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ink/ink3.xml" ContentType="application/inkml+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5"/>
  </p:notesMasterIdLst>
  <p:sldIdLst>
    <p:sldId id="256" r:id="rId2"/>
    <p:sldId id="258" r:id="rId3"/>
    <p:sldId id="257" r:id="rId4"/>
    <p:sldId id="262" r:id="rId5"/>
    <p:sldId id="259" r:id="rId6"/>
    <p:sldId id="261" r:id="rId7"/>
    <p:sldId id="311" r:id="rId8"/>
    <p:sldId id="260" r:id="rId9"/>
    <p:sldId id="263" r:id="rId10"/>
    <p:sldId id="264" r:id="rId11"/>
    <p:sldId id="404" r:id="rId12"/>
    <p:sldId id="265" r:id="rId13"/>
    <p:sldId id="416" r:id="rId14"/>
    <p:sldId id="266" r:id="rId15"/>
    <p:sldId id="405" r:id="rId16"/>
    <p:sldId id="417" r:id="rId17"/>
    <p:sldId id="410" r:id="rId18"/>
    <p:sldId id="411" r:id="rId19"/>
    <p:sldId id="267" r:id="rId20"/>
    <p:sldId id="382" r:id="rId21"/>
    <p:sldId id="383" r:id="rId22"/>
    <p:sldId id="384" r:id="rId23"/>
    <p:sldId id="418" r:id="rId24"/>
    <p:sldId id="385" r:id="rId25"/>
    <p:sldId id="386" r:id="rId26"/>
    <p:sldId id="387" r:id="rId27"/>
    <p:sldId id="388" r:id="rId28"/>
    <p:sldId id="389" r:id="rId29"/>
    <p:sldId id="390" r:id="rId30"/>
    <p:sldId id="391" r:id="rId31"/>
    <p:sldId id="392" r:id="rId32"/>
    <p:sldId id="393" r:id="rId33"/>
    <p:sldId id="394" r:id="rId34"/>
    <p:sldId id="395" r:id="rId35"/>
    <p:sldId id="396" r:id="rId36"/>
    <p:sldId id="397" r:id="rId37"/>
    <p:sldId id="407" r:id="rId38"/>
    <p:sldId id="268" r:id="rId39"/>
    <p:sldId id="408" r:id="rId40"/>
    <p:sldId id="409" r:id="rId41"/>
    <p:sldId id="412" r:id="rId42"/>
    <p:sldId id="413" r:id="rId43"/>
    <p:sldId id="414" r:id="rId44"/>
    <p:sldId id="415" r:id="rId45"/>
    <p:sldId id="269" r:id="rId46"/>
    <p:sldId id="270" r:id="rId47"/>
    <p:sldId id="271" r:id="rId48"/>
    <p:sldId id="307" r:id="rId49"/>
    <p:sldId id="419" r:id="rId50"/>
    <p:sldId id="420" r:id="rId51"/>
    <p:sldId id="421" r:id="rId52"/>
    <p:sldId id="309" r:id="rId53"/>
    <p:sldId id="31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2629F0-DCB3-41A1-A4E9-F7A172B3DED3}" v="242" dt="2024-01-27T22:41:01.7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14869" autoAdjust="0"/>
  </p:normalViewPr>
  <p:slideViewPr>
    <p:cSldViewPr snapToGrid="0">
      <p:cViewPr varScale="1">
        <p:scale>
          <a:sx n="13" d="100"/>
          <a:sy n="13" d="100"/>
        </p:scale>
        <p:origin x="282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4BAA39A-6A62-45D3-9B45-3E874AA90E73}"/>
    <pc:docChg chg="undo custSel addSld delSld modSld sldOrd">
      <pc:chgData name="Zita Draper" userId="b063123c-f51f-481b-b99c-f574606c9ace" providerId="ADAL" clId="{34BAA39A-6A62-45D3-9B45-3E874AA90E73}" dt="2023-09-07T11:44:13.252" v="8202" actId="20577"/>
      <pc:docMkLst>
        <pc:docMk/>
      </pc:docMkLst>
      <pc:sldChg chg="modSp mod">
        <pc:chgData name="Zita Draper" userId="b063123c-f51f-481b-b99c-f574606c9ace" providerId="ADAL" clId="{34BAA39A-6A62-45D3-9B45-3E874AA90E73}" dt="2023-08-31T08:43:59.349" v="493" actId="27636"/>
        <pc:sldMkLst>
          <pc:docMk/>
          <pc:sldMk cId="1008360382" sldId="257"/>
        </pc:sldMkLst>
        <pc:spChg chg="mod">
          <ac:chgData name="Zita Draper" userId="b063123c-f51f-481b-b99c-f574606c9ace" providerId="ADAL" clId="{34BAA39A-6A62-45D3-9B45-3E874AA90E73}" dt="2023-08-31T08:43:59.349" v="493" actId="27636"/>
          <ac:spMkLst>
            <pc:docMk/>
            <pc:sldMk cId="1008360382" sldId="257"/>
            <ac:spMk id="3" creationId="{61206945-0012-CCC4-5A14-C18556982ABD}"/>
          </ac:spMkLst>
        </pc:spChg>
      </pc:sldChg>
      <pc:sldChg chg="modNotesTx">
        <pc:chgData name="Zita Draper" userId="b063123c-f51f-481b-b99c-f574606c9ace" providerId="ADAL" clId="{34BAA39A-6A62-45D3-9B45-3E874AA90E73}" dt="2023-08-31T08:28:34.665" v="281" actId="20577"/>
        <pc:sldMkLst>
          <pc:docMk/>
          <pc:sldMk cId="806787300" sldId="267"/>
        </pc:sldMkLst>
      </pc:sldChg>
      <pc:sldChg chg="modSp mod">
        <pc:chgData name="Zita Draper" userId="b063123c-f51f-481b-b99c-f574606c9ace" providerId="ADAL" clId="{34BAA39A-6A62-45D3-9B45-3E874AA90E73}" dt="2023-08-31T08:32:41.905" v="488" actId="20577"/>
        <pc:sldMkLst>
          <pc:docMk/>
          <pc:sldMk cId="449533621" sldId="271"/>
        </pc:sldMkLst>
        <pc:spChg chg="mod">
          <ac:chgData name="Zita Draper" userId="b063123c-f51f-481b-b99c-f574606c9ace" providerId="ADAL" clId="{34BAA39A-6A62-45D3-9B45-3E874AA90E73}" dt="2023-08-31T08:32:41.905" v="488" actId="20577"/>
          <ac:spMkLst>
            <pc:docMk/>
            <pc:sldMk cId="449533621" sldId="271"/>
            <ac:spMk id="3" creationId="{40C93BCF-13EF-E206-83B6-1A01FFDE1FF2}"/>
          </ac:spMkLst>
        </pc:spChg>
      </pc:sldChg>
      <pc:sldChg chg="del">
        <pc:chgData name="Zita Draper" userId="b063123c-f51f-481b-b99c-f574606c9ace" providerId="ADAL" clId="{34BAA39A-6A62-45D3-9B45-3E874AA90E73}" dt="2023-09-04T14:05:58.071" v="2277" actId="2696"/>
        <pc:sldMkLst>
          <pc:docMk/>
          <pc:sldMk cId="132680944" sldId="272"/>
        </pc:sldMkLst>
      </pc:sldChg>
      <pc:sldChg chg="del">
        <pc:chgData name="Zita Draper" userId="b063123c-f51f-481b-b99c-f574606c9ace" providerId="ADAL" clId="{34BAA39A-6A62-45D3-9B45-3E874AA90E73}" dt="2023-09-04T14:05:59.228" v="2278" actId="2696"/>
        <pc:sldMkLst>
          <pc:docMk/>
          <pc:sldMk cId="3019002547" sldId="273"/>
        </pc:sldMkLst>
      </pc:sldChg>
      <pc:sldChg chg="del">
        <pc:chgData name="Zita Draper" userId="b063123c-f51f-481b-b99c-f574606c9ace" providerId="ADAL" clId="{34BAA39A-6A62-45D3-9B45-3E874AA90E73}" dt="2023-09-04T14:05:47.918" v="2270" actId="2696"/>
        <pc:sldMkLst>
          <pc:docMk/>
          <pc:sldMk cId="874685257" sldId="274"/>
        </pc:sldMkLst>
      </pc:sldChg>
      <pc:sldChg chg="del">
        <pc:chgData name="Zita Draper" userId="b063123c-f51f-481b-b99c-f574606c9ace" providerId="ADAL" clId="{34BAA39A-6A62-45D3-9B45-3E874AA90E73}" dt="2023-09-04T14:05:48.066" v="2271" actId="2696"/>
        <pc:sldMkLst>
          <pc:docMk/>
          <pc:sldMk cId="3828457551" sldId="275"/>
        </pc:sldMkLst>
      </pc:sldChg>
      <pc:sldChg chg="del">
        <pc:chgData name="Zita Draper" userId="b063123c-f51f-481b-b99c-f574606c9ace" providerId="ADAL" clId="{34BAA39A-6A62-45D3-9B45-3E874AA90E73}" dt="2023-09-04T14:05:55.649" v="2275" actId="2696"/>
        <pc:sldMkLst>
          <pc:docMk/>
          <pc:sldMk cId="1923264820" sldId="276"/>
        </pc:sldMkLst>
      </pc:sldChg>
      <pc:sldChg chg="del">
        <pc:chgData name="Zita Draper" userId="b063123c-f51f-481b-b99c-f574606c9ace" providerId="ADAL" clId="{34BAA39A-6A62-45D3-9B45-3E874AA90E73}" dt="2023-09-04T14:05:55.805" v="2276" actId="2696"/>
        <pc:sldMkLst>
          <pc:docMk/>
          <pc:sldMk cId="3580593368" sldId="277"/>
        </pc:sldMkLst>
      </pc:sldChg>
      <pc:sldChg chg="del">
        <pc:chgData name="Zita Draper" userId="b063123c-f51f-481b-b99c-f574606c9ace" providerId="ADAL" clId="{34BAA39A-6A62-45D3-9B45-3E874AA90E73}" dt="2023-09-04T14:05:46.397" v="2268" actId="2696"/>
        <pc:sldMkLst>
          <pc:docMk/>
          <pc:sldMk cId="4141709566" sldId="278"/>
        </pc:sldMkLst>
      </pc:sldChg>
      <pc:sldChg chg="del">
        <pc:chgData name="Zita Draper" userId="b063123c-f51f-481b-b99c-f574606c9ace" providerId="ADAL" clId="{34BAA39A-6A62-45D3-9B45-3E874AA90E73}" dt="2023-09-04T14:05:46.560" v="2269" actId="2696"/>
        <pc:sldMkLst>
          <pc:docMk/>
          <pc:sldMk cId="4205223123" sldId="279"/>
        </pc:sldMkLst>
      </pc:sldChg>
      <pc:sldChg chg="del">
        <pc:chgData name="Zita Draper" userId="b063123c-f51f-481b-b99c-f574606c9ace" providerId="ADAL" clId="{34BAA39A-6A62-45D3-9B45-3E874AA90E73}" dt="2023-09-04T14:05:53.162" v="2272" actId="2696"/>
        <pc:sldMkLst>
          <pc:docMk/>
          <pc:sldMk cId="3010690365" sldId="280"/>
        </pc:sldMkLst>
      </pc:sldChg>
      <pc:sldChg chg="del">
        <pc:chgData name="Zita Draper" userId="b063123c-f51f-481b-b99c-f574606c9ace" providerId="ADAL" clId="{34BAA39A-6A62-45D3-9B45-3E874AA90E73}" dt="2023-09-04T14:05:53.332" v="2273" actId="2696"/>
        <pc:sldMkLst>
          <pc:docMk/>
          <pc:sldMk cId="2397093818" sldId="281"/>
        </pc:sldMkLst>
      </pc:sldChg>
      <pc:sldChg chg="del">
        <pc:chgData name="Zita Draper" userId="b063123c-f51f-481b-b99c-f574606c9ace" providerId="ADAL" clId="{34BAA39A-6A62-45D3-9B45-3E874AA90E73}" dt="2023-09-04T14:05:44.233" v="2266" actId="2696"/>
        <pc:sldMkLst>
          <pc:docMk/>
          <pc:sldMk cId="1494940683" sldId="282"/>
        </pc:sldMkLst>
      </pc:sldChg>
      <pc:sldChg chg="del">
        <pc:chgData name="Zita Draper" userId="b063123c-f51f-481b-b99c-f574606c9ace" providerId="ADAL" clId="{34BAA39A-6A62-45D3-9B45-3E874AA90E73}" dt="2023-09-04T14:05:44.407" v="2267" actId="2696"/>
        <pc:sldMkLst>
          <pc:docMk/>
          <pc:sldMk cId="3479416186" sldId="283"/>
        </pc:sldMkLst>
      </pc:sldChg>
      <pc:sldChg chg="del">
        <pc:chgData name="Zita Draper" userId="b063123c-f51f-481b-b99c-f574606c9ace" providerId="ADAL" clId="{34BAA39A-6A62-45D3-9B45-3E874AA90E73}" dt="2023-09-04T14:05:53.516" v="2274" actId="2696"/>
        <pc:sldMkLst>
          <pc:docMk/>
          <pc:sldMk cId="2202855321" sldId="284"/>
        </pc:sldMkLst>
      </pc:sldChg>
      <pc:sldChg chg="del">
        <pc:chgData name="Zita Draper" userId="b063123c-f51f-481b-b99c-f574606c9ace" providerId="ADAL" clId="{34BAA39A-6A62-45D3-9B45-3E874AA90E73}" dt="2023-09-04T14:06:11.395" v="2282" actId="2696"/>
        <pc:sldMkLst>
          <pc:docMk/>
          <pc:sldMk cId="722061681" sldId="285"/>
        </pc:sldMkLst>
      </pc:sldChg>
      <pc:sldChg chg="del">
        <pc:chgData name="Zita Draper" userId="b063123c-f51f-481b-b99c-f574606c9ace" providerId="ADAL" clId="{34BAA39A-6A62-45D3-9B45-3E874AA90E73}" dt="2023-09-04T14:05:41.679" v="2264" actId="2696"/>
        <pc:sldMkLst>
          <pc:docMk/>
          <pc:sldMk cId="2114492892" sldId="286"/>
        </pc:sldMkLst>
      </pc:sldChg>
      <pc:sldChg chg="del">
        <pc:chgData name="Zita Draper" userId="b063123c-f51f-481b-b99c-f574606c9ace" providerId="ADAL" clId="{34BAA39A-6A62-45D3-9B45-3E874AA90E73}" dt="2023-09-04T14:05:41.857" v="2265" actId="2696"/>
        <pc:sldMkLst>
          <pc:docMk/>
          <pc:sldMk cId="520188795" sldId="287"/>
        </pc:sldMkLst>
      </pc:sldChg>
      <pc:sldChg chg="del">
        <pc:chgData name="Zita Draper" userId="b063123c-f51f-481b-b99c-f574606c9ace" providerId="ADAL" clId="{34BAA39A-6A62-45D3-9B45-3E874AA90E73}" dt="2023-09-04T14:06:12.115" v="2283" actId="2696"/>
        <pc:sldMkLst>
          <pc:docMk/>
          <pc:sldMk cId="380514856" sldId="288"/>
        </pc:sldMkLst>
      </pc:sldChg>
      <pc:sldChg chg="del">
        <pc:chgData name="Zita Draper" userId="b063123c-f51f-481b-b99c-f574606c9ace" providerId="ADAL" clId="{34BAA39A-6A62-45D3-9B45-3E874AA90E73}" dt="2023-09-04T14:06:12.615" v="2284" actId="2696"/>
        <pc:sldMkLst>
          <pc:docMk/>
          <pc:sldMk cId="4225987055" sldId="289"/>
        </pc:sldMkLst>
      </pc:sldChg>
      <pc:sldChg chg="del">
        <pc:chgData name="Zita Draper" userId="b063123c-f51f-481b-b99c-f574606c9ace" providerId="ADAL" clId="{34BAA39A-6A62-45D3-9B45-3E874AA90E73}" dt="2023-09-04T14:05:39.366" v="2262" actId="2696"/>
        <pc:sldMkLst>
          <pc:docMk/>
          <pc:sldMk cId="3395262362" sldId="290"/>
        </pc:sldMkLst>
      </pc:sldChg>
      <pc:sldChg chg="del">
        <pc:chgData name="Zita Draper" userId="b063123c-f51f-481b-b99c-f574606c9ace" providerId="ADAL" clId="{34BAA39A-6A62-45D3-9B45-3E874AA90E73}" dt="2023-09-04T14:05:39.520" v="2263" actId="2696"/>
        <pc:sldMkLst>
          <pc:docMk/>
          <pc:sldMk cId="2114657545" sldId="291"/>
        </pc:sldMkLst>
      </pc:sldChg>
      <pc:sldChg chg="del">
        <pc:chgData name="Zita Draper" userId="b063123c-f51f-481b-b99c-f574606c9ace" providerId="ADAL" clId="{34BAA39A-6A62-45D3-9B45-3E874AA90E73}" dt="2023-09-04T14:06:05.895" v="2279" actId="2696"/>
        <pc:sldMkLst>
          <pc:docMk/>
          <pc:sldMk cId="1831501326" sldId="292"/>
        </pc:sldMkLst>
      </pc:sldChg>
      <pc:sldChg chg="del">
        <pc:chgData name="Zita Draper" userId="b063123c-f51f-481b-b99c-f574606c9ace" providerId="ADAL" clId="{34BAA39A-6A62-45D3-9B45-3E874AA90E73}" dt="2023-09-04T14:06:06.391" v="2280" actId="2696"/>
        <pc:sldMkLst>
          <pc:docMk/>
          <pc:sldMk cId="1016685921" sldId="293"/>
        </pc:sldMkLst>
      </pc:sldChg>
      <pc:sldChg chg="del">
        <pc:chgData name="Zita Draper" userId="b063123c-f51f-481b-b99c-f574606c9ace" providerId="ADAL" clId="{34BAA39A-6A62-45D3-9B45-3E874AA90E73}" dt="2023-09-04T14:05:37.779" v="2259" actId="2696"/>
        <pc:sldMkLst>
          <pc:docMk/>
          <pc:sldMk cId="2025056165" sldId="294"/>
        </pc:sldMkLst>
      </pc:sldChg>
      <pc:sldChg chg="del">
        <pc:chgData name="Zita Draper" userId="b063123c-f51f-481b-b99c-f574606c9ace" providerId="ADAL" clId="{34BAA39A-6A62-45D3-9B45-3E874AA90E73}" dt="2023-09-04T14:05:37.932" v="2260" actId="2696"/>
        <pc:sldMkLst>
          <pc:docMk/>
          <pc:sldMk cId="1532133503" sldId="295"/>
        </pc:sldMkLst>
      </pc:sldChg>
      <pc:sldChg chg="del">
        <pc:chgData name="Zita Draper" userId="b063123c-f51f-481b-b99c-f574606c9ace" providerId="ADAL" clId="{34BAA39A-6A62-45D3-9B45-3E874AA90E73}" dt="2023-09-04T14:05:38.133" v="2261" actId="2696"/>
        <pc:sldMkLst>
          <pc:docMk/>
          <pc:sldMk cId="781114024" sldId="296"/>
        </pc:sldMkLst>
      </pc:sldChg>
      <pc:sldChg chg="del">
        <pc:chgData name="Zita Draper" userId="b063123c-f51f-481b-b99c-f574606c9ace" providerId="ADAL" clId="{34BAA39A-6A62-45D3-9B45-3E874AA90E73}" dt="2023-09-04T14:06:07.317" v="2281" actId="2696"/>
        <pc:sldMkLst>
          <pc:docMk/>
          <pc:sldMk cId="3114487095" sldId="297"/>
        </pc:sldMkLst>
      </pc:sldChg>
      <pc:sldChg chg="del">
        <pc:chgData name="Zita Draper" userId="b063123c-f51f-481b-b99c-f574606c9ace" providerId="ADAL" clId="{34BAA39A-6A62-45D3-9B45-3E874AA90E73}" dt="2023-09-04T14:05:35.224" v="2255" actId="2696"/>
        <pc:sldMkLst>
          <pc:docMk/>
          <pc:sldMk cId="3701043968" sldId="298"/>
        </pc:sldMkLst>
      </pc:sldChg>
      <pc:sldChg chg="del">
        <pc:chgData name="Zita Draper" userId="b063123c-f51f-481b-b99c-f574606c9ace" providerId="ADAL" clId="{34BAA39A-6A62-45D3-9B45-3E874AA90E73}" dt="2023-09-04T14:05:35.399" v="2256" actId="2696"/>
        <pc:sldMkLst>
          <pc:docMk/>
          <pc:sldMk cId="853800075" sldId="299"/>
        </pc:sldMkLst>
      </pc:sldChg>
      <pc:sldChg chg="del">
        <pc:chgData name="Zita Draper" userId="b063123c-f51f-481b-b99c-f574606c9ace" providerId="ADAL" clId="{34BAA39A-6A62-45D3-9B45-3E874AA90E73}" dt="2023-09-04T14:05:35.558" v="2257" actId="2696"/>
        <pc:sldMkLst>
          <pc:docMk/>
          <pc:sldMk cId="2797685660" sldId="300"/>
        </pc:sldMkLst>
      </pc:sldChg>
      <pc:sldChg chg="del">
        <pc:chgData name="Zita Draper" userId="b063123c-f51f-481b-b99c-f574606c9ace" providerId="ADAL" clId="{34BAA39A-6A62-45D3-9B45-3E874AA90E73}" dt="2023-09-04T14:05:36.241" v="2258" actId="2696"/>
        <pc:sldMkLst>
          <pc:docMk/>
          <pc:sldMk cId="3163583947" sldId="301"/>
        </pc:sldMkLst>
      </pc:sldChg>
      <pc:sldChg chg="del">
        <pc:chgData name="Zita Draper" userId="b063123c-f51f-481b-b99c-f574606c9ace" providerId="ADAL" clId="{34BAA39A-6A62-45D3-9B45-3E874AA90E73}" dt="2023-09-04T14:05:32.902" v="2251" actId="2696"/>
        <pc:sldMkLst>
          <pc:docMk/>
          <pc:sldMk cId="566817722" sldId="302"/>
        </pc:sldMkLst>
      </pc:sldChg>
      <pc:sldChg chg="del">
        <pc:chgData name="Zita Draper" userId="b063123c-f51f-481b-b99c-f574606c9ace" providerId="ADAL" clId="{34BAA39A-6A62-45D3-9B45-3E874AA90E73}" dt="2023-09-04T14:05:33.080" v="2252" actId="2696"/>
        <pc:sldMkLst>
          <pc:docMk/>
          <pc:sldMk cId="3232454266" sldId="303"/>
        </pc:sldMkLst>
      </pc:sldChg>
      <pc:sldChg chg="del">
        <pc:chgData name="Zita Draper" userId="b063123c-f51f-481b-b99c-f574606c9ace" providerId="ADAL" clId="{34BAA39A-6A62-45D3-9B45-3E874AA90E73}" dt="2023-09-04T14:05:33.286" v="2253" actId="2696"/>
        <pc:sldMkLst>
          <pc:docMk/>
          <pc:sldMk cId="4015640285" sldId="304"/>
        </pc:sldMkLst>
      </pc:sldChg>
      <pc:sldChg chg="del">
        <pc:chgData name="Zita Draper" userId="b063123c-f51f-481b-b99c-f574606c9ace" providerId="ADAL" clId="{34BAA39A-6A62-45D3-9B45-3E874AA90E73}" dt="2023-09-04T14:05:33.866" v="2254" actId="2696"/>
        <pc:sldMkLst>
          <pc:docMk/>
          <pc:sldMk cId="4285718364" sldId="305"/>
        </pc:sldMkLst>
      </pc:sldChg>
      <pc:sldChg chg="del">
        <pc:chgData name="Zita Draper" userId="b063123c-f51f-481b-b99c-f574606c9ace" providerId="ADAL" clId="{34BAA39A-6A62-45D3-9B45-3E874AA90E73}" dt="2023-09-04T14:05:31.256" v="2250" actId="2696"/>
        <pc:sldMkLst>
          <pc:docMk/>
          <pc:sldMk cId="3137370921" sldId="306"/>
        </pc:sldMkLst>
      </pc:sldChg>
      <pc:sldChg chg="del">
        <pc:chgData name="Zita Draper" userId="b063123c-f51f-481b-b99c-f574606c9ace" providerId="ADAL" clId="{34BAA39A-6A62-45D3-9B45-3E874AA90E73}" dt="2023-09-07T10:47:19.455" v="7789" actId="2696"/>
        <pc:sldMkLst>
          <pc:docMk/>
          <pc:sldMk cId="3525887331" sldId="308"/>
        </pc:sldMkLst>
      </pc:sldChg>
      <pc:sldChg chg="new del">
        <pc:chgData name="Zita Draper" userId="b063123c-f51f-481b-b99c-f574606c9ace" providerId="ADAL" clId="{34BAA39A-6A62-45D3-9B45-3E874AA90E73}" dt="2023-08-31T08:44:01.666" v="494" actId="2696"/>
        <pc:sldMkLst>
          <pc:docMk/>
          <pc:sldMk cId="1845122570" sldId="312"/>
        </pc:sldMkLst>
      </pc:sldChg>
      <pc:sldChg chg="modSp add mod modNotesTx">
        <pc:chgData name="Zita Draper" userId="b063123c-f51f-481b-b99c-f574606c9ace" providerId="ADAL" clId="{34BAA39A-6A62-45D3-9B45-3E874AA90E73}" dt="2023-08-31T08:46:50.621" v="673" actId="20577"/>
        <pc:sldMkLst>
          <pc:docMk/>
          <pc:sldMk cId="1873984704" sldId="382"/>
        </pc:sldMkLst>
        <pc:spChg chg="mod">
          <ac:chgData name="Zita Draper" userId="b063123c-f51f-481b-b99c-f574606c9ace" providerId="ADAL" clId="{34BAA39A-6A62-45D3-9B45-3E874AA90E73}" dt="2023-08-31T08:44:20.357" v="506" actId="403"/>
          <ac:spMkLst>
            <pc:docMk/>
            <pc:sldMk cId="1873984704" sldId="382"/>
            <ac:spMk id="2" creationId="{9A6AE115-5C5B-A962-84D4-6742E0A3EF1E}"/>
          </ac:spMkLst>
        </pc:spChg>
        <pc:spChg chg="mod">
          <ac:chgData name="Zita Draper" userId="b063123c-f51f-481b-b99c-f574606c9ace" providerId="ADAL" clId="{34BAA39A-6A62-45D3-9B45-3E874AA90E73}" dt="2023-08-31T08:44:23.632" v="507" actId="1076"/>
          <ac:spMkLst>
            <pc:docMk/>
            <pc:sldMk cId="1873984704" sldId="382"/>
            <ac:spMk id="4" creationId="{F87F4DB6-6917-7A24-6D94-D39193A50BEC}"/>
          </ac:spMkLst>
        </pc:spChg>
        <pc:picChg chg="mod">
          <ac:chgData name="Zita Draper" userId="b063123c-f51f-481b-b99c-f574606c9ace" providerId="ADAL" clId="{34BAA39A-6A62-45D3-9B45-3E874AA90E73}" dt="2023-08-31T08:44:07.710" v="495" actId="208"/>
          <ac:picMkLst>
            <pc:docMk/>
            <pc:sldMk cId="1873984704" sldId="382"/>
            <ac:picMk id="3" creationId="{812321CD-501E-C07C-B2C5-12328529D419}"/>
          </ac:picMkLst>
        </pc:picChg>
      </pc:sldChg>
      <pc:sldChg chg="addSp delSp modSp new mod">
        <pc:chgData name="Zita Draper" userId="b063123c-f51f-481b-b99c-f574606c9ace" providerId="ADAL" clId="{34BAA39A-6A62-45D3-9B45-3E874AA90E73}" dt="2023-08-31T09:29:20.698" v="991" actId="1076"/>
        <pc:sldMkLst>
          <pc:docMk/>
          <pc:sldMk cId="4019328843" sldId="383"/>
        </pc:sldMkLst>
        <pc:spChg chg="mod">
          <ac:chgData name="Zita Draper" userId="b063123c-f51f-481b-b99c-f574606c9ace" providerId="ADAL" clId="{34BAA39A-6A62-45D3-9B45-3E874AA90E73}" dt="2023-08-31T09:29:20.698" v="991" actId="1076"/>
          <ac:spMkLst>
            <pc:docMk/>
            <pc:sldMk cId="4019328843" sldId="383"/>
            <ac:spMk id="2" creationId="{DD6547B9-19E0-692E-E5F8-D0E7DEE5D8F7}"/>
          </ac:spMkLst>
        </pc:spChg>
        <pc:spChg chg="del">
          <ac:chgData name="Zita Draper" userId="b063123c-f51f-481b-b99c-f574606c9ace" providerId="ADAL" clId="{34BAA39A-6A62-45D3-9B45-3E874AA90E73}" dt="2023-08-31T09:25:58.723" v="690" actId="478"/>
          <ac:spMkLst>
            <pc:docMk/>
            <pc:sldMk cId="4019328843" sldId="383"/>
            <ac:spMk id="3" creationId="{1C755DD4-3164-451D-198C-F6E8B8B35A3C}"/>
          </ac:spMkLst>
        </pc:spChg>
        <pc:spChg chg="add del mod">
          <ac:chgData name="Zita Draper" userId="b063123c-f51f-481b-b99c-f574606c9ace" providerId="ADAL" clId="{34BAA39A-6A62-45D3-9B45-3E874AA90E73}" dt="2023-08-31T09:29:01.611" v="988" actId="26606"/>
          <ac:spMkLst>
            <pc:docMk/>
            <pc:sldMk cId="4019328843" sldId="383"/>
            <ac:spMk id="4" creationId="{5D3C3921-B4A5-A65B-999C-A3DDC728D7E4}"/>
          </ac:spMkLst>
        </pc:spChg>
        <pc:graphicFrameChg chg="add del">
          <ac:chgData name="Zita Draper" userId="b063123c-f51f-481b-b99c-f574606c9ace" providerId="ADAL" clId="{34BAA39A-6A62-45D3-9B45-3E874AA90E73}" dt="2023-08-31T09:29:01.576" v="987" actId="26606"/>
          <ac:graphicFrameMkLst>
            <pc:docMk/>
            <pc:sldMk cId="4019328843" sldId="383"/>
            <ac:graphicFrameMk id="6" creationId="{2CCE8546-1C63-F9D1-F18F-E43D0432F6A0}"/>
          </ac:graphicFrameMkLst>
        </pc:graphicFrameChg>
        <pc:graphicFrameChg chg="add mod">
          <ac:chgData name="Zita Draper" userId="b063123c-f51f-481b-b99c-f574606c9ace" providerId="ADAL" clId="{34BAA39A-6A62-45D3-9B45-3E874AA90E73}" dt="2023-08-31T09:29:12.324" v="990" actId="14100"/>
          <ac:graphicFrameMkLst>
            <pc:docMk/>
            <pc:sldMk cId="4019328843" sldId="383"/>
            <ac:graphicFrameMk id="8" creationId="{9A17A967-6807-DFB7-8C05-AC80463F741A}"/>
          </ac:graphicFrameMkLst>
        </pc:graphicFrameChg>
      </pc:sldChg>
      <pc:sldChg chg="addSp delSp modSp new mod">
        <pc:chgData name="Zita Draper" userId="b063123c-f51f-481b-b99c-f574606c9ace" providerId="ADAL" clId="{34BAA39A-6A62-45D3-9B45-3E874AA90E73}" dt="2023-09-04T14:06:50.467" v="2300" actId="26606"/>
        <pc:sldMkLst>
          <pc:docMk/>
          <pc:sldMk cId="4155077774" sldId="384"/>
        </pc:sldMkLst>
        <pc:spChg chg="mod">
          <ac:chgData name="Zita Draper" userId="b063123c-f51f-481b-b99c-f574606c9ace" providerId="ADAL" clId="{34BAA39A-6A62-45D3-9B45-3E874AA90E73}" dt="2023-08-31T12:14:11.575" v="1046" actId="27636"/>
          <ac:spMkLst>
            <pc:docMk/>
            <pc:sldMk cId="4155077774" sldId="384"/>
            <ac:spMk id="2" creationId="{826B90C1-2299-CF43-9BA2-4530F84AE161}"/>
          </ac:spMkLst>
        </pc:spChg>
        <pc:spChg chg="del">
          <ac:chgData name="Zita Draper" userId="b063123c-f51f-481b-b99c-f574606c9ace" providerId="ADAL" clId="{34BAA39A-6A62-45D3-9B45-3E874AA90E73}" dt="2023-08-31T12:14:09.286" v="1044" actId="478"/>
          <ac:spMkLst>
            <pc:docMk/>
            <pc:sldMk cId="4155077774" sldId="384"/>
            <ac:spMk id="3" creationId="{1817F096-D0C2-CBC0-8982-D58C7DC1209E}"/>
          </ac:spMkLst>
        </pc:spChg>
        <pc:spChg chg="add del mod">
          <ac:chgData name="Zita Draper" userId="b063123c-f51f-481b-b99c-f574606c9ace" providerId="ADAL" clId="{34BAA39A-6A62-45D3-9B45-3E874AA90E73}" dt="2023-09-04T14:06:50.467" v="2300" actId="26606"/>
          <ac:spMkLst>
            <pc:docMk/>
            <pc:sldMk cId="4155077774" sldId="384"/>
            <ac:spMk id="4" creationId="{90AB8D85-39C3-259D-6604-028796648A60}"/>
          </ac:spMkLst>
        </pc:spChg>
        <pc:graphicFrameChg chg="add del">
          <ac:chgData name="Zita Draper" userId="b063123c-f51f-481b-b99c-f574606c9ace" providerId="ADAL" clId="{34BAA39A-6A62-45D3-9B45-3E874AA90E73}" dt="2023-09-04T14:06:50.451" v="2299" actId="26606"/>
          <ac:graphicFrameMkLst>
            <pc:docMk/>
            <pc:sldMk cId="4155077774" sldId="384"/>
            <ac:graphicFrameMk id="6" creationId="{42CEEF65-64F3-A621-7FCE-9B110584C18F}"/>
          </ac:graphicFrameMkLst>
        </pc:graphicFrameChg>
        <pc:graphicFrameChg chg="add">
          <ac:chgData name="Zita Draper" userId="b063123c-f51f-481b-b99c-f574606c9ace" providerId="ADAL" clId="{34BAA39A-6A62-45D3-9B45-3E874AA90E73}" dt="2023-09-04T14:06:50.467" v="2300" actId="26606"/>
          <ac:graphicFrameMkLst>
            <pc:docMk/>
            <pc:sldMk cId="4155077774" sldId="384"/>
            <ac:graphicFrameMk id="8" creationId="{0AFA9AD4-EE5C-48F3-5210-E4E75A960C41}"/>
          </ac:graphicFrameMkLst>
        </pc:graphicFrameChg>
      </pc:sldChg>
      <pc:sldChg chg="addSp delSp modSp new mod">
        <pc:chgData name="Zita Draper" userId="b063123c-f51f-481b-b99c-f574606c9ace" providerId="ADAL" clId="{34BAA39A-6A62-45D3-9B45-3E874AA90E73}" dt="2023-09-04T14:06:58.953" v="2301" actId="26606"/>
        <pc:sldMkLst>
          <pc:docMk/>
          <pc:sldMk cId="2709785398" sldId="385"/>
        </pc:sldMkLst>
        <pc:spChg chg="mod">
          <ac:chgData name="Zita Draper" userId="b063123c-f51f-481b-b99c-f574606c9ace" providerId="ADAL" clId="{34BAA39A-6A62-45D3-9B45-3E874AA90E73}" dt="2023-08-31T12:16:48.275" v="1220" actId="403"/>
          <ac:spMkLst>
            <pc:docMk/>
            <pc:sldMk cId="2709785398" sldId="385"/>
            <ac:spMk id="2" creationId="{0EEB8D1B-90DC-C4CC-EB90-CB1DAB375425}"/>
          </ac:spMkLst>
        </pc:spChg>
        <pc:spChg chg="del">
          <ac:chgData name="Zita Draper" userId="b063123c-f51f-481b-b99c-f574606c9ace" providerId="ADAL" clId="{34BAA39A-6A62-45D3-9B45-3E874AA90E73}" dt="2023-08-31T12:16:40.870" v="1213" actId="478"/>
          <ac:spMkLst>
            <pc:docMk/>
            <pc:sldMk cId="2709785398" sldId="385"/>
            <ac:spMk id="3" creationId="{250D4924-9B6C-F24C-6C5E-E40EB92E0579}"/>
          </ac:spMkLst>
        </pc:spChg>
        <pc:spChg chg="del mod">
          <ac:chgData name="Zita Draper" userId="b063123c-f51f-481b-b99c-f574606c9ace" providerId="ADAL" clId="{34BAA39A-6A62-45D3-9B45-3E874AA90E73}" dt="2023-09-04T14:06:58.953" v="2301" actId="26606"/>
          <ac:spMkLst>
            <pc:docMk/>
            <pc:sldMk cId="2709785398" sldId="385"/>
            <ac:spMk id="4" creationId="{16F45160-B2C3-8A46-A5D7-7C9AD0073FB8}"/>
          </ac:spMkLst>
        </pc:spChg>
        <pc:graphicFrameChg chg="add">
          <ac:chgData name="Zita Draper" userId="b063123c-f51f-481b-b99c-f574606c9ace" providerId="ADAL" clId="{34BAA39A-6A62-45D3-9B45-3E874AA90E73}" dt="2023-09-04T14:06:58.953" v="2301" actId="26606"/>
          <ac:graphicFrameMkLst>
            <pc:docMk/>
            <pc:sldMk cId="2709785398" sldId="385"/>
            <ac:graphicFrameMk id="6" creationId="{BA66DEC1-4EBB-46A4-E340-ECEADCE80837}"/>
          </ac:graphicFrameMkLst>
        </pc:graphicFrameChg>
      </pc:sldChg>
      <pc:sldChg chg="addSp delSp modSp new mod">
        <pc:chgData name="Zita Draper" userId="b063123c-f51f-481b-b99c-f574606c9ace" providerId="ADAL" clId="{34BAA39A-6A62-45D3-9B45-3E874AA90E73}" dt="2023-09-04T14:07:09.523" v="2302" actId="26606"/>
        <pc:sldMkLst>
          <pc:docMk/>
          <pc:sldMk cId="109759775" sldId="386"/>
        </pc:sldMkLst>
        <pc:spChg chg="mod">
          <ac:chgData name="Zita Draper" userId="b063123c-f51f-481b-b99c-f574606c9ace" providerId="ADAL" clId="{34BAA39A-6A62-45D3-9B45-3E874AA90E73}" dt="2023-08-31T14:07:38.386" v="1327" actId="14100"/>
          <ac:spMkLst>
            <pc:docMk/>
            <pc:sldMk cId="109759775" sldId="386"/>
            <ac:spMk id="2" creationId="{473785D0-C4BF-5942-FE3D-CF9A0C403F43}"/>
          </ac:spMkLst>
        </pc:spChg>
        <pc:spChg chg="del">
          <ac:chgData name="Zita Draper" userId="b063123c-f51f-481b-b99c-f574606c9ace" providerId="ADAL" clId="{34BAA39A-6A62-45D3-9B45-3E874AA90E73}" dt="2023-08-31T14:07:19.554" v="1314" actId="478"/>
          <ac:spMkLst>
            <pc:docMk/>
            <pc:sldMk cId="109759775" sldId="386"/>
            <ac:spMk id="3" creationId="{9F3B0DA5-004C-6EDA-0BC5-B6F1841803A2}"/>
          </ac:spMkLst>
        </pc:spChg>
        <pc:spChg chg="del mod">
          <ac:chgData name="Zita Draper" userId="b063123c-f51f-481b-b99c-f574606c9ace" providerId="ADAL" clId="{34BAA39A-6A62-45D3-9B45-3E874AA90E73}" dt="2023-09-04T14:07:09.523" v="2302" actId="26606"/>
          <ac:spMkLst>
            <pc:docMk/>
            <pc:sldMk cId="109759775" sldId="386"/>
            <ac:spMk id="4" creationId="{B33675D9-70EE-E4C7-CE93-C437848D7A83}"/>
          </ac:spMkLst>
        </pc:spChg>
        <pc:graphicFrameChg chg="add">
          <ac:chgData name="Zita Draper" userId="b063123c-f51f-481b-b99c-f574606c9ace" providerId="ADAL" clId="{34BAA39A-6A62-45D3-9B45-3E874AA90E73}" dt="2023-09-04T14:07:09.523" v="2302" actId="26606"/>
          <ac:graphicFrameMkLst>
            <pc:docMk/>
            <pc:sldMk cId="109759775" sldId="386"/>
            <ac:graphicFrameMk id="6" creationId="{0A8D0AA6-CD22-96E3-2E14-F9BAB8030BE8}"/>
          </ac:graphicFrameMkLst>
        </pc:graphicFrameChg>
      </pc:sldChg>
      <pc:sldChg chg="addSp delSp modSp new mod setBg modNotesTx">
        <pc:chgData name="Zita Draper" userId="b063123c-f51f-481b-b99c-f574606c9ace" providerId="ADAL" clId="{34BAA39A-6A62-45D3-9B45-3E874AA90E73}" dt="2023-09-04T14:07:14.386" v="2303" actId="26606"/>
        <pc:sldMkLst>
          <pc:docMk/>
          <pc:sldMk cId="1433857427" sldId="387"/>
        </pc:sldMkLst>
        <pc:spChg chg="mod">
          <ac:chgData name="Zita Draper" userId="b063123c-f51f-481b-b99c-f574606c9ace" providerId="ADAL" clId="{34BAA39A-6A62-45D3-9B45-3E874AA90E73}" dt="2023-09-04T14:07:14.386" v="2303" actId="26606"/>
          <ac:spMkLst>
            <pc:docMk/>
            <pc:sldMk cId="1433857427" sldId="387"/>
            <ac:spMk id="2" creationId="{B446713D-2644-4D85-161E-405CD38FD805}"/>
          </ac:spMkLst>
        </pc:spChg>
        <pc:spChg chg="del">
          <ac:chgData name="Zita Draper" userId="b063123c-f51f-481b-b99c-f574606c9ace" providerId="ADAL" clId="{34BAA39A-6A62-45D3-9B45-3E874AA90E73}" dt="2023-09-04T13:36:05.289" v="1362" actId="478"/>
          <ac:spMkLst>
            <pc:docMk/>
            <pc:sldMk cId="1433857427" sldId="387"/>
            <ac:spMk id="3" creationId="{70DBCB7B-0705-1223-6613-A6D596BC8CDE}"/>
          </ac:spMkLst>
        </pc:spChg>
        <pc:spChg chg="mod">
          <ac:chgData name="Zita Draper" userId="b063123c-f51f-481b-b99c-f574606c9ace" providerId="ADAL" clId="{34BAA39A-6A62-45D3-9B45-3E874AA90E73}" dt="2023-09-04T14:07:14.386" v="2303" actId="26606"/>
          <ac:spMkLst>
            <pc:docMk/>
            <pc:sldMk cId="1433857427" sldId="387"/>
            <ac:spMk id="4" creationId="{9FF3270C-EBC6-844B-AA96-9AF3CB994DDE}"/>
          </ac:spMkLst>
        </pc:spChg>
        <pc:spChg chg="add">
          <ac:chgData name="Zita Draper" userId="b063123c-f51f-481b-b99c-f574606c9ace" providerId="ADAL" clId="{34BAA39A-6A62-45D3-9B45-3E874AA90E73}" dt="2023-09-04T14:07:14.386" v="2303" actId="26606"/>
          <ac:spMkLst>
            <pc:docMk/>
            <pc:sldMk cId="1433857427" sldId="387"/>
            <ac:spMk id="10" creationId="{EBDD1931-9E86-4402-9A68-33A2D9EFB198}"/>
          </ac:spMkLst>
        </pc:spChg>
        <pc:spChg chg="add">
          <ac:chgData name="Zita Draper" userId="b063123c-f51f-481b-b99c-f574606c9ace" providerId="ADAL" clId="{34BAA39A-6A62-45D3-9B45-3E874AA90E73}" dt="2023-09-04T14:07:14.386" v="2303" actId="26606"/>
          <ac:spMkLst>
            <pc:docMk/>
            <pc:sldMk cId="1433857427" sldId="387"/>
            <ac:spMk id="12" creationId="{2C61293E-6EBE-43EF-A52C-9BEBFD7679D4}"/>
          </ac:spMkLst>
        </pc:spChg>
        <pc:spChg chg="add">
          <ac:chgData name="Zita Draper" userId="b063123c-f51f-481b-b99c-f574606c9ace" providerId="ADAL" clId="{34BAA39A-6A62-45D3-9B45-3E874AA90E73}" dt="2023-09-04T14:07:14.386" v="2303" actId="26606"/>
          <ac:spMkLst>
            <pc:docMk/>
            <pc:sldMk cId="1433857427" sldId="387"/>
            <ac:spMk id="14" creationId="{3FCFB1DE-0B7E-48CC-BA90-B2AB0889F9D6}"/>
          </ac:spMkLst>
        </pc:spChg>
        <pc:picChg chg="add">
          <ac:chgData name="Zita Draper" userId="b063123c-f51f-481b-b99c-f574606c9ace" providerId="ADAL" clId="{34BAA39A-6A62-45D3-9B45-3E874AA90E73}" dt="2023-09-04T14:07:14.386" v="2303" actId="26606"/>
          <ac:picMkLst>
            <pc:docMk/>
            <pc:sldMk cId="1433857427" sldId="387"/>
            <ac:picMk id="6" creationId="{D8BBCD98-756C-BDE0-6961-75A56498BF08}"/>
          </ac:picMkLst>
        </pc:picChg>
      </pc:sldChg>
      <pc:sldChg chg="addSp delSp modSp new mod">
        <pc:chgData name="Zita Draper" userId="b063123c-f51f-481b-b99c-f574606c9ace" providerId="ADAL" clId="{34BAA39A-6A62-45D3-9B45-3E874AA90E73}" dt="2023-09-04T14:07:25.156" v="2304" actId="26606"/>
        <pc:sldMkLst>
          <pc:docMk/>
          <pc:sldMk cId="293920525" sldId="388"/>
        </pc:sldMkLst>
        <pc:spChg chg="mod">
          <ac:chgData name="Zita Draper" userId="b063123c-f51f-481b-b99c-f574606c9ace" providerId="ADAL" clId="{34BAA39A-6A62-45D3-9B45-3E874AA90E73}" dt="2023-09-04T14:00:57.108" v="1769" actId="115"/>
          <ac:spMkLst>
            <pc:docMk/>
            <pc:sldMk cId="293920525" sldId="388"/>
            <ac:spMk id="2" creationId="{C8EC5473-EC4F-FC6D-7FBD-92AD5AC7AE1C}"/>
          </ac:spMkLst>
        </pc:spChg>
        <pc:spChg chg="del">
          <ac:chgData name="Zita Draper" userId="b063123c-f51f-481b-b99c-f574606c9ace" providerId="ADAL" clId="{34BAA39A-6A62-45D3-9B45-3E874AA90E73}" dt="2023-09-04T14:00:48.885" v="1760" actId="478"/>
          <ac:spMkLst>
            <pc:docMk/>
            <pc:sldMk cId="293920525" sldId="388"/>
            <ac:spMk id="3" creationId="{611E3257-78FE-4E4C-8B59-81DF4C95D894}"/>
          </ac:spMkLst>
        </pc:spChg>
        <pc:spChg chg="del mod">
          <ac:chgData name="Zita Draper" userId="b063123c-f51f-481b-b99c-f574606c9ace" providerId="ADAL" clId="{34BAA39A-6A62-45D3-9B45-3E874AA90E73}" dt="2023-09-04T14:07:25.156" v="2304" actId="26606"/>
          <ac:spMkLst>
            <pc:docMk/>
            <pc:sldMk cId="293920525" sldId="388"/>
            <ac:spMk id="4" creationId="{2E8F18ED-4613-D4F6-2376-1B0E000CEC82}"/>
          </ac:spMkLst>
        </pc:spChg>
        <pc:graphicFrameChg chg="add">
          <ac:chgData name="Zita Draper" userId="b063123c-f51f-481b-b99c-f574606c9ace" providerId="ADAL" clId="{34BAA39A-6A62-45D3-9B45-3E874AA90E73}" dt="2023-09-04T14:07:25.156" v="2304" actId="26606"/>
          <ac:graphicFrameMkLst>
            <pc:docMk/>
            <pc:sldMk cId="293920525" sldId="388"/>
            <ac:graphicFrameMk id="6" creationId="{F6A4028E-618B-B72A-882A-19C5609E9779}"/>
          </ac:graphicFrameMkLst>
        </pc:graphicFrameChg>
      </pc:sldChg>
      <pc:sldChg chg="addSp delSp modSp new mod setBg">
        <pc:chgData name="Zita Draper" userId="b063123c-f51f-481b-b99c-f574606c9ace" providerId="ADAL" clId="{34BAA39A-6A62-45D3-9B45-3E874AA90E73}" dt="2023-09-04T14:07:40.578" v="2305" actId="26606"/>
        <pc:sldMkLst>
          <pc:docMk/>
          <pc:sldMk cId="1937325499" sldId="389"/>
        </pc:sldMkLst>
        <pc:spChg chg="mod">
          <ac:chgData name="Zita Draper" userId="b063123c-f51f-481b-b99c-f574606c9ace" providerId="ADAL" clId="{34BAA39A-6A62-45D3-9B45-3E874AA90E73}" dt="2023-09-04T14:07:40.578" v="2305" actId="26606"/>
          <ac:spMkLst>
            <pc:docMk/>
            <pc:sldMk cId="1937325499" sldId="389"/>
            <ac:spMk id="2" creationId="{15935B6A-3AE0-F7F9-C1B1-EF85CF3D86BC}"/>
          </ac:spMkLst>
        </pc:spChg>
        <pc:spChg chg="del">
          <ac:chgData name="Zita Draper" userId="b063123c-f51f-481b-b99c-f574606c9ace" providerId="ADAL" clId="{34BAA39A-6A62-45D3-9B45-3E874AA90E73}" dt="2023-09-04T14:02:53.834" v="1914" actId="478"/>
          <ac:spMkLst>
            <pc:docMk/>
            <pc:sldMk cId="1937325499" sldId="389"/>
            <ac:spMk id="3" creationId="{3D09C3B6-3168-DBBE-062E-0035EE90A057}"/>
          </ac:spMkLst>
        </pc:spChg>
        <pc:spChg chg="del mod">
          <ac:chgData name="Zita Draper" userId="b063123c-f51f-481b-b99c-f574606c9ace" providerId="ADAL" clId="{34BAA39A-6A62-45D3-9B45-3E874AA90E73}" dt="2023-09-04T14:07:40.578" v="2305" actId="26606"/>
          <ac:spMkLst>
            <pc:docMk/>
            <pc:sldMk cId="1937325499" sldId="389"/>
            <ac:spMk id="4" creationId="{020C769C-D195-85B2-3D72-65DE9FAD0D16}"/>
          </ac:spMkLst>
        </pc:spChg>
        <pc:spChg chg="add">
          <ac:chgData name="Zita Draper" userId="b063123c-f51f-481b-b99c-f574606c9ace" providerId="ADAL" clId="{34BAA39A-6A62-45D3-9B45-3E874AA90E73}" dt="2023-09-04T14:07:40.578" v="2305" actId="26606"/>
          <ac:spMkLst>
            <pc:docMk/>
            <pc:sldMk cId="1937325499" sldId="389"/>
            <ac:spMk id="10" creationId="{EBDD1931-9E86-4402-9A68-33A2D9EFB198}"/>
          </ac:spMkLst>
        </pc:spChg>
        <pc:spChg chg="add">
          <ac:chgData name="Zita Draper" userId="b063123c-f51f-481b-b99c-f574606c9ace" providerId="ADAL" clId="{34BAA39A-6A62-45D3-9B45-3E874AA90E73}" dt="2023-09-04T14:07:40.578" v="2305" actId="26606"/>
          <ac:spMkLst>
            <pc:docMk/>
            <pc:sldMk cId="1937325499" sldId="389"/>
            <ac:spMk id="12" creationId="{247B6BBF-09F2-4A29-AE4E-3771E2924817}"/>
          </ac:spMkLst>
        </pc:spChg>
        <pc:spChg chg="add">
          <ac:chgData name="Zita Draper" userId="b063123c-f51f-481b-b99c-f574606c9ace" providerId="ADAL" clId="{34BAA39A-6A62-45D3-9B45-3E874AA90E73}" dt="2023-09-04T14:07:40.578" v="2305" actId="26606"/>
          <ac:spMkLst>
            <pc:docMk/>
            <pc:sldMk cId="1937325499" sldId="389"/>
            <ac:spMk id="14" creationId="{535742DD-1B16-4E9D-B715-0D74B4574A68}"/>
          </ac:spMkLst>
        </pc:spChg>
        <pc:graphicFrameChg chg="add">
          <ac:chgData name="Zita Draper" userId="b063123c-f51f-481b-b99c-f574606c9ace" providerId="ADAL" clId="{34BAA39A-6A62-45D3-9B45-3E874AA90E73}" dt="2023-09-04T14:07:40.578" v="2305" actId="26606"/>
          <ac:graphicFrameMkLst>
            <pc:docMk/>
            <pc:sldMk cId="1937325499" sldId="389"/>
            <ac:graphicFrameMk id="6" creationId="{C56BAA32-9C01-24E3-7CFE-68A080D8C3AB}"/>
          </ac:graphicFrameMkLst>
        </pc:graphicFrameChg>
      </pc:sldChg>
      <pc:sldChg chg="addSp delSp modSp new mod setBg">
        <pc:chgData name="Zita Draper" userId="b063123c-f51f-481b-b99c-f574606c9ace" providerId="ADAL" clId="{34BAA39A-6A62-45D3-9B45-3E874AA90E73}" dt="2023-09-07T10:55:20.656" v="7892" actId="27636"/>
        <pc:sldMkLst>
          <pc:docMk/>
          <pc:sldMk cId="2267888790" sldId="390"/>
        </pc:sldMkLst>
        <pc:spChg chg="mod">
          <ac:chgData name="Zita Draper" userId="b063123c-f51f-481b-b99c-f574606c9ace" providerId="ADAL" clId="{34BAA39A-6A62-45D3-9B45-3E874AA90E73}" dt="2023-09-04T14:11:14.152" v="2565" actId="26606"/>
          <ac:spMkLst>
            <pc:docMk/>
            <pc:sldMk cId="2267888790" sldId="390"/>
            <ac:spMk id="2" creationId="{9EDC6795-2CCB-2428-8D26-400E5E663A69}"/>
          </ac:spMkLst>
        </pc:spChg>
        <pc:spChg chg="del">
          <ac:chgData name="Zita Draper" userId="b063123c-f51f-481b-b99c-f574606c9ace" providerId="ADAL" clId="{34BAA39A-6A62-45D3-9B45-3E874AA90E73}" dt="2023-09-04T14:06:25.124" v="2296" actId="478"/>
          <ac:spMkLst>
            <pc:docMk/>
            <pc:sldMk cId="2267888790" sldId="390"/>
            <ac:spMk id="3" creationId="{690A1153-CEC3-FC0D-4E95-E3941905288A}"/>
          </ac:spMkLst>
        </pc:spChg>
        <pc:spChg chg="del mod">
          <ac:chgData name="Zita Draper" userId="b063123c-f51f-481b-b99c-f574606c9ace" providerId="ADAL" clId="{34BAA39A-6A62-45D3-9B45-3E874AA90E73}" dt="2023-09-04T14:12:07.288" v="2582" actId="26606"/>
          <ac:spMkLst>
            <pc:docMk/>
            <pc:sldMk cId="2267888790" sldId="390"/>
            <ac:spMk id="4" creationId="{5BF77F81-98B8-5484-54C5-0323B2146C4A}"/>
          </ac:spMkLst>
        </pc:spChg>
        <pc:spChg chg="add">
          <ac:chgData name="Zita Draper" userId="b063123c-f51f-481b-b99c-f574606c9ace" providerId="ADAL" clId="{34BAA39A-6A62-45D3-9B45-3E874AA90E73}" dt="2023-09-04T14:11:14.152" v="2565" actId="26606"/>
          <ac:spMkLst>
            <pc:docMk/>
            <pc:sldMk cId="2267888790" sldId="390"/>
            <ac:spMk id="9" creationId="{EBDD1931-9E86-4402-9A68-33A2D9EFB198}"/>
          </ac:spMkLst>
        </pc:spChg>
        <pc:spChg chg="add">
          <ac:chgData name="Zita Draper" userId="b063123c-f51f-481b-b99c-f574606c9ace" providerId="ADAL" clId="{34BAA39A-6A62-45D3-9B45-3E874AA90E73}" dt="2023-09-04T14:11:14.152" v="2565" actId="26606"/>
          <ac:spMkLst>
            <pc:docMk/>
            <pc:sldMk cId="2267888790" sldId="390"/>
            <ac:spMk id="11" creationId="{FA2E39B7-17D8-4009-A8BA-9E8D8EC1B4C9}"/>
          </ac:spMkLst>
        </pc:spChg>
        <pc:spChg chg="add">
          <ac:chgData name="Zita Draper" userId="b063123c-f51f-481b-b99c-f574606c9ace" providerId="ADAL" clId="{34BAA39A-6A62-45D3-9B45-3E874AA90E73}" dt="2023-09-04T14:11:14.152" v="2565" actId="26606"/>
          <ac:spMkLst>
            <pc:docMk/>
            <pc:sldMk cId="2267888790" sldId="390"/>
            <ac:spMk id="13" creationId="{8B71B615-14B5-4C0F-99E2-F17912DC63C6}"/>
          </ac:spMkLst>
        </pc:spChg>
        <pc:graphicFrameChg chg="add mod">
          <ac:chgData name="Zita Draper" userId="b063123c-f51f-481b-b99c-f574606c9ace" providerId="ADAL" clId="{34BAA39A-6A62-45D3-9B45-3E874AA90E73}" dt="2023-09-07T10:55:20.656" v="7892" actId="27636"/>
          <ac:graphicFrameMkLst>
            <pc:docMk/>
            <pc:sldMk cId="2267888790" sldId="390"/>
            <ac:graphicFrameMk id="15" creationId="{578910A9-1387-F499-6132-39427E8A1090}"/>
          </ac:graphicFrameMkLst>
        </pc:graphicFrameChg>
        <pc:picChg chg="add mod">
          <ac:chgData name="Zita Draper" userId="b063123c-f51f-481b-b99c-f574606c9ace" providerId="ADAL" clId="{34BAA39A-6A62-45D3-9B45-3E874AA90E73}" dt="2023-09-04T14:12:15.110" v="2584" actId="1076"/>
          <ac:picMkLst>
            <pc:docMk/>
            <pc:sldMk cId="2267888790" sldId="390"/>
            <ac:picMk id="6" creationId="{D0D7AD8F-A68A-91E5-48A6-89F861AE0B31}"/>
          </ac:picMkLst>
        </pc:picChg>
      </pc:sldChg>
      <pc:sldChg chg="addSp delSp modSp new mod setBg modClrScheme chgLayout">
        <pc:chgData name="Zita Draper" userId="b063123c-f51f-481b-b99c-f574606c9ace" providerId="ADAL" clId="{34BAA39A-6A62-45D3-9B45-3E874AA90E73}" dt="2023-09-04T14:13:25.771" v="2667" actId="122"/>
        <pc:sldMkLst>
          <pc:docMk/>
          <pc:sldMk cId="2320395460" sldId="391"/>
        </pc:sldMkLst>
        <pc:spChg chg="del mod ord">
          <ac:chgData name="Zita Draper" userId="b063123c-f51f-481b-b99c-f574606c9ace" providerId="ADAL" clId="{34BAA39A-6A62-45D3-9B45-3E874AA90E73}" dt="2023-09-04T14:12:30.251" v="2585" actId="700"/>
          <ac:spMkLst>
            <pc:docMk/>
            <pc:sldMk cId="2320395460" sldId="391"/>
            <ac:spMk id="2" creationId="{F9572317-A7AD-F068-CDAF-848ECB3FAC0E}"/>
          </ac:spMkLst>
        </pc:spChg>
        <pc:spChg chg="del mod ord">
          <ac:chgData name="Zita Draper" userId="b063123c-f51f-481b-b99c-f574606c9ace" providerId="ADAL" clId="{34BAA39A-6A62-45D3-9B45-3E874AA90E73}" dt="2023-09-04T14:12:30.251" v="2585" actId="700"/>
          <ac:spMkLst>
            <pc:docMk/>
            <pc:sldMk cId="2320395460" sldId="391"/>
            <ac:spMk id="3" creationId="{F2B97F8B-F9AD-A103-B217-4B2586769A31}"/>
          </ac:spMkLst>
        </pc:spChg>
        <pc:spChg chg="del">
          <ac:chgData name="Zita Draper" userId="b063123c-f51f-481b-b99c-f574606c9ace" providerId="ADAL" clId="{34BAA39A-6A62-45D3-9B45-3E874AA90E73}" dt="2023-09-04T14:12:30.251" v="2585" actId="700"/>
          <ac:spMkLst>
            <pc:docMk/>
            <pc:sldMk cId="2320395460" sldId="391"/>
            <ac:spMk id="4" creationId="{22AF2456-16CC-A57E-32BC-3AC7A5D58190}"/>
          </ac:spMkLst>
        </pc:spChg>
        <pc:spChg chg="add mod ord">
          <ac:chgData name="Zita Draper" userId="b063123c-f51f-481b-b99c-f574606c9ace" providerId="ADAL" clId="{34BAA39A-6A62-45D3-9B45-3E874AA90E73}" dt="2023-09-04T14:13:17.868" v="2666" actId="26606"/>
          <ac:spMkLst>
            <pc:docMk/>
            <pc:sldMk cId="2320395460" sldId="391"/>
            <ac:spMk id="5" creationId="{6092148F-EF0C-E15F-DAEA-E7F96B867482}"/>
          </ac:spMkLst>
        </pc:spChg>
        <pc:spChg chg="add mod ord">
          <ac:chgData name="Zita Draper" userId="b063123c-f51f-481b-b99c-f574606c9ace" providerId="ADAL" clId="{34BAA39A-6A62-45D3-9B45-3E874AA90E73}" dt="2023-09-04T14:13:25.771" v="2667" actId="122"/>
          <ac:spMkLst>
            <pc:docMk/>
            <pc:sldMk cId="2320395460" sldId="391"/>
            <ac:spMk id="6" creationId="{E8594720-3865-DDFB-7C91-03C2DBBEB677}"/>
          </ac:spMkLst>
        </pc:spChg>
        <pc:spChg chg="add">
          <ac:chgData name="Zita Draper" userId="b063123c-f51f-481b-b99c-f574606c9ace" providerId="ADAL" clId="{34BAA39A-6A62-45D3-9B45-3E874AA90E73}" dt="2023-09-04T14:13:17.868" v="2666" actId="26606"/>
          <ac:spMkLst>
            <pc:docMk/>
            <pc:sldMk cId="2320395460" sldId="391"/>
            <ac:spMk id="13" creationId="{337940BB-FBC4-492E-BD92-3B7B914D0EAE}"/>
          </ac:spMkLst>
        </pc:spChg>
        <pc:spChg chg="add">
          <ac:chgData name="Zita Draper" userId="b063123c-f51f-481b-b99c-f574606c9ace" providerId="ADAL" clId="{34BAA39A-6A62-45D3-9B45-3E874AA90E73}" dt="2023-09-04T14:13:17.868" v="2666" actId="26606"/>
          <ac:spMkLst>
            <pc:docMk/>
            <pc:sldMk cId="2320395460" sldId="391"/>
            <ac:spMk id="15" creationId="{3FCFB1DE-0B7E-48CC-BA90-B2AB0889F9D6}"/>
          </ac:spMkLst>
        </pc:spChg>
        <pc:picChg chg="add">
          <ac:chgData name="Zita Draper" userId="b063123c-f51f-481b-b99c-f574606c9ace" providerId="ADAL" clId="{34BAA39A-6A62-45D3-9B45-3E874AA90E73}" dt="2023-09-04T14:13:17.868" v="2666" actId="26606"/>
          <ac:picMkLst>
            <pc:docMk/>
            <pc:sldMk cId="2320395460" sldId="391"/>
            <ac:picMk id="10" creationId="{5747A6B4-6293-3C0E-0E3B-CD7C5B469E28}"/>
          </ac:picMkLst>
        </pc:picChg>
      </pc:sldChg>
      <pc:sldChg chg="addSp delSp modSp new mod setBg">
        <pc:chgData name="Zita Draper" userId="b063123c-f51f-481b-b99c-f574606c9ace" providerId="ADAL" clId="{34BAA39A-6A62-45D3-9B45-3E874AA90E73}" dt="2023-09-04T14:15:20.567" v="2922" actId="115"/>
        <pc:sldMkLst>
          <pc:docMk/>
          <pc:sldMk cId="984164854" sldId="392"/>
        </pc:sldMkLst>
        <pc:spChg chg="mod">
          <ac:chgData name="Zita Draper" userId="b063123c-f51f-481b-b99c-f574606c9ace" providerId="ADAL" clId="{34BAA39A-6A62-45D3-9B45-3E874AA90E73}" dt="2023-09-04T14:15:20.567" v="2922" actId="115"/>
          <ac:spMkLst>
            <pc:docMk/>
            <pc:sldMk cId="984164854" sldId="392"/>
            <ac:spMk id="2" creationId="{F33303EB-C8E6-59CA-FDB4-2CC4934A91EF}"/>
          </ac:spMkLst>
        </pc:spChg>
        <pc:spChg chg="del">
          <ac:chgData name="Zita Draper" userId="b063123c-f51f-481b-b99c-f574606c9ace" providerId="ADAL" clId="{34BAA39A-6A62-45D3-9B45-3E874AA90E73}" dt="2023-09-04T14:13:39.360" v="2678" actId="478"/>
          <ac:spMkLst>
            <pc:docMk/>
            <pc:sldMk cId="984164854" sldId="392"/>
            <ac:spMk id="3" creationId="{228DFFD7-36AE-440F-B12A-DADC26C9C9CC}"/>
          </ac:spMkLst>
        </pc:spChg>
        <pc:spChg chg="del mod">
          <ac:chgData name="Zita Draper" userId="b063123c-f51f-481b-b99c-f574606c9ace" providerId="ADAL" clId="{34BAA39A-6A62-45D3-9B45-3E874AA90E73}" dt="2023-09-04T14:14:58.136" v="2919" actId="26606"/>
          <ac:spMkLst>
            <pc:docMk/>
            <pc:sldMk cId="984164854" sldId="392"/>
            <ac:spMk id="4" creationId="{B4BDB930-CF08-9B23-4524-622783EFD034}"/>
          </ac:spMkLst>
        </pc:spChg>
        <pc:spChg chg="add">
          <ac:chgData name="Zita Draper" userId="b063123c-f51f-481b-b99c-f574606c9ace" providerId="ADAL" clId="{34BAA39A-6A62-45D3-9B45-3E874AA90E73}" dt="2023-09-04T14:14:58.136" v="2919" actId="26606"/>
          <ac:spMkLst>
            <pc:docMk/>
            <pc:sldMk cId="984164854" sldId="392"/>
            <ac:spMk id="10" creationId="{EBDD1931-9E86-4402-9A68-33A2D9EFB198}"/>
          </ac:spMkLst>
        </pc:spChg>
        <pc:spChg chg="add">
          <ac:chgData name="Zita Draper" userId="b063123c-f51f-481b-b99c-f574606c9ace" providerId="ADAL" clId="{34BAA39A-6A62-45D3-9B45-3E874AA90E73}" dt="2023-09-04T14:14:58.136" v="2919" actId="26606"/>
          <ac:spMkLst>
            <pc:docMk/>
            <pc:sldMk cId="984164854" sldId="392"/>
            <ac:spMk id="12" creationId="{247B6BBF-09F2-4A29-AE4E-3771E2924817}"/>
          </ac:spMkLst>
        </pc:spChg>
        <pc:spChg chg="add">
          <ac:chgData name="Zita Draper" userId="b063123c-f51f-481b-b99c-f574606c9ace" providerId="ADAL" clId="{34BAA39A-6A62-45D3-9B45-3E874AA90E73}" dt="2023-09-04T14:14:58.136" v="2919" actId="26606"/>
          <ac:spMkLst>
            <pc:docMk/>
            <pc:sldMk cId="984164854" sldId="392"/>
            <ac:spMk id="14" creationId="{535742DD-1B16-4E9D-B715-0D74B4574A68}"/>
          </ac:spMkLst>
        </pc:spChg>
        <pc:graphicFrameChg chg="add">
          <ac:chgData name="Zita Draper" userId="b063123c-f51f-481b-b99c-f574606c9ace" providerId="ADAL" clId="{34BAA39A-6A62-45D3-9B45-3E874AA90E73}" dt="2023-09-04T14:14:58.136" v="2919" actId="26606"/>
          <ac:graphicFrameMkLst>
            <pc:docMk/>
            <pc:sldMk cId="984164854" sldId="392"/>
            <ac:graphicFrameMk id="6" creationId="{4EAB305D-3A51-EB9C-E66D-E5984D7684A1}"/>
          </ac:graphicFrameMkLst>
        </pc:graphicFrameChg>
      </pc:sldChg>
      <pc:sldChg chg="addSp delSp modSp new mod setBg">
        <pc:chgData name="Zita Draper" userId="b063123c-f51f-481b-b99c-f574606c9ace" providerId="ADAL" clId="{34BAA39A-6A62-45D3-9B45-3E874AA90E73}" dt="2023-09-07T10:37:30.294" v="3078" actId="26606"/>
        <pc:sldMkLst>
          <pc:docMk/>
          <pc:sldMk cId="3343966718" sldId="393"/>
        </pc:sldMkLst>
        <pc:spChg chg="mod">
          <ac:chgData name="Zita Draper" userId="b063123c-f51f-481b-b99c-f574606c9ace" providerId="ADAL" clId="{34BAA39A-6A62-45D3-9B45-3E874AA90E73}" dt="2023-09-07T10:37:30.294" v="3078" actId="26606"/>
          <ac:spMkLst>
            <pc:docMk/>
            <pc:sldMk cId="3343966718" sldId="393"/>
            <ac:spMk id="2" creationId="{47FE406C-2EA6-8902-F419-3ABB813702D0}"/>
          </ac:spMkLst>
        </pc:spChg>
        <pc:spChg chg="del">
          <ac:chgData name="Zita Draper" userId="b063123c-f51f-481b-b99c-f574606c9ace" providerId="ADAL" clId="{34BAA39A-6A62-45D3-9B45-3E874AA90E73}" dt="2023-09-07T10:35:47.848" v="2942" actId="478"/>
          <ac:spMkLst>
            <pc:docMk/>
            <pc:sldMk cId="3343966718" sldId="393"/>
            <ac:spMk id="3" creationId="{A7C520B5-CA29-FCDF-C0EC-33956049EA52}"/>
          </ac:spMkLst>
        </pc:spChg>
        <pc:spChg chg="del mod">
          <ac:chgData name="Zita Draper" userId="b063123c-f51f-481b-b99c-f574606c9ace" providerId="ADAL" clId="{34BAA39A-6A62-45D3-9B45-3E874AA90E73}" dt="2023-09-07T10:37:30.294" v="3078" actId="26606"/>
          <ac:spMkLst>
            <pc:docMk/>
            <pc:sldMk cId="3343966718" sldId="393"/>
            <ac:spMk id="4" creationId="{C15C17E0-834F-723A-C10A-D8AD5AD2D9A2}"/>
          </ac:spMkLst>
        </pc:spChg>
        <pc:spChg chg="add">
          <ac:chgData name="Zita Draper" userId="b063123c-f51f-481b-b99c-f574606c9ace" providerId="ADAL" clId="{34BAA39A-6A62-45D3-9B45-3E874AA90E73}" dt="2023-09-07T10:37:30.294" v="3078" actId="26606"/>
          <ac:spMkLst>
            <pc:docMk/>
            <pc:sldMk cId="3343966718" sldId="393"/>
            <ac:spMk id="10" creationId="{EBDD1931-9E86-4402-9A68-33A2D9EFB198}"/>
          </ac:spMkLst>
        </pc:spChg>
        <pc:spChg chg="add">
          <ac:chgData name="Zita Draper" userId="b063123c-f51f-481b-b99c-f574606c9ace" providerId="ADAL" clId="{34BAA39A-6A62-45D3-9B45-3E874AA90E73}" dt="2023-09-07T10:37:30.294" v="3078" actId="26606"/>
          <ac:spMkLst>
            <pc:docMk/>
            <pc:sldMk cId="3343966718" sldId="393"/>
            <ac:spMk id="12" creationId="{247B6BBF-09F2-4A29-AE4E-3771E2924817}"/>
          </ac:spMkLst>
        </pc:spChg>
        <pc:spChg chg="add">
          <ac:chgData name="Zita Draper" userId="b063123c-f51f-481b-b99c-f574606c9ace" providerId="ADAL" clId="{34BAA39A-6A62-45D3-9B45-3E874AA90E73}" dt="2023-09-07T10:37:30.294" v="3078" actId="26606"/>
          <ac:spMkLst>
            <pc:docMk/>
            <pc:sldMk cId="3343966718" sldId="393"/>
            <ac:spMk id="14" creationId="{535742DD-1B16-4E9D-B715-0D74B4574A68}"/>
          </ac:spMkLst>
        </pc:spChg>
        <pc:graphicFrameChg chg="add">
          <ac:chgData name="Zita Draper" userId="b063123c-f51f-481b-b99c-f574606c9ace" providerId="ADAL" clId="{34BAA39A-6A62-45D3-9B45-3E874AA90E73}" dt="2023-09-07T10:37:30.294" v="3078" actId="26606"/>
          <ac:graphicFrameMkLst>
            <pc:docMk/>
            <pc:sldMk cId="3343966718" sldId="393"/>
            <ac:graphicFrameMk id="6" creationId="{0DC66DD6-536C-470A-AFDC-FFE95FB9AD8F}"/>
          </ac:graphicFrameMkLst>
        </pc:graphicFrameChg>
      </pc:sldChg>
      <pc:sldChg chg="addSp delSp modSp new mod setBg modNotesTx">
        <pc:chgData name="Zita Draper" userId="b063123c-f51f-481b-b99c-f574606c9ace" providerId="ADAL" clId="{34BAA39A-6A62-45D3-9B45-3E874AA90E73}" dt="2023-09-07T10:56:13.764" v="7893"/>
        <pc:sldMkLst>
          <pc:docMk/>
          <pc:sldMk cId="1667031039" sldId="394"/>
        </pc:sldMkLst>
        <pc:spChg chg="mod">
          <ac:chgData name="Zita Draper" userId="b063123c-f51f-481b-b99c-f574606c9ace" providerId="ADAL" clId="{34BAA39A-6A62-45D3-9B45-3E874AA90E73}" dt="2023-09-07T10:53:14.431" v="7833" actId="962"/>
          <ac:spMkLst>
            <pc:docMk/>
            <pc:sldMk cId="1667031039" sldId="394"/>
            <ac:spMk id="2" creationId="{D48E85D2-F9E8-08C2-6BCE-786415AF2A25}"/>
          </ac:spMkLst>
        </pc:spChg>
        <pc:spChg chg="del">
          <ac:chgData name="Zita Draper" userId="b063123c-f51f-481b-b99c-f574606c9ace" providerId="ADAL" clId="{34BAA39A-6A62-45D3-9B45-3E874AA90E73}" dt="2023-09-07T10:36:00.347" v="2955" actId="478"/>
          <ac:spMkLst>
            <pc:docMk/>
            <pc:sldMk cId="1667031039" sldId="394"/>
            <ac:spMk id="3" creationId="{53D29773-911D-3213-4F80-C149271576F1}"/>
          </ac:spMkLst>
        </pc:spChg>
        <pc:spChg chg="add del mod">
          <ac:chgData name="Zita Draper" userId="b063123c-f51f-481b-b99c-f574606c9ace" providerId="ADAL" clId="{34BAA39A-6A62-45D3-9B45-3E874AA90E73}" dt="2023-09-07T10:53:10.964" v="7829" actId="26606"/>
          <ac:spMkLst>
            <pc:docMk/>
            <pc:sldMk cId="1667031039" sldId="394"/>
            <ac:spMk id="4" creationId="{C44C3829-0269-3EDD-5D25-BFD48CA7DB0B}"/>
          </ac:spMkLst>
        </pc:spChg>
        <pc:spChg chg="add del">
          <ac:chgData name="Zita Draper" userId="b063123c-f51f-481b-b99c-f574606c9ace" providerId="ADAL" clId="{34BAA39A-6A62-45D3-9B45-3E874AA90E73}" dt="2023-09-07T10:53:10.948" v="7828" actId="26606"/>
          <ac:spMkLst>
            <pc:docMk/>
            <pc:sldMk cId="1667031039" sldId="394"/>
            <ac:spMk id="10" creationId="{EBDD1931-9E86-4402-9A68-33A2D9EFB198}"/>
          </ac:spMkLst>
        </pc:spChg>
        <pc:spChg chg="add del">
          <ac:chgData name="Zita Draper" userId="b063123c-f51f-481b-b99c-f574606c9ace" providerId="ADAL" clId="{34BAA39A-6A62-45D3-9B45-3E874AA90E73}" dt="2023-09-07T10:53:10.948" v="7828" actId="26606"/>
          <ac:spMkLst>
            <pc:docMk/>
            <pc:sldMk cId="1667031039" sldId="394"/>
            <ac:spMk id="12" creationId="{247B6BBF-09F2-4A29-AE4E-3771E2924817}"/>
          </ac:spMkLst>
        </pc:spChg>
        <pc:spChg chg="add del">
          <ac:chgData name="Zita Draper" userId="b063123c-f51f-481b-b99c-f574606c9ace" providerId="ADAL" clId="{34BAA39A-6A62-45D3-9B45-3E874AA90E73}" dt="2023-09-07T10:53:10.948" v="7828" actId="26606"/>
          <ac:spMkLst>
            <pc:docMk/>
            <pc:sldMk cId="1667031039" sldId="394"/>
            <ac:spMk id="14" creationId="{535742DD-1B16-4E9D-B715-0D74B4574A68}"/>
          </ac:spMkLst>
        </pc:spChg>
        <pc:spChg chg="add">
          <ac:chgData name="Zita Draper" userId="b063123c-f51f-481b-b99c-f574606c9ace" providerId="ADAL" clId="{34BAA39A-6A62-45D3-9B45-3E874AA90E73}" dt="2023-09-07T10:53:10.964" v="7829" actId="26606"/>
          <ac:spMkLst>
            <pc:docMk/>
            <pc:sldMk cId="1667031039" sldId="394"/>
            <ac:spMk id="16" creationId="{EBDD1931-9E86-4402-9A68-33A2D9EFB198}"/>
          </ac:spMkLst>
        </pc:spChg>
        <pc:spChg chg="add">
          <ac:chgData name="Zita Draper" userId="b063123c-f51f-481b-b99c-f574606c9ace" providerId="ADAL" clId="{34BAA39A-6A62-45D3-9B45-3E874AA90E73}" dt="2023-09-07T10:53:10.964" v="7829" actId="26606"/>
          <ac:spMkLst>
            <pc:docMk/>
            <pc:sldMk cId="1667031039" sldId="394"/>
            <ac:spMk id="17" creationId="{2C61293E-6EBE-43EF-A52C-9BEBFD7679D4}"/>
          </ac:spMkLst>
        </pc:spChg>
        <pc:spChg chg="add">
          <ac:chgData name="Zita Draper" userId="b063123c-f51f-481b-b99c-f574606c9ace" providerId="ADAL" clId="{34BAA39A-6A62-45D3-9B45-3E874AA90E73}" dt="2023-09-07T10:53:10.964" v="7829" actId="26606"/>
          <ac:spMkLst>
            <pc:docMk/>
            <pc:sldMk cId="1667031039" sldId="394"/>
            <ac:spMk id="18" creationId="{3FCFB1DE-0B7E-48CC-BA90-B2AB0889F9D6}"/>
          </ac:spMkLst>
        </pc:spChg>
        <pc:spChg chg="add mod">
          <ac:chgData name="Zita Draper" userId="b063123c-f51f-481b-b99c-f574606c9ace" providerId="ADAL" clId="{34BAA39A-6A62-45D3-9B45-3E874AA90E73}" dt="2023-09-07T10:53:58.696" v="7845" actId="122"/>
          <ac:spMkLst>
            <pc:docMk/>
            <pc:sldMk cId="1667031039" sldId="394"/>
            <ac:spMk id="19" creationId="{C44C3829-0269-3EDD-5D25-BFD48CA7DB0B}"/>
          </ac:spMkLst>
        </pc:spChg>
        <pc:graphicFrameChg chg="add del">
          <ac:chgData name="Zita Draper" userId="b063123c-f51f-481b-b99c-f574606c9ace" providerId="ADAL" clId="{34BAA39A-6A62-45D3-9B45-3E874AA90E73}" dt="2023-09-07T10:53:10.948" v="7828" actId="26606"/>
          <ac:graphicFrameMkLst>
            <pc:docMk/>
            <pc:sldMk cId="1667031039" sldId="394"/>
            <ac:graphicFrameMk id="6" creationId="{C0353B73-1BAD-F811-8710-57E7DBC23CD7}"/>
          </ac:graphicFrameMkLst>
        </pc:graphicFrameChg>
        <pc:picChg chg="add mod">
          <ac:chgData name="Zita Draper" userId="b063123c-f51f-481b-b99c-f574606c9ace" providerId="ADAL" clId="{34BAA39A-6A62-45D3-9B45-3E874AA90E73}" dt="2023-09-07T10:53:14.431" v="7832" actId="27614"/>
          <ac:picMkLst>
            <pc:docMk/>
            <pc:sldMk cId="1667031039" sldId="394"/>
            <ac:picMk id="20" creationId="{B8665C5C-8DA6-8BD1-C92E-B30C8586812A}"/>
          </ac:picMkLst>
        </pc:picChg>
      </pc:sldChg>
      <pc:sldChg chg="addSp delSp modSp new mod setBg modNotesTx">
        <pc:chgData name="Zita Draper" userId="b063123c-f51f-481b-b99c-f574606c9ace" providerId="ADAL" clId="{34BAA39A-6A62-45D3-9B45-3E874AA90E73}" dt="2023-09-07T10:57:10.710" v="7906" actId="20577"/>
        <pc:sldMkLst>
          <pc:docMk/>
          <pc:sldMk cId="1743468210" sldId="395"/>
        </pc:sldMkLst>
        <pc:spChg chg="mod">
          <ac:chgData name="Zita Draper" userId="b063123c-f51f-481b-b99c-f574606c9ace" providerId="ADAL" clId="{34BAA39A-6A62-45D3-9B45-3E874AA90E73}" dt="2023-09-07T10:53:37.637" v="7838" actId="122"/>
          <ac:spMkLst>
            <pc:docMk/>
            <pc:sldMk cId="1743468210" sldId="395"/>
            <ac:spMk id="2" creationId="{D5AC0CFA-0F4C-95D0-886D-5C6F79A025F8}"/>
          </ac:spMkLst>
        </pc:spChg>
        <pc:spChg chg="del">
          <ac:chgData name="Zita Draper" userId="b063123c-f51f-481b-b99c-f574606c9ace" providerId="ADAL" clId="{34BAA39A-6A62-45D3-9B45-3E874AA90E73}" dt="2023-09-07T10:52:39.072" v="7812" actId="478"/>
          <ac:spMkLst>
            <pc:docMk/>
            <pc:sldMk cId="1743468210" sldId="395"/>
            <ac:spMk id="3" creationId="{086E80A1-D87A-8835-E877-E90AF190C5D6}"/>
          </ac:spMkLst>
        </pc:spChg>
        <pc:spChg chg="mod">
          <ac:chgData name="Zita Draper" userId="b063123c-f51f-481b-b99c-f574606c9ace" providerId="ADAL" clId="{34BAA39A-6A62-45D3-9B45-3E874AA90E73}" dt="2023-09-07T10:53:45.703" v="7841" actId="5793"/>
          <ac:spMkLst>
            <pc:docMk/>
            <pc:sldMk cId="1743468210" sldId="395"/>
            <ac:spMk id="4" creationId="{FAD3C712-3134-6FAA-7C5D-FEAF4C8D533E}"/>
          </ac:spMkLst>
        </pc:spChg>
        <pc:spChg chg="add">
          <ac:chgData name="Zita Draper" userId="b063123c-f51f-481b-b99c-f574606c9ace" providerId="ADAL" clId="{34BAA39A-6A62-45D3-9B45-3E874AA90E73}" dt="2023-09-07T10:53:32.158" v="7834" actId="26606"/>
          <ac:spMkLst>
            <pc:docMk/>
            <pc:sldMk cId="1743468210" sldId="395"/>
            <ac:spMk id="9" creationId="{EBDD1931-9E86-4402-9A68-33A2D9EFB198}"/>
          </ac:spMkLst>
        </pc:spChg>
        <pc:spChg chg="add">
          <ac:chgData name="Zita Draper" userId="b063123c-f51f-481b-b99c-f574606c9ace" providerId="ADAL" clId="{34BAA39A-6A62-45D3-9B45-3E874AA90E73}" dt="2023-09-07T10:53:32.158" v="7834" actId="26606"/>
          <ac:spMkLst>
            <pc:docMk/>
            <pc:sldMk cId="1743468210" sldId="395"/>
            <ac:spMk id="11" creationId="{C05CBC3C-2E5A-4839-8B9B-2E5A6ADF0F58}"/>
          </ac:spMkLst>
        </pc:spChg>
        <pc:spChg chg="add">
          <ac:chgData name="Zita Draper" userId="b063123c-f51f-481b-b99c-f574606c9ace" providerId="ADAL" clId="{34BAA39A-6A62-45D3-9B45-3E874AA90E73}" dt="2023-09-07T10:53:32.158" v="7834" actId="26606"/>
          <ac:spMkLst>
            <pc:docMk/>
            <pc:sldMk cId="1743468210" sldId="395"/>
            <ac:spMk id="13" creationId="{827FF362-FC97-4BF5-949B-D4ADFA26E457}"/>
          </ac:spMkLst>
        </pc:spChg>
      </pc:sldChg>
      <pc:sldChg chg="addSp delSp modSp new mod setBg modClrScheme addAnim delAnim chgLayout">
        <pc:chgData name="Zita Draper" userId="b063123c-f51f-481b-b99c-f574606c9ace" providerId="ADAL" clId="{34BAA39A-6A62-45D3-9B45-3E874AA90E73}" dt="2023-09-07T10:55:04.971" v="7884"/>
        <pc:sldMkLst>
          <pc:docMk/>
          <pc:sldMk cId="2710443154" sldId="396"/>
        </pc:sldMkLst>
        <pc:spChg chg="del mod ord">
          <ac:chgData name="Zita Draper" userId="b063123c-f51f-481b-b99c-f574606c9ace" providerId="ADAL" clId="{34BAA39A-6A62-45D3-9B45-3E874AA90E73}" dt="2023-09-07T10:54:07.666" v="7846" actId="700"/>
          <ac:spMkLst>
            <pc:docMk/>
            <pc:sldMk cId="2710443154" sldId="396"/>
            <ac:spMk id="2" creationId="{13A86D3F-7B40-5418-D9EC-294E14A13AD9}"/>
          </ac:spMkLst>
        </pc:spChg>
        <pc:spChg chg="del mod ord">
          <ac:chgData name="Zita Draper" userId="b063123c-f51f-481b-b99c-f574606c9ace" providerId="ADAL" clId="{34BAA39A-6A62-45D3-9B45-3E874AA90E73}" dt="2023-09-07T10:54:07.666" v="7846" actId="700"/>
          <ac:spMkLst>
            <pc:docMk/>
            <pc:sldMk cId="2710443154" sldId="396"/>
            <ac:spMk id="3" creationId="{CEDDF46C-4F73-1563-708A-9166B2944909}"/>
          </ac:spMkLst>
        </pc:spChg>
        <pc:spChg chg="del">
          <ac:chgData name="Zita Draper" userId="b063123c-f51f-481b-b99c-f574606c9ace" providerId="ADAL" clId="{34BAA39A-6A62-45D3-9B45-3E874AA90E73}" dt="2023-09-07T10:54:07.666" v="7846" actId="700"/>
          <ac:spMkLst>
            <pc:docMk/>
            <pc:sldMk cId="2710443154" sldId="396"/>
            <ac:spMk id="4" creationId="{C6FAE19B-E50A-EB84-35CA-7DA7ACBCDECE}"/>
          </ac:spMkLst>
        </pc:spChg>
        <pc:spChg chg="add mod ord">
          <ac:chgData name="Zita Draper" userId="b063123c-f51f-481b-b99c-f574606c9ace" providerId="ADAL" clId="{34BAA39A-6A62-45D3-9B45-3E874AA90E73}" dt="2023-09-07T10:55:04.971" v="7883" actId="26606"/>
          <ac:spMkLst>
            <pc:docMk/>
            <pc:sldMk cId="2710443154" sldId="396"/>
            <ac:spMk id="5" creationId="{6FFEEA64-A05A-A8A1-8633-3DB8DCF05E1E}"/>
          </ac:spMkLst>
        </pc:spChg>
        <pc:spChg chg="add del mod ord">
          <ac:chgData name="Zita Draper" userId="b063123c-f51f-481b-b99c-f574606c9ace" providerId="ADAL" clId="{34BAA39A-6A62-45D3-9B45-3E874AA90E73}" dt="2023-09-07T10:54:23.958" v="7875" actId="478"/>
          <ac:spMkLst>
            <pc:docMk/>
            <pc:sldMk cId="2710443154" sldId="396"/>
            <ac:spMk id="6" creationId="{95B5A4AD-5D74-3A85-BECB-7CB3B82FE431}"/>
          </ac:spMkLst>
        </pc:spChg>
        <pc:spChg chg="add del">
          <ac:chgData name="Zita Draper" userId="b063123c-f51f-481b-b99c-f574606c9ace" providerId="ADAL" clId="{34BAA39A-6A62-45D3-9B45-3E874AA90E73}" dt="2023-09-07T10:55:00.703" v="7877" actId="26606"/>
          <ac:spMkLst>
            <pc:docMk/>
            <pc:sldMk cId="2710443154" sldId="396"/>
            <ac:spMk id="11" creationId="{678CC48C-9275-4EFA-9B84-8E818500B9C1}"/>
          </ac:spMkLst>
        </pc:spChg>
        <pc:spChg chg="add del">
          <ac:chgData name="Zita Draper" userId="b063123c-f51f-481b-b99c-f574606c9ace" providerId="ADAL" clId="{34BAA39A-6A62-45D3-9B45-3E874AA90E73}" dt="2023-09-07T10:55:02.490" v="7880" actId="26606"/>
          <ac:spMkLst>
            <pc:docMk/>
            <pc:sldMk cId="2710443154" sldId="396"/>
            <ac:spMk id="15" creationId="{007891EC-4501-44ED-A8C8-B11B6DB767AB}"/>
          </ac:spMkLst>
        </pc:spChg>
        <pc:spChg chg="add del">
          <ac:chgData name="Zita Draper" userId="b063123c-f51f-481b-b99c-f574606c9ace" providerId="ADAL" clId="{34BAA39A-6A62-45D3-9B45-3E874AA90E73}" dt="2023-09-07T10:55:04.962" v="7882" actId="26606"/>
          <ac:spMkLst>
            <pc:docMk/>
            <pc:sldMk cId="2710443154" sldId="396"/>
            <ac:spMk id="17" creationId="{678CC48C-9275-4EFA-9B84-8E818500B9C1}"/>
          </ac:spMkLst>
        </pc:spChg>
        <pc:spChg chg="add">
          <ac:chgData name="Zita Draper" userId="b063123c-f51f-481b-b99c-f574606c9ace" providerId="ADAL" clId="{34BAA39A-6A62-45D3-9B45-3E874AA90E73}" dt="2023-09-07T10:55:04.971" v="7883" actId="26606"/>
          <ac:spMkLst>
            <pc:docMk/>
            <pc:sldMk cId="2710443154" sldId="396"/>
            <ac:spMk id="20" creationId="{9B7AD9F6-8CE7-4299-8FC6-328F4DCD3FF9}"/>
          </ac:spMkLst>
        </pc:spChg>
        <pc:spChg chg="add">
          <ac:chgData name="Zita Draper" userId="b063123c-f51f-481b-b99c-f574606c9ace" providerId="ADAL" clId="{34BAA39A-6A62-45D3-9B45-3E874AA90E73}" dt="2023-09-07T10:55:04.971" v="7883" actId="26606"/>
          <ac:spMkLst>
            <pc:docMk/>
            <pc:sldMk cId="2710443154" sldId="396"/>
            <ac:spMk id="21" creationId="{F49775AF-8896-43EE-92C6-83497D6DC56F}"/>
          </ac:spMkLst>
        </pc:spChg>
        <pc:picChg chg="add del">
          <ac:chgData name="Zita Draper" userId="b063123c-f51f-481b-b99c-f574606c9ace" providerId="ADAL" clId="{34BAA39A-6A62-45D3-9B45-3E874AA90E73}" dt="2023-09-07T10:55:00.703" v="7877" actId="26606"/>
          <ac:picMkLst>
            <pc:docMk/>
            <pc:sldMk cId="2710443154" sldId="396"/>
            <ac:picMk id="7" creationId="{8F14097A-C15E-0776-AAFE-F29FEF1C2C31}"/>
          </ac:picMkLst>
        </pc:picChg>
        <pc:picChg chg="add del">
          <ac:chgData name="Zita Draper" userId="b063123c-f51f-481b-b99c-f574606c9ace" providerId="ADAL" clId="{34BAA39A-6A62-45D3-9B45-3E874AA90E73}" dt="2023-09-07T10:55:02.490" v="7880" actId="26606"/>
          <ac:picMkLst>
            <pc:docMk/>
            <pc:sldMk cId="2710443154" sldId="396"/>
            <ac:picMk id="14" creationId="{4BC102C3-AE16-152C-B044-06D5271D1C92}"/>
          </ac:picMkLst>
        </pc:picChg>
        <pc:picChg chg="add del">
          <ac:chgData name="Zita Draper" userId="b063123c-f51f-481b-b99c-f574606c9ace" providerId="ADAL" clId="{34BAA39A-6A62-45D3-9B45-3E874AA90E73}" dt="2023-09-07T10:55:04.962" v="7882" actId="26606"/>
          <ac:picMkLst>
            <pc:docMk/>
            <pc:sldMk cId="2710443154" sldId="396"/>
            <ac:picMk id="18" creationId="{8F14097A-C15E-0776-AAFE-F29FEF1C2C31}"/>
          </ac:picMkLst>
        </pc:picChg>
        <pc:picChg chg="add">
          <ac:chgData name="Zita Draper" userId="b063123c-f51f-481b-b99c-f574606c9ace" providerId="ADAL" clId="{34BAA39A-6A62-45D3-9B45-3E874AA90E73}" dt="2023-09-07T10:55:04.971" v="7883" actId="26606"/>
          <ac:picMkLst>
            <pc:docMk/>
            <pc:sldMk cId="2710443154" sldId="396"/>
            <ac:picMk id="22" creationId="{D927C028-74D2-2CB4-E98B-6C8F29E4FBD0}"/>
          </ac:picMkLst>
        </pc:picChg>
        <pc:cxnChg chg="add del">
          <ac:chgData name="Zita Draper" userId="b063123c-f51f-481b-b99c-f574606c9ace" providerId="ADAL" clId="{34BAA39A-6A62-45D3-9B45-3E874AA90E73}" dt="2023-09-07T10:55:02.490" v="7880" actId="26606"/>
          <ac:cxnSpMkLst>
            <pc:docMk/>
            <pc:sldMk cId="2710443154" sldId="396"/>
            <ac:cxnSpMk id="13" creationId="{34E5597F-CE67-4085-9548-E6A8036DA3BB}"/>
          </ac:cxnSpMkLst>
        </pc:cxnChg>
      </pc:sldChg>
      <pc:sldChg chg="delSp modSp new mod">
        <pc:chgData name="Zita Draper" userId="b063123c-f51f-481b-b99c-f574606c9ace" providerId="ADAL" clId="{34BAA39A-6A62-45D3-9B45-3E874AA90E73}" dt="2023-09-07T11:44:13.252" v="8202" actId="20577"/>
        <pc:sldMkLst>
          <pc:docMk/>
          <pc:sldMk cId="2242671568" sldId="397"/>
        </pc:sldMkLst>
        <pc:spChg chg="mod">
          <ac:chgData name="Zita Draper" userId="b063123c-f51f-481b-b99c-f574606c9ace" providerId="ADAL" clId="{34BAA39A-6A62-45D3-9B45-3E874AA90E73}" dt="2023-09-07T11:33:09.192" v="7951" actId="403"/>
          <ac:spMkLst>
            <pc:docMk/>
            <pc:sldMk cId="2242671568" sldId="397"/>
            <ac:spMk id="2" creationId="{BDE522F2-CD5A-55C6-EBB6-A93A6B9CAE34}"/>
          </ac:spMkLst>
        </pc:spChg>
        <pc:spChg chg="del">
          <ac:chgData name="Zita Draper" userId="b063123c-f51f-481b-b99c-f574606c9ace" providerId="ADAL" clId="{34BAA39A-6A62-45D3-9B45-3E874AA90E73}" dt="2023-09-07T11:32:58.415" v="7944" actId="478"/>
          <ac:spMkLst>
            <pc:docMk/>
            <pc:sldMk cId="2242671568" sldId="397"/>
            <ac:spMk id="3" creationId="{32DD0F71-4EC0-3997-9262-7343C18247F1}"/>
          </ac:spMkLst>
        </pc:spChg>
        <pc:spChg chg="mod">
          <ac:chgData name="Zita Draper" userId="b063123c-f51f-481b-b99c-f574606c9ace" providerId="ADAL" clId="{34BAA39A-6A62-45D3-9B45-3E874AA90E73}" dt="2023-09-07T11:44:13.252" v="8202" actId="20577"/>
          <ac:spMkLst>
            <pc:docMk/>
            <pc:sldMk cId="2242671568" sldId="397"/>
            <ac:spMk id="4" creationId="{7706461C-EE4A-8C33-5136-F43162BB0E38}"/>
          </ac:spMkLst>
        </pc:spChg>
      </pc:sldChg>
      <pc:sldChg chg="modSp new mod">
        <pc:chgData name="Zita Draper" userId="b063123c-f51f-481b-b99c-f574606c9ace" providerId="ADAL" clId="{34BAA39A-6A62-45D3-9B45-3E874AA90E73}" dt="2023-09-04T14:11:34.971" v="2574" actId="27636"/>
        <pc:sldMkLst>
          <pc:docMk/>
          <pc:sldMk cId="3422946566" sldId="398"/>
        </pc:sldMkLst>
        <pc:spChg chg="mod">
          <ac:chgData name="Zita Draper" userId="b063123c-f51f-481b-b99c-f574606c9ace" providerId="ADAL" clId="{34BAA39A-6A62-45D3-9B45-3E874AA90E73}" dt="2023-09-04T14:11:34.971" v="2574" actId="27636"/>
          <ac:spMkLst>
            <pc:docMk/>
            <pc:sldMk cId="3422946566" sldId="398"/>
            <ac:spMk id="2" creationId="{69B155D3-D2AD-72FF-503E-89A07EFC3EF1}"/>
          </ac:spMkLst>
        </pc:spChg>
      </pc:sldChg>
      <pc:sldChg chg="modSp new mod">
        <pc:chgData name="Zita Draper" userId="b063123c-f51f-481b-b99c-f574606c9ace" providerId="ADAL" clId="{34BAA39A-6A62-45D3-9B45-3E874AA90E73}" dt="2023-09-04T14:11:34.971" v="2575" actId="27636"/>
        <pc:sldMkLst>
          <pc:docMk/>
          <pc:sldMk cId="1464584563" sldId="399"/>
        </pc:sldMkLst>
        <pc:spChg chg="mod">
          <ac:chgData name="Zita Draper" userId="b063123c-f51f-481b-b99c-f574606c9ace" providerId="ADAL" clId="{34BAA39A-6A62-45D3-9B45-3E874AA90E73}" dt="2023-09-04T14:11:34.971" v="2575" actId="27636"/>
          <ac:spMkLst>
            <pc:docMk/>
            <pc:sldMk cId="1464584563" sldId="399"/>
            <ac:spMk id="2" creationId="{9CD96B9A-61AC-C78B-A5F2-8CFBC2E8203B}"/>
          </ac:spMkLst>
        </pc:spChg>
      </pc:sldChg>
      <pc:sldChg chg="modSp new mod">
        <pc:chgData name="Zita Draper" userId="b063123c-f51f-481b-b99c-f574606c9ace" providerId="ADAL" clId="{34BAA39A-6A62-45D3-9B45-3E874AA90E73}" dt="2023-09-04T14:11:34.971" v="2576" actId="27636"/>
        <pc:sldMkLst>
          <pc:docMk/>
          <pc:sldMk cId="2375498222" sldId="400"/>
        </pc:sldMkLst>
        <pc:spChg chg="mod">
          <ac:chgData name="Zita Draper" userId="b063123c-f51f-481b-b99c-f574606c9ace" providerId="ADAL" clId="{34BAA39A-6A62-45D3-9B45-3E874AA90E73}" dt="2023-09-04T14:11:34.971" v="2576" actId="27636"/>
          <ac:spMkLst>
            <pc:docMk/>
            <pc:sldMk cId="2375498222" sldId="400"/>
            <ac:spMk id="2" creationId="{26894FE6-3044-A5F9-BF1C-E6CE59876E47}"/>
          </ac:spMkLst>
        </pc:spChg>
      </pc:sldChg>
      <pc:sldChg chg="modSp new mod">
        <pc:chgData name="Zita Draper" userId="b063123c-f51f-481b-b99c-f574606c9ace" providerId="ADAL" clId="{34BAA39A-6A62-45D3-9B45-3E874AA90E73}" dt="2023-09-04T14:11:34.983" v="2577" actId="27636"/>
        <pc:sldMkLst>
          <pc:docMk/>
          <pc:sldMk cId="900088436" sldId="401"/>
        </pc:sldMkLst>
        <pc:spChg chg="mod">
          <ac:chgData name="Zita Draper" userId="b063123c-f51f-481b-b99c-f574606c9ace" providerId="ADAL" clId="{34BAA39A-6A62-45D3-9B45-3E874AA90E73}" dt="2023-09-04T14:11:34.983" v="2577" actId="27636"/>
          <ac:spMkLst>
            <pc:docMk/>
            <pc:sldMk cId="900088436" sldId="401"/>
            <ac:spMk id="2" creationId="{9C51C216-A35C-B8F9-3AC5-6784C05C580D}"/>
          </ac:spMkLst>
        </pc:spChg>
      </pc:sldChg>
      <pc:sldChg chg="addSp delSp modSp new mod ord replTag">
        <pc:chgData name="Zita Draper" userId="b063123c-f51f-481b-b99c-f574606c9ace" providerId="ADAL" clId="{34BAA39A-6A62-45D3-9B45-3E874AA90E73}" dt="2023-09-07T10:41:39.186" v="7057"/>
        <pc:sldMkLst>
          <pc:docMk/>
          <pc:sldMk cId="4284167963" sldId="402"/>
        </pc:sldMkLst>
        <pc:spChg chg="mod replST">
          <ac:chgData name="Zita Draper" userId="b063123c-f51f-481b-b99c-f574606c9ace" providerId="ADAL" clId="{34BAA39A-6A62-45D3-9B45-3E874AA90E73}" dt="2023-09-07T10:41:31.464" v="3083"/>
          <ac:spMkLst>
            <pc:docMk/>
            <pc:sldMk cId="4284167963" sldId="402"/>
            <ac:spMk id="2" creationId="{D73F5558-792E-3A16-8731-98AE9CC68F8C}"/>
          </ac:spMkLst>
        </pc:spChg>
        <pc:spChg chg="del">
          <ac:chgData name="Zita Draper" userId="b063123c-f51f-481b-b99c-f574606c9ace" providerId="ADAL" clId="{34BAA39A-6A62-45D3-9B45-3E874AA90E73}" dt="2023-09-07T10:41:31.480" v="3084"/>
          <ac:spMkLst>
            <pc:docMk/>
            <pc:sldMk cId="4284167963" sldId="402"/>
            <ac:spMk id="3" creationId="{8E78138A-7111-E54B-79F0-4ACEC6663F0A}"/>
          </ac:spMkLst>
        </pc:spChg>
        <pc:spChg chg="add mod replST">
          <ac:chgData name="Zita Draper" userId="b063123c-f51f-481b-b99c-f574606c9ace" providerId="ADAL" clId="{34BAA39A-6A62-45D3-9B45-3E874AA90E73}" dt="2023-09-07T10:41:31.480" v="3094"/>
          <ac:spMkLst>
            <pc:docMk/>
            <pc:sldMk cId="4284167963" sldId="402"/>
            <ac:spMk id="4" creationId="{9659A16B-2277-4724-8A6A-52C3AF2F0FCD}"/>
          </ac:spMkLst>
        </pc:spChg>
        <pc:spChg chg="add mod replST">
          <ac:chgData name="Zita Draper" userId="b063123c-f51f-481b-b99c-f574606c9ace" providerId="ADAL" clId="{34BAA39A-6A62-45D3-9B45-3E874AA90E73}" dt="2023-09-07T10:41:31.546" v="3103"/>
          <ac:spMkLst>
            <pc:docMk/>
            <pc:sldMk cId="4284167963" sldId="402"/>
            <ac:spMk id="5" creationId="{E6A0EFC4-7AEA-4768-8793-B15802A6F3EA}"/>
          </ac:spMkLst>
        </pc:spChg>
        <pc:spChg chg="add mod replST">
          <ac:chgData name="Zita Draper" userId="b063123c-f51f-481b-b99c-f574606c9ace" providerId="ADAL" clId="{34BAA39A-6A62-45D3-9B45-3E874AA90E73}" dt="2023-09-07T10:41:31.546" v="3112"/>
          <ac:spMkLst>
            <pc:docMk/>
            <pc:sldMk cId="4284167963" sldId="402"/>
            <ac:spMk id="6" creationId="{4DE2D042-0DDC-4E7E-8C9A-C7AC71EA3724}"/>
          </ac:spMkLst>
        </pc:spChg>
        <pc:spChg chg="add mod replST">
          <ac:chgData name="Zita Draper" userId="b063123c-f51f-481b-b99c-f574606c9ace" providerId="ADAL" clId="{34BAA39A-6A62-45D3-9B45-3E874AA90E73}" dt="2023-09-07T10:41:31.546" v="3121"/>
          <ac:spMkLst>
            <pc:docMk/>
            <pc:sldMk cId="4284167963" sldId="402"/>
            <ac:spMk id="7" creationId="{23825F38-3DD0-487E-B5C7-FB8F338CAD9F}"/>
          </ac:spMkLst>
        </pc:spChg>
        <pc:spChg chg="add mod replST">
          <ac:chgData name="Zita Draper" userId="b063123c-f51f-481b-b99c-f574606c9ace" providerId="ADAL" clId="{34BAA39A-6A62-45D3-9B45-3E874AA90E73}" dt="2023-09-07T10:41:31.546" v="3130"/>
          <ac:spMkLst>
            <pc:docMk/>
            <pc:sldMk cId="4284167963" sldId="402"/>
            <ac:spMk id="8" creationId="{0735CCE1-D5A2-4AA7-AFA7-3065A112D592}"/>
          </ac:spMkLst>
        </pc:spChg>
        <pc:spChg chg="add mod replST">
          <ac:chgData name="Zita Draper" userId="b063123c-f51f-481b-b99c-f574606c9ace" providerId="ADAL" clId="{34BAA39A-6A62-45D3-9B45-3E874AA90E73}" dt="2023-09-07T10:41:31.546" v="3139"/>
          <ac:spMkLst>
            <pc:docMk/>
            <pc:sldMk cId="4284167963" sldId="402"/>
            <ac:spMk id="9" creationId="{BCD4F160-40B0-47FB-8653-38A43D2A78F6}"/>
          </ac:spMkLst>
        </pc:spChg>
        <pc:spChg chg="add mod replST">
          <ac:chgData name="Zita Draper" userId="b063123c-f51f-481b-b99c-f574606c9ace" providerId="ADAL" clId="{34BAA39A-6A62-45D3-9B45-3E874AA90E73}" dt="2023-09-07T10:41:31.546" v="3148"/>
          <ac:spMkLst>
            <pc:docMk/>
            <pc:sldMk cId="4284167963" sldId="402"/>
            <ac:spMk id="10" creationId="{8893A995-E503-4B21-B23D-80B7D9230F5F}"/>
          </ac:spMkLst>
        </pc:spChg>
        <pc:spChg chg="add mod replST">
          <ac:chgData name="Zita Draper" userId="b063123c-f51f-481b-b99c-f574606c9ace" providerId="ADAL" clId="{34BAA39A-6A62-45D3-9B45-3E874AA90E73}" dt="2023-09-07T10:41:31.563" v="3157"/>
          <ac:spMkLst>
            <pc:docMk/>
            <pc:sldMk cId="4284167963" sldId="402"/>
            <ac:spMk id="11" creationId="{6D624B69-5137-41B9-A5EF-55CAEAC0AE99}"/>
          </ac:spMkLst>
        </pc:spChg>
        <pc:spChg chg="add mod replST">
          <ac:chgData name="Zita Draper" userId="b063123c-f51f-481b-b99c-f574606c9ace" providerId="ADAL" clId="{34BAA39A-6A62-45D3-9B45-3E874AA90E73}" dt="2023-09-07T10:41:31.563" v="3166"/>
          <ac:spMkLst>
            <pc:docMk/>
            <pc:sldMk cId="4284167963" sldId="402"/>
            <ac:spMk id="12" creationId="{322F7FB3-CB4A-41BC-AE64-8BB4FF5ABFD8}"/>
          </ac:spMkLst>
        </pc:spChg>
        <pc:spChg chg="add mod replST">
          <ac:chgData name="Zita Draper" userId="b063123c-f51f-481b-b99c-f574606c9ace" providerId="ADAL" clId="{34BAA39A-6A62-45D3-9B45-3E874AA90E73}" dt="2023-09-07T10:41:31.563" v="3175"/>
          <ac:spMkLst>
            <pc:docMk/>
            <pc:sldMk cId="4284167963" sldId="402"/>
            <ac:spMk id="13" creationId="{DA10D989-A72E-42AE-BBFE-2480F44CEF0F}"/>
          </ac:spMkLst>
        </pc:spChg>
        <pc:spChg chg="add mod replST">
          <ac:chgData name="Zita Draper" userId="b063123c-f51f-481b-b99c-f574606c9ace" providerId="ADAL" clId="{34BAA39A-6A62-45D3-9B45-3E874AA90E73}" dt="2023-09-07T10:41:31.563" v="3184"/>
          <ac:spMkLst>
            <pc:docMk/>
            <pc:sldMk cId="4284167963" sldId="402"/>
            <ac:spMk id="14" creationId="{09FF33B9-19B6-4B51-8DE1-CC14CC01D906}"/>
          </ac:spMkLst>
        </pc:spChg>
        <pc:spChg chg="add mod replST">
          <ac:chgData name="Zita Draper" userId="b063123c-f51f-481b-b99c-f574606c9ace" providerId="ADAL" clId="{34BAA39A-6A62-45D3-9B45-3E874AA90E73}" dt="2023-09-07T10:41:31.563" v="3193"/>
          <ac:spMkLst>
            <pc:docMk/>
            <pc:sldMk cId="4284167963" sldId="402"/>
            <ac:spMk id="15" creationId="{50CA8810-D094-4A9A-A430-EA7833DCE9D0}"/>
          </ac:spMkLst>
        </pc:spChg>
        <pc:spChg chg="add mod replST">
          <ac:chgData name="Zita Draper" userId="b063123c-f51f-481b-b99c-f574606c9ace" providerId="ADAL" clId="{34BAA39A-6A62-45D3-9B45-3E874AA90E73}" dt="2023-09-07T10:41:31.563" v="3202"/>
          <ac:spMkLst>
            <pc:docMk/>
            <pc:sldMk cId="4284167963" sldId="402"/>
            <ac:spMk id="16" creationId="{14175331-7A08-4B1D-AED1-F350D96383AD}"/>
          </ac:spMkLst>
        </pc:spChg>
        <pc:spChg chg="add mod replST">
          <ac:chgData name="Zita Draper" userId="b063123c-f51f-481b-b99c-f574606c9ace" providerId="ADAL" clId="{34BAA39A-6A62-45D3-9B45-3E874AA90E73}" dt="2023-09-07T10:41:31.579" v="3211"/>
          <ac:spMkLst>
            <pc:docMk/>
            <pc:sldMk cId="4284167963" sldId="402"/>
            <ac:spMk id="17" creationId="{BBAD71C3-152F-4B73-BADD-EFBDFD168EEC}"/>
          </ac:spMkLst>
        </pc:spChg>
        <pc:spChg chg="add mod replST">
          <ac:chgData name="Zita Draper" userId="b063123c-f51f-481b-b99c-f574606c9ace" providerId="ADAL" clId="{34BAA39A-6A62-45D3-9B45-3E874AA90E73}" dt="2023-09-07T10:41:31.580" v="3220"/>
          <ac:spMkLst>
            <pc:docMk/>
            <pc:sldMk cId="4284167963" sldId="402"/>
            <ac:spMk id="18" creationId="{30C7B700-3338-4F8E-A7C9-3420ECD3066E}"/>
          </ac:spMkLst>
        </pc:spChg>
        <pc:spChg chg="add mod replST">
          <ac:chgData name="Zita Draper" userId="b063123c-f51f-481b-b99c-f574606c9ace" providerId="ADAL" clId="{34BAA39A-6A62-45D3-9B45-3E874AA90E73}" dt="2023-09-07T10:41:31.580" v="3229"/>
          <ac:spMkLst>
            <pc:docMk/>
            <pc:sldMk cId="4284167963" sldId="402"/>
            <ac:spMk id="19" creationId="{A314BF5C-C055-44C5-BF44-5F0E8AE73413}"/>
          </ac:spMkLst>
        </pc:spChg>
        <pc:spChg chg="add mod replST">
          <ac:chgData name="Zita Draper" userId="b063123c-f51f-481b-b99c-f574606c9ace" providerId="ADAL" clId="{34BAA39A-6A62-45D3-9B45-3E874AA90E73}" dt="2023-09-07T10:41:31.580" v="3238"/>
          <ac:spMkLst>
            <pc:docMk/>
            <pc:sldMk cId="4284167963" sldId="402"/>
            <ac:spMk id="20" creationId="{29918E40-8D63-45C1-9D38-558A54B120AC}"/>
          </ac:spMkLst>
        </pc:spChg>
        <pc:spChg chg="add mod replST">
          <ac:chgData name="Zita Draper" userId="b063123c-f51f-481b-b99c-f574606c9ace" providerId="ADAL" clId="{34BAA39A-6A62-45D3-9B45-3E874AA90E73}" dt="2023-09-07T10:41:31.580" v="3247"/>
          <ac:spMkLst>
            <pc:docMk/>
            <pc:sldMk cId="4284167963" sldId="402"/>
            <ac:spMk id="21" creationId="{56134C96-71B3-4768-9719-27F5B6AC7227}"/>
          </ac:spMkLst>
        </pc:spChg>
        <pc:spChg chg="add mod replST">
          <ac:chgData name="Zita Draper" userId="b063123c-f51f-481b-b99c-f574606c9ace" providerId="ADAL" clId="{34BAA39A-6A62-45D3-9B45-3E874AA90E73}" dt="2023-09-07T10:41:31.591" v="3256"/>
          <ac:spMkLst>
            <pc:docMk/>
            <pc:sldMk cId="4284167963" sldId="402"/>
            <ac:spMk id="22" creationId="{D916E4A5-3B0B-4ED9-AC0D-905DA0E51898}"/>
          </ac:spMkLst>
        </pc:spChg>
        <pc:spChg chg="add mod replST">
          <ac:chgData name="Zita Draper" userId="b063123c-f51f-481b-b99c-f574606c9ace" providerId="ADAL" clId="{34BAA39A-6A62-45D3-9B45-3E874AA90E73}" dt="2023-09-07T10:41:31.591" v="3265"/>
          <ac:spMkLst>
            <pc:docMk/>
            <pc:sldMk cId="4284167963" sldId="402"/>
            <ac:spMk id="23" creationId="{3FD9FDDF-4B45-44B4-8B4D-9631CA4DD559}"/>
          </ac:spMkLst>
        </pc:spChg>
        <pc:spChg chg="add mod replST">
          <ac:chgData name="Zita Draper" userId="b063123c-f51f-481b-b99c-f574606c9ace" providerId="ADAL" clId="{34BAA39A-6A62-45D3-9B45-3E874AA90E73}" dt="2023-09-07T10:41:31.598" v="3274"/>
          <ac:spMkLst>
            <pc:docMk/>
            <pc:sldMk cId="4284167963" sldId="402"/>
            <ac:spMk id="24" creationId="{2643C84E-3879-4ADB-98AA-09335101DD1F}"/>
          </ac:spMkLst>
        </pc:spChg>
        <pc:spChg chg="add mod replST">
          <ac:chgData name="Zita Draper" userId="b063123c-f51f-481b-b99c-f574606c9ace" providerId="ADAL" clId="{34BAA39A-6A62-45D3-9B45-3E874AA90E73}" dt="2023-09-07T10:41:31.598" v="3283"/>
          <ac:spMkLst>
            <pc:docMk/>
            <pc:sldMk cId="4284167963" sldId="402"/>
            <ac:spMk id="25" creationId="{344F2474-4658-4BB3-A062-8E01F165B721}"/>
          </ac:spMkLst>
        </pc:spChg>
        <pc:spChg chg="add mod replST">
          <ac:chgData name="Zita Draper" userId="b063123c-f51f-481b-b99c-f574606c9ace" providerId="ADAL" clId="{34BAA39A-6A62-45D3-9B45-3E874AA90E73}" dt="2023-09-07T10:41:31.598" v="3292"/>
          <ac:spMkLst>
            <pc:docMk/>
            <pc:sldMk cId="4284167963" sldId="402"/>
            <ac:spMk id="26" creationId="{E98FC5A2-58AB-4EA4-82C9-2DA11C3D319B}"/>
          </ac:spMkLst>
        </pc:spChg>
        <pc:spChg chg="add mod replST">
          <ac:chgData name="Zita Draper" userId="b063123c-f51f-481b-b99c-f574606c9ace" providerId="ADAL" clId="{34BAA39A-6A62-45D3-9B45-3E874AA90E73}" dt="2023-09-07T10:41:31.598" v="3301"/>
          <ac:spMkLst>
            <pc:docMk/>
            <pc:sldMk cId="4284167963" sldId="402"/>
            <ac:spMk id="27" creationId="{540AA24C-5644-47AA-9A5B-C5AB12E75D5B}"/>
          </ac:spMkLst>
        </pc:spChg>
        <pc:spChg chg="add mod replST">
          <ac:chgData name="Zita Draper" userId="b063123c-f51f-481b-b99c-f574606c9ace" providerId="ADAL" clId="{34BAA39A-6A62-45D3-9B45-3E874AA90E73}" dt="2023-09-07T10:41:31.598" v="3310"/>
          <ac:spMkLst>
            <pc:docMk/>
            <pc:sldMk cId="4284167963" sldId="402"/>
            <ac:spMk id="28" creationId="{06948FD8-B036-4BEB-893D-10CFBA01FE3F}"/>
          </ac:spMkLst>
        </pc:spChg>
        <pc:spChg chg="add mod replST">
          <ac:chgData name="Zita Draper" userId="b063123c-f51f-481b-b99c-f574606c9ace" providerId="ADAL" clId="{34BAA39A-6A62-45D3-9B45-3E874AA90E73}" dt="2023-09-07T10:41:31.598" v="3319"/>
          <ac:spMkLst>
            <pc:docMk/>
            <pc:sldMk cId="4284167963" sldId="402"/>
            <ac:spMk id="29" creationId="{A27D0D23-581B-4408-AC79-53D4748A8C59}"/>
          </ac:spMkLst>
        </pc:spChg>
        <pc:spChg chg="add mod replST">
          <ac:chgData name="Zita Draper" userId="b063123c-f51f-481b-b99c-f574606c9ace" providerId="ADAL" clId="{34BAA39A-6A62-45D3-9B45-3E874AA90E73}" dt="2023-09-07T10:41:31.613" v="3328"/>
          <ac:spMkLst>
            <pc:docMk/>
            <pc:sldMk cId="4284167963" sldId="402"/>
            <ac:spMk id="30" creationId="{D752B29B-3C52-4A1F-AEF9-CDF2E4B27A6D}"/>
          </ac:spMkLst>
        </pc:spChg>
        <pc:spChg chg="add mod replST">
          <ac:chgData name="Zita Draper" userId="b063123c-f51f-481b-b99c-f574606c9ace" providerId="ADAL" clId="{34BAA39A-6A62-45D3-9B45-3E874AA90E73}" dt="2023-09-07T10:41:31.613" v="3337"/>
          <ac:spMkLst>
            <pc:docMk/>
            <pc:sldMk cId="4284167963" sldId="402"/>
            <ac:spMk id="31" creationId="{608918BC-A777-4DEE-8D59-395243F0A97C}"/>
          </ac:spMkLst>
        </pc:spChg>
        <pc:spChg chg="add mod replST">
          <ac:chgData name="Zita Draper" userId="b063123c-f51f-481b-b99c-f574606c9ace" providerId="ADAL" clId="{34BAA39A-6A62-45D3-9B45-3E874AA90E73}" dt="2023-09-07T10:41:31.613" v="3346"/>
          <ac:spMkLst>
            <pc:docMk/>
            <pc:sldMk cId="4284167963" sldId="402"/>
            <ac:spMk id="32" creationId="{0ED605D4-36B8-4CDE-9BAE-C26E60A957D0}"/>
          </ac:spMkLst>
        </pc:spChg>
        <pc:spChg chg="add mod replST">
          <ac:chgData name="Zita Draper" userId="b063123c-f51f-481b-b99c-f574606c9ace" providerId="ADAL" clId="{34BAA39A-6A62-45D3-9B45-3E874AA90E73}" dt="2023-09-07T10:41:31.613" v="3355"/>
          <ac:spMkLst>
            <pc:docMk/>
            <pc:sldMk cId="4284167963" sldId="402"/>
            <ac:spMk id="33" creationId="{CE2AFADE-3FAD-4CD6-97E0-233D14AF4BA8}"/>
          </ac:spMkLst>
        </pc:spChg>
        <pc:spChg chg="add mod replST">
          <ac:chgData name="Zita Draper" userId="b063123c-f51f-481b-b99c-f574606c9ace" providerId="ADAL" clId="{34BAA39A-6A62-45D3-9B45-3E874AA90E73}" dt="2023-09-07T10:41:31.613" v="3364"/>
          <ac:spMkLst>
            <pc:docMk/>
            <pc:sldMk cId="4284167963" sldId="402"/>
            <ac:spMk id="34" creationId="{A0992A2A-5D6A-4536-9ADE-9B76B814A692}"/>
          </ac:spMkLst>
        </pc:spChg>
        <pc:spChg chg="add mod replST">
          <ac:chgData name="Zita Draper" userId="b063123c-f51f-481b-b99c-f574606c9ace" providerId="ADAL" clId="{34BAA39A-6A62-45D3-9B45-3E874AA90E73}" dt="2023-09-07T10:41:31.613" v="3373"/>
          <ac:spMkLst>
            <pc:docMk/>
            <pc:sldMk cId="4284167963" sldId="402"/>
            <ac:spMk id="35" creationId="{41208A39-C88D-4448-9F01-68C82C2D3566}"/>
          </ac:spMkLst>
        </pc:spChg>
        <pc:spChg chg="add mod replST">
          <ac:chgData name="Zita Draper" userId="b063123c-f51f-481b-b99c-f574606c9ace" providerId="ADAL" clId="{34BAA39A-6A62-45D3-9B45-3E874AA90E73}" dt="2023-09-07T10:41:31.629" v="3382"/>
          <ac:spMkLst>
            <pc:docMk/>
            <pc:sldMk cId="4284167963" sldId="402"/>
            <ac:spMk id="36" creationId="{BFA845AA-A47D-4BCA-85A1-2979A111CFA5}"/>
          </ac:spMkLst>
        </pc:spChg>
        <pc:spChg chg="add mod replST">
          <ac:chgData name="Zita Draper" userId="b063123c-f51f-481b-b99c-f574606c9ace" providerId="ADAL" clId="{34BAA39A-6A62-45D3-9B45-3E874AA90E73}" dt="2023-09-07T10:41:31.630" v="3391"/>
          <ac:spMkLst>
            <pc:docMk/>
            <pc:sldMk cId="4284167963" sldId="402"/>
            <ac:spMk id="37" creationId="{46F9C964-D632-433B-9479-1265428136B6}"/>
          </ac:spMkLst>
        </pc:spChg>
        <pc:spChg chg="add mod replST">
          <ac:chgData name="Zita Draper" userId="b063123c-f51f-481b-b99c-f574606c9ace" providerId="ADAL" clId="{34BAA39A-6A62-45D3-9B45-3E874AA90E73}" dt="2023-09-07T10:41:31.634" v="3400"/>
          <ac:spMkLst>
            <pc:docMk/>
            <pc:sldMk cId="4284167963" sldId="402"/>
            <ac:spMk id="38" creationId="{1071A1A8-6DFE-4494-999A-4178B24B613D}"/>
          </ac:spMkLst>
        </pc:spChg>
        <pc:spChg chg="add mod replST">
          <ac:chgData name="Zita Draper" userId="b063123c-f51f-481b-b99c-f574606c9ace" providerId="ADAL" clId="{34BAA39A-6A62-45D3-9B45-3E874AA90E73}" dt="2023-09-07T10:41:31.634" v="3409"/>
          <ac:spMkLst>
            <pc:docMk/>
            <pc:sldMk cId="4284167963" sldId="402"/>
            <ac:spMk id="39" creationId="{096E6D81-3B56-44D2-9ADA-8AAFC3DAF022}"/>
          </ac:spMkLst>
        </pc:spChg>
        <pc:spChg chg="add mod replST">
          <ac:chgData name="Zita Draper" userId="b063123c-f51f-481b-b99c-f574606c9ace" providerId="ADAL" clId="{34BAA39A-6A62-45D3-9B45-3E874AA90E73}" dt="2023-09-07T10:41:31.634" v="3418"/>
          <ac:spMkLst>
            <pc:docMk/>
            <pc:sldMk cId="4284167963" sldId="402"/>
            <ac:spMk id="40" creationId="{E4AFE870-5CE9-4BF7-9C37-F26C9A64C530}"/>
          </ac:spMkLst>
        </pc:spChg>
        <pc:spChg chg="add mod replST">
          <ac:chgData name="Zita Draper" userId="b063123c-f51f-481b-b99c-f574606c9ace" providerId="ADAL" clId="{34BAA39A-6A62-45D3-9B45-3E874AA90E73}" dt="2023-09-07T10:41:31.634" v="3427"/>
          <ac:spMkLst>
            <pc:docMk/>
            <pc:sldMk cId="4284167963" sldId="402"/>
            <ac:spMk id="41" creationId="{4CE428D6-F532-4691-AE33-C5BB14264FA3}"/>
          </ac:spMkLst>
        </pc:spChg>
        <pc:spChg chg="add mod replST">
          <ac:chgData name="Zita Draper" userId="b063123c-f51f-481b-b99c-f574606c9ace" providerId="ADAL" clId="{34BAA39A-6A62-45D3-9B45-3E874AA90E73}" dt="2023-09-07T10:41:31.646" v="3436"/>
          <ac:spMkLst>
            <pc:docMk/>
            <pc:sldMk cId="4284167963" sldId="402"/>
            <ac:spMk id="42" creationId="{16D9EB37-EA2A-4697-A219-EB97EF8B3852}"/>
          </ac:spMkLst>
        </pc:spChg>
        <pc:spChg chg="add mod replST">
          <ac:chgData name="Zita Draper" userId="b063123c-f51f-481b-b99c-f574606c9ace" providerId="ADAL" clId="{34BAA39A-6A62-45D3-9B45-3E874AA90E73}" dt="2023-09-07T10:41:31.646" v="3445"/>
          <ac:spMkLst>
            <pc:docMk/>
            <pc:sldMk cId="4284167963" sldId="402"/>
            <ac:spMk id="43" creationId="{7E68FA85-AD10-4BC5-95BC-2F60349B1A15}"/>
          </ac:spMkLst>
        </pc:spChg>
        <pc:spChg chg="add mod replST">
          <ac:chgData name="Zita Draper" userId="b063123c-f51f-481b-b99c-f574606c9ace" providerId="ADAL" clId="{34BAA39A-6A62-45D3-9B45-3E874AA90E73}" dt="2023-09-07T10:41:31.646" v="3454"/>
          <ac:spMkLst>
            <pc:docMk/>
            <pc:sldMk cId="4284167963" sldId="402"/>
            <ac:spMk id="44" creationId="{8B97D54A-2D65-4AAA-AC55-9001E0AF079D}"/>
          </ac:spMkLst>
        </pc:spChg>
        <pc:spChg chg="add mod replST">
          <ac:chgData name="Zita Draper" userId="b063123c-f51f-481b-b99c-f574606c9ace" providerId="ADAL" clId="{34BAA39A-6A62-45D3-9B45-3E874AA90E73}" dt="2023-09-07T10:41:31.646" v="3463"/>
          <ac:spMkLst>
            <pc:docMk/>
            <pc:sldMk cId="4284167963" sldId="402"/>
            <ac:spMk id="45" creationId="{3D21D5CB-97BF-4F3C-A4EE-42086C569401}"/>
          </ac:spMkLst>
        </pc:spChg>
        <pc:spChg chg="add mod replST">
          <ac:chgData name="Zita Draper" userId="b063123c-f51f-481b-b99c-f574606c9ace" providerId="ADAL" clId="{34BAA39A-6A62-45D3-9B45-3E874AA90E73}" dt="2023-09-07T10:41:31.646" v="3472"/>
          <ac:spMkLst>
            <pc:docMk/>
            <pc:sldMk cId="4284167963" sldId="402"/>
            <ac:spMk id="46" creationId="{5B39B370-4DC1-4DBD-A46A-D9FAC689BE16}"/>
          </ac:spMkLst>
        </pc:spChg>
        <pc:spChg chg="add mod replST">
          <ac:chgData name="Zita Draper" userId="b063123c-f51f-481b-b99c-f574606c9ace" providerId="ADAL" clId="{34BAA39A-6A62-45D3-9B45-3E874AA90E73}" dt="2023-09-07T10:41:31.646" v="3481"/>
          <ac:spMkLst>
            <pc:docMk/>
            <pc:sldMk cId="4284167963" sldId="402"/>
            <ac:spMk id="47" creationId="{3CA40EBE-9D26-4E8C-B9C8-5E5B69494E03}"/>
          </ac:spMkLst>
        </pc:spChg>
        <pc:spChg chg="add mod replST">
          <ac:chgData name="Zita Draper" userId="b063123c-f51f-481b-b99c-f574606c9ace" providerId="ADAL" clId="{34BAA39A-6A62-45D3-9B45-3E874AA90E73}" dt="2023-09-07T10:41:31.662" v="3490"/>
          <ac:spMkLst>
            <pc:docMk/>
            <pc:sldMk cId="4284167963" sldId="402"/>
            <ac:spMk id="48" creationId="{00EF39C1-88A4-41C2-A2A0-949EE54B1BDA}"/>
          </ac:spMkLst>
        </pc:spChg>
        <pc:spChg chg="add mod replST">
          <ac:chgData name="Zita Draper" userId="b063123c-f51f-481b-b99c-f574606c9ace" providerId="ADAL" clId="{34BAA39A-6A62-45D3-9B45-3E874AA90E73}" dt="2023-09-07T10:41:31.663" v="3499"/>
          <ac:spMkLst>
            <pc:docMk/>
            <pc:sldMk cId="4284167963" sldId="402"/>
            <ac:spMk id="49" creationId="{B312FCE8-5AF7-48CF-AC3F-8F531659C904}"/>
          </ac:spMkLst>
        </pc:spChg>
        <pc:spChg chg="add mod replST">
          <ac:chgData name="Zita Draper" userId="b063123c-f51f-481b-b99c-f574606c9ace" providerId="ADAL" clId="{34BAA39A-6A62-45D3-9B45-3E874AA90E73}" dt="2023-09-07T10:41:31.663" v="3508"/>
          <ac:spMkLst>
            <pc:docMk/>
            <pc:sldMk cId="4284167963" sldId="402"/>
            <ac:spMk id="50" creationId="{A16CE859-5FC8-497B-8A7B-F3A70FAD2F24}"/>
          </ac:spMkLst>
        </pc:spChg>
        <pc:spChg chg="add mod replST">
          <ac:chgData name="Zita Draper" userId="b063123c-f51f-481b-b99c-f574606c9ace" providerId="ADAL" clId="{34BAA39A-6A62-45D3-9B45-3E874AA90E73}" dt="2023-09-07T10:41:31.663" v="3517"/>
          <ac:spMkLst>
            <pc:docMk/>
            <pc:sldMk cId="4284167963" sldId="402"/>
            <ac:spMk id="51" creationId="{A18A5BBE-0BC0-4090-83CC-C7C7EB4923E0}"/>
          </ac:spMkLst>
        </pc:spChg>
        <pc:spChg chg="add mod replST">
          <ac:chgData name="Zita Draper" userId="b063123c-f51f-481b-b99c-f574606c9ace" providerId="ADAL" clId="{34BAA39A-6A62-45D3-9B45-3E874AA90E73}" dt="2023-09-07T10:41:31.663" v="3526"/>
          <ac:spMkLst>
            <pc:docMk/>
            <pc:sldMk cId="4284167963" sldId="402"/>
            <ac:spMk id="52" creationId="{6EC9E1BB-D54F-4283-BB15-AFE03944CFAF}"/>
          </ac:spMkLst>
        </pc:spChg>
        <pc:spChg chg="add mod replST">
          <ac:chgData name="Zita Draper" userId="b063123c-f51f-481b-b99c-f574606c9ace" providerId="ADAL" clId="{34BAA39A-6A62-45D3-9B45-3E874AA90E73}" dt="2023-09-07T10:41:31.663" v="3535"/>
          <ac:spMkLst>
            <pc:docMk/>
            <pc:sldMk cId="4284167963" sldId="402"/>
            <ac:spMk id="53" creationId="{8F0115CA-EA4A-4BD7-A069-E550289A6B22}"/>
          </ac:spMkLst>
        </pc:spChg>
        <pc:spChg chg="add mod replST">
          <ac:chgData name="Zita Draper" userId="b063123c-f51f-481b-b99c-f574606c9ace" providerId="ADAL" clId="{34BAA39A-6A62-45D3-9B45-3E874AA90E73}" dt="2023-09-07T10:41:31.663" v="3544"/>
          <ac:spMkLst>
            <pc:docMk/>
            <pc:sldMk cId="4284167963" sldId="402"/>
            <ac:spMk id="54" creationId="{C828BCC5-5C60-4CC6-B53E-49362ECA56CD}"/>
          </ac:spMkLst>
        </pc:spChg>
        <pc:spChg chg="add mod replST">
          <ac:chgData name="Zita Draper" userId="b063123c-f51f-481b-b99c-f574606c9ace" providerId="ADAL" clId="{34BAA39A-6A62-45D3-9B45-3E874AA90E73}" dt="2023-09-07T10:41:31.680" v="3553"/>
          <ac:spMkLst>
            <pc:docMk/>
            <pc:sldMk cId="4284167963" sldId="402"/>
            <ac:spMk id="55" creationId="{100CD44E-0D61-4A0E-8A24-B263E92E1712}"/>
          </ac:spMkLst>
        </pc:spChg>
        <pc:spChg chg="add mod replST">
          <ac:chgData name="Zita Draper" userId="b063123c-f51f-481b-b99c-f574606c9ace" providerId="ADAL" clId="{34BAA39A-6A62-45D3-9B45-3E874AA90E73}" dt="2023-09-07T10:41:31.680" v="3562"/>
          <ac:spMkLst>
            <pc:docMk/>
            <pc:sldMk cId="4284167963" sldId="402"/>
            <ac:spMk id="56" creationId="{2B305A06-7598-4A2D-9F48-0473C5949076}"/>
          </ac:spMkLst>
        </pc:spChg>
        <pc:spChg chg="add mod replST">
          <ac:chgData name="Zita Draper" userId="b063123c-f51f-481b-b99c-f574606c9ace" providerId="ADAL" clId="{34BAA39A-6A62-45D3-9B45-3E874AA90E73}" dt="2023-09-07T10:41:31.680" v="3571"/>
          <ac:spMkLst>
            <pc:docMk/>
            <pc:sldMk cId="4284167963" sldId="402"/>
            <ac:spMk id="57" creationId="{C155228D-4842-4726-A4B0-BA7D79B7DA3C}"/>
          </ac:spMkLst>
        </pc:spChg>
        <pc:spChg chg="add mod replST">
          <ac:chgData name="Zita Draper" userId="b063123c-f51f-481b-b99c-f574606c9ace" providerId="ADAL" clId="{34BAA39A-6A62-45D3-9B45-3E874AA90E73}" dt="2023-09-07T10:41:31.680" v="3580"/>
          <ac:spMkLst>
            <pc:docMk/>
            <pc:sldMk cId="4284167963" sldId="402"/>
            <ac:spMk id="58" creationId="{72E507B1-6471-4051-81BC-D98508762D91}"/>
          </ac:spMkLst>
        </pc:spChg>
        <pc:spChg chg="add mod replST">
          <ac:chgData name="Zita Draper" userId="b063123c-f51f-481b-b99c-f574606c9ace" providerId="ADAL" clId="{34BAA39A-6A62-45D3-9B45-3E874AA90E73}" dt="2023-09-07T10:41:31.680" v="3589"/>
          <ac:spMkLst>
            <pc:docMk/>
            <pc:sldMk cId="4284167963" sldId="402"/>
            <ac:spMk id="59" creationId="{52860233-D6FD-4ED3-974F-A30C448FC487}"/>
          </ac:spMkLst>
        </pc:spChg>
        <pc:spChg chg="add mod replST">
          <ac:chgData name="Zita Draper" userId="b063123c-f51f-481b-b99c-f574606c9ace" providerId="ADAL" clId="{34BAA39A-6A62-45D3-9B45-3E874AA90E73}" dt="2023-09-07T10:41:31.680" v="3598"/>
          <ac:spMkLst>
            <pc:docMk/>
            <pc:sldMk cId="4284167963" sldId="402"/>
            <ac:spMk id="60" creationId="{BCEEF39A-3271-45C2-A3E1-CB9A323EEBC1}"/>
          </ac:spMkLst>
        </pc:spChg>
        <pc:spChg chg="add mod replST">
          <ac:chgData name="Zita Draper" userId="b063123c-f51f-481b-b99c-f574606c9ace" providerId="ADAL" clId="{34BAA39A-6A62-45D3-9B45-3E874AA90E73}" dt="2023-09-07T10:41:31.696" v="3607"/>
          <ac:spMkLst>
            <pc:docMk/>
            <pc:sldMk cId="4284167963" sldId="402"/>
            <ac:spMk id="61" creationId="{A99E8937-2206-41D0-8233-BF3E3D3162D8}"/>
          </ac:spMkLst>
        </pc:spChg>
        <pc:spChg chg="add mod replST">
          <ac:chgData name="Zita Draper" userId="b063123c-f51f-481b-b99c-f574606c9ace" providerId="ADAL" clId="{34BAA39A-6A62-45D3-9B45-3E874AA90E73}" dt="2023-09-07T10:41:31.696" v="3616"/>
          <ac:spMkLst>
            <pc:docMk/>
            <pc:sldMk cId="4284167963" sldId="402"/>
            <ac:spMk id="62" creationId="{B1A6F73C-3ABD-4204-A2D0-08727580B7EF}"/>
          </ac:spMkLst>
        </pc:spChg>
        <pc:spChg chg="add mod replST">
          <ac:chgData name="Zita Draper" userId="b063123c-f51f-481b-b99c-f574606c9ace" providerId="ADAL" clId="{34BAA39A-6A62-45D3-9B45-3E874AA90E73}" dt="2023-09-07T10:41:31.696" v="3625"/>
          <ac:spMkLst>
            <pc:docMk/>
            <pc:sldMk cId="4284167963" sldId="402"/>
            <ac:spMk id="63" creationId="{240EF13C-B8FF-4F17-B715-CF8FF4817836}"/>
          </ac:spMkLst>
        </pc:spChg>
        <pc:spChg chg="add mod replST">
          <ac:chgData name="Zita Draper" userId="b063123c-f51f-481b-b99c-f574606c9ace" providerId="ADAL" clId="{34BAA39A-6A62-45D3-9B45-3E874AA90E73}" dt="2023-09-07T10:41:31.696" v="3634"/>
          <ac:spMkLst>
            <pc:docMk/>
            <pc:sldMk cId="4284167963" sldId="402"/>
            <ac:spMk id="64" creationId="{72BB32B6-B77B-4458-9256-9F4EF8F8679E}"/>
          </ac:spMkLst>
        </pc:spChg>
        <pc:spChg chg="add mod replST">
          <ac:chgData name="Zita Draper" userId="b063123c-f51f-481b-b99c-f574606c9ace" providerId="ADAL" clId="{34BAA39A-6A62-45D3-9B45-3E874AA90E73}" dt="2023-09-07T10:41:31.696" v="3643"/>
          <ac:spMkLst>
            <pc:docMk/>
            <pc:sldMk cId="4284167963" sldId="402"/>
            <ac:spMk id="65" creationId="{D9119965-EB00-47A2-9C15-FA37C96F5F5B}"/>
          </ac:spMkLst>
        </pc:spChg>
        <pc:spChg chg="add mod replST">
          <ac:chgData name="Zita Draper" userId="b063123c-f51f-481b-b99c-f574606c9ace" providerId="ADAL" clId="{34BAA39A-6A62-45D3-9B45-3E874AA90E73}" dt="2023-09-07T10:41:31.696" v="3652"/>
          <ac:spMkLst>
            <pc:docMk/>
            <pc:sldMk cId="4284167963" sldId="402"/>
            <ac:spMk id="66" creationId="{47853ACF-0E5D-4B35-BE28-436565889193}"/>
          </ac:spMkLst>
        </pc:spChg>
        <pc:spChg chg="add mod replST">
          <ac:chgData name="Zita Draper" userId="b063123c-f51f-481b-b99c-f574606c9ace" providerId="ADAL" clId="{34BAA39A-6A62-45D3-9B45-3E874AA90E73}" dt="2023-09-07T10:41:31.696" v="3661"/>
          <ac:spMkLst>
            <pc:docMk/>
            <pc:sldMk cId="4284167963" sldId="402"/>
            <ac:spMk id="67" creationId="{D63A3C27-3555-4452-8E3C-407659C5CEA7}"/>
          </ac:spMkLst>
        </pc:spChg>
        <pc:spChg chg="add mod replST">
          <ac:chgData name="Zita Draper" userId="b063123c-f51f-481b-b99c-f574606c9ace" providerId="ADAL" clId="{34BAA39A-6A62-45D3-9B45-3E874AA90E73}" dt="2023-09-07T10:41:31.713" v="3670"/>
          <ac:spMkLst>
            <pc:docMk/>
            <pc:sldMk cId="4284167963" sldId="402"/>
            <ac:spMk id="68" creationId="{E98D8F87-F474-445C-AB24-DC0DE2609BC6}"/>
          </ac:spMkLst>
        </pc:spChg>
        <pc:spChg chg="add mod replST">
          <ac:chgData name="Zita Draper" userId="b063123c-f51f-481b-b99c-f574606c9ace" providerId="ADAL" clId="{34BAA39A-6A62-45D3-9B45-3E874AA90E73}" dt="2023-09-07T10:41:31.713" v="3679"/>
          <ac:spMkLst>
            <pc:docMk/>
            <pc:sldMk cId="4284167963" sldId="402"/>
            <ac:spMk id="69" creationId="{78B8D576-7FEB-49D4-BA1A-3E72318A026B}"/>
          </ac:spMkLst>
        </pc:spChg>
        <pc:spChg chg="add mod replST">
          <ac:chgData name="Zita Draper" userId="b063123c-f51f-481b-b99c-f574606c9ace" providerId="ADAL" clId="{34BAA39A-6A62-45D3-9B45-3E874AA90E73}" dt="2023-09-07T10:41:31.713" v="3688"/>
          <ac:spMkLst>
            <pc:docMk/>
            <pc:sldMk cId="4284167963" sldId="402"/>
            <ac:spMk id="70" creationId="{BEBCB480-5EF2-499B-A3F2-FBE746EDFB99}"/>
          </ac:spMkLst>
        </pc:spChg>
        <pc:spChg chg="add mod replST">
          <ac:chgData name="Zita Draper" userId="b063123c-f51f-481b-b99c-f574606c9ace" providerId="ADAL" clId="{34BAA39A-6A62-45D3-9B45-3E874AA90E73}" dt="2023-09-07T10:41:31.713" v="3697"/>
          <ac:spMkLst>
            <pc:docMk/>
            <pc:sldMk cId="4284167963" sldId="402"/>
            <ac:spMk id="71" creationId="{73224E19-1009-4B6E-9D21-E53325ED8381}"/>
          </ac:spMkLst>
        </pc:spChg>
        <pc:spChg chg="add mod replST">
          <ac:chgData name="Zita Draper" userId="b063123c-f51f-481b-b99c-f574606c9ace" providerId="ADAL" clId="{34BAA39A-6A62-45D3-9B45-3E874AA90E73}" dt="2023-09-07T10:41:31.713" v="3706"/>
          <ac:spMkLst>
            <pc:docMk/>
            <pc:sldMk cId="4284167963" sldId="402"/>
            <ac:spMk id="72" creationId="{2EF8B477-D2D1-44FA-A051-92FAB17ADBCE}"/>
          </ac:spMkLst>
        </pc:spChg>
        <pc:spChg chg="add mod replST">
          <ac:chgData name="Zita Draper" userId="b063123c-f51f-481b-b99c-f574606c9ace" providerId="ADAL" clId="{34BAA39A-6A62-45D3-9B45-3E874AA90E73}" dt="2023-09-07T10:41:31.713" v="3715"/>
          <ac:spMkLst>
            <pc:docMk/>
            <pc:sldMk cId="4284167963" sldId="402"/>
            <ac:spMk id="73" creationId="{B9F563A3-7FD2-463E-B1BE-EEAAB48BDD4B}"/>
          </ac:spMkLst>
        </pc:spChg>
        <pc:spChg chg="add mod replST">
          <ac:chgData name="Zita Draper" userId="b063123c-f51f-481b-b99c-f574606c9ace" providerId="ADAL" clId="{34BAA39A-6A62-45D3-9B45-3E874AA90E73}" dt="2023-09-07T10:41:31.713" v="3724"/>
          <ac:spMkLst>
            <pc:docMk/>
            <pc:sldMk cId="4284167963" sldId="402"/>
            <ac:spMk id="74" creationId="{42A90C4C-8DE7-4B20-86FD-35F5D1BE99C0}"/>
          </ac:spMkLst>
        </pc:spChg>
        <pc:spChg chg="add mod replST">
          <ac:chgData name="Zita Draper" userId="b063123c-f51f-481b-b99c-f574606c9ace" providerId="ADAL" clId="{34BAA39A-6A62-45D3-9B45-3E874AA90E73}" dt="2023-09-07T10:41:31.729" v="3733"/>
          <ac:spMkLst>
            <pc:docMk/>
            <pc:sldMk cId="4284167963" sldId="402"/>
            <ac:spMk id="75" creationId="{F190E5FB-AE4E-441A-AF44-A2709F0F68EA}"/>
          </ac:spMkLst>
        </pc:spChg>
        <pc:spChg chg="add mod replST">
          <ac:chgData name="Zita Draper" userId="b063123c-f51f-481b-b99c-f574606c9ace" providerId="ADAL" clId="{34BAA39A-6A62-45D3-9B45-3E874AA90E73}" dt="2023-09-07T10:41:31.729" v="3742"/>
          <ac:spMkLst>
            <pc:docMk/>
            <pc:sldMk cId="4284167963" sldId="402"/>
            <ac:spMk id="76" creationId="{97DF6755-5EAF-468E-AF1A-F4CCA04A5DBF}"/>
          </ac:spMkLst>
        </pc:spChg>
        <pc:spChg chg="add mod replST">
          <ac:chgData name="Zita Draper" userId="b063123c-f51f-481b-b99c-f574606c9ace" providerId="ADAL" clId="{34BAA39A-6A62-45D3-9B45-3E874AA90E73}" dt="2023-09-07T10:41:31.735" v="3751"/>
          <ac:spMkLst>
            <pc:docMk/>
            <pc:sldMk cId="4284167963" sldId="402"/>
            <ac:spMk id="77" creationId="{519C25C9-2844-4858-B69F-06A755D34B0D}"/>
          </ac:spMkLst>
        </pc:spChg>
        <pc:spChg chg="add mod replST">
          <ac:chgData name="Zita Draper" userId="b063123c-f51f-481b-b99c-f574606c9ace" providerId="ADAL" clId="{34BAA39A-6A62-45D3-9B45-3E874AA90E73}" dt="2023-09-07T10:41:31.735" v="3760"/>
          <ac:spMkLst>
            <pc:docMk/>
            <pc:sldMk cId="4284167963" sldId="402"/>
            <ac:spMk id="78" creationId="{A580A3C0-15E3-4DEB-9B8D-5C88EFB984BD}"/>
          </ac:spMkLst>
        </pc:spChg>
        <pc:spChg chg="add mod replST">
          <ac:chgData name="Zita Draper" userId="b063123c-f51f-481b-b99c-f574606c9ace" providerId="ADAL" clId="{34BAA39A-6A62-45D3-9B45-3E874AA90E73}" dt="2023-09-07T10:41:31.735" v="3769"/>
          <ac:spMkLst>
            <pc:docMk/>
            <pc:sldMk cId="4284167963" sldId="402"/>
            <ac:spMk id="79" creationId="{48BFB3A4-E644-445D-BA34-4A11E80BAA98}"/>
          </ac:spMkLst>
        </pc:spChg>
        <pc:spChg chg="add mod replST">
          <ac:chgData name="Zita Draper" userId="b063123c-f51f-481b-b99c-f574606c9ace" providerId="ADAL" clId="{34BAA39A-6A62-45D3-9B45-3E874AA90E73}" dt="2023-09-07T10:41:31.735" v="3778"/>
          <ac:spMkLst>
            <pc:docMk/>
            <pc:sldMk cId="4284167963" sldId="402"/>
            <ac:spMk id="80" creationId="{E3C478AA-E272-45F3-A2E4-22EB08232BFC}"/>
          </ac:spMkLst>
        </pc:spChg>
        <pc:spChg chg="add mod replST">
          <ac:chgData name="Zita Draper" userId="b063123c-f51f-481b-b99c-f574606c9ace" providerId="ADAL" clId="{34BAA39A-6A62-45D3-9B45-3E874AA90E73}" dt="2023-09-07T10:41:31.746" v="3787"/>
          <ac:spMkLst>
            <pc:docMk/>
            <pc:sldMk cId="4284167963" sldId="402"/>
            <ac:spMk id="81" creationId="{CADA0EE3-4FF1-4FB5-B294-FAA8E77FB8F8}"/>
          </ac:spMkLst>
        </pc:spChg>
        <pc:spChg chg="add mod replST">
          <ac:chgData name="Zita Draper" userId="b063123c-f51f-481b-b99c-f574606c9ace" providerId="ADAL" clId="{34BAA39A-6A62-45D3-9B45-3E874AA90E73}" dt="2023-09-07T10:41:31.746" v="3796"/>
          <ac:spMkLst>
            <pc:docMk/>
            <pc:sldMk cId="4284167963" sldId="402"/>
            <ac:spMk id="82" creationId="{156B7228-7743-477A-8DEA-67B88FA986C2}"/>
          </ac:spMkLst>
        </pc:spChg>
        <pc:spChg chg="add mod replST">
          <ac:chgData name="Zita Draper" userId="b063123c-f51f-481b-b99c-f574606c9ace" providerId="ADAL" clId="{34BAA39A-6A62-45D3-9B45-3E874AA90E73}" dt="2023-09-07T10:41:31.746" v="3805"/>
          <ac:spMkLst>
            <pc:docMk/>
            <pc:sldMk cId="4284167963" sldId="402"/>
            <ac:spMk id="83" creationId="{518439E1-1F86-4AD7-9F27-07D7885100B0}"/>
          </ac:spMkLst>
        </pc:spChg>
        <pc:spChg chg="add mod replST">
          <ac:chgData name="Zita Draper" userId="b063123c-f51f-481b-b99c-f574606c9ace" providerId="ADAL" clId="{34BAA39A-6A62-45D3-9B45-3E874AA90E73}" dt="2023-09-07T10:41:31.746" v="3814"/>
          <ac:spMkLst>
            <pc:docMk/>
            <pc:sldMk cId="4284167963" sldId="402"/>
            <ac:spMk id="84" creationId="{D7E8C4FE-46BC-45D5-90A4-4AAC43344535}"/>
          </ac:spMkLst>
        </pc:spChg>
        <pc:spChg chg="add mod replST">
          <ac:chgData name="Zita Draper" userId="b063123c-f51f-481b-b99c-f574606c9ace" providerId="ADAL" clId="{34BAA39A-6A62-45D3-9B45-3E874AA90E73}" dt="2023-09-07T10:41:31.746" v="3823"/>
          <ac:spMkLst>
            <pc:docMk/>
            <pc:sldMk cId="4284167963" sldId="402"/>
            <ac:spMk id="85" creationId="{C660A3FF-BA94-4F49-8783-C59866176A7D}"/>
          </ac:spMkLst>
        </pc:spChg>
        <pc:spChg chg="add mod replST">
          <ac:chgData name="Zita Draper" userId="b063123c-f51f-481b-b99c-f574606c9ace" providerId="ADAL" clId="{34BAA39A-6A62-45D3-9B45-3E874AA90E73}" dt="2023-09-07T10:41:31.746" v="3832"/>
          <ac:spMkLst>
            <pc:docMk/>
            <pc:sldMk cId="4284167963" sldId="402"/>
            <ac:spMk id="86" creationId="{D5826189-EC82-424A-B4D8-A9D50CB2317C}"/>
          </ac:spMkLst>
        </pc:spChg>
        <pc:spChg chg="add mod replST">
          <ac:chgData name="Zita Draper" userId="b063123c-f51f-481b-b99c-f574606c9ace" providerId="ADAL" clId="{34BAA39A-6A62-45D3-9B45-3E874AA90E73}" dt="2023-09-07T10:41:31.762" v="3841"/>
          <ac:spMkLst>
            <pc:docMk/>
            <pc:sldMk cId="4284167963" sldId="402"/>
            <ac:spMk id="87" creationId="{D6D9350B-0B9D-42F4-A818-2EE059FED125}"/>
          </ac:spMkLst>
        </pc:spChg>
        <pc:spChg chg="add mod replST">
          <ac:chgData name="Zita Draper" userId="b063123c-f51f-481b-b99c-f574606c9ace" providerId="ADAL" clId="{34BAA39A-6A62-45D3-9B45-3E874AA90E73}" dt="2023-09-07T10:41:31.763" v="3850"/>
          <ac:spMkLst>
            <pc:docMk/>
            <pc:sldMk cId="4284167963" sldId="402"/>
            <ac:spMk id="88" creationId="{67AD05B1-0A13-46BB-9BF1-5739970D9E33}"/>
          </ac:spMkLst>
        </pc:spChg>
        <pc:spChg chg="add mod replST">
          <ac:chgData name="Zita Draper" userId="b063123c-f51f-481b-b99c-f574606c9ace" providerId="ADAL" clId="{34BAA39A-6A62-45D3-9B45-3E874AA90E73}" dt="2023-09-07T10:41:31.763" v="3859"/>
          <ac:spMkLst>
            <pc:docMk/>
            <pc:sldMk cId="4284167963" sldId="402"/>
            <ac:spMk id="89" creationId="{57330BCA-987B-473C-8DE5-DC2031FDE8AD}"/>
          </ac:spMkLst>
        </pc:spChg>
        <pc:spChg chg="add mod replST">
          <ac:chgData name="Zita Draper" userId="b063123c-f51f-481b-b99c-f574606c9ace" providerId="ADAL" clId="{34BAA39A-6A62-45D3-9B45-3E874AA90E73}" dt="2023-09-07T10:41:31.763" v="3868"/>
          <ac:spMkLst>
            <pc:docMk/>
            <pc:sldMk cId="4284167963" sldId="402"/>
            <ac:spMk id="90" creationId="{75E795ED-2D1C-40C3-BACC-0E5433855EC4}"/>
          </ac:spMkLst>
        </pc:spChg>
        <pc:spChg chg="add mod replST">
          <ac:chgData name="Zita Draper" userId="b063123c-f51f-481b-b99c-f574606c9ace" providerId="ADAL" clId="{34BAA39A-6A62-45D3-9B45-3E874AA90E73}" dt="2023-09-07T10:41:31.763" v="3877"/>
          <ac:spMkLst>
            <pc:docMk/>
            <pc:sldMk cId="4284167963" sldId="402"/>
            <ac:spMk id="91" creationId="{471FB53C-9C62-4651-9964-681EBE1F90B5}"/>
          </ac:spMkLst>
        </pc:spChg>
        <pc:spChg chg="add mod replST">
          <ac:chgData name="Zita Draper" userId="b063123c-f51f-481b-b99c-f574606c9ace" providerId="ADAL" clId="{34BAA39A-6A62-45D3-9B45-3E874AA90E73}" dt="2023-09-07T10:41:31.763" v="3886"/>
          <ac:spMkLst>
            <pc:docMk/>
            <pc:sldMk cId="4284167963" sldId="402"/>
            <ac:spMk id="92" creationId="{38450E70-8EF3-4AA3-9365-F0712C77BB2B}"/>
          </ac:spMkLst>
        </pc:spChg>
        <pc:spChg chg="add mod replST">
          <ac:chgData name="Zita Draper" userId="b063123c-f51f-481b-b99c-f574606c9ace" providerId="ADAL" clId="{34BAA39A-6A62-45D3-9B45-3E874AA90E73}" dt="2023-09-07T10:41:31.763" v="3895"/>
          <ac:spMkLst>
            <pc:docMk/>
            <pc:sldMk cId="4284167963" sldId="402"/>
            <ac:spMk id="93" creationId="{97D4A5D8-F5C2-432F-930C-5E7374BCE4A5}"/>
          </ac:spMkLst>
        </pc:spChg>
        <pc:spChg chg="add mod replST">
          <ac:chgData name="Zita Draper" userId="b063123c-f51f-481b-b99c-f574606c9ace" providerId="ADAL" clId="{34BAA39A-6A62-45D3-9B45-3E874AA90E73}" dt="2023-09-07T10:41:31.779" v="3904"/>
          <ac:spMkLst>
            <pc:docMk/>
            <pc:sldMk cId="4284167963" sldId="402"/>
            <ac:spMk id="94" creationId="{8608B64A-3262-4AC5-99A8-77CE2E5387AE}"/>
          </ac:spMkLst>
        </pc:spChg>
        <pc:spChg chg="add mod replST">
          <ac:chgData name="Zita Draper" userId="b063123c-f51f-481b-b99c-f574606c9ace" providerId="ADAL" clId="{34BAA39A-6A62-45D3-9B45-3E874AA90E73}" dt="2023-09-07T10:41:31.779" v="3913"/>
          <ac:spMkLst>
            <pc:docMk/>
            <pc:sldMk cId="4284167963" sldId="402"/>
            <ac:spMk id="95" creationId="{F90ABD53-B6BC-40E9-A644-D8DC1C690CE0}"/>
          </ac:spMkLst>
        </pc:spChg>
        <pc:spChg chg="add mod replST">
          <ac:chgData name="Zita Draper" userId="b063123c-f51f-481b-b99c-f574606c9ace" providerId="ADAL" clId="{34BAA39A-6A62-45D3-9B45-3E874AA90E73}" dt="2023-09-07T10:41:31.779" v="3922"/>
          <ac:spMkLst>
            <pc:docMk/>
            <pc:sldMk cId="4284167963" sldId="402"/>
            <ac:spMk id="96" creationId="{CD824132-F623-474D-946C-97EDCC96921E}"/>
          </ac:spMkLst>
        </pc:spChg>
        <pc:spChg chg="add mod replST">
          <ac:chgData name="Zita Draper" userId="b063123c-f51f-481b-b99c-f574606c9ace" providerId="ADAL" clId="{34BAA39A-6A62-45D3-9B45-3E874AA90E73}" dt="2023-09-07T10:41:31.779" v="3931"/>
          <ac:spMkLst>
            <pc:docMk/>
            <pc:sldMk cId="4284167963" sldId="402"/>
            <ac:spMk id="97" creationId="{11278758-84B0-446E-867B-E292A99FC3AC}"/>
          </ac:spMkLst>
        </pc:spChg>
        <pc:spChg chg="add mod replST">
          <ac:chgData name="Zita Draper" userId="b063123c-f51f-481b-b99c-f574606c9ace" providerId="ADAL" clId="{34BAA39A-6A62-45D3-9B45-3E874AA90E73}" dt="2023-09-07T10:41:31.779" v="3940"/>
          <ac:spMkLst>
            <pc:docMk/>
            <pc:sldMk cId="4284167963" sldId="402"/>
            <ac:spMk id="98" creationId="{FB8C7CA8-BCB6-420C-A70F-21AFA776A7E4}"/>
          </ac:spMkLst>
        </pc:spChg>
        <pc:spChg chg="add mod replST">
          <ac:chgData name="Zita Draper" userId="b063123c-f51f-481b-b99c-f574606c9ace" providerId="ADAL" clId="{34BAA39A-6A62-45D3-9B45-3E874AA90E73}" dt="2023-09-07T10:41:31.779" v="3949"/>
          <ac:spMkLst>
            <pc:docMk/>
            <pc:sldMk cId="4284167963" sldId="402"/>
            <ac:spMk id="99" creationId="{10D1A510-9416-4F39-A241-1DE0697195DA}"/>
          </ac:spMkLst>
        </pc:spChg>
        <pc:spChg chg="add mod replST">
          <ac:chgData name="Zita Draper" userId="b063123c-f51f-481b-b99c-f574606c9ace" providerId="ADAL" clId="{34BAA39A-6A62-45D3-9B45-3E874AA90E73}" dt="2023-09-07T10:41:31.779" v="3958"/>
          <ac:spMkLst>
            <pc:docMk/>
            <pc:sldMk cId="4284167963" sldId="402"/>
            <ac:spMk id="100" creationId="{A234DCEF-2462-400F-9A06-604BD043BAEF}"/>
          </ac:spMkLst>
        </pc:spChg>
        <pc:spChg chg="add mod replST">
          <ac:chgData name="Zita Draper" userId="b063123c-f51f-481b-b99c-f574606c9ace" providerId="ADAL" clId="{34BAA39A-6A62-45D3-9B45-3E874AA90E73}" dt="2023-09-07T10:41:31.796" v="3967"/>
          <ac:spMkLst>
            <pc:docMk/>
            <pc:sldMk cId="4284167963" sldId="402"/>
            <ac:spMk id="101" creationId="{818A35EE-9CAF-453E-9D30-4D3CF3EE6F4E}"/>
          </ac:spMkLst>
        </pc:spChg>
        <pc:spChg chg="add mod replST">
          <ac:chgData name="Zita Draper" userId="b063123c-f51f-481b-b99c-f574606c9ace" providerId="ADAL" clId="{34BAA39A-6A62-45D3-9B45-3E874AA90E73}" dt="2023-09-07T10:41:31.796" v="3976"/>
          <ac:spMkLst>
            <pc:docMk/>
            <pc:sldMk cId="4284167963" sldId="402"/>
            <ac:spMk id="102" creationId="{440397AD-8A16-41B9-BC3F-59741D9843EF}"/>
          </ac:spMkLst>
        </pc:spChg>
        <pc:spChg chg="add mod replST">
          <ac:chgData name="Zita Draper" userId="b063123c-f51f-481b-b99c-f574606c9ace" providerId="ADAL" clId="{34BAA39A-6A62-45D3-9B45-3E874AA90E73}" dt="2023-09-07T10:41:31.796" v="3985"/>
          <ac:spMkLst>
            <pc:docMk/>
            <pc:sldMk cId="4284167963" sldId="402"/>
            <ac:spMk id="103" creationId="{65C8739F-1F90-4B2F-98D9-DEC144A541F7}"/>
          </ac:spMkLst>
        </pc:spChg>
        <pc:spChg chg="add mod replST">
          <ac:chgData name="Zita Draper" userId="b063123c-f51f-481b-b99c-f574606c9ace" providerId="ADAL" clId="{34BAA39A-6A62-45D3-9B45-3E874AA90E73}" dt="2023-09-07T10:41:31.796" v="3994"/>
          <ac:spMkLst>
            <pc:docMk/>
            <pc:sldMk cId="4284167963" sldId="402"/>
            <ac:spMk id="104" creationId="{9D59DD7E-5CEA-438D-A3E7-2BC884F44727}"/>
          </ac:spMkLst>
        </pc:spChg>
        <pc:spChg chg="add mod replST">
          <ac:chgData name="Zita Draper" userId="b063123c-f51f-481b-b99c-f574606c9ace" providerId="ADAL" clId="{34BAA39A-6A62-45D3-9B45-3E874AA90E73}" dt="2023-09-07T10:41:31.796" v="4003"/>
          <ac:spMkLst>
            <pc:docMk/>
            <pc:sldMk cId="4284167963" sldId="402"/>
            <ac:spMk id="105" creationId="{06D96006-30A9-4D50-A213-CFDB54467B34}"/>
          </ac:spMkLst>
        </pc:spChg>
        <pc:spChg chg="add mod replST">
          <ac:chgData name="Zita Draper" userId="b063123c-f51f-481b-b99c-f574606c9ace" providerId="ADAL" clId="{34BAA39A-6A62-45D3-9B45-3E874AA90E73}" dt="2023-09-07T10:41:31.796" v="4012"/>
          <ac:spMkLst>
            <pc:docMk/>
            <pc:sldMk cId="4284167963" sldId="402"/>
            <ac:spMk id="106" creationId="{11AC9110-C33D-4447-9C6E-52F5B06BD0DA}"/>
          </ac:spMkLst>
        </pc:spChg>
        <pc:spChg chg="add mod replST">
          <ac:chgData name="Zita Draper" userId="b063123c-f51f-481b-b99c-f574606c9ace" providerId="ADAL" clId="{34BAA39A-6A62-45D3-9B45-3E874AA90E73}" dt="2023-09-07T10:41:31.812" v="4021"/>
          <ac:spMkLst>
            <pc:docMk/>
            <pc:sldMk cId="4284167963" sldId="402"/>
            <ac:spMk id="107" creationId="{1F7AFF5A-8721-45FD-A9CB-7F40E728E7FA}"/>
          </ac:spMkLst>
        </pc:spChg>
        <pc:spChg chg="add mod replST">
          <ac:chgData name="Zita Draper" userId="b063123c-f51f-481b-b99c-f574606c9ace" providerId="ADAL" clId="{34BAA39A-6A62-45D3-9B45-3E874AA90E73}" dt="2023-09-07T10:41:31.815" v="4030"/>
          <ac:spMkLst>
            <pc:docMk/>
            <pc:sldMk cId="4284167963" sldId="402"/>
            <ac:spMk id="108" creationId="{037100B0-3156-4C12-91F0-A06F142C4523}"/>
          </ac:spMkLst>
        </pc:spChg>
        <pc:spChg chg="add mod replST">
          <ac:chgData name="Zita Draper" userId="b063123c-f51f-481b-b99c-f574606c9ace" providerId="ADAL" clId="{34BAA39A-6A62-45D3-9B45-3E874AA90E73}" dt="2023-09-07T10:41:31.816" v="4039"/>
          <ac:spMkLst>
            <pc:docMk/>
            <pc:sldMk cId="4284167963" sldId="402"/>
            <ac:spMk id="109" creationId="{3C40D87B-2518-418A-AA16-340DD26DAD59}"/>
          </ac:spMkLst>
        </pc:spChg>
        <pc:spChg chg="add mod replST">
          <ac:chgData name="Zita Draper" userId="b063123c-f51f-481b-b99c-f574606c9ace" providerId="ADAL" clId="{34BAA39A-6A62-45D3-9B45-3E874AA90E73}" dt="2023-09-07T10:41:31.816" v="4048"/>
          <ac:spMkLst>
            <pc:docMk/>
            <pc:sldMk cId="4284167963" sldId="402"/>
            <ac:spMk id="110" creationId="{F1E5C38A-1A98-4E8A-BDBC-647266B82670}"/>
          </ac:spMkLst>
        </pc:spChg>
        <pc:spChg chg="add mod replST">
          <ac:chgData name="Zita Draper" userId="b063123c-f51f-481b-b99c-f574606c9ace" providerId="ADAL" clId="{34BAA39A-6A62-45D3-9B45-3E874AA90E73}" dt="2023-09-07T10:41:31.816" v="4057"/>
          <ac:spMkLst>
            <pc:docMk/>
            <pc:sldMk cId="4284167963" sldId="402"/>
            <ac:spMk id="111" creationId="{96A481FB-D59A-4364-89A7-E77A6C37AD3D}"/>
          </ac:spMkLst>
        </pc:spChg>
        <pc:spChg chg="add mod replST">
          <ac:chgData name="Zita Draper" userId="b063123c-f51f-481b-b99c-f574606c9ace" providerId="ADAL" clId="{34BAA39A-6A62-45D3-9B45-3E874AA90E73}" dt="2023-09-07T10:41:31.816" v="4066"/>
          <ac:spMkLst>
            <pc:docMk/>
            <pc:sldMk cId="4284167963" sldId="402"/>
            <ac:spMk id="112" creationId="{AD981C9F-FB2A-4555-908A-4E6689AFAE2E}"/>
          </ac:spMkLst>
        </pc:spChg>
        <pc:spChg chg="add mod replST">
          <ac:chgData name="Zita Draper" userId="b063123c-f51f-481b-b99c-f574606c9ace" providerId="ADAL" clId="{34BAA39A-6A62-45D3-9B45-3E874AA90E73}" dt="2023-09-07T10:41:31.816" v="4075"/>
          <ac:spMkLst>
            <pc:docMk/>
            <pc:sldMk cId="4284167963" sldId="402"/>
            <ac:spMk id="113" creationId="{D7BDE8B0-9BC0-4531-B5FC-C854A8199584}"/>
          </ac:spMkLst>
        </pc:spChg>
        <pc:spChg chg="add mod replST">
          <ac:chgData name="Zita Draper" userId="b063123c-f51f-481b-b99c-f574606c9ace" providerId="ADAL" clId="{34BAA39A-6A62-45D3-9B45-3E874AA90E73}" dt="2023-09-07T10:41:31.830" v="4084"/>
          <ac:spMkLst>
            <pc:docMk/>
            <pc:sldMk cId="4284167963" sldId="402"/>
            <ac:spMk id="114" creationId="{CF1EB961-CF49-4F17-9250-275507EEF800}"/>
          </ac:spMkLst>
        </pc:spChg>
        <pc:spChg chg="add mod replST">
          <ac:chgData name="Zita Draper" userId="b063123c-f51f-481b-b99c-f574606c9ace" providerId="ADAL" clId="{34BAA39A-6A62-45D3-9B45-3E874AA90E73}" dt="2023-09-07T10:41:31.830" v="4093"/>
          <ac:spMkLst>
            <pc:docMk/>
            <pc:sldMk cId="4284167963" sldId="402"/>
            <ac:spMk id="115" creationId="{AEF1E55D-A039-4981-A3F7-BF01833F7B2D}"/>
          </ac:spMkLst>
        </pc:spChg>
        <pc:spChg chg="add mod replST">
          <ac:chgData name="Zita Draper" userId="b063123c-f51f-481b-b99c-f574606c9ace" providerId="ADAL" clId="{34BAA39A-6A62-45D3-9B45-3E874AA90E73}" dt="2023-09-07T10:41:31.835" v="4102"/>
          <ac:spMkLst>
            <pc:docMk/>
            <pc:sldMk cId="4284167963" sldId="402"/>
            <ac:spMk id="116" creationId="{8FC0E6C4-EE8C-4800-A934-11C53DCF0831}"/>
          </ac:spMkLst>
        </pc:spChg>
        <pc:spChg chg="add mod replST">
          <ac:chgData name="Zita Draper" userId="b063123c-f51f-481b-b99c-f574606c9ace" providerId="ADAL" clId="{34BAA39A-6A62-45D3-9B45-3E874AA90E73}" dt="2023-09-07T10:41:31.835" v="4111"/>
          <ac:spMkLst>
            <pc:docMk/>
            <pc:sldMk cId="4284167963" sldId="402"/>
            <ac:spMk id="117" creationId="{E797CBBC-456A-4661-954F-CC4E21D0442C}"/>
          </ac:spMkLst>
        </pc:spChg>
        <pc:spChg chg="add mod replST">
          <ac:chgData name="Zita Draper" userId="b063123c-f51f-481b-b99c-f574606c9ace" providerId="ADAL" clId="{34BAA39A-6A62-45D3-9B45-3E874AA90E73}" dt="2023-09-07T10:41:31.835" v="4120"/>
          <ac:spMkLst>
            <pc:docMk/>
            <pc:sldMk cId="4284167963" sldId="402"/>
            <ac:spMk id="118" creationId="{3C7E2BE4-7CE2-404D-9669-09263A82B87D}"/>
          </ac:spMkLst>
        </pc:spChg>
        <pc:spChg chg="add mod replST">
          <ac:chgData name="Zita Draper" userId="b063123c-f51f-481b-b99c-f574606c9ace" providerId="ADAL" clId="{34BAA39A-6A62-45D3-9B45-3E874AA90E73}" dt="2023-09-07T10:41:31.835" v="4129"/>
          <ac:spMkLst>
            <pc:docMk/>
            <pc:sldMk cId="4284167963" sldId="402"/>
            <ac:spMk id="119" creationId="{248FCE52-C105-45F3-A502-27CC106F1906}"/>
          </ac:spMkLst>
        </pc:spChg>
        <pc:spChg chg="add mod replST">
          <ac:chgData name="Zita Draper" userId="b063123c-f51f-481b-b99c-f574606c9ace" providerId="ADAL" clId="{34BAA39A-6A62-45D3-9B45-3E874AA90E73}" dt="2023-09-07T10:41:31.835" v="4138"/>
          <ac:spMkLst>
            <pc:docMk/>
            <pc:sldMk cId="4284167963" sldId="402"/>
            <ac:spMk id="120" creationId="{34B8BFC6-9CF2-4402-A50C-3FB26AD7016A}"/>
          </ac:spMkLst>
        </pc:spChg>
        <pc:spChg chg="add mod replST">
          <ac:chgData name="Zita Draper" userId="b063123c-f51f-481b-b99c-f574606c9ace" providerId="ADAL" clId="{34BAA39A-6A62-45D3-9B45-3E874AA90E73}" dt="2023-09-07T10:41:31.847" v="4147"/>
          <ac:spMkLst>
            <pc:docMk/>
            <pc:sldMk cId="4284167963" sldId="402"/>
            <ac:spMk id="121" creationId="{29D3DB86-EB68-4BE4-938D-21A9F659E680}"/>
          </ac:spMkLst>
        </pc:spChg>
        <pc:spChg chg="add mod replST">
          <ac:chgData name="Zita Draper" userId="b063123c-f51f-481b-b99c-f574606c9ace" providerId="ADAL" clId="{34BAA39A-6A62-45D3-9B45-3E874AA90E73}" dt="2023-09-07T10:41:31.847" v="4156"/>
          <ac:spMkLst>
            <pc:docMk/>
            <pc:sldMk cId="4284167963" sldId="402"/>
            <ac:spMk id="122" creationId="{8553F21F-92EA-4CFA-B9B2-AABBF8C55467}"/>
          </ac:spMkLst>
        </pc:spChg>
        <pc:spChg chg="add mod replST">
          <ac:chgData name="Zita Draper" userId="b063123c-f51f-481b-b99c-f574606c9ace" providerId="ADAL" clId="{34BAA39A-6A62-45D3-9B45-3E874AA90E73}" dt="2023-09-07T10:41:31.847" v="4165"/>
          <ac:spMkLst>
            <pc:docMk/>
            <pc:sldMk cId="4284167963" sldId="402"/>
            <ac:spMk id="123" creationId="{D391CAB2-B696-4DB6-AB81-D8B8314346DC}"/>
          </ac:spMkLst>
        </pc:spChg>
        <pc:spChg chg="add mod replST">
          <ac:chgData name="Zita Draper" userId="b063123c-f51f-481b-b99c-f574606c9ace" providerId="ADAL" clId="{34BAA39A-6A62-45D3-9B45-3E874AA90E73}" dt="2023-09-07T10:41:31.847" v="4174"/>
          <ac:spMkLst>
            <pc:docMk/>
            <pc:sldMk cId="4284167963" sldId="402"/>
            <ac:spMk id="124" creationId="{7CF8D8DD-C22E-434F-B2B1-792A5293A980}"/>
          </ac:spMkLst>
        </pc:spChg>
        <pc:spChg chg="add mod replST">
          <ac:chgData name="Zita Draper" userId="b063123c-f51f-481b-b99c-f574606c9ace" providerId="ADAL" clId="{34BAA39A-6A62-45D3-9B45-3E874AA90E73}" dt="2023-09-07T10:41:31.847" v="4183"/>
          <ac:spMkLst>
            <pc:docMk/>
            <pc:sldMk cId="4284167963" sldId="402"/>
            <ac:spMk id="125" creationId="{C21C36A1-F154-46B1-9CFC-6EDEBCB3A1EB}"/>
          </ac:spMkLst>
        </pc:spChg>
        <pc:spChg chg="add mod replST">
          <ac:chgData name="Zita Draper" userId="b063123c-f51f-481b-b99c-f574606c9ace" providerId="ADAL" clId="{34BAA39A-6A62-45D3-9B45-3E874AA90E73}" dt="2023-09-07T10:41:31.847" v="4192"/>
          <ac:spMkLst>
            <pc:docMk/>
            <pc:sldMk cId="4284167963" sldId="402"/>
            <ac:spMk id="126" creationId="{EA64BE95-CDAD-4364-8BCD-3D7F05315CD1}"/>
          </ac:spMkLst>
        </pc:spChg>
        <pc:spChg chg="add mod replST">
          <ac:chgData name="Zita Draper" userId="b063123c-f51f-481b-b99c-f574606c9ace" providerId="ADAL" clId="{34BAA39A-6A62-45D3-9B45-3E874AA90E73}" dt="2023-09-07T10:41:31.863" v="4201"/>
          <ac:spMkLst>
            <pc:docMk/>
            <pc:sldMk cId="4284167963" sldId="402"/>
            <ac:spMk id="127" creationId="{25483640-F265-43DE-B572-E47F6B0A4EC1}"/>
          </ac:spMkLst>
        </pc:spChg>
        <pc:spChg chg="add mod replST">
          <ac:chgData name="Zita Draper" userId="b063123c-f51f-481b-b99c-f574606c9ace" providerId="ADAL" clId="{34BAA39A-6A62-45D3-9B45-3E874AA90E73}" dt="2023-09-07T10:41:31.865" v="4210"/>
          <ac:spMkLst>
            <pc:docMk/>
            <pc:sldMk cId="4284167963" sldId="402"/>
            <ac:spMk id="128" creationId="{2B3C3A23-3447-44BB-8161-6BC430BC15EB}"/>
          </ac:spMkLst>
        </pc:spChg>
        <pc:spChg chg="add mod replST">
          <ac:chgData name="Zita Draper" userId="b063123c-f51f-481b-b99c-f574606c9ace" providerId="ADAL" clId="{34BAA39A-6A62-45D3-9B45-3E874AA90E73}" dt="2023-09-07T10:41:31.868" v="4219"/>
          <ac:spMkLst>
            <pc:docMk/>
            <pc:sldMk cId="4284167963" sldId="402"/>
            <ac:spMk id="129" creationId="{A7E6DFA3-60F5-438F-9EB2-1581D0BE8EEE}"/>
          </ac:spMkLst>
        </pc:spChg>
        <pc:spChg chg="add mod replST">
          <ac:chgData name="Zita Draper" userId="b063123c-f51f-481b-b99c-f574606c9ace" providerId="ADAL" clId="{34BAA39A-6A62-45D3-9B45-3E874AA90E73}" dt="2023-09-07T10:41:31.870" v="4228"/>
          <ac:spMkLst>
            <pc:docMk/>
            <pc:sldMk cId="4284167963" sldId="402"/>
            <ac:spMk id="130" creationId="{431F33C6-F319-461C-A931-6ABCBEFC92B8}"/>
          </ac:spMkLst>
        </pc:spChg>
        <pc:spChg chg="add mod replST">
          <ac:chgData name="Zita Draper" userId="b063123c-f51f-481b-b99c-f574606c9ace" providerId="ADAL" clId="{34BAA39A-6A62-45D3-9B45-3E874AA90E73}" dt="2023-09-07T10:41:31.872" v="4237"/>
          <ac:spMkLst>
            <pc:docMk/>
            <pc:sldMk cId="4284167963" sldId="402"/>
            <ac:spMk id="131" creationId="{7AA8CC14-A830-46A4-A38E-76B6434A879C}"/>
          </ac:spMkLst>
        </pc:spChg>
        <pc:spChg chg="add mod replST">
          <ac:chgData name="Zita Draper" userId="b063123c-f51f-481b-b99c-f574606c9ace" providerId="ADAL" clId="{34BAA39A-6A62-45D3-9B45-3E874AA90E73}" dt="2023-09-07T10:41:31.875" v="4246"/>
          <ac:spMkLst>
            <pc:docMk/>
            <pc:sldMk cId="4284167963" sldId="402"/>
            <ac:spMk id="132" creationId="{1BCF984F-B286-47BA-A732-759A70D4E296}"/>
          </ac:spMkLst>
        </pc:spChg>
        <pc:spChg chg="add mod replST">
          <ac:chgData name="Zita Draper" userId="b063123c-f51f-481b-b99c-f574606c9ace" providerId="ADAL" clId="{34BAA39A-6A62-45D3-9B45-3E874AA90E73}" dt="2023-09-07T10:41:31.877" v="4255"/>
          <ac:spMkLst>
            <pc:docMk/>
            <pc:sldMk cId="4284167963" sldId="402"/>
            <ac:spMk id="133" creationId="{F10DD006-2CBC-46FF-B75F-C8E1F73AC203}"/>
          </ac:spMkLst>
        </pc:spChg>
        <pc:spChg chg="add mod replST">
          <ac:chgData name="Zita Draper" userId="b063123c-f51f-481b-b99c-f574606c9ace" providerId="ADAL" clId="{34BAA39A-6A62-45D3-9B45-3E874AA90E73}" dt="2023-09-07T10:41:31.880" v="4264"/>
          <ac:spMkLst>
            <pc:docMk/>
            <pc:sldMk cId="4284167963" sldId="402"/>
            <ac:spMk id="134" creationId="{D90DCDE8-B2BA-4023-AC6F-E0CC68865C8E}"/>
          </ac:spMkLst>
        </pc:spChg>
        <pc:spChg chg="add mod replST">
          <ac:chgData name="Zita Draper" userId="b063123c-f51f-481b-b99c-f574606c9ace" providerId="ADAL" clId="{34BAA39A-6A62-45D3-9B45-3E874AA90E73}" dt="2023-09-07T10:41:31.882" v="4273"/>
          <ac:spMkLst>
            <pc:docMk/>
            <pc:sldMk cId="4284167963" sldId="402"/>
            <ac:spMk id="135" creationId="{6CE6B6F4-CBD1-48A1-9940-DD94AE447EF5}"/>
          </ac:spMkLst>
        </pc:spChg>
        <pc:spChg chg="add mod replST">
          <ac:chgData name="Zita Draper" userId="b063123c-f51f-481b-b99c-f574606c9ace" providerId="ADAL" clId="{34BAA39A-6A62-45D3-9B45-3E874AA90E73}" dt="2023-09-07T10:41:31.885" v="4282"/>
          <ac:spMkLst>
            <pc:docMk/>
            <pc:sldMk cId="4284167963" sldId="402"/>
            <ac:spMk id="136" creationId="{797527D8-3990-4294-99AD-AD3CAE576A69}"/>
          </ac:spMkLst>
        </pc:spChg>
        <pc:spChg chg="add mod replST">
          <ac:chgData name="Zita Draper" userId="b063123c-f51f-481b-b99c-f574606c9ace" providerId="ADAL" clId="{34BAA39A-6A62-45D3-9B45-3E874AA90E73}" dt="2023-09-07T10:41:31.887" v="4291"/>
          <ac:spMkLst>
            <pc:docMk/>
            <pc:sldMk cId="4284167963" sldId="402"/>
            <ac:spMk id="137" creationId="{63790505-F8BA-4437-95EC-279C945D519E}"/>
          </ac:spMkLst>
        </pc:spChg>
        <pc:spChg chg="add mod replST">
          <ac:chgData name="Zita Draper" userId="b063123c-f51f-481b-b99c-f574606c9ace" providerId="ADAL" clId="{34BAA39A-6A62-45D3-9B45-3E874AA90E73}" dt="2023-09-07T10:41:31.890" v="4300"/>
          <ac:spMkLst>
            <pc:docMk/>
            <pc:sldMk cId="4284167963" sldId="402"/>
            <ac:spMk id="138" creationId="{C41855D0-A739-4DF1-B26E-9CD2CB508DAC}"/>
          </ac:spMkLst>
        </pc:spChg>
        <pc:spChg chg="add mod replST">
          <ac:chgData name="Zita Draper" userId="b063123c-f51f-481b-b99c-f574606c9ace" providerId="ADAL" clId="{34BAA39A-6A62-45D3-9B45-3E874AA90E73}" dt="2023-09-07T10:41:31.893" v="4309"/>
          <ac:spMkLst>
            <pc:docMk/>
            <pc:sldMk cId="4284167963" sldId="402"/>
            <ac:spMk id="139" creationId="{9C1481DC-8E92-4C12-B4FE-802437B51A07}"/>
          </ac:spMkLst>
        </pc:spChg>
        <pc:spChg chg="add mod replST">
          <ac:chgData name="Zita Draper" userId="b063123c-f51f-481b-b99c-f574606c9ace" providerId="ADAL" clId="{34BAA39A-6A62-45D3-9B45-3E874AA90E73}" dt="2023-09-07T10:41:31.896" v="4318"/>
          <ac:spMkLst>
            <pc:docMk/>
            <pc:sldMk cId="4284167963" sldId="402"/>
            <ac:spMk id="140" creationId="{2CF5934D-CA6F-47D8-9B68-79490536A989}"/>
          </ac:spMkLst>
        </pc:spChg>
        <pc:spChg chg="add mod replST">
          <ac:chgData name="Zita Draper" userId="b063123c-f51f-481b-b99c-f574606c9ace" providerId="ADAL" clId="{34BAA39A-6A62-45D3-9B45-3E874AA90E73}" dt="2023-09-07T10:41:31.896" v="4327"/>
          <ac:spMkLst>
            <pc:docMk/>
            <pc:sldMk cId="4284167963" sldId="402"/>
            <ac:spMk id="141" creationId="{4F000209-6448-4879-B3A2-3A4766C87AF9}"/>
          </ac:spMkLst>
        </pc:spChg>
        <pc:spChg chg="add mod replST">
          <ac:chgData name="Zita Draper" userId="b063123c-f51f-481b-b99c-f574606c9ace" providerId="ADAL" clId="{34BAA39A-6A62-45D3-9B45-3E874AA90E73}" dt="2023-09-07T10:41:31.896" v="4336"/>
          <ac:spMkLst>
            <pc:docMk/>
            <pc:sldMk cId="4284167963" sldId="402"/>
            <ac:spMk id="142" creationId="{10B8C168-1B68-4847-8A91-8FCFE8FA415B}"/>
          </ac:spMkLst>
        </pc:spChg>
        <pc:spChg chg="add mod replST">
          <ac:chgData name="Zita Draper" userId="b063123c-f51f-481b-b99c-f574606c9ace" providerId="ADAL" clId="{34BAA39A-6A62-45D3-9B45-3E874AA90E73}" dt="2023-09-07T10:41:31.896" v="4345"/>
          <ac:spMkLst>
            <pc:docMk/>
            <pc:sldMk cId="4284167963" sldId="402"/>
            <ac:spMk id="143" creationId="{F32FAE6E-5694-4B12-A303-F7599F784B76}"/>
          </ac:spMkLst>
        </pc:spChg>
        <pc:spChg chg="add mod replST">
          <ac:chgData name="Zita Draper" userId="b063123c-f51f-481b-b99c-f574606c9ace" providerId="ADAL" clId="{34BAA39A-6A62-45D3-9B45-3E874AA90E73}" dt="2023-09-07T10:41:31.905" v="4354"/>
          <ac:spMkLst>
            <pc:docMk/>
            <pc:sldMk cId="4284167963" sldId="402"/>
            <ac:spMk id="144" creationId="{AA636098-999B-41ED-9721-6D5D956FF602}"/>
          </ac:spMkLst>
        </pc:spChg>
        <pc:spChg chg="add mod replST">
          <ac:chgData name="Zita Draper" userId="b063123c-f51f-481b-b99c-f574606c9ace" providerId="ADAL" clId="{34BAA39A-6A62-45D3-9B45-3E874AA90E73}" dt="2023-09-07T10:41:31.905" v="4363"/>
          <ac:spMkLst>
            <pc:docMk/>
            <pc:sldMk cId="4284167963" sldId="402"/>
            <ac:spMk id="145" creationId="{7A4C1B85-FA29-44B9-855E-076F31A172E3}"/>
          </ac:spMkLst>
        </pc:spChg>
        <pc:spChg chg="add mod replST">
          <ac:chgData name="Zita Draper" userId="b063123c-f51f-481b-b99c-f574606c9ace" providerId="ADAL" clId="{34BAA39A-6A62-45D3-9B45-3E874AA90E73}" dt="2023-09-07T10:41:31.905" v="4372"/>
          <ac:spMkLst>
            <pc:docMk/>
            <pc:sldMk cId="4284167963" sldId="402"/>
            <ac:spMk id="146" creationId="{C0E87381-2AB8-4FD7-8FEF-9DF6EF1DEE19}"/>
          </ac:spMkLst>
        </pc:spChg>
        <pc:spChg chg="add mod replST">
          <ac:chgData name="Zita Draper" userId="b063123c-f51f-481b-b99c-f574606c9ace" providerId="ADAL" clId="{34BAA39A-6A62-45D3-9B45-3E874AA90E73}" dt="2023-09-07T10:41:31.905" v="4381"/>
          <ac:spMkLst>
            <pc:docMk/>
            <pc:sldMk cId="4284167963" sldId="402"/>
            <ac:spMk id="147" creationId="{A036D089-D07B-4236-876C-99BD49B42233}"/>
          </ac:spMkLst>
        </pc:spChg>
        <pc:spChg chg="add mod replST">
          <ac:chgData name="Zita Draper" userId="b063123c-f51f-481b-b99c-f574606c9ace" providerId="ADAL" clId="{34BAA39A-6A62-45D3-9B45-3E874AA90E73}" dt="2023-09-07T10:41:31.905" v="4390"/>
          <ac:spMkLst>
            <pc:docMk/>
            <pc:sldMk cId="4284167963" sldId="402"/>
            <ac:spMk id="148" creationId="{AD1F592E-E4C6-461C-9335-9FC6F6534009}"/>
          </ac:spMkLst>
        </pc:spChg>
        <pc:spChg chg="add mod replST">
          <ac:chgData name="Zita Draper" userId="b063123c-f51f-481b-b99c-f574606c9ace" providerId="ADAL" clId="{34BAA39A-6A62-45D3-9B45-3E874AA90E73}" dt="2023-09-07T10:41:31.905" v="4399"/>
          <ac:spMkLst>
            <pc:docMk/>
            <pc:sldMk cId="4284167963" sldId="402"/>
            <ac:spMk id="149" creationId="{0A9E721D-6BBE-423B-BF96-EED3856FB6BE}"/>
          </ac:spMkLst>
        </pc:spChg>
        <pc:spChg chg="add mod replST">
          <ac:chgData name="Zita Draper" userId="b063123c-f51f-481b-b99c-f574606c9ace" providerId="ADAL" clId="{34BAA39A-6A62-45D3-9B45-3E874AA90E73}" dt="2023-09-07T10:41:31.921" v="4408"/>
          <ac:spMkLst>
            <pc:docMk/>
            <pc:sldMk cId="4284167963" sldId="402"/>
            <ac:spMk id="150" creationId="{B4E0CFB1-28E2-402C-A9F4-C30EC12F8A83}"/>
          </ac:spMkLst>
        </pc:spChg>
        <pc:spChg chg="add mod replST">
          <ac:chgData name="Zita Draper" userId="b063123c-f51f-481b-b99c-f574606c9ace" providerId="ADAL" clId="{34BAA39A-6A62-45D3-9B45-3E874AA90E73}" dt="2023-09-07T10:41:31.921" v="4417"/>
          <ac:spMkLst>
            <pc:docMk/>
            <pc:sldMk cId="4284167963" sldId="402"/>
            <ac:spMk id="151" creationId="{6301A86E-2506-4A73-B1D5-AFD2F93C7890}"/>
          </ac:spMkLst>
        </pc:spChg>
        <pc:spChg chg="add mod replST">
          <ac:chgData name="Zita Draper" userId="b063123c-f51f-481b-b99c-f574606c9ace" providerId="ADAL" clId="{34BAA39A-6A62-45D3-9B45-3E874AA90E73}" dt="2023-09-07T10:41:31.921" v="4426"/>
          <ac:spMkLst>
            <pc:docMk/>
            <pc:sldMk cId="4284167963" sldId="402"/>
            <ac:spMk id="152" creationId="{71EDD0BC-2E27-4DF1-8946-96F6AA83DE4C}"/>
          </ac:spMkLst>
        </pc:spChg>
        <pc:spChg chg="add mod replST">
          <ac:chgData name="Zita Draper" userId="b063123c-f51f-481b-b99c-f574606c9ace" providerId="ADAL" clId="{34BAA39A-6A62-45D3-9B45-3E874AA90E73}" dt="2023-09-07T10:41:31.921" v="4435"/>
          <ac:spMkLst>
            <pc:docMk/>
            <pc:sldMk cId="4284167963" sldId="402"/>
            <ac:spMk id="153" creationId="{EDC9E99D-FF8B-4896-820E-1789C454EBFF}"/>
          </ac:spMkLst>
        </pc:spChg>
        <pc:spChg chg="add mod replST">
          <ac:chgData name="Zita Draper" userId="b063123c-f51f-481b-b99c-f574606c9ace" providerId="ADAL" clId="{34BAA39A-6A62-45D3-9B45-3E874AA90E73}" dt="2023-09-07T10:41:31.921" v="4444"/>
          <ac:spMkLst>
            <pc:docMk/>
            <pc:sldMk cId="4284167963" sldId="402"/>
            <ac:spMk id="154" creationId="{06F1C0EB-8ED6-4306-9BD3-1B6ED563598F}"/>
          </ac:spMkLst>
        </pc:spChg>
        <pc:spChg chg="add mod replST">
          <ac:chgData name="Zita Draper" userId="b063123c-f51f-481b-b99c-f574606c9ace" providerId="ADAL" clId="{34BAA39A-6A62-45D3-9B45-3E874AA90E73}" dt="2023-09-07T10:41:31.935" v="4453"/>
          <ac:spMkLst>
            <pc:docMk/>
            <pc:sldMk cId="4284167963" sldId="402"/>
            <ac:spMk id="155" creationId="{DBC7B345-F17F-419A-AAA1-FF5F9F637300}"/>
          </ac:spMkLst>
        </pc:spChg>
        <pc:spChg chg="add mod replST">
          <ac:chgData name="Zita Draper" userId="b063123c-f51f-481b-b99c-f574606c9ace" providerId="ADAL" clId="{34BAA39A-6A62-45D3-9B45-3E874AA90E73}" dt="2023-09-07T10:41:31.935" v="4462"/>
          <ac:spMkLst>
            <pc:docMk/>
            <pc:sldMk cId="4284167963" sldId="402"/>
            <ac:spMk id="156" creationId="{03F88277-E636-4958-9663-04A89876870D}"/>
          </ac:spMkLst>
        </pc:spChg>
        <pc:spChg chg="add mod replST">
          <ac:chgData name="Zita Draper" userId="b063123c-f51f-481b-b99c-f574606c9ace" providerId="ADAL" clId="{34BAA39A-6A62-45D3-9B45-3E874AA90E73}" dt="2023-09-07T10:41:31.935" v="4471"/>
          <ac:spMkLst>
            <pc:docMk/>
            <pc:sldMk cId="4284167963" sldId="402"/>
            <ac:spMk id="157" creationId="{AFF3E9B1-D627-4F44-97E9-13E055D043B2}"/>
          </ac:spMkLst>
        </pc:spChg>
        <pc:spChg chg="add mod replST">
          <ac:chgData name="Zita Draper" userId="b063123c-f51f-481b-b99c-f574606c9ace" providerId="ADAL" clId="{34BAA39A-6A62-45D3-9B45-3E874AA90E73}" dt="2023-09-07T10:41:31.935" v="4480"/>
          <ac:spMkLst>
            <pc:docMk/>
            <pc:sldMk cId="4284167963" sldId="402"/>
            <ac:spMk id="158" creationId="{6D33C1C5-2365-492A-A8CF-23B50C9C0564}"/>
          </ac:spMkLst>
        </pc:spChg>
        <pc:spChg chg="add mod replST">
          <ac:chgData name="Zita Draper" userId="b063123c-f51f-481b-b99c-f574606c9ace" providerId="ADAL" clId="{34BAA39A-6A62-45D3-9B45-3E874AA90E73}" dt="2023-09-07T10:41:31.935" v="4489"/>
          <ac:spMkLst>
            <pc:docMk/>
            <pc:sldMk cId="4284167963" sldId="402"/>
            <ac:spMk id="159" creationId="{B0EA138B-2F6D-4B75-B336-6DF76275F7B3}"/>
          </ac:spMkLst>
        </pc:spChg>
        <pc:spChg chg="add mod replST">
          <ac:chgData name="Zita Draper" userId="b063123c-f51f-481b-b99c-f574606c9ace" providerId="ADAL" clId="{34BAA39A-6A62-45D3-9B45-3E874AA90E73}" dt="2023-09-07T10:41:31.935" v="4498"/>
          <ac:spMkLst>
            <pc:docMk/>
            <pc:sldMk cId="4284167963" sldId="402"/>
            <ac:spMk id="160" creationId="{9FA2F5A8-5618-4B65-9101-FD02DAB56036}"/>
          </ac:spMkLst>
        </pc:spChg>
        <pc:spChg chg="add mod replST">
          <ac:chgData name="Zita Draper" userId="b063123c-f51f-481b-b99c-f574606c9ace" providerId="ADAL" clId="{34BAA39A-6A62-45D3-9B45-3E874AA90E73}" dt="2023-09-07T10:41:31.951" v="4507"/>
          <ac:spMkLst>
            <pc:docMk/>
            <pc:sldMk cId="4284167963" sldId="402"/>
            <ac:spMk id="161" creationId="{415DFFF7-E9CD-4E91-A597-63825EAEAE32}"/>
          </ac:spMkLst>
        </pc:spChg>
        <pc:spChg chg="add mod replST">
          <ac:chgData name="Zita Draper" userId="b063123c-f51f-481b-b99c-f574606c9ace" providerId="ADAL" clId="{34BAA39A-6A62-45D3-9B45-3E874AA90E73}" dt="2023-09-07T10:41:31.951" v="4516"/>
          <ac:spMkLst>
            <pc:docMk/>
            <pc:sldMk cId="4284167963" sldId="402"/>
            <ac:spMk id="162" creationId="{39B4C4E1-C7AC-442A-9E5F-DBC4BC874220}"/>
          </ac:spMkLst>
        </pc:spChg>
        <pc:spChg chg="add mod replST">
          <ac:chgData name="Zita Draper" userId="b063123c-f51f-481b-b99c-f574606c9ace" providerId="ADAL" clId="{34BAA39A-6A62-45D3-9B45-3E874AA90E73}" dt="2023-09-07T10:41:31.951" v="4525"/>
          <ac:spMkLst>
            <pc:docMk/>
            <pc:sldMk cId="4284167963" sldId="402"/>
            <ac:spMk id="163" creationId="{E631F269-8095-4CFB-B769-3E77600BDDF0}"/>
          </ac:spMkLst>
        </pc:spChg>
        <pc:spChg chg="add mod replST">
          <ac:chgData name="Zita Draper" userId="b063123c-f51f-481b-b99c-f574606c9ace" providerId="ADAL" clId="{34BAA39A-6A62-45D3-9B45-3E874AA90E73}" dt="2023-09-07T10:41:31.951" v="4534"/>
          <ac:spMkLst>
            <pc:docMk/>
            <pc:sldMk cId="4284167963" sldId="402"/>
            <ac:spMk id="164" creationId="{3A89A008-D08B-492E-9650-865DFDE924E1}"/>
          </ac:spMkLst>
        </pc:spChg>
        <pc:spChg chg="add mod replST">
          <ac:chgData name="Zita Draper" userId="b063123c-f51f-481b-b99c-f574606c9ace" providerId="ADAL" clId="{34BAA39A-6A62-45D3-9B45-3E874AA90E73}" dt="2023-09-07T10:41:31.951" v="4543"/>
          <ac:spMkLst>
            <pc:docMk/>
            <pc:sldMk cId="4284167963" sldId="402"/>
            <ac:spMk id="165" creationId="{FB06EBFA-7F01-4BAC-B5F8-7CBF440D2E94}"/>
          </ac:spMkLst>
        </pc:spChg>
        <pc:spChg chg="add mod replST">
          <ac:chgData name="Zita Draper" userId="b063123c-f51f-481b-b99c-f574606c9ace" providerId="ADAL" clId="{34BAA39A-6A62-45D3-9B45-3E874AA90E73}" dt="2023-09-07T10:41:31.951" v="4552"/>
          <ac:spMkLst>
            <pc:docMk/>
            <pc:sldMk cId="4284167963" sldId="402"/>
            <ac:spMk id="166" creationId="{63997C97-0B0E-4985-90E1-BCAEB3AF2029}"/>
          </ac:spMkLst>
        </pc:spChg>
        <pc:spChg chg="add mod replST">
          <ac:chgData name="Zita Draper" userId="b063123c-f51f-481b-b99c-f574606c9ace" providerId="ADAL" clId="{34BAA39A-6A62-45D3-9B45-3E874AA90E73}" dt="2023-09-07T10:41:31.967" v="4561"/>
          <ac:spMkLst>
            <pc:docMk/>
            <pc:sldMk cId="4284167963" sldId="402"/>
            <ac:spMk id="167" creationId="{EE4950E0-575A-4351-A829-5BB49862763E}"/>
          </ac:spMkLst>
        </pc:spChg>
        <pc:spChg chg="add mod replST">
          <ac:chgData name="Zita Draper" userId="b063123c-f51f-481b-b99c-f574606c9ace" providerId="ADAL" clId="{34BAA39A-6A62-45D3-9B45-3E874AA90E73}" dt="2023-09-07T10:41:31.967" v="4570"/>
          <ac:spMkLst>
            <pc:docMk/>
            <pc:sldMk cId="4284167963" sldId="402"/>
            <ac:spMk id="168" creationId="{49125A46-03DE-4422-836A-6716E84D8A79}"/>
          </ac:spMkLst>
        </pc:spChg>
        <pc:spChg chg="add mod replST">
          <ac:chgData name="Zita Draper" userId="b063123c-f51f-481b-b99c-f574606c9ace" providerId="ADAL" clId="{34BAA39A-6A62-45D3-9B45-3E874AA90E73}" dt="2023-09-07T10:41:31.967" v="4579"/>
          <ac:spMkLst>
            <pc:docMk/>
            <pc:sldMk cId="4284167963" sldId="402"/>
            <ac:spMk id="169" creationId="{3AD2BFA8-3BEC-4A58-89D6-F557DA0B1D4C}"/>
          </ac:spMkLst>
        </pc:spChg>
        <pc:spChg chg="add mod replST">
          <ac:chgData name="Zita Draper" userId="b063123c-f51f-481b-b99c-f574606c9ace" providerId="ADAL" clId="{34BAA39A-6A62-45D3-9B45-3E874AA90E73}" dt="2023-09-07T10:41:31.967" v="4588"/>
          <ac:spMkLst>
            <pc:docMk/>
            <pc:sldMk cId="4284167963" sldId="402"/>
            <ac:spMk id="170" creationId="{CC086D30-ECB6-4D58-98FD-3FC089519E91}"/>
          </ac:spMkLst>
        </pc:spChg>
        <pc:spChg chg="add mod replST">
          <ac:chgData name="Zita Draper" userId="b063123c-f51f-481b-b99c-f574606c9ace" providerId="ADAL" clId="{34BAA39A-6A62-45D3-9B45-3E874AA90E73}" dt="2023-09-07T10:41:31.967" v="4597"/>
          <ac:spMkLst>
            <pc:docMk/>
            <pc:sldMk cId="4284167963" sldId="402"/>
            <ac:spMk id="171" creationId="{F0CACA3F-450E-47CC-BCA6-38AF74DCBAE1}"/>
          </ac:spMkLst>
        </pc:spChg>
        <pc:spChg chg="add mod replST">
          <ac:chgData name="Zita Draper" userId="b063123c-f51f-481b-b99c-f574606c9ace" providerId="ADAL" clId="{34BAA39A-6A62-45D3-9B45-3E874AA90E73}" dt="2023-09-07T10:41:31.967" v="4606"/>
          <ac:spMkLst>
            <pc:docMk/>
            <pc:sldMk cId="4284167963" sldId="402"/>
            <ac:spMk id="172" creationId="{B2F88110-18EE-45C1-9FAD-6C0FA6B9C4AB}"/>
          </ac:spMkLst>
        </pc:spChg>
        <pc:spChg chg="add mod replST">
          <ac:chgData name="Zita Draper" userId="b063123c-f51f-481b-b99c-f574606c9ace" providerId="ADAL" clId="{34BAA39A-6A62-45D3-9B45-3E874AA90E73}" dt="2023-09-07T10:41:31.983" v="4615"/>
          <ac:spMkLst>
            <pc:docMk/>
            <pc:sldMk cId="4284167963" sldId="402"/>
            <ac:spMk id="173" creationId="{17A4D95B-D772-4E56-85B1-FBCBAA01412D}"/>
          </ac:spMkLst>
        </pc:spChg>
        <pc:spChg chg="add mod replST">
          <ac:chgData name="Zita Draper" userId="b063123c-f51f-481b-b99c-f574606c9ace" providerId="ADAL" clId="{34BAA39A-6A62-45D3-9B45-3E874AA90E73}" dt="2023-09-07T10:41:31.983" v="4624"/>
          <ac:spMkLst>
            <pc:docMk/>
            <pc:sldMk cId="4284167963" sldId="402"/>
            <ac:spMk id="174" creationId="{DAB1C473-C1C0-4E5C-9B1E-66C4841DFDB8}"/>
          </ac:spMkLst>
        </pc:spChg>
        <pc:spChg chg="add mod replST">
          <ac:chgData name="Zita Draper" userId="b063123c-f51f-481b-b99c-f574606c9ace" providerId="ADAL" clId="{34BAA39A-6A62-45D3-9B45-3E874AA90E73}" dt="2023-09-07T10:41:31.983" v="4633"/>
          <ac:spMkLst>
            <pc:docMk/>
            <pc:sldMk cId="4284167963" sldId="402"/>
            <ac:spMk id="175" creationId="{EF69F4C1-7A87-4F07-B22A-BAFFDCEDDE8D}"/>
          </ac:spMkLst>
        </pc:spChg>
        <pc:spChg chg="add mod replST">
          <ac:chgData name="Zita Draper" userId="b063123c-f51f-481b-b99c-f574606c9ace" providerId="ADAL" clId="{34BAA39A-6A62-45D3-9B45-3E874AA90E73}" dt="2023-09-07T10:41:31.983" v="4642"/>
          <ac:spMkLst>
            <pc:docMk/>
            <pc:sldMk cId="4284167963" sldId="402"/>
            <ac:spMk id="176" creationId="{DEE50B34-DA66-4C2D-9DA5-54FDF11CFA33}"/>
          </ac:spMkLst>
        </pc:spChg>
        <pc:spChg chg="add mod replST">
          <ac:chgData name="Zita Draper" userId="b063123c-f51f-481b-b99c-f574606c9ace" providerId="ADAL" clId="{34BAA39A-6A62-45D3-9B45-3E874AA90E73}" dt="2023-09-07T10:41:31.983" v="4651"/>
          <ac:spMkLst>
            <pc:docMk/>
            <pc:sldMk cId="4284167963" sldId="402"/>
            <ac:spMk id="177" creationId="{C32A6915-DBF5-4981-BB9E-DF08EE0907A1}"/>
          </ac:spMkLst>
        </pc:spChg>
        <pc:spChg chg="add mod replST">
          <ac:chgData name="Zita Draper" userId="b063123c-f51f-481b-b99c-f574606c9ace" providerId="ADAL" clId="{34BAA39A-6A62-45D3-9B45-3E874AA90E73}" dt="2023-09-07T10:41:31.998" v="4660"/>
          <ac:spMkLst>
            <pc:docMk/>
            <pc:sldMk cId="4284167963" sldId="402"/>
            <ac:spMk id="178" creationId="{E3E8F07A-B80A-4A09-9000-69186120BE8D}"/>
          </ac:spMkLst>
        </pc:spChg>
        <pc:spChg chg="add mod replST">
          <ac:chgData name="Zita Draper" userId="b063123c-f51f-481b-b99c-f574606c9ace" providerId="ADAL" clId="{34BAA39A-6A62-45D3-9B45-3E874AA90E73}" dt="2023-09-07T10:41:31.998" v="4669"/>
          <ac:spMkLst>
            <pc:docMk/>
            <pc:sldMk cId="4284167963" sldId="402"/>
            <ac:spMk id="179" creationId="{5D6C1F64-005C-4B2F-9A66-7FFE4F73A76E}"/>
          </ac:spMkLst>
        </pc:spChg>
        <pc:spChg chg="add mod replST">
          <ac:chgData name="Zita Draper" userId="b063123c-f51f-481b-b99c-f574606c9ace" providerId="ADAL" clId="{34BAA39A-6A62-45D3-9B45-3E874AA90E73}" dt="2023-09-07T10:41:31.998" v="4678"/>
          <ac:spMkLst>
            <pc:docMk/>
            <pc:sldMk cId="4284167963" sldId="402"/>
            <ac:spMk id="180" creationId="{BEBC2574-2464-40AC-AFFE-8E675F71893D}"/>
          </ac:spMkLst>
        </pc:spChg>
        <pc:spChg chg="add mod replST">
          <ac:chgData name="Zita Draper" userId="b063123c-f51f-481b-b99c-f574606c9ace" providerId="ADAL" clId="{34BAA39A-6A62-45D3-9B45-3E874AA90E73}" dt="2023-09-07T10:41:31.998" v="4687"/>
          <ac:spMkLst>
            <pc:docMk/>
            <pc:sldMk cId="4284167963" sldId="402"/>
            <ac:spMk id="181" creationId="{609D8FE9-0B38-4C37-8BBC-D6BA43EDF87F}"/>
          </ac:spMkLst>
        </pc:spChg>
        <pc:spChg chg="add mod replST">
          <ac:chgData name="Zita Draper" userId="b063123c-f51f-481b-b99c-f574606c9ace" providerId="ADAL" clId="{34BAA39A-6A62-45D3-9B45-3E874AA90E73}" dt="2023-09-07T10:41:31.998" v="4696"/>
          <ac:spMkLst>
            <pc:docMk/>
            <pc:sldMk cId="4284167963" sldId="402"/>
            <ac:spMk id="182" creationId="{596A8C3A-8D50-4810-B098-E0F15CD287BE}"/>
          </ac:spMkLst>
        </pc:spChg>
        <pc:spChg chg="add mod replST">
          <ac:chgData name="Zita Draper" userId="b063123c-f51f-481b-b99c-f574606c9ace" providerId="ADAL" clId="{34BAA39A-6A62-45D3-9B45-3E874AA90E73}" dt="2023-09-07T10:41:31.998" v="4705"/>
          <ac:spMkLst>
            <pc:docMk/>
            <pc:sldMk cId="4284167963" sldId="402"/>
            <ac:spMk id="183" creationId="{2B4A9DD4-64CE-41FA-99B2-9960B9A6C2ED}"/>
          </ac:spMkLst>
        </pc:spChg>
        <pc:spChg chg="add mod replST">
          <ac:chgData name="Zita Draper" userId="b063123c-f51f-481b-b99c-f574606c9ace" providerId="ADAL" clId="{34BAA39A-6A62-45D3-9B45-3E874AA90E73}" dt="2023-09-07T10:41:32.014" v="4714"/>
          <ac:spMkLst>
            <pc:docMk/>
            <pc:sldMk cId="4284167963" sldId="402"/>
            <ac:spMk id="184" creationId="{F42B699C-349D-4C96-8A6D-C5F7FA301BA7}"/>
          </ac:spMkLst>
        </pc:spChg>
        <pc:spChg chg="add mod replST">
          <ac:chgData name="Zita Draper" userId="b063123c-f51f-481b-b99c-f574606c9ace" providerId="ADAL" clId="{34BAA39A-6A62-45D3-9B45-3E874AA90E73}" dt="2023-09-07T10:41:32.014" v="4723"/>
          <ac:spMkLst>
            <pc:docMk/>
            <pc:sldMk cId="4284167963" sldId="402"/>
            <ac:spMk id="185" creationId="{3D07D6C9-2E4C-4B38-B905-0CF9D5B616E9}"/>
          </ac:spMkLst>
        </pc:spChg>
        <pc:spChg chg="add mod replST">
          <ac:chgData name="Zita Draper" userId="b063123c-f51f-481b-b99c-f574606c9ace" providerId="ADAL" clId="{34BAA39A-6A62-45D3-9B45-3E874AA90E73}" dt="2023-09-07T10:41:32.014" v="4732"/>
          <ac:spMkLst>
            <pc:docMk/>
            <pc:sldMk cId="4284167963" sldId="402"/>
            <ac:spMk id="186" creationId="{5C42A033-C700-4EC3-934C-6A4FE810CE89}"/>
          </ac:spMkLst>
        </pc:spChg>
        <pc:spChg chg="add mod replST">
          <ac:chgData name="Zita Draper" userId="b063123c-f51f-481b-b99c-f574606c9ace" providerId="ADAL" clId="{34BAA39A-6A62-45D3-9B45-3E874AA90E73}" dt="2023-09-07T10:41:32.014" v="4741"/>
          <ac:spMkLst>
            <pc:docMk/>
            <pc:sldMk cId="4284167963" sldId="402"/>
            <ac:spMk id="187" creationId="{09117D90-986B-40EC-A87E-8905323E522C}"/>
          </ac:spMkLst>
        </pc:spChg>
        <pc:spChg chg="add mod replST">
          <ac:chgData name="Zita Draper" userId="b063123c-f51f-481b-b99c-f574606c9ace" providerId="ADAL" clId="{34BAA39A-6A62-45D3-9B45-3E874AA90E73}" dt="2023-09-07T10:41:32.014" v="4750"/>
          <ac:spMkLst>
            <pc:docMk/>
            <pc:sldMk cId="4284167963" sldId="402"/>
            <ac:spMk id="188" creationId="{4045C061-6012-4CBB-8D54-7D38BE04DCF2}"/>
          </ac:spMkLst>
        </pc:spChg>
        <pc:spChg chg="add mod replST">
          <ac:chgData name="Zita Draper" userId="b063123c-f51f-481b-b99c-f574606c9ace" providerId="ADAL" clId="{34BAA39A-6A62-45D3-9B45-3E874AA90E73}" dt="2023-09-07T10:41:32.014" v="4759"/>
          <ac:spMkLst>
            <pc:docMk/>
            <pc:sldMk cId="4284167963" sldId="402"/>
            <ac:spMk id="189" creationId="{E42A9448-118C-47B9-AA23-94A07A6AF2F9}"/>
          </ac:spMkLst>
        </pc:spChg>
        <pc:spChg chg="add mod replST">
          <ac:chgData name="Zita Draper" userId="b063123c-f51f-481b-b99c-f574606c9ace" providerId="ADAL" clId="{34BAA39A-6A62-45D3-9B45-3E874AA90E73}" dt="2023-09-07T10:41:32.030" v="4768"/>
          <ac:spMkLst>
            <pc:docMk/>
            <pc:sldMk cId="4284167963" sldId="402"/>
            <ac:spMk id="190" creationId="{E7FCFF34-CCEC-432E-9A45-E9413532805D}"/>
          </ac:spMkLst>
        </pc:spChg>
        <pc:spChg chg="add mod replST">
          <ac:chgData name="Zita Draper" userId="b063123c-f51f-481b-b99c-f574606c9ace" providerId="ADAL" clId="{34BAA39A-6A62-45D3-9B45-3E874AA90E73}" dt="2023-09-07T10:41:32.030" v="4777"/>
          <ac:spMkLst>
            <pc:docMk/>
            <pc:sldMk cId="4284167963" sldId="402"/>
            <ac:spMk id="191" creationId="{9DBE9E16-FE53-4361-A58C-68B36C26B1C3}"/>
          </ac:spMkLst>
        </pc:spChg>
        <pc:spChg chg="add mod replST">
          <ac:chgData name="Zita Draper" userId="b063123c-f51f-481b-b99c-f574606c9ace" providerId="ADAL" clId="{34BAA39A-6A62-45D3-9B45-3E874AA90E73}" dt="2023-09-07T10:41:32.030" v="4786"/>
          <ac:spMkLst>
            <pc:docMk/>
            <pc:sldMk cId="4284167963" sldId="402"/>
            <ac:spMk id="192" creationId="{6357A5E6-8D28-44BE-B062-25A9A997A80A}"/>
          </ac:spMkLst>
        </pc:spChg>
        <pc:spChg chg="add mod replST">
          <ac:chgData name="Zita Draper" userId="b063123c-f51f-481b-b99c-f574606c9ace" providerId="ADAL" clId="{34BAA39A-6A62-45D3-9B45-3E874AA90E73}" dt="2023-09-07T10:41:32.036" v="4795"/>
          <ac:spMkLst>
            <pc:docMk/>
            <pc:sldMk cId="4284167963" sldId="402"/>
            <ac:spMk id="193" creationId="{3F0175A1-8942-4E38-9D3E-40A007A7AB36}"/>
          </ac:spMkLst>
        </pc:spChg>
        <pc:spChg chg="add mod replST">
          <ac:chgData name="Zita Draper" userId="b063123c-f51f-481b-b99c-f574606c9ace" providerId="ADAL" clId="{34BAA39A-6A62-45D3-9B45-3E874AA90E73}" dt="2023-09-07T10:41:32.036" v="4804"/>
          <ac:spMkLst>
            <pc:docMk/>
            <pc:sldMk cId="4284167963" sldId="402"/>
            <ac:spMk id="194" creationId="{AC7B347D-9A2F-4452-840B-90C1662ECD7C}"/>
          </ac:spMkLst>
        </pc:spChg>
        <pc:spChg chg="add mod replST">
          <ac:chgData name="Zita Draper" userId="b063123c-f51f-481b-b99c-f574606c9ace" providerId="ADAL" clId="{34BAA39A-6A62-45D3-9B45-3E874AA90E73}" dt="2023-09-07T10:41:32.036" v="4813"/>
          <ac:spMkLst>
            <pc:docMk/>
            <pc:sldMk cId="4284167963" sldId="402"/>
            <ac:spMk id="195" creationId="{E159ADF1-3071-49CD-A112-ACE59052D981}"/>
          </ac:spMkLst>
        </pc:spChg>
        <pc:spChg chg="add mod replST">
          <ac:chgData name="Zita Draper" userId="b063123c-f51f-481b-b99c-f574606c9ace" providerId="ADAL" clId="{34BAA39A-6A62-45D3-9B45-3E874AA90E73}" dt="2023-09-07T10:41:32.036" v="4822"/>
          <ac:spMkLst>
            <pc:docMk/>
            <pc:sldMk cId="4284167963" sldId="402"/>
            <ac:spMk id="196" creationId="{67D07C88-902E-4530-A519-643C610623E8}"/>
          </ac:spMkLst>
        </pc:spChg>
        <pc:spChg chg="add mod replST">
          <ac:chgData name="Zita Draper" userId="b063123c-f51f-481b-b99c-f574606c9ace" providerId="ADAL" clId="{34BAA39A-6A62-45D3-9B45-3E874AA90E73}" dt="2023-09-07T10:41:32.036" v="4831"/>
          <ac:spMkLst>
            <pc:docMk/>
            <pc:sldMk cId="4284167963" sldId="402"/>
            <ac:spMk id="197" creationId="{D8161E03-1D6E-4C5C-846D-4975C5999BC0}"/>
          </ac:spMkLst>
        </pc:spChg>
        <pc:spChg chg="add mod replST">
          <ac:chgData name="Zita Draper" userId="b063123c-f51f-481b-b99c-f574606c9ace" providerId="ADAL" clId="{34BAA39A-6A62-45D3-9B45-3E874AA90E73}" dt="2023-09-07T10:41:32.036" v="4840"/>
          <ac:spMkLst>
            <pc:docMk/>
            <pc:sldMk cId="4284167963" sldId="402"/>
            <ac:spMk id="198" creationId="{6370EE35-F356-4036-907D-6193EA1C8A6A}"/>
          </ac:spMkLst>
        </pc:spChg>
        <pc:spChg chg="add mod replST">
          <ac:chgData name="Zita Draper" userId="b063123c-f51f-481b-b99c-f574606c9ace" providerId="ADAL" clId="{34BAA39A-6A62-45D3-9B45-3E874AA90E73}" dt="2023-09-07T10:41:32.051" v="4849"/>
          <ac:spMkLst>
            <pc:docMk/>
            <pc:sldMk cId="4284167963" sldId="402"/>
            <ac:spMk id="199" creationId="{893D4DB2-6D0A-4FAE-B976-E56A20774F5F}"/>
          </ac:spMkLst>
        </pc:spChg>
        <pc:spChg chg="add mod replST">
          <ac:chgData name="Zita Draper" userId="b063123c-f51f-481b-b99c-f574606c9ace" providerId="ADAL" clId="{34BAA39A-6A62-45D3-9B45-3E874AA90E73}" dt="2023-09-07T10:41:32.051" v="4858"/>
          <ac:spMkLst>
            <pc:docMk/>
            <pc:sldMk cId="4284167963" sldId="402"/>
            <ac:spMk id="200" creationId="{D020F416-C823-41A8-87E2-B2AD49203CD0}"/>
          </ac:spMkLst>
        </pc:spChg>
        <pc:spChg chg="add mod replST">
          <ac:chgData name="Zita Draper" userId="b063123c-f51f-481b-b99c-f574606c9ace" providerId="ADAL" clId="{34BAA39A-6A62-45D3-9B45-3E874AA90E73}" dt="2023-09-07T10:41:32.051" v="4867"/>
          <ac:spMkLst>
            <pc:docMk/>
            <pc:sldMk cId="4284167963" sldId="402"/>
            <ac:spMk id="201" creationId="{920FDE78-A726-4060-8EDC-6DEBE8FB597E}"/>
          </ac:spMkLst>
        </pc:spChg>
        <pc:spChg chg="add mod replST">
          <ac:chgData name="Zita Draper" userId="b063123c-f51f-481b-b99c-f574606c9ace" providerId="ADAL" clId="{34BAA39A-6A62-45D3-9B45-3E874AA90E73}" dt="2023-09-07T10:41:32.051" v="4876"/>
          <ac:spMkLst>
            <pc:docMk/>
            <pc:sldMk cId="4284167963" sldId="402"/>
            <ac:spMk id="202" creationId="{620935B0-80F8-4859-BA52-79E76C7AF5FA}"/>
          </ac:spMkLst>
        </pc:spChg>
        <pc:spChg chg="add mod replST">
          <ac:chgData name="Zita Draper" userId="b063123c-f51f-481b-b99c-f574606c9ace" providerId="ADAL" clId="{34BAA39A-6A62-45D3-9B45-3E874AA90E73}" dt="2023-09-07T10:41:32.051" v="4885"/>
          <ac:spMkLst>
            <pc:docMk/>
            <pc:sldMk cId="4284167963" sldId="402"/>
            <ac:spMk id="203" creationId="{06259EA1-BB62-4650-A49E-02058145911F}"/>
          </ac:spMkLst>
        </pc:spChg>
        <pc:spChg chg="add mod replST">
          <ac:chgData name="Zita Draper" userId="b063123c-f51f-481b-b99c-f574606c9ace" providerId="ADAL" clId="{34BAA39A-6A62-45D3-9B45-3E874AA90E73}" dt="2023-09-07T10:41:32.051" v="4894"/>
          <ac:spMkLst>
            <pc:docMk/>
            <pc:sldMk cId="4284167963" sldId="402"/>
            <ac:spMk id="204" creationId="{BEC4236A-B24C-49FC-B941-5F5964A07D5B}"/>
          </ac:spMkLst>
        </pc:spChg>
        <pc:spChg chg="add mod replST">
          <ac:chgData name="Zita Draper" userId="b063123c-f51f-481b-b99c-f574606c9ace" providerId="ADAL" clId="{34BAA39A-6A62-45D3-9B45-3E874AA90E73}" dt="2023-09-07T10:41:32.067" v="4903"/>
          <ac:spMkLst>
            <pc:docMk/>
            <pc:sldMk cId="4284167963" sldId="402"/>
            <ac:spMk id="205" creationId="{2AAE4F2A-8ECB-4055-B07B-63AFCCFC749F}"/>
          </ac:spMkLst>
        </pc:spChg>
        <pc:spChg chg="add mod replST">
          <ac:chgData name="Zita Draper" userId="b063123c-f51f-481b-b99c-f574606c9ace" providerId="ADAL" clId="{34BAA39A-6A62-45D3-9B45-3E874AA90E73}" dt="2023-09-07T10:41:32.067" v="4912"/>
          <ac:spMkLst>
            <pc:docMk/>
            <pc:sldMk cId="4284167963" sldId="402"/>
            <ac:spMk id="206" creationId="{B0D1B8DB-0922-40CF-AB4E-7A7B08B81187}"/>
          </ac:spMkLst>
        </pc:spChg>
        <pc:spChg chg="add mod replST">
          <ac:chgData name="Zita Draper" userId="b063123c-f51f-481b-b99c-f574606c9ace" providerId="ADAL" clId="{34BAA39A-6A62-45D3-9B45-3E874AA90E73}" dt="2023-09-07T10:41:32.067" v="4921"/>
          <ac:spMkLst>
            <pc:docMk/>
            <pc:sldMk cId="4284167963" sldId="402"/>
            <ac:spMk id="207" creationId="{3DDA3CEB-884D-42B8-BF01-0797601BD2B0}"/>
          </ac:spMkLst>
        </pc:spChg>
        <pc:spChg chg="add mod replST">
          <ac:chgData name="Zita Draper" userId="b063123c-f51f-481b-b99c-f574606c9ace" providerId="ADAL" clId="{34BAA39A-6A62-45D3-9B45-3E874AA90E73}" dt="2023-09-07T10:41:32.067" v="4930"/>
          <ac:spMkLst>
            <pc:docMk/>
            <pc:sldMk cId="4284167963" sldId="402"/>
            <ac:spMk id="208" creationId="{60C131FA-AF86-4F3C-B905-F8D79BC6F4AE}"/>
          </ac:spMkLst>
        </pc:spChg>
        <pc:spChg chg="add mod replST">
          <ac:chgData name="Zita Draper" userId="b063123c-f51f-481b-b99c-f574606c9ace" providerId="ADAL" clId="{34BAA39A-6A62-45D3-9B45-3E874AA90E73}" dt="2023-09-07T10:41:32.067" v="4939"/>
          <ac:spMkLst>
            <pc:docMk/>
            <pc:sldMk cId="4284167963" sldId="402"/>
            <ac:spMk id="209" creationId="{37692B0D-96BD-4C3B-803D-34D23B496E19}"/>
          </ac:spMkLst>
        </pc:spChg>
        <pc:spChg chg="add mod replST">
          <ac:chgData name="Zita Draper" userId="b063123c-f51f-481b-b99c-f574606c9ace" providerId="ADAL" clId="{34BAA39A-6A62-45D3-9B45-3E874AA90E73}" dt="2023-09-07T10:41:32.082" v="4948"/>
          <ac:spMkLst>
            <pc:docMk/>
            <pc:sldMk cId="4284167963" sldId="402"/>
            <ac:spMk id="210" creationId="{B036DDED-23EB-4EA1-99EE-8DCCAFF115C4}"/>
          </ac:spMkLst>
        </pc:spChg>
        <pc:spChg chg="add mod replST">
          <ac:chgData name="Zita Draper" userId="b063123c-f51f-481b-b99c-f574606c9ace" providerId="ADAL" clId="{34BAA39A-6A62-45D3-9B45-3E874AA90E73}" dt="2023-09-07T10:41:32.082" v="4957"/>
          <ac:spMkLst>
            <pc:docMk/>
            <pc:sldMk cId="4284167963" sldId="402"/>
            <ac:spMk id="211" creationId="{F49E9C08-56E5-429A-ABC9-45C676222D87}"/>
          </ac:spMkLst>
        </pc:spChg>
        <pc:spChg chg="add mod replST">
          <ac:chgData name="Zita Draper" userId="b063123c-f51f-481b-b99c-f574606c9ace" providerId="ADAL" clId="{34BAA39A-6A62-45D3-9B45-3E874AA90E73}" dt="2023-09-07T10:41:32.082" v="4966"/>
          <ac:spMkLst>
            <pc:docMk/>
            <pc:sldMk cId="4284167963" sldId="402"/>
            <ac:spMk id="212" creationId="{80C0C3D1-E563-4887-8CBD-E7B5041F3EFD}"/>
          </ac:spMkLst>
        </pc:spChg>
        <pc:spChg chg="add mod replST">
          <ac:chgData name="Zita Draper" userId="b063123c-f51f-481b-b99c-f574606c9ace" providerId="ADAL" clId="{34BAA39A-6A62-45D3-9B45-3E874AA90E73}" dt="2023-09-07T10:41:32.082" v="4975"/>
          <ac:spMkLst>
            <pc:docMk/>
            <pc:sldMk cId="4284167963" sldId="402"/>
            <ac:spMk id="213" creationId="{15630028-109D-4F83-A06E-F6DEEA172456}"/>
          </ac:spMkLst>
        </pc:spChg>
        <pc:spChg chg="add mod replST">
          <ac:chgData name="Zita Draper" userId="b063123c-f51f-481b-b99c-f574606c9ace" providerId="ADAL" clId="{34BAA39A-6A62-45D3-9B45-3E874AA90E73}" dt="2023-09-07T10:41:32.082" v="4984"/>
          <ac:spMkLst>
            <pc:docMk/>
            <pc:sldMk cId="4284167963" sldId="402"/>
            <ac:spMk id="214" creationId="{D85FC63C-2519-4CF3-82EF-87BB340CC475}"/>
          </ac:spMkLst>
        </pc:spChg>
        <pc:spChg chg="add mod replST">
          <ac:chgData name="Zita Draper" userId="b063123c-f51f-481b-b99c-f574606c9ace" providerId="ADAL" clId="{34BAA39A-6A62-45D3-9B45-3E874AA90E73}" dt="2023-09-07T10:41:32.098" v="4993"/>
          <ac:spMkLst>
            <pc:docMk/>
            <pc:sldMk cId="4284167963" sldId="402"/>
            <ac:spMk id="215" creationId="{B47C5E1F-5A74-4256-B7E5-6B6FE25B0440}"/>
          </ac:spMkLst>
        </pc:spChg>
        <pc:spChg chg="add mod replST">
          <ac:chgData name="Zita Draper" userId="b063123c-f51f-481b-b99c-f574606c9ace" providerId="ADAL" clId="{34BAA39A-6A62-45D3-9B45-3E874AA90E73}" dt="2023-09-07T10:41:32.098" v="5002"/>
          <ac:spMkLst>
            <pc:docMk/>
            <pc:sldMk cId="4284167963" sldId="402"/>
            <ac:spMk id="216" creationId="{1C941B73-F856-4F38-A91A-98D5C095C038}"/>
          </ac:spMkLst>
        </pc:spChg>
        <pc:spChg chg="add mod replST">
          <ac:chgData name="Zita Draper" userId="b063123c-f51f-481b-b99c-f574606c9ace" providerId="ADAL" clId="{34BAA39A-6A62-45D3-9B45-3E874AA90E73}" dt="2023-09-07T10:41:32.098" v="5011"/>
          <ac:spMkLst>
            <pc:docMk/>
            <pc:sldMk cId="4284167963" sldId="402"/>
            <ac:spMk id="217" creationId="{1333D517-70F5-4944-84E5-B43F81E44B2C}"/>
          </ac:spMkLst>
        </pc:spChg>
        <pc:spChg chg="add mod replST">
          <ac:chgData name="Zita Draper" userId="b063123c-f51f-481b-b99c-f574606c9ace" providerId="ADAL" clId="{34BAA39A-6A62-45D3-9B45-3E874AA90E73}" dt="2023-09-07T10:41:32.098" v="5020"/>
          <ac:spMkLst>
            <pc:docMk/>
            <pc:sldMk cId="4284167963" sldId="402"/>
            <ac:spMk id="218" creationId="{9DAFB4B3-E348-48BE-9A49-57697E9472C7}"/>
          </ac:spMkLst>
        </pc:spChg>
        <pc:spChg chg="add mod replST">
          <ac:chgData name="Zita Draper" userId="b063123c-f51f-481b-b99c-f574606c9ace" providerId="ADAL" clId="{34BAA39A-6A62-45D3-9B45-3E874AA90E73}" dt="2023-09-07T10:41:32.098" v="5029"/>
          <ac:spMkLst>
            <pc:docMk/>
            <pc:sldMk cId="4284167963" sldId="402"/>
            <ac:spMk id="219" creationId="{157AA27F-9940-4992-ADD8-B57A67E92B56}"/>
          </ac:spMkLst>
        </pc:spChg>
        <pc:spChg chg="add mod replST">
          <ac:chgData name="Zita Draper" userId="b063123c-f51f-481b-b99c-f574606c9ace" providerId="ADAL" clId="{34BAA39A-6A62-45D3-9B45-3E874AA90E73}" dt="2023-09-07T10:41:32.114" v="5038"/>
          <ac:spMkLst>
            <pc:docMk/>
            <pc:sldMk cId="4284167963" sldId="402"/>
            <ac:spMk id="220" creationId="{4C1DF75F-3CD9-495A-9B2F-E062FD6847C8}"/>
          </ac:spMkLst>
        </pc:spChg>
        <pc:spChg chg="add mod replST">
          <ac:chgData name="Zita Draper" userId="b063123c-f51f-481b-b99c-f574606c9ace" providerId="ADAL" clId="{34BAA39A-6A62-45D3-9B45-3E874AA90E73}" dt="2023-09-07T10:41:32.114" v="5047"/>
          <ac:spMkLst>
            <pc:docMk/>
            <pc:sldMk cId="4284167963" sldId="402"/>
            <ac:spMk id="221" creationId="{AC1217F2-F178-47FB-9700-DE0D28F8F931}"/>
          </ac:spMkLst>
        </pc:spChg>
        <pc:spChg chg="add mod replST">
          <ac:chgData name="Zita Draper" userId="b063123c-f51f-481b-b99c-f574606c9ace" providerId="ADAL" clId="{34BAA39A-6A62-45D3-9B45-3E874AA90E73}" dt="2023-09-07T10:41:32.114" v="5056"/>
          <ac:spMkLst>
            <pc:docMk/>
            <pc:sldMk cId="4284167963" sldId="402"/>
            <ac:spMk id="222" creationId="{A82E6AC0-58A7-4A42-8A9A-A70912EFFF20}"/>
          </ac:spMkLst>
        </pc:spChg>
        <pc:spChg chg="add mod replST">
          <ac:chgData name="Zita Draper" userId="b063123c-f51f-481b-b99c-f574606c9ace" providerId="ADAL" clId="{34BAA39A-6A62-45D3-9B45-3E874AA90E73}" dt="2023-09-07T10:41:32.114" v="5065"/>
          <ac:spMkLst>
            <pc:docMk/>
            <pc:sldMk cId="4284167963" sldId="402"/>
            <ac:spMk id="223" creationId="{07473758-A45E-4999-9D1C-118C125DC7A3}"/>
          </ac:spMkLst>
        </pc:spChg>
        <pc:spChg chg="add mod replST">
          <ac:chgData name="Zita Draper" userId="b063123c-f51f-481b-b99c-f574606c9ace" providerId="ADAL" clId="{34BAA39A-6A62-45D3-9B45-3E874AA90E73}" dt="2023-09-07T10:41:32.114" v="5074"/>
          <ac:spMkLst>
            <pc:docMk/>
            <pc:sldMk cId="4284167963" sldId="402"/>
            <ac:spMk id="224" creationId="{765E1220-5131-43E7-AA06-E6BC20FCE397}"/>
          </ac:spMkLst>
        </pc:spChg>
        <pc:spChg chg="add mod replST">
          <ac:chgData name="Zita Draper" userId="b063123c-f51f-481b-b99c-f574606c9ace" providerId="ADAL" clId="{34BAA39A-6A62-45D3-9B45-3E874AA90E73}" dt="2023-09-07T10:41:32.114" v="5083"/>
          <ac:spMkLst>
            <pc:docMk/>
            <pc:sldMk cId="4284167963" sldId="402"/>
            <ac:spMk id="225" creationId="{AF64D1DA-1A85-4F19-9A58-C0AEC78DBA15}"/>
          </ac:spMkLst>
        </pc:spChg>
        <pc:spChg chg="add mod replST">
          <ac:chgData name="Zita Draper" userId="b063123c-f51f-481b-b99c-f574606c9ace" providerId="ADAL" clId="{34BAA39A-6A62-45D3-9B45-3E874AA90E73}" dt="2023-09-07T10:41:32.129" v="5092"/>
          <ac:spMkLst>
            <pc:docMk/>
            <pc:sldMk cId="4284167963" sldId="402"/>
            <ac:spMk id="226" creationId="{4F253E13-D857-43D9-ADF0-59EF3CF3C67D}"/>
          </ac:spMkLst>
        </pc:spChg>
        <pc:spChg chg="add mod replST">
          <ac:chgData name="Zita Draper" userId="b063123c-f51f-481b-b99c-f574606c9ace" providerId="ADAL" clId="{34BAA39A-6A62-45D3-9B45-3E874AA90E73}" dt="2023-09-07T10:41:32.129" v="5101"/>
          <ac:spMkLst>
            <pc:docMk/>
            <pc:sldMk cId="4284167963" sldId="402"/>
            <ac:spMk id="227" creationId="{0C138EAA-5A88-4DC4-822F-191A5C23E2C5}"/>
          </ac:spMkLst>
        </pc:spChg>
        <pc:spChg chg="add mod replST">
          <ac:chgData name="Zita Draper" userId="b063123c-f51f-481b-b99c-f574606c9ace" providerId="ADAL" clId="{34BAA39A-6A62-45D3-9B45-3E874AA90E73}" dt="2023-09-07T10:41:32.136" v="5110"/>
          <ac:spMkLst>
            <pc:docMk/>
            <pc:sldMk cId="4284167963" sldId="402"/>
            <ac:spMk id="228" creationId="{0B774BB2-91D4-4FA9-9F2F-ADB2625D6DB0}"/>
          </ac:spMkLst>
        </pc:spChg>
        <pc:spChg chg="add mod replST">
          <ac:chgData name="Zita Draper" userId="b063123c-f51f-481b-b99c-f574606c9ace" providerId="ADAL" clId="{34BAA39A-6A62-45D3-9B45-3E874AA90E73}" dt="2023-09-07T10:41:32.136" v="5119"/>
          <ac:spMkLst>
            <pc:docMk/>
            <pc:sldMk cId="4284167963" sldId="402"/>
            <ac:spMk id="229" creationId="{AB6B212D-2A80-4C5A-8C86-F5C0EC33F55B}"/>
          </ac:spMkLst>
        </pc:spChg>
        <pc:spChg chg="add mod replST">
          <ac:chgData name="Zita Draper" userId="b063123c-f51f-481b-b99c-f574606c9ace" providerId="ADAL" clId="{34BAA39A-6A62-45D3-9B45-3E874AA90E73}" dt="2023-09-07T10:41:32.136" v="5128"/>
          <ac:spMkLst>
            <pc:docMk/>
            <pc:sldMk cId="4284167963" sldId="402"/>
            <ac:spMk id="230" creationId="{D0738095-D685-470C-954C-B2E72C6A4F5B}"/>
          </ac:spMkLst>
        </pc:spChg>
        <pc:spChg chg="add mod replST">
          <ac:chgData name="Zita Draper" userId="b063123c-f51f-481b-b99c-f574606c9ace" providerId="ADAL" clId="{34BAA39A-6A62-45D3-9B45-3E874AA90E73}" dt="2023-09-07T10:41:32.136" v="5137"/>
          <ac:spMkLst>
            <pc:docMk/>
            <pc:sldMk cId="4284167963" sldId="402"/>
            <ac:spMk id="231" creationId="{B14D0818-8D01-47BA-AD7A-BABB0879F1BD}"/>
          </ac:spMkLst>
        </pc:spChg>
        <pc:spChg chg="add mod replST">
          <ac:chgData name="Zita Draper" userId="b063123c-f51f-481b-b99c-f574606c9ace" providerId="ADAL" clId="{34BAA39A-6A62-45D3-9B45-3E874AA90E73}" dt="2023-09-07T10:41:32.136" v="5146"/>
          <ac:spMkLst>
            <pc:docMk/>
            <pc:sldMk cId="4284167963" sldId="402"/>
            <ac:spMk id="232" creationId="{50F26700-06D8-4955-8E7E-B4E671E48469}"/>
          </ac:spMkLst>
        </pc:spChg>
        <pc:spChg chg="add mod replST">
          <ac:chgData name="Zita Draper" userId="b063123c-f51f-481b-b99c-f574606c9ace" providerId="ADAL" clId="{34BAA39A-6A62-45D3-9B45-3E874AA90E73}" dt="2023-09-07T10:41:32.136" v="5155"/>
          <ac:spMkLst>
            <pc:docMk/>
            <pc:sldMk cId="4284167963" sldId="402"/>
            <ac:spMk id="233" creationId="{8CF41D42-6DE9-4170-8957-1B526E4D19E9}"/>
          </ac:spMkLst>
        </pc:spChg>
        <pc:spChg chg="add mod replST">
          <ac:chgData name="Zita Draper" userId="b063123c-f51f-481b-b99c-f574606c9ace" providerId="ADAL" clId="{34BAA39A-6A62-45D3-9B45-3E874AA90E73}" dt="2023-09-07T10:41:32.152" v="5164"/>
          <ac:spMkLst>
            <pc:docMk/>
            <pc:sldMk cId="4284167963" sldId="402"/>
            <ac:spMk id="234" creationId="{7EED112B-76B2-4BF9-9930-F27381D0452D}"/>
          </ac:spMkLst>
        </pc:spChg>
        <pc:spChg chg="add mod replST">
          <ac:chgData name="Zita Draper" userId="b063123c-f51f-481b-b99c-f574606c9ace" providerId="ADAL" clId="{34BAA39A-6A62-45D3-9B45-3E874AA90E73}" dt="2023-09-07T10:41:32.152" v="5173"/>
          <ac:spMkLst>
            <pc:docMk/>
            <pc:sldMk cId="4284167963" sldId="402"/>
            <ac:spMk id="235" creationId="{22F678E5-5316-45AA-A625-3E84528F0080}"/>
          </ac:spMkLst>
        </pc:spChg>
        <pc:spChg chg="add mod replST">
          <ac:chgData name="Zita Draper" userId="b063123c-f51f-481b-b99c-f574606c9ace" providerId="ADAL" clId="{34BAA39A-6A62-45D3-9B45-3E874AA90E73}" dt="2023-09-07T10:41:32.152" v="5182"/>
          <ac:spMkLst>
            <pc:docMk/>
            <pc:sldMk cId="4284167963" sldId="402"/>
            <ac:spMk id="236" creationId="{4892BB6A-DB86-4A51-B97E-B7FCBB43C85F}"/>
          </ac:spMkLst>
        </pc:spChg>
        <pc:spChg chg="add mod replST">
          <ac:chgData name="Zita Draper" userId="b063123c-f51f-481b-b99c-f574606c9ace" providerId="ADAL" clId="{34BAA39A-6A62-45D3-9B45-3E874AA90E73}" dt="2023-09-07T10:41:32.152" v="5191"/>
          <ac:spMkLst>
            <pc:docMk/>
            <pc:sldMk cId="4284167963" sldId="402"/>
            <ac:spMk id="237" creationId="{1E2F1B80-6924-435D-B42F-2366AC26F44C}"/>
          </ac:spMkLst>
        </pc:spChg>
        <pc:spChg chg="add mod replST">
          <ac:chgData name="Zita Draper" userId="b063123c-f51f-481b-b99c-f574606c9ace" providerId="ADAL" clId="{34BAA39A-6A62-45D3-9B45-3E874AA90E73}" dt="2023-09-07T10:41:32.152" v="5200"/>
          <ac:spMkLst>
            <pc:docMk/>
            <pc:sldMk cId="4284167963" sldId="402"/>
            <ac:spMk id="238" creationId="{B2EB9ED0-5590-464D-A7DD-7EB011257CAE}"/>
          </ac:spMkLst>
        </pc:spChg>
        <pc:spChg chg="add mod replST">
          <ac:chgData name="Zita Draper" userId="b063123c-f51f-481b-b99c-f574606c9ace" providerId="ADAL" clId="{34BAA39A-6A62-45D3-9B45-3E874AA90E73}" dt="2023-09-07T10:41:32.152" v="5209"/>
          <ac:spMkLst>
            <pc:docMk/>
            <pc:sldMk cId="4284167963" sldId="402"/>
            <ac:spMk id="239" creationId="{BBE902DA-EC68-4F0A-8E94-C6A4361A7F80}"/>
          </ac:spMkLst>
        </pc:spChg>
        <pc:spChg chg="add mod replST">
          <ac:chgData name="Zita Draper" userId="b063123c-f51f-481b-b99c-f574606c9ace" providerId="ADAL" clId="{34BAA39A-6A62-45D3-9B45-3E874AA90E73}" dt="2023-09-07T10:41:32.167" v="5218"/>
          <ac:spMkLst>
            <pc:docMk/>
            <pc:sldMk cId="4284167963" sldId="402"/>
            <ac:spMk id="240" creationId="{60839531-10B1-4B2C-B394-29EF273DE595}"/>
          </ac:spMkLst>
        </pc:spChg>
        <pc:spChg chg="add mod replST">
          <ac:chgData name="Zita Draper" userId="b063123c-f51f-481b-b99c-f574606c9ace" providerId="ADAL" clId="{34BAA39A-6A62-45D3-9B45-3E874AA90E73}" dt="2023-09-07T10:41:32.167" v="5227"/>
          <ac:spMkLst>
            <pc:docMk/>
            <pc:sldMk cId="4284167963" sldId="402"/>
            <ac:spMk id="241" creationId="{7856D0EB-6946-4080-9EF6-82D5F818E3C7}"/>
          </ac:spMkLst>
        </pc:spChg>
        <pc:spChg chg="add mod replST">
          <ac:chgData name="Zita Draper" userId="b063123c-f51f-481b-b99c-f574606c9ace" providerId="ADAL" clId="{34BAA39A-6A62-45D3-9B45-3E874AA90E73}" dt="2023-09-07T10:41:32.167" v="5236"/>
          <ac:spMkLst>
            <pc:docMk/>
            <pc:sldMk cId="4284167963" sldId="402"/>
            <ac:spMk id="242" creationId="{073FF875-1333-41E0-9DF5-098AF6CB3E04}"/>
          </ac:spMkLst>
        </pc:spChg>
        <pc:spChg chg="add mod replST">
          <ac:chgData name="Zita Draper" userId="b063123c-f51f-481b-b99c-f574606c9ace" providerId="ADAL" clId="{34BAA39A-6A62-45D3-9B45-3E874AA90E73}" dt="2023-09-07T10:41:32.167" v="5245"/>
          <ac:spMkLst>
            <pc:docMk/>
            <pc:sldMk cId="4284167963" sldId="402"/>
            <ac:spMk id="243" creationId="{D6C88452-3A4A-4726-949C-E4F929BA33C6}"/>
          </ac:spMkLst>
        </pc:spChg>
        <pc:spChg chg="add mod replST">
          <ac:chgData name="Zita Draper" userId="b063123c-f51f-481b-b99c-f574606c9ace" providerId="ADAL" clId="{34BAA39A-6A62-45D3-9B45-3E874AA90E73}" dt="2023-09-07T10:41:32.167" v="5254"/>
          <ac:spMkLst>
            <pc:docMk/>
            <pc:sldMk cId="4284167963" sldId="402"/>
            <ac:spMk id="244" creationId="{A172732D-CB0A-483D-846D-5F0C845FBE28}"/>
          </ac:spMkLst>
        </pc:spChg>
        <pc:spChg chg="add mod replST">
          <ac:chgData name="Zita Draper" userId="b063123c-f51f-481b-b99c-f574606c9ace" providerId="ADAL" clId="{34BAA39A-6A62-45D3-9B45-3E874AA90E73}" dt="2023-09-07T10:41:32.167" v="5263"/>
          <ac:spMkLst>
            <pc:docMk/>
            <pc:sldMk cId="4284167963" sldId="402"/>
            <ac:spMk id="245" creationId="{4C08EE6F-DBC9-461F-A49A-3D5B727E7557}"/>
          </ac:spMkLst>
        </pc:spChg>
        <pc:spChg chg="add mod replST">
          <ac:chgData name="Zita Draper" userId="b063123c-f51f-481b-b99c-f574606c9ace" providerId="ADAL" clId="{34BAA39A-6A62-45D3-9B45-3E874AA90E73}" dt="2023-09-07T10:41:32.183" v="5272"/>
          <ac:spMkLst>
            <pc:docMk/>
            <pc:sldMk cId="4284167963" sldId="402"/>
            <ac:spMk id="246" creationId="{0B351DDF-EB09-4EA0-88AF-840CFBCFFE5E}"/>
          </ac:spMkLst>
        </pc:spChg>
        <pc:spChg chg="add mod replST">
          <ac:chgData name="Zita Draper" userId="b063123c-f51f-481b-b99c-f574606c9ace" providerId="ADAL" clId="{34BAA39A-6A62-45D3-9B45-3E874AA90E73}" dt="2023-09-07T10:41:32.183" v="5281"/>
          <ac:spMkLst>
            <pc:docMk/>
            <pc:sldMk cId="4284167963" sldId="402"/>
            <ac:spMk id="247" creationId="{2A90C42C-72F1-4373-9CED-8F53031D7629}"/>
          </ac:spMkLst>
        </pc:spChg>
        <pc:spChg chg="add mod replST">
          <ac:chgData name="Zita Draper" userId="b063123c-f51f-481b-b99c-f574606c9ace" providerId="ADAL" clId="{34BAA39A-6A62-45D3-9B45-3E874AA90E73}" dt="2023-09-07T10:41:32.183" v="5290"/>
          <ac:spMkLst>
            <pc:docMk/>
            <pc:sldMk cId="4284167963" sldId="402"/>
            <ac:spMk id="248" creationId="{9B4C66E1-4B24-4155-A7AA-69D3C4E82066}"/>
          </ac:spMkLst>
        </pc:spChg>
        <pc:spChg chg="add mod replST">
          <ac:chgData name="Zita Draper" userId="b063123c-f51f-481b-b99c-f574606c9ace" providerId="ADAL" clId="{34BAA39A-6A62-45D3-9B45-3E874AA90E73}" dt="2023-09-07T10:41:32.183" v="5299"/>
          <ac:spMkLst>
            <pc:docMk/>
            <pc:sldMk cId="4284167963" sldId="402"/>
            <ac:spMk id="249" creationId="{8A5ECA0C-42C1-4002-948D-96A30F67EDE1}"/>
          </ac:spMkLst>
        </pc:spChg>
        <pc:spChg chg="add mod replST">
          <ac:chgData name="Zita Draper" userId="b063123c-f51f-481b-b99c-f574606c9ace" providerId="ADAL" clId="{34BAA39A-6A62-45D3-9B45-3E874AA90E73}" dt="2023-09-07T10:41:32.183" v="5308"/>
          <ac:spMkLst>
            <pc:docMk/>
            <pc:sldMk cId="4284167963" sldId="402"/>
            <ac:spMk id="250" creationId="{B5FF0F96-7013-4129-B667-79E56238087E}"/>
          </ac:spMkLst>
        </pc:spChg>
        <pc:spChg chg="add mod replST">
          <ac:chgData name="Zita Draper" userId="b063123c-f51f-481b-b99c-f574606c9ace" providerId="ADAL" clId="{34BAA39A-6A62-45D3-9B45-3E874AA90E73}" dt="2023-09-07T10:41:32.183" v="5317"/>
          <ac:spMkLst>
            <pc:docMk/>
            <pc:sldMk cId="4284167963" sldId="402"/>
            <ac:spMk id="251" creationId="{76D390AB-9FDC-4535-A52A-FE06C9FDA350}"/>
          </ac:spMkLst>
        </pc:spChg>
        <pc:spChg chg="add mod replST">
          <ac:chgData name="Zita Draper" userId="b063123c-f51f-481b-b99c-f574606c9ace" providerId="ADAL" clId="{34BAA39A-6A62-45D3-9B45-3E874AA90E73}" dt="2023-09-07T10:41:32.198" v="5326"/>
          <ac:spMkLst>
            <pc:docMk/>
            <pc:sldMk cId="4284167963" sldId="402"/>
            <ac:spMk id="252" creationId="{F7B103A1-C86E-419C-A7B1-204595F12DC6}"/>
          </ac:spMkLst>
        </pc:spChg>
        <pc:spChg chg="add mod replST">
          <ac:chgData name="Zita Draper" userId="b063123c-f51f-481b-b99c-f574606c9ace" providerId="ADAL" clId="{34BAA39A-6A62-45D3-9B45-3E874AA90E73}" dt="2023-09-07T10:41:32.198" v="5335"/>
          <ac:spMkLst>
            <pc:docMk/>
            <pc:sldMk cId="4284167963" sldId="402"/>
            <ac:spMk id="253" creationId="{5A33DD1D-0FF2-42C8-B6DC-0FED7595C79C}"/>
          </ac:spMkLst>
        </pc:spChg>
        <pc:spChg chg="add mod replST">
          <ac:chgData name="Zita Draper" userId="b063123c-f51f-481b-b99c-f574606c9ace" providerId="ADAL" clId="{34BAA39A-6A62-45D3-9B45-3E874AA90E73}" dt="2023-09-07T10:41:32.198" v="5344"/>
          <ac:spMkLst>
            <pc:docMk/>
            <pc:sldMk cId="4284167963" sldId="402"/>
            <ac:spMk id="254" creationId="{6942F59F-2422-4B99-9A25-485C859A97FE}"/>
          </ac:spMkLst>
        </pc:spChg>
        <pc:spChg chg="add mod replST">
          <ac:chgData name="Zita Draper" userId="b063123c-f51f-481b-b99c-f574606c9ace" providerId="ADAL" clId="{34BAA39A-6A62-45D3-9B45-3E874AA90E73}" dt="2023-09-07T10:41:32.198" v="5353"/>
          <ac:spMkLst>
            <pc:docMk/>
            <pc:sldMk cId="4284167963" sldId="402"/>
            <ac:spMk id="255" creationId="{4D10DBA7-D76E-491E-9A84-18AF11AD772B}"/>
          </ac:spMkLst>
        </pc:spChg>
        <pc:spChg chg="add mod replST">
          <ac:chgData name="Zita Draper" userId="b063123c-f51f-481b-b99c-f574606c9ace" providerId="ADAL" clId="{34BAA39A-6A62-45D3-9B45-3E874AA90E73}" dt="2023-09-07T10:41:32.198" v="5362"/>
          <ac:spMkLst>
            <pc:docMk/>
            <pc:sldMk cId="4284167963" sldId="402"/>
            <ac:spMk id="256" creationId="{A671519C-D749-4E72-9847-303A4D066238}"/>
          </ac:spMkLst>
        </pc:spChg>
        <pc:spChg chg="add mod replST">
          <ac:chgData name="Zita Draper" userId="b063123c-f51f-481b-b99c-f574606c9ace" providerId="ADAL" clId="{34BAA39A-6A62-45D3-9B45-3E874AA90E73}" dt="2023-09-07T10:41:32.198" v="5371"/>
          <ac:spMkLst>
            <pc:docMk/>
            <pc:sldMk cId="4284167963" sldId="402"/>
            <ac:spMk id="257" creationId="{C6DDFC10-1C79-4256-BEDF-42F3B3EF782C}"/>
          </ac:spMkLst>
        </pc:spChg>
        <pc:spChg chg="add mod replST">
          <ac:chgData name="Zita Draper" userId="b063123c-f51f-481b-b99c-f574606c9ace" providerId="ADAL" clId="{34BAA39A-6A62-45D3-9B45-3E874AA90E73}" dt="2023-09-07T10:41:32.198" v="5380"/>
          <ac:spMkLst>
            <pc:docMk/>
            <pc:sldMk cId="4284167963" sldId="402"/>
            <ac:spMk id="258" creationId="{3A30E77E-302F-4136-8D1F-53AAA03EC728}"/>
          </ac:spMkLst>
        </pc:spChg>
        <pc:spChg chg="add mod replST">
          <ac:chgData name="Zita Draper" userId="b063123c-f51f-481b-b99c-f574606c9ace" providerId="ADAL" clId="{34BAA39A-6A62-45D3-9B45-3E874AA90E73}" dt="2023-09-07T10:41:32.214" v="5389"/>
          <ac:spMkLst>
            <pc:docMk/>
            <pc:sldMk cId="4284167963" sldId="402"/>
            <ac:spMk id="259" creationId="{B6562806-6064-44FF-9FDD-4220208DF2A1}"/>
          </ac:spMkLst>
        </pc:spChg>
        <pc:spChg chg="add mod replST">
          <ac:chgData name="Zita Draper" userId="b063123c-f51f-481b-b99c-f574606c9ace" providerId="ADAL" clId="{34BAA39A-6A62-45D3-9B45-3E874AA90E73}" dt="2023-09-07T10:41:32.214" v="5398"/>
          <ac:spMkLst>
            <pc:docMk/>
            <pc:sldMk cId="4284167963" sldId="402"/>
            <ac:spMk id="260" creationId="{88E228E8-6D37-499E-B2A4-8EE11562D6F2}"/>
          </ac:spMkLst>
        </pc:spChg>
        <pc:spChg chg="add mod replST">
          <ac:chgData name="Zita Draper" userId="b063123c-f51f-481b-b99c-f574606c9ace" providerId="ADAL" clId="{34BAA39A-6A62-45D3-9B45-3E874AA90E73}" dt="2023-09-07T10:41:32.214" v="5407"/>
          <ac:spMkLst>
            <pc:docMk/>
            <pc:sldMk cId="4284167963" sldId="402"/>
            <ac:spMk id="261" creationId="{1A99BBE1-A5C4-4923-8B68-98351637E64B}"/>
          </ac:spMkLst>
        </pc:spChg>
        <pc:spChg chg="add mod replST">
          <ac:chgData name="Zita Draper" userId="b063123c-f51f-481b-b99c-f574606c9ace" providerId="ADAL" clId="{34BAA39A-6A62-45D3-9B45-3E874AA90E73}" dt="2023-09-07T10:41:32.214" v="5416"/>
          <ac:spMkLst>
            <pc:docMk/>
            <pc:sldMk cId="4284167963" sldId="402"/>
            <ac:spMk id="262" creationId="{51515344-24DF-47AD-8197-E74B0FD91DD2}"/>
          </ac:spMkLst>
        </pc:spChg>
        <pc:spChg chg="add mod replST">
          <ac:chgData name="Zita Draper" userId="b063123c-f51f-481b-b99c-f574606c9ace" providerId="ADAL" clId="{34BAA39A-6A62-45D3-9B45-3E874AA90E73}" dt="2023-09-07T10:41:32.214" v="5425"/>
          <ac:spMkLst>
            <pc:docMk/>
            <pc:sldMk cId="4284167963" sldId="402"/>
            <ac:spMk id="263" creationId="{ECB97996-9BF4-443A-9E21-1AC210FA781F}"/>
          </ac:spMkLst>
        </pc:spChg>
        <pc:spChg chg="add mod replST">
          <ac:chgData name="Zita Draper" userId="b063123c-f51f-481b-b99c-f574606c9ace" providerId="ADAL" clId="{34BAA39A-6A62-45D3-9B45-3E874AA90E73}" dt="2023-09-07T10:41:32.230" v="5434"/>
          <ac:spMkLst>
            <pc:docMk/>
            <pc:sldMk cId="4284167963" sldId="402"/>
            <ac:spMk id="264" creationId="{BE0F58EE-D4F1-465F-A901-FA10B4EE3E1D}"/>
          </ac:spMkLst>
        </pc:spChg>
        <pc:spChg chg="add mod replST">
          <ac:chgData name="Zita Draper" userId="b063123c-f51f-481b-b99c-f574606c9ace" providerId="ADAL" clId="{34BAA39A-6A62-45D3-9B45-3E874AA90E73}" dt="2023-09-07T10:41:32.230" v="5443"/>
          <ac:spMkLst>
            <pc:docMk/>
            <pc:sldMk cId="4284167963" sldId="402"/>
            <ac:spMk id="265" creationId="{6B6D6B63-97AC-4884-A85E-1053D48FECEE}"/>
          </ac:spMkLst>
        </pc:spChg>
        <pc:spChg chg="add mod replST">
          <ac:chgData name="Zita Draper" userId="b063123c-f51f-481b-b99c-f574606c9ace" providerId="ADAL" clId="{34BAA39A-6A62-45D3-9B45-3E874AA90E73}" dt="2023-09-07T10:41:32.230" v="5452"/>
          <ac:spMkLst>
            <pc:docMk/>
            <pc:sldMk cId="4284167963" sldId="402"/>
            <ac:spMk id="266" creationId="{2EFE1CCD-B9B3-4E64-AD5B-B25C7F328D80}"/>
          </ac:spMkLst>
        </pc:spChg>
        <pc:spChg chg="add mod replST">
          <ac:chgData name="Zita Draper" userId="b063123c-f51f-481b-b99c-f574606c9ace" providerId="ADAL" clId="{34BAA39A-6A62-45D3-9B45-3E874AA90E73}" dt="2023-09-07T10:41:32.236" v="5461"/>
          <ac:spMkLst>
            <pc:docMk/>
            <pc:sldMk cId="4284167963" sldId="402"/>
            <ac:spMk id="267" creationId="{5C5C030E-7945-45B6-9EC8-9BA0E317DE64}"/>
          </ac:spMkLst>
        </pc:spChg>
        <pc:spChg chg="add mod replST">
          <ac:chgData name="Zita Draper" userId="b063123c-f51f-481b-b99c-f574606c9ace" providerId="ADAL" clId="{34BAA39A-6A62-45D3-9B45-3E874AA90E73}" dt="2023-09-07T10:41:32.238" v="5470"/>
          <ac:spMkLst>
            <pc:docMk/>
            <pc:sldMk cId="4284167963" sldId="402"/>
            <ac:spMk id="268" creationId="{A302F460-EE2A-4A2D-A50B-26F78459C2E6}"/>
          </ac:spMkLst>
        </pc:spChg>
        <pc:spChg chg="add mod replST">
          <ac:chgData name="Zita Draper" userId="b063123c-f51f-481b-b99c-f574606c9ace" providerId="ADAL" clId="{34BAA39A-6A62-45D3-9B45-3E874AA90E73}" dt="2023-09-07T10:41:32.238" v="5479"/>
          <ac:spMkLst>
            <pc:docMk/>
            <pc:sldMk cId="4284167963" sldId="402"/>
            <ac:spMk id="269" creationId="{1EABB391-5792-4567-B059-CCF78575FBAD}"/>
          </ac:spMkLst>
        </pc:spChg>
        <pc:spChg chg="add mod replST">
          <ac:chgData name="Zita Draper" userId="b063123c-f51f-481b-b99c-f574606c9ace" providerId="ADAL" clId="{34BAA39A-6A62-45D3-9B45-3E874AA90E73}" dt="2023-09-07T10:41:32.238" v="5488"/>
          <ac:spMkLst>
            <pc:docMk/>
            <pc:sldMk cId="4284167963" sldId="402"/>
            <ac:spMk id="270" creationId="{2572FD68-4EF9-48A4-9342-CEB282CB5E34}"/>
          </ac:spMkLst>
        </pc:spChg>
        <pc:spChg chg="add mod replST">
          <ac:chgData name="Zita Draper" userId="b063123c-f51f-481b-b99c-f574606c9ace" providerId="ADAL" clId="{34BAA39A-6A62-45D3-9B45-3E874AA90E73}" dt="2023-09-07T10:41:32.246" v="5497"/>
          <ac:spMkLst>
            <pc:docMk/>
            <pc:sldMk cId="4284167963" sldId="402"/>
            <ac:spMk id="271" creationId="{84704A61-66B7-4FA8-9565-0313A2F07D24}"/>
          </ac:spMkLst>
        </pc:spChg>
        <pc:spChg chg="add mod replST">
          <ac:chgData name="Zita Draper" userId="b063123c-f51f-481b-b99c-f574606c9ace" providerId="ADAL" clId="{34BAA39A-6A62-45D3-9B45-3E874AA90E73}" dt="2023-09-07T10:41:32.248" v="5506"/>
          <ac:spMkLst>
            <pc:docMk/>
            <pc:sldMk cId="4284167963" sldId="402"/>
            <ac:spMk id="272" creationId="{AE2D5B28-242D-4F8E-9FD5-2661C2568B0D}"/>
          </ac:spMkLst>
        </pc:spChg>
        <pc:spChg chg="add mod replST">
          <ac:chgData name="Zita Draper" userId="b063123c-f51f-481b-b99c-f574606c9ace" providerId="ADAL" clId="{34BAA39A-6A62-45D3-9B45-3E874AA90E73}" dt="2023-09-07T10:41:32.248" v="5515"/>
          <ac:spMkLst>
            <pc:docMk/>
            <pc:sldMk cId="4284167963" sldId="402"/>
            <ac:spMk id="273" creationId="{868B3EB3-F89C-4D1E-8DF1-65E90CEE4429}"/>
          </ac:spMkLst>
        </pc:spChg>
        <pc:spChg chg="add mod replST">
          <ac:chgData name="Zita Draper" userId="b063123c-f51f-481b-b99c-f574606c9ace" providerId="ADAL" clId="{34BAA39A-6A62-45D3-9B45-3E874AA90E73}" dt="2023-09-07T10:41:32.248" v="5524"/>
          <ac:spMkLst>
            <pc:docMk/>
            <pc:sldMk cId="4284167963" sldId="402"/>
            <ac:spMk id="274" creationId="{20DE0A4A-3203-481F-9328-6E6D497FA351}"/>
          </ac:spMkLst>
        </pc:spChg>
        <pc:spChg chg="add mod replST">
          <ac:chgData name="Zita Draper" userId="b063123c-f51f-481b-b99c-f574606c9ace" providerId="ADAL" clId="{34BAA39A-6A62-45D3-9B45-3E874AA90E73}" dt="2023-09-07T10:41:32.256" v="5533"/>
          <ac:spMkLst>
            <pc:docMk/>
            <pc:sldMk cId="4284167963" sldId="402"/>
            <ac:spMk id="275" creationId="{C62643DA-B462-4C72-949E-B602D4180B1A}"/>
          </ac:spMkLst>
        </pc:spChg>
        <pc:spChg chg="add mod replST">
          <ac:chgData name="Zita Draper" userId="b063123c-f51f-481b-b99c-f574606c9ace" providerId="ADAL" clId="{34BAA39A-6A62-45D3-9B45-3E874AA90E73}" dt="2023-09-07T10:41:32.258" v="5542"/>
          <ac:spMkLst>
            <pc:docMk/>
            <pc:sldMk cId="4284167963" sldId="402"/>
            <ac:spMk id="276" creationId="{96BFDD4C-F208-4BF5-A503-EFF80E64F78E}"/>
          </ac:spMkLst>
        </pc:spChg>
        <pc:spChg chg="add mod replST">
          <ac:chgData name="Zita Draper" userId="b063123c-f51f-481b-b99c-f574606c9ace" providerId="ADAL" clId="{34BAA39A-6A62-45D3-9B45-3E874AA90E73}" dt="2023-09-07T10:41:32.258" v="5551"/>
          <ac:spMkLst>
            <pc:docMk/>
            <pc:sldMk cId="4284167963" sldId="402"/>
            <ac:spMk id="277" creationId="{5A6D6D7A-6320-4BA1-A016-CE61C0DFAEC9}"/>
          </ac:spMkLst>
        </pc:spChg>
        <pc:spChg chg="add mod replST">
          <ac:chgData name="Zita Draper" userId="b063123c-f51f-481b-b99c-f574606c9ace" providerId="ADAL" clId="{34BAA39A-6A62-45D3-9B45-3E874AA90E73}" dt="2023-09-07T10:41:32.258" v="5560"/>
          <ac:spMkLst>
            <pc:docMk/>
            <pc:sldMk cId="4284167963" sldId="402"/>
            <ac:spMk id="278" creationId="{36BF615B-174E-4F70-B74B-17ECCD9208FB}"/>
          </ac:spMkLst>
        </pc:spChg>
        <pc:spChg chg="add mod replST">
          <ac:chgData name="Zita Draper" userId="b063123c-f51f-481b-b99c-f574606c9ace" providerId="ADAL" clId="{34BAA39A-6A62-45D3-9B45-3E874AA90E73}" dt="2023-09-07T10:41:32.266" v="5569"/>
          <ac:spMkLst>
            <pc:docMk/>
            <pc:sldMk cId="4284167963" sldId="402"/>
            <ac:spMk id="279" creationId="{052C546A-2180-4B3C-8CF3-28C11A8847BE}"/>
          </ac:spMkLst>
        </pc:spChg>
        <pc:spChg chg="add mod replST">
          <ac:chgData name="Zita Draper" userId="b063123c-f51f-481b-b99c-f574606c9ace" providerId="ADAL" clId="{34BAA39A-6A62-45D3-9B45-3E874AA90E73}" dt="2023-09-07T10:41:32.268" v="5578"/>
          <ac:spMkLst>
            <pc:docMk/>
            <pc:sldMk cId="4284167963" sldId="402"/>
            <ac:spMk id="280" creationId="{C501CEEE-510C-4FB4-837F-5AFCE1B2BA29}"/>
          </ac:spMkLst>
        </pc:spChg>
        <pc:spChg chg="add mod replST">
          <ac:chgData name="Zita Draper" userId="b063123c-f51f-481b-b99c-f574606c9ace" providerId="ADAL" clId="{34BAA39A-6A62-45D3-9B45-3E874AA90E73}" dt="2023-09-07T10:41:32.268" v="5587"/>
          <ac:spMkLst>
            <pc:docMk/>
            <pc:sldMk cId="4284167963" sldId="402"/>
            <ac:spMk id="281" creationId="{BDE22652-B1AF-440A-8386-2CB875F61F31}"/>
          </ac:spMkLst>
        </pc:spChg>
        <pc:spChg chg="add mod replST">
          <ac:chgData name="Zita Draper" userId="b063123c-f51f-481b-b99c-f574606c9ace" providerId="ADAL" clId="{34BAA39A-6A62-45D3-9B45-3E874AA90E73}" dt="2023-09-07T10:41:32.268" v="5596"/>
          <ac:spMkLst>
            <pc:docMk/>
            <pc:sldMk cId="4284167963" sldId="402"/>
            <ac:spMk id="282" creationId="{DC598B2E-9AF7-441A-AD47-751DDDCD431C}"/>
          </ac:spMkLst>
        </pc:spChg>
        <pc:spChg chg="add mod replST">
          <ac:chgData name="Zita Draper" userId="b063123c-f51f-481b-b99c-f574606c9ace" providerId="ADAL" clId="{34BAA39A-6A62-45D3-9B45-3E874AA90E73}" dt="2023-09-07T10:41:32.276" v="5605"/>
          <ac:spMkLst>
            <pc:docMk/>
            <pc:sldMk cId="4284167963" sldId="402"/>
            <ac:spMk id="283" creationId="{65A17ED4-4DCF-4D7B-80EF-B7C049A451DA}"/>
          </ac:spMkLst>
        </pc:spChg>
        <pc:spChg chg="add mod replST">
          <ac:chgData name="Zita Draper" userId="b063123c-f51f-481b-b99c-f574606c9ace" providerId="ADAL" clId="{34BAA39A-6A62-45D3-9B45-3E874AA90E73}" dt="2023-09-07T10:41:32.278" v="5614"/>
          <ac:spMkLst>
            <pc:docMk/>
            <pc:sldMk cId="4284167963" sldId="402"/>
            <ac:spMk id="284" creationId="{9EB95325-BFC6-488E-B34D-B2144ECE7379}"/>
          </ac:spMkLst>
        </pc:spChg>
        <pc:spChg chg="add mod replST">
          <ac:chgData name="Zita Draper" userId="b063123c-f51f-481b-b99c-f574606c9ace" providerId="ADAL" clId="{34BAA39A-6A62-45D3-9B45-3E874AA90E73}" dt="2023-09-07T10:41:32.278" v="5623"/>
          <ac:spMkLst>
            <pc:docMk/>
            <pc:sldMk cId="4284167963" sldId="402"/>
            <ac:spMk id="285" creationId="{1B1C614C-366E-4ED7-B4E2-3D04A172E251}"/>
          </ac:spMkLst>
        </pc:spChg>
        <pc:spChg chg="add mod replST">
          <ac:chgData name="Zita Draper" userId="b063123c-f51f-481b-b99c-f574606c9ace" providerId="ADAL" clId="{34BAA39A-6A62-45D3-9B45-3E874AA90E73}" dt="2023-09-07T10:41:32.278" v="5632"/>
          <ac:spMkLst>
            <pc:docMk/>
            <pc:sldMk cId="4284167963" sldId="402"/>
            <ac:spMk id="286" creationId="{4F1ED1C1-608F-4578-8F7A-B5614A0ECBD7}"/>
          </ac:spMkLst>
        </pc:spChg>
        <pc:spChg chg="add mod replST">
          <ac:chgData name="Zita Draper" userId="b063123c-f51f-481b-b99c-f574606c9ace" providerId="ADAL" clId="{34BAA39A-6A62-45D3-9B45-3E874AA90E73}" dt="2023-09-07T10:41:32.286" v="5641"/>
          <ac:spMkLst>
            <pc:docMk/>
            <pc:sldMk cId="4284167963" sldId="402"/>
            <ac:spMk id="287" creationId="{B601156D-631A-4D6E-A9BF-751B4F678D8D}"/>
          </ac:spMkLst>
        </pc:spChg>
        <pc:spChg chg="add mod replST">
          <ac:chgData name="Zita Draper" userId="b063123c-f51f-481b-b99c-f574606c9ace" providerId="ADAL" clId="{34BAA39A-6A62-45D3-9B45-3E874AA90E73}" dt="2023-09-07T10:41:32.288" v="5650"/>
          <ac:spMkLst>
            <pc:docMk/>
            <pc:sldMk cId="4284167963" sldId="402"/>
            <ac:spMk id="288" creationId="{7FA0A505-D897-4326-ADA9-476132787FD0}"/>
          </ac:spMkLst>
        </pc:spChg>
        <pc:spChg chg="add mod replST">
          <ac:chgData name="Zita Draper" userId="b063123c-f51f-481b-b99c-f574606c9ace" providerId="ADAL" clId="{34BAA39A-6A62-45D3-9B45-3E874AA90E73}" dt="2023-09-07T10:41:32.288" v="5659"/>
          <ac:spMkLst>
            <pc:docMk/>
            <pc:sldMk cId="4284167963" sldId="402"/>
            <ac:spMk id="289" creationId="{6AE5F235-0DC7-477D-B2F8-D0226908D9C4}"/>
          </ac:spMkLst>
        </pc:spChg>
        <pc:spChg chg="add mod replST">
          <ac:chgData name="Zita Draper" userId="b063123c-f51f-481b-b99c-f574606c9ace" providerId="ADAL" clId="{34BAA39A-6A62-45D3-9B45-3E874AA90E73}" dt="2023-09-07T10:41:32.294" v="5668"/>
          <ac:spMkLst>
            <pc:docMk/>
            <pc:sldMk cId="4284167963" sldId="402"/>
            <ac:spMk id="290" creationId="{590143FA-BA83-42AD-A748-324E1601EF7C}"/>
          </ac:spMkLst>
        </pc:spChg>
        <pc:spChg chg="add mod replST">
          <ac:chgData name="Zita Draper" userId="b063123c-f51f-481b-b99c-f574606c9ace" providerId="ADAL" clId="{34BAA39A-6A62-45D3-9B45-3E874AA90E73}" dt="2023-09-07T10:41:32.296" v="5677"/>
          <ac:spMkLst>
            <pc:docMk/>
            <pc:sldMk cId="4284167963" sldId="402"/>
            <ac:spMk id="291" creationId="{AF6CAF69-17E4-4EBF-8CD2-7BF4A00B6BF8}"/>
          </ac:spMkLst>
        </pc:spChg>
        <pc:spChg chg="add mod replST">
          <ac:chgData name="Zita Draper" userId="b063123c-f51f-481b-b99c-f574606c9ace" providerId="ADAL" clId="{34BAA39A-6A62-45D3-9B45-3E874AA90E73}" dt="2023-09-07T10:41:32.299" v="5686"/>
          <ac:spMkLst>
            <pc:docMk/>
            <pc:sldMk cId="4284167963" sldId="402"/>
            <ac:spMk id="292" creationId="{2A9C91D4-BE14-4B56-A224-7D4563BA0A7E}"/>
          </ac:spMkLst>
        </pc:spChg>
        <pc:spChg chg="add mod replST">
          <ac:chgData name="Zita Draper" userId="b063123c-f51f-481b-b99c-f574606c9ace" providerId="ADAL" clId="{34BAA39A-6A62-45D3-9B45-3E874AA90E73}" dt="2023-09-07T10:41:32.299" v="5695"/>
          <ac:spMkLst>
            <pc:docMk/>
            <pc:sldMk cId="4284167963" sldId="402"/>
            <ac:spMk id="293" creationId="{67039F28-1846-47FB-A8DD-2D81FC4FA42C}"/>
          </ac:spMkLst>
        </pc:spChg>
        <pc:spChg chg="add mod replST">
          <ac:chgData name="Zita Draper" userId="b063123c-f51f-481b-b99c-f574606c9ace" providerId="ADAL" clId="{34BAA39A-6A62-45D3-9B45-3E874AA90E73}" dt="2023-09-07T10:41:32.299" v="5704"/>
          <ac:spMkLst>
            <pc:docMk/>
            <pc:sldMk cId="4284167963" sldId="402"/>
            <ac:spMk id="294" creationId="{20E8A97E-0610-4884-828A-6D805D6AD64C}"/>
          </ac:spMkLst>
        </pc:spChg>
        <pc:spChg chg="add mod replST">
          <ac:chgData name="Zita Draper" userId="b063123c-f51f-481b-b99c-f574606c9ace" providerId="ADAL" clId="{34BAA39A-6A62-45D3-9B45-3E874AA90E73}" dt="2023-09-07T10:41:32.307" v="5713"/>
          <ac:spMkLst>
            <pc:docMk/>
            <pc:sldMk cId="4284167963" sldId="402"/>
            <ac:spMk id="295" creationId="{148AE97F-A98C-4FFB-9DE5-68B758D19632}"/>
          </ac:spMkLst>
        </pc:spChg>
        <pc:spChg chg="add mod replST">
          <ac:chgData name="Zita Draper" userId="b063123c-f51f-481b-b99c-f574606c9ace" providerId="ADAL" clId="{34BAA39A-6A62-45D3-9B45-3E874AA90E73}" dt="2023-09-07T10:41:32.309" v="5722"/>
          <ac:spMkLst>
            <pc:docMk/>
            <pc:sldMk cId="4284167963" sldId="402"/>
            <ac:spMk id="296" creationId="{14282DED-F388-4C35-B788-131A4117D30B}"/>
          </ac:spMkLst>
        </pc:spChg>
        <pc:spChg chg="add mod replST">
          <ac:chgData name="Zita Draper" userId="b063123c-f51f-481b-b99c-f574606c9ace" providerId="ADAL" clId="{34BAA39A-6A62-45D3-9B45-3E874AA90E73}" dt="2023-09-07T10:41:32.309" v="5731"/>
          <ac:spMkLst>
            <pc:docMk/>
            <pc:sldMk cId="4284167963" sldId="402"/>
            <ac:spMk id="297" creationId="{48AE09BA-99FF-46F4-AC06-339A15211644}"/>
          </ac:spMkLst>
        </pc:spChg>
        <pc:spChg chg="add mod replST">
          <ac:chgData name="Zita Draper" userId="b063123c-f51f-481b-b99c-f574606c9ace" providerId="ADAL" clId="{34BAA39A-6A62-45D3-9B45-3E874AA90E73}" dt="2023-09-07T10:41:32.309" v="5740"/>
          <ac:spMkLst>
            <pc:docMk/>
            <pc:sldMk cId="4284167963" sldId="402"/>
            <ac:spMk id="298" creationId="{C95C449A-3F2A-4471-95A8-40332DF2A72B}"/>
          </ac:spMkLst>
        </pc:spChg>
        <pc:spChg chg="add mod replST">
          <ac:chgData name="Zita Draper" userId="b063123c-f51f-481b-b99c-f574606c9ace" providerId="ADAL" clId="{34BAA39A-6A62-45D3-9B45-3E874AA90E73}" dt="2023-09-07T10:41:32.317" v="5749"/>
          <ac:spMkLst>
            <pc:docMk/>
            <pc:sldMk cId="4284167963" sldId="402"/>
            <ac:spMk id="299" creationId="{EBEC1249-E1ED-48D4-81DE-E310DAC74280}"/>
          </ac:spMkLst>
        </pc:spChg>
        <pc:spChg chg="add mod replST">
          <ac:chgData name="Zita Draper" userId="b063123c-f51f-481b-b99c-f574606c9ace" providerId="ADAL" clId="{34BAA39A-6A62-45D3-9B45-3E874AA90E73}" dt="2023-09-07T10:41:32.319" v="5758"/>
          <ac:spMkLst>
            <pc:docMk/>
            <pc:sldMk cId="4284167963" sldId="402"/>
            <ac:spMk id="300" creationId="{0F9DC2E8-1552-4D61-85F7-9CCF36C7E956}"/>
          </ac:spMkLst>
        </pc:spChg>
        <pc:spChg chg="add mod replST">
          <ac:chgData name="Zita Draper" userId="b063123c-f51f-481b-b99c-f574606c9ace" providerId="ADAL" clId="{34BAA39A-6A62-45D3-9B45-3E874AA90E73}" dt="2023-09-07T10:41:32.319" v="5767"/>
          <ac:spMkLst>
            <pc:docMk/>
            <pc:sldMk cId="4284167963" sldId="402"/>
            <ac:spMk id="301" creationId="{18039DCD-F6C6-4E50-8E45-CE95C9EBD545}"/>
          </ac:spMkLst>
        </pc:spChg>
        <pc:spChg chg="add mod replST">
          <ac:chgData name="Zita Draper" userId="b063123c-f51f-481b-b99c-f574606c9ace" providerId="ADAL" clId="{34BAA39A-6A62-45D3-9B45-3E874AA90E73}" dt="2023-09-07T10:41:32.319" v="5776"/>
          <ac:spMkLst>
            <pc:docMk/>
            <pc:sldMk cId="4284167963" sldId="402"/>
            <ac:spMk id="302" creationId="{41EF9359-495B-4791-97EA-F056519911C6}"/>
          </ac:spMkLst>
        </pc:spChg>
        <pc:spChg chg="add mod replST">
          <ac:chgData name="Zita Draper" userId="b063123c-f51f-481b-b99c-f574606c9ace" providerId="ADAL" clId="{34BAA39A-6A62-45D3-9B45-3E874AA90E73}" dt="2023-09-07T10:41:32.319" v="5785"/>
          <ac:spMkLst>
            <pc:docMk/>
            <pc:sldMk cId="4284167963" sldId="402"/>
            <ac:spMk id="303" creationId="{3F5D8BB2-5034-46D5-AC22-8EE122925450}"/>
          </ac:spMkLst>
        </pc:spChg>
        <pc:spChg chg="add mod replST">
          <ac:chgData name="Zita Draper" userId="b063123c-f51f-481b-b99c-f574606c9ace" providerId="ADAL" clId="{34BAA39A-6A62-45D3-9B45-3E874AA90E73}" dt="2023-09-07T10:41:32.329" v="5794"/>
          <ac:spMkLst>
            <pc:docMk/>
            <pc:sldMk cId="4284167963" sldId="402"/>
            <ac:spMk id="304" creationId="{EB171E37-F2C6-4C62-9763-30C2D0D16937}"/>
          </ac:spMkLst>
        </pc:spChg>
        <pc:spChg chg="add mod replST">
          <ac:chgData name="Zita Draper" userId="b063123c-f51f-481b-b99c-f574606c9ace" providerId="ADAL" clId="{34BAA39A-6A62-45D3-9B45-3E874AA90E73}" dt="2023-09-07T10:41:32.329" v="5803"/>
          <ac:spMkLst>
            <pc:docMk/>
            <pc:sldMk cId="4284167963" sldId="402"/>
            <ac:spMk id="305" creationId="{B883FB21-60A3-40FA-9AE0-26BCACBC68E2}"/>
          </ac:spMkLst>
        </pc:spChg>
        <pc:spChg chg="add mod replST">
          <ac:chgData name="Zita Draper" userId="b063123c-f51f-481b-b99c-f574606c9ace" providerId="ADAL" clId="{34BAA39A-6A62-45D3-9B45-3E874AA90E73}" dt="2023-09-07T10:41:32.329" v="5812"/>
          <ac:spMkLst>
            <pc:docMk/>
            <pc:sldMk cId="4284167963" sldId="402"/>
            <ac:spMk id="306" creationId="{DF764D65-77EA-4CE4-A9DD-7843140231C1}"/>
          </ac:spMkLst>
        </pc:spChg>
        <pc:spChg chg="add mod replST">
          <ac:chgData name="Zita Draper" userId="b063123c-f51f-481b-b99c-f574606c9ace" providerId="ADAL" clId="{34BAA39A-6A62-45D3-9B45-3E874AA90E73}" dt="2023-09-07T10:41:32.329" v="5821"/>
          <ac:spMkLst>
            <pc:docMk/>
            <pc:sldMk cId="4284167963" sldId="402"/>
            <ac:spMk id="307" creationId="{860BA1FD-105C-4FB6-918B-83473207D125}"/>
          </ac:spMkLst>
        </pc:spChg>
        <pc:spChg chg="add mod replST">
          <ac:chgData name="Zita Draper" userId="b063123c-f51f-481b-b99c-f574606c9ace" providerId="ADAL" clId="{34BAA39A-6A62-45D3-9B45-3E874AA90E73}" dt="2023-09-07T10:41:32.337" v="5830"/>
          <ac:spMkLst>
            <pc:docMk/>
            <pc:sldMk cId="4284167963" sldId="402"/>
            <ac:spMk id="308" creationId="{AB27F6FF-569E-4F67-B270-7021F338E206}"/>
          </ac:spMkLst>
        </pc:spChg>
        <pc:spChg chg="add mod replST">
          <ac:chgData name="Zita Draper" userId="b063123c-f51f-481b-b99c-f574606c9ace" providerId="ADAL" clId="{34BAA39A-6A62-45D3-9B45-3E874AA90E73}" dt="2023-09-07T10:41:32.339" v="5839"/>
          <ac:spMkLst>
            <pc:docMk/>
            <pc:sldMk cId="4284167963" sldId="402"/>
            <ac:spMk id="309" creationId="{D81F6C92-1F0F-43CA-987A-C5898EFE0644}"/>
          </ac:spMkLst>
        </pc:spChg>
        <pc:spChg chg="add mod replST">
          <ac:chgData name="Zita Draper" userId="b063123c-f51f-481b-b99c-f574606c9ace" providerId="ADAL" clId="{34BAA39A-6A62-45D3-9B45-3E874AA90E73}" dt="2023-09-07T10:41:32.339" v="5848"/>
          <ac:spMkLst>
            <pc:docMk/>
            <pc:sldMk cId="4284167963" sldId="402"/>
            <ac:spMk id="310" creationId="{EFE85D90-3624-4D17-A0FF-88A040F79760}"/>
          </ac:spMkLst>
        </pc:spChg>
        <pc:spChg chg="add mod replST">
          <ac:chgData name="Zita Draper" userId="b063123c-f51f-481b-b99c-f574606c9ace" providerId="ADAL" clId="{34BAA39A-6A62-45D3-9B45-3E874AA90E73}" dt="2023-09-07T10:41:32.339" v="5857"/>
          <ac:spMkLst>
            <pc:docMk/>
            <pc:sldMk cId="4284167963" sldId="402"/>
            <ac:spMk id="311" creationId="{BD9AF4D4-42B1-4632-A0C9-51905DCFB7DE}"/>
          </ac:spMkLst>
        </pc:spChg>
        <pc:spChg chg="add mod replST">
          <ac:chgData name="Zita Draper" userId="b063123c-f51f-481b-b99c-f574606c9ace" providerId="ADAL" clId="{34BAA39A-6A62-45D3-9B45-3E874AA90E73}" dt="2023-09-07T10:41:32.347" v="5866"/>
          <ac:spMkLst>
            <pc:docMk/>
            <pc:sldMk cId="4284167963" sldId="402"/>
            <ac:spMk id="312" creationId="{2A16AEB0-E44C-4DCF-A846-8C2FC1762161}"/>
          </ac:spMkLst>
        </pc:spChg>
        <pc:spChg chg="add mod replST">
          <ac:chgData name="Zita Draper" userId="b063123c-f51f-481b-b99c-f574606c9ace" providerId="ADAL" clId="{34BAA39A-6A62-45D3-9B45-3E874AA90E73}" dt="2023-09-07T10:41:32.350" v="5875"/>
          <ac:spMkLst>
            <pc:docMk/>
            <pc:sldMk cId="4284167963" sldId="402"/>
            <ac:spMk id="313" creationId="{646AF7FD-EBD8-4332-956B-DD9025008ED4}"/>
          </ac:spMkLst>
        </pc:spChg>
        <pc:spChg chg="add mod replST">
          <ac:chgData name="Zita Draper" userId="b063123c-f51f-481b-b99c-f574606c9ace" providerId="ADAL" clId="{34BAA39A-6A62-45D3-9B45-3E874AA90E73}" dt="2023-09-07T10:41:32.350" v="5884"/>
          <ac:spMkLst>
            <pc:docMk/>
            <pc:sldMk cId="4284167963" sldId="402"/>
            <ac:spMk id="314" creationId="{D8FD6A49-B930-477A-AB46-AB5495212587}"/>
          </ac:spMkLst>
        </pc:spChg>
        <pc:spChg chg="add mod replST">
          <ac:chgData name="Zita Draper" userId="b063123c-f51f-481b-b99c-f574606c9ace" providerId="ADAL" clId="{34BAA39A-6A62-45D3-9B45-3E874AA90E73}" dt="2023-09-07T10:41:32.350" v="5893"/>
          <ac:spMkLst>
            <pc:docMk/>
            <pc:sldMk cId="4284167963" sldId="402"/>
            <ac:spMk id="315" creationId="{BC08F963-63FB-4BF6-8D6C-FB8E5961C89F}"/>
          </ac:spMkLst>
        </pc:spChg>
        <pc:spChg chg="add mod replST">
          <ac:chgData name="Zita Draper" userId="b063123c-f51f-481b-b99c-f574606c9ace" providerId="ADAL" clId="{34BAA39A-6A62-45D3-9B45-3E874AA90E73}" dt="2023-09-07T10:41:32.350" v="5902"/>
          <ac:spMkLst>
            <pc:docMk/>
            <pc:sldMk cId="4284167963" sldId="402"/>
            <ac:spMk id="316" creationId="{43503C5C-33CD-449E-B0B6-25650A6B6699}"/>
          </ac:spMkLst>
        </pc:spChg>
        <pc:spChg chg="add mod replST">
          <ac:chgData name="Zita Draper" userId="b063123c-f51f-481b-b99c-f574606c9ace" providerId="ADAL" clId="{34BAA39A-6A62-45D3-9B45-3E874AA90E73}" dt="2023-09-07T10:41:32.358" v="5911"/>
          <ac:spMkLst>
            <pc:docMk/>
            <pc:sldMk cId="4284167963" sldId="402"/>
            <ac:spMk id="317" creationId="{2CA87AA6-B0E6-47D6-BCA0-8BB10255BAA6}"/>
          </ac:spMkLst>
        </pc:spChg>
        <pc:spChg chg="add mod replST">
          <ac:chgData name="Zita Draper" userId="b063123c-f51f-481b-b99c-f574606c9ace" providerId="ADAL" clId="{34BAA39A-6A62-45D3-9B45-3E874AA90E73}" dt="2023-09-07T10:41:32.360" v="5920"/>
          <ac:spMkLst>
            <pc:docMk/>
            <pc:sldMk cId="4284167963" sldId="402"/>
            <ac:spMk id="318" creationId="{B1D1AD31-6A06-45B2-993C-532CD300FD80}"/>
          </ac:spMkLst>
        </pc:spChg>
        <pc:spChg chg="add mod replST">
          <ac:chgData name="Zita Draper" userId="b063123c-f51f-481b-b99c-f574606c9ace" providerId="ADAL" clId="{34BAA39A-6A62-45D3-9B45-3E874AA90E73}" dt="2023-09-07T10:41:32.360" v="5929"/>
          <ac:spMkLst>
            <pc:docMk/>
            <pc:sldMk cId="4284167963" sldId="402"/>
            <ac:spMk id="319" creationId="{895339F4-75FB-46ED-B559-0B6191DE8477}"/>
          </ac:spMkLst>
        </pc:spChg>
        <pc:spChg chg="add mod replST">
          <ac:chgData name="Zita Draper" userId="b063123c-f51f-481b-b99c-f574606c9ace" providerId="ADAL" clId="{34BAA39A-6A62-45D3-9B45-3E874AA90E73}" dt="2023-09-07T10:41:32.360" v="5938"/>
          <ac:spMkLst>
            <pc:docMk/>
            <pc:sldMk cId="4284167963" sldId="402"/>
            <ac:spMk id="320" creationId="{3C0710C6-1608-4BF7-B39B-DC2D5CDA70CC}"/>
          </ac:spMkLst>
        </pc:spChg>
        <pc:spChg chg="add mod replST">
          <ac:chgData name="Zita Draper" userId="b063123c-f51f-481b-b99c-f574606c9ace" providerId="ADAL" clId="{34BAA39A-6A62-45D3-9B45-3E874AA90E73}" dt="2023-09-07T10:41:32.360" v="5947"/>
          <ac:spMkLst>
            <pc:docMk/>
            <pc:sldMk cId="4284167963" sldId="402"/>
            <ac:spMk id="321" creationId="{D03D3755-911A-4832-9E97-C5947C17AB17}"/>
          </ac:spMkLst>
        </pc:spChg>
        <pc:spChg chg="add mod replST">
          <ac:chgData name="Zita Draper" userId="b063123c-f51f-481b-b99c-f574606c9ace" providerId="ADAL" clId="{34BAA39A-6A62-45D3-9B45-3E874AA90E73}" dt="2023-09-07T10:41:32.370" v="5956"/>
          <ac:spMkLst>
            <pc:docMk/>
            <pc:sldMk cId="4284167963" sldId="402"/>
            <ac:spMk id="322" creationId="{9D34F7E3-9368-4D7A-8F24-29BF5B01699F}"/>
          </ac:spMkLst>
        </pc:spChg>
        <pc:spChg chg="add mod replST">
          <ac:chgData name="Zita Draper" userId="b063123c-f51f-481b-b99c-f574606c9ace" providerId="ADAL" clId="{34BAA39A-6A62-45D3-9B45-3E874AA90E73}" dt="2023-09-07T10:41:32.370" v="5965"/>
          <ac:spMkLst>
            <pc:docMk/>
            <pc:sldMk cId="4284167963" sldId="402"/>
            <ac:spMk id="323" creationId="{64F1F1D1-91F6-4AD2-AE3E-7A878AF28EC0}"/>
          </ac:spMkLst>
        </pc:spChg>
        <pc:spChg chg="add mod replST">
          <ac:chgData name="Zita Draper" userId="b063123c-f51f-481b-b99c-f574606c9ace" providerId="ADAL" clId="{34BAA39A-6A62-45D3-9B45-3E874AA90E73}" dt="2023-09-07T10:41:32.370" v="5974"/>
          <ac:spMkLst>
            <pc:docMk/>
            <pc:sldMk cId="4284167963" sldId="402"/>
            <ac:spMk id="324" creationId="{77386731-F74E-42E5-98C3-8FF4E8A9A07E}"/>
          </ac:spMkLst>
        </pc:spChg>
        <pc:spChg chg="add mod replST">
          <ac:chgData name="Zita Draper" userId="b063123c-f51f-481b-b99c-f574606c9ace" providerId="ADAL" clId="{34BAA39A-6A62-45D3-9B45-3E874AA90E73}" dt="2023-09-07T10:41:32.370" v="5983"/>
          <ac:spMkLst>
            <pc:docMk/>
            <pc:sldMk cId="4284167963" sldId="402"/>
            <ac:spMk id="325" creationId="{1D3E296C-8EDE-46F5-9F29-6DFE69D44DF3}"/>
          </ac:spMkLst>
        </pc:spChg>
        <pc:spChg chg="add mod replST">
          <ac:chgData name="Zita Draper" userId="b063123c-f51f-481b-b99c-f574606c9ace" providerId="ADAL" clId="{34BAA39A-6A62-45D3-9B45-3E874AA90E73}" dt="2023-09-07T10:41:32.378" v="5992"/>
          <ac:spMkLst>
            <pc:docMk/>
            <pc:sldMk cId="4284167963" sldId="402"/>
            <ac:spMk id="326" creationId="{1876FFBF-5F72-487A-AAD2-5CE2DE618BCA}"/>
          </ac:spMkLst>
        </pc:spChg>
        <pc:spChg chg="add mod replST">
          <ac:chgData name="Zita Draper" userId="b063123c-f51f-481b-b99c-f574606c9ace" providerId="ADAL" clId="{34BAA39A-6A62-45D3-9B45-3E874AA90E73}" dt="2023-09-07T10:41:32.381" v="6001"/>
          <ac:spMkLst>
            <pc:docMk/>
            <pc:sldMk cId="4284167963" sldId="402"/>
            <ac:spMk id="327" creationId="{3AE98073-26A7-47C1-B114-5A3CA20E86DB}"/>
          </ac:spMkLst>
        </pc:spChg>
        <pc:spChg chg="add mod replST">
          <ac:chgData name="Zita Draper" userId="b063123c-f51f-481b-b99c-f574606c9ace" providerId="ADAL" clId="{34BAA39A-6A62-45D3-9B45-3E874AA90E73}" dt="2023-09-07T10:41:32.381" v="6010"/>
          <ac:spMkLst>
            <pc:docMk/>
            <pc:sldMk cId="4284167963" sldId="402"/>
            <ac:spMk id="328" creationId="{50567FEB-9069-4847-84F9-E68E758F7025}"/>
          </ac:spMkLst>
        </pc:spChg>
        <pc:spChg chg="add mod replST">
          <ac:chgData name="Zita Draper" userId="b063123c-f51f-481b-b99c-f574606c9ace" providerId="ADAL" clId="{34BAA39A-6A62-45D3-9B45-3E874AA90E73}" dt="2023-09-07T10:41:32.381" v="6019"/>
          <ac:spMkLst>
            <pc:docMk/>
            <pc:sldMk cId="4284167963" sldId="402"/>
            <ac:spMk id="329" creationId="{7EC50B12-3A1F-4BB3-9B71-128C730AABAE}"/>
          </ac:spMkLst>
        </pc:spChg>
        <pc:spChg chg="add mod replST">
          <ac:chgData name="Zita Draper" userId="b063123c-f51f-481b-b99c-f574606c9ace" providerId="ADAL" clId="{34BAA39A-6A62-45D3-9B45-3E874AA90E73}" dt="2023-09-07T10:41:32.381" v="6028"/>
          <ac:spMkLst>
            <pc:docMk/>
            <pc:sldMk cId="4284167963" sldId="402"/>
            <ac:spMk id="330" creationId="{3307E39E-393E-4766-83AE-DC122F7C61FD}"/>
          </ac:spMkLst>
        </pc:spChg>
        <pc:spChg chg="add mod replST">
          <ac:chgData name="Zita Draper" userId="b063123c-f51f-481b-b99c-f574606c9ace" providerId="ADAL" clId="{34BAA39A-6A62-45D3-9B45-3E874AA90E73}" dt="2023-09-07T10:41:32.389" v="6037"/>
          <ac:spMkLst>
            <pc:docMk/>
            <pc:sldMk cId="4284167963" sldId="402"/>
            <ac:spMk id="331" creationId="{AA8D6ECD-0388-4FDA-9F79-845CD49D9A49}"/>
          </ac:spMkLst>
        </pc:spChg>
        <pc:spChg chg="add mod replST">
          <ac:chgData name="Zita Draper" userId="b063123c-f51f-481b-b99c-f574606c9ace" providerId="ADAL" clId="{34BAA39A-6A62-45D3-9B45-3E874AA90E73}" dt="2023-09-07T10:41:32.391" v="6046"/>
          <ac:spMkLst>
            <pc:docMk/>
            <pc:sldMk cId="4284167963" sldId="402"/>
            <ac:spMk id="332" creationId="{BE6069A8-E340-428F-BF04-284EC4FEAE8A}"/>
          </ac:spMkLst>
        </pc:spChg>
        <pc:spChg chg="add mod replST">
          <ac:chgData name="Zita Draper" userId="b063123c-f51f-481b-b99c-f574606c9ace" providerId="ADAL" clId="{34BAA39A-6A62-45D3-9B45-3E874AA90E73}" dt="2023-09-07T10:41:32.391" v="6055"/>
          <ac:spMkLst>
            <pc:docMk/>
            <pc:sldMk cId="4284167963" sldId="402"/>
            <ac:spMk id="333" creationId="{7E1C8997-EBA0-4542-B789-0D3EE42E1FFF}"/>
          </ac:spMkLst>
        </pc:spChg>
        <pc:spChg chg="add mod replST">
          <ac:chgData name="Zita Draper" userId="b063123c-f51f-481b-b99c-f574606c9ace" providerId="ADAL" clId="{34BAA39A-6A62-45D3-9B45-3E874AA90E73}" dt="2023-09-07T10:41:32.391" v="6064"/>
          <ac:spMkLst>
            <pc:docMk/>
            <pc:sldMk cId="4284167963" sldId="402"/>
            <ac:spMk id="334" creationId="{E6AC7EEC-2024-4551-974E-C344B3052EBA}"/>
          </ac:spMkLst>
        </pc:spChg>
        <pc:spChg chg="add mod replST">
          <ac:chgData name="Zita Draper" userId="b063123c-f51f-481b-b99c-f574606c9ace" providerId="ADAL" clId="{34BAA39A-6A62-45D3-9B45-3E874AA90E73}" dt="2023-09-07T10:41:32.391" v="6073"/>
          <ac:spMkLst>
            <pc:docMk/>
            <pc:sldMk cId="4284167963" sldId="402"/>
            <ac:spMk id="335" creationId="{A909DE8B-C366-4110-8FBB-6EF4A17E3FDA}"/>
          </ac:spMkLst>
        </pc:spChg>
        <pc:spChg chg="add mod replST">
          <ac:chgData name="Zita Draper" userId="b063123c-f51f-481b-b99c-f574606c9ace" providerId="ADAL" clId="{34BAA39A-6A62-45D3-9B45-3E874AA90E73}" dt="2023-09-07T10:41:32.399" v="6082"/>
          <ac:spMkLst>
            <pc:docMk/>
            <pc:sldMk cId="4284167963" sldId="402"/>
            <ac:spMk id="336" creationId="{86483769-6BE9-40D2-8C6F-2A9B268648C9}"/>
          </ac:spMkLst>
        </pc:spChg>
        <pc:spChg chg="add mod replST">
          <ac:chgData name="Zita Draper" userId="b063123c-f51f-481b-b99c-f574606c9ace" providerId="ADAL" clId="{34BAA39A-6A62-45D3-9B45-3E874AA90E73}" dt="2023-09-07T10:41:32.401" v="6091"/>
          <ac:spMkLst>
            <pc:docMk/>
            <pc:sldMk cId="4284167963" sldId="402"/>
            <ac:spMk id="337" creationId="{FF926A0D-7436-4DD6-B88D-09EB40C730AA}"/>
          </ac:spMkLst>
        </pc:spChg>
        <pc:spChg chg="add mod replST">
          <ac:chgData name="Zita Draper" userId="b063123c-f51f-481b-b99c-f574606c9ace" providerId="ADAL" clId="{34BAA39A-6A62-45D3-9B45-3E874AA90E73}" dt="2023-09-07T10:41:32.401" v="6100"/>
          <ac:spMkLst>
            <pc:docMk/>
            <pc:sldMk cId="4284167963" sldId="402"/>
            <ac:spMk id="338" creationId="{B0623223-7B3E-465A-8DF6-F95F5350EABA}"/>
          </ac:spMkLst>
        </pc:spChg>
        <pc:spChg chg="add mod replST">
          <ac:chgData name="Zita Draper" userId="b063123c-f51f-481b-b99c-f574606c9ace" providerId="ADAL" clId="{34BAA39A-6A62-45D3-9B45-3E874AA90E73}" dt="2023-09-07T10:41:32.401" v="6109"/>
          <ac:spMkLst>
            <pc:docMk/>
            <pc:sldMk cId="4284167963" sldId="402"/>
            <ac:spMk id="339" creationId="{21780240-2065-47CD-A7AF-9E887669D757}"/>
          </ac:spMkLst>
        </pc:spChg>
        <pc:spChg chg="add mod replST">
          <ac:chgData name="Zita Draper" userId="b063123c-f51f-481b-b99c-f574606c9ace" providerId="ADAL" clId="{34BAA39A-6A62-45D3-9B45-3E874AA90E73}" dt="2023-09-07T10:41:32.410" v="6118"/>
          <ac:spMkLst>
            <pc:docMk/>
            <pc:sldMk cId="4284167963" sldId="402"/>
            <ac:spMk id="340" creationId="{30F6E151-8CCC-4858-A63C-C701D2772C6B}"/>
          </ac:spMkLst>
        </pc:spChg>
        <pc:spChg chg="add mod replST">
          <ac:chgData name="Zita Draper" userId="b063123c-f51f-481b-b99c-f574606c9ace" providerId="ADAL" clId="{34BAA39A-6A62-45D3-9B45-3E874AA90E73}" dt="2023-09-07T10:41:32.412" v="6127"/>
          <ac:spMkLst>
            <pc:docMk/>
            <pc:sldMk cId="4284167963" sldId="402"/>
            <ac:spMk id="341" creationId="{3032E41A-4AF9-4F77-B837-AA7CF70F01C8}"/>
          </ac:spMkLst>
        </pc:spChg>
        <pc:spChg chg="add mod replST">
          <ac:chgData name="Zita Draper" userId="b063123c-f51f-481b-b99c-f574606c9ace" providerId="ADAL" clId="{34BAA39A-6A62-45D3-9B45-3E874AA90E73}" dt="2023-09-07T10:41:32.412" v="6136"/>
          <ac:spMkLst>
            <pc:docMk/>
            <pc:sldMk cId="4284167963" sldId="402"/>
            <ac:spMk id="342" creationId="{D4AED39D-5050-48AE-B3B1-F64B98083CF8}"/>
          </ac:spMkLst>
        </pc:spChg>
        <pc:spChg chg="add mod replST">
          <ac:chgData name="Zita Draper" userId="b063123c-f51f-481b-b99c-f574606c9ace" providerId="ADAL" clId="{34BAA39A-6A62-45D3-9B45-3E874AA90E73}" dt="2023-09-07T10:41:32.412" v="6145"/>
          <ac:spMkLst>
            <pc:docMk/>
            <pc:sldMk cId="4284167963" sldId="402"/>
            <ac:spMk id="343" creationId="{80C68677-3B42-4314-A61D-6CDDA07B90DE}"/>
          </ac:spMkLst>
        </pc:spChg>
        <pc:spChg chg="add mod replST">
          <ac:chgData name="Zita Draper" userId="b063123c-f51f-481b-b99c-f574606c9ace" providerId="ADAL" clId="{34BAA39A-6A62-45D3-9B45-3E874AA90E73}" dt="2023-09-07T10:41:32.412" v="6154"/>
          <ac:spMkLst>
            <pc:docMk/>
            <pc:sldMk cId="4284167963" sldId="402"/>
            <ac:spMk id="344" creationId="{E9BFC847-A5C8-4349-81AA-0B47FA0654ED}"/>
          </ac:spMkLst>
        </pc:spChg>
        <pc:spChg chg="add mod replST">
          <ac:chgData name="Zita Draper" userId="b063123c-f51f-481b-b99c-f574606c9ace" providerId="ADAL" clId="{34BAA39A-6A62-45D3-9B45-3E874AA90E73}" dt="2023-09-07T10:41:32.420" v="6163"/>
          <ac:spMkLst>
            <pc:docMk/>
            <pc:sldMk cId="4284167963" sldId="402"/>
            <ac:spMk id="345" creationId="{F3570A91-E4CE-4CF5-B96F-44736B7905A9}"/>
          </ac:spMkLst>
        </pc:spChg>
        <pc:spChg chg="add mod replST">
          <ac:chgData name="Zita Draper" userId="b063123c-f51f-481b-b99c-f574606c9ace" providerId="ADAL" clId="{34BAA39A-6A62-45D3-9B45-3E874AA90E73}" dt="2023-09-07T10:41:32.422" v="6172"/>
          <ac:spMkLst>
            <pc:docMk/>
            <pc:sldMk cId="4284167963" sldId="402"/>
            <ac:spMk id="346" creationId="{3503DE15-ACA0-416A-95FD-8747A191E8E1}"/>
          </ac:spMkLst>
        </pc:spChg>
        <pc:spChg chg="add mod replST">
          <ac:chgData name="Zita Draper" userId="b063123c-f51f-481b-b99c-f574606c9ace" providerId="ADAL" clId="{34BAA39A-6A62-45D3-9B45-3E874AA90E73}" dt="2023-09-07T10:41:32.422" v="6181"/>
          <ac:spMkLst>
            <pc:docMk/>
            <pc:sldMk cId="4284167963" sldId="402"/>
            <ac:spMk id="347" creationId="{E0352297-100B-4999-8692-32AB833D5F26}"/>
          </ac:spMkLst>
        </pc:spChg>
        <pc:spChg chg="add mod replST">
          <ac:chgData name="Zita Draper" userId="b063123c-f51f-481b-b99c-f574606c9ace" providerId="ADAL" clId="{34BAA39A-6A62-45D3-9B45-3E874AA90E73}" dt="2023-09-07T10:41:32.422" v="6190"/>
          <ac:spMkLst>
            <pc:docMk/>
            <pc:sldMk cId="4284167963" sldId="402"/>
            <ac:spMk id="348" creationId="{DA765234-63F4-4084-976E-DCDE5002D497}"/>
          </ac:spMkLst>
        </pc:spChg>
        <pc:spChg chg="add mod replST">
          <ac:chgData name="Zita Draper" userId="b063123c-f51f-481b-b99c-f574606c9ace" providerId="ADAL" clId="{34BAA39A-6A62-45D3-9B45-3E874AA90E73}" dt="2023-09-07T10:41:32.422" v="6199"/>
          <ac:spMkLst>
            <pc:docMk/>
            <pc:sldMk cId="4284167963" sldId="402"/>
            <ac:spMk id="349" creationId="{55491FB9-E63D-4754-9BC4-4E0C3C22FAA7}"/>
          </ac:spMkLst>
        </pc:spChg>
        <pc:spChg chg="add mod replST">
          <ac:chgData name="Zita Draper" userId="b063123c-f51f-481b-b99c-f574606c9ace" providerId="ADAL" clId="{34BAA39A-6A62-45D3-9B45-3E874AA90E73}" dt="2023-09-07T10:41:32.432" v="6208"/>
          <ac:spMkLst>
            <pc:docMk/>
            <pc:sldMk cId="4284167963" sldId="402"/>
            <ac:spMk id="350" creationId="{5D7CC932-DDAA-4672-9162-2CD206DD0C98}"/>
          </ac:spMkLst>
        </pc:spChg>
        <pc:spChg chg="add mod replST">
          <ac:chgData name="Zita Draper" userId="b063123c-f51f-481b-b99c-f574606c9ace" providerId="ADAL" clId="{34BAA39A-6A62-45D3-9B45-3E874AA90E73}" dt="2023-09-07T10:41:32.433" v="6217"/>
          <ac:spMkLst>
            <pc:docMk/>
            <pc:sldMk cId="4284167963" sldId="402"/>
            <ac:spMk id="351" creationId="{8DDEE094-8262-4556-911A-3FABD4D782EF}"/>
          </ac:spMkLst>
        </pc:spChg>
        <pc:spChg chg="add mod replST">
          <ac:chgData name="Zita Draper" userId="b063123c-f51f-481b-b99c-f574606c9ace" providerId="ADAL" clId="{34BAA39A-6A62-45D3-9B45-3E874AA90E73}" dt="2023-09-07T10:41:32.433" v="6226"/>
          <ac:spMkLst>
            <pc:docMk/>
            <pc:sldMk cId="4284167963" sldId="402"/>
            <ac:spMk id="352" creationId="{11193DAD-CB1D-449A-B900-9D2E22002CFE}"/>
          </ac:spMkLst>
        </pc:spChg>
        <pc:spChg chg="add mod replST">
          <ac:chgData name="Zita Draper" userId="b063123c-f51f-481b-b99c-f574606c9ace" providerId="ADAL" clId="{34BAA39A-6A62-45D3-9B45-3E874AA90E73}" dt="2023-09-07T10:41:32.433" v="6235"/>
          <ac:spMkLst>
            <pc:docMk/>
            <pc:sldMk cId="4284167963" sldId="402"/>
            <ac:spMk id="353" creationId="{121B54CF-A853-4E90-8FB5-D3B372D68E54}"/>
          </ac:spMkLst>
        </pc:spChg>
        <pc:spChg chg="add mod replST">
          <ac:chgData name="Zita Draper" userId="b063123c-f51f-481b-b99c-f574606c9ace" providerId="ADAL" clId="{34BAA39A-6A62-45D3-9B45-3E874AA90E73}" dt="2023-09-07T10:41:32.441" v="6244"/>
          <ac:spMkLst>
            <pc:docMk/>
            <pc:sldMk cId="4284167963" sldId="402"/>
            <ac:spMk id="354" creationId="{5522E31D-3F43-47F3-A4E3-16E1B68094EF}"/>
          </ac:spMkLst>
        </pc:spChg>
        <pc:spChg chg="add mod replST">
          <ac:chgData name="Zita Draper" userId="b063123c-f51f-481b-b99c-f574606c9ace" providerId="ADAL" clId="{34BAA39A-6A62-45D3-9B45-3E874AA90E73}" dt="2023-09-07T10:41:32.443" v="6253"/>
          <ac:spMkLst>
            <pc:docMk/>
            <pc:sldMk cId="4284167963" sldId="402"/>
            <ac:spMk id="355" creationId="{B8424948-C7AA-49A5-8631-6898EB78B34B}"/>
          </ac:spMkLst>
        </pc:spChg>
        <pc:spChg chg="add mod replST">
          <ac:chgData name="Zita Draper" userId="b063123c-f51f-481b-b99c-f574606c9ace" providerId="ADAL" clId="{34BAA39A-6A62-45D3-9B45-3E874AA90E73}" dt="2023-09-07T10:41:32.443" v="6262"/>
          <ac:spMkLst>
            <pc:docMk/>
            <pc:sldMk cId="4284167963" sldId="402"/>
            <ac:spMk id="356" creationId="{50579817-3C83-4E8D-8DE2-AB424CEF6701}"/>
          </ac:spMkLst>
        </pc:spChg>
        <pc:spChg chg="add mod replST">
          <ac:chgData name="Zita Draper" userId="b063123c-f51f-481b-b99c-f574606c9ace" providerId="ADAL" clId="{34BAA39A-6A62-45D3-9B45-3E874AA90E73}" dt="2023-09-07T10:41:32.443" v="6271"/>
          <ac:spMkLst>
            <pc:docMk/>
            <pc:sldMk cId="4284167963" sldId="402"/>
            <ac:spMk id="357" creationId="{C0AD37EE-956B-4ECB-8CC1-4E3655B97EAA}"/>
          </ac:spMkLst>
        </pc:spChg>
        <pc:spChg chg="add mod replST">
          <ac:chgData name="Zita Draper" userId="b063123c-f51f-481b-b99c-f574606c9ace" providerId="ADAL" clId="{34BAA39A-6A62-45D3-9B45-3E874AA90E73}" dt="2023-09-07T10:41:32.443" v="6280"/>
          <ac:spMkLst>
            <pc:docMk/>
            <pc:sldMk cId="4284167963" sldId="402"/>
            <ac:spMk id="358" creationId="{A44ECD57-2024-418E-82E6-B96EC1962F41}"/>
          </ac:spMkLst>
        </pc:spChg>
        <pc:spChg chg="add mod replST">
          <ac:chgData name="Zita Draper" userId="b063123c-f51f-481b-b99c-f574606c9ace" providerId="ADAL" clId="{34BAA39A-6A62-45D3-9B45-3E874AA90E73}" dt="2023-09-07T10:41:32.451" v="6289"/>
          <ac:spMkLst>
            <pc:docMk/>
            <pc:sldMk cId="4284167963" sldId="402"/>
            <ac:spMk id="359" creationId="{5F7E0B99-2AA0-4999-8E49-44C38A101AF1}"/>
          </ac:spMkLst>
        </pc:spChg>
        <pc:spChg chg="add mod replST">
          <ac:chgData name="Zita Draper" userId="b063123c-f51f-481b-b99c-f574606c9ace" providerId="ADAL" clId="{34BAA39A-6A62-45D3-9B45-3E874AA90E73}" dt="2023-09-07T10:41:32.453" v="6298"/>
          <ac:spMkLst>
            <pc:docMk/>
            <pc:sldMk cId="4284167963" sldId="402"/>
            <ac:spMk id="360" creationId="{16A257C3-13F7-4FB8-B792-6384610C8207}"/>
          </ac:spMkLst>
        </pc:spChg>
        <pc:spChg chg="add mod replST">
          <ac:chgData name="Zita Draper" userId="b063123c-f51f-481b-b99c-f574606c9ace" providerId="ADAL" clId="{34BAA39A-6A62-45D3-9B45-3E874AA90E73}" dt="2023-09-07T10:41:32.453" v="6307"/>
          <ac:spMkLst>
            <pc:docMk/>
            <pc:sldMk cId="4284167963" sldId="402"/>
            <ac:spMk id="361" creationId="{1E0DFD74-CD9F-4F22-8A6D-729691860FEB}"/>
          </ac:spMkLst>
        </pc:spChg>
        <pc:spChg chg="add mod replST">
          <ac:chgData name="Zita Draper" userId="b063123c-f51f-481b-b99c-f574606c9ace" providerId="ADAL" clId="{34BAA39A-6A62-45D3-9B45-3E874AA90E73}" dt="2023-09-07T10:41:32.453" v="6316"/>
          <ac:spMkLst>
            <pc:docMk/>
            <pc:sldMk cId="4284167963" sldId="402"/>
            <ac:spMk id="362" creationId="{E8BB88EC-BD08-43A7-8786-246B73BAE1B2}"/>
          </ac:spMkLst>
        </pc:spChg>
        <pc:spChg chg="add mod replST">
          <ac:chgData name="Zita Draper" userId="b063123c-f51f-481b-b99c-f574606c9ace" providerId="ADAL" clId="{34BAA39A-6A62-45D3-9B45-3E874AA90E73}" dt="2023-09-07T10:41:32.461" v="6325"/>
          <ac:spMkLst>
            <pc:docMk/>
            <pc:sldMk cId="4284167963" sldId="402"/>
            <ac:spMk id="363" creationId="{931E8CD4-40A4-4939-86B5-BDA6B4BEB20B}"/>
          </ac:spMkLst>
        </pc:spChg>
        <pc:spChg chg="add mod replST">
          <ac:chgData name="Zita Draper" userId="b063123c-f51f-481b-b99c-f574606c9ace" providerId="ADAL" clId="{34BAA39A-6A62-45D3-9B45-3E874AA90E73}" dt="2023-09-07T10:41:32.464" v="6334"/>
          <ac:spMkLst>
            <pc:docMk/>
            <pc:sldMk cId="4284167963" sldId="402"/>
            <ac:spMk id="364" creationId="{07D57BC6-8984-4C23-8C85-EAC81D672E1C}"/>
          </ac:spMkLst>
        </pc:spChg>
        <pc:spChg chg="add mod replST">
          <ac:chgData name="Zita Draper" userId="b063123c-f51f-481b-b99c-f574606c9ace" providerId="ADAL" clId="{34BAA39A-6A62-45D3-9B45-3E874AA90E73}" dt="2023-09-07T10:41:32.464" v="6343"/>
          <ac:spMkLst>
            <pc:docMk/>
            <pc:sldMk cId="4284167963" sldId="402"/>
            <ac:spMk id="365" creationId="{8A49E5BB-7E1A-4C07-8D07-886DFC7EE083}"/>
          </ac:spMkLst>
        </pc:spChg>
        <pc:spChg chg="add mod replST">
          <ac:chgData name="Zita Draper" userId="b063123c-f51f-481b-b99c-f574606c9ace" providerId="ADAL" clId="{34BAA39A-6A62-45D3-9B45-3E874AA90E73}" dt="2023-09-07T10:41:32.464" v="6352"/>
          <ac:spMkLst>
            <pc:docMk/>
            <pc:sldMk cId="4284167963" sldId="402"/>
            <ac:spMk id="366" creationId="{F108888C-BBBC-49E1-8363-A7DBEEA4B2D2}"/>
          </ac:spMkLst>
        </pc:spChg>
        <pc:spChg chg="add mod replST">
          <ac:chgData name="Zita Draper" userId="b063123c-f51f-481b-b99c-f574606c9ace" providerId="ADAL" clId="{34BAA39A-6A62-45D3-9B45-3E874AA90E73}" dt="2023-09-07T10:41:32.464" v="6361"/>
          <ac:spMkLst>
            <pc:docMk/>
            <pc:sldMk cId="4284167963" sldId="402"/>
            <ac:spMk id="367" creationId="{18048F3A-2E4D-4D15-A550-F157965CD48C}"/>
          </ac:spMkLst>
        </pc:spChg>
        <pc:spChg chg="add mod replST">
          <ac:chgData name="Zita Draper" userId="b063123c-f51f-481b-b99c-f574606c9ace" providerId="ADAL" clId="{34BAA39A-6A62-45D3-9B45-3E874AA90E73}" dt="2023-09-07T10:41:32.472" v="6370"/>
          <ac:spMkLst>
            <pc:docMk/>
            <pc:sldMk cId="4284167963" sldId="402"/>
            <ac:spMk id="368" creationId="{4810D5A6-1EB0-4166-B17E-08A6D819754F}"/>
          </ac:spMkLst>
        </pc:spChg>
        <pc:spChg chg="add mod replST">
          <ac:chgData name="Zita Draper" userId="b063123c-f51f-481b-b99c-f574606c9ace" providerId="ADAL" clId="{34BAA39A-6A62-45D3-9B45-3E874AA90E73}" dt="2023-09-07T10:41:32.474" v="6379"/>
          <ac:spMkLst>
            <pc:docMk/>
            <pc:sldMk cId="4284167963" sldId="402"/>
            <ac:spMk id="369" creationId="{D9CDDBEC-E64A-4D1B-8203-029725D02F3A}"/>
          </ac:spMkLst>
        </pc:spChg>
        <pc:spChg chg="add mod replST">
          <ac:chgData name="Zita Draper" userId="b063123c-f51f-481b-b99c-f574606c9ace" providerId="ADAL" clId="{34BAA39A-6A62-45D3-9B45-3E874AA90E73}" dt="2023-09-07T10:41:32.474" v="6388"/>
          <ac:spMkLst>
            <pc:docMk/>
            <pc:sldMk cId="4284167963" sldId="402"/>
            <ac:spMk id="370" creationId="{C99D163F-CD4E-44D5-90F9-B3F6EE5A016D}"/>
          </ac:spMkLst>
        </pc:spChg>
        <pc:spChg chg="add mod replST">
          <ac:chgData name="Zita Draper" userId="b063123c-f51f-481b-b99c-f574606c9ace" providerId="ADAL" clId="{34BAA39A-6A62-45D3-9B45-3E874AA90E73}" dt="2023-09-07T10:41:32.474" v="6397"/>
          <ac:spMkLst>
            <pc:docMk/>
            <pc:sldMk cId="4284167963" sldId="402"/>
            <ac:spMk id="371" creationId="{774D875B-BF72-4DB0-9217-5B466D4E371F}"/>
          </ac:spMkLst>
        </pc:spChg>
        <pc:spChg chg="add mod replST">
          <ac:chgData name="Zita Draper" userId="b063123c-f51f-481b-b99c-f574606c9ace" providerId="ADAL" clId="{34BAA39A-6A62-45D3-9B45-3E874AA90E73}" dt="2023-09-07T10:41:32.482" v="6406"/>
          <ac:spMkLst>
            <pc:docMk/>
            <pc:sldMk cId="4284167963" sldId="402"/>
            <ac:spMk id="372" creationId="{8FD3137C-40D8-4794-B737-25540DCB11F1}"/>
          </ac:spMkLst>
        </pc:spChg>
        <pc:spChg chg="add mod replST">
          <ac:chgData name="Zita Draper" userId="b063123c-f51f-481b-b99c-f574606c9ace" providerId="ADAL" clId="{34BAA39A-6A62-45D3-9B45-3E874AA90E73}" dt="2023-09-07T10:41:32.484" v="6415"/>
          <ac:spMkLst>
            <pc:docMk/>
            <pc:sldMk cId="4284167963" sldId="402"/>
            <ac:spMk id="373" creationId="{ABA0CC59-35AB-4B60-87B0-6D5E9D47F350}"/>
          </ac:spMkLst>
        </pc:spChg>
        <pc:spChg chg="add mod replST">
          <ac:chgData name="Zita Draper" userId="b063123c-f51f-481b-b99c-f574606c9ace" providerId="ADAL" clId="{34BAA39A-6A62-45D3-9B45-3E874AA90E73}" dt="2023-09-07T10:41:32.484" v="6424"/>
          <ac:spMkLst>
            <pc:docMk/>
            <pc:sldMk cId="4284167963" sldId="402"/>
            <ac:spMk id="374" creationId="{4EC88198-93FB-4DFD-B7AA-AAB3EC918156}"/>
          </ac:spMkLst>
        </pc:spChg>
        <pc:spChg chg="add mod replST">
          <ac:chgData name="Zita Draper" userId="b063123c-f51f-481b-b99c-f574606c9ace" providerId="ADAL" clId="{34BAA39A-6A62-45D3-9B45-3E874AA90E73}" dt="2023-09-07T10:41:32.484" v="6433"/>
          <ac:spMkLst>
            <pc:docMk/>
            <pc:sldMk cId="4284167963" sldId="402"/>
            <ac:spMk id="375" creationId="{0344C9CE-A2B2-484E-95B4-9869DEC1B1F7}"/>
          </ac:spMkLst>
        </pc:spChg>
        <pc:spChg chg="add mod replST">
          <ac:chgData name="Zita Draper" userId="b063123c-f51f-481b-b99c-f574606c9ace" providerId="ADAL" clId="{34BAA39A-6A62-45D3-9B45-3E874AA90E73}" dt="2023-09-07T10:41:32.484" v="6442"/>
          <ac:spMkLst>
            <pc:docMk/>
            <pc:sldMk cId="4284167963" sldId="402"/>
            <ac:spMk id="376" creationId="{6A7D6319-4CB2-44BA-826A-36C457692522}"/>
          </ac:spMkLst>
        </pc:spChg>
        <pc:spChg chg="add mod replST">
          <ac:chgData name="Zita Draper" userId="b063123c-f51f-481b-b99c-f574606c9ace" providerId="ADAL" clId="{34BAA39A-6A62-45D3-9B45-3E874AA90E73}" dt="2023-09-07T10:41:32.492" v="6451"/>
          <ac:spMkLst>
            <pc:docMk/>
            <pc:sldMk cId="4284167963" sldId="402"/>
            <ac:spMk id="377" creationId="{34F59403-CEB9-4089-BD0C-FF86E2A474DC}"/>
          </ac:spMkLst>
        </pc:spChg>
        <pc:spChg chg="add mod replST">
          <ac:chgData name="Zita Draper" userId="b063123c-f51f-481b-b99c-f574606c9ace" providerId="ADAL" clId="{34BAA39A-6A62-45D3-9B45-3E874AA90E73}" dt="2023-09-07T10:41:32.494" v="6460"/>
          <ac:spMkLst>
            <pc:docMk/>
            <pc:sldMk cId="4284167963" sldId="402"/>
            <ac:spMk id="378" creationId="{C9EC175F-8516-4F78-9FFA-E5A8C3AAAE73}"/>
          </ac:spMkLst>
        </pc:spChg>
        <pc:spChg chg="add mod replST">
          <ac:chgData name="Zita Draper" userId="b063123c-f51f-481b-b99c-f574606c9ace" providerId="ADAL" clId="{34BAA39A-6A62-45D3-9B45-3E874AA90E73}" dt="2023-09-07T10:41:32.494" v="6469"/>
          <ac:spMkLst>
            <pc:docMk/>
            <pc:sldMk cId="4284167963" sldId="402"/>
            <ac:spMk id="379" creationId="{83121CFF-836C-4AF6-A9AE-009343BF0A9B}"/>
          </ac:spMkLst>
        </pc:spChg>
        <pc:spChg chg="add mod replST">
          <ac:chgData name="Zita Draper" userId="b063123c-f51f-481b-b99c-f574606c9ace" providerId="ADAL" clId="{34BAA39A-6A62-45D3-9B45-3E874AA90E73}" dt="2023-09-07T10:41:32.494" v="6478"/>
          <ac:spMkLst>
            <pc:docMk/>
            <pc:sldMk cId="4284167963" sldId="402"/>
            <ac:spMk id="380" creationId="{D7E4651B-ACC6-4D8A-8FF5-8999C49B4876}"/>
          </ac:spMkLst>
        </pc:spChg>
        <pc:spChg chg="add mod replST">
          <ac:chgData name="Zita Draper" userId="b063123c-f51f-481b-b99c-f574606c9ace" providerId="ADAL" clId="{34BAA39A-6A62-45D3-9B45-3E874AA90E73}" dt="2023-09-07T10:41:32.503" v="6487"/>
          <ac:spMkLst>
            <pc:docMk/>
            <pc:sldMk cId="4284167963" sldId="402"/>
            <ac:spMk id="381" creationId="{AC26F424-8EA6-47CD-96F8-7197FC5E3D6B}"/>
          </ac:spMkLst>
        </pc:spChg>
        <pc:spChg chg="add mod replST">
          <ac:chgData name="Zita Draper" userId="b063123c-f51f-481b-b99c-f574606c9ace" providerId="ADAL" clId="{34BAA39A-6A62-45D3-9B45-3E874AA90E73}" dt="2023-09-07T10:41:32.505" v="6496"/>
          <ac:spMkLst>
            <pc:docMk/>
            <pc:sldMk cId="4284167963" sldId="402"/>
            <ac:spMk id="382" creationId="{EE61446D-8906-4AC3-9CAD-5E10DA076F8E}"/>
          </ac:spMkLst>
        </pc:spChg>
        <pc:spChg chg="add mod replST">
          <ac:chgData name="Zita Draper" userId="b063123c-f51f-481b-b99c-f574606c9ace" providerId="ADAL" clId="{34BAA39A-6A62-45D3-9B45-3E874AA90E73}" dt="2023-09-07T10:41:32.505" v="6505"/>
          <ac:spMkLst>
            <pc:docMk/>
            <pc:sldMk cId="4284167963" sldId="402"/>
            <ac:spMk id="383" creationId="{905134B8-943E-4AFC-AC7D-6366963F56AC}"/>
          </ac:spMkLst>
        </pc:spChg>
        <pc:spChg chg="add mod replST">
          <ac:chgData name="Zita Draper" userId="b063123c-f51f-481b-b99c-f574606c9ace" providerId="ADAL" clId="{34BAA39A-6A62-45D3-9B45-3E874AA90E73}" dt="2023-09-07T10:41:32.505" v="6514"/>
          <ac:spMkLst>
            <pc:docMk/>
            <pc:sldMk cId="4284167963" sldId="402"/>
            <ac:spMk id="384" creationId="{B6772E89-3F33-4A5A-95AA-F4C137654CC3}"/>
          </ac:spMkLst>
        </pc:spChg>
        <pc:spChg chg="add mod replST">
          <ac:chgData name="Zita Draper" userId="b063123c-f51f-481b-b99c-f574606c9ace" providerId="ADAL" clId="{34BAA39A-6A62-45D3-9B45-3E874AA90E73}" dt="2023-09-07T10:41:32.505" v="6523"/>
          <ac:spMkLst>
            <pc:docMk/>
            <pc:sldMk cId="4284167963" sldId="402"/>
            <ac:spMk id="385" creationId="{DF61BFC7-2324-4A49-8B20-DE451A3BDD0E}"/>
          </ac:spMkLst>
        </pc:spChg>
        <pc:spChg chg="add mod replST">
          <ac:chgData name="Zita Draper" userId="b063123c-f51f-481b-b99c-f574606c9ace" providerId="ADAL" clId="{34BAA39A-6A62-45D3-9B45-3E874AA90E73}" dt="2023-09-07T10:41:32.513" v="6532"/>
          <ac:spMkLst>
            <pc:docMk/>
            <pc:sldMk cId="4284167963" sldId="402"/>
            <ac:spMk id="386" creationId="{FDA5276E-DCE4-46CA-9FA7-99CC5BFF4834}"/>
          </ac:spMkLst>
        </pc:spChg>
        <pc:spChg chg="add mod replST">
          <ac:chgData name="Zita Draper" userId="b063123c-f51f-481b-b99c-f574606c9ace" providerId="ADAL" clId="{34BAA39A-6A62-45D3-9B45-3E874AA90E73}" dt="2023-09-07T10:41:32.515" v="6541"/>
          <ac:spMkLst>
            <pc:docMk/>
            <pc:sldMk cId="4284167963" sldId="402"/>
            <ac:spMk id="387" creationId="{6567B1D8-5368-474E-8322-3108C99D1044}"/>
          </ac:spMkLst>
        </pc:spChg>
        <pc:spChg chg="add mod replST">
          <ac:chgData name="Zita Draper" userId="b063123c-f51f-481b-b99c-f574606c9ace" providerId="ADAL" clId="{34BAA39A-6A62-45D3-9B45-3E874AA90E73}" dt="2023-09-07T10:41:32.515" v="6550"/>
          <ac:spMkLst>
            <pc:docMk/>
            <pc:sldMk cId="4284167963" sldId="402"/>
            <ac:spMk id="388" creationId="{2547CCED-C4EF-4326-90AA-0AC7BDE9DB48}"/>
          </ac:spMkLst>
        </pc:spChg>
        <pc:spChg chg="add mod replST">
          <ac:chgData name="Zita Draper" userId="b063123c-f51f-481b-b99c-f574606c9ace" providerId="ADAL" clId="{34BAA39A-6A62-45D3-9B45-3E874AA90E73}" dt="2023-09-07T10:41:32.515" v="6559"/>
          <ac:spMkLst>
            <pc:docMk/>
            <pc:sldMk cId="4284167963" sldId="402"/>
            <ac:spMk id="389" creationId="{0BA0058C-2340-4D5C-BF3E-A873B51ABC1A}"/>
          </ac:spMkLst>
        </pc:spChg>
        <pc:spChg chg="add mod replST">
          <ac:chgData name="Zita Draper" userId="b063123c-f51f-481b-b99c-f574606c9ace" providerId="ADAL" clId="{34BAA39A-6A62-45D3-9B45-3E874AA90E73}" dt="2023-09-07T10:41:32.523" v="6568"/>
          <ac:spMkLst>
            <pc:docMk/>
            <pc:sldMk cId="4284167963" sldId="402"/>
            <ac:spMk id="390" creationId="{32D99C2F-0371-4955-B515-346FC129EDEE}"/>
          </ac:spMkLst>
        </pc:spChg>
        <pc:spChg chg="add mod replST">
          <ac:chgData name="Zita Draper" userId="b063123c-f51f-481b-b99c-f574606c9ace" providerId="ADAL" clId="{34BAA39A-6A62-45D3-9B45-3E874AA90E73}" dt="2023-09-07T10:41:32.526" v="6577"/>
          <ac:spMkLst>
            <pc:docMk/>
            <pc:sldMk cId="4284167963" sldId="402"/>
            <ac:spMk id="391" creationId="{D4D51785-F930-47E2-B1B6-75249A688BBF}"/>
          </ac:spMkLst>
        </pc:spChg>
        <pc:spChg chg="add mod replST">
          <ac:chgData name="Zita Draper" userId="b063123c-f51f-481b-b99c-f574606c9ace" providerId="ADAL" clId="{34BAA39A-6A62-45D3-9B45-3E874AA90E73}" dt="2023-09-07T10:41:32.526" v="6586"/>
          <ac:spMkLst>
            <pc:docMk/>
            <pc:sldMk cId="4284167963" sldId="402"/>
            <ac:spMk id="392" creationId="{F836F9F6-B52E-4890-8013-EA514F5AF80C}"/>
          </ac:spMkLst>
        </pc:spChg>
        <pc:spChg chg="add mod replST">
          <ac:chgData name="Zita Draper" userId="b063123c-f51f-481b-b99c-f574606c9ace" providerId="ADAL" clId="{34BAA39A-6A62-45D3-9B45-3E874AA90E73}" dt="2023-09-07T10:41:32.526" v="6595"/>
          <ac:spMkLst>
            <pc:docMk/>
            <pc:sldMk cId="4284167963" sldId="402"/>
            <ac:spMk id="393" creationId="{8EA44183-8D0F-4445-93EC-D959D0E91A70}"/>
          </ac:spMkLst>
        </pc:spChg>
        <pc:spChg chg="add mod replST">
          <ac:chgData name="Zita Draper" userId="b063123c-f51f-481b-b99c-f574606c9ace" providerId="ADAL" clId="{34BAA39A-6A62-45D3-9B45-3E874AA90E73}" dt="2023-09-07T10:41:32.526" v="6604"/>
          <ac:spMkLst>
            <pc:docMk/>
            <pc:sldMk cId="4284167963" sldId="402"/>
            <ac:spMk id="394" creationId="{E3A9C890-05DA-4A71-9396-836B66BD75FE}"/>
          </ac:spMkLst>
        </pc:spChg>
        <pc:spChg chg="add mod replST">
          <ac:chgData name="Zita Draper" userId="b063123c-f51f-481b-b99c-f574606c9ace" providerId="ADAL" clId="{34BAA39A-6A62-45D3-9B45-3E874AA90E73}" dt="2023-09-07T10:41:32.534" v="6613"/>
          <ac:spMkLst>
            <pc:docMk/>
            <pc:sldMk cId="4284167963" sldId="402"/>
            <ac:spMk id="395" creationId="{909B2981-D88B-4B7C-BA1E-825BADA7161D}"/>
          </ac:spMkLst>
        </pc:spChg>
        <pc:spChg chg="add mod replST">
          <ac:chgData name="Zita Draper" userId="b063123c-f51f-481b-b99c-f574606c9ace" providerId="ADAL" clId="{34BAA39A-6A62-45D3-9B45-3E874AA90E73}" dt="2023-09-07T10:41:32.536" v="6622"/>
          <ac:spMkLst>
            <pc:docMk/>
            <pc:sldMk cId="4284167963" sldId="402"/>
            <ac:spMk id="396" creationId="{D2923A62-15C6-4C4B-B65C-777DFBEAA16D}"/>
          </ac:spMkLst>
        </pc:spChg>
        <pc:spChg chg="add mod replST">
          <ac:chgData name="Zita Draper" userId="b063123c-f51f-481b-b99c-f574606c9ace" providerId="ADAL" clId="{34BAA39A-6A62-45D3-9B45-3E874AA90E73}" dt="2023-09-07T10:41:32.536" v="6631"/>
          <ac:spMkLst>
            <pc:docMk/>
            <pc:sldMk cId="4284167963" sldId="402"/>
            <ac:spMk id="397" creationId="{D390C1B2-078A-4FFE-AD1D-7E50325E1AB3}"/>
          </ac:spMkLst>
        </pc:spChg>
        <pc:spChg chg="add mod replST">
          <ac:chgData name="Zita Draper" userId="b063123c-f51f-481b-b99c-f574606c9ace" providerId="ADAL" clId="{34BAA39A-6A62-45D3-9B45-3E874AA90E73}" dt="2023-09-07T10:41:32.536" v="6640"/>
          <ac:spMkLst>
            <pc:docMk/>
            <pc:sldMk cId="4284167963" sldId="402"/>
            <ac:spMk id="398" creationId="{DB8CCC32-FC67-4659-8E22-32A243398456}"/>
          </ac:spMkLst>
        </pc:spChg>
        <pc:spChg chg="add mod replST">
          <ac:chgData name="Zita Draper" userId="b063123c-f51f-481b-b99c-f574606c9ace" providerId="ADAL" clId="{34BAA39A-6A62-45D3-9B45-3E874AA90E73}" dt="2023-09-07T10:41:32.536" v="6649"/>
          <ac:spMkLst>
            <pc:docMk/>
            <pc:sldMk cId="4284167963" sldId="402"/>
            <ac:spMk id="399" creationId="{CB29C16B-D93C-4938-95AA-CB59653A8B9E}"/>
          </ac:spMkLst>
        </pc:spChg>
        <pc:spChg chg="add mod replST">
          <ac:chgData name="Zita Draper" userId="b063123c-f51f-481b-b99c-f574606c9ace" providerId="ADAL" clId="{34BAA39A-6A62-45D3-9B45-3E874AA90E73}" dt="2023-09-07T10:41:32.544" v="6658"/>
          <ac:spMkLst>
            <pc:docMk/>
            <pc:sldMk cId="4284167963" sldId="402"/>
            <ac:spMk id="400" creationId="{B8670F96-7D82-485C-AAF1-43BFFF889501}"/>
          </ac:spMkLst>
        </pc:spChg>
        <pc:spChg chg="add mod replST">
          <ac:chgData name="Zita Draper" userId="b063123c-f51f-481b-b99c-f574606c9ace" providerId="ADAL" clId="{34BAA39A-6A62-45D3-9B45-3E874AA90E73}" dt="2023-09-07T10:41:32.546" v="6667"/>
          <ac:spMkLst>
            <pc:docMk/>
            <pc:sldMk cId="4284167963" sldId="402"/>
            <ac:spMk id="401" creationId="{1F1FFE2D-3C99-4734-8B43-1D9F4D1FC2B1}"/>
          </ac:spMkLst>
        </pc:spChg>
        <pc:spChg chg="add mod replST">
          <ac:chgData name="Zita Draper" userId="b063123c-f51f-481b-b99c-f574606c9ace" providerId="ADAL" clId="{34BAA39A-6A62-45D3-9B45-3E874AA90E73}" dt="2023-09-07T10:41:32.546" v="6676"/>
          <ac:spMkLst>
            <pc:docMk/>
            <pc:sldMk cId="4284167963" sldId="402"/>
            <ac:spMk id="402" creationId="{1529A27E-FA57-4E09-9D3A-ACC129AF6E8D}"/>
          </ac:spMkLst>
        </pc:spChg>
        <pc:spChg chg="add mod replST">
          <ac:chgData name="Zita Draper" userId="b063123c-f51f-481b-b99c-f574606c9ace" providerId="ADAL" clId="{34BAA39A-6A62-45D3-9B45-3E874AA90E73}" dt="2023-09-07T10:41:32.546" v="6685"/>
          <ac:spMkLst>
            <pc:docMk/>
            <pc:sldMk cId="4284167963" sldId="402"/>
            <ac:spMk id="403" creationId="{1AC2D7F5-513D-42AF-BCF6-C44196E34FD1}"/>
          </ac:spMkLst>
        </pc:spChg>
        <pc:spChg chg="add mod replST">
          <ac:chgData name="Zita Draper" userId="b063123c-f51f-481b-b99c-f574606c9ace" providerId="ADAL" clId="{34BAA39A-6A62-45D3-9B45-3E874AA90E73}" dt="2023-09-07T10:41:32.546" v="6694"/>
          <ac:spMkLst>
            <pc:docMk/>
            <pc:sldMk cId="4284167963" sldId="402"/>
            <ac:spMk id="404" creationId="{D7ADB380-F75F-4017-92BF-AD352DDD2EB0}"/>
          </ac:spMkLst>
        </pc:spChg>
        <pc:spChg chg="add mod replST">
          <ac:chgData name="Zita Draper" userId="b063123c-f51f-481b-b99c-f574606c9ace" providerId="ADAL" clId="{34BAA39A-6A62-45D3-9B45-3E874AA90E73}" dt="2023-09-07T10:41:32.557" v="6703"/>
          <ac:spMkLst>
            <pc:docMk/>
            <pc:sldMk cId="4284167963" sldId="402"/>
            <ac:spMk id="405" creationId="{D274B959-B5EF-4690-A09B-2B7E0FFB3160}"/>
          </ac:spMkLst>
        </pc:spChg>
        <pc:spChg chg="add mod replST">
          <ac:chgData name="Zita Draper" userId="b063123c-f51f-481b-b99c-f574606c9ace" providerId="ADAL" clId="{34BAA39A-6A62-45D3-9B45-3E874AA90E73}" dt="2023-09-07T10:41:32.557" v="6712"/>
          <ac:spMkLst>
            <pc:docMk/>
            <pc:sldMk cId="4284167963" sldId="402"/>
            <ac:spMk id="406" creationId="{6F07139B-8248-4E5C-9A6C-FD4DAF3DEF83}"/>
          </ac:spMkLst>
        </pc:spChg>
        <pc:spChg chg="add mod replST">
          <ac:chgData name="Zita Draper" userId="b063123c-f51f-481b-b99c-f574606c9ace" providerId="ADAL" clId="{34BAA39A-6A62-45D3-9B45-3E874AA90E73}" dt="2023-09-07T10:41:32.557" v="6721"/>
          <ac:spMkLst>
            <pc:docMk/>
            <pc:sldMk cId="4284167963" sldId="402"/>
            <ac:spMk id="407" creationId="{92D71575-81A0-4F4F-9A50-C1BFD66BBAD0}"/>
          </ac:spMkLst>
        </pc:spChg>
        <pc:spChg chg="add mod replST">
          <ac:chgData name="Zita Draper" userId="b063123c-f51f-481b-b99c-f574606c9ace" providerId="ADAL" clId="{34BAA39A-6A62-45D3-9B45-3E874AA90E73}" dt="2023-09-07T10:41:32.557" v="6730"/>
          <ac:spMkLst>
            <pc:docMk/>
            <pc:sldMk cId="4284167963" sldId="402"/>
            <ac:spMk id="408" creationId="{D9245124-8CDE-4CEA-BA0B-7BAC6FABF6A6}"/>
          </ac:spMkLst>
        </pc:spChg>
        <pc:spChg chg="add mod replST">
          <ac:chgData name="Zita Draper" userId="b063123c-f51f-481b-b99c-f574606c9ace" providerId="ADAL" clId="{34BAA39A-6A62-45D3-9B45-3E874AA90E73}" dt="2023-09-07T10:41:32.565" v="6739"/>
          <ac:spMkLst>
            <pc:docMk/>
            <pc:sldMk cId="4284167963" sldId="402"/>
            <ac:spMk id="409" creationId="{3648077B-C986-470D-A416-D59AC249C026}"/>
          </ac:spMkLst>
        </pc:spChg>
        <pc:spChg chg="add mod replST">
          <ac:chgData name="Zita Draper" userId="b063123c-f51f-481b-b99c-f574606c9ace" providerId="ADAL" clId="{34BAA39A-6A62-45D3-9B45-3E874AA90E73}" dt="2023-09-07T10:41:32.567" v="6748"/>
          <ac:spMkLst>
            <pc:docMk/>
            <pc:sldMk cId="4284167963" sldId="402"/>
            <ac:spMk id="410" creationId="{2AC56AF5-2865-477A-BF41-E6AC3B4F5CBA}"/>
          </ac:spMkLst>
        </pc:spChg>
        <pc:spChg chg="add mod replST">
          <ac:chgData name="Zita Draper" userId="b063123c-f51f-481b-b99c-f574606c9ace" providerId="ADAL" clId="{34BAA39A-6A62-45D3-9B45-3E874AA90E73}" dt="2023-09-07T10:41:32.567" v="6757"/>
          <ac:spMkLst>
            <pc:docMk/>
            <pc:sldMk cId="4284167963" sldId="402"/>
            <ac:spMk id="411" creationId="{439E79FC-C5E2-40F5-BE70-CE03A1963E57}"/>
          </ac:spMkLst>
        </pc:spChg>
        <pc:spChg chg="add mod replST">
          <ac:chgData name="Zita Draper" userId="b063123c-f51f-481b-b99c-f574606c9ace" providerId="ADAL" clId="{34BAA39A-6A62-45D3-9B45-3E874AA90E73}" dt="2023-09-07T10:41:32.567" v="6766"/>
          <ac:spMkLst>
            <pc:docMk/>
            <pc:sldMk cId="4284167963" sldId="402"/>
            <ac:spMk id="412" creationId="{EF181FCD-8B34-4586-9788-420B6DD9BE35}"/>
          </ac:spMkLst>
        </pc:spChg>
        <pc:spChg chg="add mod replST">
          <ac:chgData name="Zita Draper" userId="b063123c-f51f-481b-b99c-f574606c9ace" providerId="ADAL" clId="{34BAA39A-6A62-45D3-9B45-3E874AA90E73}" dt="2023-09-07T10:41:32.567" v="6775"/>
          <ac:spMkLst>
            <pc:docMk/>
            <pc:sldMk cId="4284167963" sldId="402"/>
            <ac:spMk id="413" creationId="{E064E902-58A8-4BA8-A30C-42277E0815BB}"/>
          </ac:spMkLst>
        </pc:spChg>
        <pc:spChg chg="add mod replST">
          <ac:chgData name="Zita Draper" userId="b063123c-f51f-481b-b99c-f574606c9ace" providerId="ADAL" clId="{34BAA39A-6A62-45D3-9B45-3E874AA90E73}" dt="2023-09-07T10:41:32.575" v="6784"/>
          <ac:spMkLst>
            <pc:docMk/>
            <pc:sldMk cId="4284167963" sldId="402"/>
            <ac:spMk id="414" creationId="{B39B1D5B-7652-4D0E-99CB-D7FD7E51D8FB}"/>
          </ac:spMkLst>
        </pc:spChg>
        <pc:spChg chg="add mod replST">
          <ac:chgData name="Zita Draper" userId="b063123c-f51f-481b-b99c-f574606c9ace" providerId="ADAL" clId="{34BAA39A-6A62-45D3-9B45-3E874AA90E73}" dt="2023-09-07T10:41:32.577" v="6793"/>
          <ac:spMkLst>
            <pc:docMk/>
            <pc:sldMk cId="4284167963" sldId="402"/>
            <ac:spMk id="415" creationId="{CFD69BE6-50FF-44D4-AC2D-2DE23587BF9D}"/>
          </ac:spMkLst>
        </pc:spChg>
        <pc:spChg chg="add mod replST">
          <ac:chgData name="Zita Draper" userId="b063123c-f51f-481b-b99c-f574606c9ace" providerId="ADAL" clId="{34BAA39A-6A62-45D3-9B45-3E874AA90E73}" dt="2023-09-07T10:41:32.577" v="6802"/>
          <ac:spMkLst>
            <pc:docMk/>
            <pc:sldMk cId="4284167963" sldId="402"/>
            <ac:spMk id="416" creationId="{09B9CA1C-2EA3-4004-B9E4-085F31CE8615}"/>
          </ac:spMkLst>
        </pc:spChg>
        <pc:spChg chg="add mod replST">
          <ac:chgData name="Zita Draper" userId="b063123c-f51f-481b-b99c-f574606c9ace" providerId="ADAL" clId="{34BAA39A-6A62-45D3-9B45-3E874AA90E73}" dt="2023-09-07T10:41:32.577" v="6811"/>
          <ac:spMkLst>
            <pc:docMk/>
            <pc:sldMk cId="4284167963" sldId="402"/>
            <ac:spMk id="417" creationId="{344A913C-7988-4D50-814F-CE8B81CFFF8C}"/>
          </ac:spMkLst>
        </pc:spChg>
        <pc:spChg chg="add mod replST">
          <ac:chgData name="Zita Draper" userId="b063123c-f51f-481b-b99c-f574606c9ace" providerId="ADAL" clId="{34BAA39A-6A62-45D3-9B45-3E874AA90E73}" dt="2023-09-07T10:41:32.586" v="6820"/>
          <ac:spMkLst>
            <pc:docMk/>
            <pc:sldMk cId="4284167963" sldId="402"/>
            <ac:spMk id="418" creationId="{0241C912-7C4E-4276-A93F-77F69E3AA88B}"/>
          </ac:spMkLst>
        </pc:spChg>
        <pc:spChg chg="add mod replST">
          <ac:chgData name="Zita Draper" userId="b063123c-f51f-481b-b99c-f574606c9ace" providerId="ADAL" clId="{34BAA39A-6A62-45D3-9B45-3E874AA90E73}" dt="2023-09-07T10:41:32.588" v="6829"/>
          <ac:spMkLst>
            <pc:docMk/>
            <pc:sldMk cId="4284167963" sldId="402"/>
            <ac:spMk id="419" creationId="{31DEDC97-20AE-4A93-B434-A6D6D9F81AE0}"/>
          </ac:spMkLst>
        </pc:spChg>
        <pc:spChg chg="add mod replST">
          <ac:chgData name="Zita Draper" userId="b063123c-f51f-481b-b99c-f574606c9ace" providerId="ADAL" clId="{34BAA39A-6A62-45D3-9B45-3E874AA90E73}" dt="2023-09-07T10:41:32.588" v="6838"/>
          <ac:spMkLst>
            <pc:docMk/>
            <pc:sldMk cId="4284167963" sldId="402"/>
            <ac:spMk id="420" creationId="{916927B9-3D04-40E7-8539-ADE4F4228CA8}"/>
          </ac:spMkLst>
        </pc:spChg>
        <pc:spChg chg="add mod replST">
          <ac:chgData name="Zita Draper" userId="b063123c-f51f-481b-b99c-f574606c9ace" providerId="ADAL" clId="{34BAA39A-6A62-45D3-9B45-3E874AA90E73}" dt="2023-09-07T10:41:32.588" v="6847"/>
          <ac:spMkLst>
            <pc:docMk/>
            <pc:sldMk cId="4284167963" sldId="402"/>
            <ac:spMk id="421" creationId="{081D6416-0E07-4233-A1F9-049CD6426073}"/>
          </ac:spMkLst>
        </pc:spChg>
        <pc:spChg chg="add mod replST">
          <ac:chgData name="Zita Draper" userId="b063123c-f51f-481b-b99c-f574606c9ace" providerId="ADAL" clId="{34BAA39A-6A62-45D3-9B45-3E874AA90E73}" dt="2023-09-07T10:41:32.588" v="6856"/>
          <ac:spMkLst>
            <pc:docMk/>
            <pc:sldMk cId="4284167963" sldId="402"/>
            <ac:spMk id="422" creationId="{04BC358B-59B8-429B-899B-0E9C5E727625}"/>
          </ac:spMkLst>
        </pc:spChg>
        <pc:spChg chg="add mod replST">
          <ac:chgData name="Zita Draper" userId="b063123c-f51f-481b-b99c-f574606c9ace" providerId="ADAL" clId="{34BAA39A-6A62-45D3-9B45-3E874AA90E73}" dt="2023-09-07T10:41:32.596" v="6865"/>
          <ac:spMkLst>
            <pc:docMk/>
            <pc:sldMk cId="4284167963" sldId="402"/>
            <ac:spMk id="423" creationId="{D64A7985-8461-4185-B1D0-C708327D44A6}"/>
          </ac:spMkLst>
        </pc:spChg>
        <pc:spChg chg="add mod replST">
          <ac:chgData name="Zita Draper" userId="b063123c-f51f-481b-b99c-f574606c9ace" providerId="ADAL" clId="{34BAA39A-6A62-45D3-9B45-3E874AA90E73}" dt="2023-09-07T10:41:32.598" v="6874"/>
          <ac:spMkLst>
            <pc:docMk/>
            <pc:sldMk cId="4284167963" sldId="402"/>
            <ac:spMk id="424" creationId="{37859D0E-1811-44C6-934B-A087FE06D679}"/>
          </ac:spMkLst>
        </pc:spChg>
        <pc:spChg chg="add mod replST">
          <ac:chgData name="Zita Draper" userId="b063123c-f51f-481b-b99c-f574606c9ace" providerId="ADAL" clId="{34BAA39A-6A62-45D3-9B45-3E874AA90E73}" dt="2023-09-07T10:41:32.598" v="6883"/>
          <ac:spMkLst>
            <pc:docMk/>
            <pc:sldMk cId="4284167963" sldId="402"/>
            <ac:spMk id="425" creationId="{3E111FE1-D3F0-4B5C-82D1-EC034249834D}"/>
          </ac:spMkLst>
        </pc:spChg>
        <pc:spChg chg="add mod replST">
          <ac:chgData name="Zita Draper" userId="b063123c-f51f-481b-b99c-f574606c9ace" providerId="ADAL" clId="{34BAA39A-6A62-45D3-9B45-3E874AA90E73}" dt="2023-09-07T10:41:32.598" v="6892"/>
          <ac:spMkLst>
            <pc:docMk/>
            <pc:sldMk cId="4284167963" sldId="402"/>
            <ac:spMk id="426" creationId="{F8CB7831-97D6-41E3-B434-1DDAE04FE8DF}"/>
          </ac:spMkLst>
        </pc:spChg>
        <pc:spChg chg="add mod replST">
          <ac:chgData name="Zita Draper" userId="b063123c-f51f-481b-b99c-f574606c9ace" providerId="ADAL" clId="{34BAA39A-6A62-45D3-9B45-3E874AA90E73}" dt="2023-09-07T10:41:32.598" v="6901"/>
          <ac:spMkLst>
            <pc:docMk/>
            <pc:sldMk cId="4284167963" sldId="402"/>
            <ac:spMk id="427" creationId="{BC0BE485-6ED4-4DDA-BF66-A0A38A8CB042}"/>
          </ac:spMkLst>
        </pc:spChg>
        <pc:spChg chg="add mod replST">
          <ac:chgData name="Zita Draper" userId="b063123c-f51f-481b-b99c-f574606c9ace" providerId="ADAL" clId="{34BAA39A-6A62-45D3-9B45-3E874AA90E73}" dt="2023-09-07T10:41:32.606" v="6910"/>
          <ac:spMkLst>
            <pc:docMk/>
            <pc:sldMk cId="4284167963" sldId="402"/>
            <ac:spMk id="428" creationId="{9E4F0314-14A5-4159-ABCA-1D210447B446}"/>
          </ac:spMkLst>
        </pc:spChg>
        <pc:spChg chg="add mod replST">
          <ac:chgData name="Zita Draper" userId="b063123c-f51f-481b-b99c-f574606c9ace" providerId="ADAL" clId="{34BAA39A-6A62-45D3-9B45-3E874AA90E73}" dt="2023-09-07T10:41:32.609" v="6919"/>
          <ac:spMkLst>
            <pc:docMk/>
            <pc:sldMk cId="4284167963" sldId="402"/>
            <ac:spMk id="429" creationId="{FD91A931-C2A5-4CDF-86A3-CF8B97DD48AD}"/>
          </ac:spMkLst>
        </pc:spChg>
        <pc:spChg chg="add mod replST">
          <ac:chgData name="Zita Draper" userId="b063123c-f51f-481b-b99c-f574606c9ace" providerId="ADAL" clId="{34BAA39A-6A62-45D3-9B45-3E874AA90E73}" dt="2023-09-07T10:41:32.609" v="6928"/>
          <ac:spMkLst>
            <pc:docMk/>
            <pc:sldMk cId="4284167963" sldId="402"/>
            <ac:spMk id="430" creationId="{41B0963C-3858-4246-8D03-54E4FA137075}"/>
          </ac:spMkLst>
        </pc:spChg>
        <pc:spChg chg="add mod replST">
          <ac:chgData name="Zita Draper" userId="b063123c-f51f-481b-b99c-f574606c9ace" providerId="ADAL" clId="{34BAA39A-6A62-45D3-9B45-3E874AA90E73}" dt="2023-09-07T10:41:32.609" v="6937"/>
          <ac:spMkLst>
            <pc:docMk/>
            <pc:sldMk cId="4284167963" sldId="402"/>
            <ac:spMk id="431" creationId="{C6925098-31B3-4AAA-9168-18433AC83441}"/>
          </ac:spMkLst>
        </pc:spChg>
        <pc:spChg chg="add mod replST">
          <ac:chgData name="Zita Draper" userId="b063123c-f51f-481b-b99c-f574606c9ace" providerId="ADAL" clId="{34BAA39A-6A62-45D3-9B45-3E874AA90E73}" dt="2023-09-07T10:41:32.609" v="6946"/>
          <ac:spMkLst>
            <pc:docMk/>
            <pc:sldMk cId="4284167963" sldId="402"/>
            <ac:spMk id="432" creationId="{BF567D9D-2454-4DEA-ACBA-8E3B759E4C62}"/>
          </ac:spMkLst>
        </pc:spChg>
        <pc:spChg chg="add mod replST">
          <ac:chgData name="Zita Draper" userId="b063123c-f51f-481b-b99c-f574606c9ace" providerId="ADAL" clId="{34BAA39A-6A62-45D3-9B45-3E874AA90E73}" dt="2023-09-07T10:41:32.617" v="6955"/>
          <ac:spMkLst>
            <pc:docMk/>
            <pc:sldMk cId="4284167963" sldId="402"/>
            <ac:spMk id="433" creationId="{2BB49DBD-D743-449D-91B8-DB0AE43D75F1}"/>
          </ac:spMkLst>
        </pc:spChg>
        <pc:spChg chg="add mod replST">
          <ac:chgData name="Zita Draper" userId="b063123c-f51f-481b-b99c-f574606c9ace" providerId="ADAL" clId="{34BAA39A-6A62-45D3-9B45-3E874AA90E73}" dt="2023-09-07T10:41:32.619" v="6964"/>
          <ac:spMkLst>
            <pc:docMk/>
            <pc:sldMk cId="4284167963" sldId="402"/>
            <ac:spMk id="434" creationId="{E2C44DE2-216E-431E-855D-C39EED8BC708}"/>
          </ac:spMkLst>
        </pc:spChg>
        <pc:spChg chg="add mod replST">
          <ac:chgData name="Zita Draper" userId="b063123c-f51f-481b-b99c-f574606c9ace" providerId="ADAL" clId="{34BAA39A-6A62-45D3-9B45-3E874AA90E73}" dt="2023-09-07T10:41:32.619" v="6973"/>
          <ac:spMkLst>
            <pc:docMk/>
            <pc:sldMk cId="4284167963" sldId="402"/>
            <ac:spMk id="435" creationId="{7B390F75-A10A-4D95-B19C-B494216284B0}"/>
          </ac:spMkLst>
        </pc:spChg>
        <pc:spChg chg="add mod replST">
          <ac:chgData name="Zita Draper" userId="b063123c-f51f-481b-b99c-f574606c9ace" providerId="ADAL" clId="{34BAA39A-6A62-45D3-9B45-3E874AA90E73}" dt="2023-09-07T10:41:32.619" v="6982"/>
          <ac:spMkLst>
            <pc:docMk/>
            <pc:sldMk cId="4284167963" sldId="402"/>
            <ac:spMk id="436" creationId="{57BABD82-84AE-4EBB-ADC6-EA7141CB5E72}"/>
          </ac:spMkLst>
        </pc:spChg>
        <pc:spChg chg="add mod replST">
          <ac:chgData name="Zita Draper" userId="b063123c-f51f-481b-b99c-f574606c9ace" providerId="ADAL" clId="{34BAA39A-6A62-45D3-9B45-3E874AA90E73}" dt="2023-09-07T10:41:32.627" v="6991"/>
          <ac:spMkLst>
            <pc:docMk/>
            <pc:sldMk cId="4284167963" sldId="402"/>
            <ac:spMk id="437" creationId="{981EDB13-CCB6-4288-BF30-07230003478D}"/>
          </ac:spMkLst>
        </pc:spChg>
        <pc:spChg chg="add mod replST">
          <ac:chgData name="Zita Draper" userId="b063123c-f51f-481b-b99c-f574606c9ace" providerId="ADAL" clId="{34BAA39A-6A62-45D3-9B45-3E874AA90E73}" dt="2023-09-07T10:41:32.629" v="7000"/>
          <ac:spMkLst>
            <pc:docMk/>
            <pc:sldMk cId="4284167963" sldId="402"/>
            <ac:spMk id="438" creationId="{1B57CFE1-2342-46C6-B98C-1A4AB7309D67}"/>
          </ac:spMkLst>
        </pc:spChg>
        <pc:spChg chg="add mod replST">
          <ac:chgData name="Zita Draper" userId="b063123c-f51f-481b-b99c-f574606c9ace" providerId="ADAL" clId="{34BAA39A-6A62-45D3-9B45-3E874AA90E73}" dt="2023-09-07T10:41:32.629" v="7009"/>
          <ac:spMkLst>
            <pc:docMk/>
            <pc:sldMk cId="4284167963" sldId="402"/>
            <ac:spMk id="439" creationId="{BEF40712-B68C-4E20-9986-B3CDED7D8200}"/>
          </ac:spMkLst>
        </pc:spChg>
        <pc:spChg chg="add mod replST">
          <ac:chgData name="Zita Draper" userId="b063123c-f51f-481b-b99c-f574606c9ace" providerId="ADAL" clId="{34BAA39A-6A62-45D3-9B45-3E874AA90E73}" dt="2023-09-07T10:41:32.629" v="7018"/>
          <ac:spMkLst>
            <pc:docMk/>
            <pc:sldMk cId="4284167963" sldId="402"/>
            <ac:spMk id="440" creationId="{088BA673-72B5-4B8C-9808-929BD86D1E32}"/>
          </ac:spMkLst>
        </pc:spChg>
        <pc:spChg chg="add mod replST">
          <ac:chgData name="Zita Draper" userId="b063123c-f51f-481b-b99c-f574606c9ace" providerId="ADAL" clId="{34BAA39A-6A62-45D3-9B45-3E874AA90E73}" dt="2023-09-07T10:41:32.629" v="7027"/>
          <ac:spMkLst>
            <pc:docMk/>
            <pc:sldMk cId="4284167963" sldId="402"/>
            <ac:spMk id="441" creationId="{004B998B-8530-47E4-8D80-0EDC91F2BA6D}"/>
          </ac:spMkLst>
        </pc:spChg>
        <pc:spChg chg="add mod replST">
          <ac:chgData name="Zita Draper" userId="b063123c-f51f-481b-b99c-f574606c9ace" providerId="ADAL" clId="{34BAA39A-6A62-45D3-9B45-3E874AA90E73}" dt="2023-09-07T10:41:32.638" v="7036"/>
          <ac:spMkLst>
            <pc:docMk/>
            <pc:sldMk cId="4284167963" sldId="402"/>
            <ac:spMk id="442" creationId="{F30853A6-1097-43A9-8417-DED5C5E2ADCE}"/>
          </ac:spMkLst>
        </pc:spChg>
        <pc:spChg chg="add mod replST">
          <ac:chgData name="Zita Draper" userId="b063123c-f51f-481b-b99c-f574606c9ace" providerId="ADAL" clId="{34BAA39A-6A62-45D3-9B45-3E874AA90E73}" dt="2023-09-07T10:41:32.640" v="7045"/>
          <ac:spMkLst>
            <pc:docMk/>
            <pc:sldMk cId="4284167963" sldId="402"/>
            <ac:spMk id="443" creationId="{9A0A6827-A4BE-4B63-8F3F-DB8C2055AA75}"/>
          </ac:spMkLst>
        </pc:spChg>
        <pc:spChg chg="add mod replST">
          <ac:chgData name="Zita Draper" userId="b063123c-f51f-481b-b99c-f574606c9ace" providerId="ADAL" clId="{34BAA39A-6A62-45D3-9B45-3E874AA90E73}" dt="2023-09-07T10:41:32.640" v="7054"/>
          <ac:spMkLst>
            <pc:docMk/>
            <pc:sldMk cId="4284167963" sldId="402"/>
            <ac:spMk id="444" creationId="{A2A75C24-3F91-4F50-95A3-DDA893F1FB7D}"/>
          </ac:spMkLst>
        </pc:spChg>
      </pc:sldChg>
      <pc:sldChg chg="addSp delSp modSp new del mod ord replTag">
        <pc:chgData name="Zita Draper" userId="b063123c-f51f-481b-b99c-f574606c9ace" providerId="ADAL" clId="{34BAA39A-6A62-45D3-9B45-3E874AA90E73}" dt="2023-09-07T10:42:21.089" v="7671" actId="2696"/>
        <pc:sldMkLst>
          <pc:docMk/>
          <pc:sldMk cId="223734236" sldId="403"/>
        </pc:sldMkLst>
        <pc:spChg chg="del mod">
          <ac:chgData name="Zita Draper" userId="b063123c-f51f-481b-b99c-f574606c9ace" providerId="ADAL" clId="{34BAA39A-6A62-45D3-9B45-3E874AA90E73}" dt="2023-09-07T10:41:42.855" v="7070"/>
          <ac:spMkLst>
            <pc:docMk/>
            <pc:sldMk cId="223734236" sldId="403"/>
            <ac:spMk id="2" creationId="{91DBC45E-7234-CD94-F364-36EFF20378AE}"/>
          </ac:spMkLst>
        </pc:spChg>
        <pc:spChg chg="del">
          <ac:chgData name="Zita Draper" userId="b063123c-f51f-481b-b99c-f574606c9ace" providerId="ADAL" clId="{34BAA39A-6A62-45D3-9B45-3E874AA90E73}" dt="2023-09-07T10:41:42.865" v="7071"/>
          <ac:spMkLst>
            <pc:docMk/>
            <pc:sldMk cId="223734236" sldId="403"/>
            <ac:spMk id="3" creationId="{18154D75-A38E-CD95-2022-175CA3C5CE6C}"/>
          </ac:spMkLst>
        </pc:spChg>
        <pc:spChg chg="add mod replST">
          <ac:chgData name="Zita Draper" userId="b063123c-f51f-481b-b99c-f574606c9ace" providerId="ADAL" clId="{34BAA39A-6A62-45D3-9B45-3E874AA90E73}" dt="2023-09-07T10:41:42.855" v="7069"/>
          <ac:spMkLst>
            <pc:docMk/>
            <pc:sldMk cId="223734236" sldId="403"/>
            <ac:spMk id="4" creationId="{8F0907ED-A2C0-47D7-9654-3FE2116AFF28}"/>
          </ac:spMkLst>
        </pc:spChg>
        <pc:spChg chg="add mod replST">
          <ac:chgData name="Zita Draper" userId="b063123c-f51f-481b-b99c-f574606c9ace" providerId="ADAL" clId="{34BAA39A-6A62-45D3-9B45-3E874AA90E73}" dt="2023-09-07T10:41:42.880" v="7079"/>
          <ac:spMkLst>
            <pc:docMk/>
            <pc:sldMk cId="223734236" sldId="403"/>
            <ac:spMk id="5" creationId="{118057DC-E1FD-4417-B134-65A2E315F9B3}"/>
          </ac:spMkLst>
        </pc:spChg>
        <pc:spChg chg="add mod replST">
          <ac:chgData name="Zita Draper" userId="b063123c-f51f-481b-b99c-f574606c9ace" providerId="ADAL" clId="{34BAA39A-6A62-45D3-9B45-3E874AA90E73}" dt="2023-09-07T10:41:42.880" v="7086"/>
          <ac:spMkLst>
            <pc:docMk/>
            <pc:sldMk cId="223734236" sldId="403"/>
            <ac:spMk id="6" creationId="{AD38E065-1A30-4B42-9D30-297D09C080EE}"/>
          </ac:spMkLst>
        </pc:spChg>
        <pc:spChg chg="add mod replST">
          <ac:chgData name="Zita Draper" userId="b063123c-f51f-481b-b99c-f574606c9ace" providerId="ADAL" clId="{34BAA39A-6A62-45D3-9B45-3E874AA90E73}" dt="2023-09-07T10:41:42.880" v="7094"/>
          <ac:spMkLst>
            <pc:docMk/>
            <pc:sldMk cId="223734236" sldId="403"/>
            <ac:spMk id="7" creationId="{4212D243-F072-4F12-B8FF-D984E28F6A46}"/>
          </ac:spMkLst>
        </pc:spChg>
        <pc:spChg chg="add mod replST">
          <ac:chgData name="Zita Draper" userId="b063123c-f51f-481b-b99c-f574606c9ace" providerId="ADAL" clId="{34BAA39A-6A62-45D3-9B45-3E874AA90E73}" dt="2023-09-07T10:41:42.920" v="7106"/>
          <ac:spMkLst>
            <pc:docMk/>
            <pc:sldMk cId="223734236" sldId="403"/>
            <ac:spMk id="8" creationId="{46497EF1-A169-4684-BE36-FD3C93F0CEF9}"/>
          </ac:spMkLst>
        </pc:spChg>
        <pc:spChg chg="add mod replST">
          <ac:chgData name="Zita Draper" userId="b063123c-f51f-481b-b99c-f574606c9ace" providerId="ADAL" clId="{34BAA39A-6A62-45D3-9B45-3E874AA90E73}" dt="2023-09-07T10:41:42.920" v="7118"/>
          <ac:spMkLst>
            <pc:docMk/>
            <pc:sldMk cId="223734236" sldId="403"/>
            <ac:spMk id="9" creationId="{224573E4-6F60-4858-A649-B622B77664B3}"/>
          </ac:spMkLst>
        </pc:spChg>
        <pc:spChg chg="add mod replST">
          <ac:chgData name="Zita Draper" userId="b063123c-f51f-481b-b99c-f574606c9ace" providerId="ADAL" clId="{34BAA39A-6A62-45D3-9B45-3E874AA90E73}" dt="2023-09-07T10:41:42.920" v="7130"/>
          <ac:spMkLst>
            <pc:docMk/>
            <pc:sldMk cId="223734236" sldId="403"/>
            <ac:spMk id="10" creationId="{60135B7E-D974-45E0-BA7D-D2D5ECA2C151}"/>
          </ac:spMkLst>
        </pc:spChg>
        <pc:spChg chg="add mod replST">
          <ac:chgData name="Zita Draper" userId="b063123c-f51f-481b-b99c-f574606c9ace" providerId="ADAL" clId="{34BAA39A-6A62-45D3-9B45-3E874AA90E73}" dt="2023-09-07T10:41:42.920" v="7141"/>
          <ac:spMkLst>
            <pc:docMk/>
            <pc:sldMk cId="223734236" sldId="403"/>
            <ac:spMk id="11" creationId="{B946D351-5BE6-421C-9E11-6931143A1AF8}"/>
          </ac:spMkLst>
        </pc:spChg>
        <pc:spChg chg="add mod replST">
          <ac:chgData name="Zita Draper" userId="b063123c-f51f-481b-b99c-f574606c9ace" providerId="ADAL" clId="{34BAA39A-6A62-45D3-9B45-3E874AA90E73}" dt="2023-09-07T10:41:42.920" v="7151"/>
          <ac:spMkLst>
            <pc:docMk/>
            <pc:sldMk cId="223734236" sldId="403"/>
            <ac:spMk id="12" creationId="{BBB3CAF2-2859-4E86-A653-5797D62B36E4}"/>
          </ac:spMkLst>
        </pc:spChg>
        <pc:spChg chg="add mod replST">
          <ac:chgData name="Zita Draper" userId="b063123c-f51f-481b-b99c-f574606c9ace" providerId="ADAL" clId="{34BAA39A-6A62-45D3-9B45-3E874AA90E73}" dt="2023-09-07T10:41:42.936" v="7161"/>
          <ac:spMkLst>
            <pc:docMk/>
            <pc:sldMk cId="223734236" sldId="403"/>
            <ac:spMk id="13" creationId="{34F74091-AAEE-468E-8048-DC2DE0432C69}"/>
          </ac:spMkLst>
        </pc:spChg>
        <pc:spChg chg="add mod replST">
          <ac:chgData name="Zita Draper" userId="b063123c-f51f-481b-b99c-f574606c9ace" providerId="ADAL" clId="{34BAA39A-6A62-45D3-9B45-3E874AA90E73}" dt="2023-09-07T10:41:42.936" v="7172"/>
          <ac:spMkLst>
            <pc:docMk/>
            <pc:sldMk cId="223734236" sldId="403"/>
            <ac:spMk id="14" creationId="{A78DC52B-AB6D-451E-A66B-05922C683E2B}"/>
          </ac:spMkLst>
        </pc:spChg>
        <pc:spChg chg="add mod replST">
          <ac:chgData name="Zita Draper" userId="b063123c-f51f-481b-b99c-f574606c9ace" providerId="ADAL" clId="{34BAA39A-6A62-45D3-9B45-3E874AA90E73}" dt="2023-09-07T10:41:42.936" v="7182"/>
          <ac:spMkLst>
            <pc:docMk/>
            <pc:sldMk cId="223734236" sldId="403"/>
            <ac:spMk id="15" creationId="{D56CCA88-FA16-4D6A-B9E8-62CA36F3D821}"/>
          </ac:spMkLst>
        </pc:spChg>
        <pc:spChg chg="add mod replST">
          <ac:chgData name="Zita Draper" userId="b063123c-f51f-481b-b99c-f574606c9ace" providerId="ADAL" clId="{34BAA39A-6A62-45D3-9B45-3E874AA90E73}" dt="2023-09-07T10:41:42.936" v="7192"/>
          <ac:spMkLst>
            <pc:docMk/>
            <pc:sldMk cId="223734236" sldId="403"/>
            <ac:spMk id="16" creationId="{D21D5D2F-A86A-4720-9FB4-FE83CC0722E5}"/>
          </ac:spMkLst>
        </pc:spChg>
        <pc:spChg chg="add mod replST">
          <ac:chgData name="Zita Draper" userId="b063123c-f51f-481b-b99c-f574606c9ace" providerId="ADAL" clId="{34BAA39A-6A62-45D3-9B45-3E874AA90E73}" dt="2023-09-07T10:41:42.947" v="7203"/>
          <ac:spMkLst>
            <pc:docMk/>
            <pc:sldMk cId="223734236" sldId="403"/>
            <ac:spMk id="17" creationId="{857DAFAB-1831-4AA2-9DD3-861010E2B896}"/>
          </ac:spMkLst>
        </pc:spChg>
        <pc:spChg chg="add mod replST">
          <ac:chgData name="Zita Draper" userId="b063123c-f51f-481b-b99c-f574606c9ace" providerId="ADAL" clId="{34BAA39A-6A62-45D3-9B45-3E874AA90E73}" dt="2023-09-07T10:41:42.947" v="7213"/>
          <ac:spMkLst>
            <pc:docMk/>
            <pc:sldMk cId="223734236" sldId="403"/>
            <ac:spMk id="18" creationId="{8B6838CD-E652-4710-A93A-B3F0A656081D}"/>
          </ac:spMkLst>
        </pc:spChg>
        <pc:spChg chg="add mod replST">
          <ac:chgData name="Zita Draper" userId="b063123c-f51f-481b-b99c-f574606c9ace" providerId="ADAL" clId="{34BAA39A-6A62-45D3-9B45-3E874AA90E73}" dt="2023-09-07T10:41:42.947" v="7223"/>
          <ac:spMkLst>
            <pc:docMk/>
            <pc:sldMk cId="223734236" sldId="403"/>
            <ac:spMk id="19" creationId="{9C3291BF-FB49-436A-8B95-618F2609170F}"/>
          </ac:spMkLst>
        </pc:spChg>
        <pc:spChg chg="add mod replST">
          <ac:chgData name="Zita Draper" userId="b063123c-f51f-481b-b99c-f574606c9ace" providerId="ADAL" clId="{34BAA39A-6A62-45D3-9B45-3E874AA90E73}" dt="2023-09-07T10:41:42.947" v="7234"/>
          <ac:spMkLst>
            <pc:docMk/>
            <pc:sldMk cId="223734236" sldId="403"/>
            <ac:spMk id="20" creationId="{A2928D04-82ED-4AAE-B2BC-742DD109C3D1}"/>
          </ac:spMkLst>
        </pc:spChg>
        <pc:spChg chg="add mod replST">
          <ac:chgData name="Zita Draper" userId="b063123c-f51f-481b-b99c-f574606c9ace" providerId="ADAL" clId="{34BAA39A-6A62-45D3-9B45-3E874AA90E73}" dt="2023-09-07T10:41:42.947" v="7244"/>
          <ac:spMkLst>
            <pc:docMk/>
            <pc:sldMk cId="223734236" sldId="403"/>
            <ac:spMk id="21" creationId="{A70D3FF1-249A-4321-AC9D-3B311269F9BB}"/>
          </ac:spMkLst>
        </pc:spChg>
        <pc:spChg chg="add mod replST">
          <ac:chgData name="Zita Draper" userId="b063123c-f51f-481b-b99c-f574606c9ace" providerId="ADAL" clId="{34BAA39A-6A62-45D3-9B45-3E874AA90E73}" dt="2023-09-07T10:41:42.947" v="7254"/>
          <ac:spMkLst>
            <pc:docMk/>
            <pc:sldMk cId="223734236" sldId="403"/>
            <ac:spMk id="22" creationId="{40A989DF-FDA7-442A-92F6-812787791F20}"/>
          </ac:spMkLst>
        </pc:spChg>
        <pc:spChg chg="add mod replST">
          <ac:chgData name="Zita Draper" userId="b063123c-f51f-481b-b99c-f574606c9ace" providerId="ADAL" clId="{34BAA39A-6A62-45D3-9B45-3E874AA90E73}" dt="2023-09-07T10:41:42.962" v="7265"/>
          <ac:spMkLst>
            <pc:docMk/>
            <pc:sldMk cId="223734236" sldId="403"/>
            <ac:spMk id="23" creationId="{291A9579-4E33-4F54-A490-E38B90F1E7E3}"/>
          </ac:spMkLst>
        </pc:spChg>
        <pc:spChg chg="add mod replST">
          <ac:chgData name="Zita Draper" userId="b063123c-f51f-481b-b99c-f574606c9ace" providerId="ADAL" clId="{34BAA39A-6A62-45D3-9B45-3E874AA90E73}" dt="2023-09-07T10:41:42.962" v="7275"/>
          <ac:spMkLst>
            <pc:docMk/>
            <pc:sldMk cId="223734236" sldId="403"/>
            <ac:spMk id="24" creationId="{1C307474-447F-44A4-9A4B-6DFCE9198BE0}"/>
          </ac:spMkLst>
        </pc:spChg>
        <pc:spChg chg="add mod replST">
          <ac:chgData name="Zita Draper" userId="b063123c-f51f-481b-b99c-f574606c9ace" providerId="ADAL" clId="{34BAA39A-6A62-45D3-9B45-3E874AA90E73}" dt="2023-09-07T10:41:42.962" v="7285"/>
          <ac:spMkLst>
            <pc:docMk/>
            <pc:sldMk cId="223734236" sldId="403"/>
            <ac:spMk id="25" creationId="{C11CE941-EA3D-480F-9C01-3D1C148CE6E8}"/>
          </ac:spMkLst>
        </pc:spChg>
      </pc:sldChg>
      <pc:sldChg chg="modSp new mod">
        <pc:chgData name="Zita Draper" userId="b063123c-f51f-481b-b99c-f574606c9ace" providerId="ADAL" clId="{34BAA39A-6A62-45D3-9B45-3E874AA90E73}" dt="2023-09-07T11:28:11.756" v="7908" actId="313"/>
        <pc:sldMkLst>
          <pc:docMk/>
          <pc:sldMk cId="2225658954" sldId="403"/>
        </pc:sldMkLst>
        <pc:spChg chg="mod">
          <ac:chgData name="Zita Draper" userId="b063123c-f51f-481b-b99c-f574606c9ace" providerId="ADAL" clId="{34BAA39A-6A62-45D3-9B45-3E874AA90E73}" dt="2023-09-07T10:44:54.974" v="7690" actId="122"/>
          <ac:spMkLst>
            <pc:docMk/>
            <pc:sldMk cId="2225658954" sldId="403"/>
            <ac:spMk id="2" creationId="{8B55B6E4-EB8E-7052-1080-0FF3B9E35AA2}"/>
          </ac:spMkLst>
        </pc:spChg>
        <pc:spChg chg="mod">
          <ac:chgData name="Zita Draper" userId="b063123c-f51f-481b-b99c-f574606c9ace" providerId="ADAL" clId="{34BAA39A-6A62-45D3-9B45-3E874AA90E73}" dt="2023-09-07T11:28:11.756" v="7908" actId="313"/>
          <ac:spMkLst>
            <pc:docMk/>
            <pc:sldMk cId="2225658954" sldId="403"/>
            <ac:spMk id="3" creationId="{5209A786-4760-30AD-CB59-7CF8891CBE1F}"/>
          </ac:spMkLst>
        </pc:spChg>
      </pc:sldChg>
      <pc:sldChg chg="addSp delSp modSp new del mod replTag">
        <pc:chgData name="Zita Draper" userId="b063123c-f51f-481b-b99c-f574606c9ace" providerId="ADAL" clId="{34BAA39A-6A62-45D3-9B45-3E874AA90E73}" dt="2023-09-07T10:42:17.830" v="7670" actId="2696"/>
        <pc:sldMkLst>
          <pc:docMk/>
          <pc:sldMk cId="4199346071" sldId="404"/>
        </pc:sldMkLst>
        <pc:spChg chg="mod replST">
          <ac:chgData name="Zita Draper" userId="b063123c-f51f-481b-b99c-f574606c9ace" providerId="ADAL" clId="{34BAA39A-6A62-45D3-9B45-3E874AA90E73}" dt="2023-09-07T10:41:49.647" v="7292"/>
          <ac:spMkLst>
            <pc:docMk/>
            <pc:sldMk cId="4199346071" sldId="404"/>
            <ac:spMk id="2" creationId="{C189701F-05DF-DD49-5A30-FA8F2EF90CB9}"/>
          </ac:spMkLst>
        </pc:spChg>
        <pc:spChg chg="del">
          <ac:chgData name="Zita Draper" userId="b063123c-f51f-481b-b99c-f574606c9ace" providerId="ADAL" clId="{34BAA39A-6A62-45D3-9B45-3E874AA90E73}" dt="2023-09-07T10:41:49.746" v="7298"/>
          <ac:spMkLst>
            <pc:docMk/>
            <pc:sldMk cId="4199346071" sldId="404"/>
            <ac:spMk id="3" creationId="{AAC2D566-1511-68AE-2505-89103DAA2E3D}"/>
          </ac:spMkLst>
        </pc:spChg>
        <pc:spChg chg="add mod replST">
          <ac:chgData name="Zita Draper" userId="b063123c-f51f-481b-b99c-f574606c9ace" providerId="ADAL" clId="{34BAA39A-6A62-45D3-9B45-3E874AA90E73}" dt="2023-09-07T10:41:49.746" v="7306"/>
          <ac:spMkLst>
            <pc:docMk/>
            <pc:sldMk cId="4199346071" sldId="404"/>
            <ac:spMk id="4" creationId="{CAB5FB1C-FE6D-4870-8C09-7DDFA9E06B49}"/>
          </ac:spMkLst>
        </pc:spChg>
        <pc:spChg chg="add mod replST">
          <ac:chgData name="Zita Draper" userId="b063123c-f51f-481b-b99c-f574606c9ace" providerId="ADAL" clId="{34BAA39A-6A62-45D3-9B45-3E874AA90E73}" dt="2023-09-07T10:41:49.762" v="7314"/>
          <ac:spMkLst>
            <pc:docMk/>
            <pc:sldMk cId="4199346071" sldId="404"/>
            <ac:spMk id="5" creationId="{54BE4875-D6F5-4921-9D86-69E2548F9731}"/>
          </ac:spMkLst>
        </pc:spChg>
        <pc:spChg chg="add mod replST">
          <ac:chgData name="Zita Draper" userId="b063123c-f51f-481b-b99c-f574606c9ace" providerId="ADAL" clId="{34BAA39A-6A62-45D3-9B45-3E874AA90E73}" dt="2023-09-07T10:41:49.763" v="7321"/>
          <ac:spMkLst>
            <pc:docMk/>
            <pc:sldMk cId="4199346071" sldId="404"/>
            <ac:spMk id="6" creationId="{AEF63AF1-1D7C-427B-A04D-7A88129B367A}"/>
          </ac:spMkLst>
        </pc:spChg>
        <pc:spChg chg="add mod replST">
          <ac:chgData name="Zita Draper" userId="b063123c-f51f-481b-b99c-f574606c9ace" providerId="ADAL" clId="{34BAA39A-6A62-45D3-9B45-3E874AA90E73}" dt="2023-09-07T10:41:49.763" v="7328"/>
          <ac:spMkLst>
            <pc:docMk/>
            <pc:sldMk cId="4199346071" sldId="404"/>
            <ac:spMk id="7" creationId="{8CBD3B7B-63A0-4EE2-9ACF-1798DB224B5D}"/>
          </ac:spMkLst>
        </pc:spChg>
        <pc:spChg chg="add mod replST">
          <ac:chgData name="Zita Draper" userId="b063123c-f51f-481b-b99c-f574606c9ace" providerId="ADAL" clId="{34BAA39A-6A62-45D3-9B45-3E874AA90E73}" dt="2023-09-07T10:41:49.763" v="7337"/>
          <ac:spMkLst>
            <pc:docMk/>
            <pc:sldMk cId="4199346071" sldId="404"/>
            <ac:spMk id="8" creationId="{BD3B6710-F4BD-487C-B9F0-6C04D11133F7}"/>
          </ac:spMkLst>
        </pc:spChg>
        <pc:spChg chg="add mod replST">
          <ac:chgData name="Zita Draper" userId="b063123c-f51f-481b-b99c-f574606c9ace" providerId="ADAL" clId="{34BAA39A-6A62-45D3-9B45-3E874AA90E73}" dt="2023-09-07T10:41:49.773" v="7345"/>
          <ac:spMkLst>
            <pc:docMk/>
            <pc:sldMk cId="4199346071" sldId="404"/>
            <ac:spMk id="9" creationId="{21F756BD-7C8D-4491-9EEE-F25C9ACD9830}"/>
          </ac:spMkLst>
        </pc:spChg>
        <pc:spChg chg="add mod replST">
          <ac:chgData name="Zita Draper" userId="b063123c-f51f-481b-b99c-f574606c9ace" providerId="ADAL" clId="{34BAA39A-6A62-45D3-9B45-3E874AA90E73}" dt="2023-09-07T10:41:49.787" v="7353"/>
          <ac:spMkLst>
            <pc:docMk/>
            <pc:sldMk cId="4199346071" sldId="404"/>
            <ac:spMk id="10" creationId="{BE7BD0D4-8A71-4F3F-84FC-667CD719D4C3}"/>
          </ac:spMkLst>
        </pc:spChg>
        <pc:spChg chg="add mod replST">
          <ac:chgData name="Zita Draper" userId="b063123c-f51f-481b-b99c-f574606c9ace" providerId="ADAL" clId="{34BAA39A-6A62-45D3-9B45-3E874AA90E73}" dt="2023-09-07T10:41:49.797" v="7367"/>
          <ac:spMkLst>
            <pc:docMk/>
            <pc:sldMk cId="4199346071" sldId="404"/>
            <ac:spMk id="11" creationId="{CECBEDB6-F68A-4121-AF0B-CE0D5948D3C7}"/>
          </ac:spMkLst>
        </pc:spChg>
        <pc:spChg chg="add mod replST">
          <ac:chgData name="Zita Draper" userId="b063123c-f51f-481b-b99c-f574606c9ace" providerId="ADAL" clId="{34BAA39A-6A62-45D3-9B45-3E874AA90E73}" dt="2023-09-07T10:41:49.797" v="7381"/>
          <ac:spMkLst>
            <pc:docMk/>
            <pc:sldMk cId="4199346071" sldId="404"/>
            <ac:spMk id="12" creationId="{03E03ED1-361F-4C75-9F23-3961A3E83B3E}"/>
          </ac:spMkLst>
        </pc:spChg>
        <pc:spChg chg="add mod replST">
          <ac:chgData name="Zita Draper" userId="b063123c-f51f-481b-b99c-f574606c9ace" providerId="ADAL" clId="{34BAA39A-6A62-45D3-9B45-3E874AA90E73}" dt="2023-09-07T10:41:49.797" v="7395"/>
          <ac:spMkLst>
            <pc:docMk/>
            <pc:sldMk cId="4199346071" sldId="404"/>
            <ac:spMk id="13" creationId="{88749CBD-9C4E-4F91-9BFD-EE4587F0626B}"/>
          </ac:spMkLst>
        </pc:spChg>
        <pc:spChg chg="add mod replST">
          <ac:chgData name="Zita Draper" userId="b063123c-f51f-481b-b99c-f574606c9ace" providerId="ADAL" clId="{34BAA39A-6A62-45D3-9B45-3E874AA90E73}" dt="2023-09-07T10:41:49.812" v="7409"/>
          <ac:spMkLst>
            <pc:docMk/>
            <pc:sldMk cId="4199346071" sldId="404"/>
            <ac:spMk id="14" creationId="{696BB7D8-4B20-42AE-B54B-EE72A4EF4755}"/>
          </ac:spMkLst>
        </pc:spChg>
        <pc:spChg chg="add mod replST">
          <ac:chgData name="Zita Draper" userId="b063123c-f51f-481b-b99c-f574606c9ace" providerId="ADAL" clId="{34BAA39A-6A62-45D3-9B45-3E874AA90E73}" dt="2023-09-07T10:41:49.817" v="7423"/>
          <ac:spMkLst>
            <pc:docMk/>
            <pc:sldMk cId="4199346071" sldId="404"/>
            <ac:spMk id="15" creationId="{CF031334-DC7F-49DF-8A9C-B43071406098}"/>
          </ac:spMkLst>
        </pc:spChg>
        <pc:spChg chg="add mod replST">
          <ac:chgData name="Zita Draper" userId="b063123c-f51f-481b-b99c-f574606c9ace" providerId="ADAL" clId="{34BAA39A-6A62-45D3-9B45-3E874AA90E73}" dt="2023-09-07T10:41:49.817" v="7437"/>
          <ac:spMkLst>
            <pc:docMk/>
            <pc:sldMk cId="4199346071" sldId="404"/>
            <ac:spMk id="16" creationId="{CEDE8330-97AF-493A-A001-CABB686CB537}"/>
          </ac:spMkLst>
        </pc:spChg>
      </pc:sldChg>
      <pc:sldChg chg="addSp delSp modSp new del mod replTag">
        <pc:chgData name="Zita Draper" userId="b063123c-f51f-481b-b99c-f574606c9ace" providerId="ADAL" clId="{34BAA39A-6A62-45D3-9B45-3E874AA90E73}" dt="2023-09-07T10:42:14.950" v="7669" actId="2696"/>
        <pc:sldMkLst>
          <pc:docMk/>
          <pc:sldMk cId="3511829012" sldId="405"/>
        </pc:sldMkLst>
        <pc:spChg chg="mod replST">
          <ac:chgData name="Zita Draper" userId="b063123c-f51f-481b-b99c-f574606c9ace" providerId="ADAL" clId="{34BAA39A-6A62-45D3-9B45-3E874AA90E73}" dt="2023-09-07T10:41:49.979" v="7442"/>
          <ac:spMkLst>
            <pc:docMk/>
            <pc:sldMk cId="3511829012" sldId="405"/>
            <ac:spMk id="2" creationId="{54AA64B7-BBCC-9FD2-7728-7FDF5841C6F6}"/>
          </ac:spMkLst>
        </pc:spChg>
        <pc:spChg chg="del">
          <ac:chgData name="Zita Draper" userId="b063123c-f51f-481b-b99c-f574606c9ace" providerId="ADAL" clId="{34BAA39A-6A62-45D3-9B45-3E874AA90E73}" dt="2023-09-07T10:41:50.001" v="7446"/>
          <ac:spMkLst>
            <pc:docMk/>
            <pc:sldMk cId="3511829012" sldId="405"/>
            <ac:spMk id="3" creationId="{48EC6F4C-63AF-427D-6D45-B491CF5198C6}"/>
          </ac:spMkLst>
        </pc:spChg>
        <pc:spChg chg="add mod replST">
          <ac:chgData name="Zita Draper" userId="b063123c-f51f-481b-b99c-f574606c9ace" providerId="ADAL" clId="{34BAA39A-6A62-45D3-9B45-3E874AA90E73}" dt="2023-09-07T10:41:50.013" v="7454"/>
          <ac:spMkLst>
            <pc:docMk/>
            <pc:sldMk cId="3511829012" sldId="405"/>
            <ac:spMk id="4" creationId="{EAFC1969-CC79-4869-AACF-6EA314B5F327}"/>
          </ac:spMkLst>
        </pc:spChg>
        <pc:spChg chg="add mod replST">
          <ac:chgData name="Zita Draper" userId="b063123c-f51f-481b-b99c-f574606c9ace" providerId="ADAL" clId="{34BAA39A-6A62-45D3-9B45-3E874AA90E73}" dt="2023-09-07T10:41:50.013" v="7462"/>
          <ac:spMkLst>
            <pc:docMk/>
            <pc:sldMk cId="3511829012" sldId="405"/>
            <ac:spMk id="5" creationId="{54163EB8-A700-4CF7-BA81-E2F7FB213A75}"/>
          </ac:spMkLst>
        </pc:spChg>
        <pc:spChg chg="add mod replST">
          <ac:chgData name="Zita Draper" userId="b063123c-f51f-481b-b99c-f574606c9ace" providerId="ADAL" clId="{34BAA39A-6A62-45D3-9B45-3E874AA90E73}" dt="2023-09-07T10:41:50.013" v="7469"/>
          <ac:spMkLst>
            <pc:docMk/>
            <pc:sldMk cId="3511829012" sldId="405"/>
            <ac:spMk id="6" creationId="{5E26BD38-0457-4DCC-8D09-4C9C388E82A2}"/>
          </ac:spMkLst>
        </pc:spChg>
        <pc:spChg chg="add mod replST">
          <ac:chgData name="Zita Draper" userId="b063123c-f51f-481b-b99c-f574606c9ace" providerId="ADAL" clId="{34BAA39A-6A62-45D3-9B45-3E874AA90E73}" dt="2023-09-07T10:41:50.013" v="7476"/>
          <ac:spMkLst>
            <pc:docMk/>
            <pc:sldMk cId="3511829012" sldId="405"/>
            <ac:spMk id="7" creationId="{F7320832-9567-4008-84FB-39582E6C4A0A}"/>
          </ac:spMkLst>
        </pc:spChg>
        <pc:spChg chg="add mod replST">
          <ac:chgData name="Zita Draper" userId="b063123c-f51f-481b-b99c-f574606c9ace" providerId="ADAL" clId="{34BAA39A-6A62-45D3-9B45-3E874AA90E73}" dt="2023-09-07T10:41:50.024" v="7484"/>
          <ac:spMkLst>
            <pc:docMk/>
            <pc:sldMk cId="3511829012" sldId="405"/>
            <ac:spMk id="8" creationId="{CF57B222-EE85-470A-9634-205E7D4B10A1}"/>
          </ac:spMkLst>
        </pc:spChg>
        <pc:spChg chg="add mod replST">
          <ac:chgData name="Zita Draper" userId="b063123c-f51f-481b-b99c-f574606c9ace" providerId="ADAL" clId="{34BAA39A-6A62-45D3-9B45-3E874AA90E73}" dt="2023-09-07T10:41:50.036" v="7492"/>
          <ac:spMkLst>
            <pc:docMk/>
            <pc:sldMk cId="3511829012" sldId="405"/>
            <ac:spMk id="9" creationId="{DBF2D19A-E651-4916-84E6-78303F64411B}"/>
          </ac:spMkLst>
        </pc:spChg>
        <pc:spChg chg="add mod replST">
          <ac:chgData name="Zita Draper" userId="b063123c-f51f-481b-b99c-f574606c9ace" providerId="ADAL" clId="{34BAA39A-6A62-45D3-9B45-3E874AA90E73}" dt="2023-09-07T10:41:50.046" v="7502"/>
          <ac:spMkLst>
            <pc:docMk/>
            <pc:sldMk cId="3511829012" sldId="405"/>
            <ac:spMk id="10" creationId="{82AD447F-18E7-4611-8877-9E222480659E}"/>
          </ac:spMkLst>
        </pc:spChg>
        <pc:spChg chg="add mod replST">
          <ac:chgData name="Zita Draper" userId="b063123c-f51f-481b-b99c-f574606c9ace" providerId="ADAL" clId="{34BAA39A-6A62-45D3-9B45-3E874AA90E73}" dt="2023-09-07T10:41:50.046" v="7512"/>
          <ac:spMkLst>
            <pc:docMk/>
            <pc:sldMk cId="3511829012" sldId="405"/>
            <ac:spMk id="11" creationId="{29D75DAF-14FF-45FD-A9BE-4E536ACAB904}"/>
          </ac:spMkLst>
        </pc:spChg>
        <pc:spChg chg="add mod replST">
          <ac:chgData name="Zita Draper" userId="b063123c-f51f-481b-b99c-f574606c9ace" providerId="ADAL" clId="{34BAA39A-6A62-45D3-9B45-3E874AA90E73}" dt="2023-09-07T10:41:50.046" v="7522"/>
          <ac:spMkLst>
            <pc:docMk/>
            <pc:sldMk cId="3511829012" sldId="405"/>
            <ac:spMk id="12" creationId="{8059A8A1-533C-41B7-B679-C251895BF8C3}"/>
          </ac:spMkLst>
        </pc:spChg>
        <pc:spChg chg="add mod replST">
          <ac:chgData name="Zita Draper" userId="b063123c-f51f-481b-b99c-f574606c9ace" providerId="ADAL" clId="{34BAA39A-6A62-45D3-9B45-3E874AA90E73}" dt="2023-09-07T10:41:50.059" v="7532"/>
          <ac:spMkLst>
            <pc:docMk/>
            <pc:sldMk cId="3511829012" sldId="405"/>
            <ac:spMk id="13" creationId="{F74CB61C-A222-48DE-9A97-972876D396E1}"/>
          </ac:spMkLst>
        </pc:spChg>
        <pc:spChg chg="add mod replST">
          <ac:chgData name="Zita Draper" userId="b063123c-f51f-481b-b99c-f574606c9ace" providerId="ADAL" clId="{34BAA39A-6A62-45D3-9B45-3E874AA90E73}" dt="2023-09-07T10:41:50.063" v="7542"/>
          <ac:spMkLst>
            <pc:docMk/>
            <pc:sldMk cId="3511829012" sldId="405"/>
            <ac:spMk id="14" creationId="{C902DAF0-E97E-4CF1-86BC-D75318A30D23}"/>
          </ac:spMkLst>
        </pc:spChg>
        <pc:spChg chg="add mod replST">
          <ac:chgData name="Zita Draper" userId="b063123c-f51f-481b-b99c-f574606c9ace" providerId="ADAL" clId="{34BAA39A-6A62-45D3-9B45-3E874AA90E73}" dt="2023-09-07T10:41:50.063" v="7552"/>
          <ac:spMkLst>
            <pc:docMk/>
            <pc:sldMk cId="3511829012" sldId="405"/>
            <ac:spMk id="15" creationId="{0D23D0A6-4F95-4D08-A972-860026CB18EE}"/>
          </ac:spMkLst>
        </pc:spChg>
        <pc:spChg chg="add mod replST">
          <ac:chgData name="Zita Draper" userId="b063123c-f51f-481b-b99c-f574606c9ace" providerId="ADAL" clId="{34BAA39A-6A62-45D3-9B45-3E874AA90E73}" dt="2023-09-07T10:41:50.063" v="7562"/>
          <ac:spMkLst>
            <pc:docMk/>
            <pc:sldMk cId="3511829012" sldId="405"/>
            <ac:spMk id="16" creationId="{3AF6010D-EE57-4048-807F-FE163FFED877}"/>
          </ac:spMkLst>
        </pc:spChg>
        <pc:spChg chg="add mod replST">
          <ac:chgData name="Zita Draper" userId="b063123c-f51f-481b-b99c-f574606c9ace" providerId="ADAL" clId="{34BAA39A-6A62-45D3-9B45-3E874AA90E73}" dt="2023-09-07T10:41:50.063" v="7572"/>
          <ac:spMkLst>
            <pc:docMk/>
            <pc:sldMk cId="3511829012" sldId="405"/>
            <ac:spMk id="17" creationId="{75564E4C-D010-4CED-A2E6-8F40E68297C4}"/>
          </ac:spMkLst>
        </pc:spChg>
        <pc:spChg chg="add mod replST">
          <ac:chgData name="Zita Draper" userId="b063123c-f51f-481b-b99c-f574606c9ace" providerId="ADAL" clId="{34BAA39A-6A62-45D3-9B45-3E874AA90E73}" dt="2023-09-07T10:41:50.063" v="7582"/>
          <ac:spMkLst>
            <pc:docMk/>
            <pc:sldMk cId="3511829012" sldId="405"/>
            <ac:spMk id="18" creationId="{C3087DA6-EA56-4F05-9974-4FFA995A7006}"/>
          </ac:spMkLst>
        </pc:spChg>
        <pc:spChg chg="add mod replST">
          <ac:chgData name="Zita Draper" userId="b063123c-f51f-481b-b99c-f574606c9ace" providerId="ADAL" clId="{34BAA39A-6A62-45D3-9B45-3E874AA90E73}" dt="2023-09-07T10:41:50.063" v="7592"/>
          <ac:spMkLst>
            <pc:docMk/>
            <pc:sldMk cId="3511829012" sldId="405"/>
            <ac:spMk id="19" creationId="{C89888E9-9407-4374-8000-58D19A1340A8}"/>
          </ac:spMkLst>
        </pc:spChg>
        <pc:spChg chg="add mod replST">
          <ac:chgData name="Zita Draper" userId="b063123c-f51f-481b-b99c-f574606c9ace" providerId="ADAL" clId="{34BAA39A-6A62-45D3-9B45-3E874AA90E73}" dt="2023-09-07T10:41:50.079" v="7602"/>
          <ac:spMkLst>
            <pc:docMk/>
            <pc:sldMk cId="3511829012" sldId="405"/>
            <ac:spMk id="20" creationId="{5D25AD0E-783F-4CF3-9843-66145A78F674}"/>
          </ac:spMkLst>
        </pc:spChg>
        <pc:spChg chg="add mod replST">
          <ac:chgData name="Zita Draper" userId="b063123c-f51f-481b-b99c-f574606c9ace" providerId="ADAL" clId="{34BAA39A-6A62-45D3-9B45-3E874AA90E73}" dt="2023-09-07T10:41:50.079" v="7612"/>
          <ac:spMkLst>
            <pc:docMk/>
            <pc:sldMk cId="3511829012" sldId="405"/>
            <ac:spMk id="21" creationId="{C834C874-2611-400E-9C34-AB868514592B}"/>
          </ac:spMkLst>
        </pc:spChg>
        <pc:spChg chg="add mod replST">
          <ac:chgData name="Zita Draper" userId="b063123c-f51f-481b-b99c-f574606c9ace" providerId="ADAL" clId="{34BAA39A-6A62-45D3-9B45-3E874AA90E73}" dt="2023-09-07T10:41:50.079" v="7622"/>
          <ac:spMkLst>
            <pc:docMk/>
            <pc:sldMk cId="3511829012" sldId="405"/>
            <ac:spMk id="22" creationId="{30346B90-7690-4803-AFE6-E5AF996D2B30}"/>
          </ac:spMkLst>
        </pc:spChg>
        <pc:spChg chg="add mod replST">
          <ac:chgData name="Zita Draper" userId="b063123c-f51f-481b-b99c-f574606c9ace" providerId="ADAL" clId="{34BAA39A-6A62-45D3-9B45-3E874AA90E73}" dt="2023-09-07T10:41:50.079" v="7632"/>
          <ac:spMkLst>
            <pc:docMk/>
            <pc:sldMk cId="3511829012" sldId="405"/>
            <ac:spMk id="23" creationId="{D2C16033-7320-46B7-AEBF-62D9A8C12C80}"/>
          </ac:spMkLst>
        </pc:spChg>
        <pc:spChg chg="add mod replST">
          <ac:chgData name="Zita Draper" userId="b063123c-f51f-481b-b99c-f574606c9ace" providerId="ADAL" clId="{34BAA39A-6A62-45D3-9B45-3E874AA90E73}" dt="2023-09-07T10:41:50.079" v="7642"/>
          <ac:spMkLst>
            <pc:docMk/>
            <pc:sldMk cId="3511829012" sldId="405"/>
            <ac:spMk id="24" creationId="{75B299B5-EE07-4A57-8363-639719D84ED5}"/>
          </ac:spMkLst>
        </pc:spChg>
        <pc:spChg chg="add mod replST">
          <ac:chgData name="Zita Draper" userId="b063123c-f51f-481b-b99c-f574606c9ace" providerId="ADAL" clId="{34BAA39A-6A62-45D3-9B45-3E874AA90E73}" dt="2023-09-07T10:41:50.079" v="7652"/>
          <ac:spMkLst>
            <pc:docMk/>
            <pc:sldMk cId="3511829012" sldId="405"/>
            <ac:spMk id="25" creationId="{9B564022-2FF8-4628-86C0-2DBAD16263D0}"/>
          </ac:spMkLst>
        </pc:spChg>
        <pc:spChg chg="add mod replST">
          <ac:chgData name="Zita Draper" userId="b063123c-f51f-481b-b99c-f574606c9ace" providerId="ADAL" clId="{34BAA39A-6A62-45D3-9B45-3E874AA90E73}" dt="2023-09-07T10:41:50.114" v="7668"/>
          <ac:spMkLst>
            <pc:docMk/>
            <pc:sldMk cId="3511829012" sldId="405"/>
            <ac:spMk id="26" creationId="{3AB242BE-F0AD-4EC9-977F-06D2FE3FE505}"/>
          </ac:spMkLst>
        </pc:spChg>
      </pc:sldChg>
    </pc:docChg>
  </pc:docChgLst>
  <pc:docChgLst>
    <pc:chgData name="Zita Draper" userId="b063123c-f51f-481b-b99c-f574606c9ace" providerId="ADAL" clId="{662629F0-DCB3-41A1-A4E9-F7A172B3DED3}"/>
    <pc:docChg chg="undo redo custSel addSld delSld modSld sldOrd">
      <pc:chgData name="Zita Draper" userId="b063123c-f51f-481b-b99c-f574606c9ace" providerId="ADAL" clId="{662629F0-DCB3-41A1-A4E9-F7A172B3DED3}" dt="2024-01-30T13:39:23.669" v="9148" actId="403"/>
      <pc:docMkLst>
        <pc:docMk/>
      </pc:docMkLst>
      <pc:sldChg chg="modSp mod">
        <pc:chgData name="Zita Draper" userId="b063123c-f51f-481b-b99c-f574606c9ace" providerId="ADAL" clId="{662629F0-DCB3-41A1-A4E9-F7A172B3DED3}" dt="2024-01-26T19:29:19.103" v="10" actId="27636"/>
        <pc:sldMkLst>
          <pc:docMk/>
          <pc:sldMk cId="1008360382" sldId="257"/>
        </pc:sldMkLst>
        <pc:spChg chg="mod">
          <ac:chgData name="Zita Draper" userId="b063123c-f51f-481b-b99c-f574606c9ace" providerId="ADAL" clId="{662629F0-DCB3-41A1-A4E9-F7A172B3DED3}" dt="2024-01-26T19:29:19.103" v="10" actId="27636"/>
          <ac:spMkLst>
            <pc:docMk/>
            <pc:sldMk cId="1008360382" sldId="257"/>
            <ac:spMk id="3" creationId="{61206945-0012-CCC4-5A14-C18556982ABD}"/>
          </ac:spMkLst>
        </pc:spChg>
      </pc:sldChg>
      <pc:sldChg chg="addSp modSp mod setBg">
        <pc:chgData name="Zita Draper" userId="b063123c-f51f-481b-b99c-f574606c9ace" providerId="ADAL" clId="{662629F0-DCB3-41A1-A4E9-F7A172B3DED3}" dt="2024-01-26T19:37:06.455" v="137" actId="122"/>
        <pc:sldMkLst>
          <pc:docMk/>
          <pc:sldMk cId="201965694" sldId="260"/>
        </pc:sldMkLst>
        <pc:spChg chg="mod">
          <ac:chgData name="Zita Draper" userId="b063123c-f51f-481b-b99c-f574606c9ace" providerId="ADAL" clId="{662629F0-DCB3-41A1-A4E9-F7A172B3DED3}" dt="2024-01-26T19:37:06.455" v="137" actId="122"/>
          <ac:spMkLst>
            <pc:docMk/>
            <pc:sldMk cId="201965694" sldId="260"/>
            <ac:spMk id="2" creationId="{A243DBC5-0C7C-26D0-13F5-3003256588A3}"/>
          </ac:spMkLst>
        </pc:spChg>
        <pc:spChg chg="mod">
          <ac:chgData name="Zita Draper" userId="b063123c-f51f-481b-b99c-f574606c9ace" providerId="ADAL" clId="{662629F0-DCB3-41A1-A4E9-F7A172B3DED3}" dt="2024-01-26T19:37:01.313" v="136" actId="26606"/>
          <ac:spMkLst>
            <pc:docMk/>
            <pc:sldMk cId="201965694" sldId="260"/>
            <ac:spMk id="3" creationId="{105566C4-706A-584A-8ECD-A8D9831BEAF4}"/>
          </ac:spMkLst>
        </pc:spChg>
        <pc:spChg chg="add">
          <ac:chgData name="Zita Draper" userId="b063123c-f51f-481b-b99c-f574606c9ace" providerId="ADAL" clId="{662629F0-DCB3-41A1-A4E9-F7A172B3DED3}" dt="2024-01-26T19:37:01.313" v="136" actId="26606"/>
          <ac:spMkLst>
            <pc:docMk/>
            <pc:sldMk cId="201965694" sldId="260"/>
            <ac:spMk id="9" creationId="{F13C74B1-5B17-4795-BED0-7140497B445A}"/>
          </ac:spMkLst>
        </pc:spChg>
        <pc:spChg chg="add">
          <ac:chgData name="Zita Draper" userId="b063123c-f51f-481b-b99c-f574606c9ace" providerId="ADAL" clId="{662629F0-DCB3-41A1-A4E9-F7A172B3DED3}" dt="2024-01-26T19:37:01.313" v="136" actId="26606"/>
          <ac:spMkLst>
            <pc:docMk/>
            <pc:sldMk cId="201965694" sldId="260"/>
            <ac:spMk id="11" creationId="{3FCFB1DE-0B7E-48CC-BA90-B2AB0889F9D6}"/>
          </ac:spMkLst>
        </pc:spChg>
        <pc:picChg chg="add">
          <ac:chgData name="Zita Draper" userId="b063123c-f51f-481b-b99c-f574606c9ace" providerId="ADAL" clId="{662629F0-DCB3-41A1-A4E9-F7A172B3DED3}" dt="2024-01-26T19:37:01.313" v="136" actId="26606"/>
          <ac:picMkLst>
            <pc:docMk/>
            <pc:sldMk cId="201965694" sldId="260"/>
            <ac:picMk id="5" creationId="{AB063087-745B-ED12-CD67-F8B527F247B6}"/>
          </ac:picMkLst>
        </pc:picChg>
      </pc:sldChg>
      <pc:sldChg chg="addSp delSp modSp mod">
        <pc:chgData name="Zita Draper" userId="b063123c-f51f-481b-b99c-f574606c9ace" providerId="ADAL" clId="{662629F0-DCB3-41A1-A4E9-F7A172B3DED3}" dt="2024-01-28T13:44:14.817" v="9139" actId="14734"/>
        <pc:sldMkLst>
          <pc:docMk/>
          <pc:sldMk cId="1525196825" sldId="261"/>
        </pc:sldMkLst>
        <pc:graphicFrameChg chg="add mod modGraphic">
          <ac:chgData name="Zita Draper" userId="b063123c-f51f-481b-b99c-f574606c9ace" providerId="ADAL" clId="{662629F0-DCB3-41A1-A4E9-F7A172B3DED3}" dt="2024-01-28T13:44:14.817" v="9139" actId="14734"/>
          <ac:graphicFrameMkLst>
            <pc:docMk/>
            <pc:sldMk cId="1525196825" sldId="261"/>
            <ac:graphicFrameMk id="3" creationId="{AB99BD83-B8E3-F1D5-5469-AEA656DAD55E}"/>
          </ac:graphicFrameMkLst>
        </pc:graphicFrameChg>
        <pc:graphicFrameChg chg="del">
          <ac:chgData name="Zita Draper" userId="b063123c-f51f-481b-b99c-f574606c9ace" providerId="ADAL" clId="{662629F0-DCB3-41A1-A4E9-F7A172B3DED3}" dt="2024-01-26T19:29:17.333" v="0" actId="478"/>
          <ac:graphicFrameMkLst>
            <pc:docMk/>
            <pc:sldMk cId="1525196825" sldId="261"/>
            <ac:graphicFrameMk id="4" creationId="{38681922-E90F-6ED7-8A42-FBD437387A85}"/>
          </ac:graphicFrameMkLst>
        </pc:graphicFrameChg>
      </pc:sldChg>
      <pc:sldChg chg="addSp delSp modSp mod setBg modClrScheme addAnim delAnim chgLayout">
        <pc:chgData name="Zita Draper" userId="b063123c-f51f-481b-b99c-f574606c9ace" providerId="ADAL" clId="{662629F0-DCB3-41A1-A4E9-F7A172B3DED3}" dt="2024-01-27T22:50:22.591" v="8398" actId="26606"/>
        <pc:sldMkLst>
          <pc:docMk/>
          <pc:sldMk cId="1678928574" sldId="263"/>
        </pc:sldMkLst>
        <pc:spChg chg="mod ord">
          <ac:chgData name="Zita Draper" userId="b063123c-f51f-481b-b99c-f574606c9ace" providerId="ADAL" clId="{662629F0-DCB3-41A1-A4E9-F7A172B3DED3}" dt="2024-01-27T22:50:22.591" v="8398" actId="26606"/>
          <ac:spMkLst>
            <pc:docMk/>
            <pc:sldMk cId="1678928574" sldId="263"/>
            <ac:spMk id="2" creationId="{FD180650-2CCD-9F17-51AC-456415DE0769}"/>
          </ac:spMkLst>
        </pc:spChg>
        <pc:spChg chg="mod ord">
          <ac:chgData name="Zita Draper" userId="b063123c-f51f-481b-b99c-f574606c9ace" providerId="ADAL" clId="{662629F0-DCB3-41A1-A4E9-F7A172B3DED3}" dt="2024-01-27T22:50:22.591" v="8398" actId="26606"/>
          <ac:spMkLst>
            <pc:docMk/>
            <pc:sldMk cId="1678928574" sldId="263"/>
            <ac:spMk id="3" creationId="{CDD6F77D-E496-C656-A49F-442490C9ED62}"/>
          </ac:spMkLst>
        </pc:spChg>
        <pc:spChg chg="add">
          <ac:chgData name="Zita Draper" userId="b063123c-f51f-481b-b99c-f574606c9ace" providerId="ADAL" clId="{662629F0-DCB3-41A1-A4E9-F7A172B3DED3}" dt="2024-01-27T22:50:22.591" v="8398" actId="26606"/>
          <ac:spMkLst>
            <pc:docMk/>
            <pc:sldMk cId="1678928574" sldId="263"/>
            <ac:spMk id="8" creationId="{289ED1AA-8684-4D37-B208-8777E1A7780D}"/>
          </ac:spMkLst>
        </pc:spChg>
        <pc:spChg chg="add del">
          <ac:chgData name="Zita Draper" userId="b063123c-f51f-481b-b99c-f574606c9ace" providerId="ADAL" clId="{662629F0-DCB3-41A1-A4E9-F7A172B3DED3}" dt="2024-01-27T22:50:22.575" v="8397" actId="26606"/>
          <ac:spMkLst>
            <pc:docMk/>
            <pc:sldMk cId="1678928574" sldId="263"/>
            <ac:spMk id="9" creationId="{007891EC-4501-44ED-A8C8-B11B6DB767AB}"/>
          </ac:spMkLst>
        </pc:spChg>
        <pc:spChg chg="add">
          <ac:chgData name="Zita Draper" userId="b063123c-f51f-481b-b99c-f574606c9ace" providerId="ADAL" clId="{662629F0-DCB3-41A1-A4E9-F7A172B3DED3}" dt="2024-01-27T22:50:22.591" v="8398" actId="26606"/>
          <ac:spMkLst>
            <pc:docMk/>
            <pc:sldMk cId="1678928574" sldId="263"/>
            <ac:spMk id="10" creationId="{5E0D0E5A-6E97-46A9-AF74-EAEA1E044294}"/>
          </ac:spMkLst>
        </pc:spChg>
        <pc:spChg chg="add">
          <ac:chgData name="Zita Draper" userId="b063123c-f51f-481b-b99c-f574606c9ace" providerId="ADAL" clId="{662629F0-DCB3-41A1-A4E9-F7A172B3DED3}" dt="2024-01-27T22:50:22.591" v="8398" actId="26606"/>
          <ac:spMkLst>
            <pc:docMk/>
            <pc:sldMk cId="1678928574" sldId="263"/>
            <ac:spMk id="12" creationId="{E197A7FD-CD8D-4609-AE35-64C89063E332}"/>
          </ac:spMkLst>
        </pc:spChg>
        <pc:spChg chg="add">
          <ac:chgData name="Zita Draper" userId="b063123c-f51f-481b-b99c-f574606c9ace" providerId="ADAL" clId="{662629F0-DCB3-41A1-A4E9-F7A172B3DED3}" dt="2024-01-27T22:50:22.591" v="8398" actId="26606"/>
          <ac:spMkLst>
            <pc:docMk/>
            <pc:sldMk cId="1678928574" sldId="263"/>
            <ac:spMk id="14" creationId="{4180E01B-B1F4-437C-807D-1C930718EE64}"/>
          </ac:spMkLst>
        </pc:spChg>
        <pc:spChg chg="add">
          <ac:chgData name="Zita Draper" userId="b063123c-f51f-481b-b99c-f574606c9ace" providerId="ADAL" clId="{662629F0-DCB3-41A1-A4E9-F7A172B3DED3}" dt="2024-01-27T22:50:22.591" v="8398" actId="26606"/>
          <ac:spMkLst>
            <pc:docMk/>
            <pc:sldMk cId="1678928574" sldId="263"/>
            <ac:spMk id="16" creationId="{C0B64B74-19BE-47D9-8BB8-7081BF0E0833}"/>
          </ac:spMkLst>
        </pc:spChg>
        <pc:graphicFrameChg chg="add del modGraphic">
          <ac:chgData name="Zita Draper" userId="b063123c-f51f-481b-b99c-f574606c9ace" providerId="ADAL" clId="{662629F0-DCB3-41A1-A4E9-F7A172B3DED3}" dt="2024-01-26T19:39:34.104" v="257" actId="27309"/>
          <ac:graphicFrameMkLst>
            <pc:docMk/>
            <pc:sldMk cId="1678928574" sldId="263"/>
            <ac:graphicFrameMk id="5" creationId="{487F9EBD-E47B-F51C-202C-71832AF0DEE4}"/>
          </ac:graphicFrameMkLst>
        </pc:graphicFrameChg>
        <pc:picChg chg="add del">
          <ac:chgData name="Zita Draper" userId="b063123c-f51f-481b-b99c-f574606c9ace" providerId="ADAL" clId="{662629F0-DCB3-41A1-A4E9-F7A172B3DED3}" dt="2024-01-27T22:50:22.575" v="8397" actId="26606"/>
          <ac:picMkLst>
            <pc:docMk/>
            <pc:sldMk cId="1678928574" sldId="263"/>
            <ac:picMk id="6" creationId="{23A2F1EE-6CDA-0FFF-F571-9FEF5A164E2D}"/>
          </ac:picMkLst>
        </pc:picChg>
        <pc:cxnChg chg="add del">
          <ac:chgData name="Zita Draper" userId="b063123c-f51f-481b-b99c-f574606c9ace" providerId="ADAL" clId="{662629F0-DCB3-41A1-A4E9-F7A172B3DED3}" dt="2024-01-27T22:50:22.575" v="8397" actId="26606"/>
          <ac:cxnSpMkLst>
            <pc:docMk/>
            <pc:sldMk cId="1678928574" sldId="263"/>
            <ac:cxnSpMk id="11" creationId="{34E5597F-CE67-4085-9548-E6A8036DA3BB}"/>
          </ac:cxnSpMkLst>
        </pc:cxnChg>
      </pc:sldChg>
      <pc:sldChg chg="addSp modSp mod setBg">
        <pc:chgData name="Zita Draper" userId="b063123c-f51f-481b-b99c-f574606c9ace" providerId="ADAL" clId="{662629F0-DCB3-41A1-A4E9-F7A172B3DED3}" dt="2024-01-26T19:39:27.766" v="255" actId="1076"/>
        <pc:sldMkLst>
          <pc:docMk/>
          <pc:sldMk cId="2809186813" sldId="264"/>
        </pc:sldMkLst>
        <pc:spChg chg="mod">
          <ac:chgData name="Zita Draper" userId="b063123c-f51f-481b-b99c-f574606c9ace" providerId="ADAL" clId="{662629F0-DCB3-41A1-A4E9-F7A172B3DED3}" dt="2024-01-26T19:37:31.112" v="140" actId="20577"/>
          <ac:spMkLst>
            <pc:docMk/>
            <pc:sldMk cId="2809186813" sldId="264"/>
            <ac:spMk id="3" creationId="{9359F470-6DE1-6D6A-BDAE-8F2ABF31DD9E}"/>
          </ac:spMkLst>
        </pc:spChg>
        <pc:picChg chg="add mod">
          <ac:chgData name="Zita Draper" userId="b063123c-f51f-481b-b99c-f574606c9ace" providerId="ADAL" clId="{662629F0-DCB3-41A1-A4E9-F7A172B3DED3}" dt="2024-01-26T19:39:27.766" v="255" actId="1076"/>
          <ac:picMkLst>
            <pc:docMk/>
            <pc:sldMk cId="2809186813" sldId="264"/>
            <ac:picMk id="5" creationId="{F9A86263-776C-E672-88F2-100C1F821BC5}"/>
          </ac:picMkLst>
        </pc:picChg>
      </pc:sldChg>
      <pc:sldChg chg="addSp delSp modSp mod modNotesTx">
        <pc:chgData name="Zita Draper" userId="b063123c-f51f-481b-b99c-f574606c9ace" providerId="ADAL" clId="{662629F0-DCB3-41A1-A4E9-F7A172B3DED3}" dt="2024-01-27T21:37:43.454" v="5994" actId="20577"/>
        <pc:sldMkLst>
          <pc:docMk/>
          <pc:sldMk cId="806787300" sldId="267"/>
        </pc:sldMkLst>
        <pc:spChg chg="mod">
          <ac:chgData name="Zita Draper" userId="b063123c-f51f-481b-b99c-f574606c9ace" providerId="ADAL" clId="{662629F0-DCB3-41A1-A4E9-F7A172B3DED3}" dt="2024-01-27T21:37:16.324" v="5910" actId="20577"/>
          <ac:spMkLst>
            <pc:docMk/>
            <pc:sldMk cId="806787300" sldId="267"/>
            <ac:spMk id="3" creationId="{AC0B57A0-F83C-0A81-E804-C4D4C548A88D}"/>
          </ac:spMkLst>
        </pc:spChg>
        <pc:spChg chg="del">
          <ac:chgData name="Zita Draper" userId="b063123c-f51f-481b-b99c-f574606c9ace" providerId="ADAL" clId="{662629F0-DCB3-41A1-A4E9-F7A172B3DED3}" dt="2024-01-27T12:18:58.693" v="1368" actId="26606"/>
          <ac:spMkLst>
            <pc:docMk/>
            <pc:sldMk cId="806787300" sldId="267"/>
            <ac:spMk id="9" creationId="{2C61293E-6EBE-43EF-A52C-9BEBFD7679D4}"/>
          </ac:spMkLst>
        </pc:spChg>
        <pc:spChg chg="del">
          <ac:chgData name="Zita Draper" userId="b063123c-f51f-481b-b99c-f574606c9ace" providerId="ADAL" clId="{662629F0-DCB3-41A1-A4E9-F7A172B3DED3}" dt="2024-01-27T12:18:58.693" v="1368" actId="26606"/>
          <ac:spMkLst>
            <pc:docMk/>
            <pc:sldMk cId="806787300" sldId="267"/>
            <ac:spMk id="11" creationId="{3FCFB1DE-0B7E-48CC-BA90-B2AB0889F9D6}"/>
          </ac:spMkLst>
        </pc:spChg>
        <pc:spChg chg="add">
          <ac:chgData name="Zita Draper" userId="b063123c-f51f-481b-b99c-f574606c9ace" providerId="ADAL" clId="{662629F0-DCB3-41A1-A4E9-F7A172B3DED3}" dt="2024-01-27T12:18:58.693" v="1368" actId="26606"/>
          <ac:spMkLst>
            <pc:docMk/>
            <pc:sldMk cId="806787300" sldId="267"/>
            <ac:spMk id="16" creationId="{2C61293E-6EBE-43EF-A52C-9BEBFD7679D4}"/>
          </ac:spMkLst>
        </pc:spChg>
        <pc:spChg chg="add">
          <ac:chgData name="Zita Draper" userId="b063123c-f51f-481b-b99c-f574606c9ace" providerId="ADAL" clId="{662629F0-DCB3-41A1-A4E9-F7A172B3DED3}" dt="2024-01-27T12:18:58.693" v="1368" actId="26606"/>
          <ac:spMkLst>
            <pc:docMk/>
            <pc:sldMk cId="806787300" sldId="267"/>
            <ac:spMk id="18" creationId="{3FCFB1DE-0B7E-48CC-BA90-B2AB0889F9D6}"/>
          </ac:spMkLst>
        </pc:spChg>
        <pc:picChg chg="mod">
          <ac:chgData name="Zita Draper" userId="b063123c-f51f-481b-b99c-f574606c9ace" providerId="ADAL" clId="{662629F0-DCB3-41A1-A4E9-F7A172B3DED3}" dt="2024-01-27T12:18:58.693" v="1368" actId="26606"/>
          <ac:picMkLst>
            <pc:docMk/>
            <pc:sldMk cId="806787300" sldId="267"/>
            <ac:picMk id="5" creationId="{39BCE2B7-249D-C09E-50D1-1476089FD733}"/>
          </ac:picMkLst>
        </pc:picChg>
      </pc:sldChg>
      <pc:sldChg chg="modSp mod ord modShow modNotesTx">
        <pc:chgData name="Zita Draper" userId="b063123c-f51f-481b-b99c-f574606c9ace" providerId="ADAL" clId="{662629F0-DCB3-41A1-A4E9-F7A172B3DED3}" dt="2024-01-27T22:38:07.192" v="7492" actId="20577"/>
        <pc:sldMkLst>
          <pc:docMk/>
          <pc:sldMk cId="3331437621" sldId="268"/>
        </pc:sldMkLst>
        <pc:spChg chg="mod">
          <ac:chgData name="Zita Draper" userId="b063123c-f51f-481b-b99c-f574606c9ace" providerId="ADAL" clId="{662629F0-DCB3-41A1-A4E9-F7A172B3DED3}" dt="2024-01-27T21:38:46.748" v="6010" actId="122"/>
          <ac:spMkLst>
            <pc:docMk/>
            <pc:sldMk cId="3331437621" sldId="268"/>
            <ac:spMk id="2" creationId="{1C03DB26-A51D-1AD8-8D90-AFCFCCF2BC9D}"/>
          </ac:spMkLst>
        </pc:spChg>
        <pc:spChg chg="mod">
          <ac:chgData name="Zita Draper" userId="b063123c-f51f-481b-b99c-f574606c9ace" providerId="ADAL" clId="{662629F0-DCB3-41A1-A4E9-F7A172B3DED3}" dt="2024-01-27T22:28:48.168" v="6648" actId="27636"/>
          <ac:spMkLst>
            <pc:docMk/>
            <pc:sldMk cId="3331437621" sldId="268"/>
            <ac:spMk id="3" creationId="{E4A57BAC-1D61-5461-7749-67E1E8873D86}"/>
          </ac:spMkLst>
        </pc:spChg>
      </pc:sldChg>
      <pc:sldChg chg="mod modShow">
        <pc:chgData name="Zita Draper" userId="b063123c-f51f-481b-b99c-f574606c9ace" providerId="ADAL" clId="{662629F0-DCB3-41A1-A4E9-F7A172B3DED3}" dt="2024-01-27T22:41:43.243" v="7608" actId="729"/>
        <pc:sldMkLst>
          <pc:docMk/>
          <pc:sldMk cId="686775267" sldId="269"/>
        </pc:sldMkLst>
      </pc:sldChg>
      <pc:sldChg chg="modSp mod modShow">
        <pc:chgData name="Zita Draper" userId="b063123c-f51f-481b-b99c-f574606c9ace" providerId="ADAL" clId="{662629F0-DCB3-41A1-A4E9-F7A172B3DED3}" dt="2024-01-27T22:41:52.404" v="7609" actId="729"/>
        <pc:sldMkLst>
          <pc:docMk/>
          <pc:sldMk cId="2836435504" sldId="270"/>
        </pc:sldMkLst>
        <pc:spChg chg="mod">
          <ac:chgData name="Zita Draper" userId="b063123c-f51f-481b-b99c-f574606c9ace" providerId="ADAL" clId="{662629F0-DCB3-41A1-A4E9-F7A172B3DED3}" dt="2024-01-26T19:29:19.072" v="8" actId="27636"/>
          <ac:spMkLst>
            <pc:docMk/>
            <pc:sldMk cId="2836435504" sldId="270"/>
            <ac:spMk id="3" creationId="{BF520B62-B572-B409-35F8-C816E126A362}"/>
          </ac:spMkLst>
        </pc:spChg>
      </pc:sldChg>
      <pc:sldChg chg="mod modShow">
        <pc:chgData name="Zita Draper" userId="b063123c-f51f-481b-b99c-f574606c9ace" providerId="ADAL" clId="{662629F0-DCB3-41A1-A4E9-F7A172B3DED3}" dt="2024-01-27T12:18:31.911" v="1364" actId="729"/>
        <pc:sldMkLst>
          <pc:docMk/>
          <pc:sldMk cId="449533621" sldId="271"/>
        </pc:sldMkLst>
      </pc:sldChg>
      <pc:sldChg chg="modSp mod modShow">
        <pc:chgData name="Zita Draper" userId="b063123c-f51f-481b-b99c-f574606c9ace" providerId="ADAL" clId="{662629F0-DCB3-41A1-A4E9-F7A172B3DED3}" dt="2024-01-27T22:42:06.534" v="7610" actId="729"/>
        <pc:sldMkLst>
          <pc:docMk/>
          <pc:sldMk cId="785061470" sldId="307"/>
        </pc:sldMkLst>
        <pc:spChg chg="mod">
          <ac:chgData name="Zita Draper" userId="b063123c-f51f-481b-b99c-f574606c9ace" providerId="ADAL" clId="{662629F0-DCB3-41A1-A4E9-F7A172B3DED3}" dt="2024-01-26T19:29:19.087" v="9" actId="27636"/>
          <ac:spMkLst>
            <pc:docMk/>
            <pc:sldMk cId="785061470" sldId="307"/>
            <ac:spMk id="3" creationId="{E9AA6082-0D85-5A7A-3C20-23C66B0DC985}"/>
          </ac:spMkLst>
        </pc:spChg>
      </pc:sldChg>
      <pc:sldChg chg="modSp mod modNotesTx">
        <pc:chgData name="Zita Draper" userId="b063123c-f51f-481b-b99c-f574606c9ace" providerId="ADAL" clId="{662629F0-DCB3-41A1-A4E9-F7A172B3DED3}" dt="2024-01-27T22:49:55.890" v="8393" actId="20577"/>
        <pc:sldMkLst>
          <pc:docMk/>
          <pc:sldMk cId="3686186990" sldId="311"/>
        </pc:sldMkLst>
        <pc:graphicFrameChg chg="mod modGraphic">
          <ac:chgData name="Zita Draper" userId="b063123c-f51f-481b-b99c-f574606c9ace" providerId="ADAL" clId="{662629F0-DCB3-41A1-A4E9-F7A172B3DED3}" dt="2024-01-26T19:33:20.052" v="117" actId="403"/>
          <ac:graphicFrameMkLst>
            <pc:docMk/>
            <pc:sldMk cId="3686186990" sldId="311"/>
            <ac:graphicFrameMk id="7" creationId="{B1426622-9494-4BCA-C83B-A17449F005A3}"/>
          </ac:graphicFrameMkLst>
        </pc:graphicFrameChg>
      </pc:sldChg>
      <pc:sldChg chg="addSp modSp mod setBg modNotesTx">
        <pc:chgData name="Zita Draper" userId="b063123c-f51f-481b-b99c-f574606c9ace" providerId="ADAL" clId="{662629F0-DCB3-41A1-A4E9-F7A172B3DED3}" dt="2024-01-30T13:39:23.669" v="9148" actId="403"/>
        <pc:sldMkLst>
          <pc:docMk/>
          <pc:sldMk cId="1873984704" sldId="382"/>
        </pc:sldMkLst>
        <pc:spChg chg="mod">
          <ac:chgData name="Zita Draper" userId="b063123c-f51f-481b-b99c-f574606c9ace" providerId="ADAL" clId="{662629F0-DCB3-41A1-A4E9-F7A172B3DED3}" dt="2024-01-27T12:19:04.883" v="1369" actId="26606"/>
          <ac:spMkLst>
            <pc:docMk/>
            <pc:sldMk cId="1873984704" sldId="382"/>
            <ac:spMk id="2" creationId="{9A6AE115-5C5B-A962-84D4-6742E0A3EF1E}"/>
          </ac:spMkLst>
        </pc:spChg>
        <pc:spChg chg="mod">
          <ac:chgData name="Zita Draper" userId="b063123c-f51f-481b-b99c-f574606c9ace" providerId="ADAL" clId="{662629F0-DCB3-41A1-A4E9-F7A172B3DED3}" dt="2024-01-27T12:19:04.883" v="1369" actId="26606"/>
          <ac:spMkLst>
            <pc:docMk/>
            <pc:sldMk cId="1873984704" sldId="382"/>
            <ac:spMk id="4" creationId="{F87F4DB6-6917-7A24-6D94-D39193A50BEC}"/>
          </ac:spMkLst>
        </pc:spChg>
        <pc:spChg chg="mod">
          <ac:chgData name="Zita Draper" userId="b063123c-f51f-481b-b99c-f574606c9ace" providerId="ADAL" clId="{662629F0-DCB3-41A1-A4E9-F7A172B3DED3}" dt="2024-01-27T12:19:04.883" v="1369" actId="26606"/>
          <ac:spMkLst>
            <pc:docMk/>
            <pc:sldMk cId="1873984704" sldId="382"/>
            <ac:spMk id="6" creationId="{32684E97-7C73-AAD9-7A35-E46286C4A534}"/>
          </ac:spMkLst>
        </pc:spChg>
        <pc:spChg chg="add">
          <ac:chgData name="Zita Draper" userId="b063123c-f51f-481b-b99c-f574606c9ace" providerId="ADAL" clId="{662629F0-DCB3-41A1-A4E9-F7A172B3DED3}" dt="2024-01-27T12:19:04.883" v="1369" actId="26606"/>
          <ac:spMkLst>
            <pc:docMk/>
            <pc:sldMk cId="1873984704" sldId="382"/>
            <ac:spMk id="11" creationId="{EBDD1931-9E86-4402-9A68-33A2D9EFB198}"/>
          </ac:spMkLst>
        </pc:spChg>
        <pc:spChg chg="add">
          <ac:chgData name="Zita Draper" userId="b063123c-f51f-481b-b99c-f574606c9ace" providerId="ADAL" clId="{662629F0-DCB3-41A1-A4E9-F7A172B3DED3}" dt="2024-01-27T12:19:04.883" v="1369" actId="26606"/>
          <ac:spMkLst>
            <pc:docMk/>
            <pc:sldMk cId="1873984704" sldId="382"/>
            <ac:spMk id="13" creationId="{7B831B6F-405A-4B47-B9BB-5CA88F285844}"/>
          </ac:spMkLst>
        </pc:spChg>
        <pc:spChg chg="add">
          <ac:chgData name="Zita Draper" userId="b063123c-f51f-481b-b99c-f574606c9ace" providerId="ADAL" clId="{662629F0-DCB3-41A1-A4E9-F7A172B3DED3}" dt="2024-01-27T12:19:04.883" v="1369" actId="26606"/>
          <ac:spMkLst>
            <pc:docMk/>
            <pc:sldMk cId="1873984704" sldId="382"/>
            <ac:spMk id="15" creationId="{15109354-9C5D-4F8C-B0E6-D1043C7BF20A}"/>
          </ac:spMkLst>
        </pc:spChg>
        <pc:spChg chg="add">
          <ac:chgData name="Zita Draper" userId="b063123c-f51f-481b-b99c-f574606c9ace" providerId="ADAL" clId="{662629F0-DCB3-41A1-A4E9-F7A172B3DED3}" dt="2024-01-27T12:19:04.883" v="1369" actId="26606"/>
          <ac:spMkLst>
            <pc:docMk/>
            <pc:sldMk cId="1873984704" sldId="382"/>
            <ac:spMk id="17" creationId="{3CE8AF5E-D374-4CF1-90CC-35CF73B81C3E}"/>
          </ac:spMkLst>
        </pc:spChg>
        <pc:picChg chg="mod ord">
          <ac:chgData name="Zita Draper" userId="b063123c-f51f-481b-b99c-f574606c9ace" providerId="ADAL" clId="{662629F0-DCB3-41A1-A4E9-F7A172B3DED3}" dt="2024-01-27T12:19:04.883" v="1369" actId="26606"/>
          <ac:picMkLst>
            <pc:docMk/>
            <pc:sldMk cId="1873984704" sldId="382"/>
            <ac:picMk id="3" creationId="{812321CD-501E-C07C-B2C5-12328529D419}"/>
          </ac:picMkLst>
        </pc:picChg>
        <pc:inkChg chg="add">
          <ac:chgData name="Zita Draper" userId="b063123c-f51f-481b-b99c-f574606c9ace" providerId="ADAL" clId="{662629F0-DCB3-41A1-A4E9-F7A172B3DED3}" dt="2024-01-27T12:19:04.883" v="1369" actId="26606"/>
          <ac:inkMkLst>
            <pc:docMk/>
            <pc:sldMk cId="1873984704" sldId="382"/>
            <ac:inkMk id="19" creationId="{070477C5-0410-4E4F-97A1-F84C2465C187}"/>
          </ac:inkMkLst>
        </pc:inkChg>
      </pc:sldChg>
      <pc:sldChg chg="modSp modNotesTx">
        <pc:chgData name="Zita Draper" userId="b063123c-f51f-481b-b99c-f574606c9ace" providerId="ADAL" clId="{662629F0-DCB3-41A1-A4E9-F7A172B3DED3}" dt="2024-01-27T18:39:29.399" v="2762" actId="13926"/>
        <pc:sldMkLst>
          <pc:docMk/>
          <pc:sldMk cId="109759775" sldId="386"/>
        </pc:sldMkLst>
        <pc:graphicFrameChg chg="mod">
          <ac:chgData name="Zita Draper" userId="b063123c-f51f-481b-b99c-f574606c9ace" providerId="ADAL" clId="{662629F0-DCB3-41A1-A4E9-F7A172B3DED3}" dt="2024-01-27T18:39:29.399" v="2762" actId="13926"/>
          <ac:graphicFrameMkLst>
            <pc:docMk/>
            <pc:sldMk cId="109759775" sldId="386"/>
            <ac:graphicFrameMk id="6" creationId="{0A8D0AA6-CD22-96E3-2E14-F9BAB8030BE8}"/>
          </ac:graphicFrameMkLst>
        </pc:graphicFrameChg>
      </pc:sldChg>
      <pc:sldChg chg="modSp mod modNotesTx">
        <pc:chgData name="Zita Draper" userId="b063123c-f51f-481b-b99c-f574606c9ace" providerId="ADAL" clId="{662629F0-DCB3-41A1-A4E9-F7A172B3DED3}" dt="2024-01-27T18:37:50.185" v="2760" actId="20577"/>
        <pc:sldMkLst>
          <pc:docMk/>
          <pc:sldMk cId="1433857427" sldId="387"/>
        </pc:sldMkLst>
        <pc:spChg chg="mod">
          <ac:chgData name="Zita Draper" userId="b063123c-f51f-481b-b99c-f574606c9ace" providerId="ADAL" clId="{662629F0-DCB3-41A1-A4E9-F7A172B3DED3}" dt="2024-01-26T19:29:19.003" v="4" actId="27636"/>
          <ac:spMkLst>
            <pc:docMk/>
            <pc:sldMk cId="1433857427" sldId="387"/>
            <ac:spMk id="4" creationId="{9FF3270C-EBC6-844B-AA96-9AF3CB994DDE}"/>
          </ac:spMkLst>
        </pc:spChg>
      </pc:sldChg>
      <pc:sldChg chg="modSp mod modShow modNotesTx">
        <pc:chgData name="Zita Draper" userId="b063123c-f51f-481b-b99c-f574606c9ace" providerId="ADAL" clId="{662629F0-DCB3-41A1-A4E9-F7A172B3DED3}" dt="2024-01-27T19:01:42.953" v="3240" actId="729"/>
        <pc:sldMkLst>
          <pc:docMk/>
          <pc:sldMk cId="293920525" sldId="388"/>
        </pc:sldMkLst>
        <pc:graphicFrameChg chg="mod">
          <ac:chgData name="Zita Draper" userId="b063123c-f51f-481b-b99c-f574606c9ace" providerId="ADAL" clId="{662629F0-DCB3-41A1-A4E9-F7A172B3DED3}" dt="2024-01-27T19:00:57.216" v="3239" actId="478"/>
          <ac:graphicFrameMkLst>
            <pc:docMk/>
            <pc:sldMk cId="293920525" sldId="388"/>
            <ac:graphicFrameMk id="6" creationId="{F6A4028E-618B-B72A-882A-19C5609E9779}"/>
          </ac:graphicFrameMkLst>
        </pc:graphicFrameChg>
      </pc:sldChg>
      <pc:sldChg chg="mod modShow modNotesTx">
        <pc:chgData name="Zita Draper" userId="b063123c-f51f-481b-b99c-f574606c9ace" providerId="ADAL" clId="{662629F0-DCB3-41A1-A4E9-F7A172B3DED3}" dt="2024-01-27T19:04:42.889" v="3593" actId="729"/>
        <pc:sldMkLst>
          <pc:docMk/>
          <pc:sldMk cId="1937325499" sldId="389"/>
        </pc:sldMkLst>
      </pc:sldChg>
      <pc:sldChg chg="mod modShow">
        <pc:chgData name="Zita Draper" userId="b063123c-f51f-481b-b99c-f574606c9ace" providerId="ADAL" clId="{662629F0-DCB3-41A1-A4E9-F7A172B3DED3}" dt="2024-01-27T19:04:39.991" v="3592" actId="729"/>
        <pc:sldMkLst>
          <pc:docMk/>
          <pc:sldMk cId="2267888790" sldId="390"/>
        </pc:sldMkLst>
      </pc:sldChg>
      <pc:sldChg chg="modSp mod">
        <pc:chgData name="Zita Draper" userId="b063123c-f51f-481b-b99c-f574606c9ace" providerId="ADAL" clId="{662629F0-DCB3-41A1-A4E9-F7A172B3DED3}" dt="2024-01-26T19:29:19.018" v="5" actId="27636"/>
        <pc:sldMkLst>
          <pc:docMk/>
          <pc:sldMk cId="1667031039" sldId="394"/>
        </pc:sldMkLst>
        <pc:spChg chg="mod">
          <ac:chgData name="Zita Draper" userId="b063123c-f51f-481b-b99c-f574606c9ace" providerId="ADAL" clId="{662629F0-DCB3-41A1-A4E9-F7A172B3DED3}" dt="2024-01-26T19:29:19.018" v="5" actId="27636"/>
          <ac:spMkLst>
            <pc:docMk/>
            <pc:sldMk cId="1667031039" sldId="394"/>
            <ac:spMk id="19" creationId="{C44C3829-0269-3EDD-5D25-BFD48CA7DB0B}"/>
          </ac:spMkLst>
        </pc:spChg>
      </pc:sldChg>
      <pc:sldChg chg="modSp mod">
        <pc:chgData name="Zita Draper" userId="b063123c-f51f-481b-b99c-f574606c9ace" providerId="ADAL" clId="{662629F0-DCB3-41A1-A4E9-F7A172B3DED3}" dt="2024-01-26T19:29:19.034" v="6" actId="27636"/>
        <pc:sldMkLst>
          <pc:docMk/>
          <pc:sldMk cId="1743468210" sldId="395"/>
        </pc:sldMkLst>
        <pc:spChg chg="mod">
          <ac:chgData name="Zita Draper" userId="b063123c-f51f-481b-b99c-f574606c9ace" providerId="ADAL" clId="{662629F0-DCB3-41A1-A4E9-F7A172B3DED3}" dt="2024-01-26T19:29:19.034" v="6" actId="27636"/>
          <ac:spMkLst>
            <pc:docMk/>
            <pc:sldMk cId="1743468210" sldId="395"/>
            <ac:spMk id="4" creationId="{FAD3C712-3134-6FAA-7C5D-FEAF4C8D533E}"/>
          </ac:spMkLst>
        </pc:spChg>
      </pc:sldChg>
      <pc:sldChg chg="addSp delSp modSp mod">
        <pc:chgData name="Zita Draper" userId="b063123c-f51f-481b-b99c-f574606c9ace" providerId="ADAL" clId="{662629F0-DCB3-41A1-A4E9-F7A172B3DED3}" dt="2024-01-27T18:07:30.803" v="2114" actId="20577"/>
        <pc:sldMkLst>
          <pc:docMk/>
          <pc:sldMk cId="2242671568" sldId="397"/>
        </pc:sldMkLst>
        <pc:spChg chg="mod">
          <ac:chgData name="Zita Draper" userId="b063123c-f51f-481b-b99c-f574606c9ace" providerId="ADAL" clId="{662629F0-DCB3-41A1-A4E9-F7A172B3DED3}" dt="2024-01-27T11:36:44.706" v="397" actId="1076"/>
          <ac:spMkLst>
            <pc:docMk/>
            <pc:sldMk cId="2242671568" sldId="397"/>
            <ac:spMk id="2" creationId="{BDE522F2-CD5A-55C6-EBB6-A93A6B9CAE34}"/>
          </ac:spMkLst>
        </pc:spChg>
        <pc:spChg chg="del mod">
          <ac:chgData name="Zita Draper" userId="b063123c-f51f-481b-b99c-f574606c9ace" providerId="ADAL" clId="{662629F0-DCB3-41A1-A4E9-F7A172B3DED3}" dt="2024-01-27T11:36:16.108" v="393" actId="26606"/>
          <ac:spMkLst>
            <pc:docMk/>
            <pc:sldMk cId="2242671568" sldId="397"/>
            <ac:spMk id="4" creationId="{7706461C-EE4A-8C33-5136-F43162BB0E38}"/>
          </ac:spMkLst>
        </pc:spChg>
        <pc:graphicFrameChg chg="add mod">
          <ac:chgData name="Zita Draper" userId="b063123c-f51f-481b-b99c-f574606c9ace" providerId="ADAL" clId="{662629F0-DCB3-41A1-A4E9-F7A172B3DED3}" dt="2024-01-27T18:07:30.803" v="2114" actId="20577"/>
          <ac:graphicFrameMkLst>
            <pc:docMk/>
            <pc:sldMk cId="2242671568" sldId="397"/>
            <ac:graphicFrameMk id="6" creationId="{74453423-FEEE-EE2F-34E8-8EF4946F0002}"/>
          </ac:graphicFrameMkLst>
        </pc:graphicFrameChg>
      </pc:sldChg>
      <pc:sldChg chg="delSp modSp del mod">
        <pc:chgData name="Zita Draper" userId="b063123c-f51f-481b-b99c-f574606c9ace" providerId="ADAL" clId="{662629F0-DCB3-41A1-A4E9-F7A172B3DED3}" dt="2024-01-27T18:05:38.691" v="1933" actId="2696"/>
        <pc:sldMkLst>
          <pc:docMk/>
          <pc:sldMk cId="3422946566" sldId="398"/>
        </pc:sldMkLst>
        <pc:spChg chg="mod">
          <ac:chgData name="Zita Draper" userId="b063123c-f51f-481b-b99c-f574606c9ace" providerId="ADAL" clId="{662629F0-DCB3-41A1-A4E9-F7A172B3DED3}" dt="2024-01-27T11:37:02.982" v="419" actId="115"/>
          <ac:spMkLst>
            <pc:docMk/>
            <pc:sldMk cId="3422946566" sldId="398"/>
            <ac:spMk id="2" creationId="{69B155D3-D2AD-72FF-503E-89A07EFC3EF1}"/>
          </ac:spMkLst>
        </pc:spChg>
        <pc:spChg chg="del">
          <ac:chgData name="Zita Draper" userId="b063123c-f51f-481b-b99c-f574606c9ace" providerId="ADAL" clId="{662629F0-DCB3-41A1-A4E9-F7A172B3DED3}" dt="2024-01-27T12:20:23.814" v="1370" actId="478"/>
          <ac:spMkLst>
            <pc:docMk/>
            <pc:sldMk cId="3422946566" sldId="398"/>
            <ac:spMk id="3" creationId="{56C679F8-3EED-B7BE-F15A-7B506FE52976}"/>
          </ac:spMkLst>
        </pc:spChg>
        <pc:spChg chg="mod">
          <ac:chgData name="Zita Draper" userId="b063123c-f51f-481b-b99c-f574606c9ace" providerId="ADAL" clId="{662629F0-DCB3-41A1-A4E9-F7A172B3DED3}" dt="2024-01-27T12:20:30.046" v="1371" actId="14100"/>
          <ac:spMkLst>
            <pc:docMk/>
            <pc:sldMk cId="3422946566" sldId="398"/>
            <ac:spMk id="4" creationId="{A578F8B1-4186-A839-64DF-2BCEDA6EF53E}"/>
          </ac:spMkLst>
        </pc:spChg>
      </pc:sldChg>
      <pc:sldChg chg="modSp del mod">
        <pc:chgData name="Zita Draper" userId="b063123c-f51f-481b-b99c-f574606c9ace" providerId="ADAL" clId="{662629F0-DCB3-41A1-A4E9-F7A172B3DED3}" dt="2024-01-27T18:05:39.157" v="1934" actId="2696"/>
        <pc:sldMkLst>
          <pc:docMk/>
          <pc:sldMk cId="1464584563" sldId="399"/>
        </pc:sldMkLst>
        <pc:spChg chg="mod">
          <ac:chgData name="Zita Draper" userId="b063123c-f51f-481b-b99c-f574606c9ace" providerId="ADAL" clId="{662629F0-DCB3-41A1-A4E9-F7A172B3DED3}" dt="2024-01-27T11:37:09.277" v="428" actId="115"/>
          <ac:spMkLst>
            <pc:docMk/>
            <pc:sldMk cId="1464584563" sldId="399"/>
            <ac:spMk id="2" creationId="{9CD96B9A-61AC-C78B-A5F2-8CFBC2E8203B}"/>
          </ac:spMkLst>
        </pc:spChg>
      </pc:sldChg>
      <pc:sldChg chg="modSp del mod">
        <pc:chgData name="Zita Draper" userId="b063123c-f51f-481b-b99c-f574606c9ace" providerId="ADAL" clId="{662629F0-DCB3-41A1-A4E9-F7A172B3DED3}" dt="2024-01-27T18:05:40.227" v="1935" actId="2696"/>
        <pc:sldMkLst>
          <pc:docMk/>
          <pc:sldMk cId="2375498222" sldId="400"/>
        </pc:sldMkLst>
        <pc:spChg chg="mod">
          <ac:chgData name="Zita Draper" userId="b063123c-f51f-481b-b99c-f574606c9ace" providerId="ADAL" clId="{662629F0-DCB3-41A1-A4E9-F7A172B3DED3}" dt="2024-01-27T11:37:21.087" v="450" actId="115"/>
          <ac:spMkLst>
            <pc:docMk/>
            <pc:sldMk cId="2375498222" sldId="400"/>
            <ac:spMk id="2" creationId="{26894FE6-3044-A5F9-BF1C-E6CE59876E47}"/>
          </ac:spMkLst>
        </pc:spChg>
      </pc:sldChg>
      <pc:sldChg chg="modSp del mod">
        <pc:chgData name="Zita Draper" userId="b063123c-f51f-481b-b99c-f574606c9ace" providerId="ADAL" clId="{662629F0-DCB3-41A1-A4E9-F7A172B3DED3}" dt="2024-01-27T18:05:43.202" v="1936" actId="2696"/>
        <pc:sldMkLst>
          <pc:docMk/>
          <pc:sldMk cId="900088436" sldId="401"/>
        </pc:sldMkLst>
        <pc:spChg chg="mod">
          <ac:chgData name="Zita Draper" userId="b063123c-f51f-481b-b99c-f574606c9ace" providerId="ADAL" clId="{662629F0-DCB3-41A1-A4E9-F7A172B3DED3}" dt="2024-01-27T11:37:30.215" v="460" actId="115"/>
          <ac:spMkLst>
            <pc:docMk/>
            <pc:sldMk cId="900088436" sldId="401"/>
            <ac:spMk id="2" creationId="{9C51C216-A35C-B8F9-3AC5-6784C05C580D}"/>
          </ac:spMkLst>
        </pc:spChg>
      </pc:sldChg>
      <pc:sldChg chg="del">
        <pc:chgData name="Zita Draper" userId="b063123c-f51f-481b-b99c-f574606c9ace" providerId="ADAL" clId="{662629F0-DCB3-41A1-A4E9-F7A172B3DED3}" dt="2024-01-27T22:42:13.690" v="7612" actId="2696"/>
        <pc:sldMkLst>
          <pc:docMk/>
          <pc:sldMk cId="4284167963" sldId="402"/>
        </pc:sldMkLst>
      </pc:sldChg>
      <pc:sldChg chg="del mod modShow">
        <pc:chgData name="Zita Draper" userId="b063123c-f51f-481b-b99c-f574606c9ace" providerId="ADAL" clId="{662629F0-DCB3-41A1-A4E9-F7A172B3DED3}" dt="2024-01-27T22:42:11.362" v="7611" actId="2696"/>
        <pc:sldMkLst>
          <pc:docMk/>
          <pc:sldMk cId="2225658954" sldId="403"/>
        </pc:sldMkLst>
      </pc:sldChg>
      <pc:sldChg chg="addSp delSp modSp new mod modMedia setBg modClrScheme chgLayout">
        <pc:chgData name="Zita Draper" userId="b063123c-f51f-481b-b99c-f574606c9ace" providerId="ADAL" clId="{662629F0-DCB3-41A1-A4E9-F7A172B3DED3}" dt="2024-01-26T19:38:21.535" v="199"/>
        <pc:sldMkLst>
          <pc:docMk/>
          <pc:sldMk cId="2585845419" sldId="404"/>
        </pc:sldMkLst>
        <pc:spChg chg="del mod ord">
          <ac:chgData name="Zita Draper" userId="b063123c-f51f-481b-b99c-f574606c9ace" providerId="ADAL" clId="{662629F0-DCB3-41A1-A4E9-F7A172B3DED3}" dt="2024-01-26T19:37:37.524" v="142" actId="700"/>
          <ac:spMkLst>
            <pc:docMk/>
            <pc:sldMk cId="2585845419" sldId="404"/>
            <ac:spMk id="2" creationId="{981B77D9-D19D-A746-32CA-260C3AEFA125}"/>
          </ac:spMkLst>
        </pc:spChg>
        <pc:spChg chg="del">
          <ac:chgData name="Zita Draper" userId="b063123c-f51f-481b-b99c-f574606c9ace" providerId="ADAL" clId="{662629F0-DCB3-41A1-A4E9-F7A172B3DED3}" dt="2024-01-26T19:37:37.524" v="142" actId="700"/>
          <ac:spMkLst>
            <pc:docMk/>
            <pc:sldMk cId="2585845419" sldId="404"/>
            <ac:spMk id="3" creationId="{08E849C5-15BA-11E8-CF72-EF806AD6A794}"/>
          </ac:spMkLst>
        </pc:spChg>
        <pc:spChg chg="add mod ord">
          <ac:chgData name="Zita Draper" userId="b063123c-f51f-481b-b99c-f574606c9ace" providerId="ADAL" clId="{662629F0-DCB3-41A1-A4E9-F7A172B3DED3}" dt="2024-01-26T19:38:09.291" v="197" actId="26606"/>
          <ac:spMkLst>
            <pc:docMk/>
            <pc:sldMk cId="2585845419" sldId="404"/>
            <ac:spMk id="4" creationId="{6B719668-5305-A701-1922-5D99EF2B0397}"/>
          </ac:spMkLst>
        </pc:spChg>
        <pc:spChg chg="add">
          <ac:chgData name="Zita Draper" userId="b063123c-f51f-481b-b99c-f574606c9ace" providerId="ADAL" clId="{662629F0-DCB3-41A1-A4E9-F7A172B3DED3}" dt="2024-01-26T19:38:09.291" v="197" actId="26606"/>
          <ac:spMkLst>
            <pc:docMk/>
            <pc:sldMk cId="2585845419" sldId="404"/>
            <ac:spMk id="10" creationId="{DA381740-063A-41A4-836D-85D14980EEF0}"/>
          </ac:spMkLst>
        </pc:spChg>
        <pc:spChg chg="add">
          <ac:chgData name="Zita Draper" userId="b063123c-f51f-481b-b99c-f574606c9ace" providerId="ADAL" clId="{662629F0-DCB3-41A1-A4E9-F7A172B3DED3}" dt="2024-01-26T19:38:09.291" v="197" actId="26606"/>
          <ac:spMkLst>
            <pc:docMk/>
            <pc:sldMk cId="2585845419" sldId="404"/>
            <ac:spMk id="12" creationId="{526E0BFB-CDF1-4990-8C11-AC849311E0A8}"/>
          </ac:spMkLst>
        </pc:spChg>
        <pc:spChg chg="add">
          <ac:chgData name="Zita Draper" userId="b063123c-f51f-481b-b99c-f574606c9ace" providerId="ADAL" clId="{662629F0-DCB3-41A1-A4E9-F7A172B3DED3}" dt="2024-01-26T19:38:09.291" v="197" actId="26606"/>
          <ac:spMkLst>
            <pc:docMk/>
            <pc:sldMk cId="2585845419" sldId="404"/>
            <ac:spMk id="14" creationId="{6069A1F8-9BEB-4786-9694-FC48B2D75D21}"/>
          </ac:spMkLst>
        </pc:spChg>
        <pc:picChg chg="add mod">
          <ac:chgData name="Zita Draper" userId="b063123c-f51f-481b-b99c-f574606c9ace" providerId="ADAL" clId="{662629F0-DCB3-41A1-A4E9-F7A172B3DED3}" dt="2024-01-26T19:38:21.535" v="199"/>
          <ac:picMkLst>
            <pc:docMk/>
            <pc:sldMk cId="2585845419" sldId="404"/>
            <ac:picMk id="6" creationId="{334E0076-5CBA-BFCE-EB5E-6ACAAEBD6DC2}"/>
          </ac:picMkLst>
        </pc:picChg>
      </pc:sldChg>
      <pc:sldChg chg="addSp delSp modSp new mod setBg modClrScheme chgLayout">
        <pc:chgData name="Zita Draper" userId="b063123c-f51f-481b-b99c-f574606c9ace" providerId="ADAL" clId="{662629F0-DCB3-41A1-A4E9-F7A172B3DED3}" dt="2024-01-27T22:52:56.552" v="8749" actId="26606"/>
        <pc:sldMkLst>
          <pc:docMk/>
          <pc:sldMk cId="23962207" sldId="405"/>
        </pc:sldMkLst>
        <pc:spChg chg="del mod ord">
          <ac:chgData name="Zita Draper" userId="b063123c-f51f-481b-b99c-f574606c9ace" providerId="ADAL" clId="{662629F0-DCB3-41A1-A4E9-F7A172B3DED3}" dt="2024-01-27T11:17:53.024" v="259" actId="700"/>
          <ac:spMkLst>
            <pc:docMk/>
            <pc:sldMk cId="23962207" sldId="405"/>
            <ac:spMk id="2" creationId="{13BFF4D5-60BD-FE37-07B2-C8A2DC576DF3}"/>
          </ac:spMkLst>
        </pc:spChg>
        <pc:spChg chg="del mod ord">
          <ac:chgData name="Zita Draper" userId="b063123c-f51f-481b-b99c-f574606c9ace" providerId="ADAL" clId="{662629F0-DCB3-41A1-A4E9-F7A172B3DED3}" dt="2024-01-27T11:17:53.024" v="259" actId="700"/>
          <ac:spMkLst>
            <pc:docMk/>
            <pc:sldMk cId="23962207" sldId="405"/>
            <ac:spMk id="3" creationId="{712D494C-6138-F37F-79C6-1CBF529E58D1}"/>
          </ac:spMkLst>
        </pc:spChg>
        <pc:spChg chg="add del mod ord">
          <ac:chgData name="Zita Draper" userId="b063123c-f51f-481b-b99c-f574606c9ace" providerId="ADAL" clId="{662629F0-DCB3-41A1-A4E9-F7A172B3DED3}" dt="2024-01-27T11:17:56.366" v="260" actId="700"/>
          <ac:spMkLst>
            <pc:docMk/>
            <pc:sldMk cId="23962207" sldId="405"/>
            <ac:spMk id="4" creationId="{6E8B94BB-B378-3C08-B418-627FE1C0FE45}"/>
          </ac:spMkLst>
        </pc:spChg>
        <pc:spChg chg="add del mod ord">
          <ac:chgData name="Zita Draper" userId="b063123c-f51f-481b-b99c-f574606c9ace" providerId="ADAL" clId="{662629F0-DCB3-41A1-A4E9-F7A172B3DED3}" dt="2024-01-27T11:17:56.366" v="260" actId="700"/>
          <ac:spMkLst>
            <pc:docMk/>
            <pc:sldMk cId="23962207" sldId="405"/>
            <ac:spMk id="5" creationId="{3ABD9137-A802-53DD-CCE0-D15454308453}"/>
          </ac:spMkLst>
        </pc:spChg>
        <pc:spChg chg="add mod ord">
          <ac:chgData name="Zita Draper" userId="b063123c-f51f-481b-b99c-f574606c9ace" providerId="ADAL" clId="{662629F0-DCB3-41A1-A4E9-F7A172B3DED3}" dt="2024-01-27T22:52:56.552" v="8749" actId="26606"/>
          <ac:spMkLst>
            <pc:docMk/>
            <pc:sldMk cId="23962207" sldId="405"/>
            <ac:spMk id="6" creationId="{14597509-DFA2-9986-56BE-C9894F84E8FB}"/>
          </ac:spMkLst>
        </pc:spChg>
        <pc:spChg chg="add">
          <ac:chgData name="Zita Draper" userId="b063123c-f51f-481b-b99c-f574606c9ace" providerId="ADAL" clId="{662629F0-DCB3-41A1-A4E9-F7A172B3DED3}" dt="2024-01-27T22:52:56.552" v="8749" actId="26606"/>
          <ac:spMkLst>
            <pc:docMk/>
            <pc:sldMk cId="23962207" sldId="405"/>
            <ac:spMk id="11" creationId="{DA381740-063A-41A4-836D-85D14980EEF0}"/>
          </ac:spMkLst>
        </pc:spChg>
        <pc:spChg chg="add">
          <ac:chgData name="Zita Draper" userId="b063123c-f51f-481b-b99c-f574606c9ace" providerId="ADAL" clId="{662629F0-DCB3-41A1-A4E9-F7A172B3DED3}" dt="2024-01-27T22:52:56.552" v="8749" actId="26606"/>
          <ac:spMkLst>
            <pc:docMk/>
            <pc:sldMk cId="23962207" sldId="405"/>
            <ac:spMk id="13" creationId="{ED8E54F9-849C-4865-8C5E-FD967B81D756}"/>
          </ac:spMkLst>
        </pc:spChg>
        <pc:spChg chg="add">
          <ac:chgData name="Zita Draper" userId="b063123c-f51f-481b-b99c-f574606c9ace" providerId="ADAL" clId="{662629F0-DCB3-41A1-A4E9-F7A172B3DED3}" dt="2024-01-27T22:52:56.552" v="8749" actId="26606"/>
          <ac:spMkLst>
            <pc:docMk/>
            <pc:sldMk cId="23962207" sldId="405"/>
            <ac:spMk id="15" creationId="{391AE6B3-1D2D-4C67-A4DB-888635B527AC}"/>
          </ac:spMkLst>
        </pc:spChg>
        <pc:spChg chg="add">
          <ac:chgData name="Zita Draper" userId="b063123c-f51f-481b-b99c-f574606c9ace" providerId="ADAL" clId="{662629F0-DCB3-41A1-A4E9-F7A172B3DED3}" dt="2024-01-27T22:52:56.552" v="8749" actId="26606"/>
          <ac:spMkLst>
            <pc:docMk/>
            <pc:sldMk cId="23962207" sldId="405"/>
            <ac:spMk id="17" creationId="{08FD86A2-82CE-48F4-B78A-8B9CA7BA2CCD}"/>
          </ac:spMkLst>
        </pc:spChg>
      </pc:sldChg>
      <pc:sldChg chg="addSp delSp modSp new del mod setBg modClrScheme addAnim chgLayout">
        <pc:chgData name="Zita Draper" userId="b063123c-f51f-481b-b99c-f574606c9ace" providerId="ADAL" clId="{662629F0-DCB3-41A1-A4E9-F7A172B3DED3}" dt="2024-01-27T22:56:23.999" v="8832" actId="2696"/>
        <pc:sldMkLst>
          <pc:docMk/>
          <pc:sldMk cId="3339827784" sldId="406"/>
        </pc:sldMkLst>
        <pc:spChg chg="del mod ord">
          <ac:chgData name="Zita Draper" userId="b063123c-f51f-481b-b99c-f574606c9ace" providerId="ADAL" clId="{662629F0-DCB3-41A1-A4E9-F7A172B3DED3}" dt="2024-01-27T12:20:41.608" v="1372" actId="700"/>
          <ac:spMkLst>
            <pc:docMk/>
            <pc:sldMk cId="3339827784" sldId="406"/>
            <ac:spMk id="2" creationId="{AE89A80B-F5CB-E901-A8B6-EB6163063700}"/>
          </ac:spMkLst>
        </pc:spChg>
        <pc:spChg chg="del">
          <ac:chgData name="Zita Draper" userId="b063123c-f51f-481b-b99c-f574606c9ace" providerId="ADAL" clId="{662629F0-DCB3-41A1-A4E9-F7A172B3DED3}" dt="2024-01-27T12:20:41.608" v="1372" actId="700"/>
          <ac:spMkLst>
            <pc:docMk/>
            <pc:sldMk cId="3339827784" sldId="406"/>
            <ac:spMk id="3" creationId="{C1FFB68D-E669-9BCB-824B-6EC8D92DB236}"/>
          </ac:spMkLst>
        </pc:spChg>
        <pc:spChg chg="del">
          <ac:chgData name="Zita Draper" userId="b063123c-f51f-481b-b99c-f574606c9ace" providerId="ADAL" clId="{662629F0-DCB3-41A1-A4E9-F7A172B3DED3}" dt="2024-01-27T12:20:41.608" v="1372" actId="700"/>
          <ac:spMkLst>
            <pc:docMk/>
            <pc:sldMk cId="3339827784" sldId="406"/>
            <ac:spMk id="4" creationId="{5371894F-E4FA-3779-3971-8322F7AC188A}"/>
          </ac:spMkLst>
        </pc:spChg>
        <pc:spChg chg="add mod ord">
          <ac:chgData name="Zita Draper" userId="b063123c-f51f-481b-b99c-f574606c9ace" providerId="ADAL" clId="{662629F0-DCB3-41A1-A4E9-F7A172B3DED3}" dt="2024-01-27T12:20:58.271" v="1396" actId="26606"/>
          <ac:spMkLst>
            <pc:docMk/>
            <pc:sldMk cId="3339827784" sldId="406"/>
            <ac:spMk id="5" creationId="{49DB487F-2BC4-C71D-B50C-B18C5F7A8A11}"/>
          </ac:spMkLst>
        </pc:spChg>
        <pc:spChg chg="add">
          <ac:chgData name="Zita Draper" userId="b063123c-f51f-481b-b99c-f574606c9ace" providerId="ADAL" clId="{662629F0-DCB3-41A1-A4E9-F7A172B3DED3}" dt="2024-01-27T12:20:58.271" v="1396" actId="26606"/>
          <ac:spMkLst>
            <pc:docMk/>
            <pc:sldMk cId="3339827784" sldId="406"/>
            <ac:spMk id="11" creationId="{DA381740-063A-41A4-836D-85D14980EEF0}"/>
          </ac:spMkLst>
        </pc:spChg>
        <pc:spChg chg="add">
          <ac:chgData name="Zita Draper" userId="b063123c-f51f-481b-b99c-f574606c9ace" providerId="ADAL" clId="{662629F0-DCB3-41A1-A4E9-F7A172B3DED3}" dt="2024-01-27T12:20:58.271" v="1396" actId="26606"/>
          <ac:spMkLst>
            <pc:docMk/>
            <pc:sldMk cId="3339827784" sldId="406"/>
            <ac:spMk id="13" creationId="{9B7AD9F6-8CE7-4299-8FC6-328F4DCD3FF9}"/>
          </ac:spMkLst>
        </pc:spChg>
        <pc:spChg chg="add">
          <ac:chgData name="Zita Draper" userId="b063123c-f51f-481b-b99c-f574606c9ace" providerId="ADAL" clId="{662629F0-DCB3-41A1-A4E9-F7A172B3DED3}" dt="2024-01-27T12:20:58.271" v="1396" actId="26606"/>
          <ac:spMkLst>
            <pc:docMk/>
            <pc:sldMk cId="3339827784" sldId="406"/>
            <ac:spMk id="15" creationId="{F49775AF-8896-43EE-92C6-83497D6DC56F}"/>
          </ac:spMkLst>
        </pc:spChg>
        <pc:picChg chg="add mod">
          <ac:chgData name="Zita Draper" userId="b063123c-f51f-481b-b99c-f574606c9ace" providerId="ADAL" clId="{662629F0-DCB3-41A1-A4E9-F7A172B3DED3}" dt="2024-01-27T12:21:00.369" v="1398" actId="27614"/>
          <ac:picMkLst>
            <pc:docMk/>
            <pc:sldMk cId="3339827784" sldId="406"/>
            <ac:picMk id="7" creationId="{42330D3D-FDDF-5D4D-1EBD-A57764C8871B}"/>
          </ac:picMkLst>
        </pc:picChg>
      </pc:sldChg>
      <pc:sldChg chg="addSp delSp modSp new mod modMedia setBg modClrScheme chgLayout">
        <pc:chgData name="Zita Draper" userId="b063123c-f51f-481b-b99c-f574606c9ace" providerId="ADAL" clId="{662629F0-DCB3-41A1-A4E9-F7A172B3DED3}" dt="2024-01-27T12:22:14.700" v="1460"/>
        <pc:sldMkLst>
          <pc:docMk/>
          <pc:sldMk cId="1246846437" sldId="407"/>
        </pc:sldMkLst>
        <pc:spChg chg="del mod ord">
          <ac:chgData name="Zita Draper" userId="b063123c-f51f-481b-b99c-f574606c9ace" providerId="ADAL" clId="{662629F0-DCB3-41A1-A4E9-F7A172B3DED3}" dt="2024-01-27T12:21:13.290" v="1399" actId="700"/>
          <ac:spMkLst>
            <pc:docMk/>
            <pc:sldMk cId="1246846437" sldId="407"/>
            <ac:spMk id="2" creationId="{DC2DD315-74DE-380D-5D01-91FD27953862}"/>
          </ac:spMkLst>
        </pc:spChg>
        <pc:spChg chg="del mod ord">
          <ac:chgData name="Zita Draper" userId="b063123c-f51f-481b-b99c-f574606c9ace" providerId="ADAL" clId="{662629F0-DCB3-41A1-A4E9-F7A172B3DED3}" dt="2024-01-27T12:21:13.290" v="1399" actId="700"/>
          <ac:spMkLst>
            <pc:docMk/>
            <pc:sldMk cId="1246846437" sldId="407"/>
            <ac:spMk id="3" creationId="{4C778BD5-F8D0-50C3-998B-605645E4B68E}"/>
          </ac:spMkLst>
        </pc:spChg>
        <pc:spChg chg="del">
          <ac:chgData name="Zita Draper" userId="b063123c-f51f-481b-b99c-f574606c9ace" providerId="ADAL" clId="{662629F0-DCB3-41A1-A4E9-F7A172B3DED3}" dt="2024-01-27T12:21:13.290" v="1399" actId="700"/>
          <ac:spMkLst>
            <pc:docMk/>
            <pc:sldMk cId="1246846437" sldId="407"/>
            <ac:spMk id="4" creationId="{51E4B12F-FD35-8EAF-F591-9F4A4E3CA7A1}"/>
          </ac:spMkLst>
        </pc:spChg>
        <pc:spChg chg="add mod ord">
          <ac:chgData name="Zita Draper" userId="b063123c-f51f-481b-b99c-f574606c9ace" providerId="ADAL" clId="{662629F0-DCB3-41A1-A4E9-F7A172B3DED3}" dt="2024-01-27T12:22:11.592" v="1458" actId="404"/>
          <ac:spMkLst>
            <pc:docMk/>
            <pc:sldMk cId="1246846437" sldId="407"/>
            <ac:spMk id="5" creationId="{0BE29457-8BF1-A025-5344-9B72D2A40C6D}"/>
          </ac:spMkLst>
        </pc:spChg>
        <pc:spChg chg="add del mod ord">
          <ac:chgData name="Zita Draper" userId="b063123c-f51f-481b-b99c-f574606c9ace" providerId="ADAL" clId="{662629F0-DCB3-41A1-A4E9-F7A172B3DED3}" dt="2024-01-27T12:21:32.075" v="1415" actId="478"/>
          <ac:spMkLst>
            <pc:docMk/>
            <pc:sldMk cId="1246846437" sldId="407"/>
            <ac:spMk id="6" creationId="{97747C3D-D742-C48F-05AB-BE95876EB8D3}"/>
          </ac:spMkLst>
        </pc:spChg>
        <pc:spChg chg="add">
          <ac:chgData name="Zita Draper" userId="b063123c-f51f-481b-b99c-f574606c9ace" providerId="ADAL" clId="{662629F0-DCB3-41A1-A4E9-F7A172B3DED3}" dt="2024-01-27T12:22:04.630" v="1448" actId="26606"/>
          <ac:spMkLst>
            <pc:docMk/>
            <pc:sldMk cId="1246846437" sldId="407"/>
            <ac:spMk id="11" creationId="{526E0BFB-CDF1-4990-8C11-AC849311E0A8}"/>
          </ac:spMkLst>
        </pc:spChg>
        <pc:spChg chg="add">
          <ac:chgData name="Zita Draper" userId="b063123c-f51f-481b-b99c-f574606c9ace" providerId="ADAL" clId="{662629F0-DCB3-41A1-A4E9-F7A172B3DED3}" dt="2024-01-27T12:22:04.630" v="1448" actId="26606"/>
          <ac:spMkLst>
            <pc:docMk/>
            <pc:sldMk cId="1246846437" sldId="407"/>
            <ac:spMk id="13" creationId="{6069A1F8-9BEB-4786-9694-FC48B2D75D21}"/>
          </ac:spMkLst>
        </pc:spChg>
        <pc:picChg chg="add mod">
          <ac:chgData name="Zita Draper" userId="b063123c-f51f-481b-b99c-f574606c9ace" providerId="ADAL" clId="{662629F0-DCB3-41A1-A4E9-F7A172B3DED3}" dt="2024-01-27T12:22:14.700" v="1460"/>
          <ac:picMkLst>
            <pc:docMk/>
            <pc:sldMk cId="1246846437" sldId="407"/>
            <ac:picMk id="7" creationId="{0BE23E06-5A68-A4A0-8FB9-A4C1EDC04749}"/>
          </ac:picMkLst>
        </pc:picChg>
      </pc:sldChg>
      <pc:sldChg chg="addSp delSp modSp new mod modNotesTx">
        <pc:chgData name="Zita Draper" userId="b063123c-f51f-481b-b99c-f574606c9ace" providerId="ADAL" clId="{662629F0-DCB3-41A1-A4E9-F7A172B3DED3}" dt="2024-01-27T22:26:33.385" v="6526" actId="26606"/>
        <pc:sldMkLst>
          <pc:docMk/>
          <pc:sldMk cId="3744606237" sldId="408"/>
        </pc:sldMkLst>
        <pc:spChg chg="mod">
          <ac:chgData name="Zita Draper" userId="b063123c-f51f-481b-b99c-f574606c9ace" providerId="ADAL" clId="{662629F0-DCB3-41A1-A4E9-F7A172B3DED3}" dt="2024-01-27T12:21:50.593" v="1446" actId="403"/>
          <ac:spMkLst>
            <pc:docMk/>
            <pc:sldMk cId="3744606237" sldId="408"/>
            <ac:spMk id="2" creationId="{C11C1514-5175-0B0A-26B3-D0249B5F2C5F}"/>
          </ac:spMkLst>
        </pc:spChg>
        <pc:spChg chg="del">
          <ac:chgData name="Zita Draper" userId="b063123c-f51f-481b-b99c-f574606c9ace" providerId="ADAL" clId="{662629F0-DCB3-41A1-A4E9-F7A172B3DED3}" dt="2024-01-27T12:21:53.284" v="1447" actId="478"/>
          <ac:spMkLst>
            <pc:docMk/>
            <pc:sldMk cId="3744606237" sldId="408"/>
            <ac:spMk id="3" creationId="{F44B7C82-A98E-47C2-217A-99D0CCD4FE84}"/>
          </ac:spMkLst>
        </pc:spChg>
        <pc:spChg chg="del mod">
          <ac:chgData name="Zita Draper" userId="b063123c-f51f-481b-b99c-f574606c9ace" providerId="ADAL" clId="{662629F0-DCB3-41A1-A4E9-F7A172B3DED3}" dt="2024-01-27T22:26:33.385" v="6526" actId="26606"/>
          <ac:spMkLst>
            <pc:docMk/>
            <pc:sldMk cId="3744606237" sldId="408"/>
            <ac:spMk id="4" creationId="{6702DB52-A66C-0837-851D-9236A31D39C2}"/>
          </ac:spMkLst>
        </pc:spChg>
        <pc:graphicFrameChg chg="add">
          <ac:chgData name="Zita Draper" userId="b063123c-f51f-481b-b99c-f574606c9ace" providerId="ADAL" clId="{662629F0-DCB3-41A1-A4E9-F7A172B3DED3}" dt="2024-01-27T22:26:33.385" v="6526" actId="26606"/>
          <ac:graphicFrameMkLst>
            <pc:docMk/>
            <pc:sldMk cId="3744606237" sldId="408"/>
            <ac:graphicFrameMk id="6" creationId="{5107902D-F5DC-A09A-EBBB-C6A9A30D6C8B}"/>
          </ac:graphicFrameMkLst>
        </pc:graphicFrameChg>
      </pc:sldChg>
      <pc:sldChg chg="addSp delSp modSp new mod">
        <pc:chgData name="Zita Draper" userId="b063123c-f51f-481b-b99c-f574606c9ace" providerId="ADAL" clId="{662629F0-DCB3-41A1-A4E9-F7A172B3DED3}" dt="2024-01-27T22:26:52.578" v="6528" actId="14100"/>
        <pc:sldMkLst>
          <pc:docMk/>
          <pc:sldMk cId="2570738623" sldId="409"/>
        </pc:sldMkLst>
        <pc:spChg chg="mod">
          <ac:chgData name="Zita Draper" userId="b063123c-f51f-481b-b99c-f574606c9ace" providerId="ADAL" clId="{662629F0-DCB3-41A1-A4E9-F7A172B3DED3}" dt="2024-01-27T22:24:54.710" v="6421" actId="115"/>
          <ac:spMkLst>
            <pc:docMk/>
            <pc:sldMk cId="2570738623" sldId="409"/>
            <ac:spMk id="2" creationId="{7406AC54-714F-1A11-5E19-39BF4C9D7ACB}"/>
          </ac:spMkLst>
        </pc:spChg>
        <pc:spChg chg="mod">
          <ac:chgData name="Zita Draper" userId="b063123c-f51f-481b-b99c-f574606c9ace" providerId="ADAL" clId="{662629F0-DCB3-41A1-A4E9-F7A172B3DED3}" dt="2024-01-27T22:25:04.659" v="6426" actId="115"/>
          <ac:spMkLst>
            <pc:docMk/>
            <pc:sldMk cId="2570738623" sldId="409"/>
            <ac:spMk id="3" creationId="{3B7137AE-970E-AD49-0ECD-D999A08EE8F4}"/>
          </ac:spMkLst>
        </pc:spChg>
        <pc:spChg chg="del mod">
          <ac:chgData name="Zita Draper" userId="b063123c-f51f-481b-b99c-f574606c9ace" providerId="ADAL" clId="{662629F0-DCB3-41A1-A4E9-F7A172B3DED3}" dt="2024-01-27T22:26:48.346" v="6527" actId="26606"/>
          <ac:spMkLst>
            <pc:docMk/>
            <pc:sldMk cId="2570738623" sldId="409"/>
            <ac:spMk id="4" creationId="{8DF6B9A8-7BF1-B25D-50D0-4FC5014D6CD5}"/>
          </ac:spMkLst>
        </pc:spChg>
        <pc:graphicFrameChg chg="add mod">
          <ac:chgData name="Zita Draper" userId="b063123c-f51f-481b-b99c-f574606c9ace" providerId="ADAL" clId="{662629F0-DCB3-41A1-A4E9-F7A172B3DED3}" dt="2024-01-27T22:26:52.578" v="6528" actId="14100"/>
          <ac:graphicFrameMkLst>
            <pc:docMk/>
            <pc:sldMk cId="2570738623" sldId="409"/>
            <ac:graphicFrameMk id="6" creationId="{C9DDF8EB-F7C8-ADD4-3478-C8035DDB2EE7}"/>
          </ac:graphicFrameMkLst>
        </pc:graphicFrameChg>
      </pc:sldChg>
      <pc:sldChg chg="addSp delSp modSp new mod setBg modClrScheme chgLayout modNotesTx">
        <pc:chgData name="Zita Draper" userId="b063123c-f51f-481b-b99c-f574606c9ace" providerId="ADAL" clId="{662629F0-DCB3-41A1-A4E9-F7A172B3DED3}" dt="2024-01-27T12:18:54.716" v="1367" actId="26606"/>
        <pc:sldMkLst>
          <pc:docMk/>
          <pc:sldMk cId="3881819206" sldId="410"/>
        </pc:sldMkLst>
        <pc:spChg chg="del mod ord">
          <ac:chgData name="Zita Draper" userId="b063123c-f51f-481b-b99c-f574606c9ace" providerId="ADAL" clId="{662629F0-DCB3-41A1-A4E9-F7A172B3DED3}" dt="2024-01-27T12:11:38.209" v="466" actId="700"/>
          <ac:spMkLst>
            <pc:docMk/>
            <pc:sldMk cId="3881819206" sldId="410"/>
            <ac:spMk id="2" creationId="{5112D811-C95B-0EB5-AB0B-B4E54E433315}"/>
          </ac:spMkLst>
        </pc:spChg>
        <pc:spChg chg="add mod ord">
          <ac:chgData name="Zita Draper" userId="b063123c-f51f-481b-b99c-f574606c9ace" providerId="ADAL" clId="{662629F0-DCB3-41A1-A4E9-F7A172B3DED3}" dt="2024-01-27T12:18:54.716" v="1367" actId="26606"/>
          <ac:spMkLst>
            <pc:docMk/>
            <pc:sldMk cId="3881819206" sldId="410"/>
            <ac:spMk id="3" creationId="{CDF0A5E9-073A-2CE4-25BB-09BB22F8C8F2}"/>
          </ac:spMkLst>
        </pc:spChg>
        <pc:spChg chg="add mod ord">
          <ac:chgData name="Zita Draper" userId="b063123c-f51f-481b-b99c-f574606c9ace" providerId="ADAL" clId="{662629F0-DCB3-41A1-A4E9-F7A172B3DED3}" dt="2024-01-27T12:18:54.716" v="1367" actId="26606"/>
          <ac:spMkLst>
            <pc:docMk/>
            <pc:sldMk cId="3881819206" sldId="410"/>
            <ac:spMk id="4" creationId="{67CF98F6-5CDF-4263-4855-081AC6C33329}"/>
          </ac:spMkLst>
        </pc:spChg>
        <pc:spChg chg="add">
          <ac:chgData name="Zita Draper" userId="b063123c-f51f-481b-b99c-f574606c9ace" providerId="ADAL" clId="{662629F0-DCB3-41A1-A4E9-F7A172B3DED3}" dt="2024-01-27T12:18:54.716" v="1367" actId="26606"/>
          <ac:spMkLst>
            <pc:docMk/>
            <pc:sldMk cId="3881819206" sldId="410"/>
            <ac:spMk id="10" creationId="{2C61293E-6EBE-43EF-A52C-9BEBFD7679D4}"/>
          </ac:spMkLst>
        </pc:spChg>
        <pc:spChg chg="add">
          <ac:chgData name="Zita Draper" userId="b063123c-f51f-481b-b99c-f574606c9ace" providerId="ADAL" clId="{662629F0-DCB3-41A1-A4E9-F7A172B3DED3}" dt="2024-01-27T12:18:54.716" v="1367" actId="26606"/>
          <ac:spMkLst>
            <pc:docMk/>
            <pc:sldMk cId="3881819206" sldId="410"/>
            <ac:spMk id="12" creationId="{3FCFB1DE-0B7E-48CC-BA90-B2AB0889F9D6}"/>
          </ac:spMkLst>
        </pc:spChg>
        <pc:picChg chg="add">
          <ac:chgData name="Zita Draper" userId="b063123c-f51f-481b-b99c-f574606c9ace" providerId="ADAL" clId="{662629F0-DCB3-41A1-A4E9-F7A172B3DED3}" dt="2024-01-27T12:18:54.716" v="1367" actId="26606"/>
          <ac:picMkLst>
            <pc:docMk/>
            <pc:sldMk cId="3881819206" sldId="410"/>
            <ac:picMk id="6" creationId="{DE48C6DC-E615-972B-0646-AB6F858D232D}"/>
          </ac:picMkLst>
        </pc:picChg>
      </pc:sldChg>
      <pc:sldChg chg="modSp new mod modNotesTx">
        <pc:chgData name="Zita Draper" userId="b063123c-f51f-481b-b99c-f574606c9ace" providerId="ADAL" clId="{662629F0-DCB3-41A1-A4E9-F7A172B3DED3}" dt="2024-01-30T12:58:33.172" v="9141" actId="33524"/>
        <pc:sldMkLst>
          <pc:docMk/>
          <pc:sldMk cId="1265574470" sldId="411"/>
        </pc:sldMkLst>
        <pc:spChg chg="mod">
          <ac:chgData name="Zita Draper" userId="b063123c-f51f-481b-b99c-f574606c9ace" providerId="ADAL" clId="{662629F0-DCB3-41A1-A4E9-F7A172B3DED3}" dt="2024-01-27T21:24:59.311" v="3647" actId="122"/>
          <ac:spMkLst>
            <pc:docMk/>
            <pc:sldMk cId="1265574470" sldId="411"/>
            <ac:spMk id="2" creationId="{D22248E1-85B9-1CC1-BD92-A6802B26C434}"/>
          </ac:spMkLst>
        </pc:spChg>
        <pc:spChg chg="mod">
          <ac:chgData name="Zita Draper" userId="b063123c-f51f-481b-b99c-f574606c9ace" providerId="ADAL" clId="{662629F0-DCB3-41A1-A4E9-F7A172B3DED3}" dt="2024-01-27T21:29:18.730" v="4403" actId="14100"/>
          <ac:spMkLst>
            <pc:docMk/>
            <pc:sldMk cId="1265574470" sldId="411"/>
            <ac:spMk id="3" creationId="{AFF3C638-FEA1-E704-E18F-519C34E78E0D}"/>
          </ac:spMkLst>
        </pc:spChg>
      </pc:sldChg>
      <pc:sldChg chg="addSp delSp modSp new mod setBg modNotesTx">
        <pc:chgData name="Zita Draper" userId="b063123c-f51f-481b-b99c-f574606c9ace" providerId="ADAL" clId="{662629F0-DCB3-41A1-A4E9-F7A172B3DED3}" dt="2024-01-27T22:56:38.978" v="8833" actId="26606"/>
        <pc:sldMkLst>
          <pc:docMk/>
          <pc:sldMk cId="3153900031" sldId="412"/>
        </pc:sldMkLst>
        <pc:spChg chg="mod">
          <ac:chgData name="Zita Draper" userId="b063123c-f51f-481b-b99c-f574606c9ace" providerId="ADAL" clId="{662629F0-DCB3-41A1-A4E9-F7A172B3DED3}" dt="2024-01-27T22:56:38.978" v="8833" actId="26606"/>
          <ac:spMkLst>
            <pc:docMk/>
            <pc:sldMk cId="3153900031" sldId="412"/>
            <ac:spMk id="2" creationId="{7DF86C76-6A48-7930-629C-F54B91C79FA5}"/>
          </ac:spMkLst>
        </pc:spChg>
        <pc:spChg chg="del">
          <ac:chgData name="Zita Draper" userId="b063123c-f51f-481b-b99c-f574606c9ace" providerId="ADAL" clId="{662629F0-DCB3-41A1-A4E9-F7A172B3DED3}" dt="2024-01-27T22:29:29.447" v="6677" actId="478"/>
          <ac:spMkLst>
            <pc:docMk/>
            <pc:sldMk cId="3153900031" sldId="412"/>
            <ac:spMk id="3" creationId="{7DFD0807-E2B1-7ACA-AD14-C71B0830DF61}"/>
          </ac:spMkLst>
        </pc:spChg>
        <pc:spChg chg="mod">
          <ac:chgData name="Zita Draper" userId="b063123c-f51f-481b-b99c-f574606c9ace" providerId="ADAL" clId="{662629F0-DCB3-41A1-A4E9-F7A172B3DED3}" dt="2024-01-27T22:56:38.978" v="8833" actId="26606"/>
          <ac:spMkLst>
            <pc:docMk/>
            <pc:sldMk cId="3153900031" sldId="412"/>
            <ac:spMk id="4" creationId="{D0D4AB87-5789-C128-FF17-A4132B94C45A}"/>
          </ac:spMkLst>
        </pc:spChg>
        <pc:spChg chg="add">
          <ac:chgData name="Zita Draper" userId="b063123c-f51f-481b-b99c-f574606c9ace" providerId="ADAL" clId="{662629F0-DCB3-41A1-A4E9-F7A172B3DED3}" dt="2024-01-27T22:56:38.978" v="8833" actId="26606"/>
          <ac:spMkLst>
            <pc:docMk/>
            <pc:sldMk cId="3153900031" sldId="412"/>
            <ac:spMk id="10" creationId="{EBDD1931-9E86-4402-9A68-33A2D9EFB198}"/>
          </ac:spMkLst>
        </pc:spChg>
        <pc:spChg chg="add">
          <ac:chgData name="Zita Draper" userId="b063123c-f51f-481b-b99c-f574606c9ace" providerId="ADAL" clId="{662629F0-DCB3-41A1-A4E9-F7A172B3DED3}" dt="2024-01-27T22:56:38.978" v="8833" actId="26606"/>
          <ac:spMkLst>
            <pc:docMk/>
            <pc:sldMk cId="3153900031" sldId="412"/>
            <ac:spMk id="12" creationId="{2C61293E-6EBE-43EF-A52C-9BEBFD7679D4}"/>
          </ac:spMkLst>
        </pc:spChg>
        <pc:spChg chg="add">
          <ac:chgData name="Zita Draper" userId="b063123c-f51f-481b-b99c-f574606c9ace" providerId="ADAL" clId="{662629F0-DCB3-41A1-A4E9-F7A172B3DED3}" dt="2024-01-27T22:56:38.978" v="8833" actId="26606"/>
          <ac:spMkLst>
            <pc:docMk/>
            <pc:sldMk cId="3153900031" sldId="412"/>
            <ac:spMk id="14" creationId="{3FCFB1DE-0B7E-48CC-BA90-B2AB0889F9D6}"/>
          </ac:spMkLst>
        </pc:spChg>
        <pc:picChg chg="add">
          <ac:chgData name="Zita Draper" userId="b063123c-f51f-481b-b99c-f574606c9ace" providerId="ADAL" clId="{662629F0-DCB3-41A1-A4E9-F7A172B3DED3}" dt="2024-01-27T22:56:38.978" v="8833" actId="26606"/>
          <ac:picMkLst>
            <pc:docMk/>
            <pc:sldMk cId="3153900031" sldId="412"/>
            <ac:picMk id="6" creationId="{DF73AD7A-76A9-F5C1-A49A-184196CC38FC}"/>
          </ac:picMkLst>
        </pc:picChg>
      </pc:sldChg>
      <pc:sldChg chg="addSp delSp modSp new mod setBg">
        <pc:chgData name="Zita Draper" userId="b063123c-f51f-481b-b99c-f574606c9ace" providerId="ADAL" clId="{662629F0-DCB3-41A1-A4E9-F7A172B3DED3}" dt="2024-01-27T22:56:49.485" v="8835" actId="122"/>
        <pc:sldMkLst>
          <pc:docMk/>
          <pc:sldMk cId="3928126612" sldId="413"/>
        </pc:sldMkLst>
        <pc:spChg chg="mod">
          <ac:chgData name="Zita Draper" userId="b063123c-f51f-481b-b99c-f574606c9ace" providerId="ADAL" clId="{662629F0-DCB3-41A1-A4E9-F7A172B3DED3}" dt="2024-01-27T22:56:49.485" v="8835" actId="122"/>
          <ac:spMkLst>
            <pc:docMk/>
            <pc:sldMk cId="3928126612" sldId="413"/>
            <ac:spMk id="2" creationId="{385A58F2-A27C-BA29-ECDE-8A22B0BEBE8C}"/>
          </ac:spMkLst>
        </pc:spChg>
        <pc:spChg chg="del">
          <ac:chgData name="Zita Draper" userId="b063123c-f51f-481b-b99c-f574606c9ace" providerId="ADAL" clId="{662629F0-DCB3-41A1-A4E9-F7A172B3DED3}" dt="2024-01-27T22:39:48.449" v="7579" actId="478"/>
          <ac:spMkLst>
            <pc:docMk/>
            <pc:sldMk cId="3928126612" sldId="413"/>
            <ac:spMk id="3" creationId="{38C1CF56-F78F-A6EE-82CF-A4589D03C965}"/>
          </ac:spMkLst>
        </pc:spChg>
        <pc:spChg chg="mod">
          <ac:chgData name="Zita Draper" userId="b063123c-f51f-481b-b99c-f574606c9ace" providerId="ADAL" clId="{662629F0-DCB3-41A1-A4E9-F7A172B3DED3}" dt="2024-01-27T22:56:46.074" v="8834" actId="26606"/>
          <ac:spMkLst>
            <pc:docMk/>
            <pc:sldMk cId="3928126612" sldId="413"/>
            <ac:spMk id="4" creationId="{EBF28C48-DBE7-C22C-F7B9-97FB961650D4}"/>
          </ac:spMkLst>
        </pc:spChg>
        <pc:spChg chg="add">
          <ac:chgData name="Zita Draper" userId="b063123c-f51f-481b-b99c-f574606c9ace" providerId="ADAL" clId="{662629F0-DCB3-41A1-A4E9-F7A172B3DED3}" dt="2024-01-27T22:56:46.074" v="8834" actId="26606"/>
          <ac:spMkLst>
            <pc:docMk/>
            <pc:sldMk cId="3928126612" sldId="413"/>
            <ac:spMk id="10" creationId="{EBDD1931-9E86-4402-9A68-33A2D9EFB198}"/>
          </ac:spMkLst>
        </pc:spChg>
        <pc:spChg chg="add">
          <ac:chgData name="Zita Draper" userId="b063123c-f51f-481b-b99c-f574606c9ace" providerId="ADAL" clId="{662629F0-DCB3-41A1-A4E9-F7A172B3DED3}" dt="2024-01-27T22:56:46.074" v="8834" actId="26606"/>
          <ac:spMkLst>
            <pc:docMk/>
            <pc:sldMk cId="3928126612" sldId="413"/>
            <ac:spMk id="12" creationId="{2C61293E-6EBE-43EF-A52C-9BEBFD7679D4}"/>
          </ac:spMkLst>
        </pc:spChg>
        <pc:spChg chg="add">
          <ac:chgData name="Zita Draper" userId="b063123c-f51f-481b-b99c-f574606c9ace" providerId="ADAL" clId="{662629F0-DCB3-41A1-A4E9-F7A172B3DED3}" dt="2024-01-27T22:56:46.074" v="8834" actId="26606"/>
          <ac:spMkLst>
            <pc:docMk/>
            <pc:sldMk cId="3928126612" sldId="413"/>
            <ac:spMk id="14" creationId="{3FCFB1DE-0B7E-48CC-BA90-B2AB0889F9D6}"/>
          </ac:spMkLst>
        </pc:spChg>
        <pc:picChg chg="add">
          <ac:chgData name="Zita Draper" userId="b063123c-f51f-481b-b99c-f574606c9ace" providerId="ADAL" clId="{662629F0-DCB3-41A1-A4E9-F7A172B3DED3}" dt="2024-01-27T22:56:46.074" v="8834" actId="26606"/>
          <ac:picMkLst>
            <pc:docMk/>
            <pc:sldMk cId="3928126612" sldId="413"/>
            <ac:picMk id="6" creationId="{EDEBD7E7-ACF6-0949-F883-F23AA139A2F4}"/>
          </ac:picMkLst>
        </pc:picChg>
      </pc:sldChg>
      <pc:sldChg chg="addSp delSp modSp new mod setBg">
        <pc:chgData name="Zita Draper" userId="b063123c-f51f-481b-b99c-f574606c9ace" providerId="ADAL" clId="{662629F0-DCB3-41A1-A4E9-F7A172B3DED3}" dt="2024-01-27T22:41:25.223" v="7607" actId="13926"/>
        <pc:sldMkLst>
          <pc:docMk/>
          <pc:sldMk cId="878537333" sldId="414"/>
        </pc:sldMkLst>
        <pc:spChg chg="mod ord">
          <ac:chgData name="Zita Draper" userId="b063123c-f51f-481b-b99c-f574606c9ace" providerId="ADAL" clId="{662629F0-DCB3-41A1-A4E9-F7A172B3DED3}" dt="2024-01-27T22:41:25.223" v="7607" actId="13926"/>
          <ac:spMkLst>
            <pc:docMk/>
            <pc:sldMk cId="878537333" sldId="414"/>
            <ac:spMk id="2" creationId="{D0570193-5D93-F143-78F0-2CB5F8AC4B74}"/>
          </ac:spMkLst>
        </pc:spChg>
        <pc:spChg chg="del">
          <ac:chgData name="Zita Draper" userId="b063123c-f51f-481b-b99c-f574606c9ace" providerId="ADAL" clId="{662629F0-DCB3-41A1-A4E9-F7A172B3DED3}" dt="2024-01-27T22:40:06.214" v="7601" actId="478"/>
          <ac:spMkLst>
            <pc:docMk/>
            <pc:sldMk cId="878537333" sldId="414"/>
            <ac:spMk id="3" creationId="{4912F86E-E2A5-B0F4-F2FB-1282B0C381B9}"/>
          </ac:spMkLst>
        </pc:spChg>
        <pc:spChg chg="del mod">
          <ac:chgData name="Zita Draper" userId="b063123c-f51f-481b-b99c-f574606c9ace" providerId="ADAL" clId="{662629F0-DCB3-41A1-A4E9-F7A172B3DED3}" dt="2024-01-27T22:41:04.173" v="7605" actId="26606"/>
          <ac:spMkLst>
            <pc:docMk/>
            <pc:sldMk cId="878537333" sldId="414"/>
            <ac:spMk id="4" creationId="{6FEBCF5E-1CC3-2333-D5D4-9707B3D006B8}"/>
          </ac:spMkLst>
        </pc:spChg>
        <pc:spChg chg="add">
          <ac:chgData name="Zita Draper" userId="b063123c-f51f-481b-b99c-f574606c9ace" providerId="ADAL" clId="{662629F0-DCB3-41A1-A4E9-F7A172B3DED3}" dt="2024-01-27T22:41:04.173" v="7605" actId="26606"/>
          <ac:spMkLst>
            <pc:docMk/>
            <pc:sldMk cId="878537333" sldId="414"/>
            <ac:spMk id="1031" creationId="{DA381740-063A-41A4-836D-85D14980EEF0}"/>
          </ac:spMkLst>
        </pc:spChg>
        <pc:spChg chg="add">
          <ac:chgData name="Zita Draper" userId="b063123c-f51f-481b-b99c-f574606c9ace" providerId="ADAL" clId="{662629F0-DCB3-41A1-A4E9-F7A172B3DED3}" dt="2024-01-27T22:41:04.173" v="7605" actId="26606"/>
          <ac:spMkLst>
            <pc:docMk/>
            <pc:sldMk cId="878537333" sldId="414"/>
            <ac:spMk id="1033" creationId="{678CC48C-9275-4EFA-9B84-8E818500B9C1}"/>
          </ac:spMkLst>
        </pc:spChg>
        <pc:spChg chg="add">
          <ac:chgData name="Zita Draper" userId="b063123c-f51f-481b-b99c-f574606c9ace" providerId="ADAL" clId="{662629F0-DCB3-41A1-A4E9-F7A172B3DED3}" dt="2024-01-27T22:41:04.173" v="7605" actId="26606"/>
          <ac:spMkLst>
            <pc:docMk/>
            <pc:sldMk cId="878537333" sldId="414"/>
            <ac:spMk id="1035" creationId="{0A324144-E9CF-4B12-A53E-FAC0D281D8B0}"/>
          </ac:spMkLst>
        </pc:spChg>
        <pc:picChg chg="add mod">
          <ac:chgData name="Zita Draper" userId="b063123c-f51f-481b-b99c-f574606c9ace" providerId="ADAL" clId="{662629F0-DCB3-41A1-A4E9-F7A172B3DED3}" dt="2024-01-27T22:41:04.173" v="7605" actId="26606"/>
          <ac:picMkLst>
            <pc:docMk/>
            <pc:sldMk cId="878537333" sldId="414"/>
            <ac:picMk id="1026" creationId="{D433630C-72F5-595F-3768-840F3DEE4F6F}"/>
          </ac:picMkLst>
        </pc:picChg>
      </pc:sldChg>
      <pc:sldChg chg="addSp delSp modSp new mod">
        <pc:chgData name="Zita Draper" userId="b063123c-f51f-481b-b99c-f574606c9ace" providerId="ADAL" clId="{662629F0-DCB3-41A1-A4E9-F7A172B3DED3}" dt="2024-01-27T22:56:59.610" v="8836" actId="26606"/>
        <pc:sldMkLst>
          <pc:docMk/>
          <pc:sldMk cId="3896934264" sldId="415"/>
        </pc:sldMkLst>
        <pc:spChg chg="del">
          <ac:chgData name="Zita Draper" userId="b063123c-f51f-481b-b99c-f574606c9ace" providerId="ADAL" clId="{662629F0-DCB3-41A1-A4E9-F7A172B3DED3}" dt="2024-01-27T22:42:27.031" v="7614" actId="478"/>
          <ac:spMkLst>
            <pc:docMk/>
            <pc:sldMk cId="3896934264" sldId="415"/>
            <ac:spMk id="2" creationId="{C417B41D-C616-C27C-0D07-4B0A892B8DB9}"/>
          </ac:spMkLst>
        </pc:spChg>
        <pc:spChg chg="del">
          <ac:chgData name="Zita Draper" userId="b063123c-f51f-481b-b99c-f574606c9ace" providerId="ADAL" clId="{662629F0-DCB3-41A1-A4E9-F7A172B3DED3}" dt="2024-01-27T22:42:28.713" v="7615" actId="478"/>
          <ac:spMkLst>
            <pc:docMk/>
            <pc:sldMk cId="3896934264" sldId="415"/>
            <ac:spMk id="3" creationId="{8DD3298D-0708-4DD3-6AE9-06A15146D333}"/>
          </ac:spMkLst>
        </pc:spChg>
        <pc:spChg chg="del mod">
          <ac:chgData name="Zita Draper" userId="b063123c-f51f-481b-b99c-f574606c9ace" providerId="ADAL" clId="{662629F0-DCB3-41A1-A4E9-F7A172B3DED3}" dt="2024-01-27T22:56:59.610" v="8836" actId="26606"/>
          <ac:spMkLst>
            <pc:docMk/>
            <pc:sldMk cId="3896934264" sldId="415"/>
            <ac:spMk id="4" creationId="{2FB02EC4-7CC8-139C-EEA1-61EB0FC2420A}"/>
          </ac:spMkLst>
        </pc:spChg>
        <pc:graphicFrameChg chg="add">
          <ac:chgData name="Zita Draper" userId="b063123c-f51f-481b-b99c-f574606c9ace" providerId="ADAL" clId="{662629F0-DCB3-41A1-A4E9-F7A172B3DED3}" dt="2024-01-27T22:56:59.610" v="8836" actId="26606"/>
          <ac:graphicFrameMkLst>
            <pc:docMk/>
            <pc:sldMk cId="3896934264" sldId="415"/>
            <ac:graphicFrameMk id="6" creationId="{75D06B50-AE10-C4AB-B8C5-8E97D430A9C2}"/>
          </ac:graphicFrameMkLst>
        </pc:graphicFrameChg>
      </pc:sldChg>
      <pc:sldChg chg="addSp delSp modSp new mod">
        <pc:chgData name="Zita Draper" userId="b063123c-f51f-481b-b99c-f574606c9ace" providerId="ADAL" clId="{662629F0-DCB3-41A1-A4E9-F7A172B3DED3}" dt="2024-01-27T22:52:33.398" v="8748" actId="26606"/>
        <pc:sldMkLst>
          <pc:docMk/>
          <pc:sldMk cId="2490557444" sldId="416"/>
        </pc:sldMkLst>
        <pc:spChg chg="mod">
          <ac:chgData name="Zita Draper" userId="b063123c-f51f-481b-b99c-f574606c9ace" providerId="ADAL" clId="{662629F0-DCB3-41A1-A4E9-F7A172B3DED3}" dt="2024-01-27T22:50:53.297" v="8421" actId="122"/>
          <ac:spMkLst>
            <pc:docMk/>
            <pc:sldMk cId="2490557444" sldId="416"/>
            <ac:spMk id="2" creationId="{E85FA9C4-AFB0-8BA5-B16C-DCBA6283ED22}"/>
          </ac:spMkLst>
        </pc:spChg>
        <pc:spChg chg="del mod">
          <ac:chgData name="Zita Draper" userId="b063123c-f51f-481b-b99c-f574606c9ace" providerId="ADAL" clId="{662629F0-DCB3-41A1-A4E9-F7A172B3DED3}" dt="2024-01-27T22:52:33.398" v="8748" actId="26606"/>
          <ac:spMkLst>
            <pc:docMk/>
            <pc:sldMk cId="2490557444" sldId="416"/>
            <ac:spMk id="3" creationId="{C8CAD125-8A86-FC33-4EC0-C093173FD53B}"/>
          </ac:spMkLst>
        </pc:spChg>
        <pc:graphicFrameChg chg="add">
          <ac:chgData name="Zita Draper" userId="b063123c-f51f-481b-b99c-f574606c9ace" providerId="ADAL" clId="{662629F0-DCB3-41A1-A4E9-F7A172B3DED3}" dt="2024-01-27T22:52:33.398" v="8748" actId="26606"/>
          <ac:graphicFrameMkLst>
            <pc:docMk/>
            <pc:sldMk cId="2490557444" sldId="416"/>
            <ac:graphicFrameMk id="5" creationId="{028DB65E-4ABE-C203-D49C-A3267889893F}"/>
          </ac:graphicFrameMkLst>
        </pc:graphicFrameChg>
      </pc:sldChg>
      <pc:sldChg chg="addSp modSp new mod setBg">
        <pc:chgData name="Zita Draper" userId="b063123c-f51f-481b-b99c-f574606c9ace" providerId="ADAL" clId="{662629F0-DCB3-41A1-A4E9-F7A172B3DED3}" dt="2024-01-27T22:53:58.897" v="8804" actId="26606"/>
        <pc:sldMkLst>
          <pc:docMk/>
          <pc:sldMk cId="57230792" sldId="417"/>
        </pc:sldMkLst>
        <pc:spChg chg="mod">
          <ac:chgData name="Zita Draper" userId="b063123c-f51f-481b-b99c-f574606c9ace" providerId="ADAL" clId="{662629F0-DCB3-41A1-A4E9-F7A172B3DED3}" dt="2024-01-27T22:53:58.897" v="8804" actId="26606"/>
          <ac:spMkLst>
            <pc:docMk/>
            <pc:sldMk cId="57230792" sldId="417"/>
            <ac:spMk id="2" creationId="{831AA405-D473-91A2-9010-78F4C927888F}"/>
          </ac:spMkLst>
        </pc:spChg>
        <pc:spChg chg="add">
          <ac:chgData name="Zita Draper" userId="b063123c-f51f-481b-b99c-f574606c9ace" providerId="ADAL" clId="{662629F0-DCB3-41A1-A4E9-F7A172B3DED3}" dt="2024-01-27T22:53:58.897" v="8804" actId="26606"/>
          <ac:spMkLst>
            <pc:docMk/>
            <pc:sldMk cId="57230792" sldId="417"/>
            <ac:spMk id="7" creationId="{DA381740-063A-41A4-836D-85D14980EEF0}"/>
          </ac:spMkLst>
        </pc:spChg>
        <pc:spChg chg="add">
          <ac:chgData name="Zita Draper" userId="b063123c-f51f-481b-b99c-f574606c9ace" providerId="ADAL" clId="{662629F0-DCB3-41A1-A4E9-F7A172B3DED3}" dt="2024-01-27T22:53:58.897" v="8804" actId="26606"/>
          <ac:spMkLst>
            <pc:docMk/>
            <pc:sldMk cId="57230792" sldId="417"/>
            <ac:spMk id="9" creationId="{32D45EE4-C4F0-4F72-B1C6-39F596D138A9}"/>
          </ac:spMkLst>
        </pc:spChg>
        <pc:spChg chg="add">
          <ac:chgData name="Zita Draper" userId="b063123c-f51f-481b-b99c-f574606c9ace" providerId="ADAL" clId="{662629F0-DCB3-41A1-A4E9-F7A172B3DED3}" dt="2024-01-27T22:53:58.897" v="8804" actId="26606"/>
          <ac:spMkLst>
            <pc:docMk/>
            <pc:sldMk cId="57230792" sldId="417"/>
            <ac:spMk id="11" creationId="{8C459BAD-4279-4A9D-B0C5-662C5F5ED21F}"/>
          </ac:spMkLst>
        </pc:spChg>
        <pc:spChg chg="add">
          <ac:chgData name="Zita Draper" userId="b063123c-f51f-481b-b99c-f574606c9ace" providerId="ADAL" clId="{662629F0-DCB3-41A1-A4E9-F7A172B3DED3}" dt="2024-01-27T22:53:58.897" v="8804" actId="26606"/>
          <ac:spMkLst>
            <pc:docMk/>
            <pc:sldMk cId="57230792" sldId="417"/>
            <ac:spMk id="13" creationId="{0953BC39-9D68-40BE-BF3C-5C4EB782AF94}"/>
          </ac:spMkLst>
        </pc:spChg>
      </pc:sldChg>
      <pc:sldChg chg="addSp delSp modSp new mod modMedia setBg modClrScheme chgLayout">
        <pc:chgData name="Zita Draper" userId="b063123c-f51f-481b-b99c-f574606c9ace" providerId="ADAL" clId="{662629F0-DCB3-41A1-A4E9-F7A172B3DED3}" dt="2024-01-27T22:54:50.314" v="8831"/>
        <pc:sldMkLst>
          <pc:docMk/>
          <pc:sldMk cId="923593888" sldId="418"/>
        </pc:sldMkLst>
        <pc:spChg chg="del mod ord">
          <ac:chgData name="Zita Draper" userId="b063123c-f51f-481b-b99c-f574606c9ace" providerId="ADAL" clId="{662629F0-DCB3-41A1-A4E9-F7A172B3DED3}" dt="2024-01-27T22:54:18.280" v="8806" actId="700"/>
          <ac:spMkLst>
            <pc:docMk/>
            <pc:sldMk cId="923593888" sldId="418"/>
            <ac:spMk id="2" creationId="{92C5313D-4BC0-270C-73B2-2D06FF6C7B8B}"/>
          </ac:spMkLst>
        </pc:spChg>
        <pc:spChg chg="del">
          <ac:chgData name="Zita Draper" userId="b063123c-f51f-481b-b99c-f574606c9ace" providerId="ADAL" clId="{662629F0-DCB3-41A1-A4E9-F7A172B3DED3}" dt="2024-01-27T22:54:18.280" v="8806" actId="700"/>
          <ac:spMkLst>
            <pc:docMk/>
            <pc:sldMk cId="923593888" sldId="418"/>
            <ac:spMk id="3" creationId="{7B5594B8-3280-949C-6097-BA1E7990A2F0}"/>
          </ac:spMkLst>
        </pc:spChg>
        <pc:spChg chg="del">
          <ac:chgData name="Zita Draper" userId="b063123c-f51f-481b-b99c-f574606c9ace" providerId="ADAL" clId="{662629F0-DCB3-41A1-A4E9-F7A172B3DED3}" dt="2024-01-27T22:54:18.280" v="8806" actId="700"/>
          <ac:spMkLst>
            <pc:docMk/>
            <pc:sldMk cId="923593888" sldId="418"/>
            <ac:spMk id="4" creationId="{1395DB09-0B2D-0A96-A0B8-B2E6752D7501}"/>
          </ac:spMkLst>
        </pc:spChg>
        <pc:spChg chg="add mod ord">
          <ac:chgData name="Zita Draper" userId="b063123c-f51f-481b-b99c-f574606c9ace" providerId="ADAL" clId="{662629F0-DCB3-41A1-A4E9-F7A172B3DED3}" dt="2024-01-27T22:54:39.621" v="8829" actId="26606"/>
          <ac:spMkLst>
            <pc:docMk/>
            <pc:sldMk cId="923593888" sldId="418"/>
            <ac:spMk id="5" creationId="{3FC4B89A-F7C2-BD15-C020-0058ADA79C26}"/>
          </ac:spMkLst>
        </pc:spChg>
        <pc:spChg chg="add">
          <ac:chgData name="Zita Draper" userId="b063123c-f51f-481b-b99c-f574606c9ace" providerId="ADAL" clId="{662629F0-DCB3-41A1-A4E9-F7A172B3DED3}" dt="2024-01-27T22:54:39.621" v="8829" actId="26606"/>
          <ac:spMkLst>
            <pc:docMk/>
            <pc:sldMk cId="923593888" sldId="418"/>
            <ac:spMk id="11" creationId="{DA381740-063A-41A4-836D-85D14980EEF0}"/>
          </ac:spMkLst>
        </pc:spChg>
        <pc:spChg chg="add">
          <ac:chgData name="Zita Draper" userId="b063123c-f51f-481b-b99c-f574606c9ace" providerId="ADAL" clId="{662629F0-DCB3-41A1-A4E9-F7A172B3DED3}" dt="2024-01-27T22:54:39.621" v="8829" actId="26606"/>
          <ac:spMkLst>
            <pc:docMk/>
            <pc:sldMk cId="923593888" sldId="418"/>
            <ac:spMk id="13" creationId="{5683D043-25BB-4AC9-8130-641179672614}"/>
          </ac:spMkLst>
        </pc:spChg>
        <pc:spChg chg="add">
          <ac:chgData name="Zita Draper" userId="b063123c-f51f-481b-b99c-f574606c9ace" providerId="ADAL" clId="{662629F0-DCB3-41A1-A4E9-F7A172B3DED3}" dt="2024-01-27T22:54:39.621" v="8829" actId="26606"/>
          <ac:spMkLst>
            <pc:docMk/>
            <pc:sldMk cId="923593888" sldId="418"/>
            <ac:spMk id="15" creationId="{AA61CCAC-6875-474C-8E9E-F57ABF078C2B}"/>
          </ac:spMkLst>
        </pc:spChg>
        <pc:picChg chg="add mod">
          <ac:chgData name="Zita Draper" userId="b063123c-f51f-481b-b99c-f574606c9ace" providerId="ADAL" clId="{662629F0-DCB3-41A1-A4E9-F7A172B3DED3}" dt="2024-01-27T22:54:50.314" v="8831"/>
          <ac:picMkLst>
            <pc:docMk/>
            <pc:sldMk cId="923593888" sldId="418"/>
            <ac:picMk id="7" creationId="{15EF31A9-264A-EAA8-E081-C4FBDBB94B1A}"/>
          </ac:picMkLst>
        </pc:picChg>
      </pc:sldChg>
      <pc:sldChg chg="addSp delSp modSp new mod setBg modClrScheme addAnim chgLayout">
        <pc:chgData name="Zita Draper" userId="b063123c-f51f-481b-b99c-f574606c9ace" providerId="ADAL" clId="{662629F0-DCB3-41A1-A4E9-F7A172B3DED3}" dt="2024-01-27T22:58:47.076" v="8872"/>
        <pc:sldMkLst>
          <pc:docMk/>
          <pc:sldMk cId="4251571525" sldId="419"/>
        </pc:sldMkLst>
        <pc:spChg chg="del mod ord">
          <ac:chgData name="Zita Draper" userId="b063123c-f51f-481b-b99c-f574606c9ace" providerId="ADAL" clId="{662629F0-DCB3-41A1-A4E9-F7A172B3DED3}" dt="2024-01-27T22:58:20.405" v="8838" actId="700"/>
          <ac:spMkLst>
            <pc:docMk/>
            <pc:sldMk cId="4251571525" sldId="419"/>
            <ac:spMk id="2" creationId="{111326CF-25AF-93A0-6672-10AB42F3A8F8}"/>
          </ac:spMkLst>
        </pc:spChg>
        <pc:spChg chg="del">
          <ac:chgData name="Zita Draper" userId="b063123c-f51f-481b-b99c-f574606c9ace" providerId="ADAL" clId="{662629F0-DCB3-41A1-A4E9-F7A172B3DED3}" dt="2024-01-27T22:58:20.405" v="8838" actId="700"/>
          <ac:spMkLst>
            <pc:docMk/>
            <pc:sldMk cId="4251571525" sldId="419"/>
            <ac:spMk id="3" creationId="{9F7232C6-D5F8-E70E-BB21-A5F73EB6B065}"/>
          </ac:spMkLst>
        </pc:spChg>
        <pc:spChg chg="add mod ord">
          <ac:chgData name="Zita Draper" userId="b063123c-f51f-481b-b99c-f574606c9ace" providerId="ADAL" clId="{662629F0-DCB3-41A1-A4E9-F7A172B3DED3}" dt="2024-01-27T22:58:47.060" v="8871" actId="26606"/>
          <ac:spMkLst>
            <pc:docMk/>
            <pc:sldMk cId="4251571525" sldId="419"/>
            <ac:spMk id="4" creationId="{8E1C808D-AA4F-B3E9-E535-C95B8B21BD38}"/>
          </ac:spMkLst>
        </pc:spChg>
        <pc:spChg chg="add">
          <ac:chgData name="Zita Draper" userId="b063123c-f51f-481b-b99c-f574606c9ace" providerId="ADAL" clId="{662629F0-DCB3-41A1-A4E9-F7A172B3DED3}" dt="2024-01-27T22:58:47.060" v="8871" actId="26606"/>
          <ac:spMkLst>
            <pc:docMk/>
            <pc:sldMk cId="4251571525" sldId="419"/>
            <ac:spMk id="10" creationId="{DA381740-063A-41A4-836D-85D14980EEF0}"/>
          </ac:spMkLst>
        </pc:spChg>
        <pc:spChg chg="add">
          <ac:chgData name="Zita Draper" userId="b063123c-f51f-481b-b99c-f574606c9ace" providerId="ADAL" clId="{662629F0-DCB3-41A1-A4E9-F7A172B3DED3}" dt="2024-01-27T22:58:47.060" v="8871" actId="26606"/>
          <ac:spMkLst>
            <pc:docMk/>
            <pc:sldMk cId="4251571525" sldId="419"/>
            <ac:spMk id="12" creationId="{9B7AD9F6-8CE7-4299-8FC6-328F4DCD3FF9}"/>
          </ac:spMkLst>
        </pc:spChg>
        <pc:spChg chg="add">
          <ac:chgData name="Zita Draper" userId="b063123c-f51f-481b-b99c-f574606c9ace" providerId="ADAL" clId="{662629F0-DCB3-41A1-A4E9-F7A172B3DED3}" dt="2024-01-27T22:58:47.060" v="8871" actId="26606"/>
          <ac:spMkLst>
            <pc:docMk/>
            <pc:sldMk cId="4251571525" sldId="419"/>
            <ac:spMk id="14" creationId="{F49775AF-8896-43EE-92C6-83497D6DC56F}"/>
          </ac:spMkLst>
        </pc:spChg>
        <pc:picChg chg="add">
          <ac:chgData name="Zita Draper" userId="b063123c-f51f-481b-b99c-f574606c9ace" providerId="ADAL" clId="{662629F0-DCB3-41A1-A4E9-F7A172B3DED3}" dt="2024-01-27T22:58:47.060" v="8871" actId="26606"/>
          <ac:picMkLst>
            <pc:docMk/>
            <pc:sldMk cId="4251571525" sldId="419"/>
            <ac:picMk id="6" creationId="{3A36B3B2-FC3E-3E5E-FD98-EFF292CF6592}"/>
          </ac:picMkLst>
        </pc:picChg>
      </pc:sldChg>
      <pc:sldChg chg="addSp modSp new mod setBg addAnim">
        <pc:chgData name="Zita Draper" userId="b063123c-f51f-481b-b99c-f574606c9ace" providerId="ADAL" clId="{662629F0-DCB3-41A1-A4E9-F7A172B3DED3}" dt="2024-01-27T23:00:22.916" v="9138"/>
        <pc:sldMkLst>
          <pc:docMk/>
          <pc:sldMk cId="3588098355" sldId="420"/>
        </pc:sldMkLst>
        <pc:spChg chg="mod">
          <ac:chgData name="Zita Draper" userId="b063123c-f51f-481b-b99c-f574606c9ace" providerId="ADAL" clId="{662629F0-DCB3-41A1-A4E9-F7A172B3DED3}" dt="2024-01-27T23:00:22.916" v="9137" actId="26606"/>
          <ac:spMkLst>
            <pc:docMk/>
            <pc:sldMk cId="3588098355" sldId="420"/>
            <ac:spMk id="2" creationId="{50A7526F-AE48-6BEB-06CB-EFD908BBB578}"/>
          </ac:spMkLst>
        </pc:spChg>
        <pc:spChg chg="add">
          <ac:chgData name="Zita Draper" userId="b063123c-f51f-481b-b99c-f574606c9ace" providerId="ADAL" clId="{662629F0-DCB3-41A1-A4E9-F7A172B3DED3}" dt="2024-01-27T23:00:22.916" v="9137" actId="26606"/>
          <ac:spMkLst>
            <pc:docMk/>
            <pc:sldMk cId="3588098355" sldId="420"/>
            <ac:spMk id="8" creationId="{DA381740-063A-41A4-836D-85D14980EEF0}"/>
          </ac:spMkLst>
        </pc:spChg>
        <pc:spChg chg="add">
          <ac:chgData name="Zita Draper" userId="b063123c-f51f-481b-b99c-f574606c9ace" providerId="ADAL" clId="{662629F0-DCB3-41A1-A4E9-F7A172B3DED3}" dt="2024-01-27T23:00:22.916" v="9137" actId="26606"/>
          <ac:spMkLst>
            <pc:docMk/>
            <pc:sldMk cId="3588098355" sldId="420"/>
            <ac:spMk id="10" creationId="{9B7AD9F6-8CE7-4299-8FC6-328F4DCD3FF9}"/>
          </ac:spMkLst>
        </pc:spChg>
        <pc:spChg chg="add">
          <ac:chgData name="Zita Draper" userId="b063123c-f51f-481b-b99c-f574606c9ace" providerId="ADAL" clId="{662629F0-DCB3-41A1-A4E9-F7A172B3DED3}" dt="2024-01-27T23:00:22.916" v="9137" actId="26606"/>
          <ac:spMkLst>
            <pc:docMk/>
            <pc:sldMk cId="3588098355" sldId="420"/>
            <ac:spMk id="12" creationId="{F49775AF-8896-43EE-92C6-83497D6DC56F}"/>
          </ac:spMkLst>
        </pc:spChg>
        <pc:picChg chg="add">
          <ac:chgData name="Zita Draper" userId="b063123c-f51f-481b-b99c-f574606c9ace" providerId="ADAL" clId="{662629F0-DCB3-41A1-A4E9-F7A172B3DED3}" dt="2024-01-27T23:00:22.916" v="9137" actId="26606"/>
          <ac:picMkLst>
            <pc:docMk/>
            <pc:sldMk cId="3588098355" sldId="420"/>
            <ac:picMk id="4" creationId="{FC4E7234-6C67-54E4-40BC-3C8239D934D2}"/>
          </ac:picMkLst>
        </pc:picChg>
      </pc:sldChg>
      <pc:sldChg chg="modSp new mod">
        <pc:chgData name="Zita Draper" userId="b063123c-f51f-481b-b99c-f574606c9ace" providerId="ADAL" clId="{662629F0-DCB3-41A1-A4E9-F7A172B3DED3}" dt="2024-01-27T23:00:13.971" v="9136" actId="20577"/>
        <pc:sldMkLst>
          <pc:docMk/>
          <pc:sldMk cId="1268358836" sldId="421"/>
        </pc:sldMkLst>
        <pc:spChg chg="mod">
          <ac:chgData name="Zita Draper" userId="b063123c-f51f-481b-b99c-f574606c9ace" providerId="ADAL" clId="{662629F0-DCB3-41A1-A4E9-F7A172B3DED3}" dt="2024-01-27T23:00:13.971" v="9136" actId="20577"/>
          <ac:spMkLst>
            <pc:docMk/>
            <pc:sldMk cId="1268358836" sldId="421"/>
            <ac:spMk id="2" creationId="{E42A2B9B-CAB2-3312-BCAD-085D400875D9}"/>
          </ac:spMkLst>
        </pc:spChg>
      </pc:sldChg>
    </pc:docChg>
  </pc:docChgLst>
  <pc:docChgLst>
    <pc:chgData name="Zita Draper" userId="b063123c-f51f-481b-b99c-f574606c9ace" providerId="ADAL" clId="{75F8ABF6-7F3A-4440-AAC8-BEDE3E593AEE}"/>
    <pc:docChg chg="undo custSel addSld modSld sldOrd">
      <pc:chgData name="Zita Draper" userId="b063123c-f51f-481b-b99c-f574606c9ace" providerId="ADAL" clId="{75F8ABF6-7F3A-4440-AAC8-BEDE3E593AEE}" dt="2023-07-28T10:20:15.322" v="3680" actId="20577"/>
      <pc:docMkLst>
        <pc:docMk/>
      </pc:docMkLst>
      <pc:sldChg chg="modSp mod">
        <pc:chgData name="Zita Draper" userId="b063123c-f51f-481b-b99c-f574606c9ace" providerId="ADAL" clId="{75F8ABF6-7F3A-4440-AAC8-BEDE3E593AEE}" dt="2023-07-26T15:22:08.773" v="1" actId="27636"/>
        <pc:sldMkLst>
          <pc:docMk/>
          <pc:sldMk cId="1008360382" sldId="257"/>
        </pc:sldMkLst>
        <pc:spChg chg="mod">
          <ac:chgData name="Zita Draper" userId="b063123c-f51f-481b-b99c-f574606c9ace" providerId="ADAL" clId="{75F8ABF6-7F3A-4440-AAC8-BEDE3E593AEE}" dt="2023-07-26T15:22:08.773" v="1" actId="27636"/>
          <ac:spMkLst>
            <pc:docMk/>
            <pc:sldMk cId="1008360382" sldId="257"/>
            <ac:spMk id="3" creationId="{61206945-0012-CCC4-5A14-C18556982ABD}"/>
          </ac:spMkLst>
        </pc:spChg>
      </pc:sldChg>
      <pc:sldChg chg="modSp mod">
        <pc:chgData name="Zita Draper" userId="b063123c-f51f-481b-b99c-f574606c9ace" providerId="ADAL" clId="{75F8ABF6-7F3A-4440-AAC8-BEDE3E593AEE}" dt="2023-07-26T15:26:25.014" v="494" actId="20577"/>
        <pc:sldMkLst>
          <pc:docMk/>
          <pc:sldMk cId="4063652170" sldId="258"/>
        </pc:sldMkLst>
        <pc:spChg chg="mod">
          <ac:chgData name="Zita Draper" userId="b063123c-f51f-481b-b99c-f574606c9ace" providerId="ADAL" clId="{75F8ABF6-7F3A-4440-AAC8-BEDE3E593AEE}" dt="2023-07-26T15:26:25.014" v="494" actId="20577"/>
          <ac:spMkLst>
            <pc:docMk/>
            <pc:sldMk cId="4063652170" sldId="258"/>
            <ac:spMk id="3" creationId="{CD9EFF57-C0F6-652A-4361-82E3521C2705}"/>
          </ac:spMkLst>
        </pc:spChg>
      </pc:sldChg>
      <pc:sldChg chg="addSp modSp mod setBg">
        <pc:chgData name="Zita Draper" userId="b063123c-f51f-481b-b99c-f574606c9ace" providerId="ADAL" clId="{75F8ABF6-7F3A-4440-AAC8-BEDE3E593AEE}" dt="2023-07-26T15:23:46.046" v="195" actId="26606"/>
        <pc:sldMkLst>
          <pc:docMk/>
          <pc:sldMk cId="2504933863" sldId="259"/>
        </pc:sldMkLst>
        <pc:spChg chg="mod">
          <ac:chgData name="Zita Draper" userId="b063123c-f51f-481b-b99c-f574606c9ace" providerId="ADAL" clId="{75F8ABF6-7F3A-4440-AAC8-BEDE3E593AEE}" dt="2023-07-26T15:23:46.046" v="195" actId="26606"/>
          <ac:spMkLst>
            <pc:docMk/>
            <pc:sldMk cId="2504933863" sldId="259"/>
            <ac:spMk id="2" creationId="{DDD6EBD2-53AC-E814-DE0E-5DF0154877D3}"/>
          </ac:spMkLst>
        </pc:spChg>
        <pc:spChg chg="add mod">
          <ac:chgData name="Zita Draper" userId="b063123c-f51f-481b-b99c-f574606c9ace" providerId="ADAL" clId="{75F8ABF6-7F3A-4440-AAC8-BEDE3E593AEE}" dt="2023-07-26T15:23:46.046" v="195" actId="26606"/>
          <ac:spMkLst>
            <pc:docMk/>
            <pc:sldMk cId="2504933863" sldId="259"/>
            <ac:spMk id="3" creationId="{FFBDB9BE-53C9-ED91-DB09-6200837CDF7F}"/>
          </ac:spMkLst>
        </pc:spChg>
        <pc:spChg chg="add">
          <ac:chgData name="Zita Draper" userId="b063123c-f51f-481b-b99c-f574606c9ace" providerId="ADAL" clId="{75F8ABF6-7F3A-4440-AAC8-BEDE3E593AEE}" dt="2023-07-26T15:23:46.046" v="195" actId="26606"/>
          <ac:spMkLst>
            <pc:docMk/>
            <pc:sldMk cId="2504933863" sldId="259"/>
            <ac:spMk id="8" creationId="{FA2E39B7-17D8-4009-A8BA-9E8D8EC1B4C9}"/>
          </ac:spMkLst>
        </pc:spChg>
        <pc:spChg chg="add">
          <ac:chgData name="Zita Draper" userId="b063123c-f51f-481b-b99c-f574606c9ace" providerId="ADAL" clId="{75F8ABF6-7F3A-4440-AAC8-BEDE3E593AEE}" dt="2023-07-26T15:23:46.046" v="195" actId="26606"/>
          <ac:spMkLst>
            <pc:docMk/>
            <pc:sldMk cId="2504933863" sldId="259"/>
            <ac:spMk id="10" creationId="{967EEEC4-6120-428D-8FB5-916920AECC74}"/>
          </ac:spMkLst>
        </pc:spChg>
      </pc:sldChg>
      <pc:sldChg chg="modSp mod ord">
        <pc:chgData name="Zita Draper" userId="b063123c-f51f-481b-b99c-f574606c9ace" providerId="ADAL" clId="{75F8ABF6-7F3A-4440-AAC8-BEDE3E593AEE}" dt="2023-07-26T15:28:12.684" v="621" actId="20577"/>
        <pc:sldMkLst>
          <pc:docMk/>
          <pc:sldMk cId="201965694" sldId="260"/>
        </pc:sldMkLst>
        <pc:spChg chg="mod">
          <ac:chgData name="Zita Draper" userId="b063123c-f51f-481b-b99c-f574606c9ace" providerId="ADAL" clId="{75F8ABF6-7F3A-4440-AAC8-BEDE3E593AEE}" dt="2023-07-26T15:24:13.689" v="214" actId="122"/>
          <ac:spMkLst>
            <pc:docMk/>
            <pc:sldMk cId="201965694" sldId="260"/>
            <ac:spMk id="2" creationId="{A243DBC5-0C7C-26D0-13F5-3003256588A3}"/>
          </ac:spMkLst>
        </pc:spChg>
        <pc:spChg chg="mod">
          <ac:chgData name="Zita Draper" userId="b063123c-f51f-481b-b99c-f574606c9ace" providerId="ADAL" clId="{75F8ABF6-7F3A-4440-AAC8-BEDE3E593AEE}" dt="2023-07-26T15:28:12.684" v="621" actId="20577"/>
          <ac:spMkLst>
            <pc:docMk/>
            <pc:sldMk cId="201965694" sldId="260"/>
            <ac:spMk id="3" creationId="{105566C4-706A-584A-8ECD-A8D9831BEAF4}"/>
          </ac:spMkLst>
        </pc:spChg>
      </pc:sldChg>
      <pc:sldChg chg="addSp delSp modSp mod">
        <pc:chgData name="Zita Draper" userId="b063123c-f51f-481b-b99c-f574606c9ace" providerId="ADAL" clId="{75F8ABF6-7F3A-4440-AAC8-BEDE3E593AEE}" dt="2023-07-26T15:27:35.499" v="554" actId="1076"/>
        <pc:sldMkLst>
          <pc:docMk/>
          <pc:sldMk cId="1525196825" sldId="261"/>
        </pc:sldMkLst>
        <pc:spChg chg="mod">
          <ac:chgData name="Zita Draper" userId="b063123c-f51f-481b-b99c-f574606c9ace" providerId="ADAL" clId="{75F8ABF6-7F3A-4440-AAC8-BEDE3E593AEE}" dt="2023-07-26T15:26:36.276" v="523" actId="122"/>
          <ac:spMkLst>
            <pc:docMk/>
            <pc:sldMk cId="1525196825" sldId="261"/>
            <ac:spMk id="2" creationId="{48EBEED6-3103-1E54-53AE-EFA88EFAD8F8}"/>
          </ac:spMkLst>
        </pc:spChg>
        <pc:spChg chg="del">
          <ac:chgData name="Zita Draper" userId="b063123c-f51f-481b-b99c-f574606c9ace" providerId="ADAL" clId="{75F8ABF6-7F3A-4440-AAC8-BEDE3E593AEE}" dt="2023-07-26T15:26:40.594" v="524" actId="478"/>
          <ac:spMkLst>
            <pc:docMk/>
            <pc:sldMk cId="1525196825" sldId="261"/>
            <ac:spMk id="3" creationId="{7CC9774C-3398-AB67-DA28-3093D9D4D611}"/>
          </ac:spMkLst>
        </pc:spChg>
        <pc:graphicFrameChg chg="add mod modGraphic">
          <ac:chgData name="Zita Draper" userId="b063123c-f51f-481b-b99c-f574606c9ace" providerId="ADAL" clId="{75F8ABF6-7F3A-4440-AAC8-BEDE3E593AEE}" dt="2023-07-26T15:27:35.499" v="554" actId="1076"/>
          <ac:graphicFrameMkLst>
            <pc:docMk/>
            <pc:sldMk cId="1525196825" sldId="261"/>
            <ac:graphicFrameMk id="4" creationId="{38681922-E90F-6ED7-8A42-FBD437387A85}"/>
          </ac:graphicFrameMkLst>
        </pc:graphicFrameChg>
      </pc:sldChg>
      <pc:sldChg chg="addSp modSp new mod setBg">
        <pc:chgData name="Zita Draper" userId="b063123c-f51f-481b-b99c-f574606c9ace" providerId="ADAL" clId="{75F8ABF6-7F3A-4440-AAC8-BEDE3E593AEE}" dt="2023-07-26T15:25:12.741" v="366" actId="122"/>
        <pc:sldMkLst>
          <pc:docMk/>
          <pc:sldMk cId="591300621" sldId="262"/>
        </pc:sldMkLst>
        <pc:spChg chg="mod">
          <ac:chgData name="Zita Draper" userId="b063123c-f51f-481b-b99c-f574606c9ace" providerId="ADAL" clId="{75F8ABF6-7F3A-4440-AAC8-BEDE3E593AEE}" dt="2023-07-26T15:25:12.741" v="366" actId="122"/>
          <ac:spMkLst>
            <pc:docMk/>
            <pc:sldMk cId="591300621" sldId="262"/>
            <ac:spMk id="2" creationId="{DB040ECB-9A8F-BCB7-B63C-F387A41DC2EE}"/>
          </ac:spMkLst>
        </pc:spChg>
        <pc:spChg chg="mod">
          <ac:chgData name="Zita Draper" userId="b063123c-f51f-481b-b99c-f574606c9ace" providerId="ADAL" clId="{75F8ABF6-7F3A-4440-AAC8-BEDE3E593AEE}" dt="2023-07-26T15:25:08.167" v="365" actId="26606"/>
          <ac:spMkLst>
            <pc:docMk/>
            <pc:sldMk cId="591300621" sldId="262"/>
            <ac:spMk id="3" creationId="{EA0779BF-F5C9-50F6-0388-25C4E63587BE}"/>
          </ac:spMkLst>
        </pc:spChg>
        <pc:spChg chg="add">
          <ac:chgData name="Zita Draper" userId="b063123c-f51f-481b-b99c-f574606c9ace" providerId="ADAL" clId="{75F8ABF6-7F3A-4440-AAC8-BEDE3E593AEE}" dt="2023-07-26T15:25:08.167" v="365" actId="26606"/>
          <ac:spMkLst>
            <pc:docMk/>
            <pc:sldMk cId="591300621" sldId="262"/>
            <ac:spMk id="8" creationId="{FA2E39B7-17D8-4009-A8BA-9E8D8EC1B4C9}"/>
          </ac:spMkLst>
        </pc:spChg>
        <pc:spChg chg="add">
          <ac:chgData name="Zita Draper" userId="b063123c-f51f-481b-b99c-f574606c9ace" providerId="ADAL" clId="{75F8ABF6-7F3A-4440-AAC8-BEDE3E593AEE}" dt="2023-07-26T15:25:08.167" v="365" actId="26606"/>
          <ac:spMkLst>
            <pc:docMk/>
            <pc:sldMk cId="591300621" sldId="262"/>
            <ac:spMk id="10" creationId="{967EEEC4-6120-428D-8FB5-916920AECC74}"/>
          </ac:spMkLst>
        </pc:spChg>
      </pc:sldChg>
      <pc:sldChg chg="modSp new mod">
        <pc:chgData name="Zita Draper" userId="b063123c-f51f-481b-b99c-f574606c9ace" providerId="ADAL" clId="{75F8ABF6-7F3A-4440-AAC8-BEDE3E593AEE}" dt="2023-07-26T15:29:18.207" v="748" actId="122"/>
        <pc:sldMkLst>
          <pc:docMk/>
          <pc:sldMk cId="1678928574" sldId="263"/>
        </pc:sldMkLst>
        <pc:spChg chg="mod">
          <ac:chgData name="Zita Draper" userId="b063123c-f51f-481b-b99c-f574606c9ace" providerId="ADAL" clId="{75F8ABF6-7F3A-4440-AAC8-BEDE3E593AEE}" dt="2023-07-26T15:29:18.207" v="748" actId="122"/>
          <ac:spMkLst>
            <pc:docMk/>
            <pc:sldMk cId="1678928574" sldId="263"/>
            <ac:spMk id="2" creationId="{FD180650-2CCD-9F17-51AC-456415DE0769}"/>
          </ac:spMkLst>
        </pc:spChg>
      </pc:sldChg>
      <pc:sldChg chg="modSp new mod">
        <pc:chgData name="Zita Draper" userId="b063123c-f51f-481b-b99c-f574606c9ace" providerId="ADAL" clId="{75F8ABF6-7F3A-4440-AAC8-BEDE3E593AEE}" dt="2023-07-26T15:29:31.535" v="767" actId="122"/>
        <pc:sldMkLst>
          <pc:docMk/>
          <pc:sldMk cId="2809186813" sldId="264"/>
        </pc:sldMkLst>
        <pc:spChg chg="mod">
          <ac:chgData name="Zita Draper" userId="b063123c-f51f-481b-b99c-f574606c9ace" providerId="ADAL" clId="{75F8ABF6-7F3A-4440-AAC8-BEDE3E593AEE}" dt="2023-07-26T15:29:31.535" v="767" actId="122"/>
          <ac:spMkLst>
            <pc:docMk/>
            <pc:sldMk cId="2809186813" sldId="264"/>
            <ac:spMk id="2" creationId="{EE9E28A2-1CDE-76A2-B1C6-0C5DB079AF54}"/>
          </ac:spMkLst>
        </pc:spChg>
      </pc:sldChg>
      <pc:sldChg chg="addSp delSp modSp new mod">
        <pc:chgData name="Zita Draper" userId="b063123c-f51f-481b-b99c-f574606c9ace" providerId="ADAL" clId="{75F8ABF6-7F3A-4440-AAC8-BEDE3E593AEE}" dt="2023-07-26T17:48:28.417" v="1066" actId="26606"/>
        <pc:sldMkLst>
          <pc:docMk/>
          <pc:sldMk cId="3877489825" sldId="265"/>
        </pc:sldMkLst>
        <pc:spChg chg="mod">
          <ac:chgData name="Zita Draper" userId="b063123c-f51f-481b-b99c-f574606c9ace" providerId="ADAL" clId="{75F8ABF6-7F3A-4440-AAC8-BEDE3E593AEE}" dt="2023-07-26T15:29:57.708" v="800" actId="122"/>
          <ac:spMkLst>
            <pc:docMk/>
            <pc:sldMk cId="3877489825" sldId="265"/>
            <ac:spMk id="2" creationId="{62380209-AF43-09A2-16EE-5CF5973D344F}"/>
          </ac:spMkLst>
        </pc:spChg>
        <pc:spChg chg="del mod">
          <ac:chgData name="Zita Draper" userId="b063123c-f51f-481b-b99c-f574606c9ace" providerId="ADAL" clId="{75F8ABF6-7F3A-4440-AAC8-BEDE3E593AEE}" dt="2023-07-26T17:48:28.417" v="1066" actId="26606"/>
          <ac:spMkLst>
            <pc:docMk/>
            <pc:sldMk cId="3877489825" sldId="265"/>
            <ac:spMk id="3" creationId="{41EF03E5-0213-A894-601E-6335E23DD6CD}"/>
          </ac:spMkLst>
        </pc:spChg>
        <pc:graphicFrameChg chg="add">
          <ac:chgData name="Zita Draper" userId="b063123c-f51f-481b-b99c-f574606c9ace" providerId="ADAL" clId="{75F8ABF6-7F3A-4440-AAC8-BEDE3E593AEE}" dt="2023-07-26T17:48:28.417" v="1066" actId="26606"/>
          <ac:graphicFrameMkLst>
            <pc:docMk/>
            <pc:sldMk cId="3877489825" sldId="265"/>
            <ac:graphicFrameMk id="5" creationId="{18EF1FFA-3395-92D6-CBC6-453EDDC2B745}"/>
          </ac:graphicFrameMkLst>
        </pc:graphicFrameChg>
      </pc:sldChg>
      <pc:sldChg chg="addSp delSp modSp new mod modMedia setBg modClrScheme chgLayout">
        <pc:chgData name="Zita Draper" userId="b063123c-f51f-481b-b99c-f574606c9ace" providerId="ADAL" clId="{75F8ABF6-7F3A-4440-AAC8-BEDE3E593AEE}" dt="2023-07-27T08:55:49.412" v="1450"/>
        <pc:sldMkLst>
          <pc:docMk/>
          <pc:sldMk cId="3270916487" sldId="266"/>
        </pc:sldMkLst>
        <pc:spChg chg="del mod ord">
          <ac:chgData name="Zita Draper" userId="b063123c-f51f-481b-b99c-f574606c9ace" providerId="ADAL" clId="{75F8ABF6-7F3A-4440-AAC8-BEDE3E593AEE}" dt="2023-07-26T17:48:50.515" v="1067" actId="700"/>
          <ac:spMkLst>
            <pc:docMk/>
            <pc:sldMk cId="3270916487" sldId="266"/>
            <ac:spMk id="2" creationId="{132C4264-0E4D-BCB5-AAFA-E49F4101DD8A}"/>
          </ac:spMkLst>
        </pc:spChg>
        <pc:spChg chg="del mod ord">
          <ac:chgData name="Zita Draper" userId="b063123c-f51f-481b-b99c-f574606c9ace" providerId="ADAL" clId="{75F8ABF6-7F3A-4440-AAC8-BEDE3E593AEE}" dt="2023-07-26T17:48:50.515" v="1067" actId="700"/>
          <ac:spMkLst>
            <pc:docMk/>
            <pc:sldMk cId="3270916487" sldId="266"/>
            <ac:spMk id="3" creationId="{54262E93-38E2-9981-379B-1E004DFD71D7}"/>
          </ac:spMkLst>
        </pc:spChg>
        <pc:spChg chg="add mod ord">
          <ac:chgData name="Zita Draper" userId="b063123c-f51f-481b-b99c-f574606c9ace" providerId="ADAL" clId="{75F8ABF6-7F3A-4440-AAC8-BEDE3E593AEE}" dt="2023-07-27T08:55:48.706" v="1448" actId="26606"/>
          <ac:spMkLst>
            <pc:docMk/>
            <pc:sldMk cId="3270916487" sldId="266"/>
            <ac:spMk id="4" creationId="{79D17B54-3050-0265-020B-939A078B0731}"/>
          </ac:spMkLst>
        </pc:spChg>
        <pc:spChg chg="add del mod ord">
          <ac:chgData name="Zita Draper" userId="b063123c-f51f-481b-b99c-f574606c9ace" providerId="ADAL" clId="{75F8ABF6-7F3A-4440-AAC8-BEDE3E593AEE}" dt="2023-07-26T17:49:24.687" v="1102" actId="478"/>
          <ac:spMkLst>
            <pc:docMk/>
            <pc:sldMk cId="3270916487" sldId="266"/>
            <ac:spMk id="5" creationId="{B8914A29-BB90-B416-479E-1EF0BF7A6580}"/>
          </ac:spMkLst>
        </pc:spChg>
        <pc:spChg chg="add">
          <ac:chgData name="Zita Draper" userId="b063123c-f51f-481b-b99c-f574606c9ace" providerId="ADAL" clId="{75F8ABF6-7F3A-4440-AAC8-BEDE3E593AEE}" dt="2023-07-27T08:55:48.706" v="1448" actId="26606"/>
          <ac:spMkLst>
            <pc:docMk/>
            <pc:sldMk cId="3270916487" sldId="266"/>
            <ac:spMk id="10" creationId="{007891EC-4501-44ED-A8C8-B11B6DB767AB}"/>
          </ac:spMkLst>
        </pc:spChg>
        <pc:picChg chg="add mod">
          <ac:chgData name="Zita Draper" userId="b063123c-f51f-481b-b99c-f574606c9ace" providerId="ADAL" clId="{75F8ABF6-7F3A-4440-AAC8-BEDE3E593AEE}" dt="2023-07-27T08:55:49.412" v="1450"/>
          <ac:picMkLst>
            <pc:docMk/>
            <pc:sldMk cId="3270916487" sldId="266"/>
            <ac:picMk id="6" creationId="{C37832E4-79F3-BDDD-D8B5-CE3234CD5804}"/>
          </ac:picMkLst>
        </pc:picChg>
        <pc:cxnChg chg="add">
          <ac:chgData name="Zita Draper" userId="b063123c-f51f-481b-b99c-f574606c9ace" providerId="ADAL" clId="{75F8ABF6-7F3A-4440-AAC8-BEDE3E593AEE}" dt="2023-07-27T08:55:48.706" v="1448" actId="26606"/>
          <ac:cxnSpMkLst>
            <pc:docMk/>
            <pc:sldMk cId="3270916487" sldId="266"/>
            <ac:cxnSpMk id="12" creationId="{34E5597F-CE67-4085-9548-E6A8036DA3BB}"/>
          </ac:cxnSpMkLst>
        </pc:cxnChg>
      </pc:sldChg>
      <pc:sldChg chg="addSp modSp new mod setBg">
        <pc:chgData name="Zita Draper" userId="b063123c-f51f-481b-b99c-f574606c9ace" providerId="ADAL" clId="{75F8ABF6-7F3A-4440-AAC8-BEDE3E593AEE}" dt="2023-07-27T09:10:18.732" v="1806" actId="20577"/>
        <pc:sldMkLst>
          <pc:docMk/>
          <pc:sldMk cId="806787300" sldId="267"/>
        </pc:sldMkLst>
        <pc:spChg chg="mod">
          <ac:chgData name="Zita Draper" userId="b063123c-f51f-481b-b99c-f574606c9ace" providerId="ADAL" clId="{75F8ABF6-7F3A-4440-AAC8-BEDE3E593AEE}" dt="2023-07-27T09:07:16.551" v="1587" actId="26606"/>
          <ac:spMkLst>
            <pc:docMk/>
            <pc:sldMk cId="806787300" sldId="267"/>
            <ac:spMk id="2" creationId="{D4E5CDB1-5BEB-4873-0534-D0428CEE49F6}"/>
          </ac:spMkLst>
        </pc:spChg>
        <pc:spChg chg="mod">
          <ac:chgData name="Zita Draper" userId="b063123c-f51f-481b-b99c-f574606c9ace" providerId="ADAL" clId="{75F8ABF6-7F3A-4440-AAC8-BEDE3E593AEE}" dt="2023-07-27T09:10:18.732" v="1806" actId="20577"/>
          <ac:spMkLst>
            <pc:docMk/>
            <pc:sldMk cId="806787300" sldId="267"/>
            <ac:spMk id="3" creationId="{AC0B57A0-F83C-0A81-E804-C4D4C548A88D}"/>
          </ac:spMkLst>
        </pc:spChg>
        <pc:spChg chg="add">
          <ac:chgData name="Zita Draper" userId="b063123c-f51f-481b-b99c-f574606c9ace" providerId="ADAL" clId="{75F8ABF6-7F3A-4440-AAC8-BEDE3E593AEE}" dt="2023-07-27T09:07:16.551" v="1587" actId="26606"/>
          <ac:spMkLst>
            <pc:docMk/>
            <pc:sldMk cId="806787300" sldId="267"/>
            <ac:spMk id="9" creationId="{2C61293E-6EBE-43EF-A52C-9BEBFD7679D4}"/>
          </ac:spMkLst>
        </pc:spChg>
        <pc:spChg chg="add">
          <ac:chgData name="Zita Draper" userId="b063123c-f51f-481b-b99c-f574606c9ace" providerId="ADAL" clId="{75F8ABF6-7F3A-4440-AAC8-BEDE3E593AEE}" dt="2023-07-27T09:07:16.551" v="1587" actId="26606"/>
          <ac:spMkLst>
            <pc:docMk/>
            <pc:sldMk cId="806787300" sldId="267"/>
            <ac:spMk id="11" creationId="{3FCFB1DE-0B7E-48CC-BA90-B2AB0889F9D6}"/>
          </ac:spMkLst>
        </pc:spChg>
        <pc:picChg chg="add">
          <ac:chgData name="Zita Draper" userId="b063123c-f51f-481b-b99c-f574606c9ace" providerId="ADAL" clId="{75F8ABF6-7F3A-4440-AAC8-BEDE3E593AEE}" dt="2023-07-27T09:07:16.551" v="1587" actId="26606"/>
          <ac:picMkLst>
            <pc:docMk/>
            <pc:sldMk cId="806787300" sldId="267"/>
            <ac:picMk id="5" creationId="{39BCE2B7-249D-C09E-50D1-1476089FD733}"/>
          </ac:picMkLst>
        </pc:picChg>
      </pc:sldChg>
      <pc:sldChg chg="addSp modSp new mod setBg modNotesTx">
        <pc:chgData name="Zita Draper" userId="b063123c-f51f-481b-b99c-f574606c9ace" providerId="ADAL" clId="{75F8ABF6-7F3A-4440-AAC8-BEDE3E593AEE}" dt="2023-07-27T09:35:34.215" v="2708" actId="27636"/>
        <pc:sldMkLst>
          <pc:docMk/>
          <pc:sldMk cId="3331437621" sldId="268"/>
        </pc:sldMkLst>
        <pc:spChg chg="mod">
          <ac:chgData name="Zita Draper" userId="b063123c-f51f-481b-b99c-f574606c9ace" providerId="ADAL" clId="{75F8ABF6-7F3A-4440-AAC8-BEDE3E593AEE}" dt="2023-07-27T09:30:07.203" v="2133" actId="26606"/>
          <ac:spMkLst>
            <pc:docMk/>
            <pc:sldMk cId="3331437621" sldId="268"/>
            <ac:spMk id="2" creationId="{1C03DB26-A51D-1AD8-8D90-AFCFCCF2BC9D}"/>
          </ac:spMkLst>
        </pc:spChg>
        <pc:spChg chg="mod">
          <ac:chgData name="Zita Draper" userId="b063123c-f51f-481b-b99c-f574606c9ace" providerId="ADAL" clId="{75F8ABF6-7F3A-4440-AAC8-BEDE3E593AEE}" dt="2023-07-27T09:35:34.215" v="2708" actId="27636"/>
          <ac:spMkLst>
            <pc:docMk/>
            <pc:sldMk cId="3331437621" sldId="268"/>
            <ac:spMk id="3" creationId="{E4A57BAC-1D61-5461-7749-67E1E8873D86}"/>
          </ac:spMkLst>
        </pc:spChg>
        <pc:spChg chg="add">
          <ac:chgData name="Zita Draper" userId="b063123c-f51f-481b-b99c-f574606c9ace" providerId="ADAL" clId="{75F8ABF6-7F3A-4440-AAC8-BEDE3E593AEE}" dt="2023-07-27T09:30:07.203" v="2133" actId="26606"/>
          <ac:spMkLst>
            <pc:docMk/>
            <pc:sldMk cId="3331437621" sldId="268"/>
            <ac:spMk id="9" creationId="{F13C74B1-5B17-4795-BED0-7140497B445A}"/>
          </ac:spMkLst>
        </pc:spChg>
        <pc:spChg chg="add">
          <ac:chgData name="Zita Draper" userId="b063123c-f51f-481b-b99c-f574606c9ace" providerId="ADAL" clId="{75F8ABF6-7F3A-4440-AAC8-BEDE3E593AEE}" dt="2023-07-27T09:30:07.203" v="2133" actId="26606"/>
          <ac:spMkLst>
            <pc:docMk/>
            <pc:sldMk cId="3331437621" sldId="268"/>
            <ac:spMk id="11" creationId="{3FCFB1DE-0B7E-48CC-BA90-B2AB0889F9D6}"/>
          </ac:spMkLst>
        </pc:spChg>
        <pc:picChg chg="add">
          <ac:chgData name="Zita Draper" userId="b063123c-f51f-481b-b99c-f574606c9ace" providerId="ADAL" clId="{75F8ABF6-7F3A-4440-AAC8-BEDE3E593AEE}" dt="2023-07-27T09:30:07.203" v="2133" actId="26606"/>
          <ac:picMkLst>
            <pc:docMk/>
            <pc:sldMk cId="3331437621" sldId="268"/>
            <ac:picMk id="5" creationId="{A50AC19D-661D-3A71-0638-E6DA5A8D35FE}"/>
          </ac:picMkLst>
        </pc:picChg>
      </pc:sldChg>
      <pc:sldChg chg="addSp modSp new mod setBg">
        <pc:chgData name="Zita Draper" userId="b063123c-f51f-481b-b99c-f574606c9ace" providerId="ADAL" clId="{75F8ABF6-7F3A-4440-AAC8-BEDE3E593AEE}" dt="2023-07-27T09:36:17.667" v="2798" actId="122"/>
        <pc:sldMkLst>
          <pc:docMk/>
          <pc:sldMk cId="686775267" sldId="269"/>
        </pc:sldMkLst>
        <pc:spChg chg="mod">
          <ac:chgData name="Zita Draper" userId="b063123c-f51f-481b-b99c-f574606c9ace" providerId="ADAL" clId="{75F8ABF6-7F3A-4440-AAC8-BEDE3E593AEE}" dt="2023-07-27T09:36:17.667" v="2798" actId="122"/>
          <ac:spMkLst>
            <pc:docMk/>
            <pc:sldMk cId="686775267" sldId="269"/>
            <ac:spMk id="2" creationId="{72F7C7E8-27E7-D4BC-7F55-D9EE006FCFD5}"/>
          </ac:spMkLst>
        </pc:spChg>
        <pc:spChg chg="mod">
          <ac:chgData name="Zita Draper" userId="b063123c-f51f-481b-b99c-f574606c9ace" providerId="ADAL" clId="{75F8ABF6-7F3A-4440-AAC8-BEDE3E593AEE}" dt="2023-07-27T09:36:13.791" v="2797" actId="26606"/>
          <ac:spMkLst>
            <pc:docMk/>
            <pc:sldMk cId="686775267" sldId="269"/>
            <ac:spMk id="3" creationId="{2D76EC57-6909-3AB1-452A-BF7A0885405F}"/>
          </ac:spMkLst>
        </pc:spChg>
        <pc:spChg chg="add">
          <ac:chgData name="Zita Draper" userId="b063123c-f51f-481b-b99c-f574606c9ace" providerId="ADAL" clId="{75F8ABF6-7F3A-4440-AAC8-BEDE3E593AEE}" dt="2023-07-27T09:36:13.791" v="2797" actId="26606"/>
          <ac:spMkLst>
            <pc:docMk/>
            <pc:sldMk cId="686775267" sldId="269"/>
            <ac:spMk id="9" creationId="{F13C74B1-5B17-4795-BED0-7140497B445A}"/>
          </ac:spMkLst>
        </pc:spChg>
        <pc:spChg chg="add">
          <ac:chgData name="Zita Draper" userId="b063123c-f51f-481b-b99c-f574606c9ace" providerId="ADAL" clId="{75F8ABF6-7F3A-4440-AAC8-BEDE3E593AEE}" dt="2023-07-27T09:36:13.791" v="2797" actId="26606"/>
          <ac:spMkLst>
            <pc:docMk/>
            <pc:sldMk cId="686775267" sldId="269"/>
            <ac:spMk id="11" creationId="{3FCFB1DE-0B7E-48CC-BA90-B2AB0889F9D6}"/>
          </ac:spMkLst>
        </pc:spChg>
        <pc:picChg chg="add">
          <ac:chgData name="Zita Draper" userId="b063123c-f51f-481b-b99c-f574606c9ace" providerId="ADAL" clId="{75F8ABF6-7F3A-4440-AAC8-BEDE3E593AEE}" dt="2023-07-27T09:36:13.791" v="2797" actId="26606"/>
          <ac:picMkLst>
            <pc:docMk/>
            <pc:sldMk cId="686775267" sldId="269"/>
            <ac:picMk id="5" creationId="{61AFADB3-D5D5-A459-D58F-BF107F4AA03D}"/>
          </ac:picMkLst>
        </pc:picChg>
      </pc:sldChg>
      <pc:sldChg chg="addSp delSp modSp new mod setBg">
        <pc:chgData name="Zita Draper" userId="b063123c-f51f-481b-b99c-f574606c9ace" providerId="ADAL" clId="{75F8ABF6-7F3A-4440-AAC8-BEDE3E593AEE}" dt="2023-07-28T10:16:33.507" v="3300" actId="120"/>
        <pc:sldMkLst>
          <pc:docMk/>
          <pc:sldMk cId="2836435504" sldId="270"/>
        </pc:sldMkLst>
        <pc:spChg chg="mod">
          <ac:chgData name="Zita Draper" userId="b063123c-f51f-481b-b99c-f574606c9ace" providerId="ADAL" clId="{75F8ABF6-7F3A-4440-AAC8-BEDE3E593AEE}" dt="2023-07-28T10:16:33.507" v="3300" actId="120"/>
          <ac:spMkLst>
            <pc:docMk/>
            <pc:sldMk cId="2836435504" sldId="270"/>
            <ac:spMk id="2" creationId="{2E47C033-540D-58AC-C429-92009F472B43}"/>
          </ac:spMkLst>
        </pc:spChg>
        <pc:spChg chg="mod">
          <ac:chgData name="Zita Draper" userId="b063123c-f51f-481b-b99c-f574606c9ace" providerId="ADAL" clId="{75F8ABF6-7F3A-4440-AAC8-BEDE3E593AEE}" dt="2023-07-28T10:16:24.991" v="3296" actId="26606"/>
          <ac:spMkLst>
            <pc:docMk/>
            <pc:sldMk cId="2836435504" sldId="270"/>
            <ac:spMk id="3" creationId="{BF520B62-B572-B409-35F8-C816E126A362}"/>
          </ac:spMkLst>
        </pc:spChg>
        <pc:spChg chg="add del">
          <ac:chgData name="Zita Draper" userId="b063123c-f51f-481b-b99c-f574606c9ace" providerId="ADAL" clId="{75F8ABF6-7F3A-4440-AAC8-BEDE3E593AEE}" dt="2023-07-28T10:16:24.976" v="3295" actId="26606"/>
          <ac:spMkLst>
            <pc:docMk/>
            <pc:sldMk cId="2836435504" sldId="270"/>
            <ac:spMk id="10" creationId="{743AA782-23D1-4521-8CAD-47662984AA08}"/>
          </ac:spMkLst>
        </pc:spChg>
        <pc:spChg chg="add del">
          <ac:chgData name="Zita Draper" userId="b063123c-f51f-481b-b99c-f574606c9ace" providerId="ADAL" clId="{75F8ABF6-7F3A-4440-AAC8-BEDE3E593AEE}" dt="2023-07-28T10:16:24.976" v="3295" actId="26606"/>
          <ac:spMkLst>
            <pc:docMk/>
            <pc:sldMk cId="2836435504" sldId="270"/>
            <ac:spMk id="12" creationId="{3CE8AF5E-D374-4CF1-90CC-35CF73B81C3E}"/>
          </ac:spMkLst>
        </pc:spChg>
        <pc:spChg chg="add">
          <ac:chgData name="Zita Draper" userId="b063123c-f51f-481b-b99c-f574606c9ace" providerId="ADAL" clId="{75F8ABF6-7F3A-4440-AAC8-BEDE3E593AEE}" dt="2023-07-28T10:16:24.991" v="3296" actId="26606"/>
          <ac:spMkLst>
            <pc:docMk/>
            <pc:sldMk cId="2836435504" sldId="270"/>
            <ac:spMk id="16" creationId="{743AA782-23D1-4521-8CAD-47662984AA08}"/>
          </ac:spMkLst>
        </pc:spChg>
        <pc:spChg chg="add">
          <ac:chgData name="Zita Draper" userId="b063123c-f51f-481b-b99c-f574606c9ace" providerId="ADAL" clId="{75F8ABF6-7F3A-4440-AAC8-BEDE3E593AEE}" dt="2023-07-28T10:16:24.991" v="3296" actId="26606"/>
          <ac:spMkLst>
            <pc:docMk/>
            <pc:sldMk cId="2836435504" sldId="270"/>
            <ac:spMk id="17" creationId="{3CE8AF5E-D374-4CF1-90CC-35CF73B81C3E}"/>
          </ac:spMkLst>
        </pc:spChg>
        <pc:picChg chg="add del">
          <ac:chgData name="Zita Draper" userId="b063123c-f51f-481b-b99c-f574606c9ace" providerId="ADAL" clId="{75F8ABF6-7F3A-4440-AAC8-BEDE3E593AEE}" dt="2023-07-28T10:16:24.976" v="3295" actId="26606"/>
          <ac:picMkLst>
            <pc:docMk/>
            <pc:sldMk cId="2836435504" sldId="270"/>
            <ac:picMk id="7" creationId="{8F72DB9A-2DFD-FCE4-231E-96A0CA4033E2}"/>
          </ac:picMkLst>
        </pc:picChg>
        <pc:picChg chg="add">
          <ac:chgData name="Zita Draper" userId="b063123c-f51f-481b-b99c-f574606c9ace" providerId="ADAL" clId="{75F8ABF6-7F3A-4440-AAC8-BEDE3E593AEE}" dt="2023-07-28T10:16:24.991" v="3296" actId="26606"/>
          <ac:picMkLst>
            <pc:docMk/>
            <pc:sldMk cId="2836435504" sldId="270"/>
            <ac:picMk id="19" creationId="{69AAFB3D-00A2-A73A-FBA8-989DD3B238A4}"/>
          </ac:picMkLst>
        </pc:picChg>
        <pc:inkChg chg="add del">
          <ac:chgData name="Zita Draper" userId="b063123c-f51f-481b-b99c-f574606c9ace" providerId="ADAL" clId="{75F8ABF6-7F3A-4440-AAC8-BEDE3E593AEE}" dt="2023-07-28T10:16:24.976" v="3295" actId="26606"/>
          <ac:inkMkLst>
            <pc:docMk/>
            <pc:sldMk cId="2836435504" sldId="270"/>
            <ac:inkMk id="14" creationId="{070477C5-0410-4E4F-97A1-F84C2465C187}"/>
          </ac:inkMkLst>
        </pc:inkChg>
        <pc:inkChg chg="add">
          <ac:chgData name="Zita Draper" userId="b063123c-f51f-481b-b99c-f574606c9ace" providerId="ADAL" clId="{75F8ABF6-7F3A-4440-AAC8-BEDE3E593AEE}" dt="2023-07-28T10:16:24.991" v="3296" actId="26606"/>
          <ac:inkMkLst>
            <pc:docMk/>
            <pc:sldMk cId="2836435504" sldId="270"/>
            <ac:inkMk id="18" creationId="{070477C5-0410-4E4F-97A1-F84C2465C187}"/>
          </ac:inkMkLst>
        </pc:inkChg>
      </pc:sldChg>
      <pc:sldChg chg="modSp new mod">
        <pc:chgData name="Zita Draper" userId="b063123c-f51f-481b-b99c-f574606c9ace" providerId="ADAL" clId="{75F8ABF6-7F3A-4440-AAC8-BEDE3E593AEE}" dt="2023-07-28T10:20:15.322" v="3680" actId="20577"/>
        <pc:sldMkLst>
          <pc:docMk/>
          <pc:sldMk cId="449533621" sldId="271"/>
        </pc:sldMkLst>
        <pc:spChg chg="mod">
          <ac:chgData name="Zita Draper" userId="b063123c-f51f-481b-b99c-f574606c9ace" providerId="ADAL" clId="{75F8ABF6-7F3A-4440-AAC8-BEDE3E593AEE}" dt="2023-07-28T10:17:01.584" v="3354" actId="122"/>
          <ac:spMkLst>
            <pc:docMk/>
            <pc:sldMk cId="449533621" sldId="271"/>
            <ac:spMk id="2" creationId="{5B23266C-88FC-DA94-0195-9B0A2C56A9C1}"/>
          </ac:spMkLst>
        </pc:spChg>
        <pc:spChg chg="mod">
          <ac:chgData name="Zita Draper" userId="b063123c-f51f-481b-b99c-f574606c9ace" providerId="ADAL" clId="{75F8ABF6-7F3A-4440-AAC8-BEDE3E593AEE}" dt="2023-07-28T10:20:15.322" v="3680" actId="20577"/>
          <ac:spMkLst>
            <pc:docMk/>
            <pc:sldMk cId="449533621" sldId="271"/>
            <ac:spMk id="3" creationId="{40C93BCF-13EF-E206-83B6-1A01FFDE1FF2}"/>
          </ac:spMkLst>
        </pc:spChg>
      </pc:sldChg>
      <pc:sldChg chg="new">
        <pc:chgData name="Zita Draper" userId="b063123c-f51f-481b-b99c-f574606c9ace" providerId="ADAL" clId="{75F8ABF6-7F3A-4440-AAC8-BEDE3E593AEE}" dt="2023-07-26T15:25:22.347" v="376" actId="680"/>
        <pc:sldMkLst>
          <pc:docMk/>
          <pc:sldMk cId="132680944" sldId="272"/>
        </pc:sldMkLst>
      </pc:sldChg>
      <pc:sldChg chg="new">
        <pc:chgData name="Zita Draper" userId="b063123c-f51f-481b-b99c-f574606c9ace" providerId="ADAL" clId="{75F8ABF6-7F3A-4440-AAC8-BEDE3E593AEE}" dt="2023-07-26T15:25:22.379" v="377" actId="680"/>
        <pc:sldMkLst>
          <pc:docMk/>
          <pc:sldMk cId="3019002547" sldId="273"/>
        </pc:sldMkLst>
      </pc:sldChg>
      <pc:sldChg chg="new">
        <pc:chgData name="Zita Draper" userId="b063123c-f51f-481b-b99c-f574606c9ace" providerId="ADAL" clId="{75F8ABF6-7F3A-4440-AAC8-BEDE3E593AEE}" dt="2023-07-26T15:25:22.410" v="378" actId="680"/>
        <pc:sldMkLst>
          <pc:docMk/>
          <pc:sldMk cId="874685257" sldId="274"/>
        </pc:sldMkLst>
      </pc:sldChg>
      <pc:sldChg chg="new">
        <pc:chgData name="Zita Draper" userId="b063123c-f51f-481b-b99c-f574606c9ace" providerId="ADAL" clId="{75F8ABF6-7F3A-4440-AAC8-BEDE3E593AEE}" dt="2023-07-26T15:25:22.448" v="379" actId="680"/>
        <pc:sldMkLst>
          <pc:docMk/>
          <pc:sldMk cId="3828457551" sldId="275"/>
        </pc:sldMkLst>
      </pc:sldChg>
      <pc:sldChg chg="new">
        <pc:chgData name="Zita Draper" userId="b063123c-f51f-481b-b99c-f574606c9ace" providerId="ADAL" clId="{75F8ABF6-7F3A-4440-AAC8-BEDE3E593AEE}" dt="2023-07-26T15:25:22.479" v="380" actId="680"/>
        <pc:sldMkLst>
          <pc:docMk/>
          <pc:sldMk cId="1923264820" sldId="276"/>
        </pc:sldMkLst>
      </pc:sldChg>
      <pc:sldChg chg="new">
        <pc:chgData name="Zita Draper" userId="b063123c-f51f-481b-b99c-f574606c9ace" providerId="ADAL" clId="{75F8ABF6-7F3A-4440-AAC8-BEDE3E593AEE}" dt="2023-07-26T15:25:22.510" v="381" actId="680"/>
        <pc:sldMkLst>
          <pc:docMk/>
          <pc:sldMk cId="3580593368" sldId="277"/>
        </pc:sldMkLst>
      </pc:sldChg>
      <pc:sldChg chg="new">
        <pc:chgData name="Zita Draper" userId="b063123c-f51f-481b-b99c-f574606c9ace" providerId="ADAL" clId="{75F8ABF6-7F3A-4440-AAC8-BEDE3E593AEE}" dt="2023-07-26T15:25:22.542" v="382" actId="680"/>
        <pc:sldMkLst>
          <pc:docMk/>
          <pc:sldMk cId="4141709566" sldId="278"/>
        </pc:sldMkLst>
      </pc:sldChg>
      <pc:sldChg chg="new">
        <pc:chgData name="Zita Draper" userId="b063123c-f51f-481b-b99c-f574606c9ace" providerId="ADAL" clId="{75F8ABF6-7F3A-4440-AAC8-BEDE3E593AEE}" dt="2023-07-26T15:25:22.579" v="383" actId="680"/>
        <pc:sldMkLst>
          <pc:docMk/>
          <pc:sldMk cId="4205223123" sldId="279"/>
        </pc:sldMkLst>
      </pc:sldChg>
      <pc:sldChg chg="new">
        <pc:chgData name="Zita Draper" userId="b063123c-f51f-481b-b99c-f574606c9ace" providerId="ADAL" clId="{75F8ABF6-7F3A-4440-AAC8-BEDE3E593AEE}" dt="2023-07-26T15:25:22.611" v="384" actId="680"/>
        <pc:sldMkLst>
          <pc:docMk/>
          <pc:sldMk cId="3010690365" sldId="280"/>
        </pc:sldMkLst>
      </pc:sldChg>
      <pc:sldChg chg="new">
        <pc:chgData name="Zita Draper" userId="b063123c-f51f-481b-b99c-f574606c9ace" providerId="ADAL" clId="{75F8ABF6-7F3A-4440-AAC8-BEDE3E593AEE}" dt="2023-07-26T15:25:22.648" v="385" actId="680"/>
        <pc:sldMkLst>
          <pc:docMk/>
          <pc:sldMk cId="2397093818" sldId="281"/>
        </pc:sldMkLst>
      </pc:sldChg>
      <pc:sldChg chg="new">
        <pc:chgData name="Zita Draper" userId="b063123c-f51f-481b-b99c-f574606c9ace" providerId="ADAL" clId="{75F8ABF6-7F3A-4440-AAC8-BEDE3E593AEE}" dt="2023-07-26T15:25:22.680" v="386" actId="680"/>
        <pc:sldMkLst>
          <pc:docMk/>
          <pc:sldMk cId="1494940683" sldId="282"/>
        </pc:sldMkLst>
      </pc:sldChg>
      <pc:sldChg chg="new">
        <pc:chgData name="Zita Draper" userId="b063123c-f51f-481b-b99c-f574606c9ace" providerId="ADAL" clId="{75F8ABF6-7F3A-4440-AAC8-BEDE3E593AEE}" dt="2023-07-26T15:25:22.712" v="387" actId="680"/>
        <pc:sldMkLst>
          <pc:docMk/>
          <pc:sldMk cId="3479416186" sldId="283"/>
        </pc:sldMkLst>
      </pc:sldChg>
      <pc:sldChg chg="new">
        <pc:chgData name="Zita Draper" userId="b063123c-f51f-481b-b99c-f574606c9ace" providerId="ADAL" clId="{75F8ABF6-7F3A-4440-AAC8-BEDE3E593AEE}" dt="2023-07-26T15:25:22.738" v="388" actId="680"/>
        <pc:sldMkLst>
          <pc:docMk/>
          <pc:sldMk cId="2202855321" sldId="284"/>
        </pc:sldMkLst>
      </pc:sldChg>
      <pc:sldChg chg="new">
        <pc:chgData name="Zita Draper" userId="b063123c-f51f-481b-b99c-f574606c9ace" providerId="ADAL" clId="{75F8ABF6-7F3A-4440-AAC8-BEDE3E593AEE}" dt="2023-07-26T15:25:22.780" v="389" actId="680"/>
        <pc:sldMkLst>
          <pc:docMk/>
          <pc:sldMk cId="722061681" sldId="285"/>
        </pc:sldMkLst>
      </pc:sldChg>
      <pc:sldChg chg="new">
        <pc:chgData name="Zita Draper" userId="b063123c-f51f-481b-b99c-f574606c9ace" providerId="ADAL" clId="{75F8ABF6-7F3A-4440-AAC8-BEDE3E593AEE}" dt="2023-07-26T15:25:22.811" v="390" actId="680"/>
        <pc:sldMkLst>
          <pc:docMk/>
          <pc:sldMk cId="2114492892" sldId="286"/>
        </pc:sldMkLst>
      </pc:sldChg>
      <pc:sldChg chg="new">
        <pc:chgData name="Zita Draper" userId="b063123c-f51f-481b-b99c-f574606c9ace" providerId="ADAL" clId="{75F8ABF6-7F3A-4440-AAC8-BEDE3E593AEE}" dt="2023-07-26T15:25:22.849" v="391" actId="680"/>
        <pc:sldMkLst>
          <pc:docMk/>
          <pc:sldMk cId="520188795" sldId="287"/>
        </pc:sldMkLst>
      </pc:sldChg>
      <pc:sldChg chg="new">
        <pc:chgData name="Zita Draper" userId="b063123c-f51f-481b-b99c-f574606c9ace" providerId="ADAL" clId="{75F8ABF6-7F3A-4440-AAC8-BEDE3E593AEE}" dt="2023-07-26T15:25:22.880" v="392" actId="680"/>
        <pc:sldMkLst>
          <pc:docMk/>
          <pc:sldMk cId="380514856" sldId="288"/>
        </pc:sldMkLst>
      </pc:sldChg>
      <pc:sldChg chg="new">
        <pc:chgData name="Zita Draper" userId="b063123c-f51f-481b-b99c-f574606c9ace" providerId="ADAL" clId="{75F8ABF6-7F3A-4440-AAC8-BEDE3E593AEE}" dt="2023-07-26T15:25:22.916" v="393" actId="680"/>
        <pc:sldMkLst>
          <pc:docMk/>
          <pc:sldMk cId="4225987055" sldId="289"/>
        </pc:sldMkLst>
      </pc:sldChg>
      <pc:sldChg chg="new">
        <pc:chgData name="Zita Draper" userId="b063123c-f51f-481b-b99c-f574606c9ace" providerId="ADAL" clId="{75F8ABF6-7F3A-4440-AAC8-BEDE3E593AEE}" dt="2023-07-26T15:25:22.949" v="394" actId="680"/>
        <pc:sldMkLst>
          <pc:docMk/>
          <pc:sldMk cId="3395262362" sldId="290"/>
        </pc:sldMkLst>
      </pc:sldChg>
      <pc:sldChg chg="new">
        <pc:chgData name="Zita Draper" userId="b063123c-f51f-481b-b99c-f574606c9ace" providerId="ADAL" clId="{75F8ABF6-7F3A-4440-AAC8-BEDE3E593AEE}" dt="2023-07-26T15:25:22.980" v="395" actId="680"/>
        <pc:sldMkLst>
          <pc:docMk/>
          <pc:sldMk cId="2114657545" sldId="291"/>
        </pc:sldMkLst>
      </pc:sldChg>
      <pc:sldChg chg="new">
        <pc:chgData name="Zita Draper" userId="b063123c-f51f-481b-b99c-f574606c9ace" providerId="ADAL" clId="{75F8ABF6-7F3A-4440-AAC8-BEDE3E593AEE}" dt="2023-07-26T15:25:23.012" v="396" actId="680"/>
        <pc:sldMkLst>
          <pc:docMk/>
          <pc:sldMk cId="1831501326" sldId="292"/>
        </pc:sldMkLst>
      </pc:sldChg>
      <pc:sldChg chg="new">
        <pc:chgData name="Zita Draper" userId="b063123c-f51f-481b-b99c-f574606c9ace" providerId="ADAL" clId="{75F8ABF6-7F3A-4440-AAC8-BEDE3E593AEE}" dt="2023-07-26T15:25:23.049" v="397" actId="680"/>
        <pc:sldMkLst>
          <pc:docMk/>
          <pc:sldMk cId="1016685921" sldId="293"/>
        </pc:sldMkLst>
      </pc:sldChg>
      <pc:sldChg chg="new">
        <pc:chgData name="Zita Draper" userId="b063123c-f51f-481b-b99c-f574606c9ace" providerId="ADAL" clId="{75F8ABF6-7F3A-4440-AAC8-BEDE3E593AEE}" dt="2023-07-26T15:25:23.080" v="398" actId="680"/>
        <pc:sldMkLst>
          <pc:docMk/>
          <pc:sldMk cId="2025056165" sldId="294"/>
        </pc:sldMkLst>
      </pc:sldChg>
      <pc:sldChg chg="new">
        <pc:chgData name="Zita Draper" userId="b063123c-f51f-481b-b99c-f574606c9ace" providerId="ADAL" clId="{75F8ABF6-7F3A-4440-AAC8-BEDE3E593AEE}" dt="2023-07-26T15:25:23.111" v="399" actId="680"/>
        <pc:sldMkLst>
          <pc:docMk/>
          <pc:sldMk cId="1532133503" sldId="295"/>
        </pc:sldMkLst>
      </pc:sldChg>
      <pc:sldChg chg="new">
        <pc:chgData name="Zita Draper" userId="b063123c-f51f-481b-b99c-f574606c9ace" providerId="ADAL" clId="{75F8ABF6-7F3A-4440-AAC8-BEDE3E593AEE}" dt="2023-07-26T15:25:23.829" v="400" actId="680"/>
        <pc:sldMkLst>
          <pc:docMk/>
          <pc:sldMk cId="781114024" sldId="296"/>
        </pc:sldMkLst>
      </pc:sldChg>
      <pc:sldChg chg="new">
        <pc:chgData name="Zita Draper" userId="b063123c-f51f-481b-b99c-f574606c9ace" providerId="ADAL" clId="{75F8ABF6-7F3A-4440-AAC8-BEDE3E593AEE}" dt="2023-07-26T15:25:24.051" v="401" actId="680"/>
        <pc:sldMkLst>
          <pc:docMk/>
          <pc:sldMk cId="3114487095" sldId="297"/>
        </pc:sldMkLst>
      </pc:sldChg>
      <pc:sldChg chg="new">
        <pc:chgData name="Zita Draper" userId="b063123c-f51f-481b-b99c-f574606c9ace" providerId="ADAL" clId="{75F8ABF6-7F3A-4440-AAC8-BEDE3E593AEE}" dt="2023-07-26T15:25:24.252" v="402" actId="680"/>
        <pc:sldMkLst>
          <pc:docMk/>
          <pc:sldMk cId="3701043968" sldId="298"/>
        </pc:sldMkLst>
      </pc:sldChg>
      <pc:sldChg chg="new">
        <pc:chgData name="Zita Draper" userId="b063123c-f51f-481b-b99c-f574606c9ace" providerId="ADAL" clId="{75F8ABF6-7F3A-4440-AAC8-BEDE3E593AEE}" dt="2023-07-26T15:25:24.430" v="403" actId="680"/>
        <pc:sldMkLst>
          <pc:docMk/>
          <pc:sldMk cId="853800075" sldId="299"/>
        </pc:sldMkLst>
      </pc:sldChg>
      <pc:sldChg chg="new">
        <pc:chgData name="Zita Draper" userId="b063123c-f51f-481b-b99c-f574606c9ace" providerId="ADAL" clId="{75F8ABF6-7F3A-4440-AAC8-BEDE3E593AEE}" dt="2023-07-26T15:25:24.599" v="404" actId="680"/>
        <pc:sldMkLst>
          <pc:docMk/>
          <pc:sldMk cId="2797685660" sldId="300"/>
        </pc:sldMkLst>
      </pc:sldChg>
      <pc:sldChg chg="new">
        <pc:chgData name="Zita Draper" userId="b063123c-f51f-481b-b99c-f574606c9ace" providerId="ADAL" clId="{75F8ABF6-7F3A-4440-AAC8-BEDE3E593AEE}" dt="2023-07-26T15:25:24.773" v="405" actId="680"/>
        <pc:sldMkLst>
          <pc:docMk/>
          <pc:sldMk cId="3163583947" sldId="301"/>
        </pc:sldMkLst>
      </pc:sldChg>
      <pc:sldChg chg="new">
        <pc:chgData name="Zita Draper" userId="b063123c-f51f-481b-b99c-f574606c9ace" providerId="ADAL" clId="{75F8ABF6-7F3A-4440-AAC8-BEDE3E593AEE}" dt="2023-07-26T15:25:24.930" v="406" actId="680"/>
        <pc:sldMkLst>
          <pc:docMk/>
          <pc:sldMk cId="566817722" sldId="302"/>
        </pc:sldMkLst>
      </pc:sldChg>
      <pc:sldChg chg="new">
        <pc:chgData name="Zita Draper" userId="b063123c-f51f-481b-b99c-f574606c9ace" providerId="ADAL" clId="{75F8ABF6-7F3A-4440-AAC8-BEDE3E593AEE}" dt="2023-07-26T15:25:25.100" v="407" actId="680"/>
        <pc:sldMkLst>
          <pc:docMk/>
          <pc:sldMk cId="3232454266" sldId="303"/>
        </pc:sldMkLst>
      </pc:sldChg>
      <pc:sldChg chg="new">
        <pc:chgData name="Zita Draper" userId="b063123c-f51f-481b-b99c-f574606c9ace" providerId="ADAL" clId="{75F8ABF6-7F3A-4440-AAC8-BEDE3E593AEE}" dt="2023-07-26T15:25:25.353" v="408" actId="680"/>
        <pc:sldMkLst>
          <pc:docMk/>
          <pc:sldMk cId="4015640285" sldId="304"/>
        </pc:sldMkLst>
      </pc:sldChg>
      <pc:sldChg chg="new">
        <pc:chgData name="Zita Draper" userId="b063123c-f51f-481b-b99c-f574606c9ace" providerId="ADAL" clId="{75F8ABF6-7F3A-4440-AAC8-BEDE3E593AEE}" dt="2023-07-26T15:25:25.685" v="409" actId="680"/>
        <pc:sldMkLst>
          <pc:docMk/>
          <pc:sldMk cId="4285718364" sldId="305"/>
        </pc:sldMkLst>
      </pc:sldChg>
      <pc:sldChg chg="new">
        <pc:chgData name="Zita Draper" userId="b063123c-f51f-481b-b99c-f574606c9ace" providerId="ADAL" clId="{75F8ABF6-7F3A-4440-AAC8-BEDE3E593AEE}" dt="2023-07-26T15:25:26.133" v="410" actId="680"/>
        <pc:sldMkLst>
          <pc:docMk/>
          <pc:sldMk cId="3137370921" sldId="306"/>
        </pc:sldMkLst>
      </pc:sldChg>
      <pc:sldChg chg="addSp modSp new mod setBg">
        <pc:chgData name="Zita Draper" userId="b063123c-f51f-481b-b99c-f574606c9ace" providerId="ADAL" clId="{75F8ABF6-7F3A-4440-AAC8-BEDE3E593AEE}" dt="2023-07-28T10:19:50.753" v="3649" actId="122"/>
        <pc:sldMkLst>
          <pc:docMk/>
          <pc:sldMk cId="785061470" sldId="307"/>
        </pc:sldMkLst>
        <pc:spChg chg="mod">
          <ac:chgData name="Zita Draper" userId="b063123c-f51f-481b-b99c-f574606c9ace" providerId="ADAL" clId="{75F8ABF6-7F3A-4440-AAC8-BEDE3E593AEE}" dt="2023-07-28T10:19:50.753" v="3649" actId="122"/>
          <ac:spMkLst>
            <pc:docMk/>
            <pc:sldMk cId="785061470" sldId="307"/>
            <ac:spMk id="2" creationId="{6926D9FB-7158-A3A6-7A14-8465D4A596B1}"/>
          </ac:spMkLst>
        </pc:spChg>
        <pc:spChg chg="mod">
          <ac:chgData name="Zita Draper" userId="b063123c-f51f-481b-b99c-f574606c9ace" providerId="ADAL" clId="{75F8ABF6-7F3A-4440-AAC8-BEDE3E593AEE}" dt="2023-07-28T10:19:45.226" v="3648" actId="26606"/>
          <ac:spMkLst>
            <pc:docMk/>
            <pc:sldMk cId="785061470" sldId="307"/>
            <ac:spMk id="3" creationId="{E9AA6082-0D85-5A7A-3C20-23C66B0DC985}"/>
          </ac:spMkLst>
        </pc:spChg>
        <pc:spChg chg="add">
          <ac:chgData name="Zita Draper" userId="b063123c-f51f-481b-b99c-f574606c9ace" providerId="ADAL" clId="{75F8ABF6-7F3A-4440-AAC8-BEDE3E593AEE}" dt="2023-07-28T10:19:45.226" v="3648" actId="26606"/>
          <ac:spMkLst>
            <pc:docMk/>
            <pc:sldMk cId="785061470" sldId="307"/>
            <ac:spMk id="9" creationId="{F13C74B1-5B17-4795-BED0-7140497B445A}"/>
          </ac:spMkLst>
        </pc:spChg>
        <pc:spChg chg="add">
          <ac:chgData name="Zita Draper" userId="b063123c-f51f-481b-b99c-f574606c9ace" providerId="ADAL" clId="{75F8ABF6-7F3A-4440-AAC8-BEDE3E593AEE}" dt="2023-07-28T10:19:45.226" v="3648" actId="26606"/>
          <ac:spMkLst>
            <pc:docMk/>
            <pc:sldMk cId="785061470" sldId="307"/>
            <ac:spMk id="11" creationId="{3FCFB1DE-0B7E-48CC-BA90-B2AB0889F9D6}"/>
          </ac:spMkLst>
        </pc:spChg>
        <pc:picChg chg="add">
          <ac:chgData name="Zita Draper" userId="b063123c-f51f-481b-b99c-f574606c9ace" providerId="ADAL" clId="{75F8ABF6-7F3A-4440-AAC8-BEDE3E593AEE}" dt="2023-07-28T10:19:45.226" v="3648" actId="26606"/>
          <ac:picMkLst>
            <pc:docMk/>
            <pc:sldMk cId="785061470" sldId="307"/>
            <ac:picMk id="5" creationId="{CB19B904-D3CB-92F4-BED5-BD552AA22083}"/>
          </ac:picMkLst>
        </pc:picChg>
      </pc:sldChg>
      <pc:sldChg chg="addSp delSp modSp new mod setBg">
        <pc:chgData name="Zita Draper" userId="b063123c-f51f-481b-b99c-f574606c9ace" providerId="ADAL" clId="{75F8ABF6-7F3A-4440-AAC8-BEDE3E593AEE}" dt="2023-07-26T17:52:00.838" v="1447" actId="122"/>
        <pc:sldMkLst>
          <pc:docMk/>
          <pc:sldMk cId="3525887331" sldId="308"/>
        </pc:sldMkLst>
        <pc:spChg chg="mod">
          <ac:chgData name="Zita Draper" userId="b063123c-f51f-481b-b99c-f574606c9ace" providerId="ADAL" clId="{75F8ABF6-7F3A-4440-AAC8-BEDE3E593AEE}" dt="2023-07-26T17:52:00.838" v="1447" actId="122"/>
          <ac:spMkLst>
            <pc:docMk/>
            <pc:sldMk cId="3525887331" sldId="308"/>
            <ac:spMk id="2" creationId="{B07C5325-E78E-C4D8-5C90-F8B271321D2C}"/>
          </ac:spMkLst>
        </pc:spChg>
        <pc:spChg chg="del mod">
          <ac:chgData name="Zita Draper" userId="b063123c-f51f-481b-b99c-f574606c9ace" providerId="ADAL" clId="{75F8ABF6-7F3A-4440-AAC8-BEDE3E593AEE}" dt="2023-07-26T17:51:55.156" v="1446" actId="26606"/>
          <ac:spMkLst>
            <pc:docMk/>
            <pc:sldMk cId="3525887331" sldId="308"/>
            <ac:spMk id="3" creationId="{73FB55D7-D3BD-80C1-98B6-261F7152B116}"/>
          </ac:spMkLst>
        </pc:spChg>
        <pc:spChg chg="add">
          <ac:chgData name="Zita Draper" userId="b063123c-f51f-481b-b99c-f574606c9ace" providerId="ADAL" clId="{75F8ABF6-7F3A-4440-AAC8-BEDE3E593AEE}" dt="2023-07-26T17:51:55.156" v="1446" actId="26606"/>
          <ac:spMkLst>
            <pc:docMk/>
            <pc:sldMk cId="3525887331" sldId="308"/>
            <ac:spMk id="9" creationId="{35DB3719-6FDC-4E5D-891D-FF40B7300F64}"/>
          </ac:spMkLst>
        </pc:spChg>
        <pc:graphicFrameChg chg="add">
          <ac:chgData name="Zita Draper" userId="b063123c-f51f-481b-b99c-f574606c9ace" providerId="ADAL" clId="{75F8ABF6-7F3A-4440-AAC8-BEDE3E593AEE}" dt="2023-07-26T17:51:55.156" v="1446" actId="26606"/>
          <ac:graphicFrameMkLst>
            <pc:docMk/>
            <pc:sldMk cId="3525887331" sldId="308"/>
            <ac:graphicFrameMk id="5" creationId="{FF020F5D-CF7E-2040-9FFE-F8DE4BC8E116}"/>
          </ac:graphicFrameMkLst>
        </pc:graphicFrameChg>
      </pc:sldChg>
      <pc:sldChg chg="addSp delSp modSp new mod">
        <pc:chgData name="Zita Draper" userId="b063123c-f51f-481b-b99c-f574606c9ace" providerId="ADAL" clId="{75F8ABF6-7F3A-4440-AAC8-BEDE3E593AEE}" dt="2023-07-26T17:50:59.571" v="1319" actId="26606"/>
        <pc:sldMkLst>
          <pc:docMk/>
          <pc:sldMk cId="4251159698" sldId="309"/>
        </pc:sldMkLst>
        <pc:spChg chg="mod">
          <ac:chgData name="Zita Draper" userId="b063123c-f51f-481b-b99c-f574606c9ace" providerId="ADAL" clId="{75F8ABF6-7F3A-4440-AAC8-BEDE3E593AEE}" dt="2023-07-26T15:25:56.453" v="455" actId="122"/>
          <ac:spMkLst>
            <pc:docMk/>
            <pc:sldMk cId="4251159698" sldId="309"/>
            <ac:spMk id="2" creationId="{8C073F75-DA96-39C3-1EB2-906A905B0EA8}"/>
          </ac:spMkLst>
        </pc:spChg>
        <pc:spChg chg="del mod">
          <ac:chgData name="Zita Draper" userId="b063123c-f51f-481b-b99c-f574606c9ace" providerId="ADAL" clId="{75F8ABF6-7F3A-4440-AAC8-BEDE3E593AEE}" dt="2023-07-26T17:50:59.571" v="1319" actId="26606"/>
          <ac:spMkLst>
            <pc:docMk/>
            <pc:sldMk cId="4251159698" sldId="309"/>
            <ac:spMk id="3" creationId="{192CCB06-6AD8-321C-C33F-096E2727701A}"/>
          </ac:spMkLst>
        </pc:spChg>
        <pc:graphicFrameChg chg="add">
          <ac:chgData name="Zita Draper" userId="b063123c-f51f-481b-b99c-f574606c9ace" providerId="ADAL" clId="{75F8ABF6-7F3A-4440-AAC8-BEDE3E593AEE}" dt="2023-07-26T17:50:59.571" v="1319" actId="26606"/>
          <ac:graphicFrameMkLst>
            <pc:docMk/>
            <pc:sldMk cId="4251159698" sldId="309"/>
            <ac:graphicFrameMk id="5" creationId="{80F55DD4-0D27-5DFC-F0A6-CCB5CC0AED08}"/>
          </ac:graphicFrameMkLst>
        </pc:graphicFrameChg>
      </pc:sldChg>
      <pc:sldChg chg="addSp delSp modSp new mod setBg modClrScheme chgLayout">
        <pc:chgData name="Zita Draper" userId="b063123c-f51f-481b-b99c-f574606c9ace" providerId="ADAL" clId="{75F8ABF6-7F3A-4440-AAC8-BEDE3E593AEE}" dt="2023-07-26T15:25:46.009" v="440" actId="26606"/>
        <pc:sldMkLst>
          <pc:docMk/>
          <pc:sldMk cId="3135643666" sldId="310"/>
        </pc:sldMkLst>
        <pc:spChg chg="del mod ord">
          <ac:chgData name="Zita Draper" userId="b063123c-f51f-481b-b99c-f574606c9ace" providerId="ADAL" clId="{75F8ABF6-7F3A-4440-AAC8-BEDE3E593AEE}" dt="2023-07-26T15:25:30.889" v="415" actId="700"/>
          <ac:spMkLst>
            <pc:docMk/>
            <pc:sldMk cId="3135643666" sldId="310"/>
            <ac:spMk id="2" creationId="{EA37FB6A-28BA-864A-C8E6-0FDE7C42E20F}"/>
          </ac:spMkLst>
        </pc:spChg>
        <pc:spChg chg="del mod ord">
          <ac:chgData name="Zita Draper" userId="b063123c-f51f-481b-b99c-f574606c9ace" providerId="ADAL" clId="{75F8ABF6-7F3A-4440-AAC8-BEDE3E593AEE}" dt="2023-07-26T15:25:30.889" v="415" actId="700"/>
          <ac:spMkLst>
            <pc:docMk/>
            <pc:sldMk cId="3135643666" sldId="310"/>
            <ac:spMk id="3" creationId="{AB803CE5-2FC7-9F14-7217-DDBC1847128E}"/>
          </ac:spMkLst>
        </pc:spChg>
        <pc:spChg chg="add mod ord">
          <ac:chgData name="Zita Draper" userId="b063123c-f51f-481b-b99c-f574606c9ace" providerId="ADAL" clId="{75F8ABF6-7F3A-4440-AAC8-BEDE3E593AEE}" dt="2023-07-26T15:25:46.009" v="440" actId="26606"/>
          <ac:spMkLst>
            <pc:docMk/>
            <pc:sldMk cId="3135643666" sldId="310"/>
            <ac:spMk id="4" creationId="{299AC483-D3D9-FA3D-5B5D-7563D9916CAA}"/>
          </ac:spMkLst>
        </pc:spChg>
        <pc:spChg chg="add mod ord">
          <ac:chgData name="Zita Draper" userId="b063123c-f51f-481b-b99c-f574606c9ace" providerId="ADAL" clId="{75F8ABF6-7F3A-4440-AAC8-BEDE3E593AEE}" dt="2023-07-26T15:25:46.009" v="440" actId="26606"/>
          <ac:spMkLst>
            <pc:docMk/>
            <pc:sldMk cId="3135643666" sldId="310"/>
            <ac:spMk id="5" creationId="{61F3F4C1-9BD1-4D7A-7E04-B0C0D230D423}"/>
          </ac:spMkLst>
        </pc:spChg>
        <pc:spChg chg="add">
          <ac:chgData name="Zita Draper" userId="b063123c-f51f-481b-b99c-f574606c9ace" providerId="ADAL" clId="{75F8ABF6-7F3A-4440-AAC8-BEDE3E593AEE}" dt="2023-07-26T15:25:46.009" v="440" actId="26606"/>
          <ac:spMkLst>
            <pc:docMk/>
            <pc:sldMk cId="3135643666" sldId="310"/>
            <ac:spMk id="10" creationId="{ED8E54F9-849C-4865-8C5E-FD967B81D756}"/>
          </ac:spMkLst>
        </pc:spChg>
        <pc:spChg chg="add">
          <ac:chgData name="Zita Draper" userId="b063123c-f51f-481b-b99c-f574606c9ace" providerId="ADAL" clId="{75F8ABF6-7F3A-4440-AAC8-BEDE3E593AEE}" dt="2023-07-26T15:25:46.009" v="440" actId="26606"/>
          <ac:spMkLst>
            <pc:docMk/>
            <pc:sldMk cId="3135643666" sldId="310"/>
            <ac:spMk id="12" creationId="{391AE6B3-1D2D-4C67-A4DB-888635B527AC}"/>
          </ac:spMkLst>
        </pc:spChg>
        <pc:spChg chg="add">
          <ac:chgData name="Zita Draper" userId="b063123c-f51f-481b-b99c-f574606c9ace" providerId="ADAL" clId="{75F8ABF6-7F3A-4440-AAC8-BEDE3E593AEE}" dt="2023-07-26T15:25:46.009" v="440" actId="26606"/>
          <ac:spMkLst>
            <pc:docMk/>
            <pc:sldMk cId="3135643666" sldId="310"/>
            <ac:spMk id="14" creationId="{08FD86A2-82CE-48F4-B78A-8B9CA7BA2CCD}"/>
          </ac:spMkLst>
        </pc:spChg>
      </pc:sldChg>
      <pc:sldChg chg="addSp delSp modSp new mod">
        <pc:chgData name="Zita Draper" userId="b063123c-f51f-481b-b99c-f574606c9ace" providerId="ADAL" clId="{75F8ABF6-7F3A-4440-AAC8-BEDE3E593AEE}" dt="2023-07-26T15:29:02.343" v="720" actId="26606"/>
        <pc:sldMkLst>
          <pc:docMk/>
          <pc:sldMk cId="3686186990" sldId="311"/>
        </pc:sldMkLst>
        <pc:spChg chg="mod">
          <ac:chgData name="Zita Draper" userId="b063123c-f51f-481b-b99c-f574606c9ace" providerId="ADAL" clId="{75F8ABF6-7F3A-4440-AAC8-BEDE3E593AEE}" dt="2023-07-26T15:28:27.324" v="642" actId="122"/>
          <ac:spMkLst>
            <pc:docMk/>
            <pc:sldMk cId="3686186990" sldId="311"/>
            <ac:spMk id="2" creationId="{AC40C218-E458-A082-D847-963A570D0D87}"/>
          </ac:spMkLst>
        </pc:spChg>
        <pc:spChg chg="add del mod">
          <ac:chgData name="Zita Draper" userId="b063123c-f51f-481b-b99c-f574606c9ace" providerId="ADAL" clId="{75F8ABF6-7F3A-4440-AAC8-BEDE3E593AEE}" dt="2023-07-26T15:29:02.343" v="720" actId="26606"/>
          <ac:spMkLst>
            <pc:docMk/>
            <pc:sldMk cId="3686186990" sldId="311"/>
            <ac:spMk id="3" creationId="{84F112CD-E0E2-E425-9A33-AD8DB489D5A3}"/>
          </ac:spMkLst>
        </pc:spChg>
        <pc:graphicFrameChg chg="add del">
          <ac:chgData name="Zita Draper" userId="b063123c-f51f-481b-b99c-f574606c9ace" providerId="ADAL" clId="{75F8ABF6-7F3A-4440-AAC8-BEDE3E593AEE}" dt="2023-07-26T15:29:02.334" v="719" actId="26606"/>
          <ac:graphicFrameMkLst>
            <pc:docMk/>
            <pc:sldMk cId="3686186990" sldId="311"/>
            <ac:graphicFrameMk id="5" creationId="{CD0A0660-FBF8-8046-6AC7-5063E89A4546}"/>
          </ac:graphicFrameMkLst>
        </pc:graphicFrameChg>
        <pc:graphicFrameChg chg="add">
          <ac:chgData name="Zita Draper" userId="b063123c-f51f-481b-b99c-f574606c9ace" providerId="ADAL" clId="{75F8ABF6-7F3A-4440-AAC8-BEDE3E593AEE}" dt="2023-07-26T15:29:02.343" v="720" actId="26606"/>
          <ac:graphicFrameMkLst>
            <pc:docMk/>
            <pc:sldMk cId="3686186990" sldId="311"/>
            <ac:graphicFrameMk id="7" creationId="{B1426622-9494-4BCA-C83B-A17449F005A3}"/>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17.svg"/></Relationships>
</file>

<file path=ppt/diagrams/_rels/data16.xml.rels><?xml version="1.0" encoding="UTF-8" standalone="yes"?>
<Relationships xmlns="http://schemas.openxmlformats.org/package/2006/relationships"><Relationship Id="rId8" Type="http://schemas.openxmlformats.org/officeDocument/2006/relationships/image" Target="../media/image82.svg"/><Relationship Id="rId13" Type="http://schemas.openxmlformats.org/officeDocument/2006/relationships/image" Target="../media/image33.png"/><Relationship Id="rId3" Type="http://schemas.openxmlformats.org/officeDocument/2006/relationships/image" Target="../media/image77.png"/><Relationship Id="rId7" Type="http://schemas.openxmlformats.org/officeDocument/2006/relationships/image" Target="../media/image81.png"/><Relationship Id="rId12" Type="http://schemas.openxmlformats.org/officeDocument/2006/relationships/image" Target="../media/image85.svg"/><Relationship Id="rId2" Type="http://schemas.openxmlformats.org/officeDocument/2006/relationships/image" Target="../media/image76.svg"/><Relationship Id="rId16" Type="http://schemas.openxmlformats.org/officeDocument/2006/relationships/image" Target="../media/image87.svg"/><Relationship Id="rId1" Type="http://schemas.openxmlformats.org/officeDocument/2006/relationships/image" Target="../media/image75.png"/><Relationship Id="rId6" Type="http://schemas.openxmlformats.org/officeDocument/2006/relationships/image" Target="../media/image80.svg"/><Relationship Id="rId11" Type="http://schemas.openxmlformats.org/officeDocument/2006/relationships/image" Target="../media/image3.png"/><Relationship Id="rId5" Type="http://schemas.openxmlformats.org/officeDocument/2006/relationships/image" Target="../media/image79.png"/><Relationship Id="rId15" Type="http://schemas.openxmlformats.org/officeDocument/2006/relationships/image" Target="../media/image86.png"/><Relationship Id="rId10" Type="http://schemas.openxmlformats.org/officeDocument/2006/relationships/image" Target="../media/image84.svg"/><Relationship Id="rId4" Type="http://schemas.openxmlformats.org/officeDocument/2006/relationships/image" Target="../media/image78.svg"/><Relationship Id="rId9" Type="http://schemas.openxmlformats.org/officeDocument/2006/relationships/image" Target="../media/image83.png"/><Relationship Id="rId14" Type="http://schemas.openxmlformats.org/officeDocument/2006/relationships/image" Target="../media/image34.svg"/></Relationships>
</file>

<file path=ppt/diagrams/_rels/data17.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94.png"/><Relationship Id="rId7" Type="http://schemas.openxmlformats.org/officeDocument/2006/relationships/image" Target="../media/image3.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9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17.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82.svg"/><Relationship Id="rId13" Type="http://schemas.openxmlformats.org/officeDocument/2006/relationships/image" Target="../media/image33.png"/><Relationship Id="rId3" Type="http://schemas.openxmlformats.org/officeDocument/2006/relationships/image" Target="../media/image77.png"/><Relationship Id="rId7" Type="http://schemas.openxmlformats.org/officeDocument/2006/relationships/image" Target="../media/image81.png"/><Relationship Id="rId12" Type="http://schemas.openxmlformats.org/officeDocument/2006/relationships/image" Target="../media/image85.svg"/><Relationship Id="rId2" Type="http://schemas.openxmlformats.org/officeDocument/2006/relationships/image" Target="../media/image76.svg"/><Relationship Id="rId16" Type="http://schemas.openxmlformats.org/officeDocument/2006/relationships/image" Target="../media/image87.svg"/><Relationship Id="rId1" Type="http://schemas.openxmlformats.org/officeDocument/2006/relationships/image" Target="../media/image75.png"/><Relationship Id="rId6" Type="http://schemas.openxmlformats.org/officeDocument/2006/relationships/image" Target="../media/image80.svg"/><Relationship Id="rId11" Type="http://schemas.openxmlformats.org/officeDocument/2006/relationships/image" Target="../media/image3.png"/><Relationship Id="rId5" Type="http://schemas.openxmlformats.org/officeDocument/2006/relationships/image" Target="../media/image79.png"/><Relationship Id="rId15" Type="http://schemas.openxmlformats.org/officeDocument/2006/relationships/image" Target="../media/image86.png"/><Relationship Id="rId10" Type="http://schemas.openxmlformats.org/officeDocument/2006/relationships/image" Target="../media/image84.svg"/><Relationship Id="rId4" Type="http://schemas.openxmlformats.org/officeDocument/2006/relationships/image" Target="../media/image78.svg"/><Relationship Id="rId9" Type="http://schemas.openxmlformats.org/officeDocument/2006/relationships/image" Target="../media/image83.png"/><Relationship Id="rId14" Type="http://schemas.openxmlformats.org/officeDocument/2006/relationships/image" Target="../media/image34.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94.png"/><Relationship Id="rId7" Type="http://schemas.openxmlformats.org/officeDocument/2006/relationships/image" Target="../media/image3.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9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55424C-8549-4D72-822A-176ED94086C0}"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BDE3D85-1743-4349-BBB5-A69CB5F8A483}">
      <dgm:prSet custT="1"/>
      <dgm:spPr/>
      <dgm:t>
        <a:bodyPr/>
        <a:lstStyle/>
        <a:p>
          <a:pPr>
            <a:lnSpc>
              <a:spcPct val="100000"/>
            </a:lnSpc>
            <a:defRPr cap="all"/>
          </a:pPr>
          <a:r>
            <a:rPr lang="en-GB" sz="2800" b="1" dirty="0"/>
            <a:t>1 Assignment – will be released today</a:t>
          </a:r>
          <a:r>
            <a:rPr lang="en-GB" sz="2700" dirty="0"/>
            <a:t>. </a:t>
          </a:r>
          <a:endParaRPr lang="en-US" sz="2700" dirty="0"/>
        </a:p>
      </dgm:t>
    </dgm:pt>
    <dgm:pt modelId="{05B3D0B2-92FA-4B8A-82F7-1219B3655DF0}" type="parTrans" cxnId="{53A79DB8-92B9-4CF1-83FA-526721E767AF}">
      <dgm:prSet/>
      <dgm:spPr/>
      <dgm:t>
        <a:bodyPr/>
        <a:lstStyle/>
        <a:p>
          <a:endParaRPr lang="en-US"/>
        </a:p>
      </dgm:t>
    </dgm:pt>
    <dgm:pt modelId="{B546C95E-DF92-4C0B-A960-E6047B25AA7E}" type="sibTrans" cxnId="{53A79DB8-92B9-4CF1-83FA-526721E767AF}">
      <dgm:prSet/>
      <dgm:spPr/>
      <dgm:t>
        <a:bodyPr/>
        <a:lstStyle/>
        <a:p>
          <a:endParaRPr lang="en-US"/>
        </a:p>
      </dgm:t>
    </dgm:pt>
    <dgm:pt modelId="{35AE0FC1-A0FB-41AF-8610-28E191C488AE}">
      <dgm:prSet custT="1"/>
      <dgm:spPr/>
      <dgm:t>
        <a:bodyPr/>
        <a:lstStyle/>
        <a:p>
          <a:pPr>
            <a:lnSpc>
              <a:spcPct val="100000"/>
            </a:lnSpc>
            <a:defRPr cap="all"/>
          </a:pPr>
          <a:r>
            <a:rPr lang="en-GB" sz="3200" b="1" dirty="0"/>
            <a:t>1 Exam- closed book. </a:t>
          </a:r>
          <a:endParaRPr lang="en-US" sz="3200" b="1" dirty="0"/>
        </a:p>
      </dgm:t>
    </dgm:pt>
    <dgm:pt modelId="{C43D2459-C4CA-42DF-B990-C7ED0A6B82B5}" type="parTrans" cxnId="{57958EAA-8021-4B0B-BBFB-1512DF989CD5}">
      <dgm:prSet/>
      <dgm:spPr/>
      <dgm:t>
        <a:bodyPr/>
        <a:lstStyle/>
        <a:p>
          <a:endParaRPr lang="en-US"/>
        </a:p>
      </dgm:t>
    </dgm:pt>
    <dgm:pt modelId="{E8262485-E86B-459A-904D-32D4FE5116F4}" type="sibTrans" cxnId="{57958EAA-8021-4B0B-BBFB-1512DF989CD5}">
      <dgm:prSet/>
      <dgm:spPr/>
      <dgm:t>
        <a:bodyPr/>
        <a:lstStyle/>
        <a:p>
          <a:endParaRPr lang="en-US"/>
        </a:p>
      </dgm:t>
    </dgm:pt>
    <dgm:pt modelId="{AE6B0D05-B248-419D-9F65-9F2276583758}" type="pres">
      <dgm:prSet presAssocID="{D855424C-8549-4D72-822A-176ED94086C0}" presName="root" presStyleCnt="0">
        <dgm:presLayoutVars>
          <dgm:dir/>
          <dgm:resizeHandles val="exact"/>
        </dgm:presLayoutVars>
      </dgm:prSet>
      <dgm:spPr/>
    </dgm:pt>
    <dgm:pt modelId="{2BCCD53C-8077-441B-828F-39C3B2DCEA42}" type="pres">
      <dgm:prSet presAssocID="{1BDE3D85-1743-4349-BBB5-A69CB5F8A483}" presName="compNode" presStyleCnt="0"/>
      <dgm:spPr/>
    </dgm:pt>
    <dgm:pt modelId="{8E061C6D-86FE-4B8D-BF58-0F9A5173287B}" type="pres">
      <dgm:prSet presAssocID="{1BDE3D85-1743-4349-BBB5-A69CB5F8A483}" presName="iconBgRect" presStyleLbl="bgShp" presStyleIdx="0" presStyleCnt="2"/>
      <dgm:spPr/>
    </dgm:pt>
    <dgm:pt modelId="{7CDEB381-AA18-4E5F-A886-2B3182F686AC}" type="pres">
      <dgm:prSet presAssocID="{1BDE3D85-1743-4349-BBB5-A69CB5F8A4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ginning"/>
        </a:ext>
      </dgm:extLst>
    </dgm:pt>
    <dgm:pt modelId="{CEC645BA-8ABB-4880-8AFE-D23302E8E33C}" type="pres">
      <dgm:prSet presAssocID="{1BDE3D85-1743-4349-BBB5-A69CB5F8A483}" presName="spaceRect" presStyleCnt="0"/>
      <dgm:spPr/>
    </dgm:pt>
    <dgm:pt modelId="{F7E1DE89-FE9E-403E-A186-A147298F836E}" type="pres">
      <dgm:prSet presAssocID="{1BDE3D85-1743-4349-BBB5-A69CB5F8A483}" presName="textRect" presStyleLbl="revTx" presStyleIdx="0" presStyleCnt="2">
        <dgm:presLayoutVars>
          <dgm:chMax val="1"/>
          <dgm:chPref val="1"/>
        </dgm:presLayoutVars>
      </dgm:prSet>
      <dgm:spPr/>
    </dgm:pt>
    <dgm:pt modelId="{2473DCE0-8CC7-440A-9ED7-93E0C7737B65}" type="pres">
      <dgm:prSet presAssocID="{B546C95E-DF92-4C0B-A960-E6047B25AA7E}" presName="sibTrans" presStyleCnt="0"/>
      <dgm:spPr/>
    </dgm:pt>
    <dgm:pt modelId="{6F4E1F98-A751-41F1-9803-9535C888C194}" type="pres">
      <dgm:prSet presAssocID="{35AE0FC1-A0FB-41AF-8610-28E191C488AE}" presName="compNode" presStyleCnt="0"/>
      <dgm:spPr/>
    </dgm:pt>
    <dgm:pt modelId="{03B6F68A-BB26-48AF-858E-826E7F0265EE}" type="pres">
      <dgm:prSet presAssocID="{35AE0FC1-A0FB-41AF-8610-28E191C488AE}" presName="iconBgRect" presStyleLbl="bgShp" presStyleIdx="1" presStyleCnt="2"/>
      <dgm:spPr/>
    </dgm:pt>
    <dgm:pt modelId="{06E065B0-2DC9-4704-8E93-369C16CC88FF}" type="pres">
      <dgm:prSet presAssocID="{35AE0FC1-A0FB-41AF-8610-28E191C488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Book"/>
        </a:ext>
      </dgm:extLst>
    </dgm:pt>
    <dgm:pt modelId="{A0916AC0-4E1C-4E18-9079-29B84DF314C6}" type="pres">
      <dgm:prSet presAssocID="{35AE0FC1-A0FB-41AF-8610-28E191C488AE}" presName="spaceRect" presStyleCnt="0"/>
      <dgm:spPr/>
    </dgm:pt>
    <dgm:pt modelId="{DC14AE8A-02EC-4205-81B0-75CED633DB33}" type="pres">
      <dgm:prSet presAssocID="{35AE0FC1-A0FB-41AF-8610-28E191C488AE}" presName="textRect" presStyleLbl="revTx" presStyleIdx="1" presStyleCnt="2">
        <dgm:presLayoutVars>
          <dgm:chMax val="1"/>
          <dgm:chPref val="1"/>
        </dgm:presLayoutVars>
      </dgm:prSet>
      <dgm:spPr/>
    </dgm:pt>
  </dgm:ptLst>
  <dgm:cxnLst>
    <dgm:cxn modelId="{D376A405-7C4F-43CC-8A9C-0A0189FCF863}" type="presOf" srcId="{1BDE3D85-1743-4349-BBB5-A69CB5F8A483}" destId="{F7E1DE89-FE9E-403E-A186-A147298F836E}" srcOrd="0" destOrd="0" presId="urn:microsoft.com/office/officeart/2018/5/layout/IconCircleLabelList"/>
    <dgm:cxn modelId="{FF1B8353-3D07-4515-99AB-6D60AD7F8842}" type="presOf" srcId="{D855424C-8549-4D72-822A-176ED94086C0}" destId="{AE6B0D05-B248-419D-9F65-9F2276583758}" srcOrd="0" destOrd="0" presId="urn:microsoft.com/office/officeart/2018/5/layout/IconCircleLabelList"/>
    <dgm:cxn modelId="{57958EAA-8021-4B0B-BBFB-1512DF989CD5}" srcId="{D855424C-8549-4D72-822A-176ED94086C0}" destId="{35AE0FC1-A0FB-41AF-8610-28E191C488AE}" srcOrd="1" destOrd="0" parTransId="{C43D2459-C4CA-42DF-B990-C7ED0A6B82B5}" sibTransId="{E8262485-E86B-459A-904D-32D4FE5116F4}"/>
    <dgm:cxn modelId="{53A79DB8-92B9-4CF1-83FA-526721E767AF}" srcId="{D855424C-8549-4D72-822A-176ED94086C0}" destId="{1BDE3D85-1743-4349-BBB5-A69CB5F8A483}" srcOrd="0" destOrd="0" parTransId="{05B3D0B2-92FA-4B8A-82F7-1219B3655DF0}" sibTransId="{B546C95E-DF92-4C0B-A960-E6047B25AA7E}"/>
    <dgm:cxn modelId="{16EBBFD0-0FEE-4BA9-80DF-80685923742A}" type="presOf" srcId="{35AE0FC1-A0FB-41AF-8610-28E191C488AE}" destId="{DC14AE8A-02EC-4205-81B0-75CED633DB33}" srcOrd="0" destOrd="0" presId="urn:microsoft.com/office/officeart/2018/5/layout/IconCircleLabelList"/>
    <dgm:cxn modelId="{FD9AFA3E-7013-4C1E-BA8F-E8501BE20173}" type="presParOf" srcId="{AE6B0D05-B248-419D-9F65-9F2276583758}" destId="{2BCCD53C-8077-441B-828F-39C3B2DCEA42}" srcOrd="0" destOrd="0" presId="urn:microsoft.com/office/officeart/2018/5/layout/IconCircleLabelList"/>
    <dgm:cxn modelId="{48932506-D120-412F-A7AB-EFE3258F8330}" type="presParOf" srcId="{2BCCD53C-8077-441B-828F-39C3B2DCEA42}" destId="{8E061C6D-86FE-4B8D-BF58-0F9A5173287B}" srcOrd="0" destOrd="0" presId="urn:microsoft.com/office/officeart/2018/5/layout/IconCircleLabelList"/>
    <dgm:cxn modelId="{47E4FBB3-BF37-412F-A839-4A5CBE7F21B2}" type="presParOf" srcId="{2BCCD53C-8077-441B-828F-39C3B2DCEA42}" destId="{7CDEB381-AA18-4E5F-A886-2B3182F686AC}" srcOrd="1" destOrd="0" presId="urn:microsoft.com/office/officeart/2018/5/layout/IconCircleLabelList"/>
    <dgm:cxn modelId="{F3248C03-E861-4CEA-ADE8-EEC9E97E5B30}" type="presParOf" srcId="{2BCCD53C-8077-441B-828F-39C3B2DCEA42}" destId="{CEC645BA-8ABB-4880-8AFE-D23302E8E33C}" srcOrd="2" destOrd="0" presId="urn:microsoft.com/office/officeart/2018/5/layout/IconCircleLabelList"/>
    <dgm:cxn modelId="{2249972F-D904-49AD-B483-7792A803E86C}" type="presParOf" srcId="{2BCCD53C-8077-441B-828F-39C3B2DCEA42}" destId="{F7E1DE89-FE9E-403E-A186-A147298F836E}" srcOrd="3" destOrd="0" presId="urn:microsoft.com/office/officeart/2018/5/layout/IconCircleLabelList"/>
    <dgm:cxn modelId="{26BD3230-4331-4D89-AAE2-EB70826D2C6D}" type="presParOf" srcId="{AE6B0D05-B248-419D-9F65-9F2276583758}" destId="{2473DCE0-8CC7-440A-9ED7-93E0C7737B65}" srcOrd="1" destOrd="0" presId="urn:microsoft.com/office/officeart/2018/5/layout/IconCircleLabelList"/>
    <dgm:cxn modelId="{C1757321-0359-4033-8681-3389DD7DDF50}" type="presParOf" srcId="{AE6B0D05-B248-419D-9F65-9F2276583758}" destId="{6F4E1F98-A751-41F1-9803-9535C888C194}" srcOrd="2" destOrd="0" presId="urn:microsoft.com/office/officeart/2018/5/layout/IconCircleLabelList"/>
    <dgm:cxn modelId="{5121F09F-D62D-4205-A088-79A71CC18804}" type="presParOf" srcId="{6F4E1F98-A751-41F1-9803-9535C888C194}" destId="{03B6F68A-BB26-48AF-858E-826E7F0265EE}" srcOrd="0" destOrd="0" presId="urn:microsoft.com/office/officeart/2018/5/layout/IconCircleLabelList"/>
    <dgm:cxn modelId="{6ADD2B63-EC29-4A22-B244-A3643293F00C}" type="presParOf" srcId="{6F4E1F98-A751-41F1-9803-9535C888C194}" destId="{06E065B0-2DC9-4704-8E93-369C16CC88FF}" srcOrd="1" destOrd="0" presId="urn:microsoft.com/office/officeart/2018/5/layout/IconCircleLabelList"/>
    <dgm:cxn modelId="{5A6C07A0-0D2E-4206-B047-037B492D8278}" type="presParOf" srcId="{6F4E1F98-A751-41F1-9803-9535C888C194}" destId="{A0916AC0-4E1C-4E18-9079-29B84DF314C6}" srcOrd="2" destOrd="0" presId="urn:microsoft.com/office/officeart/2018/5/layout/IconCircleLabelList"/>
    <dgm:cxn modelId="{803CCAF0-E7B6-4D37-AAC9-71E8E234BB91}" type="presParOf" srcId="{6F4E1F98-A751-41F1-9803-9535C888C194}" destId="{DC14AE8A-02EC-4205-81B0-75CED633DB3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27C84F-E867-49AF-B3CB-0D521F12345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C2AB72-FB02-4731-986E-857F886574AD}">
      <dgm:prSet/>
      <dgm:spPr/>
      <dgm:t>
        <a:bodyPr/>
        <a:lstStyle/>
        <a:p>
          <a:pPr>
            <a:lnSpc>
              <a:spcPct val="100000"/>
            </a:lnSpc>
          </a:pPr>
          <a:r>
            <a:rPr lang="en-GB"/>
            <a:t>Proofread your work before submitting it. </a:t>
          </a:r>
          <a:endParaRPr lang="en-US"/>
        </a:p>
      </dgm:t>
    </dgm:pt>
    <dgm:pt modelId="{2E78F3E9-F93A-4431-8584-5F1827A954C2}" type="parTrans" cxnId="{8CF35407-EB21-4D2B-8277-355D12CDB2C2}">
      <dgm:prSet/>
      <dgm:spPr/>
      <dgm:t>
        <a:bodyPr/>
        <a:lstStyle/>
        <a:p>
          <a:endParaRPr lang="en-US"/>
        </a:p>
      </dgm:t>
    </dgm:pt>
    <dgm:pt modelId="{178CE9BA-3B0B-4945-829D-8FBB955183F2}" type="sibTrans" cxnId="{8CF35407-EB21-4D2B-8277-355D12CDB2C2}">
      <dgm:prSet/>
      <dgm:spPr/>
      <dgm:t>
        <a:bodyPr/>
        <a:lstStyle/>
        <a:p>
          <a:endParaRPr lang="en-US"/>
        </a:p>
      </dgm:t>
    </dgm:pt>
    <dgm:pt modelId="{6E68CFE7-E9FD-4D85-B163-F8DF9C4BDBE9}">
      <dgm:prSet/>
      <dgm:spPr/>
      <dgm:t>
        <a:bodyPr/>
        <a:lstStyle/>
        <a:p>
          <a:pPr>
            <a:lnSpc>
              <a:spcPct val="100000"/>
            </a:lnSpc>
          </a:pPr>
          <a:r>
            <a:rPr lang="en-GB"/>
            <a:t>Check your referencing before submitting your assignment. </a:t>
          </a:r>
          <a:endParaRPr lang="en-US"/>
        </a:p>
      </dgm:t>
    </dgm:pt>
    <dgm:pt modelId="{3F7B8FAD-D09A-4FE5-B22B-F6388A8AEBAC}" type="parTrans" cxnId="{0C14351F-4BDE-477E-B318-D32D15685700}">
      <dgm:prSet/>
      <dgm:spPr/>
      <dgm:t>
        <a:bodyPr/>
        <a:lstStyle/>
        <a:p>
          <a:endParaRPr lang="en-US"/>
        </a:p>
      </dgm:t>
    </dgm:pt>
    <dgm:pt modelId="{C0D8136F-3EB0-4477-B237-F7BC6F4B7132}" type="sibTrans" cxnId="{0C14351F-4BDE-477E-B318-D32D15685700}">
      <dgm:prSet/>
      <dgm:spPr/>
      <dgm:t>
        <a:bodyPr/>
        <a:lstStyle/>
        <a:p>
          <a:endParaRPr lang="en-US"/>
        </a:p>
      </dgm:t>
    </dgm:pt>
    <dgm:pt modelId="{330F7AC5-5091-4E65-BB0A-7DC66A025E5C}">
      <dgm:prSet/>
      <dgm:spPr/>
      <dgm:t>
        <a:bodyPr/>
        <a:lstStyle/>
        <a:p>
          <a:pPr>
            <a:lnSpc>
              <a:spcPct val="100000"/>
            </a:lnSpc>
          </a:pPr>
          <a:r>
            <a:rPr lang="en-GB"/>
            <a:t>Analysis supported with evidence is required at level 5. </a:t>
          </a:r>
          <a:endParaRPr lang="en-US"/>
        </a:p>
      </dgm:t>
    </dgm:pt>
    <dgm:pt modelId="{8CFF3D7E-6588-4734-B31F-57C410C3C97A}" type="parTrans" cxnId="{2187CC3F-CB44-4CEA-B0E4-834FA91CA32C}">
      <dgm:prSet/>
      <dgm:spPr/>
      <dgm:t>
        <a:bodyPr/>
        <a:lstStyle/>
        <a:p>
          <a:endParaRPr lang="en-US"/>
        </a:p>
      </dgm:t>
    </dgm:pt>
    <dgm:pt modelId="{5CA0845E-5016-4C15-BD15-B91430A726BF}" type="sibTrans" cxnId="{2187CC3F-CB44-4CEA-B0E4-834FA91CA32C}">
      <dgm:prSet/>
      <dgm:spPr/>
      <dgm:t>
        <a:bodyPr/>
        <a:lstStyle/>
        <a:p>
          <a:endParaRPr lang="en-US"/>
        </a:p>
      </dgm:t>
    </dgm:pt>
    <dgm:pt modelId="{DA90AE5C-DA6D-4B35-BD60-492D9FFF56EA}">
      <dgm:prSet/>
      <dgm:spPr/>
      <dgm:t>
        <a:bodyPr/>
        <a:lstStyle/>
        <a:p>
          <a:pPr>
            <a:lnSpc>
              <a:spcPct val="100000"/>
            </a:lnSpc>
          </a:pPr>
          <a:r>
            <a:rPr lang="en-GB"/>
            <a:t>Make use of the draft session. </a:t>
          </a:r>
          <a:endParaRPr lang="en-US"/>
        </a:p>
      </dgm:t>
    </dgm:pt>
    <dgm:pt modelId="{778B109D-75BD-4414-AEEE-1642C8653235}" type="parTrans" cxnId="{91080C85-2AF3-478D-AB14-C961E022BC72}">
      <dgm:prSet/>
      <dgm:spPr/>
      <dgm:t>
        <a:bodyPr/>
        <a:lstStyle/>
        <a:p>
          <a:endParaRPr lang="en-US"/>
        </a:p>
      </dgm:t>
    </dgm:pt>
    <dgm:pt modelId="{3B4D8B81-0A97-470D-8F26-FE059143DF6E}" type="sibTrans" cxnId="{91080C85-2AF3-478D-AB14-C961E022BC72}">
      <dgm:prSet/>
      <dgm:spPr/>
      <dgm:t>
        <a:bodyPr/>
        <a:lstStyle/>
        <a:p>
          <a:endParaRPr lang="en-US"/>
        </a:p>
      </dgm:t>
    </dgm:pt>
    <dgm:pt modelId="{70421A4B-3E79-44F0-8F4B-4DDD4CCDFBC2}" type="pres">
      <dgm:prSet presAssocID="{0F27C84F-E867-49AF-B3CB-0D521F12345D}" presName="root" presStyleCnt="0">
        <dgm:presLayoutVars>
          <dgm:dir/>
          <dgm:resizeHandles val="exact"/>
        </dgm:presLayoutVars>
      </dgm:prSet>
      <dgm:spPr/>
    </dgm:pt>
    <dgm:pt modelId="{9A80A437-5914-4331-8D68-7564A9A6A40E}" type="pres">
      <dgm:prSet presAssocID="{6DC2AB72-FB02-4731-986E-857F886574AD}" presName="compNode" presStyleCnt="0"/>
      <dgm:spPr/>
    </dgm:pt>
    <dgm:pt modelId="{BA5B3624-F43C-4F64-844B-DA54CCB55732}" type="pres">
      <dgm:prSet presAssocID="{6DC2AB72-FB02-4731-986E-857F886574AD}" presName="bgRect" presStyleLbl="bgShp" presStyleIdx="0" presStyleCnt="4"/>
      <dgm:spPr/>
    </dgm:pt>
    <dgm:pt modelId="{871EEFD9-16EA-4DC1-B40A-0595B5AF1D78}" type="pres">
      <dgm:prSet presAssocID="{6DC2AB72-FB02-4731-986E-857F886574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D9011F01-A82D-45C6-A987-9D0DC4EF17FC}" type="pres">
      <dgm:prSet presAssocID="{6DC2AB72-FB02-4731-986E-857F886574AD}" presName="spaceRect" presStyleCnt="0"/>
      <dgm:spPr/>
    </dgm:pt>
    <dgm:pt modelId="{5D52B3C9-73DE-4A17-9FC1-98776E671068}" type="pres">
      <dgm:prSet presAssocID="{6DC2AB72-FB02-4731-986E-857F886574AD}" presName="parTx" presStyleLbl="revTx" presStyleIdx="0" presStyleCnt="4">
        <dgm:presLayoutVars>
          <dgm:chMax val="0"/>
          <dgm:chPref val="0"/>
        </dgm:presLayoutVars>
      </dgm:prSet>
      <dgm:spPr/>
    </dgm:pt>
    <dgm:pt modelId="{23BCD76A-942E-4FAA-BBE9-6D2291575B13}" type="pres">
      <dgm:prSet presAssocID="{178CE9BA-3B0B-4945-829D-8FBB955183F2}" presName="sibTrans" presStyleCnt="0"/>
      <dgm:spPr/>
    </dgm:pt>
    <dgm:pt modelId="{724C2CFC-CEA6-4EAC-A4E6-647CB05F720C}" type="pres">
      <dgm:prSet presAssocID="{6E68CFE7-E9FD-4D85-B163-F8DF9C4BDBE9}" presName="compNode" presStyleCnt="0"/>
      <dgm:spPr/>
    </dgm:pt>
    <dgm:pt modelId="{8137E2CC-534D-4B36-BBE1-92CA37EEDF4B}" type="pres">
      <dgm:prSet presAssocID="{6E68CFE7-E9FD-4D85-B163-F8DF9C4BDBE9}" presName="bgRect" presStyleLbl="bgShp" presStyleIdx="1" presStyleCnt="4"/>
      <dgm:spPr/>
    </dgm:pt>
    <dgm:pt modelId="{4E928CF5-CBB8-473F-A3BB-CCD92FF7AA72}" type="pres">
      <dgm:prSet presAssocID="{6E68CFE7-E9FD-4D85-B163-F8DF9C4BDB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7176AF30-F1E6-445D-B8E1-484B976F843B}" type="pres">
      <dgm:prSet presAssocID="{6E68CFE7-E9FD-4D85-B163-F8DF9C4BDBE9}" presName="spaceRect" presStyleCnt="0"/>
      <dgm:spPr/>
    </dgm:pt>
    <dgm:pt modelId="{FD1E84F8-0D11-4C92-BC1A-6007854612DF}" type="pres">
      <dgm:prSet presAssocID="{6E68CFE7-E9FD-4D85-B163-F8DF9C4BDBE9}" presName="parTx" presStyleLbl="revTx" presStyleIdx="1" presStyleCnt="4">
        <dgm:presLayoutVars>
          <dgm:chMax val="0"/>
          <dgm:chPref val="0"/>
        </dgm:presLayoutVars>
      </dgm:prSet>
      <dgm:spPr/>
    </dgm:pt>
    <dgm:pt modelId="{6AC906E1-0738-4F77-87E1-FE43D9FF7732}" type="pres">
      <dgm:prSet presAssocID="{C0D8136F-3EB0-4477-B237-F7BC6F4B7132}" presName="sibTrans" presStyleCnt="0"/>
      <dgm:spPr/>
    </dgm:pt>
    <dgm:pt modelId="{FD47435E-AD37-4926-9347-C217BAE1ED4A}" type="pres">
      <dgm:prSet presAssocID="{330F7AC5-5091-4E65-BB0A-7DC66A025E5C}" presName="compNode" presStyleCnt="0"/>
      <dgm:spPr/>
    </dgm:pt>
    <dgm:pt modelId="{46FD1F41-F37C-42EE-AB7C-16C09E1EE921}" type="pres">
      <dgm:prSet presAssocID="{330F7AC5-5091-4E65-BB0A-7DC66A025E5C}" presName="bgRect" presStyleLbl="bgShp" presStyleIdx="2" presStyleCnt="4"/>
      <dgm:spPr/>
    </dgm:pt>
    <dgm:pt modelId="{4BAAC93F-C5B7-4811-B329-58EC2758F4B3}" type="pres">
      <dgm:prSet presAssocID="{330F7AC5-5091-4E65-BB0A-7DC66A025E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DD8F9718-9D37-4D4E-AAA6-10253EA8A472}" type="pres">
      <dgm:prSet presAssocID="{330F7AC5-5091-4E65-BB0A-7DC66A025E5C}" presName="spaceRect" presStyleCnt="0"/>
      <dgm:spPr/>
    </dgm:pt>
    <dgm:pt modelId="{C04D679C-ACA2-4072-9209-34D8A9E052FD}" type="pres">
      <dgm:prSet presAssocID="{330F7AC5-5091-4E65-BB0A-7DC66A025E5C}" presName="parTx" presStyleLbl="revTx" presStyleIdx="2" presStyleCnt="4">
        <dgm:presLayoutVars>
          <dgm:chMax val="0"/>
          <dgm:chPref val="0"/>
        </dgm:presLayoutVars>
      </dgm:prSet>
      <dgm:spPr/>
    </dgm:pt>
    <dgm:pt modelId="{82FE8C7C-96D9-4F67-9705-AF1AA39A41DF}" type="pres">
      <dgm:prSet presAssocID="{5CA0845E-5016-4C15-BD15-B91430A726BF}" presName="sibTrans" presStyleCnt="0"/>
      <dgm:spPr/>
    </dgm:pt>
    <dgm:pt modelId="{E5872CBC-6C5C-4BA9-A0B0-A83106817016}" type="pres">
      <dgm:prSet presAssocID="{DA90AE5C-DA6D-4B35-BD60-492D9FFF56EA}" presName="compNode" presStyleCnt="0"/>
      <dgm:spPr/>
    </dgm:pt>
    <dgm:pt modelId="{EF5B9AA2-D7DE-4A64-A908-748E9DB2508B}" type="pres">
      <dgm:prSet presAssocID="{DA90AE5C-DA6D-4B35-BD60-492D9FFF56EA}" presName="bgRect" presStyleLbl="bgShp" presStyleIdx="3" presStyleCnt="4"/>
      <dgm:spPr/>
    </dgm:pt>
    <dgm:pt modelId="{92866209-6FFB-4AC6-9B91-5AA8D7DE2853}" type="pres">
      <dgm:prSet presAssocID="{DA90AE5C-DA6D-4B35-BD60-492D9FFF56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lackboard"/>
        </a:ext>
      </dgm:extLst>
    </dgm:pt>
    <dgm:pt modelId="{EE42F182-0F69-4BE0-9CA6-AA367F363D2D}" type="pres">
      <dgm:prSet presAssocID="{DA90AE5C-DA6D-4B35-BD60-492D9FFF56EA}" presName="spaceRect" presStyleCnt="0"/>
      <dgm:spPr/>
    </dgm:pt>
    <dgm:pt modelId="{9F15F275-3183-4DEC-B0C1-D23B412AE246}" type="pres">
      <dgm:prSet presAssocID="{DA90AE5C-DA6D-4B35-BD60-492D9FFF56EA}" presName="parTx" presStyleLbl="revTx" presStyleIdx="3" presStyleCnt="4">
        <dgm:presLayoutVars>
          <dgm:chMax val="0"/>
          <dgm:chPref val="0"/>
        </dgm:presLayoutVars>
      </dgm:prSet>
      <dgm:spPr/>
    </dgm:pt>
  </dgm:ptLst>
  <dgm:cxnLst>
    <dgm:cxn modelId="{8CF35407-EB21-4D2B-8277-355D12CDB2C2}" srcId="{0F27C84F-E867-49AF-B3CB-0D521F12345D}" destId="{6DC2AB72-FB02-4731-986E-857F886574AD}" srcOrd="0" destOrd="0" parTransId="{2E78F3E9-F93A-4431-8584-5F1827A954C2}" sibTransId="{178CE9BA-3B0B-4945-829D-8FBB955183F2}"/>
    <dgm:cxn modelId="{0C14351F-4BDE-477E-B318-D32D15685700}" srcId="{0F27C84F-E867-49AF-B3CB-0D521F12345D}" destId="{6E68CFE7-E9FD-4D85-B163-F8DF9C4BDBE9}" srcOrd="1" destOrd="0" parTransId="{3F7B8FAD-D09A-4FE5-B22B-F6388A8AEBAC}" sibTransId="{C0D8136F-3EB0-4477-B237-F7BC6F4B7132}"/>
    <dgm:cxn modelId="{2187CC3F-CB44-4CEA-B0E4-834FA91CA32C}" srcId="{0F27C84F-E867-49AF-B3CB-0D521F12345D}" destId="{330F7AC5-5091-4E65-BB0A-7DC66A025E5C}" srcOrd="2" destOrd="0" parTransId="{8CFF3D7E-6588-4734-B31F-57C410C3C97A}" sibTransId="{5CA0845E-5016-4C15-BD15-B91430A726BF}"/>
    <dgm:cxn modelId="{91080C85-2AF3-478D-AB14-C961E022BC72}" srcId="{0F27C84F-E867-49AF-B3CB-0D521F12345D}" destId="{DA90AE5C-DA6D-4B35-BD60-492D9FFF56EA}" srcOrd="3" destOrd="0" parTransId="{778B109D-75BD-4414-AEEE-1642C8653235}" sibTransId="{3B4D8B81-0A97-470D-8F26-FE059143DF6E}"/>
    <dgm:cxn modelId="{628B7299-DE0E-40A3-98D9-0266D7C6F976}" type="presOf" srcId="{DA90AE5C-DA6D-4B35-BD60-492D9FFF56EA}" destId="{9F15F275-3183-4DEC-B0C1-D23B412AE246}" srcOrd="0" destOrd="0" presId="urn:microsoft.com/office/officeart/2018/2/layout/IconVerticalSolidList"/>
    <dgm:cxn modelId="{94F337A7-1C35-4CC6-A409-3B48D081FCAA}" type="presOf" srcId="{6E68CFE7-E9FD-4D85-B163-F8DF9C4BDBE9}" destId="{FD1E84F8-0D11-4C92-BC1A-6007854612DF}" srcOrd="0" destOrd="0" presId="urn:microsoft.com/office/officeart/2018/2/layout/IconVerticalSolidList"/>
    <dgm:cxn modelId="{C6A702AA-70F2-4F34-AA36-D63A15B10BB8}" type="presOf" srcId="{330F7AC5-5091-4E65-BB0A-7DC66A025E5C}" destId="{C04D679C-ACA2-4072-9209-34D8A9E052FD}" srcOrd="0" destOrd="0" presId="urn:microsoft.com/office/officeart/2018/2/layout/IconVerticalSolidList"/>
    <dgm:cxn modelId="{18B7EAD2-7204-42A3-9147-C60CCA33D994}" type="presOf" srcId="{6DC2AB72-FB02-4731-986E-857F886574AD}" destId="{5D52B3C9-73DE-4A17-9FC1-98776E671068}" srcOrd="0" destOrd="0" presId="urn:microsoft.com/office/officeart/2018/2/layout/IconVerticalSolidList"/>
    <dgm:cxn modelId="{342BF2FF-32E5-4D4B-B045-B609AF9EB583}" type="presOf" srcId="{0F27C84F-E867-49AF-B3CB-0D521F12345D}" destId="{70421A4B-3E79-44F0-8F4B-4DDD4CCDFBC2}" srcOrd="0" destOrd="0" presId="urn:microsoft.com/office/officeart/2018/2/layout/IconVerticalSolidList"/>
    <dgm:cxn modelId="{897B1880-3C76-402A-8391-24D42A718BAF}" type="presParOf" srcId="{70421A4B-3E79-44F0-8F4B-4DDD4CCDFBC2}" destId="{9A80A437-5914-4331-8D68-7564A9A6A40E}" srcOrd="0" destOrd="0" presId="urn:microsoft.com/office/officeart/2018/2/layout/IconVerticalSolidList"/>
    <dgm:cxn modelId="{76869B8A-7120-448A-B59C-7FDF5A41EB78}" type="presParOf" srcId="{9A80A437-5914-4331-8D68-7564A9A6A40E}" destId="{BA5B3624-F43C-4F64-844B-DA54CCB55732}" srcOrd="0" destOrd="0" presId="urn:microsoft.com/office/officeart/2018/2/layout/IconVerticalSolidList"/>
    <dgm:cxn modelId="{BBF4E119-8CE8-4170-A396-E3F8B2CED49F}" type="presParOf" srcId="{9A80A437-5914-4331-8D68-7564A9A6A40E}" destId="{871EEFD9-16EA-4DC1-B40A-0595B5AF1D78}" srcOrd="1" destOrd="0" presId="urn:microsoft.com/office/officeart/2018/2/layout/IconVerticalSolidList"/>
    <dgm:cxn modelId="{5694AE6F-886A-4946-84D7-8DD39776CEA9}" type="presParOf" srcId="{9A80A437-5914-4331-8D68-7564A9A6A40E}" destId="{D9011F01-A82D-45C6-A987-9D0DC4EF17FC}" srcOrd="2" destOrd="0" presId="urn:microsoft.com/office/officeart/2018/2/layout/IconVerticalSolidList"/>
    <dgm:cxn modelId="{4747EF68-9D16-4D6B-96E8-9BA2CFD96819}" type="presParOf" srcId="{9A80A437-5914-4331-8D68-7564A9A6A40E}" destId="{5D52B3C9-73DE-4A17-9FC1-98776E671068}" srcOrd="3" destOrd="0" presId="urn:microsoft.com/office/officeart/2018/2/layout/IconVerticalSolidList"/>
    <dgm:cxn modelId="{FEE6769B-8B5C-431C-88AC-C3B08E1D5C66}" type="presParOf" srcId="{70421A4B-3E79-44F0-8F4B-4DDD4CCDFBC2}" destId="{23BCD76A-942E-4FAA-BBE9-6D2291575B13}" srcOrd="1" destOrd="0" presId="urn:microsoft.com/office/officeart/2018/2/layout/IconVerticalSolidList"/>
    <dgm:cxn modelId="{07C9B5A5-0BF9-4AE7-8661-94D057226F98}" type="presParOf" srcId="{70421A4B-3E79-44F0-8F4B-4DDD4CCDFBC2}" destId="{724C2CFC-CEA6-4EAC-A4E6-647CB05F720C}" srcOrd="2" destOrd="0" presId="urn:microsoft.com/office/officeart/2018/2/layout/IconVerticalSolidList"/>
    <dgm:cxn modelId="{D7DF44F5-0987-42F9-A06B-C64BD490026C}" type="presParOf" srcId="{724C2CFC-CEA6-4EAC-A4E6-647CB05F720C}" destId="{8137E2CC-534D-4B36-BBE1-92CA37EEDF4B}" srcOrd="0" destOrd="0" presId="urn:microsoft.com/office/officeart/2018/2/layout/IconVerticalSolidList"/>
    <dgm:cxn modelId="{9F3E068C-7348-4676-BDB5-B6C100D0092F}" type="presParOf" srcId="{724C2CFC-CEA6-4EAC-A4E6-647CB05F720C}" destId="{4E928CF5-CBB8-473F-A3BB-CCD92FF7AA72}" srcOrd="1" destOrd="0" presId="urn:microsoft.com/office/officeart/2018/2/layout/IconVerticalSolidList"/>
    <dgm:cxn modelId="{B4FB08AE-74E8-426E-A8BC-4B49B2FE9DA6}" type="presParOf" srcId="{724C2CFC-CEA6-4EAC-A4E6-647CB05F720C}" destId="{7176AF30-F1E6-445D-B8E1-484B976F843B}" srcOrd="2" destOrd="0" presId="urn:microsoft.com/office/officeart/2018/2/layout/IconVerticalSolidList"/>
    <dgm:cxn modelId="{9259963A-3582-4790-9603-48D8EE96C6EA}" type="presParOf" srcId="{724C2CFC-CEA6-4EAC-A4E6-647CB05F720C}" destId="{FD1E84F8-0D11-4C92-BC1A-6007854612DF}" srcOrd="3" destOrd="0" presId="urn:microsoft.com/office/officeart/2018/2/layout/IconVerticalSolidList"/>
    <dgm:cxn modelId="{2C33C0E9-D07B-45FC-8E3C-B3E7ACA79658}" type="presParOf" srcId="{70421A4B-3E79-44F0-8F4B-4DDD4CCDFBC2}" destId="{6AC906E1-0738-4F77-87E1-FE43D9FF7732}" srcOrd="3" destOrd="0" presId="urn:microsoft.com/office/officeart/2018/2/layout/IconVerticalSolidList"/>
    <dgm:cxn modelId="{38F1D6EA-4614-488A-B575-CD4286D8C7A6}" type="presParOf" srcId="{70421A4B-3E79-44F0-8F4B-4DDD4CCDFBC2}" destId="{FD47435E-AD37-4926-9347-C217BAE1ED4A}" srcOrd="4" destOrd="0" presId="urn:microsoft.com/office/officeart/2018/2/layout/IconVerticalSolidList"/>
    <dgm:cxn modelId="{2E87F287-557D-4BD5-8385-E0C41B26A930}" type="presParOf" srcId="{FD47435E-AD37-4926-9347-C217BAE1ED4A}" destId="{46FD1F41-F37C-42EE-AB7C-16C09E1EE921}" srcOrd="0" destOrd="0" presId="urn:microsoft.com/office/officeart/2018/2/layout/IconVerticalSolidList"/>
    <dgm:cxn modelId="{06A1A553-AA3C-49EC-9869-02DF304E5512}" type="presParOf" srcId="{FD47435E-AD37-4926-9347-C217BAE1ED4A}" destId="{4BAAC93F-C5B7-4811-B329-58EC2758F4B3}" srcOrd="1" destOrd="0" presId="urn:microsoft.com/office/officeart/2018/2/layout/IconVerticalSolidList"/>
    <dgm:cxn modelId="{DADAC27A-DE88-403A-81B7-E320944C4950}" type="presParOf" srcId="{FD47435E-AD37-4926-9347-C217BAE1ED4A}" destId="{DD8F9718-9D37-4D4E-AAA6-10253EA8A472}" srcOrd="2" destOrd="0" presId="urn:microsoft.com/office/officeart/2018/2/layout/IconVerticalSolidList"/>
    <dgm:cxn modelId="{77210038-EFC0-45D4-B076-455603BE147F}" type="presParOf" srcId="{FD47435E-AD37-4926-9347-C217BAE1ED4A}" destId="{C04D679C-ACA2-4072-9209-34D8A9E052FD}" srcOrd="3" destOrd="0" presId="urn:microsoft.com/office/officeart/2018/2/layout/IconVerticalSolidList"/>
    <dgm:cxn modelId="{00050A98-ED9F-469F-B0D7-320117B82449}" type="presParOf" srcId="{70421A4B-3E79-44F0-8F4B-4DDD4CCDFBC2}" destId="{82FE8C7C-96D9-4F67-9705-AF1AA39A41DF}" srcOrd="5" destOrd="0" presId="urn:microsoft.com/office/officeart/2018/2/layout/IconVerticalSolidList"/>
    <dgm:cxn modelId="{AC94A437-B035-4964-B0FE-F450CCFF6990}" type="presParOf" srcId="{70421A4B-3E79-44F0-8F4B-4DDD4CCDFBC2}" destId="{E5872CBC-6C5C-4BA9-A0B0-A83106817016}" srcOrd="6" destOrd="0" presId="urn:microsoft.com/office/officeart/2018/2/layout/IconVerticalSolidList"/>
    <dgm:cxn modelId="{7B90FF12-E4A8-4FE5-9647-E88B6217DF60}" type="presParOf" srcId="{E5872CBC-6C5C-4BA9-A0B0-A83106817016}" destId="{EF5B9AA2-D7DE-4A64-A908-748E9DB2508B}" srcOrd="0" destOrd="0" presId="urn:microsoft.com/office/officeart/2018/2/layout/IconVerticalSolidList"/>
    <dgm:cxn modelId="{8EFBFDE5-C3BB-42CC-B56F-981F9042A90A}" type="presParOf" srcId="{E5872CBC-6C5C-4BA9-A0B0-A83106817016}" destId="{92866209-6FFB-4AC6-9B91-5AA8D7DE2853}" srcOrd="1" destOrd="0" presId="urn:microsoft.com/office/officeart/2018/2/layout/IconVerticalSolidList"/>
    <dgm:cxn modelId="{55815F60-3BB0-48B3-BF7F-BD63DECFC95D}" type="presParOf" srcId="{E5872CBC-6C5C-4BA9-A0B0-A83106817016}" destId="{EE42F182-0F69-4BE0-9CA6-AA367F363D2D}" srcOrd="2" destOrd="0" presId="urn:microsoft.com/office/officeart/2018/2/layout/IconVerticalSolidList"/>
    <dgm:cxn modelId="{FAF88BFB-1D50-4B6F-9967-F4D40865502C}" type="presParOf" srcId="{E5872CBC-6C5C-4BA9-A0B0-A83106817016}" destId="{9F15F275-3183-4DEC-B0C1-D23B412AE2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B7AE26-10F2-4C34-93D6-6E0FF78F68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F954A1B-F763-4D8E-8C90-BCDB889E65BA}">
      <dgm:prSet/>
      <dgm:spPr/>
      <dgm:t>
        <a:bodyPr/>
        <a:lstStyle/>
        <a:p>
          <a:r>
            <a:rPr lang="en-GB"/>
            <a:t>Research is vital. </a:t>
          </a:r>
          <a:endParaRPr lang="en-US"/>
        </a:p>
      </dgm:t>
    </dgm:pt>
    <dgm:pt modelId="{7DDD9FA9-4AD0-407C-BCEB-67A62F3D6C3D}" type="parTrans" cxnId="{042E316A-2348-4A82-ACD7-1795BF00B4B0}">
      <dgm:prSet/>
      <dgm:spPr/>
      <dgm:t>
        <a:bodyPr/>
        <a:lstStyle/>
        <a:p>
          <a:endParaRPr lang="en-US"/>
        </a:p>
      </dgm:t>
    </dgm:pt>
    <dgm:pt modelId="{644397EC-DF88-468A-B66E-E8B79B153F9E}" type="sibTrans" cxnId="{042E316A-2348-4A82-ACD7-1795BF00B4B0}">
      <dgm:prSet/>
      <dgm:spPr/>
      <dgm:t>
        <a:bodyPr/>
        <a:lstStyle/>
        <a:p>
          <a:endParaRPr lang="en-US"/>
        </a:p>
      </dgm:t>
    </dgm:pt>
    <dgm:pt modelId="{0E79DC13-B80D-4609-8525-23E7093FCE5E}">
      <dgm:prSet/>
      <dgm:spPr/>
      <dgm:t>
        <a:bodyPr/>
        <a:lstStyle/>
        <a:p>
          <a:r>
            <a:rPr lang="en-GB"/>
            <a:t>Independent research is key. </a:t>
          </a:r>
          <a:endParaRPr lang="en-US"/>
        </a:p>
      </dgm:t>
    </dgm:pt>
    <dgm:pt modelId="{82A7B68F-F6C3-41B8-A051-31504A268E7A}" type="parTrans" cxnId="{0FB92C6F-5C93-4F06-A0D5-801737AD2C3D}">
      <dgm:prSet/>
      <dgm:spPr/>
      <dgm:t>
        <a:bodyPr/>
        <a:lstStyle/>
        <a:p>
          <a:endParaRPr lang="en-US"/>
        </a:p>
      </dgm:t>
    </dgm:pt>
    <dgm:pt modelId="{2FCB30F1-A4B1-42E1-8239-3DB5D9FE2881}" type="sibTrans" cxnId="{0FB92C6F-5C93-4F06-A0D5-801737AD2C3D}">
      <dgm:prSet/>
      <dgm:spPr/>
      <dgm:t>
        <a:bodyPr/>
        <a:lstStyle/>
        <a:p>
          <a:endParaRPr lang="en-US"/>
        </a:p>
      </dgm:t>
    </dgm:pt>
    <dgm:pt modelId="{80DE492D-CB19-4A23-94F0-7971C72FD1FF}">
      <dgm:prSet/>
      <dgm:spPr/>
      <dgm:t>
        <a:bodyPr/>
        <a:lstStyle/>
        <a:p>
          <a:r>
            <a:rPr lang="en-GB"/>
            <a:t>Don’t be afraid to ask questions. </a:t>
          </a:r>
          <a:endParaRPr lang="en-US"/>
        </a:p>
      </dgm:t>
    </dgm:pt>
    <dgm:pt modelId="{E8625D79-AB6D-475E-9FE7-F143513BD75F}" type="parTrans" cxnId="{2A2D912A-866A-4F44-A2C4-945EB2C31DAC}">
      <dgm:prSet/>
      <dgm:spPr/>
      <dgm:t>
        <a:bodyPr/>
        <a:lstStyle/>
        <a:p>
          <a:endParaRPr lang="en-US"/>
        </a:p>
      </dgm:t>
    </dgm:pt>
    <dgm:pt modelId="{3C10E21C-AB09-4193-94CE-8DE995A26438}" type="sibTrans" cxnId="{2A2D912A-866A-4F44-A2C4-945EB2C31DAC}">
      <dgm:prSet/>
      <dgm:spPr/>
      <dgm:t>
        <a:bodyPr/>
        <a:lstStyle/>
        <a:p>
          <a:endParaRPr lang="en-US"/>
        </a:p>
      </dgm:t>
    </dgm:pt>
    <dgm:pt modelId="{E7666CBA-5415-4915-A160-8DB4CCB83BC4}">
      <dgm:prSet/>
      <dgm:spPr/>
      <dgm:t>
        <a:bodyPr/>
        <a:lstStyle/>
        <a:p>
          <a:r>
            <a:rPr lang="en-GB"/>
            <a:t>Make use of the draft link on turnitin. </a:t>
          </a:r>
          <a:endParaRPr lang="en-US"/>
        </a:p>
      </dgm:t>
    </dgm:pt>
    <dgm:pt modelId="{4C30D160-6097-4A61-8E83-A2D87E074909}" type="parTrans" cxnId="{D0A23CB0-157D-4F5A-A4E7-C2220CACD239}">
      <dgm:prSet/>
      <dgm:spPr/>
      <dgm:t>
        <a:bodyPr/>
        <a:lstStyle/>
        <a:p>
          <a:endParaRPr lang="en-US"/>
        </a:p>
      </dgm:t>
    </dgm:pt>
    <dgm:pt modelId="{27BF8A60-CC93-4CA4-B531-5EBAC98F5DFB}" type="sibTrans" cxnId="{D0A23CB0-157D-4F5A-A4E7-C2220CACD239}">
      <dgm:prSet/>
      <dgm:spPr/>
      <dgm:t>
        <a:bodyPr/>
        <a:lstStyle/>
        <a:p>
          <a:endParaRPr lang="en-US"/>
        </a:p>
      </dgm:t>
    </dgm:pt>
    <dgm:pt modelId="{8A8AF4E7-8485-4D23-A15B-F81D0A6FC47D}">
      <dgm:prSet/>
      <dgm:spPr/>
      <dgm:t>
        <a:bodyPr/>
        <a:lstStyle/>
        <a:p>
          <a:r>
            <a:rPr lang="en-GB"/>
            <a:t>Send me a copy of the assignment before the draft session. </a:t>
          </a:r>
          <a:endParaRPr lang="en-US"/>
        </a:p>
      </dgm:t>
    </dgm:pt>
    <dgm:pt modelId="{89077525-6602-497C-A6F7-36D6ED27BEA7}" type="parTrans" cxnId="{7B2D923C-073C-4FAD-BCA2-30BC79ACF033}">
      <dgm:prSet/>
      <dgm:spPr/>
      <dgm:t>
        <a:bodyPr/>
        <a:lstStyle/>
        <a:p>
          <a:endParaRPr lang="en-US"/>
        </a:p>
      </dgm:t>
    </dgm:pt>
    <dgm:pt modelId="{B296680A-40B3-4FC8-87FC-8BF2D70C7EBD}" type="sibTrans" cxnId="{7B2D923C-073C-4FAD-BCA2-30BC79ACF033}">
      <dgm:prSet/>
      <dgm:spPr/>
      <dgm:t>
        <a:bodyPr/>
        <a:lstStyle/>
        <a:p>
          <a:endParaRPr lang="en-US"/>
        </a:p>
      </dgm:t>
    </dgm:pt>
    <dgm:pt modelId="{85783908-D756-4D23-A358-C70B251467B1}">
      <dgm:prSet/>
      <dgm:spPr/>
      <dgm:t>
        <a:bodyPr/>
        <a:lstStyle/>
        <a:p>
          <a:r>
            <a:rPr lang="en-GB"/>
            <a:t>Key thing will be linking words such as ‘’ However’’, ‘’ on the other hand’’. </a:t>
          </a:r>
          <a:endParaRPr lang="en-US"/>
        </a:p>
      </dgm:t>
    </dgm:pt>
    <dgm:pt modelId="{930B6146-1746-4C54-B94F-DD1FC1DFC064}" type="parTrans" cxnId="{6FD953F9-CD4E-451C-BE03-2AD24FFC3C61}">
      <dgm:prSet/>
      <dgm:spPr/>
      <dgm:t>
        <a:bodyPr/>
        <a:lstStyle/>
        <a:p>
          <a:endParaRPr lang="en-US"/>
        </a:p>
      </dgm:t>
    </dgm:pt>
    <dgm:pt modelId="{51203782-88AF-4F1E-8D92-E6DFC616E5CA}" type="sibTrans" cxnId="{6FD953F9-CD4E-451C-BE03-2AD24FFC3C61}">
      <dgm:prSet/>
      <dgm:spPr/>
      <dgm:t>
        <a:bodyPr/>
        <a:lstStyle/>
        <a:p>
          <a:endParaRPr lang="en-US"/>
        </a:p>
      </dgm:t>
    </dgm:pt>
    <dgm:pt modelId="{EABD749F-D1AF-460E-9415-8620C2BE88EB}" type="pres">
      <dgm:prSet presAssocID="{5EB7AE26-10F2-4C34-93D6-6E0FF78F68B5}" presName="diagram" presStyleCnt="0">
        <dgm:presLayoutVars>
          <dgm:dir/>
          <dgm:resizeHandles val="exact"/>
        </dgm:presLayoutVars>
      </dgm:prSet>
      <dgm:spPr/>
    </dgm:pt>
    <dgm:pt modelId="{2B3E8F8E-C6F3-44A4-85FA-3B99F8D67010}" type="pres">
      <dgm:prSet presAssocID="{2F954A1B-F763-4D8E-8C90-BCDB889E65BA}" presName="node" presStyleLbl="node1" presStyleIdx="0" presStyleCnt="6">
        <dgm:presLayoutVars>
          <dgm:bulletEnabled val="1"/>
        </dgm:presLayoutVars>
      </dgm:prSet>
      <dgm:spPr/>
    </dgm:pt>
    <dgm:pt modelId="{5C2545AF-D9BC-4D84-AAE7-218A0CD08193}" type="pres">
      <dgm:prSet presAssocID="{644397EC-DF88-468A-B66E-E8B79B153F9E}" presName="sibTrans" presStyleCnt="0"/>
      <dgm:spPr/>
    </dgm:pt>
    <dgm:pt modelId="{B7DA4CCA-DDBD-4C73-B2CA-3A1A12C54D63}" type="pres">
      <dgm:prSet presAssocID="{0E79DC13-B80D-4609-8525-23E7093FCE5E}" presName="node" presStyleLbl="node1" presStyleIdx="1" presStyleCnt="6">
        <dgm:presLayoutVars>
          <dgm:bulletEnabled val="1"/>
        </dgm:presLayoutVars>
      </dgm:prSet>
      <dgm:spPr/>
    </dgm:pt>
    <dgm:pt modelId="{011BDB05-0C31-460B-AC51-B4DB642A1540}" type="pres">
      <dgm:prSet presAssocID="{2FCB30F1-A4B1-42E1-8239-3DB5D9FE2881}" presName="sibTrans" presStyleCnt="0"/>
      <dgm:spPr/>
    </dgm:pt>
    <dgm:pt modelId="{EFC5E386-AA93-4762-B8CB-7B69BEC7FB2E}" type="pres">
      <dgm:prSet presAssocID="{80DE492D-CB19-4A23-94F0-7971C72FD1FF}" presName="node" presStyleLbl="node1" presStyleIdx="2" presStyleCnt="6">
        <dgm:presLayoutVars>
          <dgm:bulletEnabled val="1"/>
        </dgm:presLayoutVars>
      </dgm:prSet>
      <dgm:spPr/>
    </dgm:pt>
    <dgm:pt modelId="{F21BC350-E9F3-4F4E-89EC-56248E6DA637}" type="pres">
      <dgm:prSet presAssocID="{3C10E21C-AB09-4193-94CE-8DE995A26438}" presName="sibTrans" presStyleCnt="0"/>
      <dgm:spPr/>
    </dgm:pt>
    <dgm:pt modelId="{9F03F2D0-15C9-4D7A-BD3A-BDE4DB7A1420}" type="pres">
      <dgm:prSet presAssocID="{E7666CBA-5415-4915-A160-8DB4CCB83BC4}" presName="node" presStyleLbl="node1" presStyleIdx="3" presStyleCnt="6">
        <dgm:presLayoutVars>
          <dgm:bulletEnabled val="1"/>
        </dgm:presLayoutVars>
      </dgm:prSet>
      <dgm:spPr/>
    </dgm:pt>
    <dgm:pt modelId="{A883CCD3-3200-4B66-97EB-7F130E206BED}" type="pres">
      <dgm:prSet presAssocID="{27BF8A60-CC93-4CA4-B531-5EBAC98F5DFB}" presName="sibTrans" presStyleCnt="0"/>
      <dgm:spPr/>
    </dgm:pt>
    <dgm:pt modelId="{B5DE553D-FCE7-4ADE-B9FF-E1BB1B4919F2}" type="pres">
      <dgm:prSet presAssocID="{8A8AF4E7-8485-4D23-A15B-F81D0A6FC47D}" presName="node" presStyleLbl="node1" presStyleIdx="4" presStyleCnt="6">
        <dgm:presLayoutVars>
          <dgm:bulletEnabled val="1"/>
        </dgm:presLayoutVars>
      </dgm:prSet>
      <dgm:spPr/>
    </dgm:pt>
    <dgm:pt modelId="{1198143D-DD13-49A2-A42A-D19076710FCB}" type="pres">
      <dgm:prSet presAssocID="{B296680A-40B3-4FC8-87FC-8BF2D70C7EBD}" presName="sibTrans" presStyleCnt="0"/>
      <dgm:spPr/>
    </dgm:pt>
    <dgm:pt modelId="{210B1D2C-6C97-4466-AAA9-265E1D6C70A3}" type="pres">
      <dgm:prSet presAssocID="{85783908-D756-4D23-A358-C70B251467B1}" presName="node" presStyleLbl="node1" presStyleIdx="5" presStyleCnt="6">
        <dgm:presLayoutVars>
          <dgm:bulletEnabled val="1"/>
        </dgm:presLayoutVars>
      </dgm:prSet>
      <dgm:spPr/>
    </dgm:pt>
  </dgm:ptLst>
  <dgm:cxnLst>
    <dgm:cxn modelId="{958F2B22-72D3-486B-9D1C-3978CDEDB178}" type="presOf" srcId="{8A8AF4E7-8485-4D23-A15B-F81D0A6FC47D}" destId="{B5DE553D-FCE7-4ADE-B9FF-E1BB1B4919F2}" srcOrd="0" destOrd="0" presId="urn:microsoft.com/office/officeart/2005/8/layout/default"/>
    <dgm:cxn modelId="{2A2D912A-866A-4F44-A2C4-945EB2C31DAC}" srcId="{5EB7AE26-10F2-4C34-93D6-6E0FF78F68B5}" destId="{80DE492D-CB19-4A23-94F0-7971C72FD1FF}" srcOrd="2" destOrd="0" parTransId="{E8625D79-AB6D-475E-9FE7-F143513BD75F}" sibTransId="{3C10E21C-AB09-4193-94CE-8DE995A26438}"/>
    <dgm:cxn modelId="{7B2D923C-073C-4FAD-BCA2-30BC79ACF033}" srcId="{5EB7AE26-10F2-4C34-93D6-6E0FF78F68B5}" destId="{8A8AF4E7-8485-4D23-A15B-F81D0A6FC47D}" srcOrd="4" destOrd="0" parTransId="{89077525-6602-497C-A6F7-36D6ED27BEA7}" sibTransId="{B296680A-40B3-4FC8-87FC-8BF2D70C7EBD}"/>
    <dgm:cxn modelId="{042E316A-2348-4A82-ACD7-1795BF00B4B0}" srcId="{5EB7AE26-10F2-4C34-93D6-6E0FF78F68B5}" destId="{2F954A1B-F763-4D8E-8C90-BCDB889E65BA}" srcOrd="0" destOrd="0" parTransId="{7DDD9FA9-4AD0-407C-BCEB-67A62F3D6C3D}" sibTransId="{644397EC-DF88-468A-B66E-E8B79B153F9E}"/>
    <dgm:cxn modelId="{E55FF34E-A837-41FC-82A1-892EA4705024}" type="presOf" srcId="{E7666CBA-5415-4915-A160-8DB4CCB83BC4}" destId="{9F03F2D0-15C9-4D7A-BD3A-BDE4DB7A1420}" srcOrd="0" destOrd="0" presId="urn:microsoft.com/office/officeart/2005/8/layout/default"/>
    <dgm:cxn modelId="{0FB92C6F-5C93-4F06-A0D5-801737AD2C3D}" srcId="{5EB7AE26-10F2-4C34-93D6-6E0FF78F68B5}" destId="{0E79DC13-B80D-4609-8525-23E7093FCE5E}" srcOrd="1" destOrd="0" parTransId="{82A7B68F-F6C3-41B8-A051-31504A268E7A}" sibTransId="{2FCB30F1-A4B1-42E1-8239-3DB5D9FE2881}"/>
    <dgm:cxn modelId="{3E4611A8-70B2-4948-8FD3-A22104C10067}" type="presOf" srcId="{0E79DC13-B80D-4609-8525-23E7093FCE5E}" destId="{B7DA4CCA-DDBD-4C73-B2CA-3A1A12C54D63}" srcOrd="0" destOrd="0" presId="urn:microsoft.com/office/officeart/2005/8/layout/default"/>
    <dgm:cxn modelId="{D0A23CB0-157D-4F5A-A4E7-C2220CACD239}" srcId="{5EB7AE26-10F2-4C34-93D6-6E0FF78F68B5}" destId="{E7666CBA-5415-4915-A160-8DB4CCB83BC4}" srcOrd="3" destOrd="0" parTransId="{4C30D160-6097-4A61-8E83-A2D87E074909}" sibTransId="{27BF8A60-CC93-4CA4-B531-5EBAC98F5DFB}"/>
    <dgm:cxn modelId="{DD7C75C6-1A58-42BA-A403-D4B42F9D4282}" type="presOf" srcId="{5EB7AE26-10F2-4C34-93D6-6E0FF78F68B5}" destId="{EABD749F-D1AF-460E-9415-8620C2BE88EB}" srcOrd="0" destOrd="0" presId="urn:microsoft.com/office/officeart/2005/8/layout/default"/>
    <dgm:cxn modelId="{58501DD6-316F-4F29-A2AC-EDB862616EDC}" type="presOf" srcId="{2F954A1B-F763-4D8E-8C90-BCDB889E65BA}" destId="{2B3E8F8E-C6F3-44A4-85FA-3B99F8D67010}" srcOrd="0" destOrd="0" presId="urn:microsoft.com/office/officeart/2005/8/layout/default"/>
    <dgm:cxn modelId="{70FC9FEA-C0F2-480E-87A9-B345245D4541}" type="presOf" srcId="{85783908-D756-4D23-A358-C70B251467B1}" destId="{210B1D2C-6C97-4466-AAA9-265E1D6C70A3}" srcOrd="0" destOrd="0" presId="urn:microsoft.com/office/officeart/2005/8/layout/default"/>
    <dgm:cxn modelId="{6FD953F9-CD4E-451C-BE03-2AD24FFC3C61}" srcId="{5EB7AE26-10F2-4C34-93D6-6E0FF78F68B5}" destId="{85783908-D756-4D23-A358-C70B251467B1}" srcOrd="5" destOrd="0" parTransId="{930B6146-1746-4C54-B94F-DD1FC1DFC064}" sibTransId="{51203782-88AF-4F1E-8D92-E6DFC616E5CA}"/>
    <dgm:cxn modelId="{7F4A25FE-1E83-4D6C-BA26-18E3A03D55FB}" type="presOf" srcId="{80DE492D-CB19-4A23-94F0-7971C72FD1FF}" destId="{EFC5E386-AA93-4762-B8CB-7B69BEC7FB2E}" srcOrd="0" destOrd="0" presId="urn:microsoft.com/office/officeart/2005/8/layout/default"/>
    <dgm:cxn modelId="{096D74B4-16BF-4119-B6F1-5ADF20787235}" type="presParOf" srcId="{EABD749F-D1AF-460E-9415-8620C2BE88EB}" destId="{2B3E8F8E-C6F3-44A4-85FA-3B99F8D67010}" srcOrd="0" destOrd="0" presId="urn:microsoft.com/office/officeart/2005/8/layout/default"/>
    <dgm:cxn modelId="{F799CF65-BA6A-4ADD-AAF0-7AAA41E14756}" type="presParOf" srcId="{EABD749F-D1AF-460E-9415-8620C2BE88EB}" destId="{5C2545AF-D9BC-4D84-AAE7-218A0CD08193}" srcOrd="1" destOrd="0" presId="urn:microsoft.com/office/officeart/2005/8/layout/default"/>
    <dgm:cxn modelId="{C44D39EC-62D9-4824-80A6-0B7CDFD91744}" type="presParOf" srcId="{EABD749F-D1AF-460E-9415-8620C2BE88EB}" destId="{B7DA4CCA-DDBD-4C73-B2CA-3A1A12C54D63}" srcOrd="2" destOrd="0" presId="urn:microsoft.com/office/officeart/2005/8/layout/default"/>
    <dgm:cxn modelId="{BC9AE68F-2ABA-44C9-BC34-C25AC05EC74E}" type="presParOf" srcId="{EABD749F-D1AF-460E-9415-8620C2BE88EB}" destId="{011BDB05-0C31-460B-AC51-B4DB642A1540}" srcOrd="3" destOrd="0" presId="urn:microsoft.com/office/officeart/2005/8/layout/default"/>
    <dgm:cxn modelId="{10032F26-9758-4C2F-BF31-6518C2D12F92}" type="presParOf" srcId="{EABD749F-D1AF-460E-9415-8620C2BE88EB}" destId="{EFC5E386-AA93-4762-B8CB-7B69BEC7FB2E}" srcOrd="4" destOrd="0" presId="urn:microsoft.com/office/officeart/2005/8/layout/default"/>
    <dgm:cxn modelId="{3941C5FE-8752-4397-AC6D-851AA9B7C78F}" type="presParOf" srcId="{EABD749F-D1AF-460E-9415-8620C2BE88EB}" destId="{F21BC350-E9F3-4F4E-89EC-56248E6DA637}" srcOrd="5" destOrd="0" presId="urn:microsoft.com/office/officeart/2005/8/layout/default"/>
    <dgm:cxn modelId="{DDFA35D3-9A53-4537-8ADF-72046CE88105}" type="presParOf" srcId="{EABD749F-D1AF-460E-9415-8620C2BE88EB}" destId="{9F03F2D0-15C9-4D7A-BD3A-BDE4DB7A1420}" srcOrd="6" destOrd="0" presId="urn:microsoft.com/office/officeart/2005/8/layout/default"/>
    <dgm:cxn modelId="{924FE209-DBE4-4711-9614-ACC65BA36057}" type="presParOf" srcId="{EABD749F-D1AF-460E-9415-8620C2BE88EB}" destId="{A883CCD3-3200-4B66-97EB-7F130E206BED}" srcOrd="7" destOrd="0" presId="urn:microsoft.com/office/officeart/2005/8/layout/default"/>
    <dgm:cxn modelId="{4D9E0FAD-831B-49E3-B15F-74E88015077B}" type="presParOf" srcId="{EABD749F-D1AF-460E-9415-8620C2BE88EB}" destId="{B5DE553D-FCE7-4ADE-B9FF-E1BB1B4919F2}" srcOrd="8" destOrd="0" presId="urn:microsoft.com/office/officeart/2005/8/layout/default"/>
    <dgm:cxn modelId="{0EC0D903-C5E1-48CF-A7FD-95603420023C}" type="presParOf" srcId="{EABD749F-D1AF-460E-9415-8620C2BE88EB}" destId="{1198143D-DD13-49A2-A42A-D19076710FCB}" srcOrd="9" destOrd="0" presId="urn:microsoft.com/office/officeart/2005/8/layout/default"/>
    <dgm:cxn modelId="{0B0D94A7-9FED-495F-8DE8-42DD5F7888DE}" type="presParOf" srcId="{EABD749F-D1AF-460E-9415-8620C2BE88EB}" destId="{210B1D2C-6C97-4466-AAA9-265E1D6C70A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205477-B04F-4881-8EB4-26881AEE26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8AF88A1-3881-4610-86B5-C69B23D5EE32}">
      <dgm:prSet/>
      <dgm:spPr/>
      <dgm:t>
        <a:bodyPr/>
        <a:lstStyle/>
        <a:p>
          <a:pPr>
            <a:lnSpc>
              <a:spcPct val="100000"/>
            </a:lnSpc>
          </a:pPr>
          <a:r>
            <a:rPr lang="en-GB" dirty="0"/>
            <a:t>Dunlop Pneumatic Tyre Co LTD Selfridge and Co LTD [ 1915] – a third party cannot be subjected or held to a contract. </a:t>
          </a:r>
          <a:endParaRPr lang="en-US" dirty="0"/>
        </a:p>
      </dgm:t>
    </dgm:pt>
    <dgm:pt modelId="{B4FB497C-F81A-4387-B44F-7D6CBBBBE787}" type="parTrans" cxnId="{85205AA4-228B-42A6-A305-0E647C818AC5}">
      <dgm:prSet/>
      <dgm:spPr/>
      <dgm:t>
        <a:bodyPr/>
        <a:lstStyle/>
        <a:p>
          <a:endParaRPr lang="en-US"/>
        </a:p>
      </dgm:t>
    </dgm:pt>
    <dgm:pt modelId="{8B2C7ADE-3DFA-4B70-8925-3419A25E12CA}" type="sibTrans" cxnId="{85205AA4-228B-42A6-A305-0E647C818AC5}">
      <dgm:prSet/>
      <dgm:spPr/>
      <dgm:t>
        <a:bodyPr/>
        <a:lstStyle/>
        <a:p>
          <a:endParaRPr lang="en-US"/>
        </a:p>
      </dgm:t>
    </dgm:pt>
    <dgm:pt modelId="{A0A2029F-928B-4649-B607-C8DEE79A8702}">
      <dgm:prSet/>
      <dgm:spPr/>
      <dgm:t>
        <a:bodyPr/>
        <a:lstStyle/>
        <a:p>
          <a:pPr>
            <a:lnSpc>
              <a:spcPct val="100000"/>
            </a:lnSpc>
          </a:pPr>
          <a:r>
            <a:rPr lang="en-GB"/>
            <a:t>Dunlop sold tyres to wholesaler and therefore Selfridges cannot be sued because they were not a party to the contract. </a:t>
          </a:r>
          <a:endParaRPr lang="en-US"/>
        </a:p>
      </dgm:t>
    </dgm:pt>
    <dgm:pt modelId="{69E7ACC6-74F8-446B-8ED5-9FCAD0850E86}" type="parTrans" cxnId="{817F7074-41BC-4A74-A245-760BDFFF5E8F}">
      <dgm:prSet/>
      <dgm:spPr/>
      <dgm:t>
        <a:bodyPr/>
        <a:lstStyle/>
        <a:p>
          <a:endParaRPr lang="en-US"/>
        </a:p>
      </dgm:t>
    </dgm:pt>
    <dgm:pt modelId="{BEAA14A4-0690-4987-AC80-44B4502B05BD}" type="sibTrans" cxnId="{817F7074-41BC-4A74-A245-760BDFFF5E8F}">
      <dgm:prSet/>
      <dgm:spPr/>
      <dgm:t>
        <a:bodyPr/>
        <a:lstStyle/>
        <a:p>
          <a:endParaRPr lang="en-US"/>
        </a:p>
      </dgm:t>
    </dgm:pt>
    <dgm:pt modelId="{4B05DAF8-BC5C-49AB-88E5-CFE0721B86DC}" type="pres">
      <dgm:prSet presAssocID="{79205477-B04F-4881-8EB4-26881AEE26FA}" presName="root" presStyleCnt="0">
        <dgm:presLayoutVars>
          <dgm:dir/>
          <dgm:resizeHandles val="exact"/>
        </dgm:presLayoutVars>
      </dgm:prSet>
      <dgm:spPr/>
    </dgm:pt>
    <dgm:pt modelId="{5C25DCEA-D867-4F77-9E49-FB08949B2DB2}" type="pres">
      <dgm:prSet presAssocID="{78AF88A1-3881-4610-86B5-C69B23D5EE32}" presName="compNode" presStyleCnt="0"/>
      <dgm:spPr/>
    </dgm:pt>
    <dgm:pt modelId="{3604F21D-2A0E-4FE0-9A9D-6626C8B14FB3}" type="pres">
      <dgm:prSet presAssocID="{78AF88A1-3881-4610-86B5-C69B23D5EE32}" presName="bgRect" presStyleLbl="bgShp" presStyleIdx="0" presStyleCnt="2"/>
      <dgm:spPr/>
    </dgm:pt>
    <dgm:pt modelId="{F3569777-7CAF-44BF-93A8-018AC5736C22}" type="pres">
      <dgm:prSet presAssocID="{78AF88A1-3881-4610-86B5-C69B23D5EE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ooter"/>
        </a:ext>
      </dgm:extLst>
    </dgm:pt>
    <dgm:pt modelId="{52E813FE-2C86-41F2-BFAB-4FD7759E81FC}" type="pres">
      <dgm:prSet presAssocID="{78AF88A1-3881-4610-86B5-C69B23D5EE32}" presName="spaceRect" presStyleCnt="0"/>
      <dgm:spPr/>
    </dgm:pt>
    <dgm:pt modelId="{995FFBB8-6306-4B7E-9F17-A78606EC4040}" type="pres">
      <dgm:prSet presAssocID="{78AF88A1-3881-4610-86B5-C69B23D5EE32}" presName="parTx" presStyleLbl="revTx" presStyleIdx="0" presStyleCnt="2">
        <dgm:presLayoutVars>
          <dgm:chMax val="0"/>
          <dgm:chPref val="0"/>
        </dgm:presLayoutVars>
      </dgm:prSet>
      <dgm:spPr/>
    </dgm:pt>
    <dgm:pt modelId="{BA001B0A-9939-41AB-AD08-A2D332D395B6}" type="pres">
      <dgm:prSet presAssocID="{8B2C7ADE-3DFA-4B70-8925-3419A25E12CA}" presName="sibTrans" presStyleCnt="0"/>
      <dgm:spPr/>
    </dgm:pt>
    <dgm:pt modelId="{A369B067-5D2A-434E-83C3-537AC392AAAD}" type="pres">
      <dgm:prSet presAssocID="{A0A2029F-928B-4649-B607-C8DEE79A8702}" presName="compNode" presStyleCnt="0"/>
      <dgm:spPr/>
    </dgm:pt>
    <dgm:pt modelId="{4E533CE8-FA15-4369-B586-3AE554903217}" type="pres">
      <dgm:prSet presAssocID="{A0A2029F-928B-4649-B607-C8DEE79A8702}" presName="bgRect" presStyleLbl="bgShp" presStyleIdx="1" presStyleCnt="2"/>
      <dgm:spPr/>
    </dgm:pt>
    <dgm:pt modelId="{ACC33A72-8B4E-40D3-A8C6-281FBE3064BE}" type="pres">
      <dgm:prSet presAssocID="{A0A2029F-928B-4649-B607-C8DEE79A87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98569EA1-E0DD-43F8-ABBE-1636303284E1}" type="pres">
      <dgm:prSet presAssocID="{A0A2029F-928B-4649-B607-C8DEE79A8702}" presName="spaceRect" presStyleCnt="0"/>
      <dgm:spPr/>
    </dgm:pt>
    <dgm:pt modelId="{1656FB12-9CEE-48D3-81EA-36419136BCCA}" type="pres">
      <dgm:prSet presAssocID="{A0A2029F-928B-4649-B607-C8DEE79A8702}" presName="parTx" presStyleLbl="revTx" presStyleIdx="1" presStyleCnt="2">
        <dgm:presLayoutVars>
          <dgm:chMax val="0"/>
          <dgm:chPref val="0"/>
        </dgm:presLayoutVars>
      </dgm:prSet>
      <dgm:spPr/>
    </dgm:pt>
  </dgm:ptLst>
  <dgm:cxnLst>
    <dgm:cxn modelId="{D0EE7D35-A23D-44B6-A2B7-078104BEBFB2}" type="presOf" srcId="{A0A2029F-928B-4649-B607-C8DEE79A8702}" destId="{1656FB12-9CEE-48D3-81EA-36419136BCCA}" srcOrd="0" destOrd="0" presId="urn:microsoft.com/office/officeart/2018/2/layout/IconVerticalSolidList"/>
    <dgm:cxn modelId="{817F7074-41BC-4A74-A245-760BDFFF5E8F}" srcId="{79205477-B04F-4881-8EB4-26881AEE26FA}" destId="{A0A2029F-928B-4649-B607-C8DEE79A8702}" srcOrd="1" destOrd="0" parTransId="{69E7ACC6-74F8-446B-8ED5-9FCAD0850E86}" sibTransId="{BEAA14A4-0690-4987-AC80-44B4502B05BD}"/>
    <dgm:cxn modelId="{85205AA4-228B-42A6-A305-0E647C818AC5}" srcId="{79205477-B04F-4881-8EB4-26881AEE26FA}" destId="{78AF88A1-3881-4610-86B5-C69B23D5EE32}" srcOrd="0" destOrd="0" parTransId="{B4FB497C-F81A-4387-B44F-7D6CBBBBE787}" sibTransId="{8B2C7ADE-3DFA-4B70-8925-3419A25E12CA}"/>
    <dgm:cxn modelId="{A104E8C9-3A3A-418E-9A9C-E2B4258FF2CF}" type="presOf" srcId="{79205477-B04F-4881-8EB4-26881AEE26FA}" destId="{4B05DAF8-BC5C-49AB-88E5-CFE0721B86DC}" srcOrd="0" destOrd="0" presId="urn:microsoft.com/office/officeart/2018/2/layout/IconVerticalSolidList"/>
    <dgm:cxn modelId="{D68B6AF5-A6DF-4510-AF7D-40FB489F2E28}" type="presOf" srcId="{78AF88A1-3881-4610-86B5-C69B23D5EE32}" destId="{995FFBB8-6306-4B7E-9F17-A78606EC4040}" srcOrd="0" destOrd="0" presId="urn:microsoft.com/office/officeart/2018/2/layout/IconVerticalSolidList"/>
    <dgm:cxn modelId="{4BE16F83-E5EA-4F77-9D04-73F7CB71EF93}" type="presParOf" srcId="{4B05DAF8-BC5C-49AB-88E5-CFE0721B86DC}" destId="{5C25DCEA-D867-4F77-9E49-FB08949B2DB2}" srcOrd="0" destOrd="0" presId="urn:microsoft.com/office/officeart/2018/2/layout/IconVerticalSolidList"/>
    <dgm:cxn modelId="{528BF608-8AFA-4AEF-9CE7-7432661F2325}" type="presParOf" srcId="{5C25DCEA-D867-4F77-9E49-FB08949B2DB2}" destId="{3604F21D-2A0E-4FE0-9A9D-6626C8B14FB3}" srcOrd="0" destOrd="0" presId="urn:microsoft.com/office/officeart/2018/2/layout/IconVerticalSolidList"/>
    <dgm:cxn modelId="{B09AC0F0-C3A0-4745-8DE1-CE08B7873C0B}" type="presParOf" srcId="{5C25DCEA-D867-4F77-9E49-FB08949B2DB2}" destId="{F3569777-7CAF-44BF-93A8-018AC5736C22}" srcOrd="1" destOrd="0" presId="urn:microsoft.com/office/officeart/2018/2/layout/IconVerticalSolidList"/>
    <dgm:cxn modelId="{9DB5B50D-B0CF-4AFB-95C1-68996668453E}" type="presParOf" srcId="{5C25DCEA-D867-4F77-9E49-FB08949B2DB2}" destId="{52E813FE-2C86-41F2-BFAB-4FD7759E81FC}" srcOrd="2" destOrd="0" presId="urn:microsoft.com/office/officeart/2018/2/layout/IconVerticalSolidList"/>
    <dgm:cxn modelId="{5FFD0C50-3B21-4737-BF40-56E57AB5F756}" type="presParOf" srcId="{5C25DCEA-D867-4F77-9E49-FB08949B2DB2}" destId="{995FFBB8-6306-4B7E-9F17-A78606EC4040}" srcOrd="3" destOrd="0" presId="urn:microsoft.com/office/officeart/2018/2/layout/IconVerticalSolidList"/>
    <dgm:cxn modelId="{B5BBCD7F-ADE3-4707-B2BE-F2C8A39DC635}" type="presParOf" srcId="{4B05DAF8-BC5C-49AB-88E5-CFE0721B86DC}" destId="{BA001B0A-9939-41AB-AD08-A2D332D395B6}" srcOrd="1" destOrd="0" presId="urn:microsoft.com/office/officeart/2018/2/layout/IconVerticalSolidList"/>
    <dgm:cxn modelId="{6A8AEB0B-CD03-4D66-8D71-E93DAA3D5977}" type="presParOf" srcId="{4B05DAF8-BC5C-49AB-88E5-CFE0721B86DC}" destId="{A369B067-5D2A-434E-83C3-537AC392AAAD}" srcOrd="2" destOrd="0" presId="urn:microsoft.com/office/officeart/2018/2/layout/IconVerticalSolidList"/>
    <dgm:cxn modelId="{50CB116D-E525-48B2-85B3-83C0C96BD8F6}" type="presParOf" srcId="{A369B067-5D2A-434E-83C3-537AC392AAAD}" destId="{4E533CE8-FA15-4369-B586-3AE554903217}" srcOrd="0" destOrd="0" presId="urn:microsoft.com/office/officeart/2018/2/layout/IconVerticalSolidList"/>
    <dgm:cxn modelId="{7FD3AB27-10B7-449C-B5D8-45CBFD7CD853}" type="presParOf" srcId="{A369B067-5D2A-434E-83C3-537AC392AAAD}" destId="{ACC33A72-8B4E-40D3-A8C6-281FBE3064BE}" srcOrd="1" destOrd="0" presId="urn:microsoft.com/office/officeart/2018/2/layout/IconVerticalSolidList"/>
    <dgm:cxn modelId="{855BAE1F-4655-44BB-9495-6AD8B3AA6F5E}" type="presParOf" srcId="{A369B067-5D2A-434E-83C3-537AC392AAAD}" destId="{98569EA1-E0DD-43F8-ABBE-1636303284E1}" srcOrd="2" destOrd="0" presId="urn:microsoft.com/office/officeart/2018/2/layout/IconVerticalSolidList"/>
    <dgm:cxn modelId="{F036BC1B-ED5A-4FB7-8A0E-B380A38C972A}" type="presParOf" srcId="{A369B067-5D2A-434E-83C3-537AC392AAAD}" destId="{1656FB12-9CEE-48D3-81EA-36419136BC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C9F89D-CE46-4806-B8A9-47071F452DF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46DF42F-E0FF-420F-BFA0-3634353C414B}">
      <dgm:prSet/>
      <dgm:spPr/>
      <dgm:t>
        <a:bodyPr/>
        <a:lstStyle/>
        <a:p>
          <a:pPr>
            <a:lnSpc>
              <a:spcPct val="100000"/>
            </a:lnSpc>
          </a:pPr>
          <a:r>
            <a:rPr lang="en-GB"/>
            <a:t>S.11 of the Married Women’s Property Act 1882- wife can sue on policy even though they were not a party to the contract. </a:t>
          </a:r>
          <a:endParaRPr lang="en-US"/>
        </a:p>
      </dgm:t>
    </dgm:pt>
    <dgm:pt modelId="{FF341C21-FED0-44CF-8AE2-9A123C40001E}" type="parTrans" cxnId="{322F5F57-1F7A-4DC0-935D-828D3DE34580}">
      <dgm:prSet/>
      <dgm:spPr/>
      <dgm:t>
        <a:bodyPr/>
        <a:lstStyle/>
        <a:p>
          <a:endParaRPr lang="en-US"/>
        </a:p>
      </dgm:t>
    </dgm:pt>
    <dgm:pt modelId="{A5537C05-FFDD-4D43-88D9-1C42249FDB7E}" type="sibTrans" cxnId="{322F5F57-1F7A-4DC0-935D-828D3DE34580}">
      <dgm:prSet/>
      <dgm:spPr/>
      <dgm:t>
        <a:bodyPr/>
        <a:lstStyle/>
        <a:p>
          <a:endParaRPr lang="en-US"/>
        </a:p>
      </dgm:t>
    </dgm:pt>
    <dgm:pt modelId="{9D82CDFA-3CF4-421C-B0C1-EA9EC56B9456}">
      <dgm:prSet/>
      <dgm:spPr/>
      <dgm:t>
        <a:bodyPr/>
        <a:lstStyle/>
        <a:p>
          <a:pPr>
            <a:lnSpc>
              <a:spcPct val="100000"/>
            </a:lnSpc>
          </a:pPr>
          <a:r>
            <a:rPr lang="en-GB"/>
            <a:t>Extension to exemptions – Jackson v Horizon Holidays LTDn [ 1975].  Party to the contract sued for the distress to his family. </a:t>
          </a:r>
          <a:endParaRPr lang="en-US"/>
        </a:p>
      </dgm:t>
    </dgm:pt>
    <dgm:pt modelId="{675B695E-067D-4B29-9CAF-C7B7E59220B1}" type="parTrans" cxnId="{0FAFF974-CE15-4CB9-BEF8-A607427F1C44}">
      <dgm:prSet/>
      <dgm:spPr/>
      <dgm:t>
        <a:bodyPr/>
        <a:lstStyle/>
        <a:p>
          <a:endParaRPr lang="en-US"/>
        </a:p>
      </dgm:t>
    </dgm:pt>
    <dgm:pt modelId="{83CC2CFB-D55C-40A6-BA82-1C45418E6983}" type="sibTrans" cxnId="{0FAFF974-CE15-4CB9-BEF8-A607427F1C44}">
      <dgm:prSet/>
      <dgm:spPr/>
      <dgm:t>
        <a:bodyPr/>
        <a:lstStyle/>
        <a:p>
          <a:endParaRPr lang="en-US"/>
        </a:p>
      </dgm:t>
    </dgm:pt>
    <dgm:pt modelId="{B11E250A-7629-44C2-90B0-63560AC048D5}" type="pres">
      <dgm:prSet presAssocID="{E8C9F89D-CE46-4806-B8A9-47071F452DF1}" presName="root" presStyleCnt="0">
        <dgm:presLayoutVars>
          <dgm:dir/>
          <dgm:resizeHandles val="exact"/>
        </dgm:presLayoutVars>
      </dgm:prSet>
      <dgm:spPr/>
    </dgm:pt>
    <dgm:pt modelId="{A2D4FA85-916E-4A0E-9E6D-C3288882182B}" type="pres">
      <dgm:prSet presAssocID="{746DF42F-E0FF-420F-BFA0-3634353C414B}" presName="compNode" presStyleCnt="0"/>
      <dgm:spPr/>
    </dgm:pt>
    <dgm:pt modelId="{70D75FF1-3F8A-40E1-B101-C6C444F8547F}" type="pres">
      <dgm:prSet presAssocID="{746DF42F-E0FF-420F-BFA0-3634353C41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dding Rings"/>
        </a:ext>
      </dgm:extLst>
    </dgm:pt>
    <dgm:pt modelId="{8174F7F8-432B-43E2-9C78-DFAE4060746B}" type="pres">
      <dgm:prSet presAssocID="{746DF42F-E0FF-420F-BFA0-3634353C414B}" presName="spaceRect" presStyleCnt="0"/>
      <dgm:spPr/>
    </dgm:pt>
    <dgm:pt modelId="{86054D30-64D5-4DEC-AA20-F41917590E32}" type="pres">
      <dgm:prSet presAssocID="{746DF42F-E0FF-420F-BFA0-3634353C414B}" presName="textRect" presStyleLbl="revTx" presStyleIdx="0" presStyleCnt="2">
        <dgm:presLayoutVars>
          <dgm:chMax val="1"/>
          <dgm:chPref val="1"/>
        </dgm:presLayoutVars>
      </dgm:prSet>
      <dgm:spPr/>
    </dgm:pt>
    <dgm:pt modelId="{F4304AA2-B9A9-4432-B347-EB99E1D205FF}" type="pres">
      <dgm:prSet presAssocID="{A5537C05-FFDD-4D43-88D9-1C42249FDB7E}" presName="sibTrans" presStyleCnt="0"/>
      <dgm:spPr/>
    </dgm:pt>
    <dgm:pt modelId="{C65F1CB7-8B3C-4919-826D-779B1590283C}" type="pres">
      <dgm:prSet presAssocID="{9D82CDFA-3CF4-421C-B0C1-EA9EC56B9456}" presName="compNode" presStyleCnt="0"/>
      <dgm:spPr/>
    </dgm:pt>
    <dgm:pt modelId="{0DF52646-161F-4900-BD52-2934095112C8}" type="pres">
      <dgm:prSet presAssocID="{9D82CDFA-3CF4-421C-B0C1-EA9EC56B9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D246A4A-7DBC-4BB8-AAE1-219CF8838D4D}" type="pres">
      <dgm:prSet presAssocID="{9D82CDFA-3CF4-421C-B0C1-EA9EC56B9456}" presName="spaceRect" presStyleCnt="0"/>
      <dgm:spPr/>
    </dgm:pt>
    <dgm:pt modelId="{788797B7-71A4-4564-B384-7D4C5E4556EB}" type="pres">
      <dgm:prSet presAssocID="{9D82CDFA-3CF4-421C-B0C1-EA9EC56B9456}" presName="textRect" presStyleLbl="revTx" presStyleIdx="1" presStyleCnt="2">
        <dgm:presLayoutVars>
          <dgm:chMax val="1"/>
          <dgm:chPref val="1"/>
        </dgm:presLayoutVars>
      </dgm:prSet>
      <dgm:spPr/>
    </dgm:pt>
  </dgm:ptLst>
  <dgm:cxnLst>
    <dgm:cxn modelId="{D0CC4A23-EE2D-436E-ABA1-08DC136073BC}" type="presOf" srcId="{746DF42F-E0FF-420F-BFA0-3634353C414B}" destId="{86054D30-64D5-4DEC-AA20-F41917590E32}" srcOrd="0" destOrd="0" presId="urn:microsoft.com/office/officeart/2018/2/layout/IconLabelList"/>
    <dgm:cxn modelId="{EC1C0B2B-55E6-488D-B2E2-D75C4BACEBA1}" type="presOf" srcId="{9D82CDFA-3CF4-421C-B0C1-EA9EC56B9456}" destId="{788797B7-71A4-4564-B384-7D4C5E4556EB}" srcOrd="0" destOrd="0" presId="urn:microsoft.com/office/officeart/2018/2/layout/IconLabelList"/>
    <dgm:cxn modelId="{0FAFF974-CE15-4CB9-BEF8-A607427F1C44}" srcId="{E8C9F89D-CE46-4806-B8A9-47071F452DF1}" destId="{9D82CDFA-3CF4-421C-B0C1-EA9EC56B9456}" srcOrd="1" destOrd="0" parTransId="{675B695E-067D-4B29-9CAF-C7B7E59220B1}" sibTransId="{83CC2CFB-D55C-40A6-BA82-1C45418E6983}"/>
    <dgm:cxn modelId="{322F5F57-1F7A-4DC0-935D-828D3DE34580}" srcId="{E8C9F89D-CE46-4806-B8A9-47071F452DF1}" destId="{746DF42F-E0FF-420F-BFA0-3634353C414B}" srcOrd="0" destOrd="0" parTransId="{FF341C21-FED0-44CF-8AE2-9A123C40001E}" sibTransId="{A5537C05-FFDD-4D43-88D9-1C42249FDB7E}"/>
    <dgm:cxn modelId="{28244486-487F-454F-AD9A-289C440FC4B2}" type="presOf" srcId="{E8C9F89D-CE46-4806-B8A9-47071F452DF1}" destId="{B11E250A-7629-44C2-90B0-63560AC048D5}" srcOrd="0" destOrd="0" presId="urn:microsoft.com/office/officeart/2018/2/layout/IconLabelList"/>
    <dgm:cxn modelId="{5F138F26-5CA4-4D7E-841C-9C3D97ADEE7A}" type="presParOf" srcId="{B11E250A-7629-44C2-90B0-63560AC048D5}" destId="{A2D4FA85-916E-4A0E-9E6D-C3288882182B}" srcOrd="0" destOrd="0" presId="urn:microsoft.com/office/officeart/2018/2/layout/IconLabelList"/>
    <dgm:cxn modelId="{314CF9B0-EE6F-4A79-83B3-AD08548261B5}" type="presParOf" srcId="{A2D4FA85-916E-4A0E-9E6D-C3288882182B}" destId="{70D75FF1-3F8A-40E1-B101-C6C444F8547F}" srcOrd="0" destOrd="0" presId="urn:microsoft.com/office/officeart/2018/2/layout/IconLabelList"/>
    <dgm:cxn modelId="{A255FED1-5FC5-42D8-9430-03E8F0DBA555}" type="presParOf" srcId="{A2D4FA85-916E-4A0E-9E6D-C3288882182B}" destId="{8174F7F8-432B-43E2-9C78-DFAE4060746B}" srcOrd="1" destOrd="0" presId="urn:microsoft.com/office/officeart/2018/2/layout/IconLabelList"/>
    <dgm:cxn modelId="{F7359EDE-A1FC-4212-B04D-3D1E6F00B887}" type="presParOf" srcId="{A2D4FA85-916E-4A0E-9E6D-C3288882182B}" destId="{86054D30-64D5-4DEC-AA20-F41917590E32}" srcOrd="2" destOrd="0" presId="urn:microsoft.com/office/officeart/2018/2/layout/IconLabelList"/>
    <dgm:cxn modelId="{E6985251-A4F6-42BA-8687-60D0D2F89650}" type="presParOf" srcId="{B11E250A-7629-44C2-90B0-63560AC048D5}" destId="{F4304AA2-B9A9-4432-B347-EB99E1D205FF}" srcOrd="1" destOrd="0" presId="urn:microsoft.com/office/officeart/2018/2/layout/IconLabelList"/>
    <dgm:cxn modelId="{2EC0C729-F7A3-46AF-9F55-2D4A39A3BC63}" type="presParOf" srcId="{B11E250A-7629-44C2-90B0-63560AC048D5}" destId="{C65F1CB7-8B3C-4919-826D-779B1590283C}" srcOrd="2" destOrd="0" presId="urn:microsoft.com/office/officeart/2018/2/layout/IconLabelList"/>
    <dgm:cxn modelId="{17E96F7D-5EBC-4C51-A9ED-3414FBC91749}" type="presParOf" srcId="{C65F1CB7-8B3C-4919-826D-779B1590283C}" destId="{0DF52646-161F-4900-BD52-2934095112C8}" srcOrd="0" destOrd="0" presId="urn:microsoft.com/office/officeart/2018/2/layout/IconLabelList"/>
    <dgm:cxn modelId="{7DB79488-5346-4739-981F-94F4D708D736}" type="presParOf" srcId="{C65F1CB7-8B3C-4919-826D-779B1590283C}" destId="{9D246A4A-7DBC-4BB8-AAE1-219CF8838D4D}" srcOrd="1" destOrd="0" presId="urn:microsoft.com/office/officeart/2018/2/layout/IconLabelList"/>
    <dgm:cxn modelId="{4915F2C7-BB84-4E66-86B5-FAD785B07EFF}" type="presParOf" srcId="{C65F1CB7-8B3C-4919-826D-779B1590283C}" destId="{788797B7-71A4-4564-B384-7D4C5E4556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0A47F5-F7D6-40B1-A21B-E4BB6D10FA2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342787E4-E609-4A2A-A89F-44A2C952D99C}">
      <dgm:prSet/>
      <dgm:spPr/>
      <dgm:t>
        <a:bodyPr/>
        <a:lstStyle/>
        <a:p>
          <a:r>
            <a:rPr lang="en-GB"/>
            <a:t>Contracts (Rights of Third Parties) Act 1999; </a:t>
          </a:r>
          <a:endParaRPr lang="en-US"/>
        </a:p>
      </dgm:t>
    </dgm:pt>
    <dgm:pt modelId="{2674FD28-8897-447C-A3CF-9D7284F0EE5D}" type="parTrans" cxnId="{93E76461-E81E-4DE1-AEE0-5380DA3F03C9}">
      <dgm:prSet/>
      <dgm:spPr/>
      <dgm:t>
        <a:bodyPr/>
        <a:lstStyle/>
        <a:p>
          <a:endParaRPr lang="en-US"/>
        </a:p>
      </dgm:t>
    </dgm:pt>
    <dgm:pt modelId="{E19A773E-E0F1-4F6B-A144-DB68D1AFE069}" type="sibTrans" cxnId="{93E76461-E81E-4DE1-AEE0-5380DA3F03C9}">
      <dgm:prSet/>
      <dgm:spPr/>
      <dgm:t>
        <a:bodyPr/>
        <a:lstStyle/>
        <a:p>
          <a:endParaRPr lang="en-US"/>
        </a:p>
      </dgm:t>
    </dgm:pt>
    <dgm:pt modelId="{D9F195FE-FC1B-47B6-8AB2-192E8EDFD239}">
      <dgm:prSet/>
      <dgm:spPr/>
      <dgm:t>
        <a:bodyPr/>
        <a:lstStyle/>
        <a:p>
          <a:r>
            <a:rPr lang="en-GB" b="1"/>
            <a:t>‘’</a:t>
          </a:r>
          <a:r>
            <a:rPr lang="en-GB" b="1" i="0"/>
            <a:t>(1)Subject to the provisions of this Act, a person who is not a party to a contract (a “third party”) may in his own right enforce a term of the contract if—</a:t>
          </a:r>
          <a:endParaRPr lang="en-US"/>
        </a:p>
      </dgm:t>
    </dgm:pt>
    <dgm:pt modelId="{52B0F5DD-F287-4972-8263-3D245DF7D74A}" type="parTrans" cxnId="{7BDAE75E-0CFE-41C1-BF58-BDEE637E3B3D}">
      <dgm:prSet/>
      <dgm:spPr/>
      <dgm:t>
        <a:bodyPr/>
        <a:lstStyle/>
        <a:p>
          <a:endParaRPr lang="en-US"/>
        </a:p>
      </dgm:t>
    </dgm:pt>
    <dgm:pt modelId="{1EFB341D-B587-4CE8-B00A-E306A280534C}" type="sibTrans" cxnId="{7BDAE75E-0CFE-41C1-BF58-BDEE637E3B3D}">
      <dgm:prSet/>
      <dgm:spPr/>
      <dgm:t>
        <a:bodyPr/>
        <a:lstStyle/>
        <a:p>
          <a:endParaRPr lang="en-US"/>
        </a:p>
      </dgm:t>
    </dgm:pt>
    <dgm:pt modelId="{F8A1A68C-84A5-40D9-91BD-E6CC1348CA74}">
      <dgm:prSet/>
      <dgm:spPr/>
      <dgm:t>
        <a:bodyPr/>
        <a:lstStyle/>
        <a:p>
          <a:r>
            <a:rPr lang="en-GB" b="1" i="0"/>
            <a:t>(a)the contract expressly provides that he may, or</a:t>
          </a:r>
          <a:endParaRPr lang="en-US"/>
        </a:p>
      </dgm:t>
    </dgm:pt>
    <dgm:pt modelId="{BCFAD9D9-EE61-44EB-8799-BB7247E57BA5}" type="parTrans" cxnId="{7A197DEE-D7B3-4B60-A3AC-2D225C8BC6CA}">
      <dgm:prSet/>
      <dgm:spPr/>
      <dgm:t>
        <a:bodyPr/>
        <a:lstStyle/>
        <a:p>
          <a:endParaRPr lang="en-US"/>
        </a:p>
      </dgm:t>
    </dgm:pt>
    <dgm:pt modelId="{7EE66336-C1D9-4D76-AA64-0156DC0F63AD}" type="sibTrans" cxnId="{7A197DEE-D7B3-4B60-A3AC-2D225C8BC6CA}">
      <dgm:prSet/>
      <dgm:spPr/>
      <dgm:t>
        <a:bodyPr/>
        <a:lstStyle/>
        <a:p>
          <a:endParaRPr lang="en-US"/>
        </a:p>
      </dgm:t>
    </dgm:pt>
    <dgm:pt modelId="{07FD0554-6D08-4D3E-BE47-C036BF065DA2}">
      <dgm:prSet/>
      <dgm:spPr/>
      <dgm:t>
        <a:bodyPr/>
        <a:lstStyle/>
        <a:p>
          <a:r>
            <a:rPr lang="en-GB" b="1" i="0"/>
            <a:t>(b)subject to subsection (2), the term purports to confer a benefit on him.’’</a:t>
          </a:r>
          <a:endParaRPr lang="en-US"/>
        </a:p>
      </dgm:t>
    </dgm:pt>
    <dgm:pt modelId="{FEBC348C-6C86-4574-9C2D-AEE3934F6AC6}" type="parTrans" cxnId="{6E1FDF4F-9F4A-44C8-BFE5-4972195DB182}">
      <dgm:prSet/>
      <dgm:spPr/>
      <dgm:t>
        <a:bodyPr/>
        <a:lstStyle/>
        <a:p>
          <a:endParaRPr lang="en-US"/>
        </a:p>
      </dgm:t>
    </dgm:pt>
    <dgm:pt modelId="{1FF6C5DD-9F46-4680-9EB0-B5FA3C8785CE}" type="sibTrans" cxnId="{6E1FDF4F-9F4A-44C8-BFE5-4972195DB182}">
      <dgm:prSet/>
      <dgm:spPr/>
      <dgm:t>
        <a:bodyPr/>
        <a:lstStyle/>
        <a:p>
          <a:endParaRPr lang="en-US"/>
        </a:p>
      </dgm:t>
    </dgm:pt>
    <dgm:pt modelId="{7CBA1FCB-641E-4484-821A-ED17C66FD6F2}" type="pres">
      <dgm:prSet presAssocID="{F90A47F5-F7D6-40B1-A21B-E4BB6D10FA21}" presName="diagram" presStyleCnt="0">
        <dgm:presLayoutVars>
          <dgm:dir/>
          <dgm:resizeHandles val="exact"/>
        </dgm:presLayoutVars>
      </dgm:prSet>
      <dgm:spPr/>
    </dgm:pt>
    <dgm:pt modelId="{B9383F2D-CBB4-4061-AB01-E9D422EC98B9}" type="pres">
      <dgm:prSet presAssocID="{342787E4-E609-4A2A-A89F-44A2C952D99C}" presName="node" presStyleLbl="node1" presStyleIdx="0" presStyleCnt="4">
        <dgm:presLayoutVars>
          <dgm:bulletEnabled val="1"/>
        </dgm:presLayoutVars>
      </dgm:prSet>
      <dgm:spPr/>
    </dgm:pt>
    <dgm:pt modelId="{B9B6670D-F4A8-4F33-9169-96CED15623C1}" type="pres">
      <dgm:prSet presAssocID="{E19A773E-E0F1-4F6B-A144-DB68D1AFE069}" presName="sibTrans" presStyleLbl="sibTrans2D1" presStyleIdx="0" presStyleCnt="3"/>
      <dgm:spPr/>
    </dgm:pt>
    <dgm:pt modelId="{365ACB7B-9D9A-4909-97CE-AB5EDC4139E4}" type="pres">
      <dgm:prSet presAssocID="{E19A773E-E0F1-4F6B-A144-DB68D1AFE069}" presName="connectorText" presStyleLbl="sibTrans2D1" presStyleIdx="0" presStyleCnt="3"/>
      <dgm:spPr/>
    </dgm:pt>
    <dgm:pt modelId="{A8ECC9BD-F827-4756-B9A4-C244AF4C4B14}" type="pres">
      <dgm:prSet presAssocID="{D9F195FE-FC1B-47B6-8AB2-192E8EDFD239}" presName="node" presStyleLbl="node1" presStyleIdx="1" presStyleCnt="4">
        <dgm:presLayoutVars>
          <dgm:bulletEnabled val="1"/>
        </dgm:presLayoutVars>
      </dgm:prSet>
      <dgm:spPr/>
    </dgm:pt>
    <dgm:pt modelId="{21C494F1-3B63-49A0-89B4-4207157AE1EA}" type="pres">
      <dgm:prSet presAssocID="{1EFB341D-B587-4CE8-B00A-E306A280534C}" presName="sibTrans" presStyleLbl="sibTrans2D1" presStyleIdx="1" presStyleCnt="3"/>
      <dgm:spPr/>
    </dgm:pt>
    <dgm:pt modelId="{050F8C82-4A8B-41AF-B111-2DBD1587BE94}" type="pres">
      <dgm:prSet presAssocID="{1EFB341D-B587-4CE8-B00A-E306A280534C}" presName="connectorText" presStyleLbl="sibTrans2D1" presStyleIdx="1" presStyleCnt="3"/>
      <dgm:spPr/>
    </dgm:pt>
    <dgm:pt modelId="{362D86F4-A1AA-43D6-9D9E-636A2E1529A8}" type="pres">
      <dgm:prSet presAssocID="{F8A1A68C-84A5-40D9-91BD-E6CC1348CA74}" presName="node" presStyleLbl="node1" presStyleIdx="2" presStyleCnt="4">
        <dgm:presLayoutVars>
          <dgm:bulletEnabled val="1"/>
        </dgm:presLayoutVars>
      </dgm:prSet>
      <dgm:spPr/>
    </dgm:pt>
    <dgm:pt modelId="{094639D0-8BFF-4CB7-BBB8-C2AE9E1F0287}" type="pres">
      <dgm:prSet presAssocID="{7EE66336-C1D9-4D76-AA64-0156DC0F63AD}" presName="sibTrans" presStyleLbl="sibTrans2D1" presStyleIdx="2" presStyleCnt="3"/>
      <dgm:spPr/>
    </dgm:pt>
    <dgm:pt modelId="{DAA22D02-9C71-47CC-B013-2C4205C36B25}" type="pres">
      <dgm:prSet presAssocID="{7EE66336-C1D9-4D76-AA64-0156DC0F63AD}" presName="connectorText" presStyleLbl="sibTrans2D1" presStyleIdx="2" presStyleCnt="3"/>
      <dgm:spPr/>
    </dgm:pt>
    <dgm:pt modelId="{DF21EDFF-C48B-472B-952D-23B0E8E87F6F}" type="pres">
      <dgm:prSet presAssocID="{07FD0554-6D08-4D3E-BE47-C036BF065DA2}" presName="node" presStyleLbl="node1" presStyleIdx="3" presStyleCnt="4">
        <dgm:presLayoutVars>
          <dgm:bulletEnabled val="1"/>
        </dgm:presLayoutVars>
      </dgm:prSet>
      <dgm:spPr/>
    </dgm:pt>
  </dgm:ptLst>
  <dgm:cxnLst>
    <dgm:cxn modelId="{66AEA82B-BBBB-49E7-9174-012AC9AD4EE8}" type="presOf" srcId="{F8A1A68C-84A5-40D9-91BD-E6CC1348CA74}" destId="{362D86F4-A1AA-43D6-9D9E-636A2E1529A8}" srcOrd="0" destOrd="0" presId="urn:microsoft.com/office/officeart/2005/8/layout/process5"/>
    <dgm:cxn modelId="{D5E26938-D484-41DE-9EBA-C85B0B7C44E1}" type="presOf" srcId="{D9F195FE-FC1B-47B6-8AB2-192E8EDFD239}" destId="{A8ECC9BD-F827-4756-B9A4-C244AF4C4B14}" srcOrd="0" destOrd="0" presId="urn:microsoft.com/office/officeart/2005/8/layout/process5"/>
    <dgm:cxn modelId="{7BDAE75E-0CFE-41C1-BF58-BDEE637E3B3D}" srcId="{F90A47F5-F7D6-40B1-A21B-E4BB6D10FA21}" destId="{D9F195FE-FC1B-47B6-8AB2-192E8EDFD239}" srcOrd="1" destOrd="0" parTransId="{52B0F5DD-F287-4972-8263-3D245DF7D74A}" sibTransId="{1EFB341D-B587-4CE8-B00A-E306A280534C}"/>
    <dgm:cxn modelId="{93E76461-E81E-4DE1-AEE0-5380DA3F03C9}" srcId="{F90A47F5-F7D6-40B1-A21B-E4BB6D10FA21}" destId="{342787E4-E609-4A2A-A89F-44A2C952D99C}" srcOrd="0" destOrd="0" parTransId="{2674FD28-8897-447C-A3CF-9D7284F0EE5D}" sibTransId="{E19A773E-E0F1-4F6B-A144-DB68D1AFE069}"/>
    <dgm:cxn modelId="{9C6EBA41-D4AB-49D0-BA64-649D9D7A8ABA}" type="presOf" srcId="{1EFB341D-B587-4CE8-B00A-E306A280534C}" destId="{050F8C82-4A8B-41AF-B111-2DBD1587BE94}" srcOrd="1" destOrd="0" presId="urn:microsoft.com/office/officeart/2005/8/layout/process5"/>
    <dgm:cxn modelId="{6E1FDF4F-9F4A-44C8-BFE5-4972195DB182}" srcId="{F90A47F5-F7D6-40B1-A21B-E4BB6D10FA21}" destId="{07FD0554-6D08-4D3E-BE47-C036BF065DA2}" srcOrd="3" destOrd="0" parTransId="{FEBC348C-6C86-4574-9C2D-AEE3934F6AC6}" sibTransId="{1FF6C5DD-9F46-4680-9EB0-B5FA3C8785CE}"/>
    <dgm:cxn modelId="{D6ADBD74-EAAF-46F8-B336-1A9F808553DB}" type="presOf" srcId="{E19A773E-E0F1-4F6B-A144-DB68D1AFE069}" destId="{365ACB7B-9D9A-4909-97CE-AB5EDC4139E4}" srcOrd="1" destOrd="0" presId="urn:microsoft.com/office/officeart/2005/8/layout/process5"/>
    <dgm:cxn modelId="{5F6CF67F-6103-4ECD-AB30-016BB9B6BE64}" type="presOf" srcId="{342787E4-E609-4A2A-A89F-44A2C952D99C}" destId="{B9383F2D-CBB4-4061-AB01-E9D422EC98B9}" srcOrd="0" destOrd="0" presId="urn:microsoft.com/office/officeart/2005/8/layout/process5"/>
    <dgm:cxn modelId="{C3FC1892-C631-4626-9BC9-93A8958609FA}" type="presOf" srcId="{E19A773E-E0F1-4F6B-A144-DB68D1AFE069}" destId="{B9B6670D-F4A8-4F33-9169-96CED15623C1}" srcOrd="0" destOrd="0" presId="urn:microsoft.com/office/officeart/2005/8/layout/process5"/>
    <dgm:cxn modelId="{9B0D73B3-EFCA-419A-9B26-BA51C1EE1951}" type="presOf" srcId="{1EFB341D-B587-4CE8-B00A-E306A280534C}" destId="{21C494F1-3B63-49A0-89B4-4207157AE1EA}" srcOrd="0" destOrd="0" presId="urn:microsoft.com/office/officeart/2005/8/layout/process5"/>
    <dgm:cxn modelId="{AE7F2AC4-2461-47CD-9E0C-D93CC65B930E}" type="presOf" srcId="{7EE66336-C1D9-4D76-AA64-0156DC0F63AD}" destId="{DAA22D02-9C71-47CC-B013-2C4205C36B25}" srcOrd="1" destOrd="0" presId="urn:microsoft.com/office/officeart/2005/8/layout/process5"/>
    <dgm:cxn modelId="{FC0200D1-C8A6-4DE5-B4AA-BE2955CB4221}" type="presOf" srcId="{F90A47F5-F7D6-40B1-A21B-E4BB6D10FA21}" destId="{7CBA1FCB-641E-4484-821A-ED17C66FD6F2}" srcOrd="0" destOrd="0" presId="urn:microsoft.com/office/officeart/2005/8/layout/process5"/>
    <dgm:cxn modelId="{48BE7BD7-4F11-49EB-A3A5-8CE9CCF887EC}" type="presOf" srcId="{07FD0554-6D08-4D3E-BE47-C036BF065DA2}" destId="{DF21EDFF-C48B-472B-952D-23B0E8E87F6F}" srcOrd="0" destOrd="0" presId="urn:microsoft.com/office/officeart/2005/8/layout/process5"/>
    <dgm:cxn modelId="{7A197DEE-D7B3-4B60-A3AC-2D225C8BC6CA}" srcId="{F90A47F5-F7D6-40B1-A21B-E4BB6D10FA21}" destId="{F8A1A68C-84A5-40D9-91BD-E6CC1348CA74}" srcOrd="2" destOrd="0" parTransId="{BCFAD9D9-EE61-44EB-8799-BB7247E57BA5}" sibTransId="{7EE66336-C1D9-4D76-AA64-0156DC0F63AD}"/>
    <dgm:cxn modelId="{723A5EFD-7530-4603-BB33-65B62CA41270}" type="presOf" srcId="{7EE66336-C1D9-4D76-AA64-0156DC0F63AD}" destId="{094639D0-8BFF-4CB7-BBB8-C2AE9E1F0287}" srcOrd="0" destOrd="0" presId="urn:microsoft.com/office/officeart/2005/8/layout/process5"/>
    <dgm:cxn modelId="{DA13119F-55CA-4DF6-B1C7-A2A9E21C498A}" type="presParOf" srcId="{7CBA1FCB-641E-4484-821A-ED17C66FD6F2}" destId="{B9383F2D-CBB4-4061-AB01-E9D422EC98B9}" srcOrd="0" destOrd="0" presId="urn:microsoft.com/office/officeart/2005/8/layout/process5"/>
    <dgm:cxn modelId="{113A9ABF-2FA5-410F-A3AB-5FAEF3E648A8}" type="presParOf" srcId="{7CBA1FCB-641E-4484-821A-ED17C66FD6F2}" destId="{B9B6670D-F4A8-4F33-9169-96CED15623C1}" srcOrd="1" destOrd="0" presId="urn:microsoft.com/office/officeart/2005/8/layout/process5"/>
    <dgm:cxn modelId="{2DACB46C-9446-4F3B-B20D-AC8B7E37117C}" type="presParOf" srcId="{B9B6670D-F4A8-4F33-9169-96CED15623C1}" destId="{365ACB7B-9D9A-4909-97CE-AB5EDC4139E4}" srcOrd="0" destOrd="0" presId="urn:microsoft.com/office/officeart/2005/8/layout/process5"/>
    <dgm:cxn modelId="{3BC4A247-B45C-4F07-A981-2BAB35F28923}" type="presParOf" srcId="{7CBA1FCB-641E-4484-821A-ED17C66FD6F2}" destId="{A8ECC9BD-F827-4756-B9A4-C244AF4C4B14}" srcOrd="2" destOrd="0" presId="urn:microsoft.com/office/officeart/2005/8/layout/process5"/>
    <dgm:cxn modelId="{38AA23BB-8C93-4A4E-A73C-694FFAD20FC0}" type="presParOf" srcId="{7CBA1FCB-641E-4484-821A-ED17C66FD6F2}" destId="{21C494F1-3B63-49A0-89B4-4207157AE1EA}" srcOrd="3" destOrd="0" presId="urn:microsoft.com/office/officeart/2005/8/layout/process5"/>
    <dgm:cxn modelId="{36911886-8769-4960-89D9-859FBFFC3F36}" type="presParOf" srcId="{21C494F1-3B63-49A0-89B4-4207157AE1EA}" destId="{050F8C82-4A8B-41AF-B111-2DBD1587BE94}" srcOrd="0" destOrd="0" presId="urn:microsoft.com/office/officeart/2005/8/layout/process5"/>
    <dgm:cxn modelId="{0F146147-B8EC-410A-9755-49B278121864}" type="presParOf" srcId="{7CBA1FCB-641E-4484-821A-ED17C66FD6F2}" destId="{362D86F4-A1AA-43D6-9D9E-636A2E1529A8}" srcOrd="4" destOrd="0" presId="urn:microsoft.com/office/officeart/2005/8/layout/process5"/>
    <dgm:cxn modelId="{EE97FF8A-8F20-4A54-9C6F-3B840284BBB2}" type="presParOf" srcId="{7CBA1FCB-641E-4484-821A-ED17C66FD6F2}" destId="{094639D0-8BFF-4CB7-BBB8-C2AE9E1F0287}" srcOrd="5" destOrd="0" presId="urn:microsoft.com/office/officeart/2005/8/layout/process5"/>
    <dgm:cxn modelId="{6C66BFAA-A960-4F8F-8E84-DDF505E78141}" type="presParOf" srcId="{094639D0-8BFF-4CB7-BBB8-C2AE9E1F0287}" destId="{DAA22D02-9C71-47CC-B013-2C4205C36B25}" srcOrd="0" destOrd="0" presId="urn:microsoft.com/office/officeart/2005/8/layout/process5"/>
    <dgm:cxn modelId="{A9B1D349-BE02-42CB-8A6A-36C611B4294E}" type="presParOf" srcId="{7CBA1FCB-641E-4484-821A-ED17C66FD6F2}" destId="{DF21EDFF-C48B-472B-952D-23B0E8E87F6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5C576E-695E-4366-8F34-7B5CD9657F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06D2AC-1205-4856-B792-348734B5CFB5}">
      <dgm:prSet/>
      <dgm:spPr/>
      <dgm:t>
        <a:bodyPr/>
        <a:lstStyle/>
        <a:p>
          <a:r>
            <a:rPr lang="en-GB" b="0" i="0" dirty="0"/>
            <a:t>‘’2)Subsection (1)(b) does not apply if on a proper construction of the contract it appears that the parties </a:t>
          </a:r>
          <a:r>
            <a:rPr lang="en-GB" b="0" i="0" dirty="0">
              <a:highlight>
                <a:srgbClr val="FFFF00"/>
              </a:highlight>
            </a:rPr>
            <a:t>did not intend the term to be enforceable by the third party.</a:t>
          </a:r>
          <a:endParaRPr lang="en-US" dirty="0">
            <a:highlight>
              <a:srgbClr val="FFFF00"/>
            </a:highlight>
          </a:endParaRPr>
        </a:p>
      </dgm:t>
    </dgm:pt>
    <dgm:pt modelId="{11BF7E28-942D-48E9-98DF-6543CF32143F}" type="parTrans" cxnId="{F9D91685-6BEF-4123-B4ED-192C890657AF}">
      <dgm:prSet/>
      <dgm:spPr/>
      <dgm:t>
        <a:bodyPr/>
        <a:lstStyle/>
        <a:p>
          <a:endParaRPr lang="en-US"/>
        </a:p>
      </dgm:t>
    </dgm:pt>
    <dgm:pt modelId="{FEF2D30C-E802-46DC-B0AC-BD46735B2472}" type="sibTrans" cxnId="{F9D91685-6BEF-4123-B4ED-192C890657AF}">
      <dgm:prSet/>
      <dgm:spPr/>
      <dgm:t>
        <a:bodyPr/>
        <a:lstStyle/>
        <a:p>
          <a:endParaRPr lang="en-US"/>
        </a:p>
      </dgm:t>
    </dgm:pt>
    <dgm:pt modelId="{4DD22ACC-2B8F-42F5-9078-225DF1A504B2}">
      <dgm:prSet/>
      <dgm:spPr/>
      <dgm:t>
        <a:bodyPr/>
        <a:lstStyle/>
        <a:p>
          <a:r>
            <a:rPr lang="en-GB" b="0" i="0" dirty="0"/>
            <a:t>(3)The third party must be </a:t>
          </a:r>
          <a:r>
            <a:rPr lang="en-GB" b="0" i="0" dirty="0">
              <a:highlight>
                <a:srgbClr val="FFFF00"/>
              </a:highlight>
            </a:rPr>
            <a:t>expressly identified in the contract by name, as a member of a class or as answering a particular description but need not be in existence when the contract is entered into.’’</a:t>
          </a:r>
          <a:endParaRPr lang="en-US" dirty="0">
            <a:highlight>
              <a:srgbClr val="FFFF00"/>
            </a:highlight>
          </a:endParaRPr>
        </a:p>
      </dgm:t>
    </dgm:pt>
    <dgm:pt modelId="{14FA5977-74C8-4A34-A1DD-489A18B923E3}" type="parTrans" cxnId="{0CA54F81-7EF8-476D-9F57-0F160621691C}">
      <dgm:prSet/>
      <dgm:spPr/>
      <dgm:t>
        <a:bodyPr/>
        <a:lstStyle/>
        <a:p>
          <a:endParaRPr lang="en-US"/>
        </a:p>
      </dgm:t>
    </dgm:pt>
    <dgm:pt modelId="{A3F62EEE-08D6-4B83-9E48-B12CBB4EA4FB}" type="sibTrans" cxnId="{0CA54F81-7EF8-476D-9F57-0F160621691C}">
      <dgm:prSet/>
      <dgm:spPr/>
      <dgm:t>
        <a:bodyPr/>
        <a:lstStyle/>
        <a:p>
          <a:endParaRPr lang="en-US"/>
        </a:p>
      </dgm:t>
    </dgm:pt>
    <dgm:pt modelId="{68690F07-34B7-42D6-8270-9021615933D7}" type="pres">
      <dgm:prSet presAssocID="{955C576E-695E-4366-8F34-7B5CD9657FC9}" presName="vert0" presStyleCnt="0">
        <dgm:presLayoutVars>
          <dgm:dir/>
          <dgm:animOne val="branch"/>
          <dgm:animLvl val="lvl"/>
        </dgm:presLayoutVars>
      </dgm:prSet>
      <dgm:spPr/>
    </dgm:pt>
    <dgm:pt modelId="{74B3621F-EBD4-4365-827B-49601242794D}" type="pres">
      <dgm:prSet presAssocID="{B206D2AC-1205-4856-B792-348734B5CFB5}" presName="thickLine" presStyleLbl="alignNode1" presStyleIdx="0" presStyleCnt="2"/>
      <dgm:spPr/>
    </dgm:pt>
    <dgm:pt modelId="{8BC8CBDC-45AF-4FEF-AE84-9F3C6AC11D64}" type="pres">
      <dgm:prSet presAssocID="{B206D2AC-1205-4856-B792-348734B5CFB5}" presName="horz1" presStyleCnt="0"/>
      <dgm:spPr/>
    </dgm:pt>
    <dgm:pt modelId="{553E9EA1-A5A5-4668-AAFF-6ED9A1805629}" type="pres">
      <dgm:prSet presAssocID="{B206D2AC-1205-4856-B792-348734B5CFB5}" presName="tx1" presStyleLbl="revTx" presStyleIdx="0" presStyleCnt="2"/>
      <dgm:spPr/>
    </dgm:pt>
    <dgm:pt modelId="{0A1A026C-8727-4848-A6C4-A1DAA188B53C}" type="pres">
      <dgm:prSet presAssocID="{B206D2AC-1205-4856-B792-348734B5CFB5}" presName="vert1" presStyleCnt="0"/>
      <dgm:spPr/>
    </dgm:pt>
    <dgm:pt modelId="{4855D370-E47C-4573-8A2B-D211DBA5F6AC}" type="pres">
      <dgm:prSet presAssocID="{4DD22ACC-2B8F-42F5-9078-225DF1A504B2}" presName="thickLine" presStyleLbl="alignNode1" presStyleIdx="1" presStyleCnt="2"/>
      <dgm:spPr/>
    </dgm:pt>
    <dgm:pt modelId="{85858384-A1C5-4331-971C-D0636DBABA9B}" type="pres">
      <dgm:prSet presAssocID="{4DD22ACC-2B8F-42F5-9078-225DF1A504B2}" presName="horz1" presStyleCnt="0"/>
      <dgm:spPr/>
    </dgm:pt>
    <dgm:pt modelId="{5ADD6A13-5843-4CEC-8E00-BB0EA17B6751}" type="pres">
      <dgm:prSet presAssocID="{4DD22ACC-2B8F-42F5-9078-225DF1A504B2}" presName="tx1" presStyleLbl="revTx" presStyleIdx="1" presStyleCnt="2"/>
      <dgm:spPr/>
    </dgm:pt>
    <dgm:pt modelId="{C24EF1A4-033B-491D-9881-35FE0042421E}" type="pres">
      <dgm:prSet presAssocID="{4DD22ACC-2B8F-42F5-9078-225DF1A504B2}" presName="vert1" presStyleCnt="0"/>
      <dgm:spPr/>
    </dgm:pt>
  </dgm:ptLst>
  <dgm:cxnLst>
    <dgm:cxn modelId="{494FBD0A-5207-450C-9F73-6BEFF16E2B11}" type="presOf" srcId="{B206D2AC-1205-4856-B792-348734B5CFB5}" destId="{553E9EA1-A5A5-4668-AAFF-6ED9A1805629}" srcOrd="0" destOrd="0" presId="urn:microsoft.com/office/officeart/2008/layout/LinedList"/>
    <dgm:cxn modelId="{655A7A10-83BD-41D3-8A7B-643E8E1879EF}" type="presOf" srcId="{4DD22ACC-2B8F-42F5-9078-225DF1A504B2}" destId="{5ADD6A13-5843-4CEC-8E00-BB0EA17B6751}" srcOrd="0" destOrd="0" presId="urn:microsoft.com/office/officeart/2008/layout/LinedList"/>
    <dgm:cxn modelId="{0CA54F81-7EF8-476D-9F57-0F160621691C}" srcId="{955C576E-695E-4366-8F34-7B5CD9657FC9}" destId="{4DD22ACC-2B8F-42F5-9078-225DF1A504B2}" srcOrd="1" destOrd="0" parTransId="{14FA5977-74C8-4A34-A1DD-489A18B923E3}" sibTransId="{A3F62EEE-08D6-4B83-9E48-B12CBB4EA4FB}"/>
    <dgm:cxn modelId="{F9D91685-6BEF-4123-B4ED-192C890657AF}" srcId="{955C576E-695E-4366-8F34-7B5CD9657FC9}" destId="{B206D2AC-1205-4856-B792-348734B5CFB5}" srcOrd="0" destOrd="0" parTransId="{11BF7E28-942D-48E9-98DF-6543CF32143F}" sibTransId="{FEF2D30C-E802-46DC-B0AC-BD46735B2472}"/>
    <dgm:cxn modelId="{5278D3E6-2E57-4CD3-9751-7320EEBAEF05}" type="presOf" srcId="{955C576E-695E-4366-8F34-7B5CD9657FC9}" destId="{68690F07-34B7-42D6-8270-9021615933D7}" srcOrd="0" destOrd="0" presId="urn:microsoft.com/office/officeart/2008/layout/LinedList"/>
    <dgm:cxn modelId="{25AB81FA-D1DB-4B63-95D7-0FD33AF80042}" type="presParOf" srcId="{68690F07-34B7-42D6-8270-9021615933D7}" destId="{74B3621F-EBD4-4365-827B-49601242794D}" srcOrd="0" destOrd="0" presId="urn:microsoft.com/office/officeart/2008/layout/LinedList"/>
    <dgm:cxn modelId="{89A1A2D4-DB09-44F7-BFA9-1F50DD4777E5}" type="presParOf" srcId="{68690F07-34B7-42D6-8270-9021615933D7}" destId="{8BC8CBDC-45AF-4FEF-AE84-9F3C6AC11D64}" srcOrd="1" destOrd="0" presId="urn:microsoft.com/office/officeart/2008/layout/LinedList"/>
    <dgm:cxn modelId="{3B4AF439-C0AD-46F7-AFDF-8BE0155E8ADE}" type="presParOf" srcId="{8BC8CBDC-45AF-4FEF-AE84-9F3C6AC11D64}" destId="{553E9EA1-A5A5-4668-AAFF-6ED9A1805629}" srcOrd="0" destOrd="0" presId="urn:microsoft.com/office/officeart/2008/layout/LinedList"/>
    <dgm:cxn modelId="{CAD5FDE7-F6FC-401E-AF73-DAA1C1051BF9}" type="presParOf" srcId="{8BC8CBDC-45AF-4FEF-AE84-9F3C6AC11D64}" destId="{0A1A026C-8727-4848-A6C4-A1DAA188B53C}" srcOrd="1" destOrd="0" presId="urn:microsoft.com/office/officeart/2008/layout/LinedList"/>
    <dgm:cxn modelId="{1DFE0F4A-A700-486C-9054-80A51A08FFA0}" type="presParOf" srcId="{68690F07-34B7-42D6-8270-9021615933D7}" destId="{4855D370-E47C-4573-8A2B-D211DBA5F6AC}" srcOrd="2" destOrd="0" presId="urn:microsoft.com/office/officeart/2008/layout/LinedList"/>
    <dgm:cxn modelId="{13C31D9B-08E5-408A-AF15-91E05D38BA40}" type="presParOf" srcId="{68690F07-34B7-42D6-8270-9021615933D7}" destId="{85858384-A1C5-4331-971C-D0636DBABA9B}" srcOrd="3" destOrd="0" presId="urn:microsoft.com/office/officeart/2008/layout/LinedList"/>
    <dgm:cxn modelId="{9FA22F96-93EF-4DAC-B6D7-7BCF2195CEEA}" type="presParOf" srcId="{85858384-A1C5-4331-971C-D0636DBABA9B}" destId="{5ADD6A13-5843-4CEC-8E00-BB0EA17B6751}" srcOrd="0" destOrd="0" presId="urn:microsoft.com/office/officeart/2008/layout/LinedList"/>
    <dgm:cxn modelId="{971AA113-4B3A-46BC-93EA-4E22CF0534C5}" type="presParOf" srcId="{85858384-A1C5-4331-971C-D0636DBABA9B}" destId="{C24EF1A4-033B-491D-9881-35FE0042421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ACF2EB-0316-4440-BC39-1F467A776C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87F6CD1-4020-4444-A8B7-4914D2D758AC}">
      <dgm:prSet/>
      <dgm:spPr/>
      <dgm:t>
        <a:bodyPr/>
        <a:lstStyle/>
        <a:p>
          <a:pPr>
            <a:lnSpc>
              <a:spcPct val="100000"/>
            </a:lnSpc>
          </a:pPr>
          <a:r>
            <a:rPr lang="en-GB"/>
            <a:t>Contracts can also include an exclusion policy- this is to stop third parties suing. S.1(4)</a:t>
          </a:r>
          <a:endParaRPr lang="en-US"/>
        </a:p>
      </dgm:t>
    </dgm:pt>
    <dgm:pt modelId="{1F434091-B064-45A0-BC4C-FE68CAE7F80D}" type="parTrans" cxnId="{837CA62F-122E-4CB1-9C4D-0D421D1D50D1}">
      <dgm:prSet/>
      <dgm:spPr/>
      <dgm:t>
        <a:bodyPr/>
        <a:lstStyle/>
        <a:p>
          <a:endParaRPr lang="en-US"/>
        </a:p>
      </dgm:t>
    </dgm:pt>
    <dgm:pt modelId="{3AC16DD9-C447-4E09-85E1-511039FC3E0B}" type="sibTrans" cxnId="{837CA62F-122E-4CB1-9C4D-0D421D1D50D1}">
      <dgm:prSet/>
      <dgm:spPr/>
      <dgm:t>
        <a:bodyPr/>
        <a:lstStyle/>
        <a:p>
          <a:endParaRPr lang="en-US"/>
        </a:p>
      </dgm:t>
    </dgm:pt>
    <dgm:pt modelId="{9878AD62-3CD2-49BB-8148-26DA7FBD0EB4}">
      <dgm:prSet/>
      <dgm:spPr/>
      <dgm:t>
        <a:bodyPr/>
        <a:lstStyle/>
        <a:p>
          <a:pPr>
            <a:lnSpc>
              <a:spcPct val="100000"/>
            </a:lnSpc>
          </a:pPr>
          <a:r>
            <a:rPr lang="en-GB"/>
            <a:t>Assignor or assignee – Assignment – transfer benefits/ property. </a:t>
          </a:r>
          <a:endParaRPr lang="en-US"/>
        </a:p>
      </dgm:t>
    </dgm:pt>
    <dgm:pt modelId="{70D588FA-F648-464F-BD9A-8DC77BFFF4B5}" type="parTrans" cxnId="{A37FFC74-66C9-46C0-BC97-E5EF6EB6A324}">
      <dgm:prSet/>
      <dgm:spPr/>
      <dgm:t>
        <a:bodyPr/>
        <a:lstStyle/>
        <a:p>
          <a:endParaRPr lang="en-US"/>
        </a:p>
      </dgm:t>
    </dgm:pt>
    <dgm:pt modelId="{549B6A09-DBC4-4D82-AE57-BD2D552F6C91}" type="sibTrans" cxnId="{A37FFC74-66C9-46C0-BC97-E5EF6EB6A324}">
      <dgm:prSet/>
      <dgm:spPr/>
      <dgm:t>
        <a:bodyPr/>
        <a:lstStyle/>
        <a:p>
          <a:endParaRPr lang="en-US"/>
        </a:p>
      </dgm:t>
    </dgm:pt>
    <dgm:pt modelId="{D759CC87-8B01-4498-BDAD-CDE8BC0E6B41}" type="pres">
      <dgm:prSet presAssocID="{F4ACF2EB-0316-4440-BC39-1F467A776C20}" presName="root" presStyleCnt="0">
        <dgm:presLayoutVars>
          <dgm:dir/>
          <dgm:resizeHandles val="exact"/>
        </dgm:presLayoutVars>
      </dgm:prSet>
      <dgm:spPr/>
    </dgm:pt>
    <dgm:pt modelId="{2CB652A1-C7B2-4CAD-990C-D1F1588D006C}" type="pres">
      <dgm:prSet presAssocID="{987F6CD1-4020-4444-A8B7-4914D2D758AC}" presName="compNode" presStyleCnt="0"/>
      <dgm:spPr/>
    </dgm:pt>
    <dgm:pt modelId="{166666F7-EB28-4B43-A23D-802A35B39567}" type="pres">
      <dgm:prSet presAssocID="{987F6CD1-4020-4444-A8B7-4914D2D758AC}" presName="bgRect" presStyleLbl="bgShp" presStyleIdx="0" presStyleCnt="2"/>
      <dgm:spPr/>
    </dgm:pt>
    <dgm:pt modelId="{C6ECDA54-24EA-4176-BB39-FDDF149314F7}" type="pres">
      <dgm:prSet presAssocID="{987F6CD1-4020-4444-A8B7-4914D2D758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FBD8231C-8386-4D16-A593-6EF18D898381}" type="pres">
      <dgm:prSet presAssocID="{987F6CD1-4020-4444-A8B7-4914D2D758AC}" presName="spaceRect" presStyleCnt="0"/>
      <dgm:spPr/>
    </dgm:pt>
    <dgm:pt modelId="{96349358-C332-4DAF-B9CB-04B0E2363A20}" type="pres">
      <dgm:prSet presAssocID="{987F6CD1-4020-4444-A8B7-4914D2D758AC}" presName="parTx" presStyleLbl="revTx" presStyleIdx="0" presStyleCnt="2">
        <dgm:presLayoutVars>
          <dgm:chMax val="0"/>
          <dgm:chPref val="0"/>
        </dgm:presLayoutVars>
      </dgm:prSet>
      <dgm:spPr/>
    </dgm:pt>
    <dgm:pt modelId="{25F73BD4-77D0-47C6-B2C3-751D792BFF95}" type="pres">
      <dgm:prSet presAssocID="{3AC16DD9-C447-4E09-85E1-511039FC3E0B}" presName="sibTrans" presStyleCnt="0"/>
      <dgm:spPr/>
    </dgm:pt>
    <dgm:pt modelId="{C02D96B3-0B1E-4495-A700-6D02F1F84E15}" type="pres">
      <dgm:prSet presAssocID="{9878AD62-3CD2-49BB-8148-26DA7FBD0EB4}" presName="compNode" presStyleCnt="0"/>
      <dgm:spPr/>
    </dgm:pt>
    <dgm:pt modelId="{6AEAC0E7-BCB2-4F87-9C3A-62284D894957}" type="pres">
      <dgm:prSet presAssocID="{9878AD62-3CD2-49BB-8148-26DA7FBD0EB4}" presName="bgRect" presStyleLbl="bgShp" presStyleIdx="1" presStyleCnt="2"/>
      <dgm:spPr/>
    </dgm:pt>
    <dgm:pt modelId="{86C352D2-7E83-4A44-94B2-C2DA0204ED49}" type="pres">
      <dgm:prSet presAssocID="{9878AD62-3CD2-49BB-8148-26DA7FBD0E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rbage"/>
        </a:ext>
      </dgm:extLst>
    </dgm:pt>
    <dgm:pt modelId="{262B0C9E-14CC-4449-8873-F8416D0050B1}" type="pres">
      <dgm:prSet presAssocID="{9878AD62-3CD2-49BB-8148-26DA7FBD0EB4}" presName="spaceRect" presStyleCnt="0"/>
      <dgm:spPr/>
    </dgm:pt>
    <dgm:pt modelId="{5CF74FE8-5323-412C-A8FE-278F397191EA}" type="pres">
      <dgm:prSet presAssocID="{9878AD62-3CD2-49BB-8148-26DA7FBD0EB4}" presName="parTx" presStyleLbl="revTx" presStyleIdx="1" presStyleCnt="2">
        <dgm:presLayoutVars>
          <dgm:chMax val="0"/>
          <dgm:chPref val="0"/>
        </dgm:presLayoutVars>
      </dgm:prSet>
      <dgm:spPr/>
    </dgm:pt>
  </dgm:ptLst>
  <dgm:cxnLst>
    <dgm:cxn modelId="{837CA62F-122E-4CB1-9C4D-0D421D1D50D1}" srcId="{F4ACF2EB-0316-4440-BC39-1F467A776C20}" destId="{987F6CD1-4020-4444-A8B7-4914D2D758AC}" srcOrd="0" destOrd="0" parTransId="{1F434091-B064-45A0-BC4C-FE68CAE7F80D}" sibTransId="{3AC16DD9-C447-4E09-85E1-511039FC3E0B}"/>
    <dgm:cxn modelId="{CEEF776A-8268-48B9-B1EF-2DA5C14A1BCF}" type="presOf" srcId="{987F6CD1-4020-4444-A8B7-4914D2D758AC}" destId="{96349358-C332-4DAF-B9CB-04B0E2363A20}" srcOrd="0" destOrd="0" presId="urn:microsoft.com/office/officeart/2018/2/layout/IconVerticalSolidList"/>
    <dgm:cxn modelId="{A37FFC74-66C9-46C0-BC97-E5EF6EB6A324}" srcId="{F4ACF2EB-0316-4440-BC39-1F467A776C20}" destId="{9878AD62-3CD2-49BB-8148-26DA7FBD0EB4}" srcOrd="1" destOrd="0" parTransId="{70D588FA-F648-464F-BD9A-8DC77BFFF4B5}" sibTransId="{549B6A09-DBC4-4D82-AE57-BD2D552F6C91}"/>
    <dgm:cxn modelId="{25C0CF7D-98B2-49C9-B442-FEB01807BA1B}" type="presOf" srcId="{9878AD62-3CD2-49BB-8148-26DA7FBD0EB4}" destId="{5CF74FE8-5323-412C-A8FE-278F397191EA}" srcOrd="0" destOrd="0" presId="urn:microsoft.com/office/officeart/2018/2/layout/IconVerticalSolidList"/>
    <dgm:cxn modelId="{23452985-8FC6-4E1A-A1A6-1B8AD085EA94}" type="presOf" srcId="{F4ACF2EB-0316-4440-BC39-1F467A776C20}" destId="{D759CC87-8B01-4498-BDAD-CDE8BC0E6B41}" srcOrd="0" destOrd="0" presId="urn:microsoft.com/office/officeart/2018/2/layout/IconVerticalSolidList"/>
    <dgm:cxn modelId="{03D109A3-8BA3-4584-896A-DDCE3395E2DB}" type="presParOf" srcId="{D759CC87-8B01-4498-BDAD-CDE8BC0E6B41}" destId="{2CB652A1-C7B2-4CAD-990C-D1F1588D006C}" srcOrd="0" destOrd="0" presId="urn:microsoft.com/office/officeart/2018/2/layout/IconVerticalSolidList"/>
    <dgm:cxn modelId="{AA79F281-C281-4964-A5AD-E19DDDE792B3}" type="presParOf" srcId="{2CB652A1-C7B2-4CAD-990C-D1F1588D006C}" destId="{166666F7-EB28-4B43-A23D-802A35B39567}" srcOrd="0" destOrd="0" presId="urn:microsoft.com/office/officeart/2018/2/layout/IconVerticalSolidList"/>
    <dgm:cxn modelId="{B7978186-4513-4738-8BC0-6FF33D15A8B0}" type="presParOf" srcId="{2CB652A1-C7B2-4CAD-990C-D1F1588D006C}" destId="{C6ECDA54-24EA-4176-BB39-FDDF149314F7}" srcOrd="1" destOrd="0" presId="urn:microsoft.com/office/officeart/2018/2/layout/IconVerticalSolidList"/>
    <dgm:cxn modelId="{17CF0F42-CA2C-4BE3-9203-50957EBDAF9C}" type="presParOf" srcId="{2CB652A1-C7B2-4CAD-990C-D1F1588D006C}" destId="{FBD8231C-8386-4D16-A593-6EF18D898381}" srcOrd="2" destOrd="0" presId="urn:microsoft.com/office/officeart/2018/2/layout/IconVerticalSolidList"/>
    <dgm:cxn modelId="{C75B1E24-DC3E-4B52-AB6A-2AD3B1D42549}" type="presParOf" srcId="{2CB652A1-C7B2-4CAD-990C-D1F1588D006C}" destId="{96349358-C332-4DAF-B9CB-04B0E2363A20}" srcOrd="3" destOrd="0" presId="urn:microsoft.com/office/officeart/2018/2/layout/IconVerticalSolidList"/>
    <dgm:cxn modelId="{6C4E7650-9EF3-47C2-8AED-C61D6064CEB0}" type="presParOf" srcId="{D759CC87-8B01-4498-BDAD-CDE8BC0E6B41}" destId="{25F73BD4-77D0-47C6-B2C3-751D792BFF95}" srcOrd="1" destOrd="0" presId="urn:microsoft.com/office/officeart/2018/2/layout/IconVerticalSolidList"/>
    <dgm:cxn modelId="{FAF25821-FB79-4FAF-9485-50686DA28CF7}" type="presParOf" srcId="{D759CC87-8B01-4498-BDAD-CDE8BC0E6B41}" destId="{C02D96B3-0B1E-4495-A700-6D02F1F84E15}" srcOrd="2" destOrd="0" presId="urn:microsoft.com/office/officeart/2018/2/layout/IconVerticalSolidList"/>
    <dgm:cxn modelId="{F95892DA-2AF5-4876-9C65-A3C2F2DA2830}" type="presParOf" srcId="{C02D96B3-0B1E-4495-A700-6D02F1F84E15}" destId="{6AEAC0E7-BCB2-4F87-9C3A-62284D894957}" srcOrd="0" destOrd="0" presId="urn:microsoft.com/office/officeart/2018/2/layout/IconVerticalSolidList"/>
    <dgm:cxn modelId="{24CBC5E5-9ECD-43CD-AF3A-A96BD5BB69F6}" type="presParOf" srcId="{C02D96B3-0B1E-4495-A700-6D02F1F84E15}" destId="{86C352D2-7E83-4A44-94B2-C2DA0204ED49}" srcOrd="1" destOrd="0" presId="urn:microsoft.com/office/officeart/2018/2/layout/IconVerticalSolidList"/>
    <dgm:cxn modelId="{C5D6F647-4797-4271-BABA-EF89AFCC0F52}" type="presParOf" srcId="{C02D96B3-0B1E-4495-A700-6D02F1F84E15}" destId="{262B0C9E-14CC-4449-8873-F8416D0050B1}" srcOrd="2" destOrd="0" presId="urn:microsoft.com/office/officeart/2018/2/layout/IconVerticalSolidList"/>
    <dgm:cxn modelId="{C45FC398-0FFF-46F4-851E-F7CBC2225168}" type="presParOf" srcId="{C02D96B3-0B1E-4495-A700-6D02F1F84E15}" destId="{5CF74FE8-5323-412C-A8FE-278F397191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908B13-9299-415D-B024-30F1FCBD490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267381B-2F74-46F1-92A9-22119ADFD86A}">
      <dgm:prSet/>
      <dgm:spPr/>
      <dgm:t>
        <a:bodyPr/>
        <a:lstStyle/>
        <a:p>
          <a:r>
            <a:rPr lang="en-GB"/>
            <a:t>If you want to transfer the benefit and burden, then you need to novate. </a:t>
          </a:r>
          <a:endParaRPr lang="en-US"/>
        </a:p>
      </dgm:t>
    </dgm:pt>
    <dgm:pt modelId="{0FC5FCB5-3A9C-491B-926D-6F778BC660B7}" type="parTrans" cxnId="{A8FA56E6-BC0B-4035-9ECB-48A071BBEA46}">
      <dgm:prSet/>
      <dgm:spPr/>
      <dgm:t>
        <a:bodyPr/>
        <a:lstStyle/>
        <a:p>
          <a:endParaRPr lang="en-US"/>
        </a:p>
      </dgm:t>
    </dgm:pt>
    <dgm:pt modelId="{B2679A47-BDB8-4531-9D21-29D3E0047FB9}" type="sibTrans" cxnId="{A8FA56E6-BC0B-4035-9ECB-48A071BBEA46}">
      <dgm:prSet/>
      <dgm:spPr/>
      <dgm:t>
        <a:bodyPr/>
        <a:lstStyle/>
        <a:p>
          <a:endParaRPr lang="en-US"/>
        </a:p>
      </dgm:t>
    </dgm:pt>
    <dgm:pt modelId="{DB390F4F-8613-42CE-A2F7-8A99BA7299B4}">
      <dgm:prSet/>
      <dgm:spPr/>
      <dgm:t>
        <a:bodyPr/>
        <a:lstStyle/>
        <a:p>
          <a:r>
            <a:rPr lang="en-GB"/>
            <a:t>The old contract  is no longer in place and therefore a new contract is created with the third party.</a:t>
          </a:r>
          <a:endParaRPr lang="en-US"/>
        </a:p>
      </dgm:t>
    </dgm:pt>
    <dgm:pt modelId="{2784C3A9-E88E-466F-A7A2-43FFD24751AB}" type="parTrans" cxnId="{B70CFC93-AA8F-4E37-983C-CAC0AD8B1CD6}">
      <dgm:prSet/>
      <dgm:spPr/>
      <dgm:t>
        <a:bodyPr/>
        <a:lstStyle/>
        <a:p>
          <a:endParaRPr lang="en-US"/>
        </a:p>
      </dgm:t>
    </dgm:pt>
    <dgm:pt modelId="{B1405976-9486-486E-ACA5-A96BD3198BDB}" type="sibTrans" cxnId="{B70CFC93-AA8F-4E37-983C-CAC0AD8B1CD6}">
      <dgm:prSet/>
      <dgm:spPr/>
      <dgm:t>
        <a:bodyPr/>
        <a:lstStyle/>
        <a:p>
          <a:endParaRPr lang="en-US"/>
        </a:p>
      </dgm:t>
    </dgm:pt>
    <dgm:pt modelId="{67C89E51-443D-4168-A8CB-A8533D20B974}">
      <dgm:prSet/>
      <dgm:spPr/>
      <dgm:t>
        <a:bodyPr/>
        <a:lstStyle/>
        <a:p>
          <a:r>
            <a:rPr lang="en-GB"/>
            <a:t>Everyone must agree. </a:t>
          </a:r>
          <a:endParaRPr lang="en-US"/>
        </a:p>
      </dgm:t>
    </dgm:pt>
    <dgm:pt modelId="{64047114-4E00-4486-A64D-AA9DA84F9CC9}" type="parTrans" cxnId="{79981952-218B-40B4-A049-8BB8DF282B23}">
      <dgm:prSet/>
      <dgm:spPr/>
      <dgm:t>
        <a:bodyPr/>
        <a:lstStyle/>
        <a:p>
          <a:endParaRPr lang="en-US"/>
        </a:p>
      </dgm:t>
    </dgm:pt>
    <dgm:pt modelId="{C21CCEB6-B8DB-49F7-84F9-BD4D3325CA5A}" type="sibTrans" cxnId="{79981952-218B-40B4-A049-8BB8DF282B23}">
      <dgm:prSet/>
      <dgm:spPr/>
      <dgm:t>
        <a:bodyPr/>
        <a:lstStyle/>
        <a:p>
          <a:endParaRPr lang="en-US"/>
        </a:p>
      </dgm:t>
    </dgm:pt>
    <dgm:pt modelId="{242CEE3B-08B4-49AC-BBB9-6A48B07A9697}">
      <dgm:prSet/>
      <dgm:spPr/>
      <dgm:t>
        <a:bodyPr/>
        <a:lstStyle/>
        <a:p>
          <a:r>
            <a:rPr lang="en-GB"/>
            <a:t>Consideration must take place unless there has been a signing of the Novation.  </a:t>
          </a:r>
          <a:endParaRPr lang="en-US"/>
        </a:p>
      </dgm:t>
    </dgm:pt>
    <dgm:pt modelId="{0D262372-AD15-4ACE-8921-F5CC3FF15369}" type="parTrans" cxnId="{2CDC4EC8-264A-4455-87AD-0CE5FE89AF99}">
      <dgm:prSet/>
      <dgm:spPr/>
      <dgm:t>
        <a:bodyPr/>
        <a:lstStyle/>
        <a:p>
          <a:endParaRPr lang="en-US"/>
        </a:p>
      </dgm:t>
    </dgm:pt>
    <dgm:pt modelId="{3F216198-4BFD-4306-A295-70EA75EEB657}" type="sibTrans" cxnId="{2CDC4EC8-264A-4455-87AD-0CE5FE89AF99}">
      <dgm:prSet/>
      <dgm:spPr/>
      <dgm:t>
        <a:bodyPr/>
        <a:lstStyle/>
        <a:p>
          <a:endParaRPr lang="en-US"/>
        </a:p>
      </dgm:t>
    </dgm:pt>
    <dgm:pt modelId="{65506653-9D4C-46BC-89BC-6505EFB5D11F}" type="pres">
      <dgm:prSet presAssocID="{A6908B13-9299-415D-B024-30F1FCBD490D}" presName="root" presStyleCnt="0">
        <dgm:presLayoutVars>
          <dgm:dir/>
          <dgm:resizeHandles val="exact"/>
        </dgm:presLayoutVars>
      </dgm:prSet>
      <dgm:spPr/>
    </dgm:pt>
    <dgm:pt modelId="{C2FB0BDB-7F41-47E2-AFB7-31C08BEA1349}" type="pres">
      <dgm:prSet presAssocID="{D267381B-2F74-46F1-92A9-22119ADFD86A}" presName="compNode" presStyleCnt="0"/>
      <dgm:spPr/>
    </dgm:pt>
    <dgm:pt modelId="{49E21C58-9B72-48C7-BD29-44F0AE8ED28F}" type="pres">
      <dgm:prSet presAssocID="{D267381B-2F74-46F1-92A9-22119ADFD8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9E548137-72B7-4E5B-B2C8-587E10394A42}" type="pres">
      <dgm:prSet presAssocID="{D267381B-2F74-46F1-92A9-22119ADFD86A}" presName="spaceRect" presStyleCnt="0"/>
      <dgm:spPr/>
    </dgm:pt>
    <dgm:pt modelId="{A0FE4389-A728-4C5A-9C12-E37F8AA41475}" type="pres">
      <dgm:prSet presAssocID="{D267381B-2F74-46F1-92A9-22119ADFD86A}" presName="textRect" presStyleLbl="revTx" presStyleIdx="0" presStyleCnt="4">
        <dgm:presLayoutVars>
          <dgm:chMax val="1"/>
          <dgm:chPref val="1"/>
        </dgm:presLayoutVars>
      </dgm:prSet>
      <dgm:spPr/>
    </dgm:pt>
    <dgm:pt modelId="{A069BA21-7AEA-4FA8-8AAF-EB27FA4E9BB9}" type="pres">
      <dgm:prSet presAssocID="{B2679A47-BDB8-4531-9D21-29D3E0047FB9}" presName="sibTrans" presStyleCnt="0"/>
      <dgm:spPr/>
    </dgm:pt>
    <dgm:pt modelId="{52101564-E46E-4EB5-8B0D-85138F16561C}" type="pres">
      <dgm:prSet presAssocID="{DB390F4F-8613-42CE-A2F7-8A99BA7299B4}" presName="compNode" presStyleCnt="0"/>
      <dgm:spPr/>
    </dgm:pt>
    <dgm:pt modelId="{CEB78547-995E-457B-8888-21B89BA51F85}" type="pres">
      <dgm:prSet presAssocID="{DB390F4F-8613-42CE-A2F7-8A99BA729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7087D346-7BFC-4FEF-9C86-8BE6963A772B}" type="pres">
      <dgm:prSet presAssocID="{DB390F4F-8613-42CE-A2F7-8A99BA7299B4}" presName="spaceRect" presStyleCnt="0"/>
      <dgm:spPr/>
    </dgm:pt>
    <dgm:pt modelId="{EAFC277C-FCB6-491A-9945-B36DF4563F8A}" type="pres">
      <dgm:prSet presAssocID="{DB390F4F-8613-42CE-A2F7-8A99BA7299B4}" presName="textRect" presStyleLbl="revTx" presStyleIdx="1" presStyleCnt="4">
        <dgm:presLayoutVars>
          <dgm:chMax val="1"/>
          <dgm:chPref val="1"/>
        </dgm:presLayoutVars>
      </dgm:prSet>
      <dgm:spPr/>
    </dgm:pt>
    <dgm:pt modelId="{98A6DCCE-D891-4099-8C59-49E060F1D471}" type="pres">
      <dgm:prSet presAssocID="{B1405976-9486-486E-ACA5-A96BD3198BDB}" presName="sibTrans" presStyleCnt="0"/>
      <dgm:spPr/>
    </dgm:pt>
    <dgm:pt modelId="{904B0B2C-5B65-4C9C-BD65-A8ABE88208E8}" type="pres">
      <dgm:prSet presAssocID="{67C89E51-443D-4168-A8CB-A8533D20B974}" presName="compNode" presStyleCnt="0"/>
      <dgm:spPr/>
    </dgm:pt>
    <dgm:pt modelId="{C84FFFBE-4463-4CE0-9CF8-EF807448B336}" type="pres">
      <dgm:prSet presAssocID="{67C89E51-443D-4168-A8CB-A8533D20B9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ing Hands"/>
        </a:ext>
      </dgm:extLst>
    </dgm:pt>
    <dgm:pt modelId="{A0CEAAA6-EDFE-41FE-BE81-B26CD3C55266}" type="pres">
      <dgm:prSet presAssocID="{67C89E51-443D-4168-A8CB-A8533D20B974}" presName="spaceRect" presStyleCnt="0"/>
      <dgm:spPr/>
    </dgm:pt>
    <dgm:pt modelId="{714DE4FC-0C56-40F7-B437-CF7A4ABDFFE9}" type="pres">
      <dgm:prSet presAssocID="{67C89E51-443D-4168-A8CB-A8533D20B974}" presName="textRect" presStyleLbl="revTx" presStyleIdx="2" presStyleCnt="4">
        <dgm:presLayoutVars>
          <dgm:chMax val="1"/>
          <dgm:chPref val="1"/>
        </dgm:presLayoutVars>
      </dgm:prSet>
      <dgm:spPr/>
    </dgm:pt>
    <dgm:pt modelId="{0E8415A5-8FDC-45EB-8C4D-85E760183E58}" type="pres">
      <dgm:prSet presAssocID="{C21CCEB6-B8DB-49F7-84F9-BD4D3325CA5A}" presName="sibTrans" presStyleCnt="0"/>
      <dgm:spPr/>
    </dgm:pt>
    <dgm:pt modelId="{28B66CFE-96F5-4D1F-9F72-10036E567D16}" type="pres">
      <dgm:prSet presAssocID="{242CEE3B-08B4-49AC-BBB9-6A48B07A9697}" presName="compNode" presStyleCnt="0"/>
      <dgm:spPr/>
    </dgm:pt>
    <dgm:pt modelId="{AAAABE22-990B-4AE6-AABC-6FF853BE2114}" type="pres">
      <dgm:prSet presAssocID="{242CEE3B-08B4-49AC-BBB9-6A48B07A96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08737077-5986-4C88-840A-B2E3C1BC086E}" type="pres">
      <dgm:prSet presAssocID="{242CEE3B-08B4-49AC-BBB9-6A48B07A9697}" presName="spaceRect" presStyleCnt="0"/>
      <dgm:spPr/>
    </dgm:pt>
    <dgm:pt modelId="{A8CC7F30-2E56-4112-AF92-B6AD02E9C790}" type="pres">
      <dgm:prSet presAssocID="{242CEE3B-08B4-49AC-BBB9-6A48B07A9697}" presName="textRect" presStyleLbl="revTx" presStyleIdx="3" presStyleCnt="4">
        <dgm:presLayoutVars>
          <dgm:chMax val="1"/>
          <dgm:chPref val="1"/>
        </dgm:presLayoutVars>
      </dgm:prSet>
      <dgm:spPr/>
    </dgm:pt>
  </dgm:ptLst>
  <dgm:cxnLst>
    <dgm:cxn modelId="{ED49020E-33DB-4FB3-A38F-D383DE847058}" type="presOf" srcId="{242CEE3B-08B4-49AC-BBB9-6A48B07A9697}" destId="{A8CC7F30-2E56-4112-AF92-B6AD02E9C790}" srcOrd="0" destOrd="0" presId="urn:microsoft.com/office/officeart/2018/2/layout/IconLabelList"/>
    <dgm:cxn modelId="{078D5D43-0E19-467E-9ED1-0EC8D5D6FB32}" type="presOf" srcId="{D267381B-2F74-46F1-92A9-22119ADFD86A}" destId="{A0FE4389-A728-4C5A-9C12-E37F8AA41475}" srcOrd="0" destOrd="0" presId="urn:microsoft.com/office/officeart/2018/2/layout/IconLabelList"/>
    <dgm:cxn modelId="{79981952-218B-40B4-A049-8BB8DF282B23}" srcId="{A6908B13-9299-415D-B024-30F1FCBD490D}" destId="{67C89E51-443D-4168-A8CB-A8533D20B974}" srcOrd="2" destOrd="0" parTransId="{64047114-4E00-4486-A64D-AA9DA84F9CC9}" sibTransId="{C21CCEB6-B8DB-49F7-84F9-BD4D3325CA5A}"/>
    <dgm:cxn modelId="{B8ED7380-1F06-48B8-8FB0-AB5970A671DC}" type="presOf" srcId="{DB390F4F-8613-42CE-A2F7-8A99BA7299B4}" destId="{EAFC277C-FCB6-491A-9945-B36DF4563F8A}" srcOrd="0" destOrd="0" presId="urn:microsoft.com/office/officeart/2018/2/layout/IconLabelList"/>
    <dgm:cxn modelId="{B70CFC93-AA8F-4E37-983C-CAC0AD8B1CD6}" srcId="{A6908B13-9299-415D-B024-30F1FCBD490D}" destId="{DB390F4F-8613-42CE-A2F7-8A99BA7299B4}" srcOrd="1" destOrd="0" parTransId="{2784C3A9-E88E-466F-A7A2-43FFD24751AB}" sibTransId="{B1405976-9486-486E-ACA5-A96BD3198BDB}"/>
    <dgm:cxn modelId="{DE6BF9A7-5858-49F8-A4BE-15C4BBE5DA1D}" type="presOf" srcId="{67C89E51-443D-4168-A8CB-A8533D20B974}" destId="{714DE4FC-0C56-40F7-B437-CF7A4ABDFFE9}" srcOrd="0" destOrd="0" presId="urn:microsoft.com/office/officeart/2018/2/layout/IconLabelList"/>
    <dgm:cxn modelId="{2CDC4EC8-264A-4455-87AD-0CE5FE89AF99}" srcId="{A6908B13-9299-415D-B024-30F1FCBD490D}" destId="{242CEE3B-08B4-49AC-BBB9-6A48B07A9697}" srcOrd="3" destOrd="0" parTransId="{0D262372-AD15-4ACE-8921-F5CC3FF15369}" sibTransId="{3F216198-4BFD-4306-A295-70EA75EEB657}"/>
    <dgm:cxn modelId="{8DE30BE0-E7AF-475C-AFD2-B3440441A412}" type="presOf" srcId="{A6908B13-9299-415D-B024-30F1FCBD490D}" destId="{65506653-9D4C-46BC-89BC-6505EFB5D11F}" srcOrd="0" destOrd="0" presId="urn:microsoft.com/office/officeart/2018/2/layout/IconLabelList"/>
    <dgm:cxn modelId="{A8FA56E6-BC0B-4035-9ECB-48A071BBEA46}" srcId="{A6908B13-9299-415D-B024-30F1FCBD490D}" destId="{D267381B-2F74-46F1-92A9-22119ADFD86A}" srcOrd="0" destOrd="0" parTransId="{0FC5FCB5-3A9C-491B-926D-6F778BC660B7}" sibTransId="{B2679A47-BDB8-4531-9D21-29D3E0047FB9}"/>
    <dgm:cxn modelId="{063ABD3E-2B3B-4410-A6DC-A2C4573EB701}" type="presParOf" srcId="{65506653-9D4C-46BC-89BC-6505EFB5D11F}" destId="{C2FB0BDB-7F41-47E2-AFB7-31C08BEA1349}" srcOrd="0" destOrd="0" presId="urn:microsoft.com/office/officeart/2018/2/layout/IconLabelList"/>
    <dgm:cxn modelId="{64464876-0105-4ADE-A342-740F3EBFAF55}" type="presParOf" srcId="{C2FB0BDB-7F41-47E2-AFB7-31C08BEA1349}" destId="{49E21C58-9B72-48C7-BD29-44F0AE8ED28F}" srcOrd="0" destOrd="0" presId="urn:microsoft.com/office/officeart/2018/2/layout/IconLabelList"/>
    <dgm:cxn modelId="{B1B2FB7F-FB8A-4E14-ADC9-9AD36BFE1063}" type="presParOf" srcId="{C2FB0BDB-7F41-47E2-AFB7-31C08BEA1349}" destId="{9E548137-72B7-4E5B-B2C8-587E10394A42}" srcOrd="1" destOrd="0" presId="urn:microsoft.com/office/officeart/2018/2/layout/IconLabelList"/>
    <dgm:cxn modelId="{7514F009-4698-4FAF-B4E7-EF95215E6D21}" type="presParOf" srcId="{C2FB0BDB-7F41-47E2-AFB7-31C08BEA1349}" destId="{A0FE4389-A728-4C5A-9C12-E37F8AA41475}" srcOrd="2" destOrd="0" presId="urn:microsoft.com/office/officeart/2018/2/layout/IconLabelList"/>
    <dgm:cxn modelId="{05180D44-7848-4DF6-B845-03469E408036}" type="presParOf" srcId="{65506653-9D4C-46BC-89BC-6505EFB5D11F}" destId="{A069BA21-7AEA-4FA8-8AAF-EB27FA4E9BB9}" srcOrd="1" destOrd="0" presId="urn:microsoft.com/office/officeart/2018/2/layout/IconLabelList"/>
    <dgm:cxn modelId="{FC97F862-4994-4E8E-A0CF-A49A1B8EFD8A}" type="presParOf" srcId="{65506653-9D4C-46BC-89BC-6505EFB5D11F}" destId="{52101564-E46E-4EB5-8B0D-85138F16561C}" srcOrd="2" destOrd="0" presId="urn:microsoft.com/office/officeart/2018/2/layout/IconLabelList"/>
    <dgm:cxn modelId="{E1246F15-D379-49EE-AB64-919DADF994F4}" type="presParOf" srcId="{52101564-E46E-4EB5-8B0D-85138F16561C}" destId="{CEB78547-995E-457B-8888-21B89BA51F85}" srcOrd="0" destOrd="0" presId="urn:microsoft.com/office/officeart/2018/2/layout/IconLabelList"/>
    <dgm:cxn modelId="{7D80BA52-265D-4E59-910C-CA7AF187B689}" type="presParOf" srcId="{52101564-E46E-4EB5-8B0D-85138F16561C}" destId="{7087D346-7BFC-4FEF-9C86-8BE6963A772B}" srcOrd="1" destOrd="0" presId="urn:microsoft.com/office/officeart/2018/2/layout/IconLabelList"/>
    <dgm:cxn modelId="{9A85088E-B324-4958-A3C4-29F6730A8E10}" type="presParOf" srcId="{52101564-E46E-4EB5-8B0D-85138F16561C}" destId="{EAFC277C-FCB6-491A-9945-B36DF4563F8A}" srcOrd="2" destOrd="0" presId="urn:microsoft.com/office/officeart/2018/2/layout/IconLabelList"/>
    <dgm:cxn modelId="{5A9826C3-D89C-4C37-81CB-36C1248E33BA}" type="presParOf" srcId="{65506653-9D4C-46BC-89BC-6505EFB5D11F}" destId="{98A6DCCE-D891-4099-8C59-49E060F1D471}" srcOrd="3" destOrd="0" presId="urn:microsoft.com/office/officeart/2018/2/layout/IconLabelList"/>
    <dgm:cxn modelId="{B9D675EB-1E75-411D-80CA-48DC13E43DB9}" type="presParOf" srcId="{65506653-9D4C-46BC-89BC-6505EFB5D11F}" destId="{904B0B2C-5B65-4C9C-BD65-A8ABE88208E8}" srcOrd="4" destOrd="0" presId="urn:microsoft.com/office/officeart/2018/2/layout/IconLabelList"/>
    <dgm:cxn modelId="{1B1721E5-99AC-47E3-A26D-EE6E94C18120}" type="presParOf" srcId="{904B0B2C-5B65-4C9C-BD65-A8ABE88208E8}" destId="{C84FFFBE-4463-4CE0-9CF8-EF807448B336}" srcOrd="0" destOrd="0" presId="urn:microsoft.com/office/officeart/2018/2/layout/IconLabelList"/>
    <dgm:cxn modelId="{A70EC178-DDA6-4F31-AD36-498BB70B0C04}" type="presParOf" srcId="{904B0B2C-5B65-4C9C-BD65-A8ABE88208E8}" destId="{A0CEAAA6-EDFE-41FE-BE81-B26CD3C55266}" srcOrd="1" destOrd="0" presId="urn:microsoft.com/office/officeart/2018/2/layout/IconLabelList"/>
    <dgm:cxn modelId="{D8EFFCEA-DE0F-4B3A-A6A6-B1871C106826}" type="presParOf" srcId="{904B0B2C-5B65-4C9C-BD65-A8ABE88208E8}" destId="{714DE4FC-0C56-40F7-B437-CF7A4ABDFFE9}" srcOrd="2" destOrd="0" presId="urn:microsoft.com/office/officeart/2018/2/layout/IconLabelList"/>
    <dgm:cxn modelId="{B9712883-B592-4324-86DD-7DDD3C1F90A2}" type="presParOf" srcId="{65506653-9D4C-46BC-89BC-6505EFB5D11F}" destId="{0E8415A5-8FDC-45EB-8C4D-85E760183E58}" srcOrd="5" destOrd="0" presId="urn:microsoft.com/office/officeart/2018/2/layout/IconLabelList"/>
    <dgm:cxn modelId="{939608BD-0567-4B28-B1E7-1D6AD3A51853}" type="presParOf" srcId="{65506653-9D4C-46BC-89BC-6505EFB5D11F}" destId="{28B66CFE-96F5-4D1F-9F72-10036E567D16}" srcOrd="6" destOrd="0" presId="urn:microsoft.com/office/officeart/2018/2/layout/IconLabelList"/>
    <dgm:cxn modelId="{77F074BA-C332-439D-BA06-E5B7E47CC8CE}" type="presParOf" srcId="{28B66CFE-96F5-4D1F-9F72-10036E567D16}" destId="{AAAABE22-990B-4AE6-AABC-6FF853BE2114}" srcOrd="0" destOrd="0" presId="urn:microsoft.com/office/officeart/2018/2/layout/IconLabelList"/>
    <dgm:cxn modelId="{96AB3FFC-B802-450F-B8B8-F488848FAB3C}" type="presParOf" srcId="{28B66CFE-96F5-4D1F-9F72-10036E567D16}" destId="{08737077-5986-4C88-840A-B2E3C1BC086E}" srcOrd="1" destOrd="0" presId="urn:microsoft.com/office/officeart/2018/2/layout/IconLabelList"/>
    <dgm:cxn modelId="{D08E734D-E106-490A-8014-41516CC57A9C}" type="presParOf" srcId="{28B66CFE-96F5-4D1F-9F72-10036E567D16}" destId="{A8CC7F30-2E56-4112-AF92-B6AD02E9C7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4BFFCB3-DCFE-4144-A83E-2105644E91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D3B929-F87A-4876-9DA1-0FA2D9B2ECF5}">
      <dgm:prSet/>
      <dgm:spPr/>
      <dgm:t>
        <a:bodyPr/>
        <a:lstStyle/>
        <a:p>
          <a:r>
            <a:rPr lang="en-US" dirty="0"/>
            <a:t>Novation is process where several things can happen; </a:t>
          </a:r>
        </a:p>
      </dgm:t>
    </dgm:pt>
    <dgm:pt modelId="{0D7884F1-86EF-470E-B4E4-AF58E46F6E2D}" type="parTrans" cxnId="{D7CB748C-AA00-4AFD-9BE6-4D044A5DD11B}">
      <dgm:prSet/>
      <dgm:spPr/>
      <dgm:t>
        <a:bodyPr/>
        <a:lstStyle/>
        <a:p>
          <a:endParaRPr lang="en-US"/>
        </a:p>
      </dgm:t>
    </dgm:pt>
    <dgm:pt modelId="{F9917E2A-71DE-4797-AC78-B0C35438A9C8}" type="sibTrans" cxnId="{D7CB748C-AA00-4AFD-9BE6-4D044A5DD11B}">
      <dgm:prSet/>
      <dgm:spPr/>
      <dgm:t>
        <a:bodyPr/>
        <a:lstStyle/>
        <a:p>
          <a:endParaRPr lang="en-US"/>
        </a:p>
      </dgm:t>
    </dgm:pt>
    <dgm:pt modelId="{365CF458-7FA9-4B91-9E4E-F5833D67DF7D}">
      <dgm:prSet/>
      <dgm:spPr/>
      <dgm:t>
        <a:bodyPr/>
        <a:lstStyle/>
        <a:p>
          <a:r>
            <a:rPr lang="en-US"/>
            <a:t>1. Burden – all or part transferred. </a:t>
          </a:r>
        </a:p>
      </dgm:t>
    </dgm:pt>
    <dgm:pt modelId="{1F4DE80A-4F8A-4696-A849-5E5332F1F93C}" type="parTrans" cxnId="{5D81FB03-79AF-45B9-9ABD-75EB7D6444C0}">
      <dgm:prSet/>
      <dgm:spPr/>
      <dgm:t>
        <a:bodyPr/>
        <a:lstStyle/>
        <a:p>
          <a:endParaRPr lang="en-US"/>
        </a:p>
      </dgm:t>
    </dgm:pt>
    <dgm:pt modelId="{29F91E7B-3218-43EB-A2AA-1DCA6F66530E}" type="sibTrans" cxnId="{5D81FB03-79AF-45B9-9ABD-75EB7D6444C0}">
      <dgm:prSet/>
      <dgm:spPr/>
      <dgm:t>
        <a:bodyPr/>
        <a:lstStyle/>
        <a:p>
          <a:endParaRPr lang="en-US"/>
        </a:p>
      </dgm:t>
    </dgm:pt>
    <dgm:pt modelId="{0E3F0E56-BD06-49AC-B59E-F2BCC7A8281C}">
      <dgm:prSet/>
      <dgm:spPr/>
      <dgm:t>
        <a:bodyPr/>
        <a:lstStyle/>
        <a:p>
          <a:r>
            <a:rPr lang="en-US"/>
            <a:t>2. Benefit – all or part transferred. </a:t>
          </a:r>
        </a:p>
      </dgm:t>
    </dgm:pt>
    <dgm:pt modelId="{EB34F7E4-08B1-48DB-B88B-70EC9CE6D43F}" type="parTrans" cxnId="{C0EE694E-B7C0-4941-AC88-E3F1F7D3C76D}">
      <dgm:prSet/>
      <dgm:spPr/>
      <dgm:t>
        <a:bodyPr/>
        <a:lstStyle/>
        <a:p>
          <a:endParaRPr lang="en-US"/>
        </a:p>
      </dgm:t>
    </dgm:pt>
    <dgm:pt modelId="{141873D2-3F56-47B6-BC5C-C78317B5D868}" type="sibTrans" cxnId="{C0EE694E-B7C0-4941-AC88-E3F1F7D3C76D}">
      <dgm:prSet/>
      <dgm:spPr/>
      <dgm:t>
        <a:bodyPr/>
        <a:lstStyle/>
        <a:p>
          <a:endParaRPr lang="en-US"/>
        </a:p>
      </dgm:t>
    </dgm:pt>
    <dgm:pt modelId="{C756C47A-5910-46C8-9C44-E2940418CB62}">
      <dgm:prSet/>
      <dgm:spPr/>
      <dgm:t>
        <a:bodyPr/>
        <a:lstStyle/>
        <a:p>
          <a:r>
            <a:rPr lang="en-US"/>
            <a:t>3. Benefit and Burden – all or part transferred. </a:t>
          </a:r>
        </a:p>
      </dgm:t>
    </dgm:pt>
    <dgm:pt modelId="{33FE4F37-0278-45C8-A658-3C53418CD00F}" type="parTrans" cxnId="{67427938-6810-4D72-88B7-EC364E5B7639}">
      <dgm:prSet/>
      <dgm:spPr/>
      <dgm:t>
        <a:bodyPr/>
        <a:lstStyle/>
        <a:p>
          <a:endParaRPr lang="en-US"/>
        </a:p>
      </dgm:t>
    </dgm:pt>
    <dgm:pt modelId="{82126F51-EEAB-47AB-B1CD-8BF49C1C7FEC}" type="sibTrans" cxnId="{67427938-6810-4D72-88B7-EC364E5B7639}">
      <dgm:prSet/>
      <dgm:spPr/>
      <dgm:t>
        <a:bodyPr/>
        <a:lstStyle/>
        <a:p>
          <a:endParaRPr lang="en-US"/>
        </a:p>
      </dgm:t>
    </dgm:pt>
    <dgm:pt modelId="{857314AE-0276-4786-BECE-C809C35BED0A}" type="pres">
      <dgm:prSet presAssocID="{24BFFCB3-DCFE-4144-A83E-2105644E919D}" presName="linear" presStyleCnt="0">
        <dgm:presLayoutVars>
          <dgm:animLvl val="lvl"/>
          <dgm:resizeHandles val="exact"/>
        </dgm:presLayoutVars>
      </dgm:prSet>
      <dgm:spPr/>
    </dgm:pt>
    <dgm:pt modelId="{CC265B51-18BE-47DB-86C1-E9C4A8C68FFA}" type="pres">
      <dgm:prSet presAssocID="{32D3B929-F87A-4876-9DA1-0FA2D9B2ECF5}" presName="parentText" presStyleLbl="node1" presStyleIdx="0" presStyleCnt="4">
        <dgm:presLayoutVars>
          <dgm:chMax val="0"/>
          <dgm:bulletEnabled val="1"/>
        </dgm:presLayoutVars>
      </dgm:prSet>
      <dgm:spPr/>
    </dgm:pt>
    <dgm:pt modelId="{8AD0129C-A4B2-42F1-A0BF-F72FD80E974F}" type="pres">
      <dgm:prSet presAssocID="{F9917E2A-71DE-4797-AC78-B0C35438A9C8}" presName="spacer" presStyleCnt="0"/>
      <dgm:spPr/>
    </dgm:pt>
    <dgm:pt modelId="{4CEB9B18-6B27-4C3D-B482-24B4489D6035}" type="pres">
      <dgm:prSet presAssocID="{365CF458-7FA9-4B91-9E4E-F5833D67DF7D}" presName="parentText" presStyleLbl="node1" presStyleIdx="1" presStyleCnt="4">
        <dgm:presLayoutVars>
          <dgm:chMax val="0"/>
          <dgm:bulletEnabled val="1"/>
        </dgm:presLayoutVars>
      </dgm:prSet>
      <dgm:spPr/>
    </dgm:pt>
    <dgm:pt modelId="{D612EDC4-DBAA-4802-A832-54E03A6910C1}" type="pres">
      <dgm:prSet presAssocID="{29F91E7B-3218-43EB-A2AA-1DCA6F66530E}" presName="spacer" presStyleCnt="0"/>
      <dgm:spPr/>
    </dgm:pt>
    <dgm:pt modelId="{A90F0FF8-00EB-4DA9-8D57-833804AEB6A9}" type="pres">
      <dgm:prSet presAssocID="{0E3F0E56-BD06-49AC-B59E-F2BCC7A8281C}" presName="parentText" presStyleLbl="node1" presStyleIdx="2" presStyleCnt="4">
        <dgm:presLayoutVars>
          <dgm:chMax val="0"/>
          <dgm:bulletEnabled val="1"/>
        </dgm:presLayoutVars>
      </dgm:prSet>
      <dgm:spPr/>
    </dgm:pt>
    <dgm:pt modelId="{9F69337B-5E8B-40D9-AB9F-F35441015A4B}" type="pres">
      <dgm:prSet presAssocID="{141873D2-3F56-47B6-BC5C-C78317B5D868}" presName="spacer" presStyleCnt="0"/>
      <dgm:spPr/>
    </dgm:pt>
    <dgm:pt modelId="{8D75EF45-C4BB-427A-8EAB-A9D58742DCD8}" type="pres">
      <dgm:prSet presAssocID="{C756C47A-5910-46C8-9C44-E2940418CB62}" presName="parentText" presStyleLbl="node1" presStyleIdx="3" presStyleCnt="4">
        <dgm:presLayoutVars>
          <dgm:chMax val="0"/>
          <dgm:bulletEnabled val="1"/>
        </dgm:presLayoutVars>
      </dgm:prSet>
      <dgm:spPr/>
    </dgm:pt>
  </dgm:ptLst>
  <dgm:cxnLst>
    <dgm:cxn modelId="{5D81FB03-79AF-45B9-9ABD-75EB7D6444C0}" srcId="{24BFFCB3-DCFE-4144-A83E-2105644E919D}" destId="{365CF458-7FA9-4B91-9E4E-F5833D67DF7D}" srcOrd="1" destOrd="0" parTransId="{1F4DE80A-4F8A-4696-A849-5E5332F1F93C}" sibTransId="{29F91E7B-3218-43EB-A2AA-1DCA6F66530E}"/>
    <dgm:cxn modelId="{5053E421-E245-47F8-A19D-8BFE6F8BCED3}" type="presOf" srcId="{365CF458-7FA9-4B91-9E4E-F5833D67DF7D}" destId="{4CEB9B18-6B27-4C3D-B482-24B4489D6035}" srcOrd="0" destOrd="0" presId="urn:microsoft.com/office/officeart/2005/8/layout/vList2"/>
    <dgm:cxn modelId="{67427938-6810-4D72-88B7-EC364E5B7639}" srcId="{24BFFCB3-DCFE-4144-A83E-2105644E919D}" destId="{C756C47A-5910-46C8-9C44-E2940418CB62}" srcOrd="3" destOrd="0" parTransId="{33FE4F37-0278-45C8-A658-3C53418CD00F}" sibTransId="{82126F51-EEAB-47AB-B1CD-8BF49C1C7FEC}"/>
    <dgm:cxn modelId="{C0CEEE45-CB26-467C-BCA3-EBB7DD7EEB7B}" type="presOf" srcId="{24BFFCB3-DCFE-4144-A83E-2105644E919D}" destId="{857314AE-0276-4786-BECE-C809C35BED0A}" srcOrd="0" destOrd="0" presId="urn:microsoft.com/office/officeart/2005/8/layout/vList2"/>
    <dgm:cxn modelId="{C0EE694E-B7C0-4941-AC88-E3F1F7D3C76D}" srcId="{24BFFCB3-DCFE-4144-A83E-2105644E919D}" destId="{0E3F0E56-BD06-49AC-B59E-F2BCC7A8281C}" srcOrd="2" destOrd="0" parTransId="{EB34F7E4-08B1-48DB-B88B-70EC9CE6D43F}" sibTransId="{141873D2-3F56-47B6-BC5C-C78317B5D868}"/>
    <dgm:cxn modelId="{7F355977-15E7-4416-A2EF-AECBCDC15F8B}" type="presOf" srcId="{C756C47A-5910-46C8-9C44-E2940418CB62}" destId="{8D75EF45-C4BB-427A-8EAB-A9D58742DCD8}" srcOrd="0" destOrd="0" presId="urn:microsoft.com/office/officeart/2005/8/layout/vList2"/>
    <dgm:cxn modelId="{D7CB748C-AA00-4AFD-9BE6-4D044A5DD11B}" srcId="{24BFFCB3-DCFE-4144-A83E-2105644E919D}" destId="{32D3B929-F87A-4876-9DA1-0FA2D9B2ECF5}" srcOrd="0" destOrd="0" parTransId="{0D7884F1-86EF-470E-B4E4-AF58E46F6E2D}" sibTransId="{F9917E2A-71DE-4797-AC78-B0C35438A9C8}"/>
    <dgm:cxn modelId="{D2F37C9A-1D8A-4D05-AD60-0405CE5D666D}" type="presOf" srcId="{32D3B929-F87A-4876-9DA1-0FA2D9B2ECF5}" destId="{CC265B51-18BE-47DB-86C1-E9C4A8C68FFA}" srcOrd="0" destOrd="0" presId="urn:microsoft.com/office/officeart/2005/8/layout/vList2"/>
    <dgm:cxn modelId="{610D90B4-6A32-44B2-B719-B48A522076DF}" type="presOf" srcId="{0E3F0E56-BD06-49AC-B59E-F2BCC7A8281C}" destId="{A90F0FF8-00EB-4DA9-8D57-833804AEB6A9}" srcOrd="0" destOrd="0" presId="urn:microsoft.com/office/officeart/2005/8/layout/vList2"/>
    <dgm:cxn modelId="{022BB588-C5A3-4ABE-BFC6-0B9A09A86FA7}" type="presParOf" srcId="{857314AE-0276-4786-BECE-C809C35BED0A}" destId="{CC265B51-18BE-47DB-86C1-E9C4A8C68FFA}" srcOrd="0" destOrd="0" presId="urn:microsoft.com/office/officeart/2005/8/layout/vList2"/>
    <dgm:cxn modelId="{F65E3A98-5C34-4D58-8E76-1D02512E70D4}" type="presParOf" srcId="{857314AE-0276-4786-BECE-C809C35BED0A}" destId="{8AD0129C-A4B2-42F1-A0BF-F72FD80E974F}" srcOrd="1" destOrd="0" presId="urn:microsoft.com/office/officeart/2005/8/layout/vList2"/>
    <dgm:cxn modelId="{ADCB54BD-9BDC-4FDD-839C-FBA521DE8E7A}" type="presParOf" srcId="{857314AE-0276-4786-BECE-C809C35BED0A}" destId="{4CEB9B18-6B27-4C3D-B482-24B4489D6035}" srcOrd="2" destOrd="0" presId="urn:microsoft.com/office/officeart/2005/8/layout/vList2"/>
    <dgm:cxn modelId="{1AD43B5D-65F4-4E4F-8590-28F07D9A107F}" type="presParOf" srcId="{857314AE-0276-4786-BECE-C809C35BED0A}" destId="{D612EDC4-DBAA-4802-A832-54E03A6910C1}" srcOrd="3" destOrd="0" presId="urn:microsoft.com/office/officeart/2005/8/layout/vList2"/>
    <dgm:cxn modelId="{A83FC868-90FE-44AC-A518-AE5DECF08AC7}" type="presParOf" srcId="{857314AE-0276-4786-BECE-C809C35BED0A}" destId="{A90F0FF8-00EB-4DA9-8D57-833804AEB6A9}" srcOrd="4" destOrd="0" presId="urn:microsoft.com/office/officeart/2005/8/layout/vList2"/>
    <dgm:cxn modelId="{5400D958-4513-4F63-8410-24B5A8AE2490}" type="presParOf" srcId="{857314AE-0276-4786-BECE-C809C35BED0A}" destId="{9F69337B-5E8B-40D9-AB9F-F35441015A4B}" srcOrd="5" destOrd="0" presId="urn:microsoft.com/office/officeart/2005/8/layout/vList2"/>
    <dgm:cxn modelId="{659880BF-0B38-4A41-8076-89B1A45F20F4}" type="presParOf" srcId="{857314AE-0276-4786-BECE-C809C35BED0A}" destId="{8D75EF45-C4BB-427A-8EAB-A9D58742DCD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509CAA-4DBE-4848-9618-3C622965849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B70FCA2-96E6-4774-82F0-02D93F3F9C2C}">
      <dgm:prSet/>
      <dgm:spPr/>
      <dgm:t>
        <a:bodyPr/>
        <a:lstStyle/>
        <a:p>
          <a:r>
            <a:rPr lang="en-GB"/>
            <a:t>Before we continue, </a:t>
          </a:r>
          <a:endParaRPr lang="en-US"/>
        </a:p>
      </dgm:t>
    </dgm:pt>
    <dgm:pt modelId="{A2E69F73-FDA7-4313-985F-41D1FC5258E5}" type="parTrans" cxnId="{995DE7C5-9C25-4C75-AB9F-4C14980B9286}">
      <dgm:prSet/>
      <dgm:spPr/>
      <dgm:t>
        <a:bodyPr/>
        <a:lstStyle/>
        <a:p>
          <a:endParaRPr lang="en-US"/>
        </a:p>
      </dgm:t>
    </dgm:pt>
    <dgm:pt modelId="{CA625CFF-293B-462C-A3D0-86A669479EE6}" type="sibTrans" cxnId="{995DE7C5-9C25-4C75-AB9F-4C14980B9286}">
      <dgm:prSet/>
      <dgm:spPr/>
      <dgm:t>
        <a:bodyPr/>
        <a:lstStyle/>
        <a:p>
          <a:endParaRPr lang="en-US"/>
        </a:p>
      </dgm:t>
    </dgm:pt>
    <dgm:pt modelId="{839256DE-26C3-4AF7-892C-78000DC2733A}">
      <dgm:prSet/>
      <dgm:spPr/>
      <dgm:t>
        <a:bodyPr/>
        <a:lstStyle/>
        <a:p>
          <a:r>
            <a:rPr lang="en-GB"/>
            <a:t>Are there any questions regarding what we have covered so far? </a:t>
          </a:r>
          <a:endParaRPr lang="en-US"/>
        </a:p>
      </dgm:t>
    </dgm:pt>
    <dgm:pt modelId="{0F335000-B010-4AFD-BB71-35216C808915}" type="parTrans" cxnId="{96CDCEAF-1D88-4C92-82B9-C266401C589D}">
      <dgm:prSet/>
      <dgm:spPr/>
      <dgm:t>
        <a:bodyPr/>
        <a:lstStyle/>
        <a:p>
          <a:endParaRPr lang="en-US"/>
        </a:p>
      </dgm:t>
    </dgm:pt>
    <dgm:pt modelId="{FA5AA5BE-3FDC-43A8-B04A-8CA1AB074C52}" type="sibTrans" cxnId="{96CDCEAF-1D88-4C92-82B9-C266401C589D}">
      <dgm:prSet/>
      <dgm:spPr/>
      <dgm:t>
        <a:bodyPr/>
        <a:lstStyle/>
        <a:p>
          <a:endParaRPr lang="en-US"/>
        </a:p>
      </dgm:t>
    </dgm:pt>
    <dgm:pt modelId="{8A9695C7-18E8-4B59-8BD0-8153D406E928}">
      <dgm:prSet/>
      <dgm:spPr/>
      <dgm:t>
        <a:bodyPr/>
        <a:lstStyle/>
        <a:p>
          <a:r>
            <a:rPr lang="en-GB"/>
            <a:t>If you do not want to speak them, email them to me and I will answer them. </a:t>
          </a:r>
          <a:endParaRPr lang="en-US"/>
        </a:p>
      </dgm:t>
    </dgm:pt>
    <dgm:pt modelId="{951836EE-C164-4235-96EF-653277CC7EDA}" type="parTrans" cxnId="{C963844B-0110-4774-B34C-B497F4E74E09}">
      <dgm:prSet/>
      <dgm:spPr/>
      <dgm:t>
        <a:bodyPr/>
        <a:lstStyle/>
        <a:p>
          <a:endParaRPr lang="en-US"/>
        </a:p>
      </dgm:t>
    </dgm:pt>
    <dgm:pt modelId="{A2510FF2-48BD-4EC4-B869-AAA5E5CE9F02}" type="sibTrans" cxnId="{C963844B-0110-4774-B34C-B497F4E74E09}">
      <dgm:prSet/>
      <dgm:spPr/>
      <dgm:t>
        <a:bodyPr/>
        <a:lstStyle/>
        <a:p>
          <a:endParaRPr lang="en-US"/>
        </a:p>
      </dgm:t>
    </dgm:pt>
    <dgm:pt modelId="{837863CC-5AE2-4263-8A71-253FBB1C741D}" type="pres">
      <dgm:prSet presAssocID="{79509CAA-4DBE-4848-9618-3C6229658499}" presName="root" presStyleCnt="0">
        <dgm:presLayoutVars>
          <dgm:dir/>
          <dgm:resizeHandles val="exact"/>
        </dgm:presLayoutVars>
      </dgm:prSet>
      <dgm:spPr/>
    </dgm:pt>
    <dgm:pt modelId="{76950067-AEC9-4397-8AA6-E699EDA1B046}" type="pres">
      <dgm:prSet presAssocID="{DB70FCA2-96E6-4774-82F0-02D93F3F9C2C}" presName="compNode" presStyleCnt="0"/>
      <dgm:spPr/>
    </dgm:pt>
    <dgm:pt modelId="{90555A17-184B-4932-8E70-978FABB08B57}" type="pres">
      <dgm:prSet presAssocID="{DB70FCA2-96E6-4774-82F0-02D93F3F9C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turn"/>
        </a:ext>
      </dgm:extLst>
    </dgm:pt>
    <dgm:pt modelId="{39CBE5B2-518C-4A4E-863F-6A9DF9F3612F}" type="pres">
      <dgm:prSet presAssocID="{DB70FCA2-96E6-4774-82F0-02D93F3F9C2C}" presName="spaceRect" presStyleCnt="0"/>
      <dgm:spPr/>
    </dgm:pt>
    <dgm:pt modelId="{31EBFCBD-6AB2-440D-825F-AA00F9C420D9}" type="pres">
      <dgm:prSet presAssocID="{DB70FCA2-96E6-4774-82F0-02D93F3F9C2C}" presName="textRect" presStyleLbl="revTx" presStyleIdx="0" presStyleCnt="3">
        <dgm:presLayoutVars>
          <dgm:chMax val="1"/>
          <dgm:chPref val="1"/>
        </dgm:presLayoutVars>
      </dgm:prSet>
      <dgm:spPr/>
    </dgm:pt>
    <dgm:pt modelId="{27376F49-3A36-43DD-BD4E-DC58A12DACFE}" type="pres">
      <dgm:prSet presAssocID="{CA625CFF-293B-462C-A3D0-86A669479EE6}" presName="sibTrans" presStyleCnt="0"/>
      <dgm:spPr/>
    </dgm:pt>
    <dgm:pt modelId="{363E48D8-7C2C-4ADC-8CE3-DED4859A3116}" type="pres">
      <dgm:prSet presAssocID="{839256DE-26C3-4AF7-892C-78000DC2733A}" presName="compNode" presStyleCnt="0"/>
      <dgm:spPr/>
    </dgm:pt>
    <dgm:pt modelId="{D4E75C49-00B9-4177-A405-78A8A2821792}" type="pres">
      <dgm:prSet presAssocID="{839256DE-26C3-4AF7-892C-78000DC2733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AE73FE23-0E48-4725-82A9-7CE583438A40}" type="pres">
      <dgm:prSet presAssocID="{839256DE-26C3-4AF7-892C-78000DC2733A}" presName="spaceRect" presStyleCnt="0"/>
      <dgm:spPr/>
    </dgm:pt>
    <dgm:pt modelId="{EEEDDF66-F4E9-4E76-973F-F2FE982D5A76}" type="pres">
      <dgm:prSet presAssocID="{839256DE-26C3-4AF7-892C-78000DC2733A}" presName="textRect" presStyleLbl="revTx" presStyleIdx="1" presStyleCnt="3">
        <dgm:presLayoutVars>
          <dgm:chMax val="1"/>
          <dgm:chPref val="1"/>
        </dgm:presLayoutVars>
      </dgm:prSet>
      <dgm:spPr/>
    </dgm:pt>
    <dgm:pt modelId="{971D0398-6BC5-493F-A1E6-11DF357DB71D}" type="pres">
      <dgm:prSet presAssocID="{FA5AA5BE-3FDC-43A8-B04A-8CA1AB074C52}" presName="sibTrans" presStyleCnt="0"/>
      <dgm:spPr/>
    </dgm:pt>
    <dgm:pt modelId="{A7901A67-AB89-4FB1-92DC-FD2778F78FF2}" type="pres">
      <dgm:prSet presAssocID="{8A9695C7-18E8-4B59-8BD0-8153D406E928}" presName="compNode" presStyleCnt="0"/>
      <dgm:spPr/>
    </dgm:pt>
    <dgm:pt modelId="{607D4FC6-7A87-40CA-8D22-8D6DB35DF031}" type="pres">
      <dgm:prSet presAssocID="{8A9695C7-18E8-4B59-8BD0-8153D406E9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54E6655C-B788-4FE2-A7EC-08F49522A64F}" type="pres">
      <dgm:prSet presAssocID="{8A9695C7-18E8-4B59-8BD0-8153D406E928}" presName="spaceRect" presStyleCnt="0"/>
      <dgm:spPr/>
    </dgm:pt>
    <dgm:pt modelId="{EC093916-06A1-4F19-9A38-C066B3C6DB01}" type="pres">
      <dgm:prSet presAssocID="{8A9695C7-18E8-4B59-8BD0-8153D406E928}" presName="textRect" presStyleLbl="revTx" presStyleIdx="2" presStyleCnt="3">
        <dgm:presLayoutVars>
          <dgm:chMax val="1"/>
          <dgm:chPref val="1"/>
        </dgm:presLayoutVars>
      </dgm:prSet>
      <dgm:spPr/>
    </dgm:pt>
  </dgm:ptLst>
  <dgm:cxnLst>
    <dgm:cxn modelId="{C963844B-0110-4774-B34C-B497F4E74E09}" srcId="{79509CAA-4DBE-4848-9618-3C6229658499}" destId="{8A9695C7-18E8-4B59-8BD0-8153D406E928}" srcOrd="2" destOrd="0" parTransId="{951836EE-C164-4235-96EF-653277CC7EDA}" sibTransId="{A2510FF2-48BD-4EC4-B869-AAA5E5CE9F02}"/>
    <dgm:cxn modelId="{CF20A150-2C96-4D33-BE89-4ED7D69AEE6A}" type="presOf" srcId="{79509CAA-4DBE-4848-9618-3C6229658499}" destId="{837863CC-5AE2-4263-8A71-253FBB1C741D}" srcOrd="0" destOrd="0" presId="urn:microsoft.com/office/officeart/2018/2/layout/IconLabelList"/>
    <dgm:cxn modelId="{E1866355-0CB0-4B3D-BF30-79E23CB66417}" type="presOf" srcId="{DB70FCA2-96E6-4774-82F0-02D93F3F9C2C}" destId="{31EBFCBD-6AB2-440D-825F-AA00F9C420D9}" srcOrd="0" destOrd="0" presId="urn:microsoft.com/office/officeart/2018/2/layout/IconLabelList"/>
    <dgm:cxn modelId="{27B3227D-BC18-4449-AF44-EC17AA4B335F}" type="presOf" srcId="{839256DE-26C3-4AF7-892C-78000DC2733A}" destId="{EEEDDF66-F4E9-4E76-973F-F2FE982D5A76}" srcOrd="0" destOrd="0" presId="urn:microsoft.com/office/officeart/2018/2/layout/IconLabelList"/>
    <dgm:cxn modelId="{96CDCEAF-1D88-4C92-82B9-C266401C589D}" srcId="{79509CAA-4DBE-4848-9618-3C6229658499}" destId="{839256DE-26C3-4AF7-892C-78000DC2733A}" srcOrd="1" destOrd="0" parTransId="{0F335000-B010-4AFD-BB71-35216C808915}" sibTransId="{FA5AA5BE-3FDC-43A8-B04A-8CA1AB074C52}"/>
    <dgm:cxn modelId="{995DE7C5-9C25-4C75-AB9F-4C14980B9286}" srcId="{79509CAA-4DBE-4848-9618-3C6229658499}" destId="{DB70FCA2-96E6-4774-82F0-02D93F3F9C2C}" srcOrd="0" destOrd="0" parTransId="{A2E69F73-FDA7-4313-985F-41D1FC5258E5}" sibTransId="{CA625CFF-293B-462C-A3D0-86A669479EE6}"/>
    <dgm:cxn modelId="{08CF1AEF-3134-402E-9A53-258768F2C828}" type="presOf" srcId="{8A9695C7-18E8-4B59-8BD0-8153D406E928}" destId="{EC093916-06A1-4F19-9A38-C066B3C6DB01}" srcOrd="0" destOrd="0" presId="urn:microsoft.com/office/officeart/2018/2/layout/IconLabelList"/>
    <dgm:cxn modelId="{56E51AD7-F6B3-445D-89B4-7DFE4AFF9BB8}" type="presParOf" srcId="{837863CC-5AE2-4263-8A71-253FBB1C741D}" destId="{76950067-AEC9-4397-8AA6-E699EDA1B046}" srcOrd="0" destOrd="0" presId="urn:microsoft.com/office/officeart/2018/2/layout/IconLabelList"/>
    <dgm:cxn modelId="{AD75115B-9CD6-418A-8969-8488D64AAAFD}" type="presParOf" srcId="{76950067-AEC9-4397-8AA6-E699EDA1B046}" destId="{90555A17-184B-4932-8E70-978FABB08B57}" srcOrd="0" destOrd="0" presId="urn:microsoft.com/office/officeart/2018/2/layout/IconLabelList"/>
    <dgm:cxn modelId="{5C710353-3A9B-41AC-AD59-E824C433098A}" type="presParOf" srcId="{76950067-AEC9-4397-8AA6-E699EDA1B046}" destId="{39CBE5B2-518C-4A4E-863F-6A9DF9F3612F}" srcOrd="1" destOrd="0" presId="urn:microsoft.com/office/officeart/2018/2/layout/IconLabelList"/>
    <dgm:cxn modelId="{CA153825-EE0F-47B1-87BA-B5EC81171C92}" type="presParOf" srcId="{76950067-AEC9-4397-8AA6-E699EDA1B046}" destId="{31EBFCBD-6AB2-440D-825F-AA00F9C420D9}" srcOrd="2" destOrd="0" presId="urn:microsoft.com/office/officeart/2018/2/layout/IconLabelList"/>
    <dgm:cxn modelId="{E6A824EA-5504-4E4C-B73B-FC45D4F03671}" type="presParOf" srcId="{837863CC-5AE2-4263-8A71-253FBB1C741D}" destId="{27376F49-3A36-43DD-BD4E-DC58A12DACFE}" srcOrd="1" destOrd="0" presId="urn:microsoft.com/office/officeart/2018/2/layout/IconLabelList"/>
    <dgm:cxn modelId="{AF61E933-2B6A-4851-B694-271F993B458D}" type="presParOf" srcId="{837863CC-5AE2-4263-8A71-253FBB1C741D}" destId="{363E48D8-7C2C-4ADC-8CE3-DED4859A3116}" srcOrd="2" destOrd="0" presId="urn:microsoft.com/office/officeart/2018/2/layout/IconLabelList"/>
    <dgm:cxn modelId="{E3F177E5-C959-45A9-87B9-481ECBD83EF8}" type="presParOf" srcId="{363E48D8-7C2C-4ADC-8CE3-DED4859A3116}" destId="{D4E75C49-00B9-4177-A405-78A8A2821792}" srcOrd="0" destOrd="0" presId="urn:microsoft.com/office/officeart/2018/2/layout/IconLabelList"/>
    <dgm:cxn modelId="{59A38853-FE30-4D4C-B613-5B444FA4A18B}" type="presParOf" srcId="{363E48D8-7C2C-4ADC-8CE3-DED4859A3116}" destId="{AE73FE23-0E48-4725-82A9-7CE583438A40}" srcOrd="1" destOrd="0" presId="urn:microsoft.com/office/officeart/2018/2/layout/IconLabelList"/>
    <dgm:cxn modelId="{E5DD016B-6E94-4C3B-9004-F625075734CC}" type="presParOf" srcId="{363E48D8-7C2C-4ADC-8CE3-DED4859A3116}" destId="{EEEDDF66-F4E9-4E76-973F-F2FE982D5A76}" srcOrd="2" destOrd="0" presId="urn:microsoft.com/office/officeart/2018/2/layout/IconLabelList"/>
    <dgm:cxn modelId="{F1819AF2-1CE2-49E5-A431-9F421B36759B}" type="presParOf" srcId="{837863CC-5AE2-4263-8A71-253FBB1C741D}" destId="{971D0398-6BC5-493F-A1E6-11DF357DB71D}" srcOrd="3" destOrd="0" presId="urn:microsoft.com/office/officeart/2018/2/layout/IconLabelList"/>
    <dgm:cxn modelId="{55EC7786-0413-4E93-963D-1793F06438AC}" type="presParOf" srcId="{837863CC-5AE2-4263-8A71-253FBB1C741D}" destId="{A7901A67-AB89-4FB1-92DC-FD2778F78FF2}" srcOrd="4" destOrd="0" presId="urn:microsoft.com/office/officeart/2018/2/layout/IconLabelList"/>
    <dgm:cxn modelId="{2307AAA6-55A1-4569-A8E8-C93006FB808B}" type="presParOf" srcId="{A7901A67-AB89-4FB1-92DC-FD2778F78FF2}" destId="{607D4FC6-7A87-40CA-8D22-8D6DB35DF031}" srcOrd="0" destOrd="0" presId="urn:microsoft.com/office/officeart/2018/2/layout/IconLabelList"/>
    <dgm:cxn modelId="{1030E776-F66E-4538-A3A4-54DEC309A0B7}" type="presParOf" srcId="{A7901A67-AB89-4FB1-92DC-FD2778F78FF2}" destId="{54E6655C-B788-4FE2-A7EC-08F49522A64F}" srcOrd="1" destOrd="0" presId="urn:microsoft.com/office/officeart/2018/2/layout/IconLabelList"/>
    <dgm:cxn modelId="{59868F4D-4228-44DD-834D-5761F633D44B}" type="presParOf" srcId="{A7901A67-AB89-4FB1-92DC-FD2778F78FF2}" destId="{EC093916-06A1-4F19-9A38-C066B3C6DB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E2F9E33-4AB6-4A10-8A44-450F30C5040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934296-7C86-432E-915D-0356D33CB761}">
      <dgm:prSet/>
      <dgm:spPr/>
      <dgm:t>
        <a:bodyPr/>
        <a:lstStyle/>
        <a:p>
          <a:pPr>
            <a:defRPr cap="all"/>
          </a:pPr>
          <a:r>
            <a:rPr lang="en-GB"/>
            <a:t>Answer the question; </a:t>
          </a:r>
          <a:endParaRPr lang="en-US"/>
        </a:p>
      </dgm:t>
    </dgm:pt>
    <dgm:pt modelId="{8F7A8325-4C9E-4277-B957-C5F4F0AD85D3}" type="parTrans" cxnId="{BB2BD8AA-207B-4BFB-9D4F-EA2D2A235757}">
      <dgm:prSet/>
      <dgm:spPr/>
      <dgm:t>
        <a:bodyPr/>
        <a:lstStyle/>
        <a:p>
          <a:endParaRPr lang="en-US"/>
        </a:p>
      </dgm:t>
    </dgm:pt>
    <dgm:pt modelId="{9CF19E11-F204-42BD-B26D-06914487BF48}" type="sibTrans" cxnId="{BB2BD8AA-207B-4BFB-9D4F-EA2D2A235757}">
      <dgm:prSet/>
      <dgm:spPr/>
      <dgm:t>
        <a:bodyPr/>
        <a:lstStyle/>
        <a:p>
          <a:endParaRPr lang="en-US"/>
        </a:p>
      </dgm:t>
    </dgm:pt>
    <dgm:pt modelId="{EB7BD29A-6F23-49FF-8963-BAFCB8EABD31}">
      <dgm:prSet/>
      <dgm:spPr/>
      <dgm:t>
        <a:bodyPr/>
        <a:lstStyle/>
        <a:p>
          <a:pPr>
            <a:defRPr cap="all"/>
          </a:pPr>
          <a:r>
            <a:rPr lang="en-GB"/>
            <a:t>What is a contract? </a:t>
          </a:r>
          <a:endParaRPr lang="en-US"/>
        </a:p>
      </dgm:t>
    </dgm:pt>
    <dgm:pt modelId="{A19226D3-2F0D-42E4-8514-56614927F99C}" type="parTrans" cxnId="{81BABEFF-5838-4DBD-B9C0-FA0473A8550A}">
      <dgm:prSet/>
      <dgm:spPr/>
      <dgm:t>
        <a:bodyPr/>
        <a:lstStyle/>
        <a:p>
          <a:endParaRPr lang="en-US"/>
        </a:p>
      </dgm:t>
    </dgm:pt>
    <dgm:pt modelId="{53D5DD76-3CA8-4F1B-A025-2FDAAABE02EF}" type="sibTrans" cxnId="{81BABEFF-5838-4DBD-B9C0-FA0473A8550A}">
      <dgm:prSet/>
      <dgm:spPr/>
      <dgm:t>
        <a:bodyPr/>
        <a:lstStyle/>
        <a:p>
          <a:endParaRPr lang="en-US"/>
        </a:p>
      </dgm:t>
    </dgm:pt>
    <dgm:pt modelId="{9382A028-9F46-40DD-B3D1-77DE8CECC2CC}">
      <dgm:prSet/>
      <dgm:spPr/>
      <dgm:t>
        <a:bodyPr/>
        <a:lstStyle/>
        <a:p>
          <a:pPr>
            <a:defRPr cap="all"/>
          </a:pPr>
          <a:r>
            <a:rPr lang="en-GB"/>
            <a:t>10 minutes to answer and then prepare to feedback to the class. </a:t>
          </a:r>
          <a:endParaRPr lang="en-US"/>
        </a:p>
      </dgm:t>
    </dgm:pt>
    <dgm:pt modelId="{63D734EF-40A8-453F-A2BF-000AC5F4DA41}" type="parTrans" cxnId="{1BA2A709-D9D6-4169-AD46-43675EA03309}">
      <dgm:prSet/>
      <dgm:spPr/>
      <dgm:t>
        <a:bodyPr/>
        <a:lstStyle/>
        <a:p>
          <a:endParaRPr lang="en-US"/>
        </a:p>
      </dgm:t>
    </dgm:pt>
    <dgm:pt modelId="{38F73A03-E2F4-47C4-A532-C95B7BA9A72D}" type="sibTrans" cxnId="{1BA2A709-D9D6-4169-AD46-43675EA03309}">
      <dgm:prSet/>
      <dgm:spPr/>
      <dgm:t>
        <a:bodyPr/>
        <a:lstStyle/>
        <a:p>
          <a:endParaRPr lang="en-US"/>
        </a:p>
      </dgm:t>
    </dgm:pt>
    <dgm:pt modelId="{13687A91-4195-4BF8-A675-6C9D76D8D313}" type="pres">
      <dgm:prSet presAssocID="{6E2F9E33-4AB6-4A10-8A44-450F30C50405}" presName="root" presStyleCnt="0">
        <dgm:presLayoutVars>
          <dgm:dir/>
          <dgm:resizeHandles val="exact"/>
        </dgm:presLayoutVars>
      </dgm:prSet>
      <dgm:spPr/>
    </dgm:pt>
    <dgm:pt modelId="{86217DB5-C902-4C5A-9503-471E2EC9FCA3}" type="pres">
      <dgm:prSet presAssocID="{1F934296-7C86-432E-915D-0356D33CB761}" presName="compNode" presStyleCnt="0"/>
      <dgm:spPr/>
    </dgm:pt>
    <dgm:pt modelId="{BA1E1D13-A43E-42ED-9C85-005F46AB7880}" type="pres">
      <dgm:prSet presAssocID="{1F934296-7C86-432E-915D-0356D33CB761}" presName="iconBgRect" presStyleLbl="bgShp" presStyleIdx="0" presStyleCnt="3"/>
      <dgm:spPr>
        <a:prstGeom prst="round2DiagRect">
          <a:avLst>
            <a:gd name="adj1" fmla="val 29727"/>
            <a:gd name="adj2" fmla="val 0"/>
          </a:avLst>
        </a:prstGeom>
      </dgm:spPr>
    </dgm:pt>
    <dgm:pt modelId="{65D451A6-D5A0-460A-85BF-53FE8FB6AB8D}" type="pres">
      <dgm:prSet presAssocID="{1F934296-7C86-432E-915D-0356D33CB7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B787006-933F-4733-B6DA-CA72A61C5914}" type="pres">
      <dgm:prSet presAssocID="{1F934296-7C86-432E-915D-0356D33CB761}" presName="spaceRect" presStyleCnt="0"/>
      <dgm:spPr/>
    </dgm:pt>
    <dgm:pt modelId="{60E5CA7C-73D6-4E27-A55A-FB67BD4B2D56}" type="pres">
      <dgm:prSet presAssocID="{1F934296-7C86-432E-915D-0356D33CB761}" presName="textRect" presStyleLbl="revTx" presStyleIdx="0" presStyleCnt="3">
        <dgm:presLayoutVars>
          <dgm:chMax val="1"/>
          <dgm:chPref val="1"/>
        </dgm:presLayoutVars>
      </dgm:prSet>
      <dgm:spPr/>
    </dgm:pt>
    <dgm:pt modelId="{C80BA622-7A64-413D-8E47-CF92674B290A}" type="pres">
      <dgm:prSet presAssocID="{9CF19E11-F204-42BD-B26D-06914487BF48}" presName="sibTrans" presStyleCnt="0"/>
      <dgm:spPr/>
    </dgm:pt>
    <dgm:pt modelId="{ED4005C4-64B2-4BF7-847E-DF704233C770}" type="pres">
      <dgm:prSet presAssocID="{EB7BD29A-6F23-49FF-8963-BAFCB8EABD31}" presName="compNode" presStyleCnt="0"/>
      <dgm:spPr/>
    </dgm:pt>
    <dgm:pt modelId="{4484A1FB-DDCE-47F6-8A94-7E207F371268}" type="pres">
      <dgm:prSet presAssocID="{EB7BD29A-6F23-49FF-8963-BAFCB8EABD31}" presName="iconBgRect" presStyleLbl="bgShp" presStyleIdx="1" presStyleCnt="3"/>
      <dgm:spPr>
        <a:prstGeom prst="round2DiagRect">
          <a:avLst>
            <a:gd name="adj1" fmla="val 29727"/>
            <a:gd name="adj2" fmla="val 0"/>
          </a:avLst>
        </a:prstGeom>
      </dgm:spPr>
    </dgm:pt>
    <dgm:pt modelId="{54BB8F8E-338D-4218-BA28-C6F1880BBACC}" type="pres">
      <dgm:prSet presAssocID="{EB7BD29A-6F23-49FF-8963-BAFCB8EABD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6FD267C9-4B40-4CC9-A5C8-A1E9C90FDD7F}" type="pres">
      <dgm:prSet presAssocID="{EB7BD29A-6F23-49FF-8963-BAFCB8EABD31}" presName="spaceRect" presStyleCnt="0"/>
      <dgm:spPr/>
    </dgm:pt>
    <dgm:pt modelId="{739F8476-CF6C-4514-B1F9-1B4B22DDA2DC}" type="pres">
      <dgm:prSet presAssocID="{EB7BD29A-6F23-49FF-8963-BAFCB8EABD31}" presName="textRect" presStyleLbl="revTx" presStyleIdx="1" presStyleCnt="3">
        <dgm:presLayoutVars>
          <dgm:chMax val="1"/>
          <dgm:chPref val="1"/>
        </dgm:presLayoutVars>
      </dgm:prSet>
      <dgm:spPr/>
    </dgm:pt>
    <dgm:pt modelId="{2DF1E422-3BB3-4D5A-86D9-E750441AA9CF}" type="pres">
      <dgm:prSet presAssocID="{53D5DD76-3CA8-4F1B-A025-2FDAAABE02EF}" presName="sibTrans" presStyleCnt="0"/>
      <dgm:spPr/>
    </dgm:pt>
    <dgm:pt modelId="{6B40EAF0-0BBF-4AA0-8F5A-FD919D817009}" type="pres">
      <dgm:prSet presAssocID="{9382A028-9F46-40DD-B3D1-77DE8CECC2CC}" presName="compNode" presStyleCnt="0"/>
      <dgm:spPr/>
    </dgm:pt>
    <dgm:pt modelId="{E28FE066-4A37-4EF8-8651-4417FA538ECC}" type="pres">
      <dgm:prSet presAssocID="{9382A028-9F46-40DD-B3D1-77DE8CECC2CC}" presName="iconBgRect" presStyleLbl="bgShp" presStyleIdx="2" presStyleCnt="3"/>
      <dgm:spPr>
        <a:prstGeom prst="round2DiagRect">
          <a:avLst>
            <a:gd name="adj1" fmla="val 29727"/>
            <a:gd name="adj2" fmla="val 0"/>
          </a:avLst>
        </a:prstGeom>
      </dgm:spPr>
    </dgm:pt>
    <dgm:pt modelId="{B598062B-5A45-48F5-9385-A03EA5517DBD}" type="pres">
      <dgm:prSet presAssocID="{9382A028-9F46-40DD-B3D1-77DE8CECC2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114AEA2-4306-4E07-B334-6698DD9C4E52}" type="pres">
      <dgm:prSet presAssocID="{9382A028-9F46-40DD-B3D1-77DE8CECC2CC}" presName="spaceRect" presStyleCnt="0"/>
      <dgm:spPr/>
    </dgm:pt>
    <dgm:pt modelId="{3DE8F3AE-ECBC-4507-B5E3-3CBA6CDCF4DC}" type="pres">
      <dgm:prSet presAssocID="{9382A028-9F46-40DD-B3D1-77DE8CECC2CC}" presName="textRect" presStyleLbl="revTx" presStyleIdx="2" presStyleCnt="3">
        <dgm:presLayoutVars>
          <dgm:chMax val="1"/>
          <dgm:chPref val="1"/>
        </dgm:presLayoutVars>
      </dgm:prSet>
      <dgm:spPr/>
    </dgm:pt>
  </dgm:ptLst>
  <dgm:cxnLst>
    <dgm:cxn modelId="{1BA2A709-D9D6-4169-AD46-43675EA03309}" srcId="{6E2F9E33-4AB6-4A10-8A44-450F30C50405}" destId="{9382A028-9F46-40DD-B3D1-77DE8CECC2CC}" srcOrd="2" destOrd="0" parTransId="{63D734EF-40A8-453F-A2BF-000AC5F4DA41}" sibTransId="{38F73A03-E2F4-47C4-A532-C95B7BA9A72D}"/>
    <dgm:cxn modelId="{EDF4C35E-36BB-4301-8842-82C27265007A}" type="presOf" srcId="{EB7BD29A-6F23-49FF-8963-BAFCB8EABD31}" destId="{739F8476-CF6C-4514-B1F9-1B4B22DDA2DC}" srcOrd="0" destOrd="0" presId="urn:microsoft.com/office/officeart/2018/5/layout/IconLeafLabelList"/>
    <dgm:cxn modelId="{2F4E0E95-A256-4B06-BB88-E93DFD52DC82}" type="presOf" srcId="{6E2F9E33-4AB6-4A10-8A44-450F30C50405}" destId="{13687A91-4195-4BF8-A675-6C9D76D8D313}" srcOrd="0" destOrd="0" presId="urn:microsoft.com/office/officeart/2018/5/layout/IconLeafLabelList"/>
    <dgm:cxn modelId="{BB2BD8AA-207B-4BFB-9D4F-EA2D2A235757}" srcId="{6E2F9E33-4AB6-4A10-8A44-450F30C50405}" destId="{1F934296-7C86-432E-915D-0356D33CB761}" srcOrd="0" destOrd="0" parTransId="{8F7A8325-4C9E-4277-B957-C5F4F0AD85D3}" sibTransId="{9CF19E11-F204-42BD-B26D-06914487BF48}"/>
    <dgm:cxn modelId="{14AA0EBA-70B5-45CF-AA40-195E9994E6AB}" type="presOf" srcId="{9382A028-9F46-40DD-B3D1-77DE8CECC2CC}" destId="{3DE8F3AE-ECBC-4507-B5E3-3CBA6CDCF4DC}" srcOrd="0" destOrd="0" presId="urn:microsoft.com/office/officeart/2018/5/layout/IconLeafLabelList"/>
    <dgm:cxn modelId="{32A62BBF-F744-4469-BAB0-0DE5F747DF41}" type="presOf" srcId="{1F934296-7C86-432E-915D-0356D33CB761}" destId="{60E5CA7C-73D6-4E27-A55A-FB67BD4B2D56}" srcOrd="0" destOrd="0" presId="urn:microsoft.com/office/officeart/2018/5/layout/IconLeafLabelList"/>
    <dgm:cxn modelId="{81BABEFF-5838-4DBD-B9C0-FA0473A8550A}" srcId="{6E2F9E33-4AB6-4A10-8A44-450F30C50405}" destId="{EB7BD29A-6F23-49FF-8963-BAFCB8EABD31}" srcOrd="1" destOrd="0" parTransId="{A19226D3-2F0D-42E4-8514-56614927F99C}" sibTransId="{53D5DD76-3CA8-4F1B-A025-2FDAAABE02EF}"/>
    <dgm:cxn modelId="{35662CDE-4885-41D1-85C6-7721659F0532}" type="presParOf" srcId="{13687A91-4195-4BF8-A675-6C9D76D8D313}" destId="{86217DB5-C902-4C5A-9503-471E2EC9FCA3}" srcOrd="0" destOrd="0" presId="urn:microsoft.com/office/officeart/2018/5/layout/IconLeafLabelList"/>
    <dgm:cxn modelId="{8353F986-3296-4414-BCA5-D83A0EC8F7AD}" type="presParOf" srcId="{86217DB5-C902-4C5A-9503-471E2EC9FCA3}" destId="{BA1E1D13-A43E-42ED-9C85-005F46AB7880}" srcOrd="0" destOrd="0" presId="urn:microsoft.com/office/officeart/2018/5/layout/IconLeafLabelList"/>
    <dgm:cxn modelId="{60093F30-74CF-49CE-9FE2-B0D60C24FB68}" type="presParOf" srcId="{86217DB5-C902-4C5A-9503-471E2EC9FCA3}" destId="{65D451A6-D5A0-460A-85BF-53FE8FB6AB8D}" srcOrd="1" destOrd="0" presId="urn:microsoft.com/office/officeart/2018/5/layout/IconLeafLabelList"/>
    <dgm:cxn modelId="{66B93C9C-B562-4682-A12C-03861947BACF}" type="presParOf" srcId="{86217DB5-C902-4C5A-9503-471E2EC9FCA3}" destId="{0B787006-933F-4733-B6DA-CA72A61C5914}" srcOrd="2" destOrd="0" presId="urn:microsoft.com/office/officeart/2018/5/layout/IconLeafLabelList"/>
    <dgm:cxn modelId="{9F091103-2335-4EEC-A3C9-0B4C9735744E}" type="presParOf" srcId="{86217DB5-C902-4C5A-9503-471E2EC9FCA3}" destId="{60E5CA7C-73D6-4E27-A55A-FB67BD4B2D56}" srcOrd="3" destOrd="0" presId="urn:microsoft.com/office/officeart/2018/5/layout/IconLeafLabelList"/>
    <dgm:cxn modelId="{B17C962D-8BCD-4108-AB47-D04D1834784E}" type="presParOf" srcId="{13687A91-4195-4BF8-A675-6C9D76D8D313}" destId="{C80BA622-7A64-413D-8E47-CF92674B290A}" srcOrd="1" destOrd="0" presId="urn:microsoft.com/office/officeart/2018/5/layout/IconLeafLabelList"/>
    <dgm:cxn modelId="{FF0EF958-1F5A-46AA-85C1-ED79D74E6FFB}" type="presParOf" srcId="{13687A91-4195-4BF8-A675-6C9D76D8D313}" destId="{ED4005C4-64B2-4BF7-847E-DF704233C770}" srcOrd="2" destOrd="0" presId="urn:microsoft.com/office/officeart/2018/5/layout/IconLeafLabelList"/>
    <dgm:cxn modelId="{67BA654B-BB3C-49AD-B68B-20BE60DC2FBA}" type="presParOf" srcId="{ED4005C4-64B2-4BF7-847E-DF704233C770}" destId="{4484A1FB-DDCE-47F6-8A94-7E207F371268}" srcOrd="0" destOrd="0" presId="urn:microsoft.com/office/officeart/2018/5/layout/IconLeafLabelList"/>
    <dgm:cxn modelId="{E374B7F0-D8A6-4B2A-B791-7D3CBCD08CC5}" type="presParOf" srcId="{ED4005C4-64B2-4BF7-847E-DF704233C770}" destId="{54BB8F8E-338D-4218-BA28-C6F1880BBACC}" srcOrd="1" destOrd="0" presId="urn:microsoft.com/office/officeart/2018/5/layout/IconLeafLabelList"/>
    <dgm:cxn modelId="{0EF70127-D383-4ACA-AB88-B38CA3616ECA}" type="presParOf" srcId="{ED4005C4-64B2-4BF7-847E-DF704233C770}" destId="{6FD267C9-4B40-4CC9-A5C8-A1E9C90FDD7F}" srcOrd="2" destOrd="0" presId="urn:microsoft.com/office/officeart/2018/5/layout/IconLeafLabelList"/>
    <dgm:cxn modelId="{51F781C1-FC7B-438B-AE04-4D31704D99E4}" type="presParOf" srcId="{ED4005C4-64B2-4BF7-847E-DF704233C770}" destId="{739F8476-CF6C-4514-B1F9-1B4B22DDA2DC}" srcOrd="3" destOrd="0" presId="urn:microsoft.com/office/officeart/2018/5/layout/IconLeafLabelList"/>
    <dgm:cxn modelId="{1C9D1777-0F1F-4D2D-9BEB-3DF946EE48A9}" type="presParOf" srcId="{13687A91-4195-4BF8-A675-6C9D76D8D313}" destId="{2DF1E422-3BB3-4D5A-86D9-E750441AA9CF}" srcOrd="3" destOrd="0" presId="urn:microsoft.com/office/officeart/2018/5/layout/IconLeafLabelList"/>
    <dgm:cxn modelId="{268BC68A-D207-450E-AF10-E31EE326AC46}" type="presParOf" srcId="{13687A91-4195-4BF8-A675-6C9D76D8D313}" destId="{6B40EAF0-0BBF-4AA0-8F5A-FD919D817009}" srcOrd="4" destOrd="0" presId="urn:microsoft.com/office/officeart/2018/5/layout/IconLeafLabelList"/>
    <dgm:cxn modelId="{DCD362AF-01D2-493A-852B-99A6A3ECC5D6}" type="presParOf" srcId="{6B40EAF0-0BBF-4AA0-8F5A-FD919D817009}" destId="{E28FE066-4A37-4EF8-8651-4417FA538ECC}" srcOrd="0" destOrd="0" presId="urn:microsoft.com/office/officeart/2018/5/layout/IconLeafLabelList"/>
    <dgm:cxn modelId="{E9AA6F33-995E-47DC-8755-E352E10390D4}" type="presParOf" srcId="{6B40EAF0-0BBF-4AA0-8F5A-FD919D817009}" destId="{B598062B-5A45-48F5-9385-A03EA5517DBD}" srcOrd="1" destOrd="0" presId="urn:microsoft.com/office/officeart/2018/5/layout/IconLeafLabelList"/>
    <dgm:cxn modelId="{DC156B46-B7B7-40D1-9DDE-544A402375FE}" type="presParOf" srcId="{6B40EAF0-0BBF-4AA0-8F5A-FD919D817009}" destId="{1114AEA2-4306-4E07-B334-6698DD9C4E52}" srcOrd="2" destOrd="0" presId="urn:microsoft.com/office/officeart/2018/5/layout/IconLeafLabelList"/>
    <dgm:cxn modelId="{2EF6F0A6-4F2B-40D7-850B-8960D9F9AB1A}" type="presParOf" srcId="{6B40EAF0-0BBF-4AA0-8F5A-FD919D817009}" destId="{3DE8F3AE-ECBC-4507-B5E3-3CBA6CDCF4D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A09EE3A-9D85-4BFA-89EC-68DD132CA2D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A51B8FD-1A5F-4281-9535-747168D61B7F}">
      <dgm:prSet/>
      <dgm:spPr/>
      <dgm:t>
        <a:bodyPr/>
        <a:lstStyle/>
        <a:p>
          <a:r>
            <a:rPr lang="en-GB"/>
            <a:t>Lack of capacity – Age, under the influence and corporation!</a:t>
          </a:r>
          <a:endParaRPr lang="en-US"/>
        </a:p>
      </dgm:t>
    </dgm:pt>
    <dgm:pt modelId="{F6EB902F-B87B-4A5E-BCF5-B7084BC84ED7}" type="parTrans" cxnId="{281EC2D0-9F26-4ACA-95C3-2690B91E6759}">
      <dgm:prSet/>
      <dgm:spPr/>
      <dgm:t>
        <a:bodyPr/>
        <a:lstStyle/>
        <a:p>
          <a:endParaRPr lang="en-US"/>
        </a:p>
      </dgm:t>
    </dgm:pt>
    <dgm:pt modelId="{813F76D1-ADFB-483F-9A63-4266565B7ED2}" type="sibTrans" cxnId="{281EC2D0-9F26-4ACA-95C3-2690B91E6759}">
      <dgm:prSet/>
      <dgm:spPr/>
      <dgm:t>
        <a:bodyPr/>
        <a:lstStyle/>
        <a:p>
          <a:endParaRPr lang="en-US"/>
        </a:p>
      </dgm:t>
    </dgm:pt>
    <dgm:pt modelId="{28C038FC-5820-4296-A592-137D44037D89}">
      <dgm:prSet/>
      <dgm:spPr/>
      <dgm:t>
        <a:bodyPr/>
        <a:lstStyle/>
        <a:p>
          <a:r>
            <a:rPr lang="en-GB"/>
            <a:t>Duress – free will / choice should be theirs. Voidable.</a:t>
          </a:r>
          <a:endParaRPr lang="en-US"/>
        </a:p>
      </dgm:t>
    </dgm:pt>
    <dgm:pt modelId="{5A90C128-5A19-49B4-9433-156C2B9E0155}" type="parTrans" cxnId="{2DE4BE2B-38FE-42DA-B143-9638F2C9118D}">
      <dgm:prSet/>
      <dgm:spPr/>
      <dgm:t>
        <a:bodyPr/>
        <a:lstStyle/>
        <a:p>
          <a:endParaRPr lang="en-US"/>
        </a:p>
      </dgm:t>
    </dgm:pt>
    <dgm:pt modelId="{CA890EEE-3803-46FD-B243-212540D4C71D}" type="sibTrans" cxnId="{2DE4BE2B-38FE-42DA-B143-9638F2C9118D}">
      <dgm:prSet/>
      <dgm:spPr/>
      <dgm:t>
        <a:bodyPr/>
        <a:lstStyle/>
        <a:p>
          <a:endParaRPr lang="en-US"/>
        </a:p>
      </dgm:t>
    </dgm:pt>
    <dgm:pt modelId="{9CAFA8E0-1480-4AC9-B7EE-EBD4E47FD7E5}">
      <dgm:prSet/>
      <dgm:spPr/>
      <dgm:t>
        <a:bodyPr/>
        <a:lstStyle/>
        <a:p>
          <a:r>
            <a:rPr lang="en-GB" dirty="0"/>
            <a:t>Misrepresentation- untrue statement which induces someone to enter a contract. </a:t>
          </a:r>
          <a:endParaRPr lang="en-US" dirty="0"/>
        </a:p>
      </dgm:t>
    </dgm:pt>
    <dgm:pt modelId="{939221A4-D6BC-47ED-A14E-6BA744C7DE48}" type="parTrans" cxnId="{B2419C2F-92CD-4D7E-A2EE-5EAB08B8BDDC}">
      <dgm:prSet/>
      <dgm:spPr/>
      <dgm:t>
        <a:bodyPr/>
        <a:lstStyle/>
        <a:p>
          <a:endParaRPr lang="en-US"/>
        </a:p>
      </dgm:t>
    </dgm:pt>
    <dgm:pt modelId="{EEF2D5F9-A3D6-4D12-8D9D-448AB25CCAF4}" type="sibTrans" cxnId="{B2419C2F-92CD-4D7E-A2EE-5EAB08B8BDDC}">
      <dgm:prSet/>
      <dgm:spPr/>
      <dgm:t>
        <a:bodyPr/>
        <a:lstStyle/>
        <a:p>
          <a:endParaRPr lang="en-US"/>
        </a:p>
      </dgm:t>
    </dgm:pt>
    <dgm:pt modelId="{D3252622-B8D1-4F95-91F1-4B24C8BBE7FC}">
      <dgm:prSet/>
      <dgm:spPr/>
      <dgm:t>
        <a:bodyPr/>
        <a:lstStyle/>
        <a:p>
          <a:r>
            <a:rPr lang="en-GB" dirty="0"/>
            <a:t>Illegal contracts- Contrary to public policy or not permitted by statute</a:t>
          </a:r>
          <a:endParaRPr lang="en-US" dirty="0"/>
        </a:p>
      </dgm:t>
    </dgm:pt>
    <dgm:pt modelId="{FE3213AB-9400-42AF-B24E-AD28D1FED9ED}" type="parTrans" cxnId="{4CEFF60F-5B79-4A6B-92A6-BBDFA8A7129A}">
      <dgm:prSet/>
      <dgm:spPr/>
      <dgm:t>
        <a:bodyPr/>
        <a:lstStyle/>
        <a:p>
          <a:endParaRPr lang="en-US"/>
        </a:p>
      </dgm:t>
    </dgm:pt>
    <dgm:pt modelId="{A2DF50B1-6D33-47F5-93F1-5C2C2CCEFBA9}" type="sibTrans" cxnId="{4CEFF60F-5B79-4A6B-92A6-BBDFA8A7129A}">
      <dgm:prSet/>
      <dgm:spPr/>
      <dgm:t>
        <a:bodyPr/>
        <a:lstStyle/>
        <a:p>
          <a:endParaRPr lang="en-US"/>
        </a:p>
      </dgm:t>
    </dgm:pt>
    <dgm:pt modelId="{981CD6CE-06E9-402F-A534-C64CF62BD34C}">
      <dgm:prSet/>
      <dgm:spPr/>
      <dgm:t>
        <a:bodyPr/>
        <a:lstStyle/>
        <a:p>
          <a:r>
            <a:rPr lang="en-GB" dirty="0"/>
            <a:t>Mistake- extreme mistake – no contract.  </a:t>
          </a:r>
          <a:endParaRPr lang="en-US" dirty="0"/>
        </a:p>
      </dgm:t>
    </dgm:pt>
    <dgm:pt modelId="{A77C738E-F71E-4299-A1B6-8E3A3494BE30}" type="parTrans" cxnId="{1923C560-3032-4F95-86DB-65A551A65B4D}">
      <dgm:prSet/>
      <dgm:spPr/>
      <dgm:t>
        <a:bodyPr/>
        <a:lstStyle/>
        <a:p>
          <a:endParaRPr lang="en-US"/>
        </a:p>
      </dgm:t>
    </dgm:pt>
    <dgm:pt modelId="{66A4A1AC-B6E3-4211-822A-F7BC9461D843}" type="sibTrans" cxnId="{1923C560-3032-4F95-86DB-65A551A65B4D}">
      <dgm:prSet/>
      <dgm:spPr/>
      <dgm:t>
        <a:bodyPr/>
        <a:lstStyle/>
        <a:p>
          <a:endParaRPr lang="en-US"/>
        </a:p>
      </dgm:t>
    </dgm:pt>
    <dgm:pt modelId="{8EAF0AFD-B7FE-41C7-AEC1-D6C6B4354216}" type="pres">
      <dgm:prSet presAssocID="{FA09EE3A-9D85-4BFA-89EC-68DD132CA2D0}" presName="outerComposite" presStyleCnt="0">
        <dgm:presLayoutVars>
          <dgm:chMax val="5"/>
          <dgm:dir/>
          <dgm:resizeHandles val="exact"/>
        </dgm:presLayoutVars>
      </dgm:prSet>
      <dgm:spPr/>
    </dgm:pt>
    <dgm:pt modelId="{4B2FFF0C-9622-40BC-A61C-7316BED731E3}" type="pres">
      <dgm:prSet presAssocID="{FA09EE3A-9D85-4BFA-89EC-68DD132CA2D0}" presName="dummyMaxCanvas" presStyleCnt="0">
        <dgm:presLayoutVars/>
      </dgm:prSet>
      <dgm:spPr/>
    </dgm:pt>
    <dgm:pt modelId="{A5F01BAF-49B1-44BE-8FC6-8535EFABF0D6}" type="pres">
      <dgm:prSet presAssocID="{FA09EE3A-9D85-4BFA-89EC-68DD132CA2D0}" presName="FiveNodes_1" presStyleLbl="node1" presStyleIdx="0" presStyleCnt="5">
        <dgm:presLayoutVars>
          <dgm:bulletEnabled val="1"/>
        </dgm:presLayoutVars>
      </dgm:prSet>
      <dgm:spPr/>
    </dgm:pt>
    <dgm:pt modelId="{AB7EF162-EF0E-4047-9193-37ED8AA0A2B5}" type="pres">
      <dgm:prSet presAssocID="{FA09EE3A-9D85-4BFA-89EC-68DD132CA2D0}" presName="FiveNodes_2" presStyleLbl="node1" presStyleIdx="1" presStyleCnt="5">
        <dgm:presLayoutVars>
          <dgm:bulletEnabled val="1"/>
        </dgm:presLayoutVars>
      </dgm:prSet>
      <dgm:spPr/>
    </dgm:pt>
    <dgm:pt modelId="{F0EEFAA1-809E-4804-85DD-FB61056A4D40}" type="pres">
      <dgm:prSet presAssocID="{FA09EE3A-9D85-4BFA-89EC-68DD132CA2D0}" presName="FiveNodes_3" presStyleLbl="node1" presStyleIdx="2" presStyleCnt="5">
        <dgm:presLayoutVars>
          <dgm:bulletEnabled val="1"/>
        </dgm:presLayoutVars>
      </dgm:prSet>
      <dgm:spPr/>
    </dgm:pt>
    <dgm:pt modelId="{012CFFC6-CB36-4A7C-8444-5F8EDE7A5281}" type="pres">
      <dgm:prSet presAssocID="{FA09EE3A-9D85-4BFA-89EC-68DD132CA2D0}" presName="FiveNodes_4" presStyleLbl="node1" presStyleIdx="3" presStyleCnt="5">
        <dgm:presLayoutVars>
          <dgm:bulletEnabled val="1"/>
        </dgm:presLayoutVars>
      </dgm:prSet>
      <dgm:spPr/>
    </dgm:pt>
    <dgm:pt modelId="{60984D59-FAFD-4A10-9BA9-76C59A202F30}" type="pres">
      <dgm:prSet presAssocID="{FA09EE3A-9D85-4BFA-89EC-68DD132CA2D0}" presName="FiveNodes_5" presStyleLbl="node1" presStyleIdx="4" presStyleCnt="5">
        <dgm:presLayoutVars>
          <dgm:bulletEnabled val="1"/>
        </dgm:presLayoutVars>
      </dgm:prSet>
      <dgm:spPr/>
    </dgm:pt>
    <dgm:pt modelId="{B7A62DE2-D6E3-4B48-8D55-97BFF6620B2E}" type="pres">
      <dgm:prSet presAssocID="{FA09EE3A-9D85-4BFA-89EC-68DD132CA2D0}" presName="FiveConn_1-2" presStyleLbl="fgAccFollowNode1" presStyleIdx="0" presStyleCnt="4">
        <dgm:presLayoutVars>
          <dgm:bulletEnabled val="1"/>
        </dgm:presLayoutVars>
      </dgm:prSet>
      <dgm:spPr/>
    </dgm:pt>
    <dgm:pt modelId="{9B46CE52-9E1A-40B7-911D-E43CEB9C8C65}" type="pres">
      <dgm:prSet presAssocID="{FA09EE3A-9D85-4BFA-89EC-68DD132CA2D0}" presName="FiveConn_2-3" presStyleLbl="fgAccFollowNode1" presStyleIdx="1" presStyleCnt="4">
        <dgm:presLayoutVars>
          <dgm:bulletEnabled val="1"/>
        </dgm:presLayoutVars>
      </dgm:prSet>
      <dgm:spPr/>
    </dgm:pt>
    <dgm:pt modelId="{46CB307E-8E12-4875-847C-B7F445DC53E2}" type="pres">
      <dgm:prSet presAssocID="{FA09EE3A-9D85-4BFA-89EC-68DD132CA2D0}" presName="FiveConn_3-4" presStyleLbl="fgAccFollowNode1" presStyleIdx="2" presStyleCnt="4">
        <dgm:presLayoutVars>
          <dgm:bulletEnabled val="1"/>
        </dgm:presLayoutVars>
      </dgm:prSet>
      <dgm:spPr/>
    </dgm:pt>
    <dgm:pt modelId="{A31733B3-07B8-4F20-AB97-DB16E622F7D7}" type="pres">
      <dgm:prSet presAssocID="{FA09EE3A-9D85-4BFA-89EC-68DD132CA2D0}" presName="FiveConn_4-5" presStyleLbl="fgAccFollowNode1" presStyleIdx="3" presStyleCnt="4">
        <dgm:presLayoutVars>
          <dgm:bulletEnabled val="1"/>
        </dgm:presLayoutVars>
      </dgm:prSet>
      <dgm:spPr/>
    </dgm:pt>
    <dgm:pt modelId="{3A190827-201C-4DFD-AD29-C7CE49C72C17}" type="pres">
      <dgm:prSet presAssocID="{FA09EE3A-9D85-4BFA-89EC-68DD132CA2D0}" presName="FiveNodes_1_text" presStyleLbl="node1" presStyleIdx="4" presStyleCnt="5">
        <dgm:presLayoutVars>
          <dgm:bulletEnabled val="1"/>
        </dgm:presLayoutVars>
      </dgm:prSet>
      <dgm:spPr/>
    </dgm:pt>
    <dgm:pt modelId="{C3246C97-48C7-4441-BFC7-036E492F0752}" type="pres">
      <dgm:prSet presAssocID="{FA09EE3A-9D85-4BFA-89EC-68DD132CA2D0}" presName="FiveNodes_2_text" presStyleLbl="node1" presStyleIdx="4" presStyleCnt="5">
        <dgm:presLayoutVars>
          <dgm:bulletEnabled val="1"/>
        </dgm:presLayoutVars>
      </dgm:prSet>
      <dgm:spPr/>
    </dgm:pt>
    <dgm:pt modelId="{D2B85A98-F2B9-4A7D-9D47-6A3F65E0D636}" type="pres">
      <dgm:prSet presAssocID="{FA09EE3A-9D85-4BFA-89EC-68DD132CA2D0}" presName="FiveNodes_3_text" presStyleLbl="node1" presStyleIdx="4" presStyleCnt="5">
        <dgm:presLayoutVars>
          <dgm:bulletEnabled val="1"/>
        </dgm:presLayoutVars>
      </dgm:prSet>
      <dgm:spPr/>
    </dgm:pt>
    <dgm:pt modelId="{D75AF552-98C1-4657-B623-5BC902803DDB}" type="pres">
      <dgm:prSet presAssocID="{FA09EE3A-9D85-4BFA-89EC-68DD132CA2D0}" presName="FiveNodes_4_text" presStyleLbl="node1" presStyleIdx="4" presStyleCnt="5">
        <dgm:presLayoutVars>
          <dgm:bulletEnabled val="1"/>
        </dgm:presLayoutVars>
      </dgm:prSet>
      <dgm:spPr/>
    </dgm:pt>
    <dgm:pt modelId="{78D3B43A-1C00-42D7-A9BC-EA81E59FF1A7}" type="pres">
      <dgm:prSet presAssocID="{FA09EE3A-9D85-4BFA-89EC-68DD132CA2D0}" presName="FiveNodes_5_text" presStyleLbl="node1" presStyleIdx="4" presStyleCnt="5">
        <dgm:presLayoutVars>
          <dgm:bulletEnabled val="1"/>
        </dgm:presLayoutVars>
      </dgm:prSet>
      <dgm:spPr/>
    </dgm:pt>
  </dgm:ptLst>
  <dgm:cxnLst>
    <dgm:cxn modelId="{4CEFF60F-5B79-4A6B-92A6-BBDFA8A7129A}" srcId="{FA09EE3A-9D85-4BFA-89EC-68DD132CA2D0}" destId="{D3252622-B8D1-4F95-91F1-4B24C8BBE7FC}" srcOrd="3" destOrd="0" parTransId="{FE3213AB-9400-42AF-B24E-AD28D1FED9ED}" sibTransId="{A2DF50B1-6D33-47F5-93F1-5C2C2CCEFBA9}"/>
    <dgm:cxn modelId="{64E00114-AB15-43FC-AD59-9ED6871C49C6}" type="presOf" srcId="{981CD6CE-06E9-402F-A534-C64CF62BD34C}" destId="{78D3B43A-1C00-42D7-A9BC-EA81E59FF1A7}" srcOrd="1" destOrd="0" presId="urn:microsoft.com/office/officeart/2005/8/layout/vProcess5"/>
    <dgm:cxn modelId="{0CF8C423-6708-403E-89D7-5930BCE2F00C}" type="presOf" srcId="{28C038FC-5820-4296-A592-137D44037D89}" destId="{C3246C97-48C7-4441-BFC7-036E492F0752}" srcOrd="1" destOrd="0" presId="urn:microsoft.com/office/officeart/2005/8/layout/vProcess5"/>
    <dgm:cxn modelId="{2DE4BE2B-38FE-42DA-B143-9638F2C9118D}" srcId="{FA09EE3A-9D85-4BFA-89EC-68DD132CA2D0}" destId="{28C038FC-5820-4296-A592-137D44037D89}" srcOrd="1" destOrd="0" parTransId="{5A90C128-5A19-49B4-9433-156C2B9E0155}" sibTransId="{CA890EEE-3803-46FD-B243-212540D4C71D}"/>
    <dgm:cxn modelId="{B2419C2F-92CD-4D7E-A2EE-5EAB08B8BDDC}" srcId="{FA09EE3A-9D85-4BFA-89EC-68DD132CA2D0}" destId="{9CAFA8E0-1480-4AC9-B7EE-EBD4E47FD7E5}" srcOrd="2" destOrd="0" parTransId="{939221A4-D6BC-47ED-A14E-6BA744C7DE48}" sibTransId="{EEF2D5F9-A3D6-4D12-8D9D-448AB25CCAF4}"/>
    <dgm:cxn modelId="{1923C560-3032-4F95-86DB-65A551A65B4D}" srcId="{FA09EE3A-9D85-4BFA-89EC-68DD132CA2D0}" destId="{981CD6CE-06E9-402F-A534-C64CF62BD34C}" srcOrd="4" destOrd="0" parTransId="{A77C738E-F71E-4299-A1B6-8E3A3494BE30}" sibTransId="{66A4A1AC-B6E3-4211-822A-F7BC9461D843}"/>
    <dgm:cxn modelId="{CD806B65-455F-4FBE-BEFF-5BCFAE268184}" type="presOf" srcId="{981CD6CE-06E9-402F-A534-C64CF62BD34C}" destId="{60984D59-FAFD-4A10-9BA9-76C59A202F30}" srcOrd="0" destOrd="0" presId="urn:microsoft.com/office/officeart/2005/8/layout/vProcess5"/>
    <dgm:cxn modelId="{1443846D-DA12-4B2B-BEC6-0219A4A571CB}" type="presOf" srcId="{EA51B8FD-1A5F-4281-9535-747168D61B7F}" destId="{3A190827-201C-4DFD-AD29-C7CE49C72C17}" srcOrd="1" destOrd="0" presId="urn:microsoft.com/office/officeart/2005/8/layout/vProcess5"/>
    <dgm:cxn modelId="{863A8873-11F9-45FD-A8F3-E588B85572A9}" type="presOf" srcId="{D3252622-B8D1-4F95-91F1-4B24C8BBE7FC}" destId="{012CFFC6-CB36-4A7C-8444-5F8EDE7A5281}" srcOrd="0" destOrd="0" presId="urn:microsoft.com/office/officeart/2005/8/layout/vProcess5"/>
    <dgm:cxn modelId="{D30F7378-1E72-4114-958F-26F1C95AA388}" type="presOf" srcId="{9CAFA8E0-1480-4AC9-B7EE-EBD4E47FD7E5}" destId="{F0EEFAA1-809E-4804-85DD-FB61056A4D40}" srcOrd="0" destOrd="0" presId="urn:microsoft.com/office/officeart/2005/8/layout/vProcess5"/>
    <dgm:cxn modelId="{9C755A8F-0AB7-4620-9BF9-CCA3A9C231E5}" type="presOf" srcId="{FA09EE3A-9D85-4BFA-89EC-68DD132CA2D0}" destId="{8EAF0AFD-B7FE-41C7-AEC1-D6C6B4354216}" srcOrd="0" destOrd="0" presId="urn:microsoft.com/office/officeart/2005/8/layout/vProcess5"/>
    <dgm:cxn modelId="{C437F193-28F0-4D64-9598-2ADDEAD4ABB3}" type="presOf" srcId="{CA890EEE-3803-46FD-B243-212540D4C71D}" destId="{9B46CE52-9E1A-40B7-911D-E43CEB9C8C65}" srcOrd="0" destOrd="0" presId="urn:microsoft.com/office/officeart/2005/8/layout/vProcess5"/>
    <dgm:cxn modelId="{F15C349B-FF85-479B-A22D-A030CACA0651}" type="presOf" srcId="{813F76D1-ADFB-483F-9A63-4266565B7ED2}" destId="{B7A62DE2-D6E3-4B48-8D55-97BFF6620B2E}" srcOrd="0" destOrd="0" presId="urn:microsoft.com/office/officeart/2005/8/layout/vProcess5"/>
    <dgm:cxn modelId="{16F5B19D-3167-4956-8CC6-CBA4F40E8FF4}" type="presOf" srcId="{9CAFA8E0-1480-4AC9-B7EE-EBD4E47FD7E5}" destId="{D2B85A98-F2B9-4A7D-9D47-6A3F65E0D636}" srcOrd="1" destOrd="0" presId="urn:microsoft.com/office/officeart/2005/8/layout/vProcess5"/>
    <dgm:cxn modelId="{6A8C5E9E-32C9-4E3D-8AFF-7DD545259523}" type="presOf" srcId="{EA51B8FD-1A5F-4281-9535-747168D61B7F}" destId="{A5F01BAF-49B1-44BE-8FC6-8535EFABF0D6}" srcOrd="0" destOrd="0" presId="urn:microsoft.com/office/officeart/2005/8/layout/vProcess5"/>
    <dgm:cxn modelId="{042112A5-57D4-4D5B-B597-6E89A4C1A6C7}" type="presOf" srcId="{A2DF50B1-6D33-47F5-93F1-5C2C2CCEFBA9}" destId="{A31733B3-07B8-4F20-AB97-DB16E622F7D7}" srcOrd="0" destOrd="0" presId="urn:microsoft.com/office/officeart/2005/8/layout/vProcess5"/>
    <dgm:cxn modelId="{131A8EBA-57B7-41C6-826A-430F965F2EB7}" type="presOf" srcId="{EEF2D5F9-A3D6-4D12-8D9D-448AB25CCAF4}" destId="{46CB307E-8E12-4875-847C-B7F445DC53E2}" srcOrd="0" destOrd="0" presId="urn:microsoft.com/office/officeart/2005/8/layout/vProcess5"/>
    <dgm:cxn modelId="{A09B02CA-916C-4891-95A1-8CCC26D80F83}" type="presOf" srcId="{D3252622-B8D1-4F95-91F1-4B24C8BBE7FC}" destId="{D75AF552-98C1-4657-B623-5BC902803DDB}" srcOrd="1" destOrd="0" presId="urn:microsoft.com/office/officeart/2005/8/layout/vProcess5"/>
    <dgm:cxn modelId="{281EC2D0-9F26-4ACA-95C3-2690B91E6759}" srcId="{FA09EE3A-9D85-4BFA-89EC-68DD132CA2D0}" destId="{EA51B8FD-1A5F-4281-9535-747168D61B7F}" srcOrd="0" destOrd="0" parTransId="{F6EB902F-B87B-4A5E-BCF5-B7084BC84ED7}" sibTransId="{813F76D1-ADFB-483F-9A63-4266565B7ED2}"/>
    <dgm:cxn modelId="{13ECEDDD-45AA-4FB3-A1C8-FF0964AE8463}" type="presOf" srcId="{28C038FC-5820-4296-A592-137D44037D89}" destId="{AB7EF162-EF0E-4047-9193-37ED8AA0A2B5}" srcOrd="0" destOrd="0" presId="urn:microsoft.com/office/officeart/2005/8/layout/vProcess5"/>
    <dgm:cxn modelId="{78AED53D-D385-4CE5-8CB1-46E8CC971E59}" type="presParOf" srcId="{8EAF0AFD-B7FE-41C7-AEC1-D6C6B4354216}" destId="{4B2FFF0C-9622-40BC-A61C-7316BED731E3}" srcOrd="0" destOrd="0" presId="urn:microsoft.com/office/officeart/2005/8/layout/vProcess5"/>
    <dgm:cxn modelId="{F5B63F5B-6AFE-48E1-B085-C3BB79A70801}" type="presParOf" srcId="{8EAF0AFD-B7FE-41C7-AEC1-D6C6B4354216}" destId="{A5F01BAF-49B1-44BE-8FC6-8535EFABF0D6}" srcOrd="1" destOrd="0" presId="urn:microsoft.com/office/officeart/2005/8/layout/vProcess5"/>
    <dgm:cxn modelId="{CCC4D87A-3CA9-4A22-9251-74EA35270BC6}" type="presParOf" srcId="{8EAF0AFD-B7FE-41C7-AEC1-D6C6B4354216}" destId="{AB7EF162-EF0E-4047-9193-37ED8AA0A2B5}" srcOrd="2" destOrd="0" presId="urn:microsoft.com/office/officeart/2005/8/layout/vProcess5"/>
    <dgm:cxn modelId="{7A347DD2-C0DA-433D-AA00-274B8F9BD596}" type="presParOf" srcId="{8EAF0AFD-B7FE-41C7-AEC1-D6C6B4354216}" destId="{F0EEFAA1-809E-4804-85DD-FB61056A4D40}" srcOrd="3" destOrd="0" presId="urn:microsoft.com/office/officeart/2005/8/layout/vProcess5"/>
    <dgm:cxn modelId="{05105787-B89C-4273-BED3-0B3DA7C42C88}" type="presParOf" srcId="{8EAF0AFD-B7FE-41C7-AEC1-D6C6B4354216}" destId="{012CFFC6-CB36-4A7C-8444-5F8EDE7A5281}" srcOrd="4" destOrd="0" presId="urn:microsoft.com/office/officeart/2005/8/layout/vProcess5"/>
    <dgm:cxn modelId="{A40EAA15-D2E4-4114-A19C-343AD7351D6A}" type="presParOf" srcId="{8EAF0AFD-B7FE-41C7-AEC1-D6C6B4354216}" destId="{60984D59-FAFD-4A10-9BA9-76C59A202F30}" srcOrd="5" destOrd="0" presId="urn:microsoft.com/office/officeart/2005/8/layout/vProcess5"/>
    <dgm:cxn modelId="{6CB1DAA7-BB7F-4EE0-81C9-3F8A5CC2B857}" type="presParOf" srcId="{8EAF0AFD-B7FE-41C7-AEC1-D6C6B4354216}" destId="{B7A62DE2-D6E3-4B48-8D55-97BFF6620B2E}" srcOrd="6" destOrd="0" presId="urn:microsoft.com/office/officeart/2005/8/layout/vProcess5"/>
    <dgm:cxn modelId="{40FF564C-532A-4282-8666-BED56D16A365}" type="presParOf" srcId="{8EAF0AFD-B7FE-41C7-AEC1-D6C6B4354216}" destId="{9B46CE52-9E1A-40B7-911D-E43CEB9C8C65}" srcOrd="7" destOrd="0" presId="urn:microsoft.com/office/officeart/2005/8/layout/vProcess5"/>
    <dgm:cxn modelId="{71110756-2B03-487B-8CD9-F3082D4DF375}" type="presParOf" srcId="{8EAF0AFD-B7FE-41C7-AEC1-D6C6B4354216}" destId="{46CB307E-8E12-4875-847C-B7F445DC53E2}" srcOrd="8" destOrd="0" presId="urn:microsoft.com/office/officeart/2005/8/layout/vProcess5"/>
    <dgm:cxn modelId="{BAF8A1FD-5F28-4FFC-9357-46162FF2F05B}" type="presParOf" srcId="{8EAF0AFD-B7FE-41C7-AEC1-D6C6B4354216}" destId="{A31733B3-07B8-4F20-AB97-DB16E622F7D7}" srcOrd="9" destOrd="0" presId="urn:microsoft.com/office/officeart/2005/8/layout/vProcess5"/>
    <dgm:cxn modelId="{AA859CE7-BDF6-48DC-8FE8-3B2884A3AA0D}" type="presParOf" srcId="{8EAF0AFD-B7FE-41C7-AEC1-D6C6B4354216}" destId="{3A190827-201C-4DFD-AD29-C7CE49C72C17}" srcOrd="10" destOrd="0" presId="urn:microsoft.com/office/officeart/2005/8/layout/vProcess5"/>
    <dgm:cxn modelId="{AB6FE2E3-0E15-427B-910F-68027339E1F5}" type="presParOf" srcId="{8EAF0AFD-B7FE-41C7-AEC1-D6C6B4354216}" destId="{C3246C97-48C7-4441-BFC7-036E492F0752}" srcOrd="11" destOrd="0" presId="urn:microsoft.com/office/officeart/2005/8/layout/vProcess5"/>
    <dgm:cxn modelId="{A6635E55-6603-4F76-B87F-D3D3A05CE85E}" type="presParOf" srcId="{8EAF0AFD-B7FE-41C7-AEC1-D6C6B4354216}" destId="{D2B85A98-F2B9-4A7D-9D47-6A3F65E0D636}" srcOrd="12" destOrd="0" presId="urn:microsoft.com/office/officeart/2005/8/layout/vProcess5"/>
    <dgm:cxn modelId="{F21CC271-595C-4B02-99C3-57A16938E7C2}" type="presParOf" srcId="{8EAF0AFD-B7FE-41C7-AEC1-D6C6B4354216}" destId="{D75AF552-98C1-4657-B623-5BC902803DDB}" srcOrd="13" destOrd="0" presId="urn:microsoft.com/office/officeart/2005/8/layout/vProcess5"/>
    <dgm:cxn modelId="{57FBAE77-96FD-46DA-8FB7-3B60A95B8B1D}" type="presParOf" srcId="{8EAF0AFD-B7FE-41C7-AEC1-D6C6B4354216}" destId="{78D3B43A-1C00-42D7-A9BC-EA81E59FF1A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AC90C32-E9DC-4B71-B2CE-181018DCD6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51D9610-FE05-40FC-A60B-3DAF691D1B8C}">
      <dgm:prSet/>
      <dgm:spPr/>
      <dgm:t>
        <a:bodyPr/>
        <a:lstStyle/>
        <a:p>
          <a:pPr>
            <a:lnSpc>
              <a:spcPct val="100000"/>
            </a:lnSpc>
          </a:pPr>
          <a:r>
            <a:rPr lang="en-GB"/>
            <a:t>In order for there to be an agreement there needs to be an offer and acceptance. </a:t>
          </a:r>
          <a:endParaRPr lang="en-US"/>
        </a:p>
      </dgm:t>
    </dgm:pt>
    <dgm:pt modelId="{47B05DFF-F3B1-4B84-B239-461CE9ACAB75}" type="parTrans" cxnId="{891302B2-B11E-4AC8-8455-780A16A74B01}">
      <dgm:prSet/>
      <dgm:spPr/>
      <dgm:t>
        <a:bodyPr/>
        <a:lstStyle/>
        <a:p>
          <a:endParaRPr lang="en-US"/>
        </a:p>
      </dgm:t>
    </dgm:pt>
    <dgm:pt modelId="{32A9B487-E56D-44C1-835C-78716A6334E0}" type="sibTrans" cxnId="{891302B2-B11E-4AC8-8455-780A16A74B01}">
      <dgm:prSet/>
      <dgm:spPr/>
      <dgm:t>
        <a:bodyPr/>
        <a:lstStyle/>
        <a:p>
          <a:endParaRPr lang="en-US"/>
        </a:p>
      </dgm:t>
    </dgm:pt>
    <dgm:pt modelId="{3F16AF21-3C12-4183-B0AC-21EAA2EFD904}">
      <dgm:prSet/>
      <dgm:spPr/>
      <dgm:t>
        <a:bodyPr/>
        <a:lstStyle/>
        <a:p>
          <a:pPr>
            <a:lnSpc>
              <a:spcPct val="100000"/>
            </a:lnSpc>
          </a:pPr>
          <a:r>
            <a:rPr lang="en-GB"/>
            <a:t>Past – Subjective test </a:t>
          </a:r>
          <a:endParaRPr lang="en-US"/>
        </a:p>
      </dgm:t>
    </dgm:pt>
    <dgm:pt modelId="{EC6A6BC9-B57A-4BE7-B7F7-1A3A3BF5464C}" type="parTrans" cxnId="{06FA6674-B750-492E-B3BE-1280672B3D33}">
      <dgm:prSet/>
      <dgm:spPr/>
      <dgm:t>
        <a:bodyPr/>
        <a:lstStyle/>
        <a:p>
          <a:endParaRPr lang="en-US"/>
        </a:p>
      </dgm:t>
    </dgm:pt>
    <dgm:pt modelId="{A7B17C64-93A7-4034-B3CB-8C4402247551}" type="sibTrans" cxnId="{06FA6674-B750-492E-B3BE-1280672B3D33}">
      <dgm:prSet/>
      <dgm:spPr/>
      <dgm:t>
        <a:bodyPr/>
        <a:lstStyle/>
        <a:p>
          <a:endParaRPr lang="en-US"/>
        </a:p>
      </dgm:t>
    </dgm:pt>
    <dgm:pt modelId="{726833DF-0943-4406-B6E0-8287A563E9C6}">
      <dgm:prSet/>
      <dgm:spPr/>
      <dgm:t>
        <a:bodyPr/>
        <a:lstStyle/>
        <a:p>
          <a:pPr>
            <a:lnSpc>
              <a:spcPct val="100000"/>
            </a:lnSpc>
          </a:pPr>
          <a:r>
            <a:rPr lang="en-GB"/>
            <a:t>Now – Objective test. </a:t>
          </a:r>
          <a:endParaRPr lang="en-US"/>
        </a:p>
      </dgm:t>
    </dgm:pt>
    <dgm:pt modelId="{A506B011-071D-4DD3-9EED-0357D67CCF2F}" type="parTrans" cxnId="{3D6C0731-B0FB-49F9-A210-26CE77773F5F}">
      <dgm:prSet/>
      <dgm:spPr/>
      <dgm:t>
        <a:bodyPr/>
        <a:lstStyle/>
        <a:p>
          <a:endParaRPr lang="en-US"/>
        </a:p>
      </dgm:t>
    </dgm:pt>
    <dgm:pt modelId="{497BA597-930C-4DFC-9369-6CFAAD317B56}" type="sibTrans" cxnId="{3D6C0731-B0FB-49F9-A210-26CE77773F5F}">
      <dgm:prSet/>
      <dgm:spPr/>
      <dgm:t>
        <a:bodyPr/>
        <a:lstStyle/>
        <a:p>
          <a:endParaRPr lang="en-US"/>
        </a:p>
      </dgm:t>
    </dgm:pt>
    <dgm:pt modelId="{AC81AD21-1BE0-43F7-A2F7-EA63864642AD}" type="pres">
      <dgm:prSet presAssocID="{CAC90C32-E9DC-4B71-B2CE-181018DCD6ED}" presName="root" presStyleCnt="0">
        <dgm:presLayoutVars>
          <dgm:dir/>
          <dgm:resizeHandles val="exact"/>
        </dgm:presLayoutVars>
      </dgm:prSet>
      <dgm:spPr/>
    </dgm:pt>
    <dgm:pt modelId="{1A30F255-277A-4587-B476-4FA30F76E9BA}" type="pres">
      <dgm:prSet presAssocID="{351D9610-FE05-40FC-A60B-3DAF691D1B8C}" presName="compNode" presStyleCnt="0"/>
      <dgm:spPr/>
    </dgm:pt>
    <dgm:pt modelId="{4088D9F8-9E71-40A1-8BB4-D617A694E5A1}" type="pres">
      <dgm:prSet presAssocID="{351D9610-FE05-40FC-A60B-3DAF691D1B8C}" presName="bgRect" presStyleLbl="bgShp" presStyleIdx="0" presStyleCnt="3"/>
      <dgm:spPr/>
    </dgm:pt>
    <dgm:pt modelId="{17DF8C25-042B-4B04-A74D-ECD4EB934BCE}" type="pres">
      <dgm:prSet presAssocID="{351D9610-FE05-40FC-A60B-3DAF691D1B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4727BA3B-244E-4FE2-AE1F-121979A7E77A}" type="pres">
      <dgm:prSet presAssocID="{351D9610-FE05-40FC-A60B-3DAF691D1B8C}" presName="spaceRect" presStyleCnt="0"/>
      <dgm:spPr/>
    </dgm:pt>
    <dgm:pt modelId="{A11722A2-087D-45CD-BA63-9629B9DF69A8}" type="pres">
      <dgm:prSet presAssocID="{351D9610-FE05-40FC-A60B-3DAF691D1B8C}" presName="parTx" presStyleLbl="revTx" presStyleIdx="0" presStyleCnt="3">
        <dgm:presLayoutVars>
          <dgm:chMax val="0"/>
          <dgm:chPref val="0"/>
        </dgm:presLayoutVars>
      </dgm:prSet>
      <dgm:spPr/>
    </dgm:pt>
    <dgm:pt modelId="{DB265E8D-A6A7-458C-9653-37EF022F71E8}" type="pres">
      <dgm:prSet presAssocID="{32A9B487-E56D-44C1-835C-78716A6334E0}" presName="sibTrans" presStyleCnt="0"/>
      <dgm:spPr/>
    </dgm:pt>
    <dgm:pt modelId="{16FD3769-4606-428A-91A9-908CA1A1A047}" type="pres">
      <dgm:prSet presAssocID="{3F16AF21-3C12-4183-B0AC-21EAA2EFD904}" presName="compNode" presStyleCnt="0"/>
      <dgm:spPr/>
    </dgm:pt>
    <dgm:pt modelId="{4CBEC0B6-72D9-457D-BB15-886988EB2C98}" type="pres">
      <dgm:prSet presAssocID="{3F16AF21-3C12-4183-B0AC-21EAA2EFD904}" presName="bgRect" presStyleLbl="bgShp" presStyleIdx="1" presStyleCnt="3"/>
      <dgm:spPr/>
    </dgm:pt>
    <dgm:pt modelId="{FF56A746-2932-473A-BC0F-055546DFBF8D}" type="pres">
      <dgm:prSet presAssocID="{3F16AF21-3C12-4183-B0AC-21EAA2EFD9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FCDB3B33-476B-4456-A6B7-0D90917A104C}" type="pres">
      <dgm:prSet presAssocID="{3F16AF21-3C12-4183-B0AC-21EAA2EFD904}" presName="spaceRect" presStyleCnt="0"/>
      <dgm:spPr/>
    </dgm:pt>
    <dgm:pt modelId="{FBBC5DF9-7B54-4F62-AD0E-0ED266396588}" type="pres">
      <dgm:prSet presAssocID="{3F16AF21-3C12-4183-B0AC-21EAA2EFD904}" presName="parTx" presStyleLbl="revTx" presStyleIdx="1" presStyleCnt="3">
        <dgm:presLayoutVars>
          <dgm:chMax val="0"/>
          <dgm:chPref val="0"/>
        </dgm:presLayoutVars>
      </dgm:prSet>
      <dgm:spPr/>
    </dgm:pt>
    <dgm:pt modelId="{55E6C96F-0CCF-4D75-ABFC-FD378B243296}" type="pres">
      <dgm:prSet presAssocID="{A7B17C64-93A7-4034-B3CB-8C4402247551}" presName="sibTrans" presStyleCnt="0"/>
      <dgm:spPr/>
    </dgm:pt>
    <dgm:pt modelId="{996B1B1B-1BCC-40DD-AEC7-C216933BF1F2}" type="pres">
      <dgm:prSet presAssocID="{726833DF-0943-4406-B6E0-8287A563E9C6}" presName="compNode" presStyleCnt="0"/>
      <dgm:spPr/>
    </dgm:pt>
    <dgm:pt modelId="{27B81EA1-42D0-477A-A878-A3E5B2B43CBE}" type="pres">
      <dgm:prSet presAssocID="{726833DF-0943-4406-B6E0-8287A563E9C6}" presName="bgRect" presStyleLbl="bgShp" presStyleIdx="2" presStyleCnt="3"/>
      <dgm:spPr/>
    </dgm:pt>
    <dgm:pt modelId="{5CE8114A-12DF-4FAF-9A21-3B1B7AD4DAC7}" type="pres">
      <dgm:prSet presAssocID="{726833DF-0943-4406-B6E0-8287A563E9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DFAF8707-9AD4-4847-90A5-93334CCF38F6}" type="pres">
      <dgm:prSet presAssocID="{726833DF-0943-4406-B6E0-8287A563E9C6}" presName="spaceRect" presStyleCnt="0"/>
      <dgm:spPr/>
    </dgm:pt>
    <dgm:pt modelId="{3B5371FB-A210-4154-9905-D7896481763D}" type="pres">
      <dgm:prSet presAssocID="{726833DF-0943-4406-B6E0-8287A563E9C6}" presName="parTx" presStyleLbl="revTx" presStyleIdx="2" presStyleCnt="3">
        <dgm:presLayoutVars>
          <dgm:chMax val="0"/>
          <dgm:chPref val="0"/>
        </dgm:presLayoutVars>
      </dgm:prSet>
      <dgm:spPr/>
    </dgm:pt>
  </dgm:ptLst>
  <dgm:cxnLst>
    <dgm:cxn modelId="{C00BBF0D-D9A3-4FE4-9812-ABAD58339D1B}" type="presOf" srcId="{CAC90C32-E9DC-4B71-B2CE-181018DCD6ED}" destId="{AC81AD21-1BE0-43F7-A2F7-EA63864642AD}" srcOrd="0" destOrd="0" presId="urn:microsoft.com/office/officeart/2018/2/layout/IconVerticalSolidList"/>
    <dgm:cxn modelId="{C0A70C10-5FD7-49FF-820A-76036F03717C}" type="presOf" srcId="{351D9610-FE05-40FC-A60B-3DAF691D1B8C}" destId="{A11722A2-087D-45CD-BA63-9629B9DF69A8}" srcOrd="0" destOrd="0" presId="urn:microsoft.com/office/officeart/2018/2/layout/IconVerticalSolidList"/>
    <dgm:cxn modelId="{5A11211A-2CC4-4416-B7D5-A81CFC62C678}" type="presOf" srcId="{726833DF-0943-4406-B6E0-8287A563E9C6}" destId="{3B5371FB-A210-4154-9905-D7896481763D}" srcOrd="0" destOrd="0" presId="urn:microsoft.com/office/officeart/2018/2/layout/IconVerticalSolidList"/>
    <dgm:cxn modelId="{3D6C0731-B0FB-49F9-A210-26CE77773F5F}" srcId="{CAC90C32-E9DC-4B71-B2CE-181018DCD6ED}" destId="{726833DF-0943-4406-B6E0-8287A563E9C6}" srcOrd="2" destOrd="0" parTransId="{A506B011-071D-4DD3-9EED-0357D67CCF2F}" sibTransId="{497BA597-930C-4DFC-9369-6CFAAD317B56}"/>
    <dgm:cxn modelId="{06FA6674-B750-492E-B3BE-1280672B3D33}" srcId="{CAC90C32-E9DC-4B71-B2CE-181018DCD6ED}" destId="{3F16AF21-3C12-4183-B0AC-21EAA2EFD904}" srcOrd="1" destOrd="0" parTransId="{EC6A6BC9-B57A-4BE7-B7F7-1A3A3BF5464C}" sibTransId="{A7B17C64-93A7-4034-B3CB-8C4402247551}"/>
    <dgm:cxn modelId="{891302B2-B11E-4AC8-8455-780A16A74B01}" srcId="{CAC90C32-E9DC-4B71-B2CE-181018DCD6ED}" destId="{351D9610-FE05-40FC-A60B-3DAF691D1B8C}" srcOrd="0" destOrd="0" parTransId="{47B05DFF-F3B1-4B84-B239-461CE9ACAB75}" sibTransId="{32A9B487-E56D-44C1-835C-78716A6334E0}"/>
    <dgm:cxn modelId="{79A56BFA-4987-4799-BF77-5322FE9CF622}" type="presOf" srcId="{3F16AF21-3C12-4183-B0AC-21EAA2EFD904}" destId="{FBBC5DF9-7B54-4F62-AD0E-0ED266396588}" srcOrd="0" destOrd="0" presId="urn:microsoft.com/office/officeart/2018/2/layout/IconVerticalSolidList"/>
    <dgm:cxn modelId="{49AB3F5A-4BB9-4628-A2BC-738F384D0933}" type="presParOf" srcId="{AC81AD21-1BE0-43F7-A2F7-EA63864642AD}" destId="{1A30F255-277A-4587-B476-4FA30F76E9BA}" srcOrd="0" destOrd="0" presId="urn:microsoft.com/office/officeart/2018/2/layout/IconVerticalSolidList"/>
    <dgm:cxn modelId="{A4A49432-2F1E-4783-9B52-49BB68F15C15}" type="presParOf" srcId="{1A30F255-277A-4587-B476-4FA30F76E9BA}" destId="{4088D9F8-9E71-40A1-8BB4-D617A694E5A1}" srcOrd="0" destOrd="0" presId="urn:microsoft.com/office/officeart/2018/2/layout/IconVerticalSolidList"/>
    <dgm:cxn modelId="{959B2647-482D-4417-8F4A-ED845070F615}" type="presParOf" srcId="{1A30F255-277A-4587-B476-4FA30F76E9BA}" destId="{17DF8C25-042B-4B04-A74D-ECD4EB934BCE}" srcOrd="1" destOrd="0" presId="urn:microsoft.com/office/officeart/2018/2/layout/IconVerticalSolidList"/>
    <dgm:cxn modelId="{95C55B1C-258D-4CF8-BF26-97ED3C2D89C0}" type="presParOf" srcId="{1A30F255-277A-4587-B476-4FA30F76E9BA}" destId="{4727BA3B-244E-4FE2-AE1F-121979A7E77A}" srcOrd="2" destOrd="0" presId="urn:microsoft.com/office/officeart/2018/2/layout/IconVerticalSolidList"/>
    <dgm:cxn modelId="{A7233E8B-E46C-46CA-8163-7FF149D8FF01}" type="presParOf" srcId="{1A30F255-277A-4587-B476-4FA30F76E9BA}" destId="{A11722A2-087D-45CD-BA63-9629B9DF69A8}" srcOrd="3" destOrd="0" presId="urn:microsoft.com/office/officeart/2018/2/layout/IconVerticalSolidList"/>
    <dgm:cxn modelId="{35D68D9E-B429-4C36-A806-C44977F32438}" type="presParOf" srcId="{AC81AD21-1BE0-43F7-A2F7-EA63864642AD}" destId="{DB265E8D-A6A7-458C-9653-37EF022F71E8}" srcOrd="1" destOrd="0" presId="urn:microsoft.com/office/officeart/2018/2/layout/IconVerticalSolidList"/>
    <dgm:cxn modelId="{84370D3B-F04C-42B5-AAE8-794D81DC28ED}" type="presParOf" srcId="{AC81AD21-1BE0-43F7-A2F7-EA63864642AD}" destId="{16FD3769-4606-428A-91A9-908CA1A1A047}" srcOrd="2" destOrd="0" presId="urn:microsoft.com/office/officeart/2018/2/layout/IconVerticalSolidList"/>
    <dgm:cxn modelId="{E91A1BEF-0F0D-4218-B436-B29D49972F46}" type="presParOf" srcId="{16FD3769-4606-428A-91A9-908CA1A1A047}" destId="{4CBEC0B6-72D9-457D-BB15-886988EB2C98}" srcOrd="0" destOrd="0" presId="urn:microsoft.com/office/officeart/2018/2/layout/IconVerticalSolidList"/>
    <dgm:cxn modelId="{F4DC3BBC-A956-43C4-884D-7576B3870662}" type="presParOf" srcId="{16FD3769-4606-428A-91A9-908CA1A1A047}" destId="{FF56A746-2932-473A-BC0F-055546DFBF8D}" srcOrd="1" destOrd="0" presId="urn:microsoft.com/office/officeart/2018/2/layout/IconVerticalSolidList"/>
    <dgm:cxn modelId="{5998F856-7D19-4E35-87CA-9286103A3D69}" type="presParOf" srcId="{16FD3769-4606-428A-91A9-908CA1A1A047}" destId="{FCDB3B33-476B-4456-A6B7-0D90917A104C}" srcOrd="2" destOrd="0" presId="urn:microsoft.com/office/officeart/2018/2/layout/IconVerticalSolidList"/>
    <dgm:cxn modelId="{D931C660-0523-4442-80F4-94CDC99C9FB2}" type="presParOf" srcId="{16FD3769-4606-428A-91A9-908CA1A1A047}" destId="{FBBC5DF9-7B54-4F62-AD0E-0ED266396588}" srcOrd="3" destOrd="0" presId="urn:microsoft.com/office/officeart/2018/2/layout/IconVerticalSolidList"/>
    <dgm:cxn modelId="{FEE0C7B0-6814-43EC-ADBB-0D07CB60B4B5}" type="presParOf" srcId="{AC81AD21-1BE0-43F7-A2F7-EA63864642AD}" destId="{55E6C96F-0CCF-4D75-ABFC-FD378B243296}" srcOrd="3" destOrd="0" presId="urn:microsoft.com/office/officeart/2018/2/layout/IconVerticalSolidList"/>
    <dgm:cxn modelId="{FEDBDB71-99B8-408B-977D-BFECF3E5D157}" type="presParOf" srcId="{AC81AD21-1BE0-43F7-A2F7-EA63864642AD}" destId="{996B1B1B-1BCC-40DD-AEC7-C216933BF1F2}" srcOrd="4" destOrd="0" presId="urn:microsoft.com/office/officeart/2018/2/layout/IconVerticalSolidList"/>
    <dgm:cxn modelId="{D574050F-231B-465B-AD20-78464296CCD1}" type="presParOf" srcId="{996B1B1B-1BCC-40DD-AEC7-C216933BF1F2}" destId="{27B81EA1-42D0-477A-A878-A3E5B2B43CBE}" srcOrd="0" destOrd="0" presId="urn:microsoft.com/office/officeart/2018/2/layout/IconVerticalSolidList"/>
    <dgm:cxn modelId="{BA4EEEDC-51D2-471D-B8F8-0E4F6DDACA36}" type="presParOf" srcId="{996B1B1B-1BCC-40DD-AEC7-C216933BF1F2}" destId="{5CE8114A-12DF-4FAF-9A21-3B1B7AD4DAC7}" srcOrd="1" destOrd="0" presId="urn:microsoft.com/office/officeart/2018/2/layout/IconVerticalSolidList"/>
    <dgm:cxn modelId="{36E88005-40A1-49A6-BA17-E77830EB2F52}" type="presParOf" srcId="{996B1B1B-1BCC-40DD-AEC7-C216933BF1F2}" destId="{DFAF8707-9AD4-4847-90A5-93334CCF38F6}" srcOrd="2" destOrd="0" presId="urn:microsoft.com/office/officeart/2018/2/layout/IconVerticalSolidList"/>
    <dgm:cxn modelId="{39B6776D-0090-49FB-ACF0-38A277CC44AD}" type="presParOf" srcId="{996B1B1B-1BCC-40DD-AEC7-C216933BF1F2}" destId="{3B5371FB-A210-4154-9905-D789648176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7F8818E-BA2F-410E-A4D6-2D09320C8F3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CE10719-9008-479F-ADD5-5D09277A0362}">
      <dgm:prSet/>
      <dgm:spPr/>
      <dgm:t>
        <a:bodyPr/>
        <a:lstStyle/>
        <a:p>
          <a:r>
            <a:rPr lang="en-GB"/>
            <a:t>Gibson v Manchester City Council </a:t>
          </a:r>
          <a:endParaRPr lang="en-US"/>
        </a:p>
      </dgm:t>
    </dgm:pt>
    <dgm:pt modelId="{69B9AA28-A701-491B-8085-48EBF141D8CD}" type="parTrans" cxnId="{F31D9A12-4405-485F-8A0E-BBC67733ED5A}">
      <dgm:prSet/>
      <dgm:spPr/>
      <dgm:t>
        <a:bodyPr/>
        <a:lstStyle/>
        <a:p>
          <a:endParaRPr lang="en-US"/>
        </a:p>
      </dgm:t>
    </dgm:pt>
    <dgm:pt modelId="{4EDDB5AA-96E3-4F46-93D3-CC12DAFCE15C}" type="sibTrans" cxnId="{F31D9A12-4405-485F-8A0E-BBC67733ED5A}">
      <dgm:prSet/>
      <dgm:spPr/>
      <dgm:t>
        <a:bodyPr/>
        <a:lstStyle/>
        <a:p>
          <a:endParaRPr lang="en-US"/>
        </a:p>
      </dgm:t>
    </dgm:pt>
    <dgm:pt modelId="{90F5DB43-5AFD-4723-9142-3957BAD83021}">
      <dgm:prSet/>
      <dgm:spPr/>
      <dgm:t>
        <a:bodyPr/>
        <a:lstStyle/>
        <a:p>
          <a:r>
            <a:rPr lang="en-GB"/>
            <a:t>Blue v Ashley [2017] </a:t>
          </a:r>
          <a:endParaRPr lang="en-US"/>
        </a:p>
      </dgm:t>
    </dgm:pt>
    <dgm:pt modelId="{477CA5C2-DF05-446C-9BBB-EF00A032715D}" type="parTrans" cxnId="{07BF2295-47EC-4059-8403-73918BA4DA20}">
      <dgm:prSet/>
      <dgm:spPr/>
      <dgm:t>
        <a:bodyPr/>
        <a:lstStyle/>
        <a:p>
          <a:endParaRPr lang="en-US"/>
        </a:p>
      </dgm:t>
    </dgm:pt>
    <dgm:pt modelId="{A2D70B69-9414-4D78-999D-3BF1ED7A2504}" type="sibTrans" cxnId="{07BF2295-47EC-4059-8403-73918BA4DA20}">
      <dgm:prSet/>
      <dgm:spPr/>
      <dgm:t>
        <a:bodyPr/>
        <a:lstStyle/>
        <a:p>
          <a:endParaRPr lang="en-US"/>
        </a:p>
      </dgm:t>
    </dgm:pt>
    <dgm:pt modelId="{8F6701E7-B98F-4F51-9E84-D524EC0F5AFD}">
      <dgm:prSet/>
      <dgm:spPr/>
      <dgm:t>
        <a:bodyPr/>
        <a:lstStyle/>
        <a:p>
          <a:r>
            <a:rPr lang="en-GB"/>
            <a:t>Wright v Rowland [2017] </a:t>
          </a:r>
          <a:endParaRPr lang="en-US"/>
        </a:p>
      </dgm:t>
    </dgm:pt>
    <dgm:pt modelId="{CED816A5-F560-4489-894F-94D4AE1140B7}" type="parTrans" cxnId="{B8C17039-1595-474A-93E2-E666DDEE11B5}">
      <dgm:prSet/>
      <dgm:spPr/>
      <dgm:t>
        <a:bodyPr/>
        <a:lstStyle/>
        <a:p>
          <a:endParaRPr lang="en-US"/>
        </a:p>
      </dgm:t>
    </dgm:pt>
    <dgm:pt modelId="{845A7E4F-0912-45D0-80B8-A15B0C82971B}" type="sibTrans" cxnId="{B8C17039-1595-474A-93E2-E666DDEE11B5}">
      <dgm:prSet/>
      <dgm:spPr/>
      <dgm:t>
        <a:bodyPr/>
        <a:lstStyle/>
        <a:p>
          <a:endParaRPr lang="en-US"/>
        </a:p>
      </dgm:t>
    </dgm:pt>
    <dgm:pt modelId="{A44BD00C-B152-4E27-9B09-2194BCCA8CDF}" type="pres">
      <dgm:prSet presAssocID="{47F8818E-BA2F-410E-A4D6-2D09320C8F35}" presName="hierChild1" presStyleCnt="0">
        <dgm:presLayoutVars>
          <dgm:chPref val="1"/>
          <dgm:dir/>
          <dgm:animOne val="branch"/>
          <dgm:animLvl val="lvl"/>
          <dgm:resizeHandles/>
        </dgm:presLayoutVars>
      </dgm:prSet>
      <dgm:spPr/>
    </dgm:pt>
    <dgm:pt modelId="{91207DE2-3EC0-451C-B7F3-347B65504BD2}" type="pres">
      <dgm:prSet presAssocID="{ACE10719-9008-479F-ADD5-5D09277A0362}" presName="hierRoot1" presStyleCnt="0"/>
      <dgm:spPr/>
    </dgm:pt>
    <dgm:pt modelId="{43F4AC18-B7E5-4082-93B8-9DA486BD849F}" type="pres">
      <dgm:prSet presAssocID="{ACE10719-9008-479F-ADD5-5D09277A0362}" presName="composite" presStyleCnt="0"/>
      <dgm:spPr/>
    </dgm:pt>
    <dgm:pt modelId="{5D989664-F834-46CA-8D78-CB641BF793FA}" type="pres">
      <dgm:prSet presAssocID="{ACE10719-9008-479F-ADD5-5D09277A0362}" presName="background" presStyleLbl="node0" presStyleIdx="0" presStyleCnt="3"/>
      <dgm:spPr/>
    </dgm:pt>
    <dgm:pt modelId="{0B085705-97DB-4904-8E85-D4373D2E6EE8}" type="pres">
      <dgm:prSet presAssocID="{ACE10719-9008-479F-ADD5-5D09277A0362}" presName="text" presStyleLbl="fgAcc0" presStyleIdx="0" presStyleCnt="3">
        <dgm:presLayoutVars>
          <dgm:chPref val="3"/>
        </dgm:presLayoutVars>
      </dgm:prSet>
      <dgm:spPr/>
    </dgm:pt>
    <dgm:pt modelId="{174BED05-23AD-461E-B05D-BEBBA8945BE4}" type="pres">
      <dgm:prSet presAssocID="{ACE10719-9008-479F-ADD5-5D09277A0362}" presName="hierChild2" presStyleCnt="0"/>
      <dgm:spPr/>
    </dgm:pt>
    <dgm:pt modelId="{E0B526A9-05C9-434C-BFDC-4661700374F0}" type="pres">
      <dgm:prSet presAssocID="{90F5DB43-5AFD-4723-9142-3957BAD83021}" presName="hierRoot1" presStyleCnt="0"/>
      <dgm:spPr/>
    </dgm:pt>
    <dgm:pt modelId="{AD2628DD-4A5E-4676-897C-0564FFD855E6}" type="pres">
      <dgm:prSet presAssocID="{90F5DB43-5AFD-4723-9142-3957BAD83021}" presName="composite" presStyleCnt="0"/>
      <dgm:spPr/>
    </dgm:pt>
    <dgm:pt modelId="{C4561532-BCB2-47F3-8EC2-FA4E74846AEE}" type="pres">
      <dgm:prSet presAssocID="{90F5DB43-5AFD-4723-9142-3957BAD83021}" presName="background" presStyleLbl="node0" presStyleIdx="1" presStyleCnt="3"/>
      <dgm:spPr/>
    </dgm:pt>
    <dgm:pt modelId="{D9245826-24B4-42CF-B045-AA6D77C7A2D2}" type="pres">
      <dgm:prSet presAssocID="{90F5DB43-5AFD-4723-9142-3957BAD83021}" presName="text" presStyleLbl="fgAcc0" presStyleIdx="1" presStyleCnt="3">
        <dgm:presLayoutVars>
          <dgm:chPref val="3"/>
        </dgm:presLayoutVars>
      </dgm:prSet>
      <dgm:spPr/>
    </dgm:pt>
    <dgm:pt modelId="{5C451074-698B-42BD-A31A-E4C2280442D2}" type="pres">
      <dgm:prSet presAssocID="{90F5DB43-5AFD-4723-9142-3957BAD83021}" presName="hierChild2" presStyleCnt="0"/>
      <dgm:spPr/>
    </dgm:pt>
    <dgm:pt modelId="{D5E8E853-E982-47AF-A83B-E56602CAD494}" type="pres">
      <dgm:prSet presAssocID="{8F6701E7-B98F-4F51-9E84-D524EC0F5AFD}" presName="hierRoot1" presStyleCnt="0"/>
      <dgm:spPr/>
    </dgm:pt>
    <dgm:pt modelId="{0BD79E4F-3176-4446-A9A7-58F05C53C0CE}" type="pres">
      <dgm:prSet presAssocID="{8F6701E7-B98F-4F51-9E84-D524EC0F5AFD}" presName="composite" presStyleCnt="0"/>
      <dgm:spPr/>
    </dgm:pt>
    <dgm:pt modelId="{87688064-330B-4C4F-B392-87696CDFA0D8}" type="pres">
      <dgm:prSet presAssocID="{8F6701E7-B98F-4F51-9E84-D524EC0F5AFD}" presName="background" presStyleLbl="node0" presStyleIdx="2" presStyleCnt="3"/>
      <dgm:spPr/>
    </dgm:pt>
    <dgm:pt modelId="{124DAB34-D081-4E1D-899A-EA0E7B3CB582}" type="pres">
      <dgm:prSet presAssocID="{8F6701E7-B98F-4F51-9E84-D524EC0F5AFD}" presName="text" presStyleLbl="fgAcc0" presStyleIdx="2" presStyleCnt="3">
        <dgm:presLayoutVars>
          <dgm:chPref val="3"/>
        </dgm:presLayoutVars>
      </dgm:prSet>
      <dgm:spPr/>
    </dgm:pt>
    <dgm:pt modelId="{F5CDBD89-7AC4-43E0-9C14-4ABD81D7BFB4}" type="pres">
      <dgm:prSet presAssocID="{8F6701E7-B98F-4F51-9E84-D524EC0F5AFD}" presName="hierChild2" presStyleCnt="0"/>
      <dgm:spPr/>
    </dgm:pt>
  </dgm:ptLst>
  <dgm:cxnLst>
    <dgm:cxn modelId="{F31D9A12-4405-485F-8A0E-BBC67733ED5A}" srcId="{47F8818E-BA2F-410E-A4D6-2D09320C8F35}" destId="{ACE10719-9008-479F-ADD5-5D09277A0362}" srcOrd="0" destOrd="0" parTransId="{69B9AA28-A701-491B-8085-48EBF141D8CD}" sibTransId="{4EDDB5AA-96E3-4F46-93D3-CC12DAFCE15C}"/>
    <dgm:cxn modelId="{B8C17039-1595-474A-93E2-E666DDEE11B5}" srcId="{47F8818E-BA2F-410E-A4D6-2D09320C8F35}" destId="{8F6701E7-B98F-4F51-9E84-D524EC0F5AFD}" srcOrd="2" destOrd="0" parTransId="{CED816A5-F560-4489-894F-94D4AE1140B7}" sibTransId="{845A7E4F-0912-45D0-80B8-A15B0C82971B}"/>
    <dgm:cxn modelId="{7EAC2A44-A4C9-47C1-AACD-AF504C04A6EC}" type="presOf" srcId="{47F8818E-BA2F-410E-A4D6-2D09320C8F35}" destId="{A44BD00C-B152-4E27-9B09-2194BCCA8CDF}" srcOrd="0" destOrd="0" presId="urn:microsoft.com/office/officeart/2005/8/layout/hierarchy1"/>
    <dgm:cxn modelId="{07BF2295-47EC-4059-8403-73918BA4DA20}" srcId="{47F8818E-BA2F-410E-A4D6-2D09320C8F35}" destId="{90F5DB43-5AFD-4723-9142-3957BAD83021}" srcOrd="1" destOrd="0" parTransId="{477CA5C2-DF05-446C-9BBB-EF00A032715D}" sibTransId="{A2D70B69-9414-4D78-999D-3BF1ED7A2504}"/>
    <dgm:cxn modelId="{765895A0-793C-4CF7-919A-85E81A29F900}" type="presOf" srcId="{90F5DB43-5AFD-4723-9142-3957BAD83021}" destId="{D9245826-24B4-42CF-B045-AA6D77C7A2D2}" srcOrd="0" destOrd="0" presId="urn:microsoft.com/office/officeart/2005/8/layout/hierarchy1"/>
    <dgm:cxn modelId="{EE3706A4-5AA5-4F84-95D2-1BC91B531333}" type="presOf" srcId="{8F6701E7-B98F-4F51-9E84-D524EC0F5AFD}" destId="{124DAB34-D081-4E1D-899A-EA0E7B3CB582}" srcOrd="0" destOrd="0" presId="urn:microsoft.com/office/officeart/2005/8/layout/hierarchy1"/>
    <dgm:cxn modelId="{3671CDF6-D6EF-453C-832D-FB4C919C7371}" type="presOf" srcId="{ACE10719-9008-479F-ADD5-5D09277A0362}" destId="{0B085705-97DB-4904-8E85-D4373D2E6EE8}" srcOrd="0" destOrd="0" presId="urn:microsoft.com/office/officeart/2005/8/layout/hierarchy1"/>
    <dgm:cxn modelId="{37DCDCC6-9274-42FD-B492-93636A681DCC}" type="presParOf" srcId="{A44BD00C-B152-4E27-9B09-2194BCCA8CDF}" destId="{91207DE2-3EC0-451C-B7F3-347B65504BD2}" srcOrd="0" destOrd="0" presId="urn:microsoft.com/office/officeart/2005/8/layout/hierarchy1"/>
    <dgm:cxn modelId="{AE432652-EE01-4484-86AD-DD76B363641A}" type="presParOf" srcId="{91207DE2-3EC0-451C-B7F3-347B65504BD2}" destId="{43F4AC18-B7E5-4082-93B8-9DA486BD849F}" srcOrd="0" destOrd="0" presId="urn:microsoft.com/office/officeart/2005/8/layout/hierarchy1"/>
    <dgm:cxn modelId="{4EC0138D-E5FE-45EC-81E8-BE5E75D05044}" type="presParOf" srcId="{43F4AC18-B7E5-4082-93B8-9DA486BD849F}" destId="{5D989664-F834-46CA-8D78-CB641BF793FA}" srcOrd="0" destOrd="0" presId="urn:microsoft.com/office/officeart/2005/8/layout/hierarchy1"/>
    <dgm:cxn modelId="{D28F491C-FD8E-4F41-9010-6D48EA7AE1B4}" type="presParOf" srcId="{43F4AC18-B7E5-4082-93B8-9DA486BD849F}" destId="{0B085705-97DB-4904-8E85-D4373D2E6EE8}" srcOrd="1" destOrd="0" presId="urn:microsoft.com/office/officeart/2005/8/layout/hierarchy1"/>
    <dgm:cxn modelId="{CB1D60CE-8EF3-45B3-8D77-D9AB287FCB34}" type="presParOf" srcId="{91207DE2-3EC0-451C-B7F3-347B65504BD2}" destId="{174BED05-23AD-461E-B05D-BEBBA8945BE4}" srcOrd="1" destOrd="0" presId="urn:microsoft.com/office/officeart/2005/8/layout/hierarchy1"/>
    <dgm:cxn modelId="{ADC2F1AF-8661-435C-8C6B-58199F4812A5}" type="presParOf" srcId="{A44BD00C-B152-4E27-9B09-2194BCCA8CDF}" destId="{E0B526A9-05C9-434C-BFDC-4661700374F0}" srcOrd="1" destOrd="0" presId="urn:microsoft.com/office/officeart/2005/8/layout/hierarchy1"/>
    <dgm:cxn modelId="{644A6675-9AF2-46BB-A090-AE0D491B6B7D}" type="presParOf" srcId="{E0B526A9-05C9-434C-BFDC-4661700374F0}" destId="{AD2628DD-4A5E-4676-897C-0564FFD855E6}" srcOrd="0" destOrd="0" presId="urn:microsoft.com/office/officeart/2005/8/layout/hierarchy1"/>
    <dgm:cxn modelId="{E55472CA-577F-4B51-BFDF-F815DA964C6E}" type="presParOf" srcId="{AD2628DD-4A5E-4676-897C-0564FFD855E6}" destId="{C4561532-BCB2-47F3-8EC2-FA4E74846AEE}" srcOrd="0" destOrd="0" presId="urn:microsoft.com/office/officeart/2005/8/layout/hierarchy1"/>
    <dgm:cxn modelId="{B938DD52-2B29-433F-906D-5D704498C616}" type="presParOf" srcId="{AD2628DD-4A5E-4676-897C-0564FFD855E6}" destId="{D9245826-24B4-42CF-B045-AA6D77C7A2D2}" srcOrd="1" destOrd="0" presId="urn:microsoft.com/office/officeart/2005/8/layout/hierarchy1"/>
    <dgm:cxn modelId="{FCD68925-0B0F-4CA6-BDA8-08BA07C2564C}" type="presParOf" srcId="{E0B526A9-05C9-434C-BFDC-4661700374F0}" destId="{5C451074-698B-42BD-A31A-E4C2280442D2}" srcOrd="1" destOrd="0" presId="urn:microsoft.com/office/officeart/2005/8/layout/hierarchy1"/>
    <dgm:cxn modelId="{D5EAA876-543D-4726-9C42-1288A39BDC3A}" type="presParOf" srcId="{A44BD00C-B152-4E27-9B09-2194BCCA8CDF}" destId="{D5E8E853-E982-47AF-A83B-E56602CAD494}" srcOrd="2" destOrd="0" presId="urn:microsoft.com/office/officeart/2005/8/layout/hierarchy1"/>
    <dgm:cxn modelId="{27030DAC-E67B-4635-BE68-AC759FEA9E0E}" type="presParOf" srcId="{D5E8E853-E982-47AF-A83B-E56602CAD494}" destId="{0BD79E4F-3176-4446-A9A7-58F05C53C0CE}" srcOrd="0" destOrd="0" presId="urn:microsoft.com/office/officeart/2005/8/layout/hierarchy1"/>
    <dgm:cxn modelId="{BB366FB8-AB59-44E2-B781-76BB9F36B619}" type="presParOf" srcId="{0BD79E4F-3176-4446-A9A7-58F05C53C0CE}" destId="{87688064-330B-4C4F-B392-87696CDFA0D8}" srcOrd="0" destOrd="0" presId="urn:microsoft.com/office/officeart/2005/8/layout/hierarchy1"/>
    <dgm:cxn modelId="{5CC8D431-9DAA-40AC-8972-4A8D0216C321}" type="presParOf" srcId="{0BD79E4F-3176-4446-A9A7-58F05C53C0CE}" destId="{124DAB34-D081-4E1D-899A-EA0E7B3CB582}" srcOrd="1" destOrd="0" presId="urn:microsoft.com/office/officeart/2005/8/layout/hierarchy1"/>
    <dgm:cxn modelId="{835EE95F-A8EF-4D4A-8BC7-8C9A8BCA6E11}" type="presParOf" srcId="{D5E8E853-E982-47AF-A83B-E56602CAD494}" destId="{F5CDBD89-7AC4-43E0-9C14-4ABD81D7BF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04AD855-E9CC-4B7F-BAF1-69564F5BECB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8B57077-9727-424C-A73E-2348F4C87ECF}">
      <dgm:prSet/>
      <dgm:spPr/>
      <dgm:t>
        <a:bodyPr/>
        <a:lstStyle/>
        <a:p>
          <a:pPr>
            <a:lnSpc>
              <a:spcPct val="100000"/>
            </a:lnSpc>
            <a:defRPr cap="all"/>
          </a:pPr>
          <a:r>
            <a:rPr lang="en-GB"/>
            <a:t>The case concerned a smokeball which claimed to prevent flu. </a:t>
          </a:r>
          <a:endParaRPr lang="en-US"/>
        </a:p>
      </dgm:t>
    </dgm:pt>
    <dgm:pt modelId="{E3CD1ECE-865D-41D9-B608-3711B0053FFB}" type="parTrans" cxnId="{00C5851A-923A-47A1-AE37-24F6FF372D7C}">
      <dgm:prSet/>
      <dgm:spPr/>
      <dgm:t>
        <a:bodyPr/>
        <a:lstStyle/>
        <a:p>
          <a:endParaRPr lang="en-US"/>
        </a:p>
      </dgm:t>
    </dgm:pt>
    <dgm:pt modelId="{B4F2AD15-1337-4D78-BE30-CD4F15CE71DD}" type="sibTrans" cxnId="{00C5851A-923A-47A1-AE37-24F6FF372D7C}">
      <dgm:prSet/>
      <dgm:spPr/>
      <dgm:t>
        <a:bodyPr/>
        <a:lstStyle/>
        <a:p>
          <a:endParaRPr lang="en-US"/>
        </a:p>
      </dgm:t>
    </dgm:pt>
    <dgm:pt modelId="{98AB8D4D-9B67-41C7-B907-885C7DD1CE07}">
      <dgm:prSet/>
      <dgm:spPr/>
      <dgm:t>
        <a:bodyPr/>
        <a:lstStyle/>
        <a:p>
          <a:pPr>
            <a:lnSpc>
              <a:spcPct val="100000"/>
            </a:lnSpc>
            <a:defRPr cap="all"/>
          </a:pPr>
          <a:r>
            <a:rPr lang="en-GB"/>
            <a:t>The advertisement went out. </a:t>
          </a:r>
          <a:endParaRPr lang="en-US"/>
        </a:p>
      </dgm:t>
    </dgm:pt>
    <dgm:pt modelId="{E45AD055-7E7A-4B1B-BF98-DF43C7995879}" type="parTrans" cxnId="{27661516-30F6-45FB-ADFB-6215CBD86FF2}">
      <dgm:prSet/>
      <dgm:spPr/>
      <dgm:t>
        <a:bodyPr/>
        <a:lstStyle/>
        <a:p>
          <a:endParaRPr lang="en-US"/>
        </a:p>
      </dgm:t>
    </dgm:pt>
    <dgm:pt modelId="{0F361B9A-2E8F-40C8-AB9A-C90C59979AC8}" type="sibTrans" cxnId="{27661516-30F6-45FB-ADFB-6215CBD86FF2}">
      <dgm:prSet/>
      <dgm:spPr/>
      <dgm:t>
        <a:bodyPr/>
        <a:lstStyle/>
        <a:p>
          <a:endParaRPr lang="en-US"/>
        </a:p>
      </dgm:t>
    </dgm:pt>
    <dgm:pt modelId="{DFE475CA-80E3-4948-AE39-F8DC211541D0}">
      <dgm:prSet/>
      <dgm:spPr/>
      <dgm:t>
        <a:bodyPr/>
        <a:lstStyle/>
        <a:p>
          <a:pPr>
            <a:lnSpc>
              <a:spcPct val="100000"/>
            </a:lnSpc>
            <a:defRPr cap="all"/>
          </a:pPr>
          <a:r>
            <a:rPr lang="en-GB"/>
            <a:t>£100 to anyone who used it and still caught the flu. </a:t>
          </a:r>
          <a:endParaRPr lang="en-US"/>
        </a:p>
      </dgm:t>
    </dgm:pt>
    <dgm:pt modelId="{07171AB5-B279-4CC1-B65F-A6059EED2740}" type="parTrans" cxnId="{E18D4CD6-CAAF-457F-AEA4-F62F6F6B9964}">
      <dgm:prSet/>
      <dgm:spPr/>
      <dgm:t>
        <a:bodyPr/>
        <a:lstStyle/>
        <a:p>
          <a:endParaRPr lang="en-US"/>
        </a:p>
      </dgm:t>
    </dgm:pt>
    <dgm:pt modelId="{A671C23F-0406-42AD-9BE3-FE12413B8188}" type="sibTrans" cxnId="{E18D4CD6-CAAF-457F-AEA4-F62F6F6B9964}">
      <dgm:prSet/>
      <dgm:spPr/>
      <dgm:t>
        <a:bodyPr/>
        <a:lstStyle/>
        <a:p>
          <a:endParaRPr lang="en-US"/>
        </a:p>
      </dgm:t>
    </dgm:pt>
    <dgm:pt modelId="{64B65A64-D9A3-47E9-8A8C-4638457E30BD}">
      <dgm:prSet/>
      <dgm:spPr/>
      <dgm:t>
        <a:bodyPr/>
        <a:lstStyle/>
        <a:p>
          <a:pPr>
            <a:lnSpc>
              <a:spcPct val="100000"/>
            </a:lnSpc>
            <a:defRPr cap="all"/>
          </a:pPr>
          <a:r>
            <a:rPr lang="en-GB"/>
            <a:t>Deposited £1000 into a bank account to prove they were serious. </a:t>
          </a:r>
          <a:endParaRPr lang="en-US"/>
        </a:p>
      </dgm:t>
    </dgm:pt>
    <dgm:pt modelId="{31E18895-B95D-452E-997F-847A8487D37E}" type="parTrans" cxnId="{FF164702-1F3A-4548-9987-C743D0B34D88}">
      <dgm:prSet/>
      <dgm:spPr/>
      <dgm:t>
        <a:bodyPr/>
        <a:lstStyle/>
        <a:p>
          <a:endParaRPr lang="en-US"/>
        </a:p>
      </dgm:t>
    </dgm:pt>
    <dgm:pt modelId="{FF97A04D-24D2-401E-9E36-C9E4B0AFCCE3}" type="sibTrans" cxnId="{FF164702-1F3A-4548-9987-C743D0B34D88}">
      <dgm:prSet/>
      <dgm:spPr/>
      <dgm:t>
        <a:bodyPr/>
        <a:lstStyle/>
        <a:p>
          <a:endParaRPr lang="en-US"/>
        </a:p>
      </dgm:t>
    </dgm:pt>
    <dgm:pt modelId="{ECEAE07D-6920-473B-BFC2-030FFA1AC6C3}">
      <dgm:prSet/>
      <dgm:spPr/>
      <dgm:t>
        <a:bodyPr/>
        <a:lstStyle/>
        <a:p>
          <a:pPr>
            <a:lnSpc>
              <a:spcPct val="100000"/>
            </a:lnSpc>
            <a:defRPr cap="all"/>
          </a:pPr>
          <a:r>
            <a:rPr lang="en-GB"/>
            <a:t>Mrs Carlill purchased the ball and caught the flu, she tried to claim her £100. </a:t>
          </a:r>
          <a:endParaRPr lang="en-US"/>
        </a:p>
      </dgm:t>
    </dgm:pt>
    <dgm:pt modelId="{16CD0F1F-292B-49DF-96BF-4B3CABA200B9}" type="parTrans" cxnId="{FC541A3C-18C3-4878-942E-F7D71A8602AA}">
      <dgm:prSet/>
      <dgm:spPr/>
      <dgm:t>
        <a:bodyPr/>
        <a:lstStyle/>
        <a:p>
          <a:endParaRPr lang="en-US"/>
        </a:p>
      </dgm:t>
    </dgm:pt>
    <dgm:pt modelId="{439B5188-ACB4-4BCB-ADF6-5140FF260B0D}" type="sibTrans" cxnId="{FC541A3C-18C3-4878-942E-F7D71A8602AA}">
      <dgm:prSet/>
      <dgm:spPr/>
      <dgm:t>
        <a:bodyPr/>
        <a:lstStyle/>
        <a:p>
          <a:endParaRPr lang="en-US"/>
        </a:p>
      </dgm:t>
    </dgm:pt>
    <dgm:pt modelId="{65463BB1-DA2D-4811-9A5B-F67729634E48}">
      <dgm:prSet/>
      <dgm:spPr/>
      <dgm:t>
        <a:bodyPr/>
        <a:lstStyle/>
        <a:p>
          <a:pPr>
            <a:lnSpc>
              <a:spcPct val="100000"/>
            </a:lnSpc>
            <a:defRPr cap="all"/>
          </a:pPr>
          <a:r>
            <a:rPr lang="en-GB"/>
            <a:t>The smokeball company claimed that a contract was not formed because you cannot have a contract with the world. </a:t>
          </a:r>
          <a:endParaRPr lang="en-US"/>
        </a:p>
      </dgm:t>
    </dgm:pt>
    <dgm:pt modelId="{E298E66C-C4A4-4092-AE36-B0058508FDC8}" type="parTrans" cxnId="{5E2FF674-7259-4B21-9CE8-9807B2440EA1}">
      <dgm:prSet/>
      <dgm:spPr/>
      <dgm:t>
        <a:bodyPr/>
        <a:lstStyle/>
        <a:p>
          <a:endParaRPr lang="en-US"/>
        </a:p>
      </dgm:t>
    </dgm:pt>
    <dgm:pt modelId="{54FCF8B4-7ED0-4EF2-BE34-77ECB1B8FB29}" type="sibTrans" cxnId="{5E2FF674-7259-4B21-9CE8-9807B2440EA1}">
      <dgm:prSet/>
      <dgm:spPr/>
      <dgm:t>
        <a:bodyPr/>
        <a:lstStyle/>
        <a:p>
          <a:endParaRPr lang="en-US"/>
        </a:p>
      </dgm:t>
    </dgm:pt>
    <dgm:pt modelId="{49581C21-94B9-41DB-B5BA-3C41AD449753}">
      <dgm:prSet/>
      <dgm:spPr/>
      <dgm:t>
        <a:bodyPr/>
        <a:lstStyle/>
        <a:p>
          <a:pPr>
            <a:lnSpc>
              <a:spcPct val="100000"/>
            </a:lnSpc>
            <a:defRPr cap="all"/>
          </a:pPr>
          <a:r>
            <a:rPr lang="en-GB"/>
            <a:t>Courts said it was an offer to the world and is therefore a contract. </a:t>
          </a:r>
          <a:endParaRPr lang="en-US"/>
        </a:p>
      </dgm:t>
    </dgm:pt>
    <dgm:pt modelId="{305D8435-1192-4DB4-8489-43CFD170AA50}" type="parTrans" cxnId="{15D47D3B-30C5-4008-9FA6-113DFD47DF1E}">
      <dgm:prSet/>
      <dgm:spPr/>
      <dgm:t>
        <a:bodyPr/>
        <a:lstStyle/>
        <a:p>
          <a:endParaRPr lang="en-US"/>
        </a:p>
      </dgm:t>
    </dgm:pt>
    <dgm:pt modelId="{91AD81E7-1DBA-4BC4-AFB6-47540F68DF30}" type="sibTrans" cxnId="{15D47D3B-30C5-4008-9FA6-113DFD47DF1E}">
      <dgm:prSet/>
      <dgm:spPr/>
      <dgm:t>
        <a:bodyPr/>
        <a:lstStyle/>
        <a:p>
          <a:endParaRPr lang="en-US"/>
        </a:p>
      </dgm:t>
    </dgm:pt>
    <dgm:pt modelId="{1D645815-B5B1-4705-9A74-4282CBE394E2}">
      <dgm:prSet/>
      <dgm:spPr/>
      <dgm:t>
        <a:bodyPr/>
        <a:lstStyle/>
        <a:p>
          <a:pPr>
            <a:lnSpc>
              <a:spcPct val="100000"/>
            </a:lnSpc>
            <a:defRPr cap="all"/>
          </a:pPr>
          <a:r>
            <a:rPr lang="en-GB"/>
            <a:t>Granted £100. </a:t>
          </a:r>
          <a:endParaRPr lang="en-US"/>
        </a:p>
      </dgm:t>
    </dgm:pt>
    <dgm:pt modelId="{A6FAEA28-F698-4D4D-9522-69362BD1288F}" type="parTrans" cxnId="{933E30B8-CFA7-4AA6-9D70-F539116E8A20}">
      <dgm:prSet/>
      <dgm:spPr/>
      <dgm:t>
        <a:bodyPr/>
        <a:lstStyle/>
        <a:p>
          <a:endParaRPr lang="en-US"/>
        </a:p>
      </dgm:t>
    </dgm:pt>
    <dgm:pt modelId="{A6DC7461-59A6-4E2E-8A3C-E2781955CFCF}" type="sibTrans" cxnId="{933E30B8-CFA7-4AA6-9D70-F539116E8A20}">
      <dgm:prSet/>
      <dgm:spPr/>
      <dgm:t>
        <a:bodyPr/>
        <a:lstStyle/>
        <a:p>
          <a:endParaRPr lang="en-US"/>
        </a:p>
      </dgm:t>
    </dgm:pt>
    <dgm:pt modelId="{69D791DC-9236-484A-86C2-6D79B8EECAAC}" type="pres">
      <dgm:prSet presAssocID="{804AD855-E9CC-4B7F-BAF1-69564F5BECB4}" presName="root" presStyleCnt="0">
        <dgm:presLayoutVars>
          <dgm:dir/>
          <dgm:resizeHandles val="exact"/>
        </dgm:presLayoutVars>
      </dgm:prSet>
      <dgm:spPr/>
    </dgm:pt>
    <dgm:pt modelId="{BB6E2137-14C9-4560-8C9D-BDF42969B4A5}" type="pres">
      <dgm:prSet presAssocID="{78B57077-9727-424C-A73E-2348F4C87ECF}" presName="compNode" presStyleCnt="0"/>
      <dgm:spPr/>
    </dgm:pt>
    <dgm:pt modelId="{B4D7D4C4-CC31-470F-8500-1E97EA3159C8}" type="pres">
      <dgm:prSet presAssocID="{78B57077-9727-424C-A73E-2348F4C87ECF}" presName="iconBgRect" presStyleLbl="bgShp" presStyleIdx="0" presStyleCnt="8"/>
      <dgm:spPr/>
    </dgm:pt>
    <dgm:pt modelId="{47B3D0C5-50CA-4ECC-99BD-FE20A75FD424}" type="pres">
      <dgm:prSet presAssocID="{78B57077-9727-424C-A73E-2348F4C87EC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E61ED1C0-0B72-4B48-B11F-00A58CB325EA}" type="pres">
      <dgm:prSet presAssocID="{78B57077-9727-424C-A73E-2348F4C87ECF}" presName="spaceRect" presStyleCnt="0"/>
      <dgm:spPr/>
    </dgm:pt>
    <dgm:pt modelId="{CEE06991-1BC0-44F8-B861-71B7D8BE69A9}" type="pres">
      <dgm:prSet presAssocID="{78B57077-9727-424C-A73E-2348F4C87ECF}" presName="textRect" presStyleLbl="revTx" presStyleIdx="0" presStyleCnt="8">
        <dgm:presLayoutVars>
          <dgm:chMax val="1"/>
          <dgm:chPref val="1"/>
        </dgm:presLayoutVars>
      </dgm:prSet>
      <dgm:spPr/>
    </dgm:pt>
    <dgm:pt modelId="{7AA4D050-CBD7-402C-8602-E09C8696107D}" type="pres">
      <dgm:prSet presAssocID="{B4F2AD15-1337-4D78-BE30-CD4F15CE71DD}" presName="sibTrans" presStyleCnt="0"/>
      <dgm:spPr/>
    </dgm:pt>
    <dgm:pt modelId="{069741B8-F375-4B93-A3FA-A12DB83634A6}" type="pres">
      <dgm:prSet presAssocID="{98AB8D4D-9B67-41C7-B907-885C7DD1CE07}" presName="compNode" presStyleCnt="0"/>
      <dgm:spPr/>
    </dgm:pt>
    <dgm:pt modelId="{2D3FC5EF-F136-4BB3-954D-DFF34FAF804B}" type="pres">
      <dgm:prSet presAssocID="{98AB8D4D-9B67-41C7-B907-885C7DD1CE07}" presName="iconBgRect" presStyleLbl="bgShp" presStyleIdx="1" presStyleCnt="8"/>
      <dgm:spPr/>
    </dgm:pt>
    <dgm:pt modelId="{47E3BB89-4042-4014-8B13-E84FC962439E}" type="pres">
      <dgm:prSet presAssocID="{98AB8D4D-9B67-41C7-B907-885C7DD1CE0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ignpost"/>
        </a:ext>
      </dgm:extLst>
    </dgm:pt>
    <dgm:pt modelId="{1C74B5F3-E431-4AC2-A1F8-9BDA4D553ACB}" type="pres">
      <dgm:prSet presAssocID="{98AB8D4D-9B67-41C7-B907-885C7DD1CE07}" presName="spaceRect" presStyleCnt="0"/>
      <dgm:spPr/>
    </dgm:pt>
    <dgm:pt modelId="{D8E8B3EA-C5DC-4155-A94B-417858049D29}" type="pres">
      <dgm:prSet presAssocID="{98AB8D4D-9B67-41C7-B907-885C7DD1CE07}" presName="textRect" presStyleLbl="revTx" presStyleIdx="1" presStyleCnt="8">
        <dgm:presLayoutVars>
          <dgm:chMax val="1"/>
          <dgm:chPref val="1"/>
        </dgm:presLayoutVars>
      </dgm:prSet>
      <dgm:spPr/>
    </dgm:pt>
    <dgm:pt modelId="{FCE8FFF4-353D-41C2-86BA-83E685DB4F0C}" type="pres">
      <dgm:prSet presAssocID="{0F361B9A-2E8F-40C8-AB9A-C90C59979AC8}" presName="sibTrans" presStyleCnt="0"/>
      <dgm:spPr/>
    </dgm:pt>
    <dgm:pt modelId="{43846457-882D-4720-BEB1-054E9A5C0840}" type="pres">
      <dgm:prSet presAssocID="{DFE475CA-80E3-4948-AE39-F8DC211541D0}" presName="compNode" presStyleCnt="0"/>
      <dgm:spPr/>
    </dgm:pt>
    <dgm:pt modelId="{907BBBBB-13FC-4054-B5E4-40B53F8A24F9}" type="pres">
      <dgm:prSet presAssocID="{DFE475CA-80E3-4948-AE39-F8DC211541D0}" presName="iconBgRect" presStyleLbl="bgShp" presStyleIdx="2" presStyleCnt="8"/>
      <dgm:spPr/>
    </dgm:pt>
    <dgm:pt modelId="{D9004B35-1612-483E-ABC3-9DC2CDD0D61F}" type="pres">
      <dgm:prSet presAssocID="{DFE475CA-80E3-4948-AE39-F8DC211541D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 dropper"/>
        </a:ext>
      </dgm:extLst>
    </dgm:pt>
    <dgm:pt modelId="{912EF37B-123A-4DC7-B651-3F07D8E76FE1}" type="pres">
      <dgm:prSet presAssocID="{DFE475CA-80E3-4948-AE39-F8DC211541D0}" presName="spaceRect" presStyleCnt="0"/>
      <dgm:spPr/>
    </dgm:pt>
    <dgm:pt modelId="{A4E270B9-3A0A-4E78-8237-79C8BBCCAEEA}" type="pres">
      <dgm:prSet presAssocID="{DFE475CA-80E3-4948-AE39-F8DC211541D0}" presName="textRect" presStyleLbl="revTx" presStyleIdx="2" presStyleCnt="8">
        <dgm:presLayoutVars>
          <dgm:chMax val="1"/>
          <dgm:chPref val="1"/>
        </dgm:presLayoutVars>
      </dgm:prSet>
      <dgm:spPr/>
    </dgm:pt>
    <dgm:pt modelId="{688AD3CD-8115-443E-AC90-84E4721422C7}" type="pres">
      <dgm:prSet presAssocID="{A671C23F-0406-42AD-9BE3-FE12413B8188}" presName="sibTrans" presStyleCnt="0"/>
      <dgm:spPr/>
    </dgm:pt>
    <dgm:pt modelId="{46CD7BBC-914A-4FB1-97A2-8FD486C5DE78}" type="pres">
      <dgm:prSet presAssocID="{64B65A64-D9A3-47E9-8A8C-4638457E30BD}" presName="compNode" presStyleCnt="0"/>
      <dgm:spPr/>
    </dgm:pt>
    <dgm:pt modelId="{284EA9E6-BD16-49C9-827A-BFBAB029B7F9}" type="pres">
      <dgm:prSet presAssocID="{64B65A64-D9A3-47E9-8A8C-4638457E30BD}" presName="iconBgRect" presStyleLbl="bgShp" presStyleIdx="3" presStyleCnt="8"/>
      <dgm:spPr/>
    </dgm:pt>
    <dgm:pt modelId="{42A3B2DA-791B-4BFA-99E4-7416D794F92A}" type="pres">
      <dgm:prSet presAssocID="{64B65A64-D9A3-47E9-8A8C-4638457E30B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obber"/>
        </a:ext>
      </dgm:extLst>
    </dgm:pt>
    <dgm:pt modelId="{FB69C1E4-5837-47A6-9550-B90655DEAD96}" type="pres">
      <dgm:prSet presAssocID="{64B65A64-D9A3-47E9-8A8C-4638457E30BD}" presName="spaceRect" presStyleCnt="0"/>
      <dgm:spPr/>
    </dgm:pt>
    <dgm:pt modelId="{3AD58EE8-D8B6-4FE4-AFE3-2C919D6F623D}" type="pres">
      <dgm:prSet presAssocID="{64B65A64-D9A3-47E9-8A8C-4638457E30BD}" presName="textRect" presStyleLbl="revTx" presStyleIdx="3" presStyleCnt="8">
        <dgm:presLayoutVars>
          <dgm:chMax val="1"/>
          <dgm:chPref val="1"/>
        </dgm:presLayoutVars>
      </dgm:prSet>
      <dgm:spPr/>
    </dgm:pt>
    <dgm:pt modelId="{AE2E6896-FDBF-4A62-83F1-F7BB961CC721}" type="pres">
      <dgm:prSet presAssocID="{FF97A04D-24D2-401E-9E36-C9E4B0AFCCE3}" presName="sibTrans" presStyleCnt="0"/>
      <dgm:spPr/>
    </dgm:pt>
    <dgm:pt modelId="{B844A579-6E60-4E6E-B23A-F5F6FF446154}" type="pres">
      <dgm:prSet presAssocID="{ECEAE07D-6920-473B-BFC2-030FFA1AC6C3}" presName="compNode" presStyleCnt="0"/>
      <dgm:spPr/>
    </dgm:pt>
    <dgm:pt modelId="{0B80D70A-46B5-493A-951F-C118021703F0}" type="pres">
      <dgm:prSet presAssocID="{ECEAE07D-6920-473B-BFC2-030FFA1AC6C3}" presName="iconBgRect" presStyleLbl="bgShp" presStyleIdx="4" presStyleCnt="8"/>
      <dgm:spPr/>
    </dgm:pt>
    <dgm:pt modelId="{3A624DF4-6417-4E8A-AE0A-6CBADF0D1A8C}" type="pres">
      <dgm:prSet presAssocID="{ECEAE07D-6920-473B-BFC2-030FFA1AC6C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tor"/>
        </a:ext>
      </dgm:extLst>
    </dgm:pt>
    <dgm:pt modelId="{DB29B15C-1F6B-4233-8FA8-E1AD2975C3B4}" type="pres">
      <dgm:prSet presAssocID="{ECEAE07D-6920-473B-BFC2-030FFA1AC6C3}" presName="spaceRect" presStyleCnt="0"/>
      <dgm:spPr/>
    </dgm:pt>
    <dgm:pt modelId="{288FBAF5-5873-4B07-A20D-ABDF176D75F1}" type="pres">
      <dgm:prSet presAssocID="{ECEAE07D-6920-473B-BFC2-030FFA1AC6C3}" presName="textRect" presStyleLbl="revTx" presStyleIdx="4" presStyleCnt="8">
        <dgm:presLayoutVars>
          <dgm:chMax val="1"/>
          <dgm:chPref val="1"/>
        </dgm:presLayoutVars>
      </dgm:prSet>
      <dgm:spPr/>
    </dgm:pt>
    <dgm:pt modelId="{EBF38B23-2CE0-4660-98B1-DDE476747B74}" type="pres">
      <dgm:prSet presAssocID="{439B5188-ACB4-4BCB-ADF6-5140FF260B0D}" presName="sibTrans" presStyleCnt="0"/>
      <dgm:spPr/>
    </dgm:pt>
    <dgm:pt modelId="{E9A2DF42-2DF9-49F6-8642-1F14E31061EE}" type="pres">
      <dgm:prSet presAssocID="{65463BB1-DA2D-4811-9A5B-F67729634E48}" presName="compNode" presStyleCnt="0"/>
      <dgm:spPr/>
    </dgm:pt>
    <dgm:pt modelId="{F0C65D97-A18C-4AAB-A35A-E4B502BCA41D}" type="pres">
      <dgm:prSet presAssocID="{65463BB1-DA2D-4811-9A5B-F67729634E48}" presName="iconBgRect" presStyleLbl="bgShp" presStyleIdx="5" presStyleCnt="8"/>
      <dgm:spPr/>
    </dgm:pt>
    <dgm:pt modelId="{B758F600-3699-4009-A99F-EBCBBF797B77}" type="pres">
      <dgm:prSet presAssocID="{65463BB1-DA2D-4811-9A5B-F67729634E4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508DB390-DCE2-4F8D-8060-538FEBA8E748}" type="pres">
      <dgm:prSet presAssocID="{65463BB1-DA2D-4811-9A5B-F67729634E48}" presName="spaceRect" presStyleCnt="0"/>
      <dgm:spPr/>
    </dgm:pt>
    <dgm:pt modelId="{CF709BE2-D521-45DA-A380-7E9E8E324089}" type="pres">
      <dgm:prSet presAssocID="{65463BB1-DA2D-4811-9A5B-F67729634E48}" presName="textRect" presStyleLbl="revTx" presStyleIdx="5" presStyleCnt="8">
        <dgm:presLayoutVars>
          <dgm:chMax val="1"/>
          <dgm:chPref val="1"/>
        </dgm:presLayoutVars>
      </dgm:prSet>
      <dgm:spPr/>
    </dgm:pt>
    <dgm:pt modelId="{AA7CBE45-B687-4792-AE99-7C7A91B0B0CC}" type="pres">
      <dgm:prSet presAssocID="{54FCF8B4-7ED0-4EF2-BE34-77ECB1B8FB29}" presName="sibTrans" presStyleCnt="0"/>
      <dgm:spPr/>
    </dgm:pt>
    <dgm:pt modelId="{16BA5779-DC8B-437B-A31A-08698EEC3918}" type="pres">
      <dgm:prSet presAssocID="{49581C21-94B9-41DB-B5BA-3C41AD449753}" presName="compNode" presStyleCnt="0"/>
      <dgm:spPr/>
    </dgm:pt>
    <dgm:pt modelId="{F3983B87-4AC4-42A7-8E28-7635336850CA}" type="pres">
      <dgm:prSet presAssocID="{49581C21-94B9-41DB-B5BA-3C41AD449753}" presName="iconBgRect" presStyleLbl="bgShp" presStyleIdx="6" presStyleCnt="8"/>
      <dgm:spPr/>
    </dgm:pt>
    <dgm:pt modelId="{D365479B-5DC1-4128-9B26-AFFDDE8ACA1A}" type="pres">
      <dgm:prSet presAssocID="{49581C21-94B9-41DB-B5BA-3C41AD44975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avel"/>
        </a:ext>
      </dgm:extLst>
    </dgm:pt>
    <dgm:pt modelId="{BCCDB730-6DE1-467D-8736-51621B9092CB}" type="pres">
      <dgm:prSet presAssocID="{49581C21-94B9-41DB-B5BA-3C41AD449753}" presName="spaceRect" presStyleCnt="0"/>
      <dgm:spPr/>
    </dgm:pt>
    <dgm:pt modelId="{3BB09DF9-8C2F-4D5F-8CF8-D0F4F3A05F47}" type="pres">
      <dgm:prSet presAssocID="{49581C21-94B9-41DB-B5BA-3C41AD449753}" presName="textRect" presStyleLbl="revTx" presStyleIdx="6" presStyleCnt="8">
        <dgm:presLayoutVars>
          <dgm:chMax val="1"/>
          <dgm:chPref val="1"/>
        </dgm:presLayoutVars>
      </dgm:prSet>
      <dgm:spPr/>
    </dgm:pt>
    <dgm:pt modelId="{ED82E710-7557-436F-91FC-A657119A6C26}" type="pres">
      <dgm:prSet presAssocID="{91AD81E7-1DBA-4BC4-AFB6-47540F68DF30}" presName="sibTrans" presStyleCnt="0"/>
      <dgm:spPr/>
    </dgm:pt>
    <dgm:pt modelId="{0006D2C7-F038-4CF5-A539-00B27E9ED4A8}" type="pres">
      <dgm:prSet presAssocID="{1D645815-B5B1-4705-9A74-4282CBE394E2}" presName="compNode" presStyleCnt="0"/>
      <dgm:spPr/>
    </dgm:pt>
    <dgm:pt modelId="{5120504A-474F-4C8B-9FFC-9DDF0F34C63F}" type="pres">
      <dgm:prSet presAssocID="{1D645815-B5B1-4705-9A74-4282CBE394E2}" presName="iconBgRect" presStyleLbl="bgShp" presStyleIdx="7" presStyleCnt="8"/>
      <dgm:spPr/>
    </dgm:pt>
    <dgm:pt modelId="{2B9A4BD0-C6AD-46A8-9619-40C79B0D20DA}" type="pres">
      <dgm:prSet presAssocID="{1D645815-B5B1-4705-9A74-4282CBE394E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Coins"/>
        </a:ext>
      </dgm:extLst>
    </dgm:pt>
    <dgm:pt modelId="{AFFD85B2-CEE9-4302-9C6F-BF4419996008}" type="pres">
      <dgm:prSet presAssocID="{1D645815-B5B1-4705-9A74-4282CBE394E2}" presName="spaceRect" presStyleCnt="0"/>
      <dgm:spPr/>
    </dgm:pt>
    <dgm:pt modelId="{EDE9F52D-C2F1-451E-99D8-BE341C67DC03}" type="pres">
      <dgm:prSet presAssocID="{1D645815-B5B1-4705-9A74-4282CBE394E2}" presName="textRect" presStyleLbl="revTx" presStyleIdx="7" presStyleCnt="8">
        <dgm:presLayoutVars>
          <dgm:chMax val="1"/>
          <dgm:chPref val="1"/>
        </dgm:presLayoutVars>
      </dgm:prSet>
      <dgm:spPr/>
    </dgm:pt>
  </dgm:ptLst>
  <dgm:cxnLst>
    <dgm:cxn modelId="{FF164702-1F3A-4548-9987-C743D0B34D88}" srcId="{804AD855-E9CC-4B7F-BAF1-69564F5BECB4}" destId="{64B65A64-D9A3-47E9-8A8C-4638457E30BD}" srcOrd="3" destOrd="0" parTransId="{31E18895-B95D-452E-997F-847A8487D37E}" sibTransId="{FF97A04D-24D2-401E-9E36-C9E4B0AFCCE3}"/>
    <dgm:cxn modelId="{D6828111-147A-4D3E-928B-FD8AD3F7568B}" type="presOf" srcId="{98AB8D4D-9B67-41C7-B907-885C7DD1CE07}" destId="{D8E8B3EA-C5DC-4155-A94B-417858049D29}" srcOrd="0" destOrd="0" presId="urn:microsoft.com/office/officeart/2018/5/layout/IconCircleLabelList"/>
    <dgm:cxn modelId="{27661516-30F6-45FB-ADFB-6215CBD86FF2}" srcId="{804AD855-E9CC-4B7F-BAF1-69564F5BECB4}" destId="{98AB8D4D-9B67-41C7-B907-885C7DD1CE07}" srcOrd="1" destOrd="0" parTransId="{E45AD055-7E7A-4B1B-BF98-DF43C7995879}" sibTransId="{0F361B9A-2E8F-40C8-AB9A-C90C59979AC8}"/>
    <dgm:cxn modelId="{00C5851A-923A-47A1-AE37-24F6FF372D7C}" srcId="{804AD855-E9CC-4B7F-BAF1-69564F5BECB4}" destId="{78B57077-9727-424C-A73E-2348F4C87ECF}" srcOrd="0" destOrd="0" parTransId="{E3CD1ECE-865D-41D9-B608-3711B0053FFB}" sibTransId="{B4F2AD15-1337-4D78-BE30-CD4F15CE71DD}"/>
    <dgm:cxn modelId="{15D47D3B-30C5-4008-9FA6-113DFD47DF1E}" srcId="{804AD855-E9CC-4B7F-BAF1-69564F5BECB4}" destId="{49581C21-94B9-41DB-B5BA-3C41AD449753}" srcOrd="6" destOrd="0" parTransId="{305D8435-1192-4DB4-8489-43CFD170AA50}" sibTransId="{91AD81E7-1DBA-4BC4-AFB6-47540F68DF30}"/>
    <dgm:cxn modelId="{FC541A3C-18C3-4878-942E-F7D71A8602AA}" srcId="{804AD855-E9CC-4B7F-BAF1-69564F5BECB4}" destId="{ECEAE07D-6920-473B-BFC2-030FFA1AC6C3}" srcOrd="4" destOrd="0" parTransId="{16CD0F1F-292B-49DF-96BF-4B3CABA200B9}" sibTransId="{439B5188-ACB4-4BCB-ADF6-5140FF260B0D}"/>
    <dgm:cxn modelId="{B20A7261-701E-48D6-887C-4647378CFC8D}" type="presOf" srcId="{DFE475CA-80E3-4948-AE39-F8DC211541D0}" destId="{A4E270B9-3A0A-4E78-8237-79C8BBCCAEEA}" srcOrd="0" destOrd="0" presId="urn:microsoft.com/office/officeart/2018/5/layout/IconCircleLabelList"/>
    <dgm:cxn modelId="{452D4966-FF10-4537-9458-EBE42B821008}" type="presOf" srcId="{804AD855-E9CC-4B7F-BAF1-69564F5BECB4}" destId="{69D791DC-9236-484A-86C2-6D79B8EECAAC}" srcOrd="0" destOrd="0" presId="urn:microsoft.com/office/officeart/2018/5/layout/IconCircleLabelList"/>
    <dgm:cxn modelId="{5E2FF674-7259-4B21-9CE8-9807B2440EA1}" srcId="{804AD855-E9CC-4B7F-BAF1-69564F5BECB4}" destId="{65463BB1-DA2D-4811-9A5B-F67729634E48}" srcOrd="5" destOrd="0" parTransId="{E298E66C-C4A4-4092-AE36-B0058508FDC8}" sibTransId="{54FCF8B4-7ED0-4EF2-BE34-77ECB1B8FB29}"/>
    <dgm:cxn modelId="{FA1E5475-4422-4879-B7B1-DBB5BA159822}" type="presOf" srcId="{ECEAE07D-6920-473B-BFC2-030FFA1AC6C3}" destId="{288FBAF5-5873-4B07-A20D-ABDF176D75F1}" srcOrd="0" destOrd="0" presId="urn:microsoft.com/office/officeart/2018/5/layout/IconCircleLabelList"/>
    <dgm:cxn modelId="{2CA701B6-A410-4C22-BE9F-12020A3CC226}" type="presOf" srcId="{1D645815-B5B1-4705-9A74-4282CBE394E2}" destId="{EDE9F52D-C2F1-451E-99D8-BE341C67DC03}" srcOrd="0" destOrd="0" presId="urn:microsoft.com/office/officeart/2018/5/layout/IconCircleLabelList"/>
    <dgm:cxn modelId="{933E30B8-CFA7-4AA6-9D70-F539116E8A20}" srcId="{804AD855-E9CC-4B7F-BAF1-69564F5BECB4}" destId="{1D645815-B5B1-4705-9A74-4282CBE394E2}" srcOrd="7" destOrd="0" parTransId="{A6FAEA28-F698-4D4D-9522-69362BD1288F}" sibTransId="{A6DC7461-59A6-4E2E-8A3C-E2781955CFCF}"/>
    <dgm:cxn modelId="{E18D4CD6-CAAF-457F-AEA4-F62F6F6B9964}" srcId="{804AD855-E9CC-4B7F-BAF1-69564F5BECB4}" destId="{DFE475CA-80E3-4948-AE39-F8DC211541D0}" srcOrd="2" destOrd="0" parTransId="{07171AB5-B279-4CC1-B65F-A6059EED2740}" sibTransId="{A671C23F-0406-42AD-9BE3-FE12413B8188}"/>
    <dgm:cxn modelId="{AF69D6DA-CD38-4810-BE90-CCCF3C83980F}" type="presOf" srcId="{49581C21-94B9-41DB-B5BA-3C41AD449753}" destId="{3BB09DF9-8C2F-4D5F-8CF8-D0F4F3A05F47}" srcOrd="0" destOrd="0" presId="urn:microsoft.com/office/officeart/2018/5/layout/IconCircleLabelList"/>
    <dgm:cxn modelId="{AC32F4E5-7FB1-4C06-990C-27DD88629123}" type="presOf" srcId="{64B65A64-D9A3-47E9-8A8C-4638457E30BD}" destId="{3AD58EE8-D8B6-4FE4-AFE3-2C919D6F623D}" srcOrd="0" destOrd="0" presId="urn:microsoft.com/office/officeart/2018/5/layout/IconCircleLabelList"/>
    <dgm:cxn modelId="{960911E6-9A18-49BC-B434-AF48D905A452}" type="presOf" srcId="{78B57077-9727-424C-A73E-2348F4C87ECF}" destId="{CEE06991-1BC0-44F8-B861-71B7D8BE69A9}" srcOrd="0" destOrd="0" presId="urn:microsoft.com/office/officeart/2018/5/layout/IconCircleLabelList"/>
    <dgm:cxn modelId="{960F6FFB-1AFF-4A2A-8CF2-8091B91DF583}" type="presOf" srcId="{65463BB1-DA2D-4811-9A5B-F67729634E48}" destId="{CF709BE2-D521-45DA-A380-7E9E8E324089}" srcOrd="0" destOrd="0" presId="urn:microsoft.com/office/officeart/2018/5/layout/IconCircleLabelList"/>
    <dgm:cxn modelId="{ACB7B152-F8D9-45C1-884C-B44FAD05B6D5}" type="presParOf" srcId="{69D791DC-9236-484A-86C2-6D79B8EECAAC}" destId="{BB6E2137-14C9-4560-8C9D-BDF42969B4A5}" srcOrd="0" destOrd="0" presId="urn:microsoft.com/office/officeart/2018/5/layout/IconCircleLabelList"/>
    <dgm:cxn modelId="{528BEC52-A0F3-41AD-B6F8-72F1AABB4FC2}" type="presParOf" srcId="{BB6E2137-14C9-4560-8C9D-BDF42969B4A5}" destId="{B4D7D4C4-CC31-470F-8500-1E97EA3159C8}" srcOrd="0" destOrd="0" presId="urn:microsoft.com/office/officeart/2018/5/layout/IconCircleLabelList"/>
    <dgm:cxn modelId="{70C1808E-2C1A-41A7-9133-A2D311B68607}" type="presParOf" srcId="{BB6E2137-14C9-4560-8C9D-BDF42969B4A5}" destId="{47B3D0C5-50CA-4ECC-99BD-FE20A75FD424}" srcOrd="1" destOrd="0" presId="urn:microsoft.com/office/officeart/2018/5/layout/IconCircleLabelList"/>
    <dgm:cxn modelId="{515EAF33-C03F-42E1-B07F-C8052E34EFAE}" type="presParOf" srcId="{BB6E2137-14C9-4560-8C9D-BDF42969B4A5}" destId="{E61ED1C0-0B72-4B48-B11F-00A58CB325EA}" srcOrd="2" destOrd="0" presId="urn:microsoft.com/office/officeart/2018/5/layout/IconCircleLabelList"/>
    <dgm:cxn modelId="{0B5D0A25-A56E-4276-B036-94038CDB503F}" type="presParOf" srcId="{BB6E2137-14C9-4560-8C9D-BDF42969B4A5}" destId="{CEE06991-1BC0-44F8-B861-71B7D8BE69A9}" srcOrd="3" destOrd="0" presId="urn:microsoft.com/office/officeart/2018/5/layout/IconCircleLabelList"/>
    <dgm:cxn modelId="{A5997E2C-27D6-4B3C-BFC3-7635D56854F8}" type="presParOf" srcId="{69D791DC-9236-484A-86C2-6D79B8EECAAC}" destId="{7AA4D050-CBD7-402C-8602-E09C8696107D}" srcOrd="1" destOrd="0" presId="urn:microsoft.com/office/officeart/2018/5/layout/IconCircleLabelList"/>
    <dgm:cxn modelId="{BF68623F-5E11-43B3-A91F-70E68DBBDE7F}" type="presParOf" srcId="{69D791DC-9236-484A-86C2-6D79B8EECAAC}" destId="{069741B8-F375-4B93-A3FA-A12DB83634A6}" srcOrd="2" destOrd="0" presId="urn:microsoft.com/office/officeart/2018/5/layout/IconCircleLabelList"/>
    <dgm:cxn modelId="{6B1420CB-DA94-496F-8C83-6A04AA491980}" type="presParOf" srcId="{069741B8-F375-4B93-A3FA-A12DB83634A6}" destId="{2D3FC5EF-F136-4BB3-954D-DFF34FAF804B}" srcOrd="0" destOrd="0" presId="urn:microsoft.com/office/officeart/2018/5/layout/IconCircleLabelList"/>
    <dgm:cxn modelId="{A32CA2AA-9D0B-481B-942C-4D39E3CB6A76}" type="presParOf" srcId="{069741B8-F375-4B93-A3FA-A12DB83634A6}" destId="{47E3BB89-4042-4014-8B13-E84FC962439E}" srcOrd="1" destOrd="0" presId="urn:microsoft.com/office/officeart/2018/5/layout/IconCircleLabelList"/>
    <dgm:cxn modelId="{7C99F872-E19B-42FB-852F-1AC013C7F703}" type="presParOf" srcId="{069741B8-F375-4B93-A3FA-A12DB83634A6}" destId="{1C74B5F3-E431-4AC2-A1F8-9BDA4D553ACB}" srcOrd="2" destOrd="0" presId="urn:microsoft.com/office/officeart/2018/5/layout/IconCircleLabelList"/>
    <dgm:cxn modelId="{9CE231DE-5799-48EE-A48C-044DD311C0CE}" type="presParOf" srcId="{069741B8-F375-4B93-A3FA-A12DB83634A6}" destId="{D8E8B3EA-C5DC-4155-A94B-417858049D29}" srcOrd="3" destOrd="0" presId="urn:microsoft.com/office/officeart/2018/5/layout/IconCircleLabelList"/>
    <dgm:cxn modelId="{5907D831-FFE5-4808-AA55-B6D81715D624}" type="presParOf" srcId="{69D791DC-9236-484A-86C2-6D79B8EECAAC}" destId="{FCE8FFF4-353D-41C2-86BA-83E685DB4F0C}" srcOrd="3" destOrd="0" presId="urn:microsoft.com/office/officeart/2018/5/layout/IconCircleLabelList"/>
    <dgm:cxn modelId="{64FF1E1E-FA4E-47D2-BB18-15F5769CD998}" type="presParOf" srcId="{69D791DC-9236-484A-86C2-6D79B8EECAAC}" destId="{43846457-882D-4720-BEB1-054E9A5C0840}" srcOrd="4" destOrd="0" presId="urn:microsoft.com/office/officeart/2018/5/layout/IconCircleLabelList"/>
    <dgm:cxn modelId="{553E814E-DD44-4E77-9D06-D790CC31313F}" type="presParOf" srcId="{43846457-882D-4720-BEB1-054E9A5C0840}" destId="{907BBBBB-13FC-4054-B5E4-40B53F8A24F9}" srcOrd="0" destOrd="0" presId="urn:microsoft.com/office/officeart/2018/5/layout/IconCircleLabelList"/>
    <dgm:cxn modelId="{AC7C4C1B-E9FE-487D-86E5-B840F391C978}" type="presParOf" srcId="{43846457-882D-4720-BEB1-054E9A5C0840}" destId="{D9004B35-1612-483E-ABC3-9DC2CDD0D61F}" srcOrd="1" destOrd="0" presId="urn:microsoft.com/office/officeart/2018/5/layout/IconCircleLabelList"/>
    <dgm:cxn modelId="{EED8D718-329D-41B6-B81C-FC84D85A39D4}" type="presParOf" srcId="{43846457-882D-4720-BEB1-054E9A5C0840}" destId="{912EF37B-123A-4DC7-B651-3F07D8E76FE1}" srcOrd="2" destOrd="0" presId="urn:microsoft.com/office/officeart/2018/5/layout/IconCircleLabelList"/>
    <dgm:cxn modelId="{012C2232-0DF8-4124-9990-0BF2AD076462}" type="presParOf" srcId="{43846457-882D-4720-BEB1-054E9A5C0840}" destId="{A4E270B9-3A0A-4E78-8237-79C8BBCCAEEA}" srcOrd="3" destOrd="0" presId="urn:microsoft.com/office/officeart/2018/5/layout/IconCircleLabelList"/>
    <dgm:cxn modelId="{4B3E8E22-FD3A-461B-A558-D01333DD68BC}" type="presParOf" srcId="{69D791DC-9236-484A-86C2-6D79B8EECAAC}" destId="{688AD3CD-8115-443E-AC90-84E4721422C7}" srcOrd="5" destOrd="0" presId="urn:microsoft.com/office/officeart/2018/5/layout/IconCircleLabelList"/>
    <dgm:cxn modelId="{C75B2E9E-5DF2-4FE2-AABF-E204F3B25804}" type="presParOf" srcId="{69D791DC-9236-484A-86C2-6D79B8EECAAC}" destId="{46CD7BBC-914A-4FB1-97A2-8FD486C5DE78}" srcOrd="6" destOrd="0" presId="urn:microsoft.com/office/officeart/2018/5/layout/IconCircleLabelList"/>
    <dgm:cxn modelId="{B4D6CFA4-9B58-4B82-ACE7-AFCDA0AFB7F7}" type="presParOf" srcId="{46CD7BBC-914A-4FB1-97A2-8FD486C5DE78}" destId="{284EA9E6-BD16-49C9-827A-BFBAB029B7F9}" srcOrd="0" destOrd="0" presId="urn:microsoft.com/office/officeart/2018/5/layout/IconCircleLabelList"/>
    <dgm:cxn modelId="{9C80ABF4-EC3E-4A9B-B60C-4D60448F38E4}" type="presParOf" srcId="{46CD7BBC-914A-4FB1-97A2-8FD486C5DE78}" destId="{42A3B2DA-791B-4BFA-99E4-7416D794F92A}" srcOrd="1" destOrd="0" presId="urn:microsoft.com/office/officeart/2018/5/layout/IconCircleLabelList"/>
    <dgm:cxn modelId="{827E4349-9D0E-4F80-A173-0D4DF386A2E7}" type="presParOf" srcId="{46CD7BBC-914A-4FB1-97A2-8FD486C5DE78}" destId="{FB69C1E4-5837-47A6-9550-B90655DEAD96}" srcOrd="2" destOrd="0" presId="urn:microsoft.com/office/officeart/2018/5/layout/IconCircleLabelList"/>
    <dgm:cxn modelId="{1E3EAC52-72F1-449F-9B02-CA834F318C32}" type="presParOf" srcId="{46CD7BBC-914A-4FB1-97A2-8FD486C5DE78}" destId="{3AD58EE8-D8B6-4FE4-AFE3-2C919D6F623D}" srcOrd="3" destOrd="0" presId="urn:microsoft.com/office/officeart/2018/5/layout/IconCircleLabelList"/>
    <dgm:cxn modelId="{5F1B8F7B-7642-4EB7-B713-4A56C7FF2504}" type="presParOf" srcId="{69D791DC-9236-484A-86C2-6D79B8EECAAC}" destId="{AE2E6896-FDBF-4A62-83F1-F7BB961CC721}" srcOrd="7" destOrd="0" presId="urn:microsoft.com/office/officeart/2018/5/layout/IconCircleLabelList"/>
    <dgm:cxn modelId="{456CB31A-8C96-4128-8A6D-9586712837B0}" type="presParOf" srcId="{69D791DC-9236-484A-86C2-6D79B8EECAAC}" destId="{B844A579-6E60-4E6E-B23A-F5F6FF446154}" srcOrd="8" destOrd="0" presId="urn:microsoft.com/office/officeart/2018/5/layout/IconCircleLabelList"/>
    <dgm:cxn modelId="{7ECF78D7-EFAC-4B06-9F0B-FBA545AE0ED4}" type="presParOf" srcId="{B844A579-6E60-4E6E-B23A-F5F6FF446154}" destId="{0B80D70A-46B5-493A-951F-C118021703F0}" srcOrd="0" destOrd="0" presId="urn:microsoft.com/office/officeart/2018/5/layout/IconCircleLabelList"/>
    <dgm:cxn modelId="{A7481226-C45C-4FFD-9FF5-AE950958A64A}" type="presParOf" srcId="{B844A579-6E60-4E6E-B23A-F5F6FF446154}" destId="{3A624DF4-6417-4E8A-AE0A-6CBADF0D1A8C}" srcOrd="1" destOrd="0" presId="urn:microsoft.com/office/officeart/2018/5/layout/IconCircleLabelList"/>
    <dgm:cxn modelId="{C3156796-2ADC-44BD-A41A-CAE37CE08BC0}" type="presParOf" srcId="{B844A579-6E60-4E6E-B23A-F5F6FF446154}" destId="{DB29B15C-1F6B-4233-8FA8-E1AD2975C3B4}" srcOrd="2" destOrd="0" presId="urn:microsoft.com/office/officeart/2018/5/layout/IconCircleLabelList"/>
    <dgm:cxn modelId="{60E64550-AE9B-45A1-945B-BF7119A21F0F}" type="presParOf" srcId="{B844A579-6E60-4E6E-B23A-F5F6FF446154}" destId="{288FBAF5-5873-4B07-A20D-ABDF176D75F1}" srcOrd="3" destOrd="0" presId="urn:microsoft.com/office/officeart/2018/5/layout/IconCircleLabelList"/>
    <dgm:cxn modelId="{5C85A8B2-5FB2-438C-82D5-E5F584B0DEAA}" type="presParOf" srcId="{69D791DC-9236-484A-86C2-6D79B8EECAAC}" destId="{EBF38B23-2CE0-4660-98B1-DDE476747B74}" srcOrd="9" destOrd="0" presId="urn:microsoft.com/office/officeart/2018/5/layout/IconCircleLabelList"/>
    <dgm:cxn modelId="{A44606BF-1CC2-4F4D-BE19-C14CA740B3FC}" type="presParOf" srcId="{69D791DC-9236-484A-86C2-6D79B8EECAAC}" destId="{E9A2DF42-2DF9-49F6-8642-1F14E31061EE}" srcOrd="10" destOrd="0" presId="urn:microsoft.com/office/officeart/2018/5/layout/IconCircleLabelList"/>
    <dgm:cxn modelId="{6DEC2F02-AFC5-4704-B123-A2D9E3A8EC09}" type="presParOf" srcId="{E9A2DF42-2DF9-49F6-8642-1F14E31061EE}" destId="{F0C65D97-A18C-4AAB-A35A-E4B502BCA41D}" srcOrd="0" destOrd="0" presId="urn:microsoft.com/office/officeart/2018/5/layout/IconCircleLabelList"/>
    <dgm:cxn modelId="{F3BEBE39-EA47-4938-81F2-A46C933FCB26}" type="presParOf" srcId="{E9A2DF42-2DF9-49F6-8642-1F14E31061EE}" destId="{B758F600-3699-4009-A99F-EBCBBF797B77}" srcOrd="1" destOrd="0" presId="urn:microsoft.com/office/officeart/2018/5/layout/IconCircleLabelList"/>
    <dgm:cxn modelId="{4A38A463-D3EF-405C-8A52-6CD4AAC0CBA6}" type="presParOf" srcId="{E9A2DF42-2DF9-49F6-8642-1F14E31061EE}" destId="{508DB390-DCE2-4F8D-8060-538FEBA8E748}" srcOrd="2" destOrd="0" presId="urn:microsoft.com/office/officeart/2018/5/layout/IconCircleLabelList"/>
    <dgm:cxn modelId="{A050E453-886F-4512-BC47-35970C0C03E5}" type="presParOf" srcId="{E9A2DF42-2DF9-49F6-8642-1F14E31061EE}" destId="{CF709BE2-D521-45DA-A380-7E9E8E324089}" srcOrd="3" destOrd="0" presId="urn:microsoft.com/office/officeart/2018/5/layout/IconCircleLabelList"/>
    <dgm:cxn modelId="{91C262C5-424E-43D3-AE0A-8AC783B85941}" type="presParOf" srcId="{69D791DC-9236-484A-86C2-6D79B8EECAAC}" destId="{AA7CBE45-B687-4792-AE99-7C7A91B0B0CC}" srcOrd="11" destOrd="0" presId="urn:microsoft.com/office/officeart/2018/5/layout/IconCircleLabelList"/>
    <dgm:cxn modelId="{ADEFF58F-7488-484D-ACF9-203C69134769}" type="presParOf" srcId="{69D791DC-9236-484A-86C2-6D79B8EECAAC}" destId="{16BA5779-DC8B-437B-A31A-08698EEC3918}" srcOrd="12" destOrd="0" presId="urn:microsoft.com/office/officeart/2018/5/layout/IconCircleLabelList"/>
    <dgm:cxn modelId="{B20255CA-A046-41D1-A828-95E7D060317E}" type="presParOf" srcId="{16BA5779-DC8B-437B-A31A-08698EEC3918}" destId="{F3983B87-4AC4-42A7-8E28-7635336850CA}" srcOrd="0" destOrd="0" presId="urn:microsoft.com/office/officeart/2018/5/layout/IconCircleLabelList"/>
    <dgm:cxn modelId="{08EADC6A-2935-4EAB-BCF1-1210699D76BD}" type="presParOf" srcId="{16BA5779-DC8B-437B-A31A-08698EEC3918}" destId="{D365479B-5DC1-4128-9B26-AFFDDE8ACA1A}" srcOrd="1" destOrd="0" presId="urn:microsoft.com/office/officeart/2018/5/layout/IconCircleLabelList"/>
    <dgm:cxn modelId="{871D6101-4169-4265-9D51-66F8DE9A95B6}" type="presParOf" srcId="{16BA5779-DC8B-437B-A31A-08698EEC3918}" destId="{BCCDB730-6DE1-467D-8736-51621B9092CB}" srcOrd="2" destOrd="0" presId="urn:microsoft.com/office/officeart/2018/5/layout/IconCircleLabelList"/>
    <dgm:cxn modelId="{5E1A246B-A94E-4CEF-8BCC-976CD0DD5DDE}" type="presParOf" srcId="{16BA5779-DC8B-437B-A31A-08698EEC3918}" destId="{3BB09DF9-8C2F-4D5F-8CF8-D0F4F3A05F47}" srcOrd="3" destOrd="0" presId="urn:microsoft.com/office/officeart/2018/5/layout/IconCircleLabelList"/>
    <dgm:cxn modelId="{BCF7CEBE-F528-473D-9586-0ACBFF2DF670}" type="presParOf" srcId="{69D791DC-9236-484A-86C2-6D79B8EECAAC}" destId="{ED82E710-7557-436F-91FC-A657119A6C26}" srcOrd="13" destOrd="0" presId="urn:microsoft.com/office/officeart/2018/5/layout/IconCircleLabelList"/>
    <dgm:cxn modelId="{C1AC87A8-62E1-436C-99EE-5D26369D443B}" type="presParOf" srcId="{69D791DC-9236-484A-86C2-6D79B8EECAAC}" destId="{0006D2C7-F038-4CF5-A539-00B27E9ED4A8}" srcOrd="14" destOrd="0" presId="urn:microsoft.com/office/officeart/2018/5/layout/IconCircleLabelList"/>
    <dgm:cxn modelId="{1289F9ED-F7CC-40CC-BCAD-2D2D6DDCEDCB}" type="presParOf" srcId="{0006D2C7-F038-4CF5-A539-00B27E9ED4A8}" destId="{5120504A-474F-4C8B-9FFC-9DDF0F34C63F}" srcOrd="0" destOrd="0" presId="urn:microsoft.com/office/officeart/2018/5/layout/IconCircleLabelList"/>
    <dgm:cxn modelId="{219C5773-8635-4F12-9A70-5CA0C9497755}" type="presParOf" srcId="{0006D2C7-F038-4CF5-A539-00B27E9ED4A8}" destId="{2B9A4BD0-C6AD-46A8-9619-40C79B0D20DA}" srcOrd="1" destOrd="0" presId="urn:microsoft.com/office/officeart/2018/5/layout/IconCircleLabelList"/>
    <dgm:cxn modelId="{B446B6B2-B24F-48F5-AD5D-AE596C14868D}" type="presParOf" srcId="{0006D2C7-F038-4CF5-A539-00B27E9ED4A8}" destId="{AFFD85B2-CEE9-4302-9C6F-BF4419996008}" srcOrd="2" destOrd="0" presId="urn:microsoft.com/office/officeart/2018/5/layout/IconCircleLabelList"/>
    <dgm:cxn modelId="{885E7ABD-AB95-443F-A50C-E167CCD7B12C}" type="presParOf" srcId="{0006D2C7-F038-4CF5-A539-00B27E9ED4A8}" destId="{EDE9F52D-C2F1-451E-99D8-BE341C67DC0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6A40C86-2998-4845-A525-7958FC399D2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367C992-39A2-48C2-84DA-13611B1E0F20}">
      <dgm:prSet/>
      <dgm:spPr/>
      <dgm:t>
        <a:bodyPr/>
        <a:lstStyle/>
        <a:p>
          <a:pPr>
            <a:lnSpc>
              <a:spcPct val="100000"/>
            </a:lnSpc>
          </a:pPr>
          <a:r>
            <a:rPr lang="en-GB"/>
            <a:t>Assignments. </a:t>
          </a:r>
          <a:endParaRPr lang="en-US"/>
        </a:p>
      </dgm:t>
    </dgm:pt>
    <dgm:pt modelId="{C2C9213B-5A54-4AFE-A305-A2CF65CF7B4F}" type="parTrans" cxnId="{49CEDB28-59A5-45DC-8828-41F1A36E59F0}">
      <dgm:prSet/>
      <dgm:spPr/>
      <dgm:t>
        <a:bodyPr/>
        <a:lstStyle/>
        <a:p>
          <a:endParaRPr lang="en-US"/>
        </a:p>
      </dgm:t>
    </dgm:pt>
    <dgm:pt modelId="{F6802916-8013-42FF-B430-820613BA21E5}" type="sibTrans" cxnId="{49CEDB28-59A5-45DC-8828-41F1A36E59F0}">
      <dgm:prSet/>
      <dgm:spPr/>
      <dgm:t>
        <a:bodyPr/>
        <a:lstStyle/>
        <a:p>
          <a:endParaRPr lang="en-US"/>
        </a:p>
      </dgm:t>
    </dgm:pt>
    <dgm:pt modelId="{8AD7292F-70FB-48FE-97A9-3EF51B60A5E3}">
      <dgm:prSet/>
      <dgm:spPr/>
      <dgm:t>
        <a:bodyPr/>
        <a:lstStyle/>
        <a:p>
          <a:pPr>
            <a:lnSpc>
              <a:spcPct val="100000"/>
            </a:lnSpc>
          </a:pPr>
          <a:r>
            <a:rPr lang="en-GB"/>
            <a:t>Scheme of work. </a:t>
          </a:r>
          <a:endParaRPr lang="en-US"/>
        </a:p>
      </dgm:t>
    </dgm:pt>
    <dgm:pt modelId="{5D0B13F5-D330-4DB1-B787-159F459C3D24}" type="parTrans" cxnId="{02610BD7-3EC3-4718-8977-623CA2613750}">
      <dgm:prSet/>
      <dgm:spPr/>
      <dgm:t>
        <a:bodyPr/>
        <a:lstStyle/>
        <a:p>
          <a:endParaRPr lang="en-US"/>
        </a:p>
      </dgm:t>
    </dgm:pt>
    <dgm:pt modelId="{EDA34606-13C9-447E-AC57-4DA026E55646}" type="sibTrans" cxnId="{02610BD7-3EC3-4718-8977-623CA2613750}">
      <dgm:prSet/>
      <dgm:spPr/>
      <dgm:t>
        <a:bodyPr/>
        <a:lstStyle/>
        <a:p>
          <a:endParaRPr lang="en-US"/>
        </a:p>
      </dgm:t>
    </dgm:pt>
    <dgm:pt modelId="{D6767BD7-769C-4DAF-8337-6B2B3A988FB1}">
      <dgm:prSet/>
      <dgm:spPr/>
      <dgm:t>
        <a:bodyPr/>
        <a:lstStyle/>
        <a:p>
          <a:pPr>
            <a:lnSpc>
              <a:spcPct val="100000"/>
            </a:lnSpc>
          </a:pPr>
          <a:r>
            <a:rPr lang="en-GB"/>
            <a:t>An introduction to contract law. </a:t>
          </a:r>
          <a:endParaRPr lang="en-US"/>
        </a:p>
      </dgm:t>
    </dgm:pt>
    <dgm:pt modelId="{E1F9649D-61E1-4D9D-89CA-7C66F0C0825E}" type="parTrans" cxnId="{2E78F9E8-4203-4B8F-AB98-D712A3A57493}">
      <dgm:prSet/>
      <dgm:spPr/>
      <dgm:t>
        <a:bodyPr/>
        <a:lstStyle/>
        <a:p>
          <a:endParaRPr lang="en-US"/>
        </a:p>
      </dgm:t>
    </dgm:pt>
    <dgm:pt modelId="{CEB1BF1A-FFFD-450E-88C0-FF3953466C7A}" type="sibTrans" cxnId="{2E78F9E8-4203-4B8F-AB98-D712A3A57493}">
      <dgm:prSet/>
      <dgm:spPr/>
      <dgm:t>
        <a:bodyPr/>
        <a:lstStyle/>
        <a:p>
          <a:endParaRPr lang="en-US"/>
        </a:p>
      </dgm:t>
    </dgm:pt>
    <dgm:pt modelId="{76A2407D-5D9D-45F1-80C6-2C393E646FDB}">
      <dgm:prSet/>
      <dgm:spPr/>
      <dgm:t>
        <a:bodyPr/>
        <a:lstStyle/>
        <a:p>
          <a:pPr>
            <a:lnSpc>
              <a:spcPct val="100000"/>
            </a:lnSpc>
          </a:pPr>
          <a:r>
            <a:rPr lang="en-GB"/>
            <a:t>Components of a contract.</a:t>
          </a:r>
          <a:endParaRPr lang="en-US"/>
        </a:p>
      </dgm:t>
    </dgm:pt>
    <dgm:pt modelId="{EB22D25B-C571-422A-A3FD-EA700CD3A341}" type="parTrans" cxnId="{4B0E7B66-1718-4BBE-81B5-FFB8063F1BD8}">
      <dgm:prSet/>
      <dgm:spPr/>
      <dgm:t>
        <a:bodyPr/>
        <a:lstStyle/>
        <a:p>
          <a:endParaRPr lang="en-US"/>
        </a:p>
      </dgm:t>
    </dgm:pt>
    <dgm:pt modelId="{348D74D0-0511-4D8B-9763-3A4C5B8227C2}" type="sibTrans" cxnId="{4B0E7B66-1718-4BBE-81B5-FFB8063F1BD8}">
      <dgm:prSet/>
      <dgm:spPr/>
      <dgm:t>
        <a:bodyPr/>
        <a:lstStyle/>
        <a:p>
          <a:endParaRPr lang="en-US"/>
        </a:p>
      </dgm:t>
    </dgm:pt>
    <dgm:pt modelId="{F77E81C8-42B5-4F9A-ACCD-FCAAF635AC86}" type="pres">
      <dgm:prSet presAssocID="{36A40C86-2998-4845-A525-7958FC399D24}" presName="root" presStyleCnt="0">
        <dgm:presLayoutVars>
          <dgm:dir/>
          <dgm:resizeHandles val="exact"/>
        </dgm:presLayoutVars>
      </dgm:prSet>
      <dgm:spPr/>
    </dgm:pt>
    <dgm:pt modelId="{851E2E6B-742C-4FD1-9032-863FEF214975}" type="pres">
      <dgm:prSet presAssocID="{E367C992-39A2-48C2-84DA-13611B1E0F20}" presName="compNode" presStyleCnt="0"/>
      <dgm:spPr/>
    </dgm:pt>
    <dgm:pt modelId="{7EF8AD00-2ACA-4541-A046-4E906E88796F}" type="pres">
      <dgm:prSet presAssocID="{E367C992-39A2-48C2-84DA-13611B1E0F20}" presName="bgRect" presStyleLbl="bgShp" presStyleIdx="0" presStyleCnt="4"/>
      <dgm:spPr/>
    </dgm:pt>
    <dgm:pt modelId="{1EAA6039-BEEC-44AD-A6D9-BB78A7DB48DE}" type="pres">
      <dgm:prSet presAssocID="{E367C992-39A2-48C2-84DA-13611B1E0F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CA7617A6-0F6E-4CBE-AC89-AB90C15E662A}" type="pres">
      <dgm:prSet presAssocID="{E367C992-39A2-48C2-84DA-13611B1E0F20}" presName="spaceRect" presStyleCnt="0"/>
      <dgm:spPr/>
    </dgm:pt>
    <dgm:pt modelId="{D77DCFAE-E6A4-490A-B6A5-37C55D680913}" type="pres">
      <dgm:prSet presAssocID="{E367C992-39A2-48C2-84DA-13611B1E0F20}" presName="parTx" presStyleLbl="revTx" presStyleIdx="0" presStyleCnt="4">
        <dgm:presLayoutVars>
          <dgm:chMax val="0"/>
          <dgm:chPref val="0"/>
        </dgm:presLayoutVars>
      </dgm:prSet>
      <dgm:spPr/>
    </dgm:pt>
    <dgm:pt modelId="{587A90B5-1E6F-4BBD-A79C-8D35C051BBBB}" type="pres">
      <dgm:prSet presAssocID="{F6802916-8013-42FF-B430-820613BA21E5}" presName="sibTrans" presStyleCnt="0"/>
      <dgm:spPr/>
    </dgm:pt>
    <dgm:pt modelId="{ACFB9A7F-57A9-41EC-8E1E-33F47C091684}" type="pres">
      <dgm:prSet presAssocID="{8AD7292F-70FB-48FE-97A9-3EF51B60A5E3}" presName="compNode" presStyleCnt="0"/>
      <dgm:spPr/>
    </dgm:pt>
    <dgm:pt modelId="{3C98585D-E0F2-4499-AD5E-872681F40715}" type="pres">
      <dgm:prSet presAssocID="{8AD7292F-70FB-48FE-97A9-3EF51B60A5E3}" presName="bgRect" presStyleLbl="bgShp" presStyleIdx="1" presStyleCnt="4"/>
      <dgm:spPr/>
    </dgm:pt>
    <dgm:pt modelId="{91BBB6EC-FC50-47CC-BB5E-B395930423AD}" type="pres">
      <dgm:prSet presAssocID="{8AD7292F-70FB-48FE-97A9-3EF51B60A5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CD94DF77-F75C-4A63-A2EE-C3E78508302F}" type="pres">
      <dgm:prSet presAssocID="{8AD7292F-70FB-48FE-97A9-3EF51B60A5E3}" presName="spaceRect" presStyleCnt="0"/>
      <dgm:spPr/>
    </dgm:pt>
    <dgm:pt modelId="{478BDA50-5759-45B0-9CE3-0FBBE8DAD6EA}" type="pres">
      <dgm:prSet presAssocID="{8AD7292F-70FB-48FE-97A9-3EF51B60A5E3}" presName="parTx" presStyleLbl="revTx" presStyleIdx="1" presStyleCnt="4">
        <dgm:presLayoutVars>
          <dgm:chMax val="0"/>
          <dgm:chPref val="0"/>
        </dgm:presLayoutVars>
      </dgm:prSet>
      <dgm:spPr/>
    </dgm:pt>
    <dgm:pt modelId="{34212BE9-A632-4AA5-8FC7-D05E2EEEFCFA}" type="pres">
      <dgm:prSet presAssocID="{EDA34606-13C9-447E-AC57-4DA026E55646}" presName="sibTrans" presStyleCnt="0"/>
      <dgm:spPr/>
    </dgm:pt>
    <dgm:pt modelId="{914BA687-23FB-4724-9908-F3E8EF3B8290}" type="pres">
      <dgm:prSet presAssocID="{D6767BD7-769C-4DAF-8337-6B2B3A988FB1}" presName="compNode" presStyleCnt="0"/>
      <dgm:spPr/>
    </dgm:pt>
    <dgm:pt modelId="{16133626-E271-483E-809F-AF2D8FED454C}" type="pres">
      <dgm:prSet presAssocID="{D6767BD7-769C-4DAF-8337-6B2B3A988FB1}" presName="bgRect" presStyleLbl="bgShp" presStyleIdx="2" presStyleCnt="4"/>
      <dgm:spPr/>
    </dgm:pt>
    <dgm:pt modelId="{A6810D12-ADF9-4B96-80F8-7B66C206361C}" type="pres">
      <dgm:prSet presAssocID="{D6767BD7-769C-4DAF-8337-6B2B3A988F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tract"/>
        </a:ext>
      </dgm:extLst>
    </dgm:pt>
    <dgm:pt modelId="{25CB176E-95C3-40EA-B162-1E6713CB835D}" type="pres">
      <dgm:prSet presAssocID="{D6767BD7-769C-4DAF-8337-6B2B3A988FB1}" presName="spaceRect" presStyleCnt="0"/>
      <dgm:spPr/>
    </dgm:pt>
    <dgm:pt modelId="{7E59F382-4397-4C61-B2D8-3768FC70CAD3}" type="pres">
      <dgm:prSet presAssocID="{D6767BD7-769C-4DAF-8337-6B2B3A988FB1}" presName="parTx" presStyleLbl="revTx" presStyleIdx="2" presStyleCnt="4">
        <dgm:presLayoutVars>
          <dgm:chMax val="0"/>
          <dgm:chPref val="0"/>
        </dgm:presLayoutVars>
      </dgm:prSet>
      <dgm:spPr/>
    </dgm:pt>
    <dgm:pt modelId="{1ADFF677-CB50-45A3-92D5-B1B1B2EB9829}" type="pres">
      <dgm:prSet presAssocID="{CEB1BF1A-FFFD-450E-88C0-FF3953466C7A}" presName="sibTrans" presStyleCnt="0"/>
      <dgm:spPr/>
    </dgm:pt>
    <dgm:pt modelId="{EF1EBB3D-14A9-4523-B348-E8AB06B3702D}" type="pres">
      <dgm:prSet presAssocID="{76A2407D-5D9D-45F1-80C6-2C393E646FDB}" presName="compNode" presStyleCnt="0"/>
      <dgm:spPr/>
    </dgm:pt>
    <dgm:pt modelId="{27BAFAF6-AB16-4A16-BBF1-F93CE8685180}" type="pres">
      <dgm:prSet presAssocID="{76A2407D-5D9D-45F1-80C6-2C393E646FDB}" presName="bgRect" presStyleLbl="bgShp" presStyleIdx="3" presStyleCnt="4"/>
      <dgm:spPr/>
    </dgm:pt>
    <dgm:pt modelId="{409BE610-6302-42C1-B63C-72FB2EC4E039}" type="pres">
      <dgm:prSet presAssocID="{76A2407D-5D9D-45F1-80C6-2C393E646FD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F5AF89E5-EFB4-4CEC-9973-FF122415687F}" type="pres">
      <dgm:prSet presAssocID="{76A2407D-5D9D-45F1-80C6-2C393E646FDB}" presName="spaceRect" presStyleCnt="0"/>
      <dgm:spPr/>
    </dgm:pt>
    <dgm:pt modelId="{9F476CFB-9EA4-4FE6-B91B-D39EC931A957}" type="pres">
      <dgm:prSet presAssocID="{76A2407D-5D9D-45F1-80C6-2C393E646FDB}" presName="parTx" presStyleLbl="revTx" presStyleIdx="3" presStyleCnt="4">
        <dgm:presLayoutVars>
          <dgm:chMax val="0"/>
          <dgm:chPref val="0"/>
        </dgm:presLayoutVars>
      </dgm:prSet>
      <dgm:spPr/>
    </dgm:pt>
  </dgm:ptLst>
  <dgm:cxnLst>
    <dgm:cxn modelId="{7F540F20-885C-4EA1-B222-86C711E5070E}" type="presOf" srcId="{76A2407D-5D9D-45F1-80C6-2C393E646FDB}" destId="{9F476CFB-9EA4-4FE6-B91B-D39EC931A957}" srcOrd="0" destOrd="0" presId="urn:microsoft.com/office/officeart/2018/2/layout/IconVerticalSolidList"/>
    <dgm:cxn modelId="{49CEDB28-59A5-45DC-8828-41F1A36E59F0}" srcId="{36A40C86-2998-4845-A525-7958FC399D24}" destId="{E367C992-39A2-48C2-84DA-13611B1E0F20}" srcOrd="0" destOrd="0" parTransId="{C2C9213B-5A54-4AFE-A305-A2CF65CF7B4F}" sibTransId="{F6802916-8013-42FF-B430-820613BA21E5}"/>
    <dgm:cxn modelId="{4B0E7B66-1718-4BBE-81B5-FFB8063F1BD8}" srcId="{36A40C86-2998-4845-A525-7958FC399D24}" destId="{76A2407D-5D9D-45F1-80C6-2C393E646FDB}" srcOrd="3" destOrd="0" parTransId="{EB22D25B-C571-422A-A3FD-EA700CD3A341}" sibTransId="{348D74D0-0511-4D8B-9763-3A4C5B8227C2}"/>
    <dgm:cxn modelId="{D0B20F86-B496-47A0-8B05-3479A9E06C08}" type="presOf" srcId="{D6767BD7-769C-4DAF-8337-6B2B3A988FB1}" destId="{7E59F382-4397-4C61-B2D8-3768FC70CAD3}" srcOrd="0" destOrd="0" presId="urn:microsoft.com/office/officeart/2018/2/layout/IconVerticalSolidList"/>
    <dgm:cxn modelId="{2A8F998E-D7FC-4ABD-A364-A3DD685707CE}" type="presOf" srcId="{36A40C86-2998-4845-A525-7958FC399D24}" destId="{F77E81C8-42B5-4F9A-ACCD-FCAAF635AC86}" srcOrd="0" destOrd="0" presId="urn:microsoft.com/office/officeart/2018/2/layout/IconVerticalSolidList"/>
    <dgm:cxn modelId="{89D1A09D-28A0-49B5-9708-DEEECB9110CD}" type="presOf" srcId="{8AD7292F-70FB-48FE-97A9-3EF51B60A5E3}" destId="{478BDA50-5759-45B0-9CE3-0FBBE8DAD6EA}" srcOrd="0" destOrd="0" presId="urn:microsoft.com/office/officeart/2018/2/layout/IconVerticalSolidList"/>
    <dgm:cxn modelId="{0F550BBF-C2A2-4961-987A-244E1D360C1B}" type="presOf" srcId="{E367C992-39A2-48C2-84DA-13611B1E0F20}" destId="{D77DCFAE-E6A4-490A-B6A5-37C55D680913}" srcOrd="0" destOrd="0" presId="urn:microsoft.com/office/officeart/2018/2/layout/IconVerticalSolidList"/>
    <dgm:cxn modelId="{02610BD7-3EC3-4718-8977-623CA2613750}" srcId="{36A40C86-2998-4845-A525-7958FC399D24}" destId="{8AD7292F-70FB-48FE-97A9-3EF51B60A5E3}" srcOrd="1" destOrd="0" parTransId="{5D0B13F5-D330-4DB1-B787-159F459C3D24}" sibTransId="{EDA34606-13C9-447E-AC57-4DA026E55646}"/>
    <dgm:cxn modelId="{2E78F9E8-4203-4B8F-AB98-D712A3A57493}" srcId="{36A40C86-2998-4845-A525-7958FC399D24}" destId="{D6767BD7-769C-4DAF-8337-6B2B3A988FB1}" srcOrd="2" destOrd="0" parTransId="{E1F9649D-61E1-4D9D-89CA-7C66F0C0825E}" sibTransId="{CEB1BF1A-FFFD-450E-88C0-FF3953466C7A}"/>
    <dgm:cxn modelId="{C1388E37-2E32-47A8-B0AF-EACA43A2D943}" type="presParOf" srcId="{F77E81C8-42B5-4F9A-ACCD-FCAAF635AC86}" destId="{851E2E6B-742C-4FD1-9032-863FEF214975}" srcOrd="0" destOrd="0" presId="urn:microsoft.com/office/officeart/2018/2/layout/IconVerticalSolidList"/>
    <dgm:cxn modelId="{49315344-43C6-40F3-9E62-3B6323539559}" type="presParOf" srcId="{851E2E6B-742C-4FD1-9032-863FEF214975}" destId="{7EF8AD00-2ACA-4541-A046-4E906E88796F}" srcOrd="0" destOrd="0" presId="urn:microsoft.com/office/officeart/2018/2/layout/IconVerticalSolidList"/>
    <dgm:cxn modelId="{29E00541-0EE6-4F94-BB25-8560EDDB5E9B}" type="presParOf" srcId="{851E2E6B-742C-4FD1-9032-863FEF214975}" destId="{1EAA6039-BEEC-44AD-A6D9-BB78A7DB48DE}" srcOrd="1" destOrd="0" presId="urn:microsoft.com/office/officeart/2018/2/layout/IconVerticalSolidList"/>
    <dgm:cxn modelId="{997E1B7F-89F8-463B-BEF8-64F32477D8A9}" type="presParOf" srcId="{851E2E6B-742C-4FD1-9032-863FEF214975}" destId="{CA7617A6-0F6E-4CBE-AC89-AB90C15E662A}" srcOrd="2" destOrd="0" presId="urn:microsoft.com/office/officeart/2018/2/layout/IconVerticalSolidList"/>
    <dgm:cxn modelId="{4CDA99AF-C663-4433-A4A5-23BE2C9575E9}" type="presParOf" srcId="{851E2E6B-742C-4FD1-9032-863FEF214975}" destId="{D77DCFAE-E6A4-490A-B6A5-37C55D680913}" srcOrd="3" destOrd="0" presId="urn:microsoft.com/office/officeart/2018/2/layout/IconVerticalSolidList"/>
    <dgm:cxn modelId="{7C1AAF5C-9CDC-4908-A83D-1FE7561A5593}" type="presParOf" srcId="{F77E81C8-42B5-4F9A-ACCD-FCAAF635AC86}" destId="{587A90B5-1E6F-4BBD-A79C-8D35C051BBBB}" srcOrd="1" destOrd="0" presId="urn:microsoft.com/office/officeart/2018/2/layout/IconVerticalSolidList"/>
    <dgm:cxn modelId="{D606BE0C-E46D-44A9-BB0C-140E2616FB7B}" type="presParOf" srcId="{F77E81C8-42B5-4F9A-ACCD-FCAAF635AC86}" destId="{ACFB9A7F-57A9-41EC-8E1E-33F47C091684}" srcOrd="2" destOrd="0" presId="urn:microsoft.com/office/officeart/2018/2/layout/IconVerticalSolidList"/>
    <dgm:cxn modelId="{DD03721A-0393-4CFD-9329-7710268F6CCB}" type="presParOf" srcId="{ACFB9A7F-57A9-41EC-8E1E-33F47C091684}" destId="{3C98585D-E0F2-4499-AD5E-872681F40715}" srcOrd="0" destOrd="0" presId="urn:microsoft.com/office/officeart/2018/2/layout/IconVerticalSolidList"/>
    <dgm:cxn modelId="{63168120-7207-4DAD-8B75-2F86973F3489}" type="presParOf" srcId="{ACFB9A7F-57A9-41EC-8E1E-33F47C091684}" destId="{91BBB6EC-FC50-47CC-BB5E-B395930423AD}" srcOrd="1" destOrd="0" presId="urn:microsoft.com/office/officeart/2018/2/layout/IconVerticalSolidList"/>
    <dgm:cxn modelId="{9306D102-9EEF-40E2-B819-A21D69219645}" type="presParOf" srcId="{ACFB9A7F-57A9-41EC-8E1E-33F47C091684}" destId="{CD94DF77-F75C-4A63-A2EE-C3E78508302F}" srcOrd="2" destOrd="0" presId="urn:microsoft.com/office/officeart/2018/2/layout/IconVerticalSolidList"/>
    <dgm:cxn modelId="{0BB21EB9-1BF0-4B72-8A3C-5052F5773E4B}" type="presParOf" srcId="{ACFB9A7F-57A9-41EC-8E1E-33F47C091684}" destId="{478BDA50-5759-45B0-9CE3-0FBBE8DAD6EA}" srcOrd="3" destOrd="0" presId="urn:microsoft.com/office/officeart/2018/2/layout/IconVerticalSolidList"/>
    <dgm:cxn modelId="{CF4F896C-CACE-4AF7-A114-C90E3D5E2EEE}" type="presParOf" srcId="{F77E81C8-42B5-4F9A-ACCD-FCAAF635AC86}" destId="{34212BE9-A632-4AA5-8FC7-D05E2EEEFCFA}" srcOrd="3" destOrd="0" presId="urn:microsoft.com/office/officeart/2018/2/layout/IconVerticalSolidList"/>
    <dgm:cxn modelId="{1BDCB16D-9118-4228-AD7C-218E366763F2}" type="presParOf" srcId="{F77E81C8-42B5-4F9A-ACCD-FCAAF635AC86}" destId="{914BA687-23FB-4724-9908-F3E8EF3B8290}" srcOrd="4" destOrd="0" presId="urn:microsoft.com/office/officeart/2018/2/layout/IconVerticalSolidList"/>
    <dgm:cxn modelId="{410A95BA-5127-4F83-8D1C-5B9C7182CB25}" type="presParOf" srcId="{914BA687-23FB-4724-9908-F3E8EF3B8290}" destId="{16133626-E271-483E-809F-AF2D8FED454C}" srcOrd="0" destOrd="0" presId="urn:microsoft.com/office/officeart/2018/2/layout/IconVerticalSolidList"/>
    <dgm:cxn modelId="{78F4C16E-1353-4892-8976-9EE264AC3CCF}" type="presParOf" srcId="{914BA687-23FB-4724-9908-F3E8EF3B8290}" destId="{A6810D12-ADF9-4B96-80F8-7B66C206361C}" srcOrd="1" destOrd="0" presId="urn:microsoft.com/office/officeart/2018/2/layout/IconVerticalSolidList"/>
    <dgm:cxn modelId="{D38819E8-C853-4782-A0B7-0D03249641AB}" type="presParOf" srcId="{914BA687-23FB-4724-9908-F3E8EF3B8290}" destId="{25CB176E-95C3-40EA-B162-1E6713CB835D}" srcOrd="2" destOrd="0" presId="urn:microsoft.com/office/officeart/2018/2/layout/IconVerticalSolidList"/>
    <dgm:cxn modelId="{25718F51-D883-4D6B-B48F-1CEC9AE63E54}" type="presParOf" srcId="{914BA687-23FB-4724-9908-F3E8EF3B8290}" destId="{7E59F382-4397-4C61-B2D8-3768FC70CAD3}" srcOrd="3" destOrd="0" presId="urn:microsoft.com/office/officeart/2018/2/layout/IconVerticalSolidList"/>
    <dgm:cxn modelId="{FB85A70F-5270-4088-8E16-3B39103321A1}" type="presParOf" srcId="{F77E81C8-42B5-4F9A-ACCD-FCAAF635AC86}" destId="{1ADFF677-CB50-45A3-92D5-B1B1B2EB9829}" srcOrd="5" destOrd="0" presId="urn:microsoft.com/office/officeart/2018/2/layout/IconVerticalSolidList"/>
    <dgm:cxn modelId="{670DDB3D-52FC-4465-8963-D79F3347110D}" type="presParOf" srcId="{F77E81C8-42B5-4F9A-ACCD-FCAAF635AC86}" destId="{EF1EBB3D-14A9-4523-B348-E8AB06B3702D}" srcOrd="6" destOrd="0" presId="urn:microsoft.com/office/officeart/2018/2/layout/IconVerticalSolidList"/>
    <dgm:cxn modelId="{DDD476C4-BAD6-41EE-8007-B0A4D3343772}" type="presParOf" srcId="{EF1EBB3D-14A9-4523-B348-E8AB06B3702D}" destId="{27BAFAF6-AB16-4A16-BBF1-F93CE8685180}" srcOrd="0" destOrd="0" presId="urn:microsoft.com/office/officeart/2018/2/layout/IconVerticalSolidList"/>
    <dgm:cxn modelId="{385182B7-C0CD-4DB4-AE64-DED8ABFD0D1D}" type="presParOf" srcId="{EF1EBB3D-14A9-4523-B348-E8AB06B3702D}" destId="{409BE610-6302-42C1-B63C-72FB2EC4E039}" srcOrd="1" destOrd="0" presId="urn:microsoft.com/office/officeart/2018/2/layout/IconVerticalSolidList"/>
    <dgm:cxn modelId="{355BA1AA-4A87-4197-94F6-2504924EC0E8}" type="presParOf" srcId="{EF1EBB3D-14A9-4523-B348-E8AB06B3702D}" destId="{F5AF89E5-EFB4-4CEC-9973-FF122415687F}" srcOrd="2" destOrd="0" presId="urn:microsoft.com/office/officeart/2018/2/layout/IconVerticalSolidList"/>
    <dgm:cxn modelId="{2892AC9C-EA13-4C64-BA46-3260A7E16429}" type="presParOf" srcId="{EF1EBB3D-14A9-4523-B348-E8AB06B3702D}" destId="{9F476CFB-9EA4-4FE6-B91B-D39EC931A9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61C6D-86FE-4B8D-BF58-0F9A5173287B}">
      <dsp:nvSpPr>
        <dsp:cNvPr id="0" name=""/>
        <dsp:cNvSpPr/>
      </dsp:nvSpPr>
      <dsp:spPr>
        <a:xfrm>
          <a:off x="2044800" y="258479"/>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EB381-AA18-4E5F-A886-2B3182F686AC}">
      <dsp:nvSpPr>
        <dsp:cNvPr id="0" name=""/>
        <dsp:cNvSpPr/>
      </dsp:nvSpPr>
      <dsp:spPr>
        <a:xfrm>
          <a:off x="2512800" y="72647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E1DE89-FE9E-403E-A186-A147298F836E}">
      <dsp:nvSpPr>
        <dsp:cNvPr id="0" name=""/>
        <dsp:cNvSpPr/>
      </dsp:nvSpPr>
      <dsp:spPr>
        <a:xfrm>
          <a:off x="1342800" y="3138480"/>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b="1" kern="1200" dirty="0"/>
            <a:t>1 Assignment – will be released today</a:t>
          </a:r>
          <a:r>
            <a:rPr lang="en-GB" sz="2700" kern="1200" dirty="0"/>
            <a:t>. </a:t>
          </a:r>
          <a:endParaRPr lang="en-US" sz="2700" kern="1200" dirty="0"/>
        </a:p>
      </dsp:txBody>
      <dsp:txXfrm>
        <a:off x="1342800" y="3138480"/>
        <a:ext cx="3600000" cy="855000"/>
      </dsp:txXfrm>
    </dsp:sp>
    <dsp:sp modelId="{03B6F68A-BB26-48AF-858E-826E7F0265EE}">
      <dsp:nvSpPr>
        <dsp:cNvPr id="0" name=""/>
        <dsp:cNvSpPr/>
      </dsp:nvSpPr>
      <dsp:spPr>
        <a:xfrm>
          <a:off x="6274800" y="258479"/>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065B0-2DC9-4704-8E93-369C16CC88FF}">
      <dsp:nvSpPr>
        <dsp:cNvPr id="0" name=""/>
        <dsp:cNvSpPr/>
      </dsp:nvSpPr>
      <dsp:spPr>
        <a:xfrm>
          <a:off x="6742800" y="72647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4AE8A-02EC-4205-81B0-75CED633DB33}">
      <dsp:nvSpPr>
        <dsp:cNvPr id="0" name=""/>
        <dsp:cNvSpPr/>
      </dsp:nvSpPr>
      <dsp:spPr>
        <a:xfrm>
          <a:off x="5572800" y="3138480"/>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GB" sz="3200" b="1" kern="1200" dirty="0"/>
            <a:t>1 Exam- closed book. </a:t>
          </a:r>
          <a:endParaRPr lang="en-US" sz="3200" b="1" kern="1200" dirty="0"/>
        </a:p>
      </dsp:txBody>
      <dsp:txXfrm>
        <a:off x="5572800" y="3138480"/>
        <a:ext cx="3600000"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B3624-F43C-4F64-844B-DA54CCB55732}">
      <dsp:nvSpPr>
        <dsp:cNvPr id="0" name=""/>
        <dsp:cNvSpPr/>
      </dsp:nvSpPr>
      <dsp:spPr>
        <a:xfrm>
          <a:off x="0" y="1764"/>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EEFD9-16EA-4DC1-B40A-0595B5AF1D78}">
      <dsp:nvSpPr>
        <dsp:cNvPr id="0" name=""/>
        <dsp:cNvSpPr/>
      </dsp:nvSpPr>
      <dsp:spPr>
        <a:xfrm>
          <a:off x="270557" y="203006"/>
          <a:ext cx="491923" cy="491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2B3C9-73DE-4A17-9FC1-98776E671068}">
      <dsp:nvSpPr>
        <dsp:cNvPr id="0" name=""/>
        <dsp:cNvSpPr/>
      </dsp:nvSpPr>
      <dsp:spPr>
        <a:xfrm>
          <a:off x="1033039" y="1764"/>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Proofread your work before submitting it. </a:t>
          </a:r>
          <a:endParaRPr lang="en-US" sz="2200" kern="1200"/>
        </a:p>
      </dsp:txBody>
      <dsp:txXfrm>
        <a:off x="1033039" y="1764"/>
        <a:ext cx="9482560" cy="894406"/>
      </dsp:txXfrm>
    </dsp:sp>
    <dsp:sp modelId="{8137E2CC-534D-4B36-BBE1-92CA37EEDF4B}">
      <dsp:nvSpPr>
        <dsp:cNvPr id="0" name=""/>
        <dsp:cNvSpPr/>
      </dsp:nvSpPr>
      <dsp:spPr>
        <a:xfrm>
          <a:off x="0" y="1119772"/>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8CF5-CBB8-473F-A3BB-CCD92FF7AA72}">
      <dsp:nvSpPr>
        <dsp:cNvPr id="0" name=""/>
        <dsp:cNvSpPr/>
      </dsp:nvSpPr>
      <dsp:spPr>
        <a:xfrm>
          <a:off x="270557" y="1321014"/>
          <a:ext cx="491923" cy="491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E84F8-0D11-4C92-BC1A-6007854612DF}">
      <dsp:nvSpPr>
        <dsp:cNvPr id="0" name=""/>
        <dsp:cNvSpPr/>
      </dsp:nvSpPr>
      <dsp:spPr>
        <a:xfrm>
          <a:off x="1033039" y="1119772"/>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Check your referencing before submitting your assignment. </a:t>
          </a:r>
          <a:endParaRPr lang="en-US" sz="2200" kern="1200"/>
        </a:p>
      </dsp:txBody>
      <dsp:txXfrm>
        <a:off x="1033039" y="1119772"/>
        <a:ext cx="9482560" cy="894406"/>
      </dsp:txXfrm>
    </dsp:sp>
    <dsp:sp modelId="{46FD1F41-F37C-42EE-AB7C-16C09E1EE921}">
      <dsp:nvSpPr>
        <dsp:cNvPr id="0" name=""/>
        <dsp:cNvSpPr/>
      </dsp:nvSpPr>
      <dsp:spPr>
        <a:xfrm>
          <a:off x="0" y="2237780"/>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AC93F-C5B7-4811-B329-58EC2758F4B3}">
      <dsp:nvSpPr>
        <dsp:cNvPr id="0" name=""/>
        <dsp:cNvSpPr/>
      </dsp:nvSpPr>
      <dsp:spPr>
        <a:xfrm>
          <a:off x="270557" y="2439022"/>
          <a:ext cx="491923" cy="491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D679C-ACA2-4072-9209-34D8A9E052FD}">
      <dsp:nvSpPr>
        <dsp:cNvPr id="0" name=""/>
        <dsp:cNvSpPr/>
      </dsp:nvSpPr>
      <dsp:spPr>
        <a:xfrm>
          <a:off x="1033039" y="2237780"/>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Analysis supported with evidence is required at level 5. </a:t>
          </a:r>
          <a:endParaRPr lang="en-US" sz="2200" kern="1200"/>
        </a:p>
      </dsp:txBody>
      <dsp:txXfrm>
        <a:off x="1033039" y="2237780"/>
        <a:ext cx="9482560" cy="894406"/>
      </dsp:txXfrm>
    </dsp:sp>
    <dsp:sp modelId="{EF5B9AA2-D7DE-4A64-A908-748E9DB2508B}">
      <dsp:nvSpPr>
        <dsp:cNvPr id="0" name=""/>
        <dsp:cNvSpPr/>
      </dsp:nvSpPr>
      <dsp:spPr>
        <a:xfrm>
          <a:off x="0" y="3355788"/>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66209-6FFB-4AC6-9B91-5AA8D7DE2853}">
      <dsp:nvSpPr>
        <dsp:cNvPr id="0" name=""/>
        <dsp:cNvSpPr/>
      </dsp:nvSpPr>
      <dsp:spPr>
        <a:xfrm>
          <a:off x="270557" y="3557030"/>
          <a:ext cx="491923" cy="491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5F275-3183-4DEC-B0C1-D23B412AE246}">
      <dsp:nvSpPr>
        <dsp:cNvPr id="0" name=""/>
        <dsp:cNvSpPr/>
      </dsp:nvSpPr>
      <dsp:spPr>
        <a:xfrm>
          <a:off x="1033039" y="3355788"/>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Make use of the draft session. </a:t>
          </a:r>
          <a:endParaRPr lang="en-US" sz="2200" kern="1200"/>
        </a:p>
      </dsp:txBody>
      <dsp:txXfrm>
        <a:off x="1033039" y="3355788"/>
        <a:ext cx="9482560" cy="894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E8F8E-C6F3-44A4-85FA-3B99F8D67010}">
      <dsp:nvSpPr>
        <dsp:cNvPr id="0" name=""/>
        <dsp:cNvSpPr/>
      </dsp:nvSpPr>
      <dsp:spPr>
        <a:xfrm>
          <a:off x="24645"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Research is vital. </a:t>
          </a:r>
          <a:endParaRPr lang="en-US" sz="3700" kern="1200"/>
        </a:p>
      </dsp:txBody>
      <dsp:txXfrm>
        <a:off x="24645" y="11"/>
        <a:ext cx="3270721" cy="1962432"/>
      </dsp:txXfrm>
    </dsp:sp>
    <dsp:sp modelId="{B7DA4CCA-DDBD-4C73-B2CA-3A1A12C54D63}">
      <dsp:nvSpPr>
        <dsp:cNvPr id="0" name=""/>
        <dsp:cNvSpPr/>
      </dsp:nvSpPr>
      <dsp:spPr>
        <a:xfrm>
          <a:off x="3622439"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Independent research is key. </a:t>
          </a:r>
          <a:endParaRPr lang="en-US" sz="3700" kern="1200"/>
        </a:p>
      </dsp:txBody>
      <dsp:txXfrm>
        <a:off x="3622439" y="11"/>
        <a:ext cx="3270721" cy="1962432"/>
      </dsp:txXfrm>
    </dsp:sp>
    <dsp:sp modelId="{EFC5E386-AA93-4762-B8CB-7B69BEC7FB2E}">
      <dsp:nvSpPr>
        <dsp:cNvPr id="0" name=""/>
        <dsp:cNvSpPr/>
      </dsp:nvSpPr>
      <dsp:spPr>
        <a:xfrm>
          <a:off x="7220232"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Don’t be afraid to ask questions. </a:t>
          </a:r>
          <a:endParaRPr lang="en-US" sz="3700" kern="1200"/>
        </a:p>
      </dsp:txBody>
      <dsp:txXfrm>
        <a:off x="7220232" y="11"/>
        <a:ext cx="3270721" cy="1962432"/>
      </dsp:txXfrm>
    </dsp:sp>
    <dsp:sp modelId="{9F03F2D0-15C9-4D7A-BD3A-BDE4DB7A1420}">
      <dsp:nvSpPr>
        <dsp:cNvPr id="0" name=""/>
        <dsp:cNvSpPr/>
      </dsp:nvSpPr>
      <dsp:spPr>
        <a:xfrm>
          <a:off x="24645"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Make use of the draft link on turnitin. </a:t>
          </a:r>
          <a:endParaRPr lang="en-US" sz="3700" kern="1200"/>
        </a:p>
      </dsp:txBody>
      <dsp:txXfrm>
        <a:off x="24645" y="2289516"/>
        <a:ext cx="3270721" cy="1962432"/>
      </dsp:txXfrm>
    </dsp:sp>
    <dsp:sp modelId="{B5DE553D-FCE7-4ADE-B9FF-E1BB1B4919F2}">
      <dsp:nvSpPr>
        <dsp:cNvPr id="0" name=""/>
        <dsp:cNvSpPr/>
      </dsp:nvSpPr>
      <dsp:spPr>
        <a:xfrm>
          <a:off x="3622439"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Send me a copy of the assignment before the draft session. </a:t>
          </a:r>
          <a:endParaRPr lang="en-US" sz="3700" kern="1200"/>
        </a:p>
      </dsp:txBody>
      <dsp:txXfrm>
        <a:off x="3622439" y="2289516"/>
        <a:ext cx="3270721" cy="1962432"/>
      </dsp:txXfrm>
    </dsp:sp>
    <dsp:sp modelId="{210B1D2C-6C97-4466-AAA9-265E1D6C70A3}">
      <dsp:nvSpPr>
        <dsp:cNvPr id="0" name=""/>
        <dsp:cNvSpPr/>
      </dsp:nvSpPr>
      <dsp:spPr>
        <a:xfrm>
          <a:off x="7220232"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Key thing will be linking words such as ‘’ However’’, ‘’ on the other hand’’. </a:t>
          </a:r>
          <a:endParaRPr lang="en-US" sz="3700" kern="1200"/>
        </a:p>
      </dsp:txBody>
      <dsp:txXfrm>
        <a:off x="7220232" y="2289516"/>
        <a:ext cx="3270721" cy="1962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4F21D-2A0E-4FE0-9A9D-6626C8B14FB3}">
      <dsp:nvSpPr>
        <dsp:cNvPr id="0" name=""/>
        <dsp:cNvSpPr/>
      </dsp:nvSpPr>
      <dsp:spPr>
        <a:xfrm>
          <a:off x="0" y="792479"/>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69777-7CAF-44BF-93A8-018AC5736C22}">
      <dsp:nvSpPr>
        <dsp:cNvPr id="0" name=""/>
        <dsp:cNvSpPr/>
      </dsp:nvSpPr>
      <dsp:spPr>
        <a:xfrm>
          <a:off x="442569" y="1121663"/>
          <a:ext cx="804672" cy="804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FFBB8-6306-4B7E-9F17-A78606EC4040}">
      <dsp:nvSpPr>
        <dsp:cNvPr id="0" name=""/>
        <dsp:cNvSpPr/>
      </dsp:nvSpPr>
      <dsp:spPr>
        <a:xfrm>
          <a:off x="1689811" y="792479"/>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dirty="0"/>
            <a:t>Dunlop Pneumatic Tyre Co LTD Selfridge and Co LTD [ 1915] – a third party cannot be subjected or held to a contract. </a:t>
          </a:r>
          <a:endParaRPr lang="en-US" sz="2500" kern="1200" dirty="0"/>
        </a:p>
      </dsp:txBody>
      <dsp:txXfrm>
        <a:off x="1689811" y="792479"/>
        <a:ext cx="8828836" cy="1463040"/>
      </dsp:txXfrm>
    </dsp:sp>
    <dsp:sp modelId="{4E533CE8-FA15-4369-B586-3AE554903217}">
      <dsp:nvSpPr>
        <dsp:cNvPr id="0" name=""/>
        <dsp:cNvSpPr/>
      </dsp:nvSpPr>
      <dsp:spPr>
        <a:xfrm>
          <a:off x="0" y="2621280"/>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33A72-8B4E-40D3-A8C6-281FBE3064BE}">
      <dsp:nvSpPr>
        <dsp:cNvPr id="0" name=""/>
        <dsp:cNvSpPr/>
      </dsp:nvSpPr>
      <dsp:spPr>
        <a:xfrm>
          <a:off x="442569" y="2950464"/>
          <a:ext cx="804672" cy="804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6FB12-9CEE-48D3-81EA-36419136BCCA}">
      <dsp:nvSpPr>
        <dsp:cNvPr id="0" name=""/>
        <dsp:cNvSpPr/>
      </dsp:nvSpPr>
      <dsp:spPr>
        <a:xfrm>
          <a:off x="1689811" y="2621280"/>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a:t>Dunlop sold tyres to wholesaler and therefore Selfridges cannot be sued because they were not a party to the contract. </a:t>
          </a:r>
          <a:endParaRPr lang="en-US" sz="2500" kern="1200"/>
        </a:p>
      </dsp:txBody>
      <dsp:txXfrm>
        <a:off x="1689811" y="2621280"/>
        <a:ext cx="8828836" cy="1463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75FF1-3F8A-40E1-B101-C6C444F8547F}">
      <dsp:nvSpPr>
        <dsp:cNvPr id="0" name=""/>
        <dsp:cNvSpPr/>
      </dsp:nvSpPr>
      <dsp:spPr>
        <a:xfrm>
          <a:off x="1523772" y="48114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54D30-64D5-4DEC-AA20-F41917590E32}">
      <dsp:nvSpPr>
        <dsp:cNvPr id="0" name=""/>
        <dsp:cNvSpPr/>
      </dsp:nvSpPr>
      <dsp:spPr>
        <a:xfrm>
          <a:off x="335771" y="289536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S.11 of the Married Women’s Property Act 1882- wife can sue on policy even though they were not a party to the contract. </a:t>
          </a:r>
          <a:endParaRPr lang="en-US" sz="2300" kern="1200"/>
        </a:p>
      </dsp:txBody>
      <dsp:txXfrm>
        <a:off x="335771" y="2895365"/>
        <a:ext cx="4320000" cy="720000"/>
      </dsp:txXfrm>
    </dsp:sp>
    <dsp:sp modelId="{0DF52646-161F-4900-BD52-2934095112C8}">
      <dsp:nvSpPr>
        <dsp:cNvPr id="0" name=""/>
        <dsp:cNvSpPr/>
      </dsp:nvSpPr>
      <dsp:spPr>
        <a:xfrm>
          <a:off x="6599772" y="48114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797B7-71A4-4564-B384-7D4C5E4556EB}">
      <dsp:nvSpPr>
        <dsp:cNvPr id="0" name=""/>
        <dsp:cNvSpPr/>
      </dsp:nvSpPr>
      <dsp:spPr>
        <a:xfrm>
          <a:off x="5411772" y="289536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Extension to exemptions – Jackson v Horizon Holidays LTDn [ 1975].  Party to the contract sued for the distress to his family. </a:t>
          </a:r>
          <a:endParaRPr lang="en-US" sz="2300" kern="1200"/>
        </a:p>
      </dsp:txBody>
      <dsp:txXfrm>
        <a:off x="5411772" y="2895365"/>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83F2D-CBB4-4061-AB01-E9D422EC98B9}">
      <dsp:nvSpPr>
        <dsp:cNvPr id="0" name=""/>
        <dsp:cNvSpPr/>
      </dsp:nvSpPr>
      <dsp:spPr>
        <a:xfrm>
          <a:off x="176968"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Contracts (Rights of Third Parties) Act 1999; </a:t>
          </a:r>
          <a:endParaRPr lang="en-US" sz="1900" kern="1200"/>
        </a:p>
      </dsp:txBody>
      <dsp:txXfrm>
        <a:off x="221889" y="48207"/>
        <a:ext cx="2466370" cy="1443885"/>
      </dsp:txXfrm>
    </dsp:sp>
    <dsp:sp modelId="{B9B6670D-F4A8-4F33-9169-96CED15623C1}">
      <dsp:nvSpPr>
        <dsp:cNvPr id="0" name=""/>
        <dsp:cNvSpPr/>
      </dsp:nvSpPr>
      <dsp:spPr>
        <a:xfrm>
          <a:off x="2958127"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958127" y="579967"/>
        <a:ext cx="379342" cy="380364"/>
      </dsp:txXfrm>
    </dsp:sp>
    <dsp:sp modelId="{A8ECC9BD-F827-4756-B9A4-C244AF4C4B14}">
      <dsp:nvSpPr>
        <dsp:cNvPr id="0" name=""/>
        <dsp:cNvSpPr/>
      </dsp:nvSpPr>
      <dsp:spPr>
        <a:xfrm>
          <a:off x="3755665"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a:t>
          </a:r>
          <a:r>
            <a:rPr lang="en-GB" sz="1900" b="1" i="0" kern="1200"/>
            <a:t>(1)Subject to the provisions of this Act, a person who is not a party to a contract (a “third party”) may in his own right enforce a term of the contract if—</a:t>
          </a:r>
          <a:endParaRPr lang="en-US" sz="1900" kern="1200"/>
        </a:p>
      </dsp:txBody>
      <dsp:txXfrm>
        <a:off x="3800586" y="48207"/>
        <a:ext cx="2466370" cy="1443885"/>
      </dsp:txXfrm>
    </dsp:sp>
    <dsp:sp modelId="{21C494F1-3B63-49A0-89B4-4207157AE1EA}">
      <dsp:nvSpPr>
        <dsp:cNvPr id="0" name=""/>
        <dsp:cNvSpPr/>
      </dsp:nvSpPr>
      <dsp:spPr>
        <a:xfrm>
          <a:off x="6536824"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536824" y="579967"/>
        <a:ext cx="379342" cy="380364"/>
      </dsp:txXfrm>
    </dsp:sp>
    <dsp:sp modelId="{362D86F4-A1AA-43D6-9D9E-636A2E1529A8}">
      <dsp:nvSpPr>
        <dsp:cNvPr id="0" name=""/>
        <dsp:cNvSpPr/>
      </dsp:nvSpPr>
      <dsp:spPr>
        <a:xfrm>
          <a:off x="7334363"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(a)the contract expressly provides that he may, or</a:t>
          </a:r>
          <a:endParaRPr lang="en-US" sz="1900" kern="1200"/>
        </a:p>
      </dsp:txBody>
      <dsp:txXfrm>
        <a:off x="7379284" y="48207"/>
        <a:ext cx="2466370" cy="1443885"/>
      </dsp:txXfrm>
    </dsp:sp>
    <dsp:sp modelId="{094639D0-8BFF-4CB7-BBB8-C2AE9E1F0287}">
      <dsp:nvSpPr>
        <dsp:cNvPr id="0" name=""/>
        <dsp:cNvSpPr/>
      </dsp:nvSpPr>
      <dsp:spPr>
        <a:xfrm rot="5400000">
          <a:off x="8341510" y="1715948"/>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8422287" y="1761960"/>
        <a:ext cx="380364" cy="379342"/>
      </dsp:txXfrm>
    </dsp:sp>
    <dsp:sp modelId="{DF21EDFF-C48B-472B-952D-23B0E8E87F6F}">
      <dsp:nvSpPr>
        <dsp:cNvPr id="0" name=""/>
        <dsp:cNvSpPr/>
      </dsp:nvSpPr>
      <dsp:spPr>
        <a:xfrm>
          <a:off x="7334363" y="2559498"/>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(b)subject to subsection (2), the term purports to confer a benefit on him.’’</a:t>
          </a:r>
          <a:endParaRPr lang="en-US" sz="1900" kern="1200"/>
        </a:p>
      </dsp:txBody>
      <dsp:txXfrm>
        <a:off x="7379284" y="2604419"/>
        <a:ext cx="2466370" cy="14438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3621F-EBD4-4365-827B-49601242794D}">
      <dsp:nvSpPr>
        <dsp:cNvPr id="0" name=""/>
        <dsp:cNvSpPr/>
      </dsp:nvSpPr>
      <dsp:spPr>
        <a:xfrm>
          <a:off x="0" y="0"/>
          <a:ext cx="100675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E9EA1-A5A5-4668-AAFF-6ED9A1805629}">
      <dsp:nvSpPr>
        <dsp:cNvPr id="0" name=""/>
        <dsp:cNvSpPr/>
      </dsp:nvSpPr>
      <dsp:spPr>
        <a:xfrm>
          <a:off x="0" y="0"/>
          <a:ext cx="10067544" cy="220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b="0" i="0" kern="1200" dirty="0"/>
            <a:t>‘’2)Subsection (1)(b) does not apply if on a proper construction of the contract it appears that the parties </a:t>
          </a:r>
          <a:r>
            <a:rPr lang="en-GB" sz="4500" b="0" i="0" kern="1200" dirty="0">
              <a:highlight>
                <a:srgbClr val="FFFF00"/>
              </a:highlight>
            </a:rPr>
            <a:t>did not intend the term to be enforceable by the third party.</a:t>
          </a:r>
          <a:endParaRPr lang="en-US" sz="4500" kern="1200" dirty="0">
            <a:highlight>
              <a:srgbClr val="FFFF00"/>
            </a:highlight>
          </a:endParaRPr>
        </a:p>
      </dsp:txBody>
      <dsp:txXfrm>
        <a:off x="0" y="0"/>
        <a:ext cx="10067544" cy="2206751"/>
      </dsp:txXfrm>
    </dsp:sp>
    <dsp:sp modelId="{4855D370-E47C-4573-8A2B-D211DBA5F6AC}">
      <dsp:nvSpPr>
        <dsp:cNvPr id="0" name=""/>
        <dsp:cNvSpPr/>
      </dsp:nvSpPr>
      <dsp:spPr>
        <a:xfrm>
          <a:off x="0" y="2206751"/>
          <a:ext cx="100675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DD6A13-5843-4CEC-8E00-BB0EA17B6751}">
      <dsp:nvSpPr>
        <dsp:cNvPr id="0" name=""/>
        <dsp:cNvSpPr/>
      </dsp:nvSpPr>
      <dsp:spPr>
        <a:xfrm>
          <a:off x="0" y="2206751"/>
          <a:ext cx="10067544" cy="220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b="0" i="0" kern="1200" dirty="0"/>
            <a:t>(3)The third party must be </a:t>
          </a:r>
          <a:r>
            <a:rPr lang="en-GB" sz="4500" b="0" i="0" kern="1200" dirty="0">
              <a:highlight>
                <a:srgbClr val="FFFF00"/>
              </a:highlight>
            </a:rPr>
            <a:t>expressly identified in the contract by name, as a member of a class or as answering a particular description but need not be in existence when the contract is entered into.’’</a:t>
          </a:r>
          <a:endParaRPr lang="en-US" sz="4500" kern="1200" dirty="0">
            <a:highlight>
              <a:srgbClr val="FFFF00"/>
            </a:highlight>
          </a:endParaRPr>
        </a:p>
      </dsp:txBody>
      <dsp:txXfrm>
        <a:off x="0" y="2206751"/>
        <a:ext cx="10067544" cy="22067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666F7-EB28-4B43-A23D-802A35B39567}">
      <dsp:nvSpPr>
        <dsp:cNvPr id="0" name=""/>
        <dsp:cNvSpPr/>
      </dsp:nvSpPr>
      <dsp:spPr>
        <a:xfrm>
          <a:off x="0" y="665683"/>
          <a:ext cx="10067544"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CDA54-24EA-4176-BB39-FDDF149314F7}">
      <dsp:nvSpPr>
        <dsp:cNvPr id="0" name=""/>
        <dsp:cNvSpPr/>
      </dsp:nvSpPr>
      <dsp:spPr>
        <a:xfrm>
          <a:off x="371758" y="942197"/>
          <a:ext cx="675924" cy="6759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49358-C332-4DAF-B9CB-04B0E2363A20}">
      <dsp:nvSpPr>
        <dsp:cNvPr id="0" name=""/>
        <dsp:cNvSpPr/>
      </dsp:nvSpPr>
      <dsp:spPr>
        <a:xfrm>
          <a:off x="1419441" y="665683"/>
          <a:ext cx="8648102"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111250">
            <a:lnSpc>
              <a:spcPct val="100000"/>
            </a:lnSpc>
            <a:spcBef>
              <a:spcPct val="0"/>
            </a:spcBef>
            <a:spcAft>
              <a:spcPct val="35000"/>
            </a:spcAft>
            <a:buNone/>
          </a:pPr>
          <a:r>
            <a:rPr lang="en-GB" sz="2500" kern="1200"/>
            <a:t>Contracts can also include an exclusion policy- this is to stop third parties suing. S.1(4)</a:t>
          </a:r>
          <a:endParaRPr lang="en-US" sz="2500" kern="1200"/>
        </a:p>
      </dsp:txBody>
      <dsp:txXfrm>
        <a:off x="1419441" y="665683"/>
        <a:ext cx="8648102" cy="1228953"/>
      </dsp:txXfrm>
    </dsp:sp>
    <dsp:sp modelId="{6AEAC0E7-BCB2-4F87-9C3A-62284D894957}">
      <dsp:nvSpPr>
        <dsp:cNvPr id="0" name=""/>
        <dsp:cNvSpPr/>
      </dsp:nvSpPr>
      <dsp:spPr>
        <a:xfrm>
          <a:off x="0" y="2201875"/>
          <a:ext cx="10067544"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352D2-7E83-4A44-94B2-C2DA0204ED49}">
      <dsp:nvSpPr>
        <dsp:cNvPr id="0" name=""/>
        <dsp:cNvSpPr/>
      </dsp:nvSpPr>
      <dsp:spPr>
        <a:xfrm>
          <a:off x="371758" y="2478389"/>
          <a:ext cx="675924" cy="6759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74FE8-5323-412C-A8FE-278F397191EA}">
      <dsp:nvSpPr>
        <dsp:cNvPr id="0" name=""/>
        <dsp:cNvSpPr/>
      </dsp:nvSpPr>
      <dsp:spPr>
        <a:xfrm>
          <a:off x="1419441" y="2201875"/>
          <a:ext cx="8648102"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111250">
            <a:lnSpc>
              <a:spcPct val="100000"/>
            </a:lnSpc>
            <a:spcBef>
              <a:spcPct val="0"/>
            </a:spcBef>
            <a:spcAft>
              <a:spcPct val="35000"/>
            </a:spcAft>
            <a:buNone/>
          </a:pPr>
          <a:r>
            <a:rPr lang="en-GB" sz="2500" kern="1200"/>
            <a:t>Assignor or assignee – Assignment – transfer benefits/ property. </a:t>
          </a:r>
          <a:endParaRPr lang="en-US" sz="2500" kern="1200"/>
        </a:p>
      </dsp:txBody>
      <dsp:txXfrm>
        <a:off x="1419441" y="2201875"/>
        <a:ext cx="8648102" cy="1228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21C58-9B72-48C7-BD29-44F0AE8ED28F}">
      <dsp:nvSpPr>
        <dsp:cNvPr id="0" name=""/>
        <dsp:cNvSpPr/>
      </dsp:nvSpPr>
      <dsp:spPr>
        <a:xfrm>
          <a:off x="748072" y="688604"/>
          <a:ext cx="1066383" cy="1066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E4389-A728-4C5A-9C12-E37F8AA41475}">
      <dsp:nvSpPr>
        <dsp:cNvPr id="0" name=""/>
        <dsp:cNvSpPr/>
      </dsp:nvSpPr>
      <dsp:spPr>
        <a:xfrm>
          <a:off x="9639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If you want to transfer the benefit and burden, then you need to novate. </a:t>
          </a:r>
          <a:endParaRPr lang="en-US" sz="1700" kern="1200"/>
        </a:p>
      </dsp:txBody>
      <dsp:txXfrm>
        <a:off x="96393" y="2070335"/>
        <a:ext cx="2369741" cy="720000"/>
      </dsp:txXfrm>
    </dsp:sp>
    <dsp:sp modelId="{CEB78547-995E-457B-8888-21B89BA51F85}">
      <dsp:nvSpPr>
        <dsp:cNvPr id="0" name=""/>
        <dsp:cNvSpPr/>
      </dsp:nvSpPr>
      <dsp:spPr>
        <a:xfrm>
          <a:off x="3532519" y="688604"/>
          <a:ext cx="1066383" cy="1066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C277C-FCB6-491A-9945-B36DF4563F8A}">
      <dsp:nvSpPr>
        <dsp:cNvPr id="0" name=""/>
        <dsp:cNvSpPr/>
      </dsp:nvSpPr>
      <dsp:spPr>
        <a:xfrm>
          <a:off x="2880840"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old contract  is no longer in place and therefore a new contract is created with the third party.</a:t>
          </a:r>
          <a:endParaRPr lang="en-US" sz="1700" kern="1200"/>
        </a:p>
      </dsp:txBody>
      <dsp:txXfrm>
        <a:off x="2880840" y="2070335"/>
        <a:ext cx="2369741" cy="720000"/>
      </dsp:txXfrm>
    </dsp:sp>
    <dsp:sp modelId="{C84FFFBE-4463-4CE0-9CF8-EF807448B336}">
      <dsp:nvSpPr>
        <dsp:cNvPr id="0" name=""/>
        <dsp:cNvSpPr/>
      </dsp:nvSpPr>
      <dsp:spPr>
        <a:xfrm>
          <a:off x="6316965" y="688604"/>
          <a:ext cx="1066383" cy="1066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4DE4FC-0C56-40F7-B437-CF7A4ABDFFE9}">
      <dsp:nvSpPr>
        <dsp:cNvPr id="0" name=""/>
        <dsp:cNvSpPr/>
      </dsp:nvSpPr>
      <dsp:spPr>
        <a:xfrm>
          <a:off x="5665286"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Everyone must agree. </a:t>
          </a:r>
          <a:endParaRPr lang="en-US" sz="1700" kern="1200"/>
        </a:p>
      </dsp:txBody>
      <dsp:txXfrm>
        <a:off x="5665286" y="2070335"/>
        <a:ext cx="2369741" cy="720000"/>
      </dsp:txXfrm>
    </dsp:sp>
    <dsp:sp modelId="{AAAABE22-990B-4AE6-AABC-6FF853BE2114}">
      <dsp:nvSpPr>
        <dsp:cNvPr id="0" name=""/>
        <dsp:cNvSpPr/>
      </dsp:nvSpPr>
      <dsp:spPr>
        <a:xfrm>
          <a:off x="9101412" y="688604"/>
          <a:ext cx="1066383" cy="10663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CC7F30-2E56-4112-AF92-B6AD02E9C790}">
      <dsp:nvSpPr>
        <dsp:cNvPr id="0" name=""/>
        <dsp:cNvSpPr/>
      </dsp:nvSpPr>
      <dsp:spPr>
        <a:xfrm>
          <a:off x="844973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Consideration must take place unless there has been a signing of the Novation.  </a:t>
          </a:r>
          <a:endParaRPr lang="en-US" sz="1700" kern="1200"/>
        </a:p>
      </dsp:txBody>
      <dsp:txXfrm>
        <a:off x="8449733" y="2070335"/>
        <a:ext cx="2369741"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65B51-18BE-47DB-86C1-E9C4A8C68FFA}">
      <dsp:nvSpPr>
        <dsp:cNvPr id="0" name=""/>
        <dsp:cNvSpPr/>
      </dsp:nvSpPr>
      <dsp:spPr>
        <a:xfrm>
          <a:off x="0" y="233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Novation is process where several things can happen; </a:t>
          </a:r>
        </a:p>
      </dsp:txBody>
      <dsp:txXfrm>
        <a:off x="28100" y="30438"/>
        <a:ext cx="6752814" cy="519439"/>
      </dsp:txXfrm>
    </dsp:sp>
    <dsp:sp modelId="{4CEB9B18-6B27-4C3D-B482-24B4489D6035}">
      <dsp:nvSpPr>
        <dsp:cNvPr id="0" name=""/>
        <dsp:cNvSpPr/>
      </dsp:nvSpPr>
      <dsp:spPr>
        <a:xfrm>
          <a:off x="0" y="64709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Burden – all or part transferred. </a:t>
          </a:r>
        </a:p>
      </dsp:txBody>
      <dsp:txXfrm>
        <a:off x="28100" y="675198"/>
        <a:ext cx="6752814" cy="519439"/>
      </dsp:txXfrm>
    </dsp:sp>
    <dsp:sp modelId="{A90F0FF8-00EB-4DA9-8D57-833804AEB6A9}">
      <dsp:nvSpPr>
        <dsp:cNvPr id="0" name=""/>
        <dsp:cNvSpPr/>
      </dsp:nvSpPr>
      <dsp:spPr>
        <a:xfrm>
          <a:off x="0" y="129185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Benefit – all or part transferred. </a:t>
          </a:r>
        </a:p>
      </dsp:txBody>
      <dsp:txXfrm>
        <a:off x="28100" y="1319958"/>
        <a:ext cx="6752814" cy="519439"/>
      </dsp:txXfrm>
    </dsp:sp>
    <dsp:sp modelId="{8D75EF45-C4BB-427A-8EAB-A9D58742DCD8}">
      <dsp:nvSpPr>
        <dsp:cNvPr id="0" name=""/>
        <dsp:cNvSpPr/>
      </dsp:nvSpPr>
      <dsp:spPr>
        <a:xfrm>
          <a:off x="0" y="193661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Benefit and Burden – all or part transferred. </a:t>
          </a:r>
        </a:p>
      </dsp:txBody>
      <dsp:txXfrm>
        <a:off x="28100" y="1964718"/>
        <a:ext cx="6752814" cy="5194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55A17-184B-4932-8E70-978FABB08B57}">
      <dsp:nvSpPr>
        <dsp:cNvPr id="0" name=""/>
        <dsp:cNvSpPr/>
      </dsp:nvSpPr>
      <dsp:spPr>
        <a:xfrm>
          <a:off x="943838" y="462376"/>
          <a:ext cx="1450959" cy="14509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BFCBD-6AB2-440D-825F-AA00F9C420D9}">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Before we continue, </a:t>
          </a:r>
          <a:endParaRPr lang="en-US" sz="2600" kern="1200"/>
        </a:p>
      </dsp:txBody>
      <dsp:txXfrm>
        <a:off x="57140" y="2296563"/>
        <a:ext cx="3224354" cy="720000"/>
      </dsp:txXfrm>
    </dsp:sp>
    <dsp:sp modelId="{D4E75C49-00B9-4177-A405-78A8A2821792}">
      <dsp:nvSpPr>
        <dsp:cNvPr id="0" name=""/>
        <dsp:cNvSpPr/>
      </dsp:nvSpPr>
      <dsp:spPr>
        <a:xfrm>
          <a:off x="4732454" y="462376"/>
          <a:ext cx="1450959" cy="14509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EDDF66-F4E9-4E76-973F-F2FE982D5A76}">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Are there any questions regarding what we have covered so far? </a:t>
          </a:r>
          <a:endParaRPr lang="en-US" sz="2600" kern="1200"/>
        </a:p>
      </dsp:txBody>
      <dsp:txXfrm>
        <a:off x="3845757" y="2296563"/>
        <a:ext cx="3224354" cy="720000"/>
      </dsp:txXfrm>
    </dsp:sp>
    <dsp:sp modelId="{607D4FC6-7A87-40CA-8D22-8D6DB35DF031}">
      <dsp:nvSpPr>
        <dsp:cNvPr id="0" name=""/>
        <dsp:cNvSpPr/>
      </dsp:nvSpPr>
      <dsp:spPr>
        <a:xfrm>
          <a:off x="8521071" y="462376"/>
          <a:ext cx="1450959" cy="14509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93916-06A1-4F19-9A38-C066B3C6DB01}">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If you do not want to speak them, email them to me and I will answer them. </a:t>
          </a:r>
          <a:endParaRPr lang="en-US" sz="2600" kern="1200"/>
        </a:p>
      </dsp:txBody>
      <dsp:txXfrm>
        <a:off x="7634373" y="2296563"/>
        <a:ext cx="3224354"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E1D13-A43E-42ED-9C85-005F46AB7880}">
      <dsp:nvSpPr>
        <dsp:cNvPr id="0" name=""/>
        <dsp:cNvSpPr/>
      </dsp:nvSpPr>
      <dsp:spPr>
        <a:xfrm>
          <a:off x="712684" y="96969"/>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451A6-D5A0-460A-85BF-53FE8FB6AB8D}">
      <dsp:nvSpPr>
        <dsp:cNvPr id="0" name=""/>
        <dsp:cNvSpPr/>
      </dsp:nvSpPr>
      <dsp:spPr>
        <a:xfrm>
          <a:off x="1129497" y="513782"/>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E5CA7C-73D6-4E27-A55A-FB67BD4B2D56}">
      <dsp:nvSpPr>
        <dsp:cNvPr id="0" name=""/>
        <dsp:cNvSpPr/>
      </dsp:nvSpPr>
      <dsp:spPr>
        <a:xfrm>
          <a:off x="87465"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Answer the question; </a:t>
          </a:r>
          <a:endParaRPr lang="en-US" sz="2600" kern="1200"/>
        </a:p>
      </dsp:txBody>
      <dsp:txXfrm>
        <a:off x="87465" y="2661970"/>
        <a:ext cx="3206250" cy="720000"/>
      </dsp:txXfrm>
    </dsp:sp>
    <dsp:sp modelId="{4484A1FB-DDCE-47F6-8A94-7E207F371268}">
      <dsp:nvSpPr>
        <dsp:cNvPr id="0" name=""/>
        <dsp:cNvSpPr/>
      </dsp:nvSpPr>
      <dsp:spPr>
        <a:xfrm>
          <a:off x="4480028" y="96969"/>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B8F8E-338D-4218-BA28-C6F1880BBACC}">
      <dsp:nvSpPr>
        <dsp:cNvPr id="0" name=""/>
        <dsp:cNvSpPr/>
      </dsp:nvSpPr>
      <dsp:spPr>
        <a:xfrm>
          <a:off x="4896840" y="513782"/>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F8476-CF6C-4514-B1F9-1B4B22DDA2DC}">
      <dsp:nvSpPr>
        <dsp:cNvPr id="0" name=""/>
        <dsp:cNvSpPr/>
      </dsp:nvSpPr>
      <dsp:spPr>
        <a:xfrm>
          <a:off x="3854809"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a contract? </a:t>
          </a:r>
          <a:endParaRPr lang="en-US" sz="2600" kern="1200"/>
        </a:p>
      </dsp:txBody>
      <dsp:txXfrm>
        <a:off x="3854809" y="2661970"/>
        <a:ext cx="3206250" cy="720000"/>
      </dsp:txXfrm>
    </dsp:sp>
    <dsp:sp modelId="{E28FE066-4A37-4EF8-8651-4417FA538ECC}">
      <dsp:nvSpPr>
        <dsp:cNvPr id="0" name=""/>
        <dsp:cNvSpPr/>
      </dsp:nvSpPr>
      <dsp:spPr>
        <a:xfrm>
          <a:off x="8247372" y="96969"/>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8062B-5A45-48F5-9385-A03EA5517DBD}">
      <dsp:nvSpPr>
        <dsp:cNvPr id="0" name=""/>
        <dsp:cNvSpPr/>
      </dsp:nvSpPr>
      <dsp:spPr>
        <a:xfrm>
          <a:off x="8664184" y="513782"/>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8F3AE-ECBC-4507-B5E3-3CBA6CDCF4DC}">
      <dsp:nvSpPr>
        <dsp:cNvPr id="0" name=""/>
        <dsp:cNvSpPr/>
      </dsp:nvSpPr>
      <dsp:spPr>
        <a:xfrm>
          <a:off x="7622153"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10 minutes to answer and then prepare to feedback to the class. </a:t>
          </a:r>
          <a:endParaRPr lang="en-US" sz="2600" kern="1200"/>
        </a:p>
      </dsp:txBody>
      <dsp:txXfrm>
        <a:off x="7622153" y="2661970"/>
        <a:ext cx="320625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01BAF-49B1-44BE-8FC6-8535EFABF0D6}">
      <dsp:nvSpPr>
        <dsp:cNvPr id="0" name=""/>
        <dsp:cNvSpPr/>
      </dsp:nvSpPr>
      <dsp:spPr>
        <a:xfrm>
          <a:off x="0" y="0"/>
          <a:ext cx="7752008" cy="842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Lack of capacity – Age, under the influence and corporation!</a:t>
          </a:r>
          <a:endParaRPr lang="en-US" sz="2600" kern="1200"/>
        </a:p>
      </dsp:txBody>
      <dsp:txXfrm>
        <a:off x="24672" y="24672"/>
        <a:ext cx="6744475" cy="793020"/>
      </dsp:txXfrm>
    </dsp:sp>
    <dsp:sp modelId="{AB7EF162-EF0E-4047-9193-37ED8AA0A2B5}">
      <dsp:nvSpPr>
        <dsp:cNvPr id="0" name=""/>
        <dsp:cNvSpPr/>
      </dsp:nvSpPr>
      <dsp:spPr>
        <a:xfrm>
          <a:off x="578883" y="959359"/>
          <a:ext cx="7752008" cy="842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Duress – free will / choice should be theirs. Voidable.</a:t>
          </a:r>
          <a:endParaRPr lang="en-US" sz="2600" kern="1200"/>
        </a:p>
      </dsp:txBody>
      <dsp:txXfrm>
        <a:off x="603555" y="984031"/>
        <a:ext cx="6576244" cy="793020"/>
      </dsp:txXfrm>
    </dsp:sp>
    <dsp:sp modelId="{F0EEFAA1-809E-4804-85DD-FB61056A4D40}">
      <dsp:nvSpPr>
        <dsp:cNvPr id="0" name=""/>
        <dsp:cNvSpPr/>
      </dsp:nvSpPr>
      <dsp:spPr>
        <a:xfrm>
          <a:off x="1157767" y="1918719"/>
          <a:ext cx="7752008" cy="842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Misrepresentation- untrue statement which induces someone to enter a contract. </a:t>
          </a:r>
          <a:endParaRPr lang="en-US" sz="2600" kern="1200" dirty="0"/>
        </a:p>
      </dsp:txBody>
      <dsp:txXfrm>
        <a:off x="1182439" y="1943391"/>
        <a:ext cx="6576244" cy="793020"/>
      </dsp:txXfrm>
    </dsp:sp>
    <dsp:sp modelId="{012CFFC6-CB36-4A7C-8444-5F8EDE7A5281}">
      <dsp:nvSpPr>
        <dsp:cNvPr id="0" name=""/>
        <dsp:cNvSpPr/>
      </dsp:nvSpPr>
      <dsp:spPr>
        <a:xfrm>
          <a:off x="1736651" y="2878078"/>
          <a:ext cx="7752008" cy="842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Illegal contracts- Contrary to public policy or not permitted by statute</a:t>
          </a:r>
          <a:endParaRPr lang="en-US" sz="2600" kern="1200" dirty="0"/>
        </a:p>
      </dsp:txBody>
      <dsp:txXfrm>
        <a:off x="1761323" y="2902750"/>
        <a:ext cx="6576244" cy="793020"/>
      </dsp:txXfrm>
    </dsp:sp>
    <dsp:sp modelId="{60984D59-FAFD-4A10-9BA9-76C59A202F30}">
      <dsp:nvSpPr>
        <dsp:cNvPr id="0" name=""/>
        <dsp:cNvSpPr/>
      </dsp:nvSpPr>
      <dsp:spPr>
        <a:xfrm>
          <a:off x="2315535" y="3837438"/>
          <a:ext cx="7752008" cy="842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Mistake- extreme mistake – no contract.  </a:t>
          </a:r>
          <a:endParaRPr lang="en-US" sz="2600" kern="1200" dirty="0"/>
        </a:p>
      </dsp:txBody>
      <dsp:txXfrm>
        <a:off x="2340207" y="3862110"/>
        <a:ext cx="6576244" cy="793020"/>
      </dsp:txXfrm>
    </dsp:sp>
    <dsp:sp modelId="{B7A62DE2-D6E3-4B48-8D55-97BFF6620B2E}">
      <dsp:nvSpPr>
        <dsp:cNvPr id="0" name=""/>
        <dsp:cNvSpPr/>
      </dsp:nvSpPr>
      <dsp:spPr>
        <a:xfrm>
          <a:off x="7204471" y="615394"/>
          <a:ext cx="547536" cy="5475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327667" y="615394"/>
        <a:ext cx="301144" cy="412021"/>
      </dsp:txXfrm>
    </dsp:sp>
    <dsp:sp modelId="{9B46CE52-9E1A-40B7-911D-E43CEB9C8C65}">
      <dsp:nvSpPr>
        <dsp:cNvPr id="0" name=""/>
        <dsp:cNvSpPr/>
      </dsp:nvSpPr>
      <dsp:spPr>
        <a:xfrm>
          <a:off x="7783355" y="1574753"/>
          <a:ext cx="547536" cy="5475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06551" y="1574753"/>
        <a:ext cx="301144" cy="412021"/>
      </dsp:txXfrm>
    </dsp:sp>
    <dsp:sp modelId="{46CB307E-8E12-4875-847C-B7F445DC53E2}">
      <dsp:nvSpPr>
        <dsp:cNvPr id="0" name=""/>
        <dsp:cNvSpPr/>
      </dsp:nvSpPr>
      <dsp:spPr>
        <a:xfrm>
          <a:off x="8362239" y="2520073"/>
          <a:ext cx="547536" cy="5475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85435" y="2520073"/>
        <a:ext cx="301144" cy="412021"/>
      </dsp:txXfrm>
    </dsp:sp>
    <dsp:sp modelId="{A31733B3-07B8-4F20-AB97-DB16E622F7D7}">
      <dsp:nvSpPr>
        <dsp:cNvPr id="0" name=""/>
        <dsp:cNvSpPr/>
      </dsp:nvSpPr>
      <dsp:spPr>
        <a:xfrm>
          <a:off x="8941123" y="3488793"/>
          <a:ext cx="547536" cy="5475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064319" y="3488793"/>
        <a:ext cx="301144" cy="41202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8D9F8-9E71-40A1-8BB4-D617A694E5A1}">
      <dsp:nvSpPr>
        <dsp:cNvPr id="0" name=""/>
        <dsp:cNvSpPr/>
      </dsp:nvSpPr>
      <dsp:spPr>
        <a:xfrm>
          <a:off x="0" y="500"/>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F8C25-042B-4B04-A74D-ECD4EB934BCE}">
      <dsp:nvSpPr>
        <dsp:cNvPr id="0" name=""/>
        <dsp:cNvSpPr/>
      </dsp:nvSpPr>
      <dsp:spPr>
        <a:xfrm>
          <a:off x="353969" y="263782"/>
          <a:ext cx="643580" cy="643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722A2-087D-45CD-BA63-9629B9DF69A8}">
      <dsp:nvSpPr>
        <dsp:cNvPr id="0" name=""/>
        <dsp:cNvSpPr/>
      </dsp:nvSpPr>
      <dsp:spPr>
        <a:xfrm>
          <a:off x="1351518" y="500"/>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In order for there to be an agreement there needs to be an offer and acceptance. </a:t>
          </a:r>
          <a:endParaRPr lang="en-US" sz="2500" kern="1200"/>
        </a:p>
      </dsp:txBody>
      <dsp:txXfrm>
        <a:off x="1351518" y="500"/>
        <a:ext cx="8716025" cy="1170146"/>
      </dsp:txXfrm>
    </dsp:sp>
    <dsp:sp modelId="{4CBEC0B6-72D9-457D-BB15-886988EB2C98}">
      <dsp:nvSpPr>
        <dsp:cNvPr id="0" name=""/>
        <dsp:cNvSpPr/>
      </dsp:nvSpPr>
      <dsp:spPr>
        <a:xfrm>
          <a:off x="0" y="1463182"/>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6A746-2932-473A-BC0F-055546DFBF8D}">
      <dsp:nvSpPr>
        <dsp:cNvPr id="0" name=""/>
        <dsp:cNvSpPr/>
      </dsp:nvSpPr>
      <dsp:spPr>
        <a:xfrm>
          <a:off x="353969" y="1726465"/>
          <a:ext cx="643580" cy="643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C5DF9-7B54-4F62-AD0E-0ED266396588}">
      <dsp:nvSpPr>
        <dsp:cNvPr id="0" name=""/>
        <dsp:cNvSpPr/>
      </dsp:nvSpPr>
      <dsp:spPr>
        <a:xfrm>
          <a:off x="1351518" y="1463182"/>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Past – Subjective test </a:t>
          </a:r>
          <a:endParaRPr lang="en-US" sz="2500" kern="1200"/>
        </a:p>
      </dsp:txBody>
      <dsp:txXfrm>
        <a:off x="1351518" y="1463182"/>
        <a:ext cx="8716025" cy="1170146"/>
      </dsp:txXfrm>
    </dsp:sp>
    <dsp:sp modelId="{27B81EA1-42D0-477A-A878-A3E5B2B43CBE}">
      <dsp:nvSpPr>
        <dsp:cNvPr id="0" name=""/>
        <dsp:cNvSpPr/>
      </dsp:nvSpPr>
      <dsp:spPr>
        <a:xfrm>
          <a:off x="0" y="2925865"/>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8114A-12DF-4FAF-9A21-3B1B7AD4DAC7}">
      <dsp:nvSpPr>
        <dsp:cNvPr id="0" name=""/>
        <dsp:cNvSpPr/>
      </dsp:nvSpPr>
      <dsp:spPr>
        <a:xfrm>
          <a:off x="353969" y="3189148"/>
          <a:ext cx="643580" cy="643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371FB-A210-4154-9905-D7896481763D}">
      <dsp:nvSpPr>
        <dsp:cNvPr id="0" name=""/>
        <dsp:cNvSpPr/>
      </dsp:nvSpPr>
      <dsp:spPr>
        <a:xfrm>
          <a:off x="1351518" y="2925865"/>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Now – Objective test. </a:t>
          </a:r>
          <a:endParaRPr lang="en-US" sz="2500" kern="1200"/>
        </a:p>
      </dsp:txBody>
      <dsp:txXfrm>
        <a:off x="1351518" y="2925865"/>
        <a:ext cx="8716025" cy="11701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89664-F834-46CA-8D78-CB641BF793FA}">
      <dsp:nvSpPr>
        <dsp:cNvPr id="0" name=""/>
        <dsp:cNvSpPr/>
      </dsp:nvSpPr>
      <dsp:spPr>
        <a:xfrm>
          <a:off x="0"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85705-97DB-4904-8E85-D4373D2E6EE8}">
      <dsp:nvSpPr>
        <dsp:cNvPr id="0" name=""/>
        <dsp:cNvSpPr/>
      </dsp:nvSpPr>
      <dsp:spPr>
        <a:xfrm>
          <a:off x="314610"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Gibson v Manchester City Council </a:t>
          </a:r>
          <a:endParaRPr lang="en-US" sz="4000" kern="1200"/>
        </a:p>
      </dsp:txBody>
      <dsp:txXfrm>
        <a:off x="367272" y="1813481"/>
        <a:ext cx="2726172" cy="1692676"/>
      </dsp:txXfrm>
    </dsp:sp>
    <dsp:sp modelId="{C4561532-BCB2-47F3-8EC2-FA4E74846AEE}">
      <dsp:nvSpPr>
        <dsp:cNvPr id="0" name=""/>
        <dsp:cNvSpPr/>
      </dsp:nvSpPr>
      <dsp:spPr>
        <a:xfrm>
          <a:off x="3460718"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45826-24B4-42CF-B045-AA6D77C7A2D2}">
      <dsp:nvSpPr>
        <dsp:cNvPr id="0" name=""/>
        <dsp:cNvSpPr/>
      </dsp:nvSpPr>
      <dsp:spPr>
        <a:xfrm>
          <a:off x="3775329"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Blue v Ashley [2017] </a:t>
          </a:r>
          <a:endParaRPr lang="en-US" sz="4000" kern="1200"/>
        </a:p>
      </dsp:txBody>
      <dsp:txXfrm>
        <a:off x="3827991" y="1813481"/>
        <a:ext cx="2726172" cy="1692676"/>
      </dsp:txXfrm>
    </dsp:sp>
    <dsp:sp modelId="{87688064-330B-4C4F-B392-87696CDFA0D8}">
      <dsp:nvSpPr>
        <dsp:cNvPr id="0" name=""/>
        <dsp:cNvSpPr/>
      </dsp:nvSpPr>
      <dsp:spPr>
        <a:xfrm>
          <a:off x="6921436"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4DAB34-D081-4E1D-899A-EA0E7B3CB582}">
      <dsp:nvSpPr>
        <dsp:cNvPr id="0" name=""/>
        <dsp:cNvSpPr/>
      </dsp:nvSpPr>
      <dsp:spPr>
        <a:xfrm>
          <a:off x="7236047"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Wright v Rowland [2017] </a:t>
          </a:r>
          <a:endParaRPr lang="en-US" sz="4000" kern="1200"/>
        </a:p>
      </dsp:txBody>
      <dsp:txXfrm>
        <a:off x="7288709" y="1813481"/>
        <a:ext cx="2726172" cy="16926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7D4C4-CC31-470F-8500-1E97EA3159C8}">
      <dsp:nvSpPr>
        <dsp:cNvPr id="0" name=""/>
        <dsp:cNvSpPr/>
      </dsp:nvSpPr>
      <dsp:spPr>
        <a:xfrm>
          <a:off x="778111"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3D0C5-50CA-4ECC-99BD-FE20A75FD424}">
      <dsp:nvSpPr>
        <dsp:cNvPr id="0" name=""/>
        <dsp:cNvSpPr/>
      </dsp:nvSpPr>
      <dsp:spPr>
        <a:xfrm>
          <a:off x="1045698" y="827398"/>
          <a:ext cx="720426" cy="7204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06991-1BC0-44F8-B861-71B7D8BE69A9}">
      <dsp:nvSpPr>
        <dsp:cNvPr id="0" name=""/>
        <dsp:cNvSpPr/>
      </dsp:nvSpPr>
      <dsp:spPr>
        <a:xfrm>
          <a:off x="376730"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The case concerned a smokeball which claimed to prevent flu. </a:t>
          </a:r>
          <a:endParaRPr lang="en-US" sz="1400" kern="1200"/>
        </a:p>
      </dsp:txBody>
      <dsp:txXfrm>
        <a:off x="376730" y="2206499"/>
        <a:ext cx="2058360" cy="720000"/>
      </dsp:txXfrm>
    </dsp:sp>
    <dsp:sp modelId="{2D3FC5EF-F136-4BB3-954D-DFF34FAF804B}">
      <dsp:nvSpPr>
        <dsp:cNvPr id="0" name=""/>
        <dsp:cNvSpPr/>
      </dsp:nvSpPr>
      <dsp:spPr>
        <a:xfrm>
          <a:off x="3196685"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3BB89-4042-4014-8B13-E84FC962439E}">
      <dsp:nvSpPr>
        <dsp:cNvPr id="0" name=""/>
        <dsp:cNvSpPr/>
      </dsp:nvSpPr>
      <dsp:spPr>
        <a:xfrm>
          <a:off x="3464271" y="827398"/>
          <a:ext cx="720426" cy="7204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8B3EA-C5DC-4155-A94B-417858049D29}">
      <dsp:nvSpPr>
        <dsp:cNvPr id="0" name=""/>
        <dsp:cNvSpPr/>
      </dsp:nvSpPr>
      <dsp:spPr>
        <a:xfrm>
          <a:off x="2795304"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The advertisement went out. </a:t>
          </a:r>
          <a:endParaRPr lang="en-US" sz="1400" kern="1200"/>
        </a:p>
      </dsp:txBody>
      <dsp:txXfrm>
        <a:off x="2795304" y="2206499"/>
        <a:ext cx="2058360" cy="720000"/>
      </dsp:txXfrm>
    </dsp:sp>
    <dsp:sp modelId="{907BBBBB-13FC-4054-B5E4-40B53F8A24F9}">
      <dsp:nvSpPr>
        <dsp:cNvPr id="0" name=""/>
        <dsp:cNvSpPr/>
      </dsp:nvSpPr>
      <dsp:spPr>
        <a:xfrm>
          <a:off x="5615258"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04B35-1612-483E-ABC3-9DC2CDD0D61F}">
      <dsp:nvSpPr>
        <dsp:cNvPr id="0" name=""/>
        <dsp:cNvSpPr/>
      </dsp:nvSpPr>
      <dsp:spPr>
        <a:xfrm>
          <a:off x="5882845" y="827398"/>
          <a:ext cx="720426" cy="7204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270B9-3A0A-4E78-8237-79C8BBCCAEEA}">
      <dsp:nvSpPr>
        <dsp:cNvPr id="0" name=""/>
        <dsp:cNvSpPr/>
      </dsp:nvSpPr>
      <dsp:spPr>
        <a:xfrm>
          <a:off x="5213878"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£100 to anyone who used it and still caught the flu. </a:t>
          </a:r>
          <a:endParaRPr lang="en-US" sz="1400" kern="1200"/>
        </a:p>
      </dsp:txBody>
      <dsp:txXfrm>
        <a:off x="5213878" y="2206499"/>
        <a:ext cx="2058360" cy="720000"/>
      </dsp:txXfrm>
    </dsp:sp>
    <dsp:sp modelId="{284EA9E6-BD16-49C9-827A-BFBAB029B7F9}">
      <dsp:nvSpPr>
        <dsp:cNvPr id="0" name=""/>
        <dsp:cNvSpPr/>
      </dsp:nvSpPr>
      <dsp:spPr>
        <a:xfrm>
          <a:off x="8033832"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3B2DA-791B-4BFA-99E4-7416D794F92A}">
      <dsp:nvSpPr>
        <dsp:cNvPr id="0" name=""/>
        <dsp:cNvSpPr/>
      </dsp:nvSpPr>
      <dsp:spPr>
        <a:xfrm>
          <a:off x="8301419" y="827398"/>
          <a:ext cx="720426" cy="7204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D58EE8-D8B6-4FE4-AFE3-2C919D6F623D}">
      <dsp:nvSpPr>
        <dsp:cNvPr id="0" name=""/>
        <dsp:cNvSpPr/>
      </dsp:nvSpPr>
      <dsp:spPr>
        <a:xfrm>
          <a:off x="7632452"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Deposited £1000 into a bank account to prove they were serious. </a:t>
          </a:r>
          <a:endParaRPr lang="en-US" sz="1400" kern="1200"/>
        </a:p>
      </dsp:txBody>
      <dsp:txXfrm>
        <a:off x="7632452" y="2206499"/>
        <a:ext cx="2058360" cy="720000"/>
      </dsp:txXfrm>
    </dsp:sp>
    <dsp:sp modelId="{0B80D70A-46B5-493A-951F-C118021703F0}">
      <dsp:nvSpPr>
        <dsp:cNvPr id="0" name=""/>
        <dsp:cNvSpPr/>
      </dsp:nvSpPr>
      <dsp:spPr>
        <a:xfrm>
          <a:off x="778111"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24DF4-6417-4E8A-AE0A-6CBADF0D1A8C}">
      <dsp:nvSpPr>
        <dsp:cNvPr id="0" name=""/>
        <dsp:cNvSpPr/>
      </dsp:nvSpPr>
      <dsp:spPr>
        <a:xfrm>
          <a:off x="1045698" y="3708676"/>
          <a:ext cx="720426" cy="7204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FBAF5-5873-4B07-A20D-ABDF176D75F1}">
      <dsp:nvSpPr>
        <dsp:cNvPr id="0" name=""/>
        <dsp:cNvSpPr/>
      </dsp:nvSpPr>
      <dsp:spPr>
        <a:xfrm>
          <a:off x="376730"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Mrs Carlill purchased the ball and caught the flu, she tried to claim her £100. </a:t>
          </a:r>
          <a:endParaRPr lang="en-US" sz="1400" kern="1200"/>
        </a:p>
      </dsp:txBody>
      <dsp:txXfrm>
        <a:off x="376730" y="5087778"/>
        <a:ext cx="2058360" cy="720000"/>
      </dsp:txXfrm>
    </dsp:sp>
    <dsp:sp modelId="{F0C65D97-A18C-4AAB-A35A-E4B502BCA41D}">
      <dsp:nvSpPr>
        <dsp:cNvPr id="0" name=""/>
        <dsp:cNvSpPr/>
      </dsp:nvSpPr>
      <dsp:spPr>
        <a:xfrm>
          <a:off x="3196685"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8F600-3699-4009-A99F-EBCBBF797B77}">
      <dsp:nvSpPr>
        <dsp:cNvPr id="0" name=""/>
        <dsp:cNvSpPr/>
      </dsp:nvSpPr>
      <dsp:spPr>
        <a:xfrm>
          <a:off x="3464271" y="3708676"/>
          <a:ext cx="720426" cy="7204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709BE2-D521-45DA-A380-7E9E8E324089}">
      <dsp:nvSpPr>
        <dsp:cNvPr id="0" name=""/>
        <dsp:cNvSpPr/>
      </dsp:nvSpPr>
      <dsp:spPr>
        <a:xfrm>
          <a:off x="2795304"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The smokeball company claimed that a contract was not formed because you cannot have a contract with the world. </a:t>
          </a:r>
          <a:endParaRPr lang="en-US" sz="1400" kern="1200"/>
        </a:p>
      </dsp:txBody>
      <dsp:txXfrm>
        <a:off x="2795304" y="5087778"/>
        <a:ext cx="2058360" cy="720000"/>
      </dsp:txXfrm>
    </dsp:sp>
    <dsp:sp modelId="{F3983B87-4AC4-42A7-8E28-7635336850CA}">
      <dsp:nvSpPr>
        <dsp:cNvPr id="0" name=""/>
        <dsp:cNvSpPr/>
      </dsp:nvSpPr>
      <dsp:spPr>
        <a:xfrm>
          <a:off x="5615258"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5479B-5DC1-4128-9B26-AFFDDE8ACA1A}">
      <dsp:nvSpPr>
        <dsp:cNvPr id="0" name=""/>
        <dsp:cNvSpPr/>
      </dsp:nvSpPr>
      <dsp:spPr>
        <a:xfrm>
          <a:off x="5882845" y="3708676"/>
          <a:ext cx="720426" cy="7204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09DF9-8C2F-4D5F-8CF8-D0F4F3A05F47}">
      <dsp:nvSpPr>
        <dsp:cNvPr id="0" name=""/>
        <dsp:cNvSpPr/>
      </dsp:nvSpPr>
      <dsp:spPr>
        <a:xfrm>
          <a:off x="5213878"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Courts said it was an offer to the world and is therefore a contract. </a:t>
          </a:r>
          <a:endParaRPr lang="en-US" sz="1400" kern="1200"/>
        </a:p>
      </dsp:txBody>
      <dsp:txXfrm>
        <a:off x="5213878" y="5087778"/>
        <a:ext cx="2058360" cy="720000"/>
      </dsp:txXfrm>
    </dsp:sp>
    <dsp:sp modelId="{5120504A-474F-4C8B-9FFC-9DDF0F34C63F}">
      <dsp:nvSpPr>
        <dsp:cNvPr id="0" name=""/>
        <dsp:cNvSpPr/>
      </dsp:nvSpPr>
      <dsp:spPr>
        <a:xfrm>
          <a:off x="8033832"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A4BD0-C6AD-46A8-9619-40C79B0D20DA}">
      <dsp:nvSpPr>
        <dsp:cNvPr id="0" name=""/>
        <dsp:cNvSpPr/>
      </dsp:nvSpPr>
      <dsp:spPr>
        <a:xfrm>
          <a:off x="8301419" y="3708676"/>
          <a:ext cx="720426" cy="7204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E9F52D-C2F1-451E-99D8-BE341C67DC03}">
      <dsp:nvSpPr>
        <dsp:cNvPr id="0" name=""/>
        <dsp:cNvSpPr/>
      </dsp:nvSpPr>
      <dsp:spPr>
        <a:xfrm>
          <a:off x="7632452"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Granted £100. </a:t>
          </a:r>
          <a:endParaRPr lang="en-US" sz="1400" kern="1200"/>
        </a:p>
      </dsp:txBody>
      <dsp:txXfrm>
        <a:off x="7632452" y="5087778"/>
        <a:ext cx="205836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8AD00-2ACA-4541-A046-4E906E88796F}">
      <dsp:nvSpPr>
        <dsp:cNvPr id="0" name=""/>
        <dsp:cNvSpPr/>
      </dsp:nvSpPr>
      <dsp:spPr>
        <a:xfrm>
          <a:off x="0" y="1764"/>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A6039-BEEC-44AD-A6D9-BB78A7DB48DE}">
      <dsp:nvSpPr>
        <dsp:cNvPr id="0" name=""/>
        <dsp:cNvSpPr/>
      </dsp:nvSpPr>
      <dsp:spPr>
        <a:xfrm>
          <a:off x="270557" y="203006"/>
          <a:ext cx="491923" cy="491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DCFAE-E6A4-490A-B6A5-37C55D680913}">
      <dsp:nvSpPr>
        <dsp:cNvPr id="0" name=""/>
        <dsp:cNvSpPr/>
      </dsp:nvSpPr>
      <dsp:spPr>
        <a:xfrm>
          <a:off x="1033039" y="1764"/>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Assignments. </a:t>
          </a:r>
          <a:endParaRPr lang="en-US" sz="2200" kern="1200"/>
        </a:p>
      </dsp:txBody>
      <dsp:txXfrm>
        <a:off x="1033039" y="1764"/>
        <a:ext cx="9482560" cy="894406"/>
      </dsp:txXfrm>
    </dsp:sp>
    <dsp:sp modelId="{3C98585D-E0F2-4499-AD5E-872681F40715}">
      <dsp:nvSpPr>
        <dsp:cNvPr id="0" name=""/>
        <dsp:cNvSpPr/>
      </dsp:nvSpPr>
      <dsp:spPr>
        <a:xfrm>
          <a:off x="0" y="1119772"/>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BB6EC-FC50-47CC-BB5E-B395930423AD}">
      <dsp:nvSpPr>
        <dsp:cNvPr id="0" name=""/>
        <dsp:cNvSpPr/>
      </dsp:nvSpPr>
      <dsp:spPr>
        <a:xfrm>
          <a:off x="270557" y="1321014"/>
          <a:ext cx="491923" cy="491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BDA50-5759-45B0-9CE3-0FBBE8DAD6EA}">
      <dsp:nvSpPr>
        <dsp:cNvPr id="0" name=""/>
        <dsp:cNvSpPr/>
      </dsp:nvSpPr>
      <dsp:spPr>
        <a:xfrm>
          <a:off x="1033039" y="1119772"/>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Scheme of work. </a:t>
          </a:r>
          <a:endParaRPr lang="en-US" sz="2200" kern="1200"/>
        </a:p>
      </dsp:txBody>
      <dsp:txXfrm>
        <a:off x="1033039" y="1119772"/>
        <a:ext cx="9482560" cy="894406"/>
      </dsp:txXfrm>
    </dsp:sp>
    <dsp:sp modelId="{16133626-E271-483E-809F-AF2D8FED454C}">
      <dsp:nvSpPr>
        <dsp:cNvPr id="0" name=""/>
        <dsp:cNvSpPr/>
      </dsp:nvSpPr>
      <dsp:spPr>
        <a:xfrm>
          <a:off x="0" y="2237780"/>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10D12-ADF9-4B96-80F8-7B66C206361C}">
      <dsp:nvSpPr>
        <dsp:cNvPr id="0" name=""/>
        <dsp:cNvSpPr/>
      </dsp:nvSpPr>
      <dsp:spPr>
        <a:xfrm>
          <a:off x="270557" y="2439022"/>
          <a:ext cx="491923" cy="491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9F382-4397-4C61-B2D8-3768FC70CAD3}">
      <dsp:nvSpPr>
        <dsp:cNvPr id="0" name=""/>
        <dsp:cNvSpPr/>
      </dsp:nvSpPr>
      <dsp:spPr>
        <a:xfrm>
          <a:off x="1033039" y="2237780"/>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An introduction to contract law. </a:t>
          </a:r>
          <a:endParaRPr lang="en-US" sz="2200" kern="1200"/>
        </a:p>
      </dsp:txBody>
      <dsp:txXfrm>
        <a:off x="1033039" y="2237780"/>
        <a:ext cx="9482560" cy="894406"/>
      </dsp:txXfrm>
    </dsp:sp>
    <dsp:sp modelId="{27BAFAF6-AB16-4A16-BBF1-F93CE8685180}">
      <dsp:nvSpPr>
        <dsp:cNvPr id="0" name=""/>
        <dsp:cNvSpPr/>
      </dsp:nvSpPr>
      <dsp:spPr>
        <a:xfrm>
          <a:off x="0" y="3355788"/>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BE610-6302-42C1-B63C-72FB2EC4E039}">
      <dsp:nvSpPr>
        <dsp:cNvPr id="0" name=""/>
        <dsp:cNvSpPr/>
      </dsp:nvSpPr>
      <dsp:spPr>
        <a:xfrm>
          <a:off x="270557" y="3557030"/>
          <a:ext cx="491923" cy="491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76CFB-9EA4-4FE6-B91B-D39EC931A957}">
      <dsp:nvSpPr>
        <dsp:cNvPr id="0" name=""/>
        <dsp:cNvSpPr/>
      </dsp:nvSpPr>
      <dsp:spPr>
        <a:xfrm>
          <a:off x="1033039" y="3355788"/>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Components of a contract.</a:t>
          </a:r>
          <a:endParaRPr lang="en-US" sz="2200" kern="1200"/>
        </a:p>
      </dsp:txBody>
      <dsp:txXfrm>
        <a:off x="1033039" y="3355788"/>
        <a:ext cx="9482560" cy="89440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6T10:11:00.90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27T12:19:01.87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7-28T10:16:18.31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0F35BE-2252-4C5B-9FBA-E9256719D0FB}" type="datetimeFigureOut">
              <a:rPr lang="en-GB" smtClean="0"/>
              <a:t>30/01/2024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68738-E248-4BF7-A37F-9A897E7DF2A4}" type="slidenum">
              <a:rPr lang="en-GB" smtClean="0"/>
              <a:t>‹#›</a:t>
            </a:fld>
            <a:endParaRPr lang="en-GB"/>
          </a:p>
        </p:txBody>
      </p:sp>
    </p:spTree>
    <p:extLst>
      <p:ext uri="{BB962C8B-B14F-4D97-AF65-F5344CB8AC3E}">
        <p14:creationId xmlns:p14="http://schemas.microsoft.com/office/powerpoint/2010/main" val="2571388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1</a:t>
            </a:fld>
            <a:endParaRPr lang="en-GB"/>
          </a:p>
        </p:txBody>
      </p:sp>
    </p:spTree>
    <p:extLst>
      <p:ext uri="{BB962C8B-B14F-4D97-AF65-F5344CB8AC3E}">
        <p14:creationId xmlns:p14="http://schemas.microsoft.com/office/powerpoint/2010/main" val="384708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Closed book exam – we talk about the exam as we move throughout. </a:t>
            </a:r>
          </a:p>
          <a:p>
            <a:endParaRPr lang="en-GB" dirty="0"/>
          </a:p>
          <a:p>
            <a:r>
              <a:rPr lang="en-GB" dirty="0"/>
              <a:t>It is nothing to worry about. </a:t>
            </a:r>
          </a:p>
        </p:txBody>
      </p:sp>
      <p:sp>
        <p:nvSpPr>
          <p:cNvPr id="4" name="Slide Number Placeholder 3"/>
          <p:cNvSpPr>
            <a:spLocks noGrp="1"/>
          </p:cNvSpPr>
          <p:nvPr>
            <p:ph type="sldNum" sz="quarter" idx="5"/>
          </p:nvPr>
        </p:nvSpPr>
        <p:spPr/>
        <p:txBody>
          <a:bodyPr/>
          <a:lstStyle/>
          <a:p>
            <a:fld id="{F0868738-E248-4BF7-A37F-9A897E7DF2A4}" type="slidenum">
              <a:rPr lang="en-GB" smtClean="0"/>
              <a:t>7</a:t>
            </a:fld>
            <a:endParaRPr lang="en-GB"/>
          </a:p>
        </p:txBody>
      </p:sp>
    </p:spTree>
    <p:extLst>
      <p:ext uri="{BB962C8B-B14F-4D97-AF65-F5344CB8AC3E}">
        <p14:creationId xmlns:p14="http://schemas.microsoft.com/office/powerpoint/2010/main" val="671926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has developed through the common law. </a:t>
            </a:r>
          </a:p>
          <a:p>
            <a:endParaRPr lang="en-GB" dirty="0"/>
          </a:p>
          <a:p>
            <a:r>
              <a:rPr lang="en-GB" dirty="0"/>
              <a:t>Developed over a number of years. </a:t>
            </a:r>
          </a:p>
          <a:p>
            <a:endParaRPr lang="en-GB" dirty="0"/>
          </a:p>
          <a:p>
            <a:r>
              <a:rPr lang="en-GB" dirty="0"/>
              <a:t>Parliament would only step in when it was needed. </a:t>
            </a:r>
          </a:p>
        </p:txBody>
      </p:sp>
      <p:sp>
        <p:nvSpPr>
          <p:cNvPr id="4" name="Slide Number Placeholder 3"/>
          <p:cNvSpPr>
            <a:spLocks noGrp="1"/>
          </p:cNvSpPr>
          <p:nvPr>
            <p:ph type="sldNum" sz="quarter" idx="5"/>
          </p:nvPr>
        </p:nvSpPr>
        <p:spPr/>
        <p:txBody>
          <a:bodyPr/>
          <a:lstStyle/>
          <a:p>
            <a:fld id="{F0868738-E248-4BF7-A37F-9A897E7DF2A4}" type="slidenum">
              <a:rPr lang="en-GB" smtClean="0"/>
              <a:t>17</a:t>
            </a:fld>
            <a:endParaRPr lang="en-GB"/>
          </a:p>
        </p:txBody>
      </p:sp>
    </p:spTree>
    <p:extLst>
      <p:ext uri="{BB962C8B-B14F-4D97-AF65-F5344CB8AC3E}">
        <p14:creationId xmlns:p14="http://schemas.microsoft.com/office/powerpoint/2010/main" val="1143053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Employment law – in the past your employer could ask you to do anything/ but they would need to ensure you had elements such as medical treatment- this was not negotiable. Outside influences would set wages </a:t>
            </a:r>
            <a:r>
              <a:rPr lang="en-GB" dirty="0" err="1"/>
              <a:t>ect</a:t>
            </a:r>
            <a:r>
              <a:rPr lang="en-GB" dirty="0"/>
              <a:t>. </a:t>
            </a:r>
          </a:p>
          <a:p>
            <a:endParaRPr lang="en-GB" dirty="0"/>
          </a:p>
          <a:p>
            <a:endParaRPr lang="en-GB" dirty="0"/>
          </a:p>
          <a:p>
            <a:r>
              <a:rPr lang="en-GB" dirty="0"/>
              <a:t>- Laissez – Faire = Contracts were created to ensure that both parties upheld their end of their deal. Lead to a principle called ‘’ Freedom of contract’’ – Which meant that people could do what they want / charge what they want/ because of the idea that people would apply common sense. The only role of the courts would be to act as a go between – to hold people to their part of the deal. Courts did not want to get involved – but is the 20</a:t>
            </a:r>
            <a:r>
              <a:rPr lang="en-GB" baseline="30000" dirty="0"/>
              <a:t>th</a:t>
            </a:r>
            <a:r>
              <a:rPr lang="en-GB" dirty="0"/>
              <a:t> century they do because of the need to or because the law tells them they should – Consumer Rights Act 2015. </a:t>
            </a:r>
          </a:p>
          <a:p>
            <a:endParaRPr lang="en-GB" dirty="0"/>
          </a:p>
          <a:p>
            <a:r>
              <a:rPr lang="en-GB" dirty="0"/>
              <a:t>- Framework was put in place – ensures fairness regardless of the position of the party. </a:t>
            </a:r>
          </a:p>
          <a:p>
            <a:r>
              <a:rPr lang="en-GB" dirty="0"/>
              <a:t>- But in reality, this did not work because one may be in a better position than the other. </a:t>
            </a:r>
          </a:p>
          <a:p>
            <a:endParaRPr lang="en-GB" dirty="0"/>
          </a:p>
          <a:p>
            <a:endParaRPr lang="en-GB" dirty="0"/>
          </a:p>
          <a:p>
            <a:r>
              <a:rPr lang="en-GB" dirty="0"/>
              <a:t>20</a:t>
            </a:r>
            <a:r>
              <a:rPr lang="en-GB" baseline="30000" dirty="0"/>
              <a:t>th</a:t>
            </a:r>
            <a:r>
              <a:rPr lang="en-GB" dirty="0"/>
              <a:t> Century – </a:t>
            </a:r>
          </a:p>
          <a:p>
            <a:endParaRPr lang="en-GB" dirty="0"/>
          </a:p>
          <a:p>
            <a:r>
              <a:rPr lang="en-GB" dirty="0"/>
              <a:t>Now we have substantive Fairness to protect the weaker party. </a:t>
            </a:r>
          </a:p>
          <a:p>
            <a:r>
              <a:rPr lang="en-GB" dirty="0"/>
              <a:t>For example now you employer cannot sack you without reasonable grounds. </a:t>
            </a:r>
          </a:p>
          <a:p>
            <a:endParaRPr lang="en-GB" dirty="0"/>
          </a:p>
          <a:p>
            <a:r>
              <a:rPr lang="en-GB" dirty="0"/>
              <a:t>To decide whether a contract is enforceable we look at the objective test (Reasonable man) in regard to consent. </a:t>
            </a:r>
          </a:p>
          <a:p>
            <a:endParaRPr lang="en-GB" dirty="0"/>
          </a:p>
          <a:p>
            <a:endParaRPr lang="en-GB" dirty="0"/>
          </a:p>
          <a:p>
            <a:r>
              <a:rPr lang="en-GB" dirty="0"/>
              <a:t>T</a:t>
            </a:r>
          </a:p>
        </p:txBody>
      </p:sp>
      <p:sp>
        <p:nvSpPr>
          <p:cNvPr id="4" name="Slide Number Placeholder 3"/>
          <p:cNvSpPr>
            <a:spLocks noGrp="1"/>
          </p:cNvSpPr>
          <p:nvPr>
            <p:ph type="sldNum" sz="quarter" idx="5"/>
          </p:nvPr>
        </p:nvSpPr>
        <p:spPr/>
        <p:txBody>
          <a:bodyPr/>
          <a:lstStyle/>
          <a:p>
            <a:fld id="{F0868738-E248-4BF7-A37F-9A897E7DF2A4}" type="slidenum">
              <a:rPr lang="en-GB" smtClean="0"/>
              <a:t>18</a:t>
            </a:fld>
            <a:endParaRPr lang="en-GB"/>
          </a:p>
        </p:txBody>
      </p:sp>
    </p:spTree>
    <p:extLst>
      <p:ext uri="{BB962C8B-B14F-4D97-AF65-F5344CB8AC3E}">
        <p14:creationId xmlns:p14="http://schemas.microsoft.com/office/powerpoint/2010/main" val="1841655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for there to be a contract 2 people or organisations must have made an agreement. </a:t>
            </a:r>
          </a:p>
          <a:p>
            <a:endParaRPr lang="en-GB" dirty="0"/>
          </a:p>
          <a:p>
            <a:r>
              <a:rPr lang="en-GB" dirty="0"/>
              <a:t>Both contribute something which is consideration. </a:t>
            </a:r>
          </a:p>
          <a:p>
            <a:endParaRPr lang="en-GB" dirty="0"/>
          </a:p>
          <a:p>
            <a:r>
              <a:rPr lang="en-GB" dirty="0"/>
              <a:t>Intention to create a legal relationship. </a:t>
            </a:r>
          </a:p>
          <a:p>
            <a:endParaRPr lang="en-GB" dirty="0"/>
          </a:p>
          <a:p>
            <a:r>
              <a:rPr lang="en-GB" dirty="0"/>
              <a:t>Also consider elements such as intention. </a:t>
            </a:r>
          </a:p>
          <a:p>
            <a:endParaRPr lang="en-GB" dirty="0"/>
          </a:p>
          <a:p>
            <a:r>
              <a:rPr lang="en-GB" dirty="0"/>
              <a:t>Contract can be made anywhere – MacInnes v Gross [2017] </a:t>
            </a:r>
          </a:p>
          <a:p>
            <a:endParaRPr lang="en-GB" dirty="0"/>
          </a:p>
          <a:p>
            <a:r>
              <a:rPr lang="en-GB" dirty="0"/>
              <a:t>Just because there is an agreement does not mean that there is a contract because the parties may not have the intention to create legal relations. </a:t>
            </a:r>
          </a:p>
          <a:p>
            <a:endParaRPr lang="en-GB" dirty="0"/>
          </a:p>
          <a:p>
            <a:r>
              <a:rPr lang="en-GB" dirty="0"/>
              <a:t>Ensures a promise is kept. </a:t>
            </a:r>
          </a:p>
          <a:p>
            <a:endParaRPr lang="en-GB" dirty="0"/>
          </a:p>
          <a:p>
            <a:r>
              <a:rPr lang="en-GB" dirty="0"/>
              <a:t>Something in return. </a:t>
            </a:r>
          </a:p>
          <a:p>
            <a:endParaRPr lang="en-GB" dirty="0"/>
          </a:p>
          <a:p>
            <a:r>
              <a:rPr lang="en-GB" dirty="0"/>
              <a:t>Nothing in return is just a promise/ unless it is in a deed. </a:t>
            </a:r>
          </a:p>
          <a:p>
            <a:endParaRPr lang="en-GB" dirty="0"/>
          </a:p>
          <a:p>
            <a:r>
              <a:rPr lang="en-GB" dirty="0"/>
              <a:t>Courts will usually not make the contract happen/ but usually give damages. </a:t>
            </a:r>
          </a:p>
        </p:txBody>
      </p:sp>
      <p:sp>
        <p:nvSpPr>
          <p:cNvPr id="4" name="Slide Number Placeholder 3"/>
          <p:cNvSpPr>
            <a:spLocks noGrp="1"/>
          </p:cNvSpPr>
          <p:nvPr>
            <p:ph type="sldNum" sz="quarter" idx="5"/>
          </p:nvPr>
        </p:nvSpPr>
        <p:spPr/>
        <p:txBody>
          <a:bodyPr/>
          <a:lstStyle/>
          <a:p>
            <a:fld id="{F0868738-E248-4BF7-A37F-9A897E7DF2A4}" type="slidenum">
              <a:rPr lang="en-GB" smtClean="0"/>
              <a:t>19</a:t>
            </a:fld>
            <a:endParaRPr lang="en-GB"/>
          </a:p>
        </p:txBody>
      </p:sp>
    </p:spTree>
    <p:extLst>
      <p:ext uri="{BB962C8B-B14F-4D97-AF65-F5344CB8AC3E}">
        <p14:creationId xmlns:p14="http://schemas.microsoft.com/office/powerpoint/2010/main" val="164076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 </a:t>
            </a:r>
          </a:p>
          <a:p>
            <a:endParaRPr lang="en-GB" sz="3200" dirty="0"/>
          </a:p>
          <a:p>
            <a:r>
              <a:rPr lang="en-GB" sz="3200" dirty="0"/>
              <a:t>Extension to exemptions – Jackson v Horizon Holidays </a:t>
            </a:r>
            <a:r>
              <a:rPr lang="en-GB" sz="3200" dirty="0" err="1"/>
              <a:t>LTDn</a:t>
            </a:r>
            <a:r>
              <a:rPr lang="en-GB" sz="3200" dirty="0"/>
              <a:t> [ 1975].  Party to the contract sued for the distress to his family. </a:t>
            </a:r>
          </a:p>
        </p:txBody>
      </p:sp>
      <p:sp>
        <p:nvSpPr>
          <p:cNvPr id="4" name="Slide Number Placeholder 3"/>
          <p:cNvSpPr>
            <a:spLocks noGrp="1"/>
          </p:cNvSpPr>
          <p:nvPr>
            <p:ph type="sldNum" sz="quarter" idx="5"/>
          </p:nvPr>
        </p:nvSpPr>
        <p:spPr/>
        <p:txBody>
          <a:bodyPr/>
          <a:lstStyle/>
          <a:p>
            <a:fld id="{F0868738-E248-4BF7-A37F-9A897E7DF2A4}" type="slidenum">
              <a:rPr lang="en-GB" smtClean="0"/>
              <a:t>20</a:t>
            </a:fld>
            <a:endParaRPr lang="en-GB"/>
          </a:p>
        </p:txBody>
      </p:sp>
    </p:spTree>
    <p:extLst>
      <p:ext uri="{BB962C8B-B14F-4D97-AF65-F5344CB8AC3E}">
        <p14:creationId xmlns:p14="http://schemas.microsoft.com/office/powerpoint/2010/main" val="2179846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exceptions in law in relation to contract law and privity of contract. </a:t>
            </a:r>
          </a:p>
        </p:txBody>
      </p:sp>
      <p:sp>
        <p:nvSpPr>
          <p:cNvPr id="4" name="Slide Number Placeholder 3"/>
          <p:cNvSpPr>
            <a:spLocks noGrp="1"/>
          </p:cNvSpPr>
          <p:nvPr>
            <p:ph type="sldNum" sz="quarter" idx="5"/>
          </p:nvPr>
        </p:nvSpPr>
        <p:spPr/>
        <p:txBody>
          <a:bodyPr/>
          <a:lstStyle/>
          <a:p>
            <a:fld id="{F0868738-E248-4BF7-A37F-9A897E7DF2A4}" type="slidenum">
              <a:rPr lang="en-GB" smtClean="0"/>
              <a:t>25</a:t>
            </a:fld>
            <a:endParaRPr lang="en-GB"/>
          </a:p>
        </p:txBody>
      </p:sp>
    </p:spTree>
    <p:extLst>
      <p:ext uri="{BB962C8B-B14F-4D97-AF65-F5344CB8AC3E}">
        <p14:creationId xmlns:p14="http://schemas.microsoft.com/office/powerpoint/2010/main" val="2344809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Avraamides v Colwill [2006] – Concerns who was liable to bathroom repair. Between bathroom trading company and Colwill. Colwill tried to say that it would be BTC who would be liable,  but Colwill was because the contract for transfer of contract had taken place. </a:t>
            </a:r>
          </a:p>
          <a:p>
            <a:endParaRPr lang="en-GB" dirty="0"/>
          </a:p>
          <a:p>
            <a:r>
              <a:rPr lang="en-GB" dirty="0"/>
              <a:t>Y bought X’s Business. Agreement was Y would need to finish the orders if deposits as a 31</a:t>
            </a:r>
            <a:r>
              <a:rPr lang="en-GB" baseline="30000" dirty="0"/>
              <a:t>st</a:t>
            </a:r>
            <a:r>
              <a:rPr lang="en-GB" dirty="0"/>
              <a:t> March 2003. </a:t>
            </a:r>
          </a:p>
          <a:p>
            <a:r>
              <a:rPr lang="en-GB" dirty="0"/>
              <a:t>If it had been paid in normal course of time any liability occurred by the company as at 31</a:t>
            </a:r>
            <a:r>
              <a:rPr lang="en-GB" baseline="30000" dirty="0"/>
              <a:t>st</a:t>
            </a:r>
            <a:r>
              <a:rPr lang="en-GB" dirty="0"/>
              <a:t> March 2003. </a:t>
            </a:r>
          </a:p>
          <a:p>
            <a:endParaRPr lang="en-GB" dirty="0"/>
          </a:p>
          <a:p>
            <a:r>
              <a:rPr lang="en-GB" dirty="0"/>
              <a:t>Av wanted compensation for the defects to bathroom and wanted Y to pay for them. </a:t>
            </a:r>
          </a:p>
          <a:p>
            <a:endParaRPr lang="en-GB" dirty="0"/>
          </a:p>
          <a:p>
            <a:r>
              <a:rPr lang="en-GB" dirty="0"/>
              <a:t>The term Liabilities does not define a person – therefore the person was unidentified and therefore there was no claim. Should need to interpret the contract. The words should be clear. </a:t>
            </a:r>
          </a:p>
          <a:p>
            <a:endParaRPr lang="en-GB" dirty="0"/>
          </a:p>
          <a:p>
            <a:r>
              <a:rPr lang="en-GB" dirty="0"/>
              <a:t>However, this approach has been modified by the Court of Appeal in </a:t>
            </a:r>
            <a:r>
              <a:rPr lang="en-GB" dirty="0" err="1"/>
              <a:t>Chudley</a:t>
            </a:r>
            <a:r>
              <a:rPr lang="en-GB" dirty="0"/>
              <a:t> v Clydesdale Bank plc [2019]. Here, the judge said that the wording used in Avraamides “must be in error” and that, in the earlier case, the court must instead have meant that the word “express” does not allow a process of “construction by implication”. This is because the identification of the third party will involve “a construction of the contract as a whole”.</a:t>
            </a:r>
          </a:p>
          <a:p>
            <a:endParaRPr lang="en-GB" dirty="0"/>
          </a:p>
          <a:p>
            <a:r>
              <a:rPr lang="en-GB" dirty="0"/>
              <a:t>Starlight Shipping v Allianz [2014] EWHC 3068. </a:t>
            </a:r>
          </a:p>
        </p:txBody>
      </p:sp>
      <p:sp>
        <p:nvSpPr>
          <p:cNvPr id="4" name="Slide Number Placeholder 3"/>
          <p:cNvSpPr>
            <a:spLocks noGrp="1"/>
          </p:cNvSpPr>
          <p:nvPr>
            <p:ph type="sldNum" sz="quarter" idx="5"/>
          </p:nvPr>
        </p:nvSpPr>
        <p:spPr/>
        <p:txBody>
          <a:bodyPr/>
          <a:lstStyle/>
          <a:p>
            <a:fld id="{F0868738-E248-4BF7-A37F-9A897E7DF2A4}" type="slidenum">
              <a:rPr lang="en-GB" smtClean="0"/>
              <a:t>26</a:t>
            </a:fld>
            <a:endParaRPr lang="en-GB"/>
          </a:p>
        </p:txBody>
      </p:sp>
    </p:spTree>
    <p:extLst>
      <p:ext uri="{BB962C8B-B14F-4D97-AF65-F5344CB8AC3E}">
        <p14:creationId xmlns:p14="http://schemas.microsoft.com/office/powerpoint/2010/main" val="295102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Assignment is where you have an assignor and assignee. </a:t>
            </a:r>
          </a:p>
          <a:p>
            <a:endParaRPr lang="en-GB" dirty="0"/>
          </a:p>
          <a:p>
            <a:r>
              <a:rPr lang="en-GB" dirty="0"/>
              <a:t>Assignor transfers the benefit to the assignee. – But can revoke that assignment in a number of circumstances. </a:t>
            </a:r>
          </a:p>
          <a:p>
            <a:endParaRPr lang="en-GB" dirty="0"/>
          </a:p>
          <a:p>
            <a:r>
              <a:rPr lang="en-GB" dirty="0"/>
              <a:t>You do not need the permission of the other party- but you do need to give them notice. </a:t>
            </a:r>
          </a:p>
          <a:p>
            <a:endParaRPr lang="en-GB" dirty="0"/>
          </a:p>
          <a:p>
            <a:r>
              <a:rPr lang="en-GB" dirty="0"/>
              <a:t>Usually, cannot assign the obligation. </a:t>
            </a:r>
          </a:p>
          <a:p>
            <a:endParaRPr lang="en-GB" dirty="0"/>
          </a:p>
          <a:p>
            <a:r>
              <a:rPr lang="en-GB" dirty="0"/>
              <a:t>You will still be part of the contract.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27</a:t>
            </a:fld>
            <a:endParaRPr lang="en-GB"/>
          </a:p>
        </p:txBody>
      </p:sp>
    </p:spTree>
    <p:extLst>
      <p:ext uri="{BB962C8B-B14F-4D97-AF65-F5344CB8AC3E}">
        <p14:creationId xmlns:p14="http://schemas.microsoft.com/office/powerpoint/2010/main" val="2706285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Novate means a completely new contract. </a:t>
            </a:r>
          </a:p>
          <a:p>
            <a:endParaRPr lang="en-GB" dirty="0"/>
          </a:p>
          <a:p>
            <a:r>
              <a:rPr lang="en-GB" dirty="0"/>
              <a:t>Benefit and the obligation are transferred. </a:t>
            </a:r>
          </a:p>
          <a:p>
            <a:endParaRPr lang="en-GB" dirty="0"/>
          </a:p>
          <a:p>
            <a:r>
              <a:rPr lang="en-GB" dirty="0"/>
              <a:t>Both parties have to consent to the terms. </a:t>
            </a:r>
          </a:p>
          <a:p>
            <a:endParaRPr lang="en-GB" dirty="0"/>
          </a:p>
          <a:p>
            <a:r>
              <a:rPr lang="en-GB" dirty="0"/>
              <a:t>Consideration and other elements of a valid contract should used. </a:t>
            </a:r>
          </a:p>
          <a:p>
            <a:endParaRPr lang="en-GB" dirty="0"/>
          </a:p>
          <a:p>
            <a:r>
              <a:rPr lang="en-GB" dirty="0"/>
              <a:t>Do not need to use consideration if all parties sign a deed. </a:t>
            </a:r>
          </a:p>
        </p:txBody>
      </p:sp>
      <p:sp>
        <p:nvSpPr>
          <p:cNvPr id="4" name="Slide Number Placeholder 3"/>
          <p:cNvSpPr>
            <a:spLocks noGrp="1"/>
          </p:cNvSpPr>
          <p:nvPr>
            <p:ph type="sldNum" sz="quarter" idx="5"/>
          </p:nvPr>
        </p:nvSpPr>
        <p:spPr/>
        <p:txBody>
          <a:bodyPr/>
          <a:lstStyle/>
          <a:p>
            <a:fld id="{F0868738-E248-4BF7-A37F-9A897E7DF2A4}" type="slidenum">
              <a:rPr lang="en-GB" smtClean="0"/>
              <a:t>28</a:t>
            </a:fld>
            <a:endParaRPr lang="en-GB"/>
          </a:p>
        </p:txBody>
      </p:sp>
    </p:spTree>
    <p:extLst>
      <p:ext uri="{BB962C8B-B14F-4D97-AF65-F5344CB8AC3E}">
        <p14:creationId xmlns:p14="http://schemas.microsoft.com/office/powerpoint/2010/main" val="3010663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29</a:t>
            </a:fld>
            <a:endParaRPr lang="en-GB"/>
          </a:p>
        </p:txBody>
      </p:sp>
    </p:spTree>
    <p:extLst>
      <p:ext uri="{BB962C8B-B14F-4D97-AF65-F5344CB8AC3E}">
        <p14:creationId xmlns:p14="http://schemas.microsoft.com/office/powerpoint/2010/main" val="22582731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Rights Act 2015 is the correct answer here. The CRA 2015 does not specifically apply to privity of contract. It consolidates existing consumer protection law legislation and also gives consumers a number of new rights and remedies.</a:t>
            </a:r>
          </a:p>
        </p:txBody>
      </p:sp>
      <p:sp>
        <p:nvSpPr>
          <p:cNvPr id="4" name="Slide Number Placeholder 3"/>
          <p:cNvSpPr>
            <a:spLocks noGrp="1"/>
          </p:cNvSpPr>
          <p:nvPr>
            <p:ph type="sldNum" sz="quarter" idx="5"/>
          </p:nvPr>
        </p:nvSpPr>
        <p:spPr/>
        <p:txBody>
          <a:bodyPr/>
          <a:lstStyle/>
          <a:p>
            <a:fld id="{F0868738-E248-4BF7-A37F-9A897E7DF2A4}" type="slidenum">
              <a:rPr lang="en-GB" smtClean="0"/>
              <a:t>33</a:t>
            </a:fld>
            <a:endParaRPr lang="en-GB"/>
          </a:p>
        </p:txBody>
      </p:sp>
    </p:spTree>
    <p:extLst>
      <p:ext uri="{BB962C8B-B14F-4D97-AF65-F5344CB8AC3E}">
        <p14:creationId xmlns:p14="http://schemas.microsoft.com/office/powerpoint/2010/main" val="681377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agreement is the first stage needed to create a legally binding contract. </a:t>
            </a:r>
          </a:p>
          <a:p>
            <a:r>
              <a:rPr lang="en-GB" dirty="0"/>
              <a:t>An agreement comprises of offer and acceptance. </a:t>
            </a:r>
          </a:p>
          <a:p>
            <a:r>
              <a:rPr lang="en-GB" dirty="0"/>
              <a:t>Intention is an essential element required to form a legally binding contract. The parties must intend to create a legal relationship. 	</a:t>
            </a:r>
          </a:p>
          <a:p>
            <a:r>
              <a:rPr lang="en-GB" dirty="0"/>
              <a:t>Consideration is an essential element required to form a legally binding contract.</a:t>
            </a:r>
          </a:p>
          <a:p>
            <a:r>
              <a:rPr lang="en-GB" dirty="0"/>
              <a:t>Consideration is where the parties have each contributed something of value to the bargain.</a:t>
            </a:r>
          </a:p>
        </p:txBody>
      </p:sp>
      <p:sp>
        <p:nvSpPr>
          <p:cNvPr id="4" name="Slide Number Placeholder 3"/>
          <p:cNvSpPr>
            <a:spLocks noGrp="1"/>
          </p:cNvSpPr>
          <p:nvPr>
            <p:ph type="sldNum" sz="quarter" idx="5"/>
          </p:nvPr>
        </p:nvSpPr>
        <p:spPr/>
        <p:txBody>
          <a:bodyPr/>
          <a:lstStyle/>
          <a:p>
            <a:fld id="{F0868738-E248-4BF7-A37F-9A897E7DF2A4}" type="slidenum">
              <a:rPr lang="en-GB" smtClean="0"/>
              <a:t>34</a:t>
            </a:fld>
            <a:endParaRPr lang="en-GB"/>
          </a:p>
        </p:txBody>
      </p:sp>
    </p:spTree>
    <p:extLst>
      <p:ext uri="{BB962C8B-B14F-4D97-AF65-F5344CB8AC3E}">
        <p14:creationId xmlns:p14="http://schemas.microsoft.com/office/powerpoint/2010/main" val="2426859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35</a:t>
            </a:fld>
            <a:endParaRPr lang="en-GB"/>
          </a:p>
        </p:txBody>
      </p:sp>
    </p:spTree>
    <p:extLst>
      <p:ext uri="{BB962C8B-B14F-4D97-AF65-F5344CB8AC3E}">
        <p14:creationId xmlns:p14="http://schemas.microsoft.com/office/powerpoint/2010/main" val="213640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 One person obligation  - reward for an act. </a:t>
            </a:r>
          </a:p>
          <a:p>
            <a:endParaRPr lang="en-GB" dirty="0"/>
          </a:p>
          <a:p>
            <a:r>
              <a:rPr lang="en-GB" dirty="0"/>
              <a:t>Bilateral – All parties obligation – I will do something and you must to something. </a:t>
            </a:r>
          </a:p>
          <a:p>
            <a:endParaRPr lang="en-GB" dirty="0"/>
          </a:p>
          <a:p>
            <a:r>
              <a:rPr lang="en-GB" dirty="0"/>
              <a:t>Expressed – Said</a:t>
            </a:r>
          </a:p>
          <a:p>
            <a:endParaRPr lang="en-GB" dirty="0"/>
          </a:p>
          <a:p>
            <a:r>
              <a:rPr lang="en-GB" dirty="0"/>
              <a:t>Implied – by conduct. </a:t>
            </a:r>
          </a:p>
          <a:p>
            <a:endParaRPr lang="en-GB" dirty="0"/>
          </a:p>
          <a:p>
            <a:r>
              <a:rPr lang="en-GB" dirty="0"/>
              <a:t>Offeror – person making the offer. </a:t>
            </a:r>
          </a:p>
          <a:p>
            <a:endParaRPr lang="en-GB" dirty="0"/>
          </a:p>
          <a:p>
            <a:r>
              <a:rPr lang="en-GB" dirty="0"/>
              <a:t>Offeree – person receiving the offer.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38</a:t>
            </a:fld>
            <a:endParaRPr lang="en-GB"/>
          </a:p>
        </p:txBody>
      </p:sp>
    </p:spTree>
    <p:extLst>
      <p:ext uri="{BB962C8B-B14F-4D97-AF65-F5344CB8AC3E}">
        <p14:creationId xmlns:p14="http://schemas.microsoft.com/office/powerpoint/2010/main" val="2404266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Subjective test looks at what each thought at the time. </a:t>
            </a:r>
          </a:p>
          <a:p>
            <a:endParaRPr lang="en-GB" dirty="0"/>
          </a:p>
          <a:p>
            <a:r>
              <a:rPr lang="en-GB" dirty="0"/>
              <a:t>Objective test – looks at the facts and the conduct of parties </a:t>
            </a:r>
            <a:r>
              <a:rPr lang="en-GB" dirty="0" err="1"/>
              <a:t>ect</a:t>
            </a:r>
            <a:r>
              <a:rPr lang="en-GB" dirty="0"/>
              <a:t>. – Smith v Hughes [ 1871] </a:t>
            </a:r>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39</a:t>
            </a:fld>
            <a:endParaRPr lang="en-GB"/>
          </a:p>
        </p:txBody>
      </p:sp>
    </p:spTree>
    <p:extLst>
      <p:ext uri="{BB962C8B-B14F-4D97-AF65-F5344CB8AC3E}">
        <p14:creationId xmlns:p14="http://schemas.microsoft.com/office/powerpoint/2010/main" val="2357984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consider is there a valid offer? </a:t>
            </a:r>
          </a:p>
          <a:p>
            <a:endParaRPr lang="en-GB" dirty="0"/>
          </a:p>
          <a:p>
            <a:r>
              <a:rPr lang="en-GB" dirty="0"/>
              <a:t>- </a:t>
            </a:r>
            <a:r>
              <a:rPr lang="en-GB" dirty="0" err="1"/>
              <a:t>Bourd</a:t>
            </a:r>
            <a:r>
              <a:rPr lang="en-GB" dirty="0"/>
              <a:t> textile Holdings limited v Marks and </a:t>
            </a:r>
            <a:r>
              <a:rPr lang="en-GB" dirty="0" err="1"/>
              <a:t>Spencers</a:t>
            </a:r>
            <a:r>
              <a:rPr lang="en-GB" dirty="0"/>
              <a:t> LPC [2001] – ‘’ Objective criteria by which the court could assess what would be reasonable either as to quantity or price. </a:t>
            </a:r>
          </a:p>
          <a:p>
            <a:endParaRPr lang="en-GB" dirty="0"/>
          </a:p>
          <a:p>
            <a:r>
              <a:rPr lang="en-GB" dirty="0"/>
              <a:t>- Courts will always try to give effect to a contract – </a:t>
            </a:r>
            <a:r>
              <a:rPr lang="en-GB" dirty="0" err="1"/>
              <a:t>Devani</a:t>
            </a:r>
            <a:r>
              <a:rPr lang="en-GB" dirty="0"/>
              <a:t> v Wells [2019] </a:t>
            </a:r>
          </a:p>
          <a:p>
            <a:endParaRPr lang="en-GB" dirty="0"/>
          </a:p>
          <a:p>
            <a:r>
              <a:rPr lang="en-GB" dirty="0"/>
              <a:t>- You can make an offer in a number of ways. Taylor v Laird and Williams v </a:t>
            </a:r>
            <a:r>
              <a:rPr lang="en-GB" dirty="0" err="1"/>
              <a:t>Carwardine</a:t>
            </a:r>
            <a:r>
              <a:rPr lang="en-GB" dirty="0"/>
              <a:t>  [1833] </a:t>
            </a:r>
          </a:p>
        </p:txBody>
      </p:sp>
      <p:sp>
        <p:nvSpPr>
          <p:cNvPr id="4" name="Slide Number Placeholder 3"/>
          <p:cNvSpPr>
            <a:spLocks noGrp="1"/>
          </p:cNvSpPr>
          <p:nvPr>
            <p:ph type="sldNum" sz="quarter" idx="5"/>
          </p:nvPr>
        </p:nvSpPr>
        <p:spPr/>
        <p:txBody>
          <a:bodyPr/>
          <a:lstStyle/>
          <a:p>
            <a:fld id="{F0868738-E248-4BF7-A37F-9A897E7DF2A4}" type="slidenum">
              <a:rPr lang="en-GB" smtClean="0"/>
              <a:t>41</a:t>
            </a:fld>
            <a:endParaRPr lang="en-GB"/>
          </a:p>
        </p:txBody>
      </p:sp>
    </p:spTree>
    <p:extLst>
      <p:ext uri="{BB962C8B-B14F-4D97-AF65-F5344CB8AC3E}">
        <p14:creationId xmlns:p14="http://schemas.microsoft.com/office/powerpoint/2010/main" val="48058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46</a:t>
            </a:fld>
            <a:endParaRPr lang="en-GB"/>
          </a:p>
        </p:txBody>
      </p:sp>
    </p:spTree>
    <p:extLst>
      <p:ext uri="{BB962C8B-B14F-4D97-AF65-F5344CB8AC3E}">
        <p14:creationId xmlns:p14="http://schemas.microsoft.com/office/powerpoint/2010/main" val="938036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1/30/2024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5047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33985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34169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2231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84955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063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8906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9575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6445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9342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1/30/2024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7407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53964DD4-0C06-C903-37A4-EC88E3A02489}"/>
              </a:ext>
            </a:extLst>
          </p:cNvPr>
          <p:cNvSpPr>
            <a:spLocks noGrp="1"/>
          </p:cNvSpPr>
          <p:nvPr>
            <p:ph type="subTitle" idx="13"/>
          </p:nvPr>
        </p:nvSpPr>
        <p:spPr>
          <a:xfrm>
            <a:off x="1066800" y="1719072"/>
            <a:ext cx="10058400" cy="365760"/>
          </a:xfrm>
        </p:spPr>
        <p:txBody>
          <a:bodyPr>
            <a:no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060704" y="2450592"/>
            <a:ext cx="10067544" cy="4096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6" name="Straight Connector 5">
            <a:extLst>
              <a:ext uri="{FF2B5EF4-FFF2-40B4-BE49-F238E27FC236}">
                <a16:creationId xmlns:a16="http://schemas.microsoft.com/office/drawing/2014/main" id="{EF302967-798B-0CA5-0436-CC72CB95F89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CD41267-21CD-C659-FAA2-49D23C67C594}"/>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8" name="Freeform 21">
            <a:extLst>
              <a:ext uri="{FF2B5EF4-FFF2-40B4-BE49-F238E27FC236}">
                <a16:creationId xmlns:a16="http://schemas.microsoft.com/office/drawing/2014/main" id="{B1D0FE39-5077-AACB-B1F5-F85FE6A7D4F1}"/>
              </a:ext>
            </a:extLst>
          </p:cNvPr>
          <p:cNvSpPr/>
          <p:nvPr userDrawn="1"/>
        </p:nvSpPr>
        <p:spPr>
          <a:xfrm>
            <a:off x="11295990" y="899199"/>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70000"/>
            </a:schemeClr>
          </a:solidFill>
          <a:ln w="6310" cap="flat">
            <a:noFill/>
            <a:prstDash val="solid"/>
            <a:miter/>
          </a:ln>
        </p:spPr>
        <p:txBody>
          <a:bodyPr rtlCol="0" anchor="ctr"/>
          <a:lstStyle/>
          <a:p>
            <a:endParaRPr lang="en-US" dirty="0"/>
          </a:p>
        </p:txBody>
      </p:sp>
      <p:sp>
        <p:nvSpPr>
          <p:cNvPr id="9" name="Freeform 23">
            <a:extLst>
              <a:ext uri="{FF2B5EF4-FFF2-40B4-BE49-F238E27FC236}">
                <a16:creationId xmlns:a16="http://schemas.microsoft.com/office/drawing/2014/main" id="{E5263E7A-1534-EF0F-F9A4-FBAD1AE780E9}"/>
              </a:ext>
            </a:extLst>
          </p:cNvPr>
          <p:cNvSpPr/>
          <p:nvPr userDrawn="1"/>
        </p:nvSpPr>
        <p:spPr>
          <a:xfrm>
            <a:off x="10995354" y="420317"/>
            <a:ext cx="259692" cy="259574"/>
          </a:xfrm>
          <a:custGeom>
            <a:avLst/>
            <a:gdLst>
              <a:gd name="connsiteX0" fmla="*/ 107382 w 258739"/>
              <a:gd name="connsiteY0" fmla="*/ 174923 h 258621"/>
              <a:gd name="connsiteX1" fmla="*/ 126419 w 258739"/>
              <a:gd name="connsiteY1" fmla="*/ 258622 h 258621"/>
              <a:gd name="connsiteX2" fmla="*/ 149250 w 258739"/>
              <a:gd name="connsiteY2" fmla="*/ 175887 h 258621"/>
              <a:gd name="connsiteX3" fmla="*/ 175003 w 258739"/>
              <a:gd name="connsiteY3" fmla="*/ 151286 h 258621"/>
              <a:gd name="connsiteX4" fmla="*/ 258739 w 258739"/>
              <a:gd name="connsiteY4" fmla="*/ 132257 h 258621"/>
              <a:gd name="connsiteX5" fmla="*/ 175969 w 258739"/>
              <a:gd name="connsiteY5" fmla="*/ 109437 h 258621"/>
              <a:gd name="connsiteX6" fmla="*/ 151352 w 258739"/>
              <a:gd name="connsiteY6" fmla="*/ 83697 h 258621"/>
              <a:gd name="connsiteX7" fmla="*/ 132317 w 258739"/>
              <a:gd name="connsiteY7" fmla="*/ 0 h 258621"/>
              <a:gd name="connsiteX8" fmla="*/ 109486 w 258739"/>
              <a:gd name="connsiteY8" fmla="*/ 82733 h 258621"/>
              <a:gd name="connsiteX9" fmla="*/ 83735 w 258739"/>
              <a:gd name="connsiteY9" fmla="*/ 107334 h 258621"/>
              <a:gd name="connsiteX10" fmla="*/ 0 w 258739"/>
              <a:gd name="connsiteY10" fmla="*/ 126362 h 258621"/>
              <a:gd name="connsiteX11" fmla="*/ 82770 w 258739"/>
              <a:gd name="connsiteY11" fmla="*/ 149183 h 258621"/>
              <a:gd name="connsiteX12" fmla="*/ 107382 w 258739"/>
              <a:gd name="connsiteY12" fmla="*/ 174923 h 25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9" h="258621">
                <a:moveTo>
                  <a:pt x="107382" y="174923"/>
                </a:moveTo>
                <a:lnTo>
                  <a:pt x="126419" y="258622"/>
                </a:lnTo>
                <a:lnTo>
                  <a:pt x="149250" y="175887"/>
                </a:lnTo>
                <a:cubicBezTo>
                  <a:pt x="152633" y="163575"/>
                  <a:pt x="162543" y="154156"/>
                  <a:pt x="175003" y="151286"/>
                </a:cubicBezTo>
                <a:lnTo>
                  <a:pt x="258739" y="132257"/>
                </a:lnTo>
                <a:lnTo>
                  <a:pt x="175969" y="109437"/>
                </a:lnTo>
                <a:cubicBezTo>
                  <a:pt x="163648" y="106053"/>
                  <a:pt x="154224" y="96150"/>
                  <a:pt x="151352" y="83697"/>
                </a:cubicBezTo>
                <a:lnTo>
                  <a:pt x="132317" y="0"/>
                </a:lnTo>
                <a:lnTo>
                  <a:pt x="109486" y="82733"/>
                </a:lnTo>
                <a:cubicBezTo>
                  <a:pt x="106101" y="95044"/>
                  <a:pt x="96193" y="104463"/>
                  <a:pt x="83735" y="107334"/>
                </a:cubicBezTo>
                <a:lnTo>
                  <a:pt x="0" y="126362"/>
                </a:lnTo>
                <a:lnTo>
                  <a:pt x="82770" y="149183"/>
                </a:lnTo>
                <a:cubicBezTo>
                  <a:pt x="95138" y="152567"/>
                  <a:pt x="104561" y="162470"/>
                  <a:pt x="107382" y="174923"/>
                </a:cubicBezTo>
                <a:close/>
              </a:path>
            </a:pathLst>
          </a:custGeom>
          <a:solidFill>
            <a:schemeClr val="accent1">
              <a:alpha val="90000"/>
            </a:schemeClr>
          </a:solidFill>
          <a:ln w="6310" cap="flat">
            <a:noFill/>
            <a:prstDash val="solid"/>
            <a:miter/>
          </a:ln>
        </p:spPr>
        <p:txBody>
          <a:bodyPr rtlCol="0" anchor="ctr"/>
          <a:lstStyle/>
          <a:p>
            <a:endParaRPr lang="en-US" dirty="0"/>
          </a:p>
        </p:txBody>
      </p:sp>
      <p:cxnSp>
        <p:nvCxnSpPr>
          <p:cNvPr id="10" name="Straight Connector 9">
            <a:extLst>
              <a:ext uri="{FF2B5EF4-FFF2-40B4-BE49-F238E27FC236}">
                <a16:creationId xmlns:a16="http://schemas.microsoft.com/office/drawing/2014/main" id="{3985F23A-BDA2-35F4-C2E0-D1BBFDB5B0C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1D06B6-63EA-9DBA-6D06-9E64DEC00C96}"/>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4" name="Freeform 3">
            <a:extLst>
              <a:ext uri="{FF2B5EF4-FFF2-40B4-BE49-F238E27FC236}">
                <a16:creationId xmlns:a16="http://schemas.microsoft.com/office/drawing/2014/main" id="{0FFDAE0D-776E-7EDC-96D0-E868621E52BE}"/>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17924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1/30/2024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22135669"/>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 id="2147483674" r:id="rId12"/>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customXml" Target="../ink/ink2.xml"/><Relationship Id="rId4" Type="http://schemas.openxmlformats.org/officeDocument/2006/relationships/image" Target="../media/image25.sv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50.svg"/></Relationships>
</file>

<file path=ppt/slides/_rels/slide30.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3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5.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90.svg"/><Relationship Id="rId5" Type="http://schemas.openxmlformats.org/officeDocument/2006/relationships/image" Target="../media/image89.png"/><Relationship Id="rId4" Type="http://schemas.openxmlformats.org/officeDocument/2006/relationships/image" Target="../media/image220.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D7646-F268-F697-6430-5D46BB8F181C}"/>
              </a:ext>
            </a:extLst>
          </p:cNvPr>
          <p:cNvSpPr>
            <a:spLocks noGrp="1"/>
          </p:cNvSpPr>
          <p:nvPr>
            <p:ph type="ctrTitle"/>
          </p:nvPr>
        </p:nvSpPr>
        <p:spPr>
          <a:xfrm>
            <a:off x="890338" y="640080"/>
            <a:ext cx="3734014" cy="3566160"/>
          </a:xfrm>
        </p:spPr>
        <p:txBody>
          <a:bodyPr anchor="b">
            <a:normAutofit/>
          </a:bodyPr>
          <a:lstStyle/>
          <a:p>
            <a:pPr algn="ctr"/>
            <a:r>
              <a:rPr lang="en-GB" sz="8000" b="1" i="1" u="sng" dirty="0"/>
              <a:t>Contract Law</a:t>
            </a:r>
          </a:p>
        </p:txBody>
      </p:sp>
      <p:sp>
        <p:nvSpPr>
          <p:cNvPr id="3" name="Subtitle 2">
            <a:extLst>
              <a:ext uri="{FF2B5EF4-FFF2-40B4-BE49-F238E27FC236}">
                <a16:creationId xmlns:a16="http://schemas.microsoft.com/office/drawing/2014/main" id="{3DA9C04E-9236-ECCB-9584-E37AC28D5F08}"/>
              </a:ext>
            </a:extLst>
          </p:cNvPr>
          <p:cNvSpPr>
            <a:spLocks noGrp="1"/>
          </p:cNvSpPr>
          <p:nvPr>
            <p:ph type="subTitle" idx="1"/>
          </p:nvPr>
        </p:nvSpPr>
        <p:spPr>
          <a:xfrm>
            <a:off x="890339" y="4636008"/>
            <a:ext cx="3734014" cy="1572768"/>
          </a:xfrm>
        </p:spPr>
        <p:txBody>
          <a:bodyPr>
            <a:normAutofit/>
          </a:bodyPr>
          <a:lstStyle/>
          <a:p>
            <a:r>
              <a:rPr lang="en-GB" dirty="0"/>
              <a:t>By Zita Draper </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dient pastel colors on a top view">
            <a:extLst>
              <a:ext uri="{FF2B5EF4-FFF2-40B4-BE49-F238E27FC236}">
                <a16:creationId xmlns:a16="http://schemas.microsoft.com/office/drawing/2014/main" id="{C6A15D09-7F43-605F-99BA-FCA58434FE4A}"/>
              </a:ext>
            </a:extLst>
          </p:cNvPr>
          <p:cNvPicPr>
            <a:picLocks noChangeAspect="1"/>
          </p:cNvPicPr>
          <p:nvPr/>
        </p:nvPicPr>
        <p:blipFill rotWithShape="1">
          <a:blip r:embed="rId3"/>
          <a:srcRect l="27009" r="603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759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2C29F-005C-E341-1C33-6C686D3E5793}"/>
              </a:ext>
            </a:extLst>
          </p:cNvPr>
          <p:cNvSpPr>
            <a:spLocks noGrp="1"/>
          </p:cNvSpPr>
          <p:nvPr>
            <p:ph type="title"/>
          </p:nvPr>
        </p:nvSpPr>
        <p:spPr>
          <a:xfrm>
            <a:off x="630936" y="640080"/>
            <a:ext cx="4818888" cy="1481328"/>
          </a:xfrm>
        </p:spPr>
        <p:txBody>
          <a:bodyPr anchor="b">
            <a:normAutofit/>
          </a:bodyPr>
          <a:lstStyle/>
          <a:p>
            <a:pPr algn="ctr"/>
            <a:r>
              <a:rPr lang="en-GB" sz="8000" b="1" i="1" u="sng" dirty="0"/>
              <a:t>Content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9EFF57-C0F6-652A-4361-82E3521C2705}"/>
              </a:ext>
            </a:extLst>
          </p:cNvPr>
          <p:cNvSpPr>
            <a:spLocks noGrp="1"/>
          </p:cNvSpPr>
          <p:nvPr>
            <p:ph idx="1"/>
          </p:nvPr>
        </p:nvSpPr>
        <p:spPr>
          <a:xfrm>
            <a:off x="630936" y="2660904"/>
            <a:ext cx="4818888" cy="3547872"/>
          </a:xfrm>
        </p:spPr>
        <p:txBody>
          <a:bodyPr anchor="t">
            <a:normAutofit fontScale="70000" lnSpcReduction="20000"/>
          </a:bodyPr>
          <a:lstStyle/>
          <a:p>
            <a:pPr>
              <a:lnSpc>
                <a:spcPct val="100000"/>
              </a:lnSpc>
            </a:pPr>
            <a:r>
              <a:rPr lang="en-GB" sz="2400" dirty="0"/>
              <a:t>Aims and learning objectives.</a:t>
            </a:r>
          </a:p>
          <a:p>
            <a:pPr>
              <a:lnSpc>
                <a:spcPct val="100000"/>
              </a:lnSpc>
            </a:pPr>
            <a:r>
              <a:rPr lang="en-GB" sz="2400" dirty="0"/>
              <a:t>Introductions.</a:t>
            </a:r>
          </a:p>
          <a:p>
            <a:pPr>
              <a:lnSpc>
                <a:spcPct val="100000"/>
              </a:lnSpc>
            </a:pPr>
            <a:r>
              <a:rPr lang="en-GB" sz="2400" dirty="0"/>
              <a:t>How will these sessions run? </a:t>
            </a:r>
          </a:p>
          <a:p>
            <a:pPr>
              <a:lnSpc>
                <a:spcPct val="100000"/>
              </a:lnSpc>
            </a:pPr>
            <a:r>
              <a:rPr lang="en-GB" sz="2400" dirty="0"/>
              <a:t>Scheme of work. </a:t>
            </a:r>
          </a:p>
          <a:p>
            <a:pPr>
              <a:lnSpc>
                <a:spcPct val="100000"/>
              </a:lnSpc>
            </a:pPr>
            <a:r>
              <a:rPr lang="en-GB" sz="2400" dirty="0"/>
              <a:t>Assignments. </a:t>
            </a:r>
          </a:p>
          <a:p>
            <a:pPr>
              <a:lnSpc>
                <a:spcPct val="100000"/>
              </a:lnSpc>
            </a:pPr>
            <a:r>
              <a:rPr lang="en-GB" sz="2400" dirty="0"/>
              <a:t>Assignment 1. </a:t>
            </a:r>
          </a:p>
          <a:p>
            <a:pPr>
              <a:lnSpc>
                <a:spcPct val="100000"/>
              </a:lnSpc>
            </a:pPr>
            <a:r>
              <a:rPr lang="en-GB" sz="2400" dirty="0"/>
              <a:t>An introduction to contract law. </a:t>
            </a:r>
          </a:p>
          <a:p>
            <a:pPr>
              <a:lnSpc>
                <a:spcPct val="100000"/>
              </a:lnSpc>
            </a:pPr>
            <a:r>
              <a:rPr lang="en-GB" sz="2400" dirty="0"/>
              <a:t>Activities. </a:t>
            </a:r>
          </a:p>
          <a:p>
            <a:pPr>
              <a:lnSpc>
                <a:spcPct val="100000"/>
              </a:lnSpc>
            </a:pPr>
            <a:r>
              <a:rPr lang="en-GB" sz="2400" dirty="0"/>
              <a:t>Summary. </a:t>
            </a:r>
          </a:p>
          <a:p>
            <a:pPr>
              <a:lnSpc>
                <a:spcPct val="100000"/>
              </a:lnSpc>
            </a:pPr>
            <a:r>
              <a:rPr lang="en-GB" sz="2400" dirty="0"/>
              <a:t>Thank you, any questions?</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Handshake">
            <a:extLst>
              <a:ext uri="{FF2B5EF4-FFF2-40B4-BE49-F238E27FC236}">
                <a16:creationId xmlns:a16="http://schemas.microsoft.com/office/drawing/2014/main" id="{5FBF36C8-E67B-DDDA-6A54-69C741135B7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06365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35F38-6064-7693-7133-8F8CEF62778D}"/>
              </a:ext>
            </a:extLst>
          </p:cNvPr>
          <p:cNvSpPr>
            <a:spLocks noGrp="1"/>
          </p:cNvSpPr>
          <p:nvPr>
            <p:ph type="title"/>
          </p:nvPr>
        </p:nvSpPr>
        <p:spPr>
          <a:xfrm>
            <a:off x="4654296" y="329184"/>
            <a:ext cx="6894576" cy="1783080"/>
          </a:xfrm>
        </p:spPr>
        <p:txBody>
          <a:bodyPr anchor="b">
            <a:normAutofit/>
          </a:bodyPr>
          <a:lstStyle/>
          <a:p>
            <a:pPr>
              <a:lnSpc>
                <a:spcPct val="90000"/>
              </a:lnSpc>
            </a:pPr>
            <a:r>
              <a:rPr lang="en-GB" sz="6100" b="1" i="1" u="sng"/>
              <a:t>Aims and learning Objectives </a:t>
            </a:r>
          </a:p>
        </p:txBody>
      </p:sp>
      <p:pic>
        <p:nvPicPr>
          <p:cNvPr id="5" name="Picture 4" descr="Light bulb on yellow background with sketched light beams and cord">
            <a:extLst>
              <a:ext uri="{FF2B5EF4-FFF2-40B4-BE49-F238E27FC236}">
                <a16:creationId xmlns:a16="http://schemas.microsoft.com/office/drawing/2014/main" id="{0B8FFE51-10B4-28AE-0E70-3088F3FFDA6B}"/>
              </a:ext>
            </a:extLst>
          </p:cNvPr>
          <p:cNvPicPr>
            <a:picLocks noChangeAspect="1"/>
          </p:cNvPicPr>
          <p:nvPr/>
        </p:nvPicPr>
        <p:blipFill rotWithShape="1">
          <a:blip r:embed="rId2"/>
          <a:srcRect l="53958" r="970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06945-0012-CCC4-5A14-C18556982ABD}"/>
              </a:ext>
            </a:extLst>
          </p:cNvPr>
          <p:cNvSpPr>
            <a:spLocks noGrp="1"/>
          </p:cNvSpPr>
          <p:nvPr>
            <p:ph idx="1"/>
          </p:nvPr>
        </p:nvSpPr>
        <p:spPr>
          <a:xfrm>
            <a:off x="4654296" y="2706624"/>
            <a:ext cx="6894576" cy="3483864"/>
          </a:xfrm>
        </p:spPr>
        <p:txBody>
          <a:bodyPr>
            <a:normAutofit/>
          </a:bodyPr>
          <a:lstStyle/>
          <a:p>
            <a:r>
              <a:rPr lang="en-GB" dirty="0"/>
              <a:t>The aim of today’s session is to introduce students to contract law. </a:t>
            </a:r>
          </a:p>
          <a:p>
            <a:endParaRPr lang="en-GB" dirty="0"/>
          </a:p>
          <a:p>
            <a:r>
              <a:rPr lang="en-GB" dirty="0"/>
              <a:t>By the end of today’s session students should be able to demonstrate their understanding of the running of the module and should understand what contract law is and what it concerns. </a:t>
            </a:r>
          </a:p>
        </p:txBody>
      </p:sp>
    </p:spTree>
    <p:extLst>
      <p:ext uri="{BB962C8B-B14F-4D97-AF65-F5344CB8AC3E}">
        <p14:creationId xmlns:p14="http://schemas.microsoft.com/office/powerpoint/2010/main" val="1008360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967EEEC4-6120-428D-8FB5-916920AEC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998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B040ECB-9A8F-BCB7-B63C-F387A41DC2EE}"/>
              </a:ext>
            </a:extLst>
          </p:cNvPr>
          <p:cNvSpPr>
            <a:spLocks noGrp="1"/>
          </p:cNvSpPr>
          <p:nvPr>
            <p:ph type="title"/>
          </p:nvPr>
        </p:nvSpPr>
        <p:spPr>
          <a:xfrm>
            <a:off x="2612571" y="1420591"/>
            <a:ext cx="6809014" cy="1102860"/>
          </a:xfrm>
        </p:spPr>
        <p:txBody>
          <a:bodyPr anchor="b">
            <a:normAutofit/>
          </a:bodyPr>
          <a:lstStyle/>
          <a:p>
            <a:pPr algn="ctr"/>
            <a:r>
              <a:rPr lang="en-GB" sz="6600" b="1" i="1" u="sng" dirty="0">
                <a:solidFill>
                  <a:srgbClr val="FFFFFF"/>
                </a:solidFill>
              </a:rPr>
              <a:t>Introductions</a:t>
            </a:r>
          </a:p>
        </p:txBody>
      </p:sp>
      <p:sp>
        <p:nvSpPr>
          <p:cNvPr id="3" name="Content Placeholder 2">
            <a:extLst>
              <a:ext uri="{FF2B5EF4-FFF2-40B4-BE49-F238E27FC236}">
                <a16:creationId xmlns:a16="http://schemas.microsoft.com/office/drawing/2014/main" id="{EA0779BF-F5C9-50F6-0388-25C4E63587BE}"/>
              </a:ext>
            </a:extLst>
          </p:cNvPr>
          <p:cNvSpPr>
            <a:spLocks noGrp="1"/>
          </p:cNvSpPr>
          <p:nvPr>
            <p:ph idx="1"/>
          </p:nvPr>
        </p:nvSpPr>
        <p:spPr>
          <a:xfrm>
            <a:off x="2612571" y="2694218"/>
            <a:ext cx="6809014" cy="3339533"/>
          </a:xfrm>
        </p:spPr>
        <p:txBody>
          <a:bodyPr>
            <a:normAutofit/>
          </a:bodyPr>
          <a:lstStyle/>
          <a:p>
            <a:r>
              <a:rPr lang="en-GB" sz="2600">
                <a:solidFill>
                  <a:srgbClr val="FFFFFF"/>
                </a:solidFill>
              </a:rPr>
              <a:t>Who are you? </a:t>
            </a:r>
          </a:p>
          <a:p>
            <a:endParaRPr lang="en-GB" sz="2600">
              <a:solidFill>
                <a:srgbClr val="FFFFFF"/>
              </a:solidFill>
            </a:endParaRPr>
          </a:p>
          <a:p>
            <a:r>
              <a:rPr lang="en-GB" sz="2600">
                <a:solidFill>
                  <a:srgbClr val="FFFFFF"/>
                </a:solidFill>
              </a:rPr>
              <a:t>What do you want to do when you finish your degree?</a:t>
            </a:r>
          </a:p>
          <a:p>
            <a:endParaRPr lang="en-GB" sz="2600">
              <a:solidFill>
                <a:srgbClr val="FFFFFF"/>
              </a:solidFill>
            </a:endParaRPr>
          </a:p>
          <a:p>
            <a:r>
              <a:rPr lang="en-GB" sz="2600">
                <a:solidFill>
                  <a:srgbClr val="FFFFFF"/>
                </a:solidFill>
              </a:rPr>
              <a:t>We will go around everyone in the room.</a:t>
            </a:r>
          </a:p>
        </p:txBody>
      </p:sp>
    </p:spTree>
    <p:extLst>
      <p:ext uri="{BB962C8B-B14F-4D97-AF65-F5344CB8AC3E}">
        <p14:creationId xmlns:p14="http://schemas.microsoft.com/office/powerpoint/2010/main" val="591300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967EEEC4-6120-428D-8FB5-916920AEC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998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DD6EBD2-53AC-E814-DE0E-5DF0154877D3}"/>
              </a:ext>
            </a:extLst>
          </p:cNvPr>
          <p:cNvSpPr>
            <a:spLocks noGrp="1"/>
          </p:cNvSpPr>
          <p:nvPr>
            <p:ph type="title"/>
          </p:nvPr>
        </p:nvSpPr>
        <p:spPr>
          <a:xfrm>
            <a:off x="2612571" y="1420591"/>
            <a:ext cx="6809014" cy="1102860"/>
          </a:xfrm>
        </p:spPr>
        <p:txBody>
          <a:bodyPr vert="horz" lIns="91440" tIns="45720" rIns="91440" bIns="45720" rtlCol="0" anchor="b">
            <a:normAutofit/>
          </a:bodyPr>
          <a:lstStyle/>
          <a:p>
            <a:r>
              <a:rPr lang="en-US" sz="6100" b="1" i="1" u="sng">
                <a:solidFill>
                  <a:srgbClr val="FFFFFF"/>
                </a:solidFill>
              </a:rPr>
              <a:t>How will these sessions run?</a:t>
            </a:r>
          </a:p>
        </p:txBody>
      </p:sp>
      <p:sp>
        <p:nvSpPr>
          <p:cNvPr id="3" name="TextBox 2">
            <a:extLst>
              <a:ext uri="{FF2B5EF4-FFF2-40B4-BE49-F238E27FC236}">
                <a16:creationId xmlns:a16="http://schemas.microsoft.com/office/drawing/2014/main" id="{FFBDB9BE-53C9-ED91-DB09-6200837CDF7F}"/>
              </a:ext>
            </a:extLst>
          </p:cNvPr>
          <p:cNvSpPr txBox="1"/>
          <p:nvPr/>
        </p:nvSpPr>
        <p:spPr>
          <a:xfrm>
            <a:off x="2612571" y="2694218"/>
            <a:ext cx="6809014" cy="3339533"/>
          </a:xfrm>
          <a:prstGeom prst="rect">
            <a:avLst/>
          </a:prstGeom>
        </p:spPr>
        <p:txBody>
          <a:bodyPr vert="horz" lIns="91440" tIns="45720" rIns="91440" bIns="45720" rtlCol="0">
            <a:normAutofit/>
          </a:bodyPr>
          <a:lstStyle/>
          <a:p>
            <a:pPr marL="285750" indent="-228600">
              <a:spcAft>
                <a:spcPts val="600"/>
              </a:spcAft>
              <a:buFont typeface="Arial" panose="020B0604020202020204" pitchFamily="34" charset="0"/>
              <a:buChar char="•"/>
            </a:pPr>
            <a:r>
              <a:rPr lang="en-US" sz="1400">
                <a:solidFill>
                  <a:srgbClr val="FFFFFF"/>
                </a:solidFill>
              </a:rPr>
              <a:t>2-hour lecture.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2-hour workshop.</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Mixed.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Student led.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Expectations; ask questions, answer questions.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No question is a stupid question,  </a:t>
            </a:r>
          </a:p>
        </p:txBody>
      </p:sp>
    </p:spTree>
    <p:extLst>
      <p:ext uri="{BB962C8B-B14F-4D97-AF65-F5344CB8AC3E}">
        <p14:creationId xmlns:p14="http://schemas.microsoft.com/office/powerpoint/2010/main" val="2504933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BEED6-3103-1E54-53AE-EFA88EFAD8F8}"/>
              </a:ext>
            </a:extLst>
          </p:cNvPr>
          <p:cNvSpPr>
            <a:spLocks noGrp="1"/>
          </p:cNvSpPr>
          <p:nvPr>
            <p:ph type="title"/>
          </p:nvPr>
        </p:nvSpPr>
        <p:spPr/>
        <p:txBody>
          <a:bodyPr>
            <a:normAutofit/>
          </a:bodyPr>
          <a:lstStyle/>
          <a:p>
            <a:pPr algn="ctr"/>
            <a:r>
              <a:rPr lang="en-GB" sz="7200" b="1" i="1" u="sng" dirty="0"/>
              <a:t>Scheme of work</a:t>
            </a:r>
          </a:p>
        </p:txBody>
      </p:sp>
      <p:graphicFrame>
        <p:nvGraphicFramePr>
          <p:cNvPr id="3" name="Table 2">
            <a:extLst>
              <a:ext uri="{FF2B5EF4-FFF2-40B4-BE49-F238E27FC236}">
                <a16:creationId xmlns:a16="http://schemas.microsoft.com/office/drawing/2014/main" id="{AB99BD83-B8E3-F1D5-5469-AEA656DAD55E}"/>
              </a:ext>
            </a:extLst>
          </p:cNvPr>
          <p:cNvGraphicFramePr>
            <a:graphicFrameLocks noGrp="1"/>
          </p:cNvGraphicFramePr>
          <p:nvPr>
            <p:extLst>
              <p:ext uri="{D42A27DB-BD31-4B8C-83A1-F6EECF244321}">
                <p14:modId xmlns:p14="http://schemas.microsoft.com/office/powerpoint/2010/main" val="1973854959"/>
              </p:ext>
            </p:extLst>
          </p:nvPr>
        </p:nvGraphicFramePr>
        <p:xfrm>
          <a:off x="2305050" y="1741032"/>
          <a:ext cx="7104421" cy="5032865"/>
        </p:xfrm>
        <a:graphic>
          <a:graphicData uri="http://schemas.openxmlformats.org/drawingml/2006/table">
            <a:tbl>
              <a:tblPr firstRow="1" firstCol="1" bandRow="1">
                <a:tableStyleId>{5C22544A-7EE6-4342-B048-85BDC9FD1C3A}</a:tableStyleId>
              </a:tblPr>
              <a:tblGrid>
                <a:gridCol w="1678263">
                  <a:extLst>
                    <a:ext uri="{9D8B030D-6E8A-4147-A177-3AD203B41FA5}">
                      <a16:colId xmlns:a16="http://schemas.microsoft.com/office/drawing/2014/main" val="3760061828"/>
                    </a:ext>
                  </a:extLst>
                </a:gridCol>
                <a:gridCol w="2813564">
                  <a:extLst>
                    <a:ext uri="{9D8B030D-6E8A-4147-A177-3AD203B41FA5}">
                      <a16:colId xmlns:a16="http://schemas.microsoft.com/office/drawing/2014/main" val="2232137165"/>
                    </a:ext>
                  </a:extLst>
                </a:gridCol>
                <a:gridCol w="2612594">
                  <a:extLst>
                    <a:ext uri="{9D8B030D-6E8A-4147-A177-3AD203B41FA5}">
                      <a16:colId xmlns:a16="http://schemas.microsoft.com/office/drawing/2014/main" val="2597411129"/>
                    </a:ext>
                  </a:extLst>
                </a:gridCol>
              </a:tblGrid>
              <a:tr h="206783">
                <a:tc>
                  <a:txBody>
                    <a:bodyPr/>
                    <a:lstStyle/>
                    <a:p>
                      <a:pPr algn="l">
                        <a:lnSpc>
                          <a:spcPct val="107000"/>
                        </a:lnSpc>
                        <a:spcAft>
                          <a:spcPts val="800"/>
                        </a:spcAft>
                      </a:pPr>
                      <a:r>
                        <a:rPr lang="en-GB" sz="1800" u="sng" kern="100">
                          <a:effectLst/>
                        </a:rPr>
                        <a:t>Date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u="sng" kern="100" dirty="0">
                          <a:effectLst/>
                        </a:rPr>
                        <a:t>Topic</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u="sng" kern="100">
                          <a:effectLst/>
                        </a:rPr>
                        <a:t>Notes</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52318022"/>
                  </a:ext>
                </a:extLst>
              </a:tr>
              <a:tr h="230404">
                <a:tc>
                  <a:txBody>
                    <a:bodyPr/>
                    <a:lstStyle/>
                    <a:p>
                      <a:pPr>
                        <a:lnSpc>
                          <a:spcPct val="107000"/>
                        </a:lnSpc>
                        <a:spcAft>
                          <a:spcPts val="800"/>
                        </a:spcAft>
                      </a:pPr>
                      <a:r>
                        <a:rPr lang="en-GB" sz="1800" kern="100">
                          <a:effectLst/>
                        </a:rPr>
                        <a:t>30/01/2024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An introduction to contract law/ Scheme of work/ Assignment 1</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marL="342900" lvl="0" indent="-342900" algn="l" rtl="0">
                        <a:lnSpc>
                          <a:spcPct val="107000"/>
                        </a:lnSpc>
                        <a:spcAft>
                          <a:spcPts val="800"/>
                        </a:spcAft>
                        <a:buFont typeface="Calibri" panose="020F0502020204030204" pitchFamily="34" charset="0"/>
                        <a:buChar char="-"/>
                      </a:pPr>
                      <a:r>
                        <a:rPr lang="en-GB" sz="1800" kern="100">
                          <a:effectLst/>
                        </a:rPr>
                        <a:t>Introduction to assignment 1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31829016"/>
                  </a:ext>
                </a:extLst>
              </a:tr>
              <a:tr h="257805">
                <a:tc>
                  <a:txBody>
                    <a:bodyPr/>
                    <a:lstStyle/>
                    <a:p>
                      <a:pPr>
                        <a:lnSpc>
                          <a:spcPct val="107000"/>
                        </a:lnSpc>
                        <a:spcAft>
                          <a:spcPts val="800"/>
                        </a:spcAft>
                      </a:pPr>
                      <a:r>
                        <a:rPr lang="en-GB" sz="1800" kern="100">
                          <a:effectLst/>
                        </a:rPr>
                        <a:t>06/02/2024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What is required to form a valid contract? – Part 1.</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marL="342900" lvl="0" indent="-342900" algn="l" rtl="0">
                        <a:lnSpc>
                          <a:spcPct val="107000"/>
                        </a:lnSpc>
                        <a:spcAft>
                          <a:spcPts val="800"/>
                        </a:spcAft>
                        <a:buFont typeface="Calibri" panose="020F0502020204030204" pitchFamily="34" charset="0"/>
                        <a:buChar char="-"/>
                      </a:pPr>
                      <a:r>
                        <a:rPr lang="en-GB" sz="1800" kern="100">
                          <a:effectLst/>
                        </a:rPr>
                        <a:t>Students are required to view the articles on Moodle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2124025186"/>
                  </a:ext>
                </a:extLst>
              </a:tr>
              <a:tr h="243212">
                <a:tc>
                  <a:txBody>
                    <a:bodyPr/>
                    <a:lstStyle/>
                    <a:p>
                      <a:pPr>
                        <a:lnSpc>
                          <a:spcPct val="107000"/>
                        </a:lnSpc>
                        <a:spcAft>
                          <a:spcPts val="800"/>
                        </a:spcAft>
                      </a:pPr>
                      <a:r>
                        <a:rPr lang="en-GB" sz="1800" kern="100">
                          <a:effectLst/>
                        </a:rPr>
                        <a:t>13/02/2024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dirty="0">
                          <a:effectLst/>
                        </a:rPr>
                        <a:t>What is required to form a valid contract? – Part 2.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marL="342900" lvl="0" indent="-342900" algn="l" rtl="0">
                        <a:lnSpc>
                          <a:spcPct val="107000"/>
                        </a:lnSpc>
                        <a:spcAft>
                          <a:spcPts val="800"/>
                        </a:spcAft>
                        <a:buFont typeface="Calibri" panose="020F0502020204030204" pitchFamily="34" charset="0"/>
                        <a:buChar char="-"/>
                      </a:pPr>
                      <a:r>
                        <a:rPr lang="en-GB" sz="1800" kern="100">
                          <a:effectLst/>
                        </a:rPr>
                        <a:t>Students are required to view the articles on Moodle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724796101"/>
                  </a:ext>
                </a:extLst>
              </a:tr>
              <a:tr h="179537">
                <a:tc>
                  <a:txBody>
                    <a:bodyPr/>
                    <a:lstStyle/>
                    <a:p>
                      <a:pPr>
                        <a:lnSpc>
                          <a:spcPct val="107000"/>
                        </a:lnSpc>
                        <a:spcAft>
                          <a:spcPts val="800"/>
                        </a:spcAft>
                      </a:pPr>
                      <a:r>
                        <a:rPr lang="en-GB" sz="1800" kern="100">
                          <a:effectLst/>
                        </a:rPr>
                        <a:t>20/02/2024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What is included in a contract?</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458888216"/>
                  </a:ext>
                </a:extLst>
              </a:tr>
              <a:tr h="224196">
                <a:tc>
                  <a:txBody>
                    <a:bodyPr/>
                    <a:lstStyle/>
                    <a:p>
                      <a:pPr>
                        <a:lnSpc>
                          <a:spcPct val="107000"/>
                        </a:lnSpc>
                        <a:spcAft>
                          <a:spcPts val="800"/>
                        </a:spcAft>
                      </a:pPr>
                      <a:r>
                        <a:rPr lang="en-GB" sz="1800" kern="100">
                          <a:effectLst/>
                        </a:rPr>
                        <a:t>27/02/2024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Exemption clauses</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dirty="0">
                          <a:effectLst/>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501153706"/>
                  </a:ext>
                </a:extLst>
              </a:tr>
              <a:tr h="177293">
                <a:tc>
                  <a:txBody>
                    <a:bodyPr/>
                    <a:lstStyle/>
                    <a:p>
                      <a:pPr>
                        <a:lnSpc>
                          <a:spcPct val="107000"/>
                        </a:lnSpc>
                        <a:spcAft>
                          <a:spcPts val="800"/>
                        </a:spcAft>
                      </a:pPr>
                      <a:r>
                        <a:rPr lang="en-GB" sz="1800" kern="100">
                          <a:effectLst/>
                        </a:rPr>
                        <a:t>05/03/2024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Vitiating factors</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418073679"/>
                  </a:ext>
                </a:extLst>
              </a:tr>
              <a:tr h="226438">
                <a:tc>
                  <a:txBody>
                    <a:bodyPr/>
                    <a:lstStyle/>
                    <a:p>
                      <a:pPr>
                        <a:lnSpc>
                          <a:spcPct val="107000"/>
                        </a:lnSpc>
                        <a:spcAft>
                          <a:spcPts val="800"/>
                        </a:spcAft>
                      </a:pPr>
                      <a:r>
                        <a:rPr lang="en-GB" sz="1800" kern="100">
                          <a:effectLst/>
                        </a:rPr>
                        <a:t>12/03/2024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dirty="0">
                          <a:effectLst/>
                        </a:rPr>
                        <a:t>Draft session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Assignment due 15</a:t>
                      </a:r>
                      <a:r>
                        <a:rPr lang="en-GB" sz="1800" kern="100" baseline="30000">
                          <a:effectLst/>
                        </a:rPr>
                        <a:t>th</a:t>
                      </a:r>
                      <a:r>
                        <a:rPr lang="en-GB" sz="1800" kern="100">
                          <a:effectLst/>
                        </a:rPr>
                        <a:t> March 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420808756"/>
                  </a:ext>
                </a:extLst>
              </a:tr>
              <a:tr h="177293">
                <a:tc>
                  <a:txBody>
                    <a:bodyPr/>
                    <a:lstStyle/>
                    <a:p>
                      <a:pPr>
                        <a:lnSpc>
                          <a:spcPct val="107000"/>
                        </a:lnSpc>
                        <a:spcAft>
                          <a:spcPts val="800"/>
                        </a:spcAft>
                      </a:pPr>
                      <a:r>
                        <a:rPr lang="en-GB" sz="1800" kern="100">
                          <a:effectLst/>
                        </a:rPr>
                        <a:t>18/03/2024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dirty="0">
                          <a:effectLst/>
                        </a:rPr>
                        <a:t>Employability week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dirty="0">
                          <a:effectLst/>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1485447200"/>
                  </a:ext>
                </a:extLst>
              </a:tr>
              <a:tr h="177293">
                <a:tc>
                  <a:txBody>
                    <a:bodyPr/>
                    <a:lstStyle/>
                    <a:p>
                      <a:pPr>
                        <a:lnSpc>
                          <a:spcPct val="107000"/>
                        </a:lnSpc>
                        <a:spcAft>
                          <a:spcPts val="800"/>
                        </a:spcAft>
                      </a:pPr>
                      <a:r>
                        <a:rPr lang="en-GB" sz="1800" kern="100">
                          <a:effectLst/>
                        </a:rPr>
                        <a:t>25/03/2024- 15/04/2024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Easter Break </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70349157"/>
                  </a:ext>
                </a:extLst>
              </a:tr>
              <a:tr h="177293">
                <a:tc>
                  <a:txBody>
                    <a:bodyPr/>
                    <a:lstStyle/>
                    <a:p>
                      <a:pPr>
                        <a:lnSpc>
                          <a:spcPct val="107000"/>
                        </a:lnSpc>
                        <a:spcAft>
                          <a:spcPts val="800"/>
                        </a:spcAft>
                      </a:pPr>
                      <a:r>
                        <a:rPr lang="en-GB" sz="1800" kern="100">
                          <a:effectLst/>
                        </a:rPr>
                        <a:t>16/04/2024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a:effectLst/>
                        </a:rPr>
                        <a:t>Remedies </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748153901"/>
                  </a:ext>
                </a:extLst>
              </a:tr>
              <a:tr h="177293">
                <a:tc>
                  <a:txBody>
                    <a:bodyPr/>
                    <a:lstStyle/>
                    <a:p>
                      <a:pPr>
                        <a:lnSpc>
                          <a:spcPct val="107000"/>
                        </a:lnSpc>
                        <a:spcAft>
                          <a:spcPts val="800"/>
                        </a:spcAft>
                      </a:pPr>
                      <a:r>
                        <a:rPr lang="en-GB" sz="1800" kern="100">
                          <a:effectLst/>
                        </a:rPr>
                        <a:t>23/04/2024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dirty="0">
                          <a:effectLst/>
                        </a:rPr>
                        <a:t>Discharge</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a:effectLst/>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737635755"/>
                  </a:ext>
                </a:extLst>
              </a:tr>
              <a:tr h="352528">
                <a:tc>
                  <a:txBody>
                    <a:bodyPr/>
                    <a:lstStyle/>
                    <a:p>
                      <a:pPr>
                        <a:lnSpc>
                          <a:spcPct val="107000"/>
                        </a:lnSpc>
                        <a:spcAft>
                          <a:spcPts val="800"/>
                        </a:spcAft>
                      </a:pPr>
                      <a:r>
                        <a:rPr lang="en-GB" sz="1800" kern="100" dirty="0">
                          <a:effectLst/>
                        </a:rPr>
                        <a:t>30/04/2024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2000" kern="100" dirty="0">
                          <a:effectLst/>
                        </a:rPr>
                        <a:t>Revision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tc>
                  <a:txBody>
                    <a:bodyPr/>
                    <a:lstStyle/>
                    <a:p>
                      <a:pPr algn="l">
                        <a:lnSpc>
                          <a:spcPct val="107000"/>
                        </a:lnSpc>
                        <a:spcAft>
                          <a:spcPts val="800"/>
                        </a:spcAft>
                      </a:pPr>
                      <a:r>
                        <a:rPr lang="en-GB" sz="1800" kern="100" dirty="0">
                          <a:effectLst/>
                        </a:rPr>
                        <a:t>Assignment 2 due 3</a:t>
                      </a:r>
                      <a:r>
                        <a:rPr lang="en-GB" sz="1800" kern="100" baseline="30000" dirty="0">
                          <a:effectLst/>
                        </a:rPr>
                        <a:t>rd</a:t>
                      </a:r>
                      <a:r>
                        <a:rPr lang="en-GB" sz="1800" kern="100" dirty="0">
                          <a:effectLst/>
                        </a:rPr>
                        <a:t> May 2024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6508" marR="66508" marT="0" marB="0"/>
                </a:tc>
                <a:extLst>
                  <a:ext uri="{0D108BD9-81ED-4DB2-BD59-A6C34878D82A}">
                    <a16:rowId xmlns:a16="http://schemas.microsoft.com/office/drawing/2014/main" val="3832636126"/>
                  </a:ext>
                </a:extLst>
              </a:tr>
            </a:tbl>
          </a:graphicData>
        </a:graphic>
      </p:graphicFrame>
    </p:spTree>
    <p:extLst>
      <p:ext uri="{BB962C8B-B14F-4D97-AF65-F5344CB8AC3E}">
        <p14:creationId xmlns:p14="http://schemas.microsoft.com/office/powerpoint/2010/main" val="1525196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0C218-E458-A082-D847-963A570D0D87}"/>
              </a:ext>
            </a:extLst>
          </p:cNvPr>
          <p:cNvSpPr>
            <a:spLocks noGrp="1"/>
          </p:cNvSpPr>
          <p:nvPr>
            <p:ph type="title"/>
          </p:nvPr>
        </p:nvSpPr>
        <p:spPr/>
        <p:txBody>
          <a:bodyPr>
            <a:normAutofit/>
          </a:bodyPr>
          <a:lstStyle/>
          <a:p>
            <a:pPr algn="ctr"/>
            <a:r>
              <a:rPr lang="en-GB" sz="7200" b="1" i="1" u="sng" dirty="0"/>
              <a:t>Assessments</a:t>
            </a:r>
          </a:p>
        </p:txBody>
      </p:sp>
      <p:graphicFrame>
        <p:nvGraphicFramePr>
          <p:cNvPr id="7" name="Content Placeholder 2">
            <a:extLst>
              <a:ext uri="{FF2B5EF4-FFF2-40B4-BE49-F238E27FC236}">
                <a16:creationId xmlns:a16="http://schemas.microsoft.com/office/drawing/2014/main" id="{B1426622-9494-4BCA-C83B-A17449F005A3}"/>
              </a:ext>
            </a:extLst>
          </p:cNvPr>
          <p:cNvGraphicFramePr>
            <a:graphicFrameLocks noGrp="1"/>
          </p:cNvGraphicFramePr>
          <p:nvPr>
            <p:ph idx="1"/>
            <p:extLst>
              <p:ext uri="{D42A27DB-BD31-4B8C-83A1-F6EECF244321}">
                <p14:modId xmlns:p14="http://schemas.microsoft.com/office/powerpoint/2010/main" val="3434975324"/>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186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3DBC5-0C7C-26D0-13F5-3003256588A3}"/>
              </a:ext>
            </a:extLst>
          </p:cNvPr>
          <p:cNvSpPr>
            <a:spLocks noGrp="1"/>
          </p:cNvSpPr>
          <p:nvPr>
            <p:ph type="title"/>
          </p:nvPr>
        </p:nvSpPr>
        <p:spPr>
          <a:xfrm>
            <a:off x="640080" y="325369"/>
            <a:ext cx="4368602" cy="1956841"/>
          </a:xfrm>
        </p:spPr>
        <p:txBody>
          <a:bodyPr anchor="b">
            <a:normAutofit/>
          </a:bodyPr>
          <a:lstStyle/>
          <a:p>
            <a:pPr algn="ctr"/>
            <a:r>
              <a:rPr lang="en-GB" sz="6600" b="1" i="1" u="sng" dirty="0"/>
              <a:t>Assignment 1</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5566C4-706A-584A-8ECD-A8D9831BEAF4}"/>
              </a:ext>
            </a:extLst>
          </p:cNvPr>
          <p:cNvSpPr>
            <a:spLocks noGrp="1"/>
          </p:cNvSpPr>
          <p:nvPr>
            <p:ph idx="1"/>
          </p:nvPr>
        </p:nvSpPr>
        <p:spPr>
          <a:xfrm>
            <a:off x="640080" y="2872899"/>
            <a:ext cx="4243589" cy="3320668"/>
          </a:xfrm>
        </p:spPr>
        <p:txBody>
          <a:bodyPr>
            <a:normAutofit/>
          </a:bodyPr>
          <a:lstStyle/>
          <a:p>
            <a:pPr>
              <a:lnSpc>
                <a:spcPct val="100000"/>
              </a:lnSpc>
            </a:pPr>
            <a:r>
              <a:rPr lang="en-GB" b="1"/>
              <a:t>Due date; 15</a:t>
            </a:r>
            <a:r>
              <a:rPr lang="en-GB" b="1" baseline="30000"/>
              <a:t>th</a:t>
            </a:r>
            <a:r>
              <a:rPr lang="en-GB" b="1"/>
              <a:t> March 2024 by 23:59pm</a:t>
            </a:r>
          </a:p>
          <a:p>
            <a:pPr>
              <a:lnSpc>
                <a:spcPct val="100000"/>
              </a:lnSpc>
            </a:pPr>
            <a:endParaRPr lang="en-GB" b="1"/>
          </a:p>
          <a:p>
            <a:pPr>
              <a:lnSpc>
                <a:spcPct val="100000"/>
              </a:lnSpc>
            </a:pPr>
            <a:r>
              <a:rPr lang="en-GB" b="1"/>
              <a:t>Draft deadline; 12</a:t>
            </a:r>
            <a:r>
              <a:rPr lang="en-GB" b="1" baseline="30000"/>
              <a:t>th</a:t>
            </a:r>
            <a:r>
              <a:rPr lang="en-GB" b="1"/>
              <a:t> March 2024 during the session.</a:t>
            </a:r>
          </a:p>
          <a:p>
            <a:pPr>
              <a:lnSpc>
                <a:spcPct val="100000"/>
              </a:lnSpc>
            </a:pPr>
            <a:endParaRPr lang="en-GB" b="1"/>
          </a:p>
          <a:p>
            <a:pPr>
              <a:lnSpc>
                <a:spcPct val="100000"/>
              </a:lnSpc>
            </a:pPr>
            <a:r>
              <a:rPr lang="en-GB" b="1"/>
              <a:t>Let’s take a look at the question; </a:t>
            </a:r>
          </a:p>
        </p:txBody>
      </p:sp>
      <p:pic>
        <p:nvPicPr>
          <p:cNvPr id="5" name="Picture 4" descr="Red marker on a calendar">
            <a:extLst>
              <a:ext uri="{FF2B5EF4-FFF2-40B4-BE49-F238E27FC236}">
                <a16:creationId xmlns:a16="http://schemas.microsoft.com/office/drawing/2014/main" id="{AB063087-745B-ED12-CD67-F8B527F247B6}"/>
              </a:ext>
            </a:extLst>
          </p:cNvPr>
          <p:cNvPicPr>
            <a:picLocks noChangeAspect="1"/>
          </p:cNvPicPr>
          <p:nvPr/>
        </p:nvPicPr>
        <p:blipFill rotWithShape="1">
          <a:blip r:embed="rId2"/>
          <a:srcRect l="9283" r="2376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196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998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D180650-2CCD-9F17-51AC-456415DE0769}"/>
              </a:ext>
            </a:extLst>
          </p:cNvPr>
          <p:cNvSpPr>
            <a:spLocks noGrp="1"/>
          </p:cNvSpPr>
          <p:nvPr>
            <p:ph type="ctrTitle"/>
          </p:nvPr>
        </p:nvSpPr>
        <p:spPr>
          <a:xfrm>
            <a:off x="2558716" y="955309"/>
            <a:ext cx="7074568" cy="2898975"/>
          </a:xfrm>
        </p:spPr>
        <p:txBody>
          <a:bodyPr>
            <a:normAutofit/>
          </a:bodyPr>
          <a:lstStyle/>
          <a:p>
            <a:pPr algn="ctr"/>
            <a:r>
              <a:rPr lang="en-GB" sz="8800" b="1" i="1" u="sng">
                <a:solidFill>
                  <a:srgbClr val="FFFFFF"/>
                </a:solidFill>
              </a:rPr>
              <a:t>Assignment 1 question</a:t>
            </a:r>
          </a:p>
        </p:txBody>
      </p:sp>
      <p:sp>
        <p:nvSpPr>
          <p:cNvPr id="3" name="Content Placeholder 2">
            <a:extLst>
              <a:ext uri="{FF2B5EF4-FFF2-40B4-BE49-F238E27FC236}">
                <a16:creationId xmlns:a16="http://schemas.microsoft.com/office/drawing/2014/main" id="{CDD6F77D-E496-C656-A49F-442490C9ED62}"/>
              </a:ext>
            </a:extLst>
          </p:cNvPr>
          <p:cNvSpPr>
            <a:spLocks noGrp="1"/>
          </p:cNvSpPr>
          <p:nvPr>
            <p:ph type="subTitle" idx="1"/>
          </p:nvPr>
        </p:nvSpPr>
        <p:spPr>
          <a:xfrm>
            <a:off x="2634916" y="4533813"/>
            <a:ext cx="6930189" cy="938463"/>
          </a:xfrm>
        </p:spPr>
        <p:txBody>
          <a:bodyPr>
            <a:normAutofit/>
          </a:bodyPr>
          <a:lstStyle/>
          <a:p>
            <a:pPr algn="ctr">
              <a:lnSpc>
                <a:spcPct val="100000"/>
              </a:lnSpc>
            </a:pPr>
            <a:r>
              <a:rPr lang="en-GB" sz="2700" b="1" i="1" u="sng">
                <a:solidFill>
                  <a:srgbClr val="FFFFFF"/>
                </a:solidFill>
                <a:effectLst/>
                <a:latin typeface="Times New Roman" panose="02020603050405020304" pitchFamily="18" charset="0"/>
                <a:ea typeface="Times New Roman" panose="02020603050405020304" pitchFamily="18" charset="0"/>
              </a:rPr>
              <a:t>Evaluate the role of consideration in contract law </a:t>
            </a:r>
            <a:endParaRPr lang="en-GB" sz="2700">
              <a:solidFill>
                <a:srgbClr val="FFFFFF"/>
              </a:solidFill>
              <a:effectLst/>
              <a:latin typeface="Times New Roman" panose="02020603050405020304" pitchFamily="18" charset="0"/>
              <a:ea typeface="Times New Roman" panose="02020603050405020304" pitchFamily="18" charset="0"/>
            </a:endParaRPr>
          </a:p>
          <a:p>
            <a:pPr marL="0" indent="0" algn="ctr">
              <a:lnSpc>
                <a:spcPct val="100000"/>
              </a:lnSpc>
              <a:buNone/>
            </a:pPr>
            <a:endParaRPr lang="en-GB" sz="2700">
              <a:solidFill>
                <a:srgbClr val="FFFFFF"/>
              </a:solidFill>
            </a:endParaRPr>
          </a:p>
        </p:txBody>
      </p:sp>
      <p:sp>
        <p:nvSpPr>
          <p:cNvPr id="16"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8928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4">
                <a:lumMod val="60000"/>
                <a:lumOff val="40000"/>
              </a:schemeClr>
            </a:gs>
            <a:gs pos="34000">
              <a:schemeClr val="bg1"/>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E28A2-1CDE-76A2-B1C6-0C5DB079AF54}"/>
              </a:ext>
            </a:extLst>
          </p:cNvPr>
          <p:cNvSpPr>
            <a:spLocks noGrp="1"/>
          </p:cNvSpPr>
          <p:nvPr>
            <p:ph type="title"/>
          </p:nvPr>
        </p:nvSpPr>
        <p:spPr/>
        <p:txBody>
          <a:bodyPr>
            <a:normAutofit/>
          </a:bodyPr>
          <a:lstStyle/>
          <a:p>
            <a:pPr algn="ctr"/>
            <a:r>
              <a:rPr lang="en-GB" sz="7200" b="1" i="1" u="sng" dirty="0"/>
              <a:t>Guidance</a:t>
            </a:r>
          </a:p>
        </p:txBody>
      </p:sp>
      <p:sp>
        <p:nvSpPr>
          <p:cNvPr id="3" name="Content Placeholder 2">
            <a:extLst>
              <a:ext uri="{FF2B5EF4-FFF2-40B4-BE49-F238E27FC236}">
                <a16:creationId xmlns:a16="http://schemas.microsoft.com/office/drawing/2014/main" id="{9359F470-6DE1-6D6A-BDAE-8F2ABF31DD9E}"/>
              </a:ext>
            </a:extLst>
          </p:cNvPr>
          <p:cNvSpPr>
            <a:spLocks noGrp="1"/>
          </p:cNvSpPr>
          <p:nvPr>
            <p:ph idx="1"/>
          </p:nvPr>
        </p:nvSpPr>
        <p:spPr/>
        <p:txBody>
          <a:bodyPr/>
          <a:lstStyle/>
          <a:p>
            <a:pPr indent="0">
              <a:buNone/>
            </a:pPr>
            <a:r>
              <a:rPr lang="en-GB" dirty="0">
                <a:effectLst/>
                <a:ea typeface="Times New Roman" panose="02020603050405020304" pitchFamily="18" charset="0"/>
              </a:rPr>
              <a:t>Within your answer you may wish to include; </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Formation of a contract </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What is consideration?</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Types of consideration. </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When consideration is valid.</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Issues with consideration. </a:t>
            </a:r>
          </a:p>
          <a:p>
            <a:pPr marL="342900" lvl="0" indent="-342900">
              <a:buSzPts val="1400"/>
              <a:buFont typeface="Times New Roman" panose="02020603050405020304" pitchFamily="18" charset="0"/>
              <a:buChar char="-"/>
            </a:pPr>
            <a:r>
              <a:rPr lang="en-GB" dirty="0">
                <a:effectLst/>
                <a:ea typeface="Times New Roman" panose="02020603050405020304" pitchFamily="18" charset="0"/>
              </a:rPr>
              <a:t>Reform suggestions.</a:t>
            </a:r>
          </a:p>
          <a:p>
            <a:endParaRPr lang="en-GB" dirty="0"/>
          </a:p>
        </p:txBody>
      </p:sp>
      <p:pic>
        <p:nvPicPr>
          <p:cNvPr id="5" name="Graphic 4" descr="Advertising with solid fill">
            <a:extLst>
              <a:ext uri="{FF2B5EF4-FFF2-40B4-BE49-F238E27FC236}">
                <a16:creationId xmlns:a16="http://schemas.microsoft.com/office/drawing/2014/main" id="{F9A86263-776C-E672-88F2-100C1F821B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9602" y="1886859"/>
            <a:ext cx="4337009" cy="4337009"/>
          </a:xfrm>
          <a:prstGeom prst="rect">
            <a:avLst/>
          </a:prstGeom>
        </p:spPr>
      </p:pic>
    </p:spTree>
    <p:extLst>
      <p:ext uri="{BB962C8B-B14F-4D97-AF65-F5344CB8AC3E}">
        <p14:creationId xmlns:p14="http://schemas.microsoft.com/office/powerpoint/2010/main" val="28091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334E0076-5CBA-BFCE-EB5E-6ACAAEBD6DC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14" name="Rectangle 13">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6B719668-5305-A701-1922-5D99EF2B0397}"/>
              </a:ext>
            </a:extLst>
          </p:cNvPr>
          <p:cNvSpPr>
            <a:spLocks noGrp="1"/>
          </p:cNvSpPr>
          <p:nvPr>
            <p:ph type="title"/>
          </p:nvPr>
        </p:nvSpPr>
        <p:spPr>
          <a:xfrm>
            <a:off x="7848600" y="1122363"/>
            <a:ext cx="4023360" cy="2807208"/>
          </a:xfrm>
        </p:spPr>
        <p:txBody>
          <a:bodyPr vert="horz" lIns="91440" tIns="45720" rIns="91440" bIns="45720" rtlCol="0" anchor="b">
            <a:normAutofit/>
          </a:bodyPr>
          <a:lstStyle/>
          <a:p>
            <a:pPr algn="l"/>
            <a:r>
              <a:rPr lang="en-US" sz="4800" b="1" i="1" u="sng">
                <a:solidFill>
                  <a:schemeClr val="bg1"/>
                </a:solidFill>
              </a:rPr>
              <a:t>Let’s take a look at the assignment brief!</a:t>
            </a:r>
          </a:p>
        </p:txBody>
      </p:sp>
    </p:spTree>
    <p:extLst>
      <p:ext uri="{BB962C8B-B14F-4D97-AF65-F5344CB8AC3E}">
        <p14:creationId xmlns:p14="http://schemas.microsoft.com/office/powerpoint/2010/main" val="258584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80209-AF43-09A2-16EE-5CF5973D344F}"/>
              </a:ext>
            </a:extLst>
          </p:cNvPr>
          <p:cNvSpPr>
            <a:spLocks noGrp="1"/>
          </p:cNvSpPr>
          <p:nvPr>
            <p:ph type="title"/>
          </p:nvPr>
        </p:nvSpPr>
        <p:spPr/>
        <p:txBody>
          <a:bodyPr>
            <a:normAutofit/>
          </a:bodyPr>
          <a:lstStyle/>
          <a:p>
            <a:pPr algn="ctr"/>
            <a:r>
              <a:rPr lang="en-GB" sz="7200" b="1" i="1" u="sng" dirty="0"/>
              <a:t>Further guidance</a:t>
            </a:r>
          </a:p>
        </p:txBody>
      </p:sp>
      <p:graphicFrame>
        <p:nvGraphicFramePr>
          <p:cNvPr id="5" name="Content Placeholder 2">
            <a:extLst>
              <a:ext uri="{FF2B5EF4-FFF2-40B4-BE49-F238E27FC236}">
                <a16:creationId xmlns:a16="http://schemas.microsoft.com/office/drawing/2014/main" id="{18EF1FFA-3395-92D6-CBC6-453EDDC2B745}"/>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7489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FA9C4-AFB0-8BA5-B16C-DCBA6283ED22}"/>
              </a:ext>
            </a:extLst>
          </p:cNvPr>
          <p:cNvSpPr>
            <a:spLocks noGrp="1"/>
          </p:cNvSpPr>
          <p:nvPr>
            <p:ph type="title"/>
          </p:nvPr>
        </p:nvSpPr>
        <p:spPr/>
        <p:txBody>
          <a:bodyPr>
            <a:normAutofit/>
          </a:bodyPr>
          <a:lstStyle/>
          <a:p>
            <a:pPr algn="ctr"/>
            <a:r>
              <a:rPr lang="en-GB" sz="6600" b="1" i="1" u="sng" dirty="0"/>
              <a:t>Further guidance</a:t>
            </a:r>
          </a:p>
        </p:txBody>
      </p:sp>
      <p:graphicFrame>
        <p:nvGraphicFramePr>
          <p:cNvPr id="5" name="Content Placeholder 2">
            <a:extLst>
              <a:ext uri="{FF2B5EF4-FFF2-40B4-BE49-F238E27FC236}">
                <a16:creationId xmlns:a16="http://schemas.microsoft.com/office/drawing/2014/main" id="{028DB65E-4ABE-C203-D49C-A3267889893F}"/>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0557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descr="People Discussing">
            <a:extLst>
              <a:ext uri="{FF2B5EF4-FFF2-40B4-BE49-F238E27FC236}">
                <a16:creationId xmlns:a16="http://schemas.microsoft.com/office/drawing/2014/main" id="{C37832E4-79F3-BDDD-D8B5-CE3234CD58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D17B54-3050-0265-020B-939A078B0731}"/>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b="1" i="1" u="sng">
                <a:solidFill>
                  <a:schemeClr val="bg1"/>
                </a:solidFill>
              </a:rPr>
              <a:t>Contract law: an introduction</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91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rgbClr val="C3998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14597509-DFA2-9986-56BE-C9894F84E8FB}"/>
              </a:ext>
            </a:extLst>
          </p:cNvPr>
          <p:cNvSpPr>
            <a:spLocks noGrp="1"/>
          </p:cNvSpPr>
          <p:nvPr>
            <p:ph type="title"/>
          </p:nvPr>
        </p:nvSpPr>
        <p:spPr>
          <a:xfrm>
            <a:off x="1524000" y="929452"/>
            <a:ext cx="9144000" cy="2526738"/>
          </a:xfrm>
        </p:spPr>
        <p:txBody>
          <a:bodyPr vert="horz" lIns="91440" tIns="45720" rIns="91440" bIns="45720" rtlCol="0" anchor="b">
            <a:normAutofit/>
          </a:bodyPr>
          <a:lstStyle/>
          <a:p>
            <a:pPr>
              <a:lnSpc>
                <a:spcPct val="90000"/>
              </a:lnSpc>
            </a:pPr>
            <a:r>
              <a:rPr lang="en-US" sz="8800">
                <a:solidFill>
                  <a:srgbClr val="FFFFFF"/>
                </a:solidFill>
              </a:rPr>
              <a:t>How many contracts have you entered into recently?</a:t>
            </a:r>
          </a:p>
        </p:txBody>
      </p:sp>
      <p:sp>
        <p:nvSpPr>
          <p:cNvPr id="17" name="Rectangle 6">
            <a:extLst>
              <a:ext uri="{FF2B5EF4-FFF2-40B4-BE49-F238E27FC236}">
                <a16:creationId xmlns:a16="http://schemas.microsoft.com/office/drawing/2014/main" id="{08FD86A2-82CE-48F4-B78A-8B9CA7BA2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62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C39983"/>
          </a:solidFill>
          <a:ln w="57150">
            <a:solidFill>
              <a:srgbClr val="C3998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AA405-D473-91A2-9010-78F4C927888F}"/>
              </a:ext>
            </a:extLst>
          </p:cNvPr>
          <p:cNvSpPr>
            <a:spLocks noGrp="1"/>
          </p:cNvSpPr>
          <p:nvPr>
            <p:ph type="title"/>
          </p:nvPr>
        </p:nvSpPr>
        <p:spPr>
          <a:xfrm>
            <a:off x="2066544" y="1911096"/>
            <a:ext cx="8055864" cy="2076651"/>
          </a:xfrm>
        </p:spPr>
        <p:txBody>
          <a:bodyPr vert="horz" lIns="91440" tIns="45720" rIns="91440" bIns="45720" rtlCol="0" anchor="b">
            <a:normAutofit/>
          </a:bodyPr>
          <a:lstStyle/>
          <a:p>
            <a:r>
              <a:rPr lang="en-US" sz="8000">
                <a:solidFill>
                  <a:srgbClr val="FFFFFF"/>
                </a:solidFill>
              </a:rPr>
              <a:t>What is a contract?</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230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DF0A5E9-073A-2CE4-25BB-09BB22F8C8F2}"/>
              </a:ext>
            </a:extLst>
          </p:cNvPr>
          <p:cNvSpPr>
            <a:spLocks noGrp="1"/>
          </p:cNvSpPr>
          <p:nvPr>
            <p:ph type="title"/>
          </p:nvPr>
        </p:nvSpPr>
        <p:spPr>
          <a:xfrm>
            <a:off x="5297762" y="329184"/>
            <a:ext cx="6251110" cy="1783080"/>
          </a:xfrm>
        </p:spPr>
        <p:txBody>
          <a:bodyPr anchor="b">
            <a:normAutofit/>
          </a:bodyPr>
          <a:lstStyle/>
          <a:p>
            <a:r>
              <a:rPr lang="en-GB" sz="7200" b="1" i="1" u="sng" dirty="0"/>
              <a:t>Contracts</a:t>
            </a:r>
            <a:endParaRPr lang="en-GB" sz="7200" b="1" i="1" u="sng"/>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7CF98F6-5CDF-4263-4855-081AC6C33329}"/>
              </a:ext>
            </a:extLst>
          </p:cNvPr>
          <p:cNvSpPr>
            <a:spLocks noGrp="1"/>
          </p:cNvSpPr>
          <p:nvPr>
            <p:ph idx="1"/>
          </p:nvPr>
        </p:nvSpPr>
        <p:spPr>
          <a:xfrm>
            <a:off x="5297762" y="2706624"/>
            <a:ext cx="6251110" cy="3483864"/>
          </a:xfrm>
        </p:spPr>
        <p:txBody>
          <a:bodyPr>
            <a:normAutofit/>
          </a:bodyPr>
          <a:lstStyle/>
          <a:p>
            <a:pPr>
              <a:lnSpc>
                <a:spcPct val="100000"/>
              </a:lnSpc>
            </a:pPr>
            <a:r>
              <a:rPr lang="en-GB" dirty="0"/>
              <a:t>They come in all shapes and forms. </a:t>
            </a:r>
            <a:endParaRPr lang="en-GB"/>
          </a:p>
          <a:p>
            <a:pPr>
              <a:lnSpc>
                <a:spcPct val="100000"/>
              </a:lnSpc>
            </a:pPr>
            <a:r>
              <a:rPr lang="en-GB" dirty="0"/>
              <a:t>They can be formal and informal. </a:t>
            </a:r>
            <a:endParaRPr lang="en-GB"/>
          </a:p>
          <a:p>
            <a:pPr>
              <a:lnSpc>
                <a:spcPct val="100000"/>
              </a:lnSpc>
            </a:pPr>
            <a:r>
              <a:rPr lang="en-GB" dirty="0"/>
              <a:t>They can be long terms or short term. </a:t>
            </a:r>
            <a:endParaRPr lang="en-GB"/>
          </a:p>
          <a:p>
            <a:pPr>
              <a:lnSpc>
                <a:spcPct val="100000"/>
              </a:lnSpc>
            </a:pPr>
            <a:r>
              <a:rPr lang="en-GB" dirty="0"/>
              <a:t>Some are automatic and some await something to happen. </a:t>
            </a:r>
            <a:endParaRPr lang="en-GB"/>
          </a:p>
          <a:p>
            <a:pPr>
              <a:lnSpc>
                <a:spcPct val="100000"/>
              </a:lnSpc>
            </a:pPr>
            <a:r>
              <a:rPr lang="en-GB" dirty="0"/>
              <a:t>Some include the law/ some do not. </a:t>
            </a:r>
            <a:endParaRPr lang="en-GB"/>
          </a:p>
          <a:p>
            <a:pPr>
              <a:lnSpc>
                <a:spcPct val="100000"/>
              </a:lnSpc>
            </a:pPr>
            <a:r>
              <a:rPr lang="en-GB" dirty="0"/>
              <a:t>But all are voluntary. </a:t>
            </a:r>
            <a:endParaRPr lang="en-GB"/>
          </a:p>
        </p:txBody>
      </p:sp>
      <p:pic>
        <p:nvPicPr>
          <p:cNvPr id="6" name="Picture 5" descr="Question mark on green pastel background">
            <a:extLst>
              <a:ext uri="{FF2B5EF4-FFF2-40B4-BE49-F238E27FC236}">
                <a16:creationId xmlns:a16="http://schemas.microsoft.com/office/drawing/2014/main" id="{DE48C6DC-E615-972B-0646-AB6F858D232D}"/>
              </a:ext>
            </a:extLst>
          </p:cNvPr>
          <p:cNvPicPr>
            <a:picLocks noChangeAspect="1"/>
          </p:cNvPicPr>
          <p:nvPr/>
        </p:nvPicPr>
        <p:blipFill rotWithShape="1">
          <a:blip r:embed="rId3"/>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881819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48E1-85B9-1CC1-BD92-A6802B26C434}"/>
              </a:ext>
            </a:extLst>
          </p:cNvPr>
          <p:cNvSpPr>
            <a:spLocks noGrp="1"/>
          </p:cNvSpPr>
          <p:nvPr>
            <p:ph type="title"/>
          </p:nvPr>
        </p:nvSpPr>
        <p:spPr/>
        <p:txBody>
          <a:bodyPr>
            <a:normAutofit/>
          </a:bodyPr>
          <a:lstStyle/>
          <a:p>
            <a:pPr algn="ctr"/>
            <a:r>
              <a:rPr lang="en-GB" sz="6000" b="1" i="1" u="sng" dirty="0"/>
              <a:t>Historical development of contract law</a:t>
            </a:r>
          </a:p>
        </p:txBody>
      </p:sp>
      <p:sp>
        <p:nvSpPr>
          <p:cNvPr id="3" name="Content Placeholder 2">
            <a:extLst>
              <a:ext uri="{FF2B5EF4-FFF2-40B4-BE49-F238E27FC236}">
                <a16:creationId xmlns:a16="http://schemas.microsoft.com/office/drawing/2014/main" id="{AFF3C638-FEA1-E704-E18F-519C34E78E0D}"/>
              </a:ext>
            </a:extLst>
          </p:cNvPr>
          <p:cNvSpPr>
            <a:spLocks noGrp="1"/>
          </p:cNvSpPr>
          <p:nvPr>
            <p:ph idx="1"/>
          </p:nvPr>
        </p:nvSpPr>
        <p:spPr>
          <a:xfrm>
            <a:off x="838200" y="1929384"/>
            <a:ext cx="10515600" cy="3649781"/>
          </a:xfrm>
        </p:spPr>
        <p:txBody>
          <a:bodyPr/>
          <a:lstStyle/>
          <a:p>
            <a:r>
              <a:rPr lang="en-GB" dirty="0"/>
              <a:t>Before 19</a:t>
            </a:r>
            <a:r>
              <a:rPr lang="en-GB" baseline="30000" dirty="0"/>
              <a:t>th</a:t>
            </a:r>
            <a:r>
              <a:rPr lang="en-GB" dirty="0"/>
              <a:t> Century – Set prices for items – it would depend on how much it cost to produce. </a:t>
            </a:r>
          </a:p>
          <a:p>
            <a:r>
              <a:rPr lang="en-GB" dirty="0"/>
              <a:t>No such thing as elements such as employment law. </a:t>
            </a:r>
          </a:p>
          <a:p>
            <a:r>
              <a:rPr lang="en-GB" dirty="0"/>
              <a:t>18</a:t>
            </a:r>
            <a:r>
              <a:rPr lang="en-GB" baseline="30000" dirty="0"/>
              <a:t>th</a:t>
            </a:r>
            <a:r>
              <a:rPr lang="en-GB" dirty="0"/>
              <a:t>-19</a:t>
            </a:r>
            <a:r>
              <a:rPr lang="en-GB" baseline="30000" dirty="0"/>
              <a:t>th</a:t>
            </a:r>
            <a:r>
              <a:rPr lang="en-GB" dirty="0"/>
              <a:t> Century – society changed from agriculture to industrial. </a:t>
            </a:r>
          </a:p>
          <a:p>
            <a:r>
              <a:rPr lang="en-GB" dirty="0"/>
              <a:t>Essentially, producers could charge what they want and it was the consumers responsibility to shop around. </a:t>
            </a:r>
          </a:p>
          <a:p>
            <a:r>
              <a:rPr lang="en-GB" dirty="0"/>
              <a:t>‘’Laissez-Faire’’.</a:t>
            </a:r>
          </a:p>
          <a:p>
            <a:r>
              <a:rPr lang="en-GB" dirty="0"/>
              <a:t>Lead to the creation of contract law as we see it today. </a:t>
            </a:r>
          </a:p>
        </p:txBody>
      </p:sp>
    </p:spTree>
    <p:extLst>
      <p:ext uri="{BB962C8B-B14F-4D97-AF65-F5344CB8AC3E}">
        <p14:creationId xmlns:p14="http://schemas.microsoft.com/office/powerpoint/2010/main" val="1265574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5CDB1-5BEB-4873-0534-D0428CEE49F6}"/>
              </a:ext>
            </a:extLst>
          </p:cNvPr>
          <p:cNvSpPr>
            <a:spLocks noGrp="1"/>
          </p:cNvSpPr>
          <p:nvPr>
            <p:ph type="title"/>
          </p:nvPr>
        </p:nvSpPr>
        <p:spPr>
          <a:xfrm>
            <a:off x="5297762" y="329184"/>
            <a:ext cx="6251110" cy="1783080"/>
          </a:xfrm>
        </p:spPr>
        <p:txBody>
          <a:bodyPr anchor="b">
            <a:normAutofit/>
          </a:bodyPr>
          <a:lstStyle/>
          <a:p>
            <a:r>
              <a:rPr lang="en-GB" sz="7200" b="1" i="1" u="sng" dirty="0"/>
              <a:t>What is a contract?</a:t>
            </a:r>
            <a:endParaRPr lang="en-GB" sz="7200" b="1" i="1" u="sng"/>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0B57A0-F83C-0A81-E804-C4D4C548A88D}"/>
              </a:ext>
            </a:extLst>
          </p:cNvPr>
          <p:cNvSpPr>
            <a:spLocks noGrp="1"/>
          </p:cNvSpPr>
          <p:nvPr>
            <p:ph idx="1"/>
          </p:nvPr>
        </p:nvSpPr>
        <p:spPr>
          <a:xfrm>
            <a:off x="5297762" y="2706624"/>
            <a:ext cx="6251110" cy="3483864"/>
          </a:xfrm>
        </p:spPr>
        <p:txBody>
          <a:bodyPr>
            <a:normAutofit fontScale="85000" lnSpcReduction="20000"/>
          </a:bodyPr>
          <a:lstStyle/>
          <a:p>
            <a:pPr>
              <a:lnSpc>
                <a:spcPct val="100000"/>
              </a:lnSpc>
            </a:pPr>
            <a:r>
              <a:rPr lang="en-GB" sz="2400" dirty="0"/>
              <a:t>A legal agreement between two people or organisations- ‘’an agreement giving rise to obligations that are enforceable or recognised by the law’’ </a:t>
            </a:r>
          </a:p>
          <a:p>
            <a:pPr>
              <a:lnSpc>
                <a:spcPct val="100000"/>
              </a:lnSpc>
            </a:pPr>
            <a:r>
              <a:rPr lang="en-GB" sz="2400" dirty="0"/>
              <a:t>Needed within a contact is; </a:t>
            </a:r>
          </a:p>
          <a:p>
            <a:pPr>
              <a:lnSpc>
                <a:spcPct val="100000"/>
              </a:lnSpc>
            </a:pPr>
            <a:endParaRPr lang="en-GB" sz="2400" dirty="0"/>
          </a:p>
          <a:p>
            <a:pPr>
              <a:lnSpc>
                <a:spcPct val="100000"/>
              </a:lnSpc>
            </a:pPr>
            <a:r>
              <a:rPr lang="en-GB" sz="2400" dirty="0"/>
              <a:t>Agreement/ certainty/ intention/ consideration. </a:t>
            </a:r>
          </a:p>
          <a:p>
            <a:pPr>
              <a:lnSpc>
                <a:spcPct val="100000"/>
              </a:lnSpc>
            </a:pPr>
            <a:endParaRPr lang="en-GB" sz="2400" dirty="0"/>
          </a:p>
          <a:p>
            <a:pPr>
              <a:lnSpc>
                <a:spcPct val="100000"/>
              </a:lnSpc>
            </a:pPr>
            <a:r>
              <a:rPr lang="en-GB" sz="2400" dirty="0"/>
              <a:t>Offeror and offeree. </a:t>
            </a:r>
          </a:p>
          <a:p>
            <a:pPr>
              <a:lnSpc>
                <a:spcPct val="100000"/>
              </a:lnSpc>
            </a:pPr>
            <a:endParaRPr lang="en-GB" sz="2400" dirty="0"/>
          </a:p>
          <a:p>
            <a:pPr>
              <a:lnSpc>
                <a:spcPct val="100000"/>
              </a:lnSpc>
            </a:pPr>
            <a:r>
              <a:rPr lang="en-GB" sz="2400" dirty="0"/>
              <a:t>Main aim is to put the individual in the position that they would have been in had the contract taken place. </a:t>
            </a:r>
          </a:p>
        </p:txBody>
      </p:sp>
      <p:pic>
        <p:nvPicPr>
          <p:cNvPr id="5" name="Picture 4" descr="White stones balanced in a stack">
            <a:extLst>
              <a:ext uri="{FF2B5EF4-FFF2-40B4-BE49-F238E27FC236}">
                <a16:creationId xmlns:a16="http://schemas.microsoft.com/office/drawing/2014/main" id="{39BCE2B7-249D-C09E-50D1-1476089FD733}"/>
              </a:ext>
            </a:extLst>
          </p:cNvPr>
          <p:cNvPicPr>
            <a:picLocks noChangeAspect="1"/>
          </p:cNvPicPr>
          <p:nvPr/>
        </p:nvPicPr>
        <p:blipFill rotWithShape="1">
          <a:blip r:embed="rId3"/>
          <a:srcRect l="54529" r="13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06787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 descr="Contract outline">
            <a:extLst>
              <a:ext uri="{FF2B5EF4-FFF2-40B4-BE49-F238E27FC236}">
                <a16:creationId xmlns:a16="http://schemas.microsoft.com/office/drawing/2014/main" id="{812321CD-501E-C07C-B2C5-12328529D4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5" name="Freeform: Shape 1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C3998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A6AE115-5C5B-A962-84D4-6742E0A3EF1E}"/>
              </a:ext>
            </a:extLst>
          </p:cNvPr>
          <p:cNvSpPr>
            <a:spLocks noGrp="1"/>
          </p:cNvSpPr>
          <p:nvPr>
            <p:ph type="title"/>
          </p:nvPr>
        </p:nvSpPr>
        <p:spPr>
          <a:xfrm>
            <a:off x="5759354" y="638089"/>
            <a:ext cx="5337270" cy="1476801"/>
          </a:xfrm>
        </p:spPr>
        <p:txBody>
          <a:bodyPr vert="horz" lIns="91440" tIns="45720" rIns="91440" bIns="45720" rtlCol="0" anchor="b">
            <a:normAutofit/>
          </a:bodyPr>
          <a:lstStyle/>
          <a:p>
            <a:pPr algn="l"/>
            <a:r>
              <a:rPr lang="en-US" sz="5600" b="1" i="1" u="sng">
                <a:solidFill>
                  <a:srgbClr val="FFFFFF"/>
                </a:solidFill>
              </a:rPr>
              <a:t>Privity of contract</a:t>
            </a:r>
          </a:p>
        </p:txBody>
      </p:sp>
      <p:sp>
        <p:nvSpPr>
          <p:cNvPr id="1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87F4DB6-6917-7A24-6D94-D39193A50BEC}"/>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US" sz="2500">
                <a:solidFill>
                  <a:srgbClr val="FFFFFF"/>
                </a:solidFill>
              </a:rPr>
              <a:t>Only the parties to the contract must abide by it. </a:t>
            </a:r>
          </a:p>
          <a:p>
            <a:pPr>
              <a:lnSpc>
                <a:spcPct val="100000"/>
              </a:lnSpc>
            </a:pPr>
            <a:endParaRPr lang="en-US" sz="2500">
              <a:solidFill>
                <a:srgbClr val="FFFFFF"/>
              </a:solidFill>
            </a:endParaRPr>
          </a:p>
          <a:p>
            <a:pPr>
              <a:lnSpc>
                <a:spcPct val="100000"/>
              </a:lnSpc>
            </a:pPr>
            <a:r>
              <a:rPr lang="en-US" sz="2500">
                <a:solidFill>
                  <a:srgbClr val="FFFFFF"/>
                </a:solidFill>
              </a:rPr>
              <a:t>What is the case of Tweedle v Atkinson [1861] about? </a:t>
            </a:r>
          </a:p>
          <a:p>
            <a:pPr>
              <a:lnSpc>
                <a:spcPct val="100000"/>
              </a:lnSpc>
            </a:pPr>
            <a:endParaRPr lang="en-US" sz="2500">
              <a:solidFill>
                <a:srgbClr val="FFFFFF"/>
              </a:solidFill>
            </a:endParaRPr>
          </a:p>
          <a:p>
            <a:pPr>
              <a:lnSpc>
                <a:spcPct val="100000"/>
              </a:lnSpc>
            </a:pPr>
            <a:r>
              <a:rPr lang="en-US" sz="2500">
                <a:solidFill>
                  <a:srgbClr val="FFFFFF"/>
                </a:solidFill>
              </a:rPr>
              <a:t>What about exemptions? </a:t>
            </a:r>
          </a:p>
          <a:p>
            <a:pPr>
              <a:lnSpc>
                <a:spcPct val="100000"/>
              </a:lnSpc>
            </a:pPr>
            <a:endParaRPr lang="en-US" sz="2500">
              <a:solidFill>
                <a:srgbClr val="FFFFFF"/>
              </a:solidFill>
            </a:endParaRPr>
          </a:p>
          <a:p>
            <a:pPr>
              <a:lnSpc>
                <a:spcPct val="100000"/>
              </a:lnSpc>
            </a:pPr>
            <a:r>
              <a:rPr lang="en-US" sz="2500">
                <a:solidFill>
                  <a:srgbClr val="FFFFFF"/>
                </a:solidFill>
              </a:rPr>
              <a:t>Consider Section 11 of the Married Women’s Property Act 1882. </a:t>
            </a:r>
          </a:p>
        </p:txBody>
      </p:sp>
      <p:sp>
        <p:nvSpPr>
          <p:cNvPr id="6" name="Slide Number Placeholder 5">
            <a:extLst>
              <a:ext uri="{FF2B5EF4-FFF2-40B4-BE49-F238E27FC236}">
                <a16:creationId xmlns:a16="http://schemas.microsoft.com/office/drawing/2014/main" id="{32684E97-7C73-AAD9-7A35-E46286C4A534}"/>
              </a:ext>
            </a:extLst>
          </p:cNvPr>
          <p:cNvSpPr>
            <a:spLocks noGrp="1"/>
          </p:cNvSpPr>
          <p:nvPr>
            <p:ph type="sldNum" sz="quarter" idx="11"/>
          </p:nvPr>
        </p:nvSpPr>
        <p:spPr>
          <a:xfrm>
            <a:off x="10481480" y="6356350"/>
            <a:ext cx="875367" cy="365125"/>
          </a:xfrm>
        </p:spPr>
        <p:txBody>
          <a:bodyPr vert="horz" lIns="91440" tIns="45720" rIns="91440" bIns="45720" rtlCol="0" anchor="ctr">
            <a:normAutofit/>
          </a:bodyPr>
          <a:lstStyle/>
          <a:p>
            <a:pPr>
              <a:spcAft>
                <a:spcPts val="600"/>
              </a:spcAft>
            </a:pPr>
            <a:fld id="{294A09A9-5501-47C1-A89A-A340965A2BE2}" type="slidenum">
              <a:rPr lang="en-US">
                <a:solidFill>
                  <a:srgbClr val="FFFFFF"/>
                </a:solidFill>
              </a:rPr>
              <a:pPr>
                <a:spcAft>
                  <a:spcPts val="600"/>
                </a:spcAft>
              </a:pPr>
              <a:t>20</a:t>
            </a:fld>
            <a:endParaRPr lang="en-US">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873984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547B9-19E0-692E-E5F8-D0E7DEE5D8F7}"/>
              </a:ext>
            </a:extLst>
          </p:cNvPr>
          <p:cNvSpPr>
            <a:spLocks noGrp="1"/>
          </p:cNvSpPr>
          <p:nvPr>
            <p:ph type="title"/>
          </p:nvPr>
        </p:nvSpPr>
        <p:spPr>
          <a:xfrm>
            <a:off x="1063752" y="656625"/>
            <a:ext cx="10058400" cy="1250551"/>
          </a:xfrm>
        </p:spPr>
        <p:txBody>
          <a:bodyPr>
            <a:normAutofit/>
          </a:bodyPr>
          <a:lstStyle/>
          <a:p>
            <a:r>
              <a:rPr lang="en-GB" sz="6600" b="1" i="1" u="sng" dirty="0"/>
              <a:t>Continued</a:t>
            </a:r>
            <a:r>
              <a:rPr lang="en-GB" sz="4000" dirty="0"/>
              <a:t> </a:t>
            </a:r>
          </a:p>
        </p:txBody>
      </p:sp>
      <p:graphicFrame>
        <p:nvGraphicFramePr>
          <p:cNvPr id="8" name="Content Placeholder 3">
            <a:extLst>
              <a:ext uri="{FF2B5EF4-FFF2-40B4-BE49-F238E27FC236}">
                <a16:creationId xmlns:a16="http://schemas.microsoft.com/office/drawing/2014/main" id="{9A17A967-6807-DFB7-8C05-AC80463F741A}"/>
              </a:ext>
            </a:extLst>
          </p:cNvPr>
          <p:cNvGraphicFramePr>
            <a:graphicFrameLocks noGrp="1"/>
          </p:cNvGraphicFramePr>
          <p:nvPr>
            <p:ph idx="1"/>
            <p:extLst>
              <p:ext uri="{D42A27DB-BD31-4B8C-83A1-F6EECF244321}">
                <p14:modId xmlns:p14="http://schemas.microsoft.com/office/powerpoint/2010/main" val="845742747"/>
              </p:ext>
            </p:extLst>
          </p:nvPr>
        </p:nvGraphicFramePr>
        <p:xfrm>
          <a:off x="609600" y="1654630"/>
          <a:ext cx="10518648"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328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90C1-2299-CF43-9BA2-4530F84AE161}"/>
              </a:ext>
            </a:extLst>
          </p:cNvPr>
          <p:cNvSpPr>
            <a:spLocks noGrp="1"/>
          </p:cNvSpPr>
          <p:nvPr>
            <p:ph type="title"/>
          </p:nvPr>
        </p:nvSpPr>
        <p:spPr>
          <a:xfrm>
            <a:off x="1069848" y="987552"/>
            <a:ext cx="10058400" cy="928334"/>
          </a:xfrm>
        </p:spPr>
        <p:txBody>
          <a:bodyPr>
            <a:normAutofit/>
          </a:bodyPr>
          <a:lstStyle/>
          <a:p>
            <a:r>
              <a:rPr lang="en-GB" b="1" i="1" u="sng" dirty="0"/>
              <a:t>Exemptions and exceptions to privity of contract</a:t>
            </a:r>
          </a:p>
        </p:txBody>
      </p:sp>
      <p:graphicFrame>
        <p:nvGraphicFramePr>
          <p:cNvPr id="8" name="Content Placeholder 3">
            <a:extLst>
              <a:ext uri="{FF2B5EF4-FFF2-40B4-BE49-F238E27FC236}">
                <a16:creationId xmlns:a16="http://schemas.microsoft.com/office/drawing/2014/main" id="{0AFA9AD4-EE5C-48F3-5210-E4E75A960C41}"/>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077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Video 6" descr="Bird's Eye View Of People Walking">
            <a:extLst>
              <a:ext uri="{FF2B5EF4-FFF2-40B4-BE49-F238E27FC236}">
                <a16:creationId xmlns:a16="http://schemas.microsoft.com/office/drawing/2014/main" id="{15EF31A9-264A-EAA8-E081-C4FBDBB94B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FC4B89A-F7C2-BD15-C020-0058ADA79C26}"/>
              </a:ext>
            </a:extLst>
          </p:cNvPr>
          <p:cNvSpPr>
            <a:spLocks noGrp="1"/>
          </p:cNvSpPr>
          <p:nvPr>
            <p:ph type="title"/>
          </p:nvPr>
        </p:nvSpPr>
        <p:spPr>
          <a:xfrm>
            <a:off x="321733" y="321733"/>
            <a:ext cx="11548532" cy="4229305"/>
          </a:xfrm>
        </p:spPr>
        <p:txBody>
          <a:bodyPr vert="horz" lIns="91440" tIns="45720" rIns="91440" bIns="45720" rtlCol="0" anchor="t">
            <a:normAutofit/>
          </a:bodyPr>
          <a:lstStyle/>
          <a:p>
            <a:pPr algn="l"/>
            <a:r>
              <a:rPr lang="en-US" sz="11500" b="1" i="1" u="sng">
                <a:solidFill>
                  <a:schemeClr val="bg1"/>
                </a:solidFill>
              </a:rPr>
              <a:t>Let’s take a break</a:t>
            </a:r>
          </a:p>
        </p:txBody>
      </p:sp>
      <p:sp>
        <p:nvSpPr>
          <p:cNvPr id="15" name="Rectangle 14">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3593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8D1B-90DC-C4CC-EB90-CB1DAB375425}"/>
              </a:ext>
            </a:extLst>
          </p:cNvPr>
          <p:cNvSpPr>
            <a:spLocks noGrp="1"/>
          </p:cNvSpPr>
          <p:nvPr>
            <p:ph type="title"/>
          </p:nvPr>
        </p:nvSpPr>
        <p:spPr>
          <a:xfrm>
            <a:off x="1069848" y="987552"/>
            <a:ext cx="10058400" cy="1278128"/>
          </a:xfrm>
        </p:spPr>
        <p:txBody>
          <a:bodyPr>
            <a:normAutofit/>
          </a:bodyPr>
          <a:lstStyle/>
          <a:p>
            <a:r>
              <a:rPr lang="en-GB" sz="6600" b="1" i="1" u="sng" dirty="0"/>
              <a:t>What about today?</a:t>
            </a:r>
          </a:p>
        </p:txBody>
      </p:sp>
      <p:graphicFrame>
        <p:nvGraphicFramePr>
          <p:cNvPr id="6" name="Content Placeholder 3">
            <a:extLst>
              <a:ext uri="{FF2B5EF4-FFF2-40B4-BE49-F238E27FC236}">
                <a16:creationId xmlns:a16="http://schemas.microsoft.com/office/drawing/2014/main" id="{BA66DEC1-4EBB-46A4-E340-ECEADCE80837}"/>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785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85D0-C4BF-5942-FE3D-CF9A0C403F43}"/>
              </a:ext>
            </a:extLst>
          </p:cNvPr>
          <p:cNvSpPr>
            <a:spLocks noGrp="1"/>
          </p:cNvSpPr>
          <p:nvPr>
            <p:ph type="title"/>
          </p:nvPr>
        </p:nvSpPr>
        <p:spPr>
          <a:xfrm>
            <a:off x="1069848" y="733552"/>
            <a:ext cx="10058400" cy="1207008"/>
          </a:xfrm>
        </p:spPr>
        <p:txBody>
          <a:bodyPr>
            <a:normAutofit/>
          </a:bodyPr>
          <a:lstStyle/>
          <a:p>
            <a:r>
              <a:rPr lang="en-GB" sz="7200" b="1" i="1" u="sng" dirty="0"/>
              <a:t>Continuing </a:t>
            </a:r>
          </a:p>
        </p:txBody>
      </p:sp>
      <p:graphicFrame>
        <p:nvGraphicFramePr>
          <p:cNvPr id="6" name="Content Placeholder 3">
            <a:extLst>
              <a:ext uri="{FF2B5EF4-FFF2-40B4-BE49-F238E27FC236}">
                <a16:creationId xmlns:a16="http://schemas.microsoft.com/office/drawing/2014/main" id="{0A8D0AA6-CD22-96E3-2E14-F9BAB8030BE8}"/>
              </a:ext>
            </a:extLst>
          </p:cNvPr>
          <p:cNvGraphicFramePr>
            <a:graphicFrameLocks noGrp="1"/>
          </p:cNvGraphicFramePr>
          <p:nvPr>
            <p:ph idx="1"/>
            <p:extLst>
              <p:ext uri="{D42A27DB-BD31-4B8C-83A1-F6EECF244321}">
                <p14:modId xmlns:p14="http://schemas.microsoft.com/office/powerpoint/2010/main" val="713497910"/>
              </p:ext>
            </p:extLst>
          </p:nvPr>
        </p:nvGraphicFramePr>
        <p:xfrm>
          <a:off x="1060704" y="2133600"/>
          <a:ext cx="10067544" cy="441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59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6713D-2644-4D85-161E-405CD38FD805}"/>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l"/>
            <a:r>
              <a:rPr lang="en-US" sz="7200" b="1" i="1" u="sng"/>
              <a:t>Continuing </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FF3270C-EBC6-844B-AA96-9AF3CB994DDE}"/>
              </a:ext>
            </a:extLst>
          </p:cNvPr>
          <p:cNvSpPr>
            <a:spLocks noGrp="1"/>
          </p:cNvSpPr>
          <p:nvPr>
            <p:ph idx="1"/>
          </p:nvPr>
        </p:nvSpPr>
        <p:spPr>
          <a:xfrm>
            <a:off x="5297762" y="2706624"/>
            <a:ext cx="6251110" cy="3483864"/>
          </a:xfrm>
        </p:spPr>
        <p:txBody>
          <a:bodyPr vert="horz" lIns="91440" tIns="45720" rIns="91440" bIns="45720" rtlCol="0">
            <a:normAutofit/>
          </a:bodyPr>
          <a:lstStyle/>
          <a:p>
            <a:r>
              <a:rPr lang="en-US"/>
              <a:t>Avraamides v Colwill [2006] – the wording was unclear- benefit third parties but not clear who the third parties were. </a:t>
            </a:r>
          </a:p>
          <a:p>
            <a:r>
              <a:rPr lang="en-US"/>
              <a:t>Wording needs to be clear. </a:t>
            </a:r>
          </a:p>
          <a:p>
            <a:r>
              <a:rPr lang="en-US"/>
              <a:t>Should not need to interpret it. </a:t>
            </a:r>
          </a:p>
          <a:p>
            <a:pPr marL="0"/>
            <a:endParaRPr lang="en-US"/>
          </a:p>
        </p:txBody>
      </p:sp>
      <p:pic>
        <p:nvPicPr>
          <p:cNvPr id="6" name="Picture 5">
            <a:extLst>
              <a:ext uri="{FF2B5EF4-FFF2-40B4-BE49-F238E27FC236}">
                <a16:creationId xmlns:a16="http://schemas.microsoft.com/office/drawing/2014/main" id="{D8BBCD98-756C-BDE0-6961-75A56498BF08}"/>
              </a:ext>
            </a:extLst>
          </p:cNvPr>
          <p:cNvPicPr>
            <a:picLocks noChangeAspect="1"/>
          </p:cNvPicPr>
          <p:nvPr/>
        </p:nvPicPr>
        <p:blipFill rotWithShape="1">
          <a:blip r:embed="rId3"/>
          <a:srcRect l="9922" r="4644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33857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5473-EC4F-FC6D-7FBD-92AD5AC7AE1C}"/>
              </a:ext>
            </a:extLst>
          </p:cNvPr>
          <p:cNvSpPr>
            <a:spLocks noGrp="1"/>
          </p:cNvSpPr>
          <p:nvPr>
            <p:ph type="title"/>
          </p:nvPr>
        </p:nvSpPr>
        <p:spPr>
          <a:xfrm>
            <a:off x="1069848" y="987552"/>
            <a:ext cx="10058400" cy="1214472"/>
          </a:xfrm>
        </p:spPr>
        <p:txBody>
          <a:bodyPr>
            <a:normAutofit/>
          </a:bodyPr>
          <a:lstStyle/>
          <a:p>
            <a:r>
              <a:rPr lang="en-GB" sz="6000" b="1" i="1" u="sng" dirty="0"/>
              <a:t>Assignment</a:t>
            </a:r>
          </a:p>
        </p:txBody>
      </p:sp>
      <p:graphicFrame>
        <p:nvGraphicFramePr>
          <p:cNvPr id="6" name="Content Placeholder 3">
            <a:extLst>
              <a:ext uri="{FF2B5EF4-FFF2-40B4-BE49-F238E27FC236}">
                <a16:creationId xmlns:a16="http://schemas.microsoft.com/office/drawing/2014/main" id="{F6A4028E-618B-B72A-882A-19C5609E9779}"/>
              </a:ext>
            </a:extLst>
          </p:cNvPr>
          <p:cNvGraphicFramePr>
            <a:graphicFrameLocks noGrp="1"/>
          </p:cNvGraphicFramePr>
          <p:nvPr>
            <p:ph idx="1"/>
            <p:extLst>
              <p:ext uri="{D42A27DB-BD31-4B8C-83A1-F6EECF244321}">
                <p14:modId xmlns:p14="http://schemas.microsoft.com/office/powerpoint/2010/main" val="1354250286"/>
              </p:ext>
            </p:extLst>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20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35B6A-3AE0-F7F9-C1B1-EF85CF3D86BC}"/>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a:t>Continued</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C56BAA32-9C01-24E3-7CFE-68A080D8C3AB}"/>
              </a:ext>
            </a:extLst>
          </p:cNvPr>
          <p:cNvGraphicFramePr>
            <a:graphicFrameLocks noGrp="1"/>
          </p:cNvGraphicFramePr>
          <p:nvPr>
            <p:ph idx="1"/>
            <p:extLst>
              <p:ext uri="{D42A27DB-BD31-4B8C-83A1-F6EECF244321}">
                <p14:modId xmlns:p14="http://schemas.microsoft.com/office/powerpoint/2010/main" val="2706625333"/>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25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7">
            <a:extLst>
              <a:ext uri="{FF2B5EF4-FFF2-40B4-BE49-F238E27FC236}">
                <a16:creationId xmlns:a16="http://schemas.microsoft.com/office/drawing/2014/main" id="{8B71B615-14B5-4C0F-99E2-F17912DC6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C39983"/>
          </a:solidFill>
          <a:ln w="57150">
            <a:solidFill>
              <a:srgbClr val="C3998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DC6795-2CCB-2428-8D26-400E5E663A69}"/>
              </a:ext>
            </a:extLst>
          </p:cNvPr>
          <p:cNvSpPr>
            <a:spLocks noGrp="1"/>
          </p:cNvSpPr>
          <p:nvPr>
            <p:ph type="title"/>
          </p:nvPr>
        </p:nvSpPr>
        <p:spPr>
          <a:xfrm>
            <a:off x="2612571" y="1420591"/>
            <a:ext cx="6809014" cy="1102860"/>
          </a:xfrm>
        </p:spPr>
        <p:txBody>
          <a:bodyPr vert="horz" lIns="91440" tIns="45720" rIns="91440" bIns="45720" rtlCol="0" anchor="b">
            <a:normAutofit/>
          </a:bodyPr>
          <a:lstStyle/>
          <a:p>
            <a:pPr algn="l"/>
            <a:r>
              <a:rPr lang="en-US" sz="6600" b="1" i="1" u="sng">
                <a:solidFill>
                  <a:srgbClr val="FFFFFF"/>
                </a:solidFill>
              </a:rPr>
              <a:t>Novation, what can happen?</a:t>
            </a:r>
          </a:p>
        </p:txBody>
      </p:sp>
      <p:graphicFrame>
        <p:nvGraphicFramePr>
          <p:cNvPr id="15" name="Content Placeholder 3">
            <a:extLst>
              <a:ext uri="{FF2B5EF4-FFF2-40B4-BE49-F238E27FC236}">
                <a16:creationId xmlns:a16="http://schemas.microsoft.com/office/drawing/2014/main" id="{578910A9-1387-F499-6132-39427E8A1090}"/>
              </a:ext>
            </a:extLst>
          </p:cNvPr>
          <p:cNvGraphicFramePr>
            <a:graphicFrameLocks noGrp="1"/>
          </p:cNvGraphicFramePr>
          <p:nvPr>
            <p:ph idx="1"/>
            <p:extLst>
              <p:ext uri="{D42A27DB-BD31-4B8C-83A1-F6EECF244321}">
                <p14:modId xmlns:p14="http://schemas.microsoft.com/office/powerpoint/2010/main" val="2434759798"/>
              </p:ext>
            </p:extLst>
          </p:nvPr>
        </p:nvGraphicFramePr>
        <p:xfrm>
          <a:off x="2612571" y="2694219"/>
          <a:ext cx="6809014" cy="2514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Question Mark with solid fill">
            <a:extLst>
              <a:ext uri="{FF2B5EF4-FFF2-40B4-BE49-F238E27FC236}">
                <a16:creationId xmlns:a16="http://schemas.microsoft.com/office/drawing/2014/main" id="{D0D7AD8F-A68A-91E5-48A6-89F861AE0B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85974" y="5487927"/>
            <a:ext cx="1203897" cy="1203897"/>
          </a:xfrm>
          <a:prstGeom prst="rect">
            <a:avLst/>
          </a:prstGeom>
        </p:spPr>
      </p:pic>
    </p:spTree>
    <p:extLst>
      <p:ext uri="{BB962C8B-B14F-4D97-AF65-F5344CB8AC3E}">
        <p14:creationId xmlns:p14="http://schemas.microsoft.com/office/powerpoint/2010/main" val="22678887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092148F-EF0C-E15F-DAEA-E7F96B867482}"/>
              </a:ext>
            </a:extLst>
          </p:cNvPr>
          <p:cNvSpPr>
            <a:spLocks noGrp="1"/>
          </p:cNvSpPr>
          <p:nvPr>
            <p:ph type="ctrTitle"/>
          </p:nvPr>
        </p:nvSpPr>
        <p:spPr>
          <a:xfrm>
            <a:off x="4853988" y="320041"/>
            <a:ext cx="6707084" cy="3892668"/>
          </a:xfrm>
        </p:spPr>
        <p:txBody>
          <a:bodyPr>
            <a:normAutofit/>
          </a:bodyPr>
          <a:lstStyle/>
          <a:p>
            <a:r>
              <a:rPr lang="en-GB" b="1" i="1" u="sng"/>
              <a:t>Let’s take a break!</a:t>
            </a:r>
          </a:p>
        </p:txBody>
      </p:sp>
      <p:sp>
        <p:nvSpPr>
          <p:cNvPr id="6" name="Subtitle 5">
            <a:extLst>
              <a:ext uri="{FF2B5EF4-FFF2-40B4-BE49-F238E27FC236}">
                <a16:creationId xmlns:a16="http://schemas.microsoft.com/office/drawing/2014/main" id="{E8594720-3865-DDFB-7C91-03C2DBBEB677}"/>
              </a:ext>
            </a:extLst>
          </p:cNvPr>
          <p:cNvSpPr>
            <a:spLocks noGrp="1"/>
          </p:cNvSpPr>
          <p:nvPr>
            <p:ph type="subTitle" idx="1"/>
          </p:nvPr>
        </p:nvSpPr>
        <p:spPr>
          <a:xfrm>
            <a:off x="4853699" y="4631161"/>
            <a:ext cx="6707366" cy="1569486"/>
          </a:xfrm>
        </p:spPr>
        <p:txBody>
          <a:bodyPr>
            <a:normAutofit/>
          </a:bodyPr>
          <a:lstStyle/>
          <a:p>
            <a:pPr algn="ctr"/>
            <a:r>
              <a:rPr lang="en-GB" dirty="0"/>
              <a:t>Take 10 minutes and then we will continue</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Tea">
            <a:extLst>
              <a:ext uri="{FF2B5EF4-FFF2-40B4-BE49-F238E27FC236}">
                <a16:creationId xmlns:a16="http://schemas.microsoft.com/office/drawing/2014/main" id="{5747A6B4-6293-3C0E-0E3B-CD7C5B469E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040" y="1371600"/>
            <a:ext cx="4087368" cy="4087368"/>
          </a:xfrm>
          <a:prstGeom prst="rect">
            <a:avLst/>
          </a:prstGeom>
        </p:spPr>
      </p:pic>
    </p:spTree>
    <p:extLst>
      <p:ext uri="{BB962C8B-B14F-4D97-AF65-F5344CB8AC3E}">
        <p14:creationId xmlns:p14="http://schemas.microsoft.com/office/powerpoint/2010/main" val="2320395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303EB-C8E6-59CA-FDB4-2CC4934A91EF}"/>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dirty="0"/>
              <a:t>Questions?</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4EAB305D-3A51-EB9C-E66D-E5984D7684A1}"/>
              </a:ext>
            </a:extLst>
          </p:cNvPr>
          <p:cNvGraphicFramePr>
            <a:graphicFrameLocks noGrp="1"/>
          </p:cNvGraphicFramePr>
          <p:nvPr>
            <p:ph idx="1"/>
            <p:extLst>
              <p:ext uri="{D42A27DB-BD31-4B8C-83A1-F6EECF244321}">
                <p14:modId xmlns:p14="http://schemas.microsoft.com/office/powerpoint/2010/main" val="67031269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4164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E406C-2EA6-8902-F419-3ABB813702D0}"/>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a:t>Activity </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0DC66DD6-536C-470A-AFDC-FFE95FB9AD8F}"/>
              </a:ext>
            </a:extLst>
          </p:cNvPr>
          <p:cNvGraphicFramePr>
            <a:graphicFrameLocks noGrp="1"/>
          </p:cNvGraphicFramePr>
          <p:nvPr>
            <p:ph idx="1"/>
            <p:extLst>
              <p:ext uri="{D42A27DB-BD31-4B8C-83A1-F6EECF244321}">
                <p14:modId xmlns:p14="http://schemas.microsoft.com/office/powerpoint/2010/main" val="180965038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3966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7"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E85D2-F9E8-08C2-6BCE-786415AF2A25}"/>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b="1" i="1" u="sng" dirty="0"/>
              <a:t>Activity</a:t>
            </a:r>
            <a:r>
              <a:rPr lang="en-US" sz="7200" dirty="0"/>
              <a:t> </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3">
            <a:extLst>
              <a:ext uri="{FF2B5EF4-FFF2-40B4-BE49-F238E27FC236}">
                <a16:creationId xmlns:a16="http://schemas.microsoft.com/office/drawing/2014/main" id="{C44C3829-0269-3EDD-5D25-BFD48CA7DB0B}"/>
              </a:ext>
            </a:extLst>
          </p:cNvPr>
          <p:cNvSpPr>
            <a:spLocks noGrp="1"/>
          </p:cNvSpPr>
          <p:nvPr>
            <p:ph idx="1"/>
          </p:nvPr>
        </p:nvSpPr>
        <p:spPr>
          <a:xfrm>
            <a:off x="5297762" y="2706624"/>
            <a:ext cx="6251110" cy="3483864"/>
          </a:xfrm>
        </p:spPr>
        <p:txBody>
          <a:bodyPr vert="horz" lIns="91440" tIns="45720" rIns="91440" bIns="45720" rtlCol="0">
            <a:normAutofit/>
          </a:bodyPr>
          <a:lstStyle/>
          <a:p>
            <a:pPr algn="ctr">
              <a:lnSpc>
                <a:spcPct val="100000"/>
              </a:lnSpc>
            </a:pPr>
            <a:r>
              <a:rPr lang="en-US" sz="2700" b="1" i="1" u="sng" dirty="0"/>
              <a:t>Which of the following authorities DOES NOT relate to privity of contract?</a:t>
            </a:r>
          </a:p>
          <a:p>
            <a:pPr>
              <a:lnSpc>
                <a:spcPct val="100000"/>
              </a:lnSpc>
            </a:pPr>
            <a:r>
              <a:rPr lang="en-US" sz="2700" dirty="0"/>
              <a:t>Jackson v Horizon Holidays Ltd [1975]</a:t>
            </a:r>
          </a:p>
          <a:p>
            <a:pPr>
              <a:lnSpc>
                <a:spcPct val="100000"/>
              </a:lnSpc>
            </a:pPr>
            <a:r>
              <a:rPr lang="en-US" sz="2700" dirty="0"/>
              <a:t>Dunlop Pneumatic </a:t>
            </a:r>
            <a:r>
              <a:rPr lang="en-US" sz="2700" dirty="0" err="1"/>
              <a:t>Tyre</a:t>
            </a:r>
            <a:r>
              <a:rPr lang="en-US" sz="2700" dirty="0"/>
              <a:t> Co Ltd v Selfridge &amp; Co Ltd [1915]</a:t>
            </a:r>
          </a:p>
          <a:p>
            <a:pPr>
              <a:lnSpc>
                <a:spcPct val="100000"/>
              </a:lnSpc>
            </a:pPr>
            <a:r>
              <a:rPr lang="en-US" sz="2700" dirty="0"/>
              <a:t>Tweddle v Atkinson [1861]</a:t>
            </a:r>
          </a:p>
          <a:p>
            <a:pPr>
              <a:lnSpc>
                <a:spcPct val="100000"/>
              </a:lnSpc>
            </a:pPr>
            <a:r>
              <a:rPr lang="en-US" sz="2700" dirty="0"/>
              <a:t>Contracts (Rights of Third Parties) Act 1999</a:t>
            </a:r>
          </a:p>
          <a:p>
            <a:pPr>
              <a:lnSpc>
                <a:spcPct val="100000"/>
              </a:lnSpc>
            </a:pPr>
            <a:r>
              <a:rPr lang="en-US" sz="2700" dirty="0"/>
              <a:t>Consumer Rights Act 2015</a:t>
            </a:r>
          </a:p>
          <a:p>
            <a:pPr>
              <a:lnSpc>
                <a:spcPct val="100000"/>
              </a:lnSpc>
            </a:pPr>
            <a:endParaRPr lang="en-US" sz="2700" dirty="0"/>
          </a:p>
        </p:txBody>
      </p:sp>
      <p:pic>
        <p:nvPicPr>
          <p:cNvPr id="20" name="Picture 5" descr="A colorful background with dots and shapes&#10;&#10;Description automatically generated with medium confidence">
            <a:extLst>
              <a:ext uri="{FF2B5EF4-FFF2-40B4-BE49-F238E27FC236}">
                <a16:creationId xmlns:a16="http://schemas.microsoft.com/office/drawing/2014/main" id="{B8665C5C-8DA6-8BD1-C92E-B30C8586812A}"/>
              </a:ext>
            </a:extLst>
          </p:cNvPr>
          <p:cNvPicPr>
            <a:picLocks noChangeAspect="1"/>
          </p:cNvPicPr>
          <p:nvPr/>
        </p:nvPicPr>
        <p:blipFill rotWithShape="1">
          <a:blip r:embed="rId3"/>
          <a:srcRect l="31782" r="3120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667031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9983"/>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AC0CFA-0F4C-95D0-886D-5C6F79A025F8}"/>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8000" b="1" i="1" u="sng" dirty="0">
                <a:solidFill>
                  <a:schemeClr val="bg1"/>
                </a:solidFill>
              </a:rPr>
              <a:t>Activity </a:t>
            </a:r>
          </a:p>
        </p:txBody>
      </p:sp>
      <p:sp>
        <p:nvSpPr>
          <p:cNvPr id="4" name="Content Placeholder 3">
            <a:extLst>
              <a:ext uri="{FF2B5EF4-FFF2-40B4-BE49-F238E27FC236}">
                <a16:creationId xmlns:a16="http://schemas.microsoft.com/office/drawing/2014/main" id="{FAD3C712-3134-6FAA-7C5D-FEAF4C8D533E}"/>
              </a:ext>
            </a:extLst>
          </p:cNvPr>
          <p:cNvSpPr>
            <a:spLocks noGrp="1"/>
          </p:cNvSpPr>
          <p:nvPr>
            <p:ph idx="1"/>
          </p:nvPr>
        </p:nvSpPr>
        <p:spPr>
          <a:xfrm>
            <a:off x="6095999" y="882315"/>
            <a:ext cx="5254754" cy="5294647"/>
          </a:xfrm>
        </p:spPr>
        <p:txBody>
          <a:bodyPr vert="horz" lIns="91440" tIns="45720" rIns="91440" bIns="45720" rtlCol="0">
            <a:normAutofit/>
          </a:bodyPr>
          <a:lstStyle/>
          <a:p>
            <a:pPr marL="0" indent="0">
              <a:lnSpc>
                <a:spcPct val="100000"/>
              </a:lnSpc>
              <a:buNone/>
            </a:pPr>
            <a:r>
              <a:rPr lang="en-US" i="1" u="sng" dirty="0"/>
              <a:t>Identify the options below that relate to the essential elements needed to create a legally binding contract.</a:t>
            </a:r>
          </a:p>
          <a:p>
            <a:pPr>
              <a:lnSpc>
                <a:spcPct val="100000"/>
              </a:lnSpc>
            </a:pPr>
            <a:r>
              <a:rPr lang="en-US" dirty="0"/>
              <a:t>(Select 3 correct answers)</a:t>
            </a:r>
          </a:p>
          <a:p>
            <a:pPr>
              <a:lnSpc>
                <a:spcPct val="100000"/>
              </a:lnSpc>
            </a:pPr>
            <a:r>
              <a:rPr lang="en-US" dirty="0"/>
              <a:t>Agreement</a:t>
            </a:r>
          </a:p>
          <a:p>
            <a:pPr>
              <a:lnSpc>
                <a:spcPct val="100000"/>
              </a:lnSpc>
            </a:pPr>
            <a:r>
              <a:rPr lang="en-US" dirty="0"/>
              <a:t>Privity</a:t>
            </a:r>
          </a:p>
          <a:p>
            <a:pPr>
              <a:lnSpc>
                <a:spcPct val="100000"/>
              </a:lnSpc>
            </a:pPr>
            <a:r>
              <a:rPr lang="en-US" dirty="0"/>
              <a:t>Misrepresentation</a:t>
            </a:r>
          </a:p>
          <a:p>
            <a:pPr>
              <a:lnSpc>
                <a:spcPct val="100000"/>
              </a:lnSpc>
            </a:pPr>
            <a:r>
              <a:rPr lang="en-US" dirty="0"/>
              <a:t>Intention</a:t>
            </a:r>
          </a:p>
          <a:p>
            <a:pPr>
              <a:lnSpc>
                <a:spcPct val="100000"/>
              </a:lnSpc>
            </a:pPr>
            <a:r>
              <a:rPr lang="en-US" dirty="0"/>
              <a:t>Consideration</a:t>
            </a:r>
          </a:p>
          <a:p>
            <a:pPr>
              <a:lnSpc>
                <a:spcPct val="100000"/>
              </a:lnSpc>
            </a:pPr>
            <a:endParaRPr lang="en-US" dirty="0"/>
          </a:p>
        </p:txBody>
      </p:sp>
    </p:spTree>
    <p:extLst>
      <p:ext uri="{BB962C8B-B14F-4D97-AF65-F5344CB8AC3E}">
        <p14:creationId xmlns:p14="http://schemas.microsoft.com/office/powerpoint/2010/main" val="17434682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FFEEA64-A05A-A8A1-8633-3DB8DCF05E1E}"/>
              </a:ext>
            </a:extLst>
          </p:cNvPr>
          <p:cNvSpPr>
            <a:spLocks noGrp="1"/>
          </p:cNvSpPr>
          <p:nvPr>
            <p:ph type="ctrTitle"/>
          </p:nvPr>
        </p:nvSpPr>
        <p:spPr>
          <a:xfrm>
            <a:off x="5297762" y="640080"/>
            <a:ext cx="6251110" cy="3566160"/>
          </a:xfrm>
        </p:spPr>
        <p:txBody>
          <a:bodyPr anchor="b">
            <a:normAutofit/>
          </a:bodyPr>
          <a:lstStyle/>
          <a:p>
            <a:r>
              <a:rPr lang="en-GB" b="1" i="1" u="sng"/>
              <a:t>Let’s continue</a:t>
            </a:r>
          </a:p>
        </p:txBody>
      </p:sp>
      <p:sp>
        <p:nvSpPr>
          <p:cNvPr id="2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6" descr="Close-up of hopscotch on a sidewalk">
            <a:extLst>
              <a:ext uri="{FF2B5EF4-FFF2-40B4-BE49-F238E27FC236}">
                <a16:creationId xmlns:a16="http://schemas.microsoft.com/office/drawing/2014/main" id="{D927C028-74D2-2CB4-E98B-6C8F29E4FBD0}"/>
              </a:ext>
            </a:extLst>
          </p:cNvPr>
          <p:cNvPicPr>
            <a:picLocks noChangeAspect="1"/>
          </p:cNvPicPr>
          <p:nvPr/>
        </p:nvPicPr>
        <p:blipFill rotWithShape="1">
          <a:blip r:embed="rId3"/>
          <a:srcRect l="28052" r="26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71044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22F2-CD5A-55C6-EBB6-A93A6B9CAE34}"/>
              </a:ext>
            </a:extLst>
          </p:cNvPr>
          <p:cNvSpPr>
            <a:spLocks noGrp="1"/>
          </p:cNvSpPr>
          <p:nvPr>
            <p:ph type="title"/>
          </p:nvPr>
        </p:nvSpPr>
        <p:spPr>
          <a:xfrm>
            <a:off x="1060704" y="621792"/>
            <a:ext cx="10058400" cy="1245509"/>
          </a:xfrm>
        </p:spPr>
        <p:txBody>
          <a:bodyPr>
            <a:normAutofit/>
          </a:bodyPr>
          <a:lstStyle/>
          <a:p>
            <a:r>
              <a:rPr lang="en-GB" sz="6600" b="1" i="1" u="sng" dirty="0"/>
              <a:t>Is a contact enforceable?</a:t>
            </a:r>
          </a:p>
        </p:txBody>
      </p:sp>
      <p:graphicFrame>
        <p:nvGraphicFramePr>
          <p:cNvPr id="6" name="Content Placeholder 3">
            <a:extLst>
              <a:ext uri="{FF2B5EF4-FFF2-40B4-BE49-F238E27FC236}">
                <a16:creationId xmlns:a16="http://schemas.microsoft.com/office/drawing/2014/main" id="{74453423-FEEE-EE2F-34E8-8EF4946F0002}"/>
              </a:ext>
            </a:extLst>
          </p:cNvPr>
          <p:cNvGraphicFramePr>
            <a:graphicFrameLocks noGrp="1"/>
          </p:cNvGraphicFramePr>
          <p:nvPr>
            <p:ph idx="1"/>
            <p:extLst>
              <p:ext uri="{D42A27DB-BD31-4B8C-83A1-F6EECF244321}">
                <p14:modId xmlns:p14="http://schemas.microsoft.com/office/powerpoint/2010/main" val="2932102447"/>
              </p:ext>
            </p:extLst>
          </p:nvPr>
        </p:nvGraphicFramePr>
        <p:xfrm>
          <a:off x="1060704" y="1867301"/>
          <a:ext cx="10067544" cy="4679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6715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0BE23E06-5A68-A4A0-8FB9-A4C1EDC0474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0BE29457-8BF1-A025-5344-9B72D2A40C6D}"/>
              </a:ext>
            </a:extLst>
          </p:cNvPr>
          <p:cNvSpPr>
            <a:spLocks noGrp="1"/>
          </p:cNvSpPr>
          <p:nvPr>
            <p:ph type="ctrTitle"/>
          </p:nvPr>
        </p:nvSpPr>
        <p:spPr>
          <a:xfrm>
            <a:off x="7848600" y="1122363"/>
            <a:ext cx="4023360" cy="2807208"/>
          </a:xfrm>
        </p:spPr>
        <p:txBody>
          <a:bodyPr anchor="b">
            <a:noAutofit/>
          </a:bodyPr>
          <a:lstStyle/>
          <a:p>
            <a:r>
              <a:rPr lang="en-GB" b="1" i="1" u="sng" dirty="0">
                <a:solidFill>
                  <a:schemeClr val="bg1"/>
                </a:solidFill>
              </a:rPr>
              <a:t>Agreement</a:t>
            </a:r>
          </a:p>
        </p:txBody>
      </p:sp>
    </p:spTree>
    <p:extLst>
      <p:ext uri="{BB962C8B-B14F-4D97-AF65-F5344CB8AC3E}">
        <p14:creationId xmlns:p14="http://schemas.microsoft.com/office/powerpoint/2010/main" val="124684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3DB26-A51D-1AD8-8D90-AFCFCCF2BC9D}"/>
              </a:ext>
            </a:extLst>
          </p:cNvPr>
          <p:cNvSpPr>
            <a:spLocks noGrp="1"/>
          </p:cNvSpPr>
          <p:nvPr>
            <p:ph type="title"/>
          </p:nvPr>
        </p:nvSpPr>
        <p:spPr>
          <a:xfrm>
            <a:off x="640080" y="325369"/>
            <a:ext cx="4368602" cy="1956841"/>
          </a:xfrm>
        </p:spPr>
        <p:txBody>
          <a:bodyPr anchor="b">
            <a:normAutofit fontScale="90000"/>
          </a:bodyPr>
          <a:lstStyle/>
          <a:p>
            <a:pPr algn="ctr"/>
            <a:r>
              <a:rPr lang="en-GB" sz="6600" b="1" i="1" u="sng" dirty="0"/>
              <a:t>Different types of contract</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A57BAC-1D61-5461-7749-67E1E8873D86}"/>
              </a:ext>
            </a:extLst>
          </p:cNvPr>
          <p:cNvSpPr>
            <a:spLocks noGrp="1"/>
          </p:cNvSpPr>
          <p:nvPr>
            <p:ph idx="1"/>
          </p:nvPr>
        </p:nvSpPr>
        <p:spPr>
          <a:xfrm>
            <a:off x="640080" y="2872899"/>
            <a:ext cx="4243589" cy="3320668"/>
          </a:xfrm>
        </p:spPr>
        <p:txBody>
          <a:bodyPr>
            <a:normAutofit lnSpcReduction="10000"/>
          </a:bodyPr>
          <a:lstStyle/>
          <a:p>
            <a:pPr>
              <a:lnSpc>
                <a:spcPct val="100000"/>
              </a:lnSpc>
            </a:pPr>
            <a:r>
              <a:rPr lang="en-GB" sz="2200" dirty="0"/>
              <a:t>Unilateral and Bilateral.</a:t>
            </a:r>
          </a:p>
          <a:p>
            <a:pPr marL="0" indent="0">
              <a:lnSpc>
                <a:spcPct val="100000"/>
              </a:lnSpc>
              <a:buNone/>
            </a:pPr>
            <a:endParaRPr lang="en-GB" sz="2200" dirty="0"/>
          </a:p>
          <a:p>
            <a:pPr>
              <a:lnSpc>
                <a:spcPct val="100000"/>
              </a:lnSpc>
            </a:pPr>
            <a:r>
              <a:rPr lang="en-GB" sz="2200" dirty="0"/>
              <a:t>Expressed or implied. </a:t>
            </a:r>
          </a:p>
          <a:p>
            <a:pPr>
              <a:lnSpc>
                <a:spcPct val="100000"/>
              </a:lnSpc>
            </a:pPr>
            <a:endParaRPr lang="en-GB" sz="2200" dirty="0"/>
          </a:p>
          <a:p>
            <a:r>
              <a:rPr lang="en-GB" sz="2400" dirty="0"/>
              <a:t>Offeror – person making the offer. </a:t>
            </a:r>
          </a:p>
          <a:p>
            <a:endParaRPr lang="en-GB" sz="2400" dirty="0"/>
          </a:p>
          <a:p>
            <a:r>
              <a:rPr lang="en-GB" sz="2400" dirty="0"/>
              <a:t>Offeree – person receiving the offer. </a:t>
            </a:r>
          </a:p>
          <a:p>
            <a:pPr marL="0" indent="0">
              <a:lnSpc>
                <a:spcPct val="100000"/>
              </a:lnSpc>
              <a:buNone/>
            </a:pPr>
            <a:endParaRPr lang="en-GB" sz="2200" dirty="0"/>
          </a:p>
          <a:p>
            <a:pPr marL="0" indent="0">
              <a:lnSpc>
                <a:spcPct val="100000"/>
              </a:lnSpc>
              <a:buNone/>
            </a:pPr>
            <a:endParaRPr lang="en-GB" sz="2200" dirty="0"/>
          </a:p>
          <a:p>
            <a:pPr>
              <a:lnSpc>
                <a:spcPct val="100000"/>
              </a:lnSpc>
            </a:pPr>
            <a:endParaRPr lang="en-GB" sz="2200" dirty="0"/>
          </a:p>
          <a:p>
            <a:pPr>
              <a:lnSpc>
                <a:spcPct val="100000"/>
              </a:lnSpc>
            </a:pPr>
            <a:endParaRPr lang="en-GB" sz="2200" dirty="0"/>
          </a:p>
        </p:txBody>
      </p:sp>
      <p:pic>
        <p:nvPicPr>
          <p:cNvPr id="5" name="Picture 4" descr="Explosion of a cloud of powder of particles of colour white and a black background">
            <a:extLst>
              <a:ext uri="{FF2B5EF4-FFF2-40B4-BE49-F238E27FC236}">
                <a16:creationId xmlns:a16="http://schemas.microsoft.com/office/drawing/2014/main" id="{A50AC19D-661D-3A71-0638-E6DA5A8D35FE}"/>
              </a:ext>
            </a:extLst>
          </p:cNvPr>
          <p:cNvPicPr>
            <a:picLocks noChangeAspect="1"/>
          </p:cNvPicPr>
          <p:nvPr/>
        </p:nvPicPr>
        <p:blipFill rotWithShape="1">
          <a:blip r:embed="rId3"/>
          <a:srcRect l="6146" r="186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314376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C1514-5175-0B0A-26B3-D0249B5F2C5F}"/>
              </a:ext>
            </a:extLst>
          </p:cNvPr>
          <p:cNvSpPr>
            <a:spLocks noGrp="1"/>
          </p:cNvSpPr>
          <p:nvPr>
            <p:ph type="title"/>
          </p:nvPr>
        </p:nvSpPr>
        <p:spPr>
          <a:xfrm>
            <a:off x="1069848" y="555372"/>
            <a:ext cx="10058400" cy="1117980"/>
          </a:xfrm>
        </p:spPr>
        <p:txBody>
          <a:bodyPr>
            <a:normAutofit/>
          </a:bodyPr>
          <a:lstStyle/>
          <a:p>
            <a:r>
              <a:rPr lang="en-GB" sz="6600" b="1" i="1" u="sng" dirty="0"/>
              <a:t>Agreement</a:t>
            </a:r>
          </a:p>
        </p:txBody>
      </p:sp>
      <p:graphicFrame>
        <p:nvGraphicFramePr>
          <p:cNvPr id="6" name="Content Placeholder 3">
            <a:extLst>
              <a:ext uri="{FF2B5EF4-FFF2-40B4-BE49-F238E27FC236}">
                <a16:creationId xmlns:a16="http://schemas.microsoft.com/office/drawing/2014/main" id="{5107902D-F5DC-A09A-EBBB-C6A9A30D6C8B}"/>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606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AC54-714F-1A11-5E19-39BF4C9D7ACB}"/>
              </a:ext>
            </a:extLst>
          </p:cNvPr>
          <p:cNvSpPr>
            <a:spLocks noGrp="1"/>
          </p:cNvSpPr>
          <p:nvPr>
            <p:ph type="title"/>
          </p:nvPr>
        </p:nvSpPr>
        <p:spPr>
          <a:xfrm>
            <a:off x="1069848" y="583809"/>
            <a:ext cx="10058400" cy="1089543"/>
          </a:xfrm>
        </p:spPr>
        <p:txBody>
          <a:bodyPr>
            <a:normAutofit/>
          </a:bodyPr>
          <a:lstStyle/>
          <a:p>
            <a:r>
              <a:rPr lang="en-GB" sz="6000" b="1" i="1" u="sng" dirty="0"/>
              <a:t>Research </a:t>
            </a:r>
          </a:p>
        </p:txBody>
      </p:sp>
      <p:sp>
        <p:nvSpPr>
          <p:cNvPr id="3" name="Subtitle 2">
            <a:extLst>
              <a:ext uri="{FF2B5EF4-FFF2-40B4-BE49-F238E27FC236}">
                <a16:creationId xmlns:a16="http://schemas.microsoft.com/office/drawing/2014/main" id="{3B7137AE-970E-AD49-0ECD-D999A08EE8F4}"/>
              </a:ext>
            </a:extLst>
          </p:cNvPr>
          <p:cNvSpPr>
            <a:spLocks noGrp="1"/>
          </p:cNvSpPr>
          <p:nvPr>
            <p:ph type="subTitle" idx="13"/>
          </p:nvPr>
        </p:nvSpPr>
        <p:spPr/>
        <p:txBody>
          <a:bodyPr/>
          <a:lstStyle/>
          <a:p>
            <a:r>
              <a:rPr lang="en-GB" b="1" i="1" u="sng" dirty="0"/>
              <a:t>Choose one case to research</a:t>
            </a:r>
          </a:p>
        </p:txBody>
      </p:sp>
      <p:graphicFrame>
        <p:nvGraphicFramePr>
          <p:cNvPr id="6" name="Content Placeholder 3">
            <a:extLst>
              <a:ext uri="{FF2B5EF4-FFF2-40B4-BE49-F238E27FC236}">
                <a16:creationId xmlns:a16="http://schemas.microsoft.com/office/drawing/2014/main" id="{C9DDF8EB-F7C8-ADD4-3478-C8035DDB2EE7}"/>
              </a:ext>
            </a:extLst>
          </p:cNvPr>
          <p:cNvGraphicFramePr>
            <a:graphicFrameLocks noGrp="1"/>
          </p:cNvGraphicFramePr>
          <p:nvPr>
            <p:ph idx="1"/>
            <p:extLst>
              <p:ext uri="{D42A27DB-BD31-4B8C-83A1-F6EECF244321}">
                <p14:modId xmlns:p14="http://schemas.microsoft.com/office/powerpoint/2010/main" val="70997861"/>
              </p:ext>
            </p:extLst>
          </p:nvPr>
        </p:nvGraphicFramePr>
        <p:xfrm>
          <a:off x="1060704" y="1526345"/>
          <a:ext cx="10067544" cy="50207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07386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6C76-6A48-7930-629C-F54B91C79FA5}"/>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l"/>
            <a:r>
              <a:rPr lang="en-US" sz="7200" b="1" i="1" u="sng"/>
              <a:t>Continued</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0D4AB87-5789-C128-FF17-A4132B94C45A}"/>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00000"/>
              </a:lnSpc>
            </a:pPr>
            <a:r>
              <a:rPr lang="en-US"/>
              <a:t>There needs to be certainty of the offer. (What is being offered?) </a:t>
            </a:r>
          </a:p>
          <a:p>
            <a:pPr>
              <a:lnSpc>
                <a:spcPct val="100000"/>
              </a:lnSpc>
            </a:pPr>
            <a:r>
              <a:rPr lang="en-US"/>
              <a:t>Rules around certainty. </a:t>
            </a:r>
          </a:p>
          <a:p>
            <a:pPr>
              <a:lnSpc>
                <a:spcPct val="100000"/>
              </a:lnSpc>
            </a:pPr>
            <a:r>
              <a:rPr lang="en-US"/>
              <a:t>The terms need to be certain or there may not be a valid contract. </a:t>
            </a:r>
          </a:p>
          <a:p>
            <a:pPr>
              <a:lnSpc>
                <a:spcPct val="100000"/>
              </a:lnSpc>
            </a:pPr>
            <a:r>
              <a:rPr lang="en-US"/>
              <a:t>Research; Scammell v Nephew LTD Ouston [1941]</a:t>
            </a:r>
          </a:p>
          <a:p>
            <a:pPr>
              <a:lnSpc>
                <a:spcPct val="100000"/>
              </a:lnSpc>
            </a:pPr>
            <a:endParaRPr lang="en-US"/>
          </a:p>
          <a:p>
            <a:pPr marL="0">
              <a:lnSpc>
                <a:spcPct val="100000"/>
              </a:lnSpc>
            </a:pPr>
            <a:endParaRPr lang="en-US"/>
          </a:p>
          <a:p>
            <a:pPr>
              <a:lnSpc>
                <a:spcPct val="100000"/>
              </a:lnSpc>
            </a:pPr>
            <a:endParaRPr lang="en-US"/>
          </a:p>
          <a:p>
            <a:pPr>
              <a:lnSpc>
                <a:spcPct val="100000"/>
              </a:lnSpc>
            </a:pPr>
            <a:endParaRPr lang="en-US"/>
          </a:p>
        </p:txBody>
      </p:sp>
      <p:pic>
        <p:nvPicPr>
          <p:cNvPr id="6" name="Picture 5">
            <a:extLst>
              <a:ext uri="{FF2B5EF4-FFF2-40B4-BE49-F238E27FC236}">
                <a16:creationId xmlns:a16="http://schemas.microsoft.com/office/drawing/2014/main" id="{DF73AD7A-76A9-F5C1-A49A-184196CC38FC}"/>
              </a:ext>
            </a:extLst>
          </p:cNvPr>
          <p:cNvPicPr>
            <a:picLocks noChangeAspect="1"/>
          </p:cNvPicPr>
          <p:nvPr/>
        </p:nvPicPr>
        <p:blipFill rotWithShape="1">
          <a:blip r:embed="rId3"/>
          <a:srcRect l="26967" r="3058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1539000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A58F2-A27C-BA29-ECDE-8A22B0BEBE8C}"/>
              </a:ext>
            </a:extLst>
          </p:cNvPr>
          <p:cNvSpPr>
            <a:spLocks noGrp="1"/>
          </p:cNvSpPr>
          <p:nvPr>
            <p:ph type="title"/>
          </p:nvPr>
        </p:nvSpPr>
        <p:spPr>
          <a:xfrm>
            <a:off x="4654296" y="329184"/>
            <a:ext cx="6894576" cy="1783080"/>
          </a:xfrm>
        </p:spPr>
        <p:txBody>
          <a:bodyPr vert="horz" lIns="91440" tIns="45720" rIns="91440" bIns="45720" rtlCol="0" anchor="b">
            <a:normAutofit/>
          </a:bodyPr>
          <a:lstStyle/>
          <a:p>
            <a:pPr>
              <a:lnSpc>
                <a:spcPct val="90000"/>
              </a:lnSpc>
            </a:pPr>
            <a:r>
              <a:rPr lang="en-US" sz="6100" b="1" i="1" u="sng" dirty="0"/>
              <a:t>Who can an offer be made too?</a:t>
            </a:r>
          </a:p>
        </p:txBody>
      </p:sp>
      <p:pic>
        <p:nvPicPr>
          <p:cNvPr id="6" name="Picture 5" descr="Colourful carved figures of humans">
            <a:extLst>
              <a:ext uri="{FF2B5EF4-FFF2-40B4-BE49-F238E27FC236}">
                <a16:creationId xmlns:a16="http://schemas.microsoft.com/office/drawing/2014/main" id="{EDEBD7E7-ACF6-0949-F883-F23AA139A2F4}"/>
              </a:ext>
            </a:extLst>
          </p:cNvPr>
          <p:cNvPicPr>
            <a:picLocks noChangeAspect="1"/>
          </p:cNvPicPr>
          <p:nvPr/>
        </p:nvPicPr>
        <p:blipFill rotWithShape="1">
          <a:blip r:embed="rId2"/>
          <a:srcRect l="29065" r="28832"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BF28C48-DBE7-C22C-F7B9-97FB961650D4}"/>
              </a:ext>
            </a:extLst>
          </p:cNvPr>
          <p:cNvSpPr>
            <a:spLocks noGrp="1"/>
          </p:cNvSpPr>
          <p:nvPr>
            <p:ph idx="1"/>
          </p:nvPr>
        </p:nvSpPr>
        <p:spPr>
          <a:xfrm>
            <a:off x="4654296" y="2706624"/>
            <a:ext cx="6894576" cy="3483864"/>
          </a:xfrm>
        </p:spPr>
        <p:txBody>
          <a:bodyPr vert="horz" lIns="91440" tIns="45720" rIns="91440" bIns="45720" rtlCol="0">
            <a:normAutofit/>
          </a:bodyPr>
          <a:lstStyle/>
          <a:p>
            <a:r>
              <a:rPr lang="en-US"/>
              <a:t>Individuals. </a:t>
            </a:r>
          </a:p>
          <a:p>
            <a:r>
              <a:rPr lang="en-US"/>
              <a:t>Groups. </a:t>
            </a:r>
          </a:p>
          <a:p>
            <a:r>
              <a:rPr lang="en-US"/>
              <a:t>The public. </a:t>
            </a:r>
          </a:p>
          <a:p>
            <a:pPr marL="0"/>
            <a:endParaRPr lang="en-US"/>
          </a:p>
        </p:txBody>
      </p:sp>
    </p:spTree>
    <p:extLst>
      <p:ext uri="{BB962C8B-B14F-4D97-AF65-F5344CB8AC3E}">
        <p14:creationId xmlns:p14="http://schemas.microsoft.com/office/powerpoint/2010/main" val="39281266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33" name="Rectangle 1032">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o 70: The Carbolic Smoke Ball ad">
            <a:extLst>
              <a:ext uri="{FF2B5EF4-FFF2-40B4-BE49-F238E27FC236}">
                <a16:creationId xmlns:a16="http://schemas.microsoft.com/office/drawing/2014/main" id="{D433630C-72F5-595F-3768-840F3DEE4F6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888" r="-1" b="1820"/>
          <a:stretch/>
        </p:blipFill>
        <p:spPr bwMode="auto">
          <a:xfrm>
            <a:off x="-1" y="-1"/>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70193-5D93-F143-78F0-2CB5F8AC4B74}"/>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b="1" i="1" u="sng" dirty="0">
                <a:solidFill>
                  <a:schemeClr val="bg1"/>
                </a:solidFill>
                <a:highlight>
                  <a:srgbClr val="00FF00"/>
                </a:highlight>
              </a:rPr>
              <a:t>Key case</a:t>
            </a:r>
          </a:p>
        </p:txBody>
      </p:sp>
    </p:spTree>
    <p:extLst>
      <p:ext uri="{BB962C8B-B14F-4D97-AF65-F5344CB8AC3E}">
        <p14:creationId xmlns:p14="http://schemas.microsoft.com/office/powerpoint/2010/main" val="8785373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75D06B50-AE10-C4AB-B8C5-8E97D430A9C2}"/>
              </a:ext>
            </a:extLst>
          </p:cNvPr>
          <p:cNvGraphicFramePr>
            <a:graphicFrameLocks noGrp="1"/>
          </p:cNvGraphicFramePr>
          <p:nvPr>
            <p:ph idx="1"/>
          </p:nvPr>
        </p:nvGraphicFramePr>
        <p:xfrm>
          <a:off x="1060704" y="179514"/>
          <a:ext cx="10067544" cy="63675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69342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7C7E8-27E7-D4BC-7F55-D9EE006FCFD5}"/>
              </a:ext>
            </a:extLst>
          </p:cNvPr>
          <p:cNvSpPr>
            <a:spLocks noGrp="1"/>
          </p:cNvSpPr>
          <p:nvPr>
            <p:ph type="title"/>
          </p:nvPr>
        </p:nvSpPr>
        <p:spPr>
          <a:xfrm>
            <a:off x="640080" y="325369"/>
            <a:ext cx="4368602" cy="1956841"/>
          </a:xfrm>
        </p:spPr>
        <p:txBody>
          <a:bodyPr anchor="b">
            <a:normAutofit/>
          </a:bodyPr>
          <a:lstStyle/>
          <a:p>
            <a:pPr algn="ctr"/>
            <a:r>
              <a:rPr lang="en-GB" sz="6600" b="1" i="1" u="sng" dirty="0"/>
              <a:t>Activity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76EC57-6909-3AB1-452A-BF7A0885405F}"/>
              </a:ext>
            </a:extLst>
          </p:cNvPr>
          <p:cNvSpPr>
            <a:spLocks noGrp="1"/>
          </p:cNvSpPr>
          <p:nvPr>
            <p:ph idx="1"/>
          </p:nvPr>
        </p:nvSpPr>
        <p:spPr>
          <a:xfrm>
            <a:off x="640080" y="2872899"/>
            <a:ext cx="4243589" cy="3320668"/>
          </a:xfrm>
        </p:spPr>
        <p:txBody>
          <a:bodyPr>
            <a:normAutofit/>
          </a:bodyPr>
          <a:lstStyle/>
          <a:p>
            <a:r>
              <a:rPr lang="en-GB" dirty="0"/>
              <a:t>Research the case of </a:t>
            </a:r>
            <a:endParaRPr lang="en-GB"/>
          </a:p>
          <a:p>
            <a:r>
              <a:rPr lang="en-GB"/>
              <a:t>Bowerman v association of British Travel agents LTD [1996]  </a:t>
            </a:r>
          </a:p>
          <a:p>
            <a:r>
              <a:rPr lang="en-GB" dirty="0"/>
              <a:t>What is the case about? </a:t>
            </a:r>
            <a:endParaRPr lang="en-GB"/>
          </a:p>
          <a:p>
            <a:r>
              <a:rPr lang="en-GB" dirty="0"/>
              <a:t>What was the outcome?</a:t>
            </a:r>
            <a:endParaRPr lang="en-GB"/>
          </a:p>
        </p:txBody>
      </p:sp>
      <p:pic>
        <p:nvPicPr>
          <p:cNvPr id="5" name="Picture 4" descr="Yellow paper aeroplane flying the opposite way as many grey paper aeroplanes">
            <a:extLst>
              <a:ext uri="{FF2B5EF4-FFF2-40B4-BE49-F238E27FC236}">
                <a16:creationId xmlns:a16="http://schemas.microsoft.com/office/drawing/2014/main" id="{61AFADB3-D5D5-A459-D58F-BF107F4AA03D}"/>
              </a:ext>
            </a:extLst>
          </p:cNvPr>
          <p:cNvPicPr>
            <a:picLocks noChangeAspect="1"/>
          </p:cNvPicPr>
          <p:nvPr/>
        </p:nvPicPr>
        <p:blipFill rotWithShape="1">
          <a:blip r:embed="rId2"/>
          <a:srcRect l="5565" r="2748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867752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7C033-540D-58AC-C429-92009F472B43}"/>
              </a:ext>
            </a:extLst>
          </p:cNvPr>
          <p:cNvSpPr>
            <a:spLocks noGrp="1"/>
          </p:cNvSpPr>
          <p:nvPr>
            <p:ph type="title"/>
          </p:nvPr>
        </p:nvSpPr>
        <p:spPr>
          <a:xfrm>
            <a:off x="630936" y="640080"/>
            <a:ext cx="4818888" cy="1481328"/>
          </a:xfrm>
        </p:spPr>
        <p:txBody>
          <a:bodyPr anchor="b">
            <a:normAutofit/>
          </a:bodyPr>
          <a:lstStyle/>
          <a:p>
            <a:r>
              <a:rPr lang="en-GB" sz="6000" b="1" u="sng" dirty="0"/>
              <a:t>Invitation to treat</a:t>
            </a:r>
          </a:p>
        </p:txBody>
      </p:sp>
      <p:sp>
        <p:nvSpPr>
          <p:cNvPr id="1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520B62-B572-B409-35F8-C816E126A362}"/>
              </a:ext>
            </a:extLst>
          </p:cNvPr>
          <p:cNvSpPr>
            <a:spLocks noGrp="1"/>
          </p:cNvSpPr>
          <p:nvPr>
            <p:ph idx="1"/>
          </p:nvPr>
        </p:nvSpPr>
        <p:spPr>
          <a:xfrm>
            <a:off x="630936" y="2660904"/>
            <a:ext cx="4818888" cy="3547872"/>
          </a:xfrm>
        </p:spPr>
        <p:txBody>
          <a:bodyPr anchor="t">
            <a:normAutofit/>
          </a:bodyPr>
          <a:lstStyle/>
          <a:p>
            <a:pPr>
              <a:lnSpc>
                <a:spcPct val="100000"/>
              </a:lnSpc>
            </a:pPr>
            <a:r>
              <a:rPr lang="en-GB" sz="2200" dirty="0"/>
              <a:t>‘’ One-person invites another to make an offer’’. </a:t>
            </a:r>
          </a:p>
          <a:p>
            <a:pPr>
              <a:lnSpc>
                <a:spcPct val="100000"/>
              </a:lnSpc>
            </a:pPr>
            <a:endParaRPr lang="en-GB" sz="2200" dirty="0"/>
          </a:p>
          <a:p>
            <a:pPr>
              <a:lnSpc>
                <a:spcPct val="100000"/>
              </a:lnSpc>
            </a:pPr>
            <a:r>
              <a:rPr lang="en-GB" sz="2200" dirty="0"/>
              <a:t>Gibson v Manchester City Council [1979] – Council tenant. Amount to buy the house. Council said ‘’ May be willing to sell’’. Courts said invitation to treat. </a:t>
            </a:r>
          </a:p>
          <a:p>
            <a:pPr>
              <a:lnSpc>
                <a:spcPct val="100000"/>
              </a:lnSpc>
            </a:pPr>
            <a:endParaRPr lang="en-GB" sz="2200" dirty="0"/>
          </a:p>
          <a:p>
            <a:pPr>
              <a:lnSpc>
                <a:spcPct val="100000"/>
              </a:lnSpc>
            </a:pPr>
            <a:r>
              <a:rPr lang="en-GB" sz="2200" dirty="0"/>
              <a:t>Accept an invitation to treat – not a contract. (Offer) </a:t>
            </a:r>
          </a:p>
          <a:p>
            <a:pPr>
              <a:lnSpc>
                <a:spcPct val="100000"/>
              </a:lnSpc>
            </a:pPr>
            <a:r>
              <a:rPr lang="en-GB" sz="2200" dirty="0"/>
              <a:t>Accept an offer – A contract. </a:t>
            </a:r>
          </a:p>
          <a:p>
            <a:pPr marL="0" indent="0">
              <a:lnSpc>
                <a:spcPct val="100000"/>
              </a:lnSpc>
              <a:buNone/>
            </a:pPr>
            <a:endParaRPr lang="en-GB" sz="2200" dirty="0"/>
          </a:p>
        </p:txBody>
      </p:sp>
      <mc:AlternateContent xmlns:mc="http://schemas.openxmlformats.org/markup-compatibility/2006" xmlns:p14="http://schemas.microsoft.com/office/powerpoint/2010/main">
        <mc:Choice Requires="p14">
          <p:contentPart p14:bwMode="auto" r:id="rId3">
            <p14:nvContentPartPr>
              <p14:cNvPr id="18"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8"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19" name="Graphic 6" descr="Commitments">
            <a:extLst>
              <a:ext uri="{FF2B5EF4-FFF2-40B4-BE49-F238E27FC236}">
                <a16:creationId xmlns:a16="http://schemas.microsoft.com/office/drawing/2014/main" id="{69AAFB3D-00A2-A73A-FBA8-989DD3B238A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8364355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266C-88FC-DA94-0195-9B0A2C56A9C1}"/>
              </a:ext>
            </a:extLst>
          </p:cNvPr>
          <p:cNvSpPr>
            <a:spLocks noGrp="1"/>
          </p:cNvSpPr>
          <p:nvPr>
            <p:ph type="title"/>
          </p:nvPr>
        </p:nvSpPr>
        <p:spPr/>
        <p:txBody>
          <a:bodyPr/>
          <a:lstStyle/>
          <a:p>
            <a:pPr algn="ctr"/>
            <a:r>
              <a:rPr lang="en-GB" b="1" i="1" u="sng" dirty="0"/>
              <a:t>How do we tell the difference between the two?</a:t>
            </a:r>
          </a:p>
        </p:txBody>
      </p:sp>
      <p:sp>
        <p:nvSpPr>
          <p:cNvPr id="3" name="Content Placeholder 2">
            <a:extLst>
              <a:ext uri="{FF2B5EF4-FFF2-40B4-BE49-F238E27FC236}">
                <a16:creationId xmlns:a16="http://schemas.microsoft.com/office/drawing/2014/main" id="{40C93BCF-13EF-E206-83B6-1A01FFDE1FF2}"/>
              </a:ext>
            </a:extLst>
          </p:cNvPr>
          <p:cNvSpPr>
            <a:spLocks noGrp="1"/>
          </p:cNvSpPr>
          <p:nvPr>
            <p:ph idx="1"/>
          </p:nvPr>
        </p:nvSpPr>
        <p:spPr/>
        <p:txBody>
          <a:bodyPr/>
          <a:lstStyle/>
          <a:p>
            <a:r>
              <a:rPr lang="en-GB" dirty="0"/>
              <a:t>Adverts- Unilateral or Bilateral. </a:t>
            </a:r>
          </a:p>
          <a:p>
            <a:endParaRPr lang="en-GB" dirty="0"/>
          </a:p>
          <a:p>
            <a:r>
              <a:rPr lang="en-GB" dirty="0"/>
              <a:t>Unilateral – Information for a reward is an example – Lefkowitz v Great Minneapolis Surplus Store. </a:t>
            </a:r>
          </a:p>
          <a:p>
            <a:endParaRPr lang="en-GB" dirty="0"/>
          </a:p>
          <a:p>
            <a:r>
              <a:rPr lang="en-GB" dirty="0"/>
              <a:t>Bilateral – Advertising an item for sale- Partridge v Crittenden [1968] </a:t>
            </a:r>
          </a:p>
        </p:txBody>
      </p:sp>
    </p:spTree>
    <p:extLst>
      <p:ext uri="{BB962C8B-B14F-4D97-AF65-F5344CB8AC3E}">
        <p14:creationId xmlns:p14="http://schemas.microsoft.com/office/powerpoint/2010/main" val="4495336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6D9FB-7158-A3A6-7A14-8465D4A596B1}"/>
              </a:ext>
            </a:extLst>
          </p:cNvPr>
          <p:cNvSpPr>
            <a:spLocks noGrp="1"/>
          </p:cNvSpPr>
          <p:nvPr>
            <p:ph type="title"/>
          </p:nvPr>
        </p:nvSpPr>
        <p:spPr>
          <a:xfrm>
            <a:off x="640080" y="325369"/>
            <a:ext cx="4368602" cy="1956841"/>
          </a:xfrm>
        </p:spPr>
        <p:txBody>
          <a:bodyPr anchor="b">
            <a:normAutofit/>
          </a:bodyPr>
          <a:lstStyle/>
          <a:p>
            <a:pPr algn="ctr"/>
            <a:r>
              <a:rPr lang="en-GB" sz="6600" b="1" i="1" u="sng" dirty="0"/>
              <a:t>Questions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AA6082-0D85-5A7A-3C20-23C66B0DC985}"/>
              </a:ext>
            </a:extLst>
          </p:cNvPr>
          <p:cNvSpPr>
            <a:spLocks noGrp="1"/>
          </p:cNvSpPr>
          <p:nvPr>
            <p:ph idx="1"/>
          </p:nvPr>
        </p:nvSpPr>
        <p:spPr>
          <a:xfrm>
            <a:off x="640080" y="2872899"/>
            <a:ext cx="4243589" cy="3320668"/>
          </a:xfrm>
        </p:spPr>
        <p:txBody>
          <a:bodyPr>
            <a:normAutofit/>
          </a:bodyPr>
          <a:lstStyle/>
          <a:p>
            <a:pPr>
              <a:lnSpc>
                <a:spcPct val="100000"/>
              </a:lnSpc>
            </a:pPr>
            <a:r>
              <a:rPr lang="en-GB" sz="2400" dirty="0"/>
              <a:t>What is the difference between a unilateral and a bilateral contract?</a:t>
            </a:r>
          </a:p>
          <a:p>
            <a:pPr>
              <a:lnSpc>
                <a:spcPct val="100000"/>
              </a:lnSpc>
            </a:pPr>
            <a:endParaRPr lang="en-GB" sz="2400" dirty="0"/>
          </a:p>
          <a:p>
            <a:pPr>
              <a:lnSpc>
                <a:spcPct val="100000"/>
              </a:lnSpc>
            </a:pPr>
            <a:r>
              <a:rPr lang="en-GB" sz="2400" dirty="0"/>
              <a:t>Can the acceptance of an invitation to treat form a contract? </a:t>
            </a:r>
          </a:p>
          <a:p>
            <a:pPr>
              <a:lnSpc>
                <a:spcPct val="100000"/>
              </a:lnSpc>
            </a:pPr>
            <a:endParaRPr lang="en-GB" sz="2400" dirty="0"/>
          </a:p>
          <a:p>
            <a:pPr>
              <a:lnSpc>
                <a:spcPct val="100000"/>
              </a:lnSpc>
            </a:pPr>
            <a:r>
              <a:rPr lang="en-GB" sz="2400" dirty="0"/>
              <a:t>Can the acceptance of an offer form a contract?</a:t>
            </a:r>
          </a:p>
        </p:txBody>
      </p:sp>
      <p:pic>
        <p:nvPicPr>
          <p:cNvPr id="5" name="Picture 4" descr="A group of multi coloured wooden stick figures">
            <a:extLst>
              <a:ext uri="{FF2B5EF4-FFF2-40B4-BE49-F238E27FC236}">
                <a16:creationId xmlns:a16="http://schemas.microsoft.com/office/drawing/2014/main" id="{CB19B904-D3CB-92F4-BED5-BD552AA22083}"/>
              </a:ext>
            </a:extLst>
          </p:cNvPr>
          <p:cNvPicPr>
            <a:picLocks noChangeAspect="1"/>
          </p:cNvPicPr>
          <p:nvPr/>
        </p:nvPicPr>
        <p:blipFill rotWithShape="1">
          <a:blip r:embed="rId2"/>
          <a:srcRect l="8204" r="2233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850614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E1C808D-AA4F-B3E9-E535-C95B8B21BD38}"/>
              </a:ext>
            </a:extLst>
          </p:cNvPr>
          <p:cNvSpPr>
            <a:spLocks noGrp="1"/>
          </p:cNvSpPr>
          <p:nvPr>
            <p:ph type="title"/>
          </p:nvPr>
        </p:nvSpPr>
        <p:spPr>
          <a:xfrm>
            <a:off x="4654296" y="640080"/>
            <a:ext cx="6894576" cy="3566160"/>
          </a:xfrm>
        </p:spPr>
        <p:txBody>
          <a:bodyPr vert="horz" lIns="91440" tIns="45720" rIns="91440" bIns="45720" rtlCol="0" anchor="b">
            <a:normAutofit/>
          </a:bodyPr>
          <a:lstStyle/>
          <a:p>
            <a:pPr algn="l"/>
            <a:r>
              <a:rPr lang="en-US" sz="9600" b="1" i="1" u="sng"/>
              <a:t>Quick fire Questions</a:t>
            </a:r>
          </a:p>
        </p:txBody>
      </p:sp>
      <p:pic>
        <p:nvPicPr>
          <p:cNvPr id="6" name="Picture 5" descr="3D black question marks with one yellow question mark">
            <a:extLst>
              <a:ext uri="{FF2B5EF4-FFF2-40B4-BE49-F238E27FC236}">
                <a16:creationId xmlns:a16="http://schemas.microsoft.com/office/drawing/2014/main" id="{3A36B3B2-FC3E-3E5E-FD98-EFF292CF659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641"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1571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7526F-AE48-6BEB-06CB-EFD908BBB578}"/>
              </a:ext>
            </a:extLst>
          </p:cNvPr>
          <p:cNvSpPr>
            <a:spLocks noGrp="1"/>
          </p:cNvSpPr>
          <p:nvPr>
            <p:ph type="title"/>
          </p:nvPr>
        </p:nvSpPr>
        <p:spPr>
          <a:xfrm>
            <a:off x="5297762" y="640080"/>
            <a:ext cx="6251110" cy="3566160"/>
          </a:xfrm>
        </p:spPr>
        <p:txBody>
          <a:bodyPr vert="horz" lIns="91440" tIns="45720" rIns="91440" bIns="45720" rtlCol="0" anchor="b">
            <a:normAutofit/>
          </a:bodyPr>
          <a:lstStyle/>
          <a:p>
            <a:pPr algn="l">
              <a:lnSpc>
                <a:spcPct val="90000"/>
              </a:lnSpc>
            </a:pPr>
            <a:r>
              <a:rPr lang="en-US" sz="6000"/>
              <a:t>In two groups create a presentation regarding something we have covered in today’s session!</a:t>
            </a:r>
          </a:p>
        </p:txBody>
      </p:sp>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C4E7234-6C67-54E4-40BC-3C8239D934D2}"/>
              </a:ext>
            </a:extLst>
          </p:cNvPr>
          <p:cNvPicPr>
            <a:picLocks noChangeAspect="1"/>
          </p:cNvPicPr>
          <p:nvPr/>
        </p:nvPicPr>
        <p:blipFill rotWithShape="1">
          <a:blip r:embed="rId2"/>
          <a:srcRect l="31791" r="2933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58809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2B9B-CAB2-3312-BCAD-085D400875D9}"/>
              </a:ext>
            </a:extLst>
          </p:cNvPr>
          <p:cNvSpPr>
            <a:spLocks noGrp="1"/>
          </p:cNvSpPr>
          <p:nvPr>
            <p:ph type="title"/>
          </p:nvPr>
        </p:nvSpPr>
        <p:spPr>
          <a:xfrm>
            <a:off x="2205228" y="1188466"/>
            <a:ext cx="7781544" cy="3392424"/>
          </a:xfrm>
        </p:spPr>
        <p:txBody>
          <a:bodyPr>
            <a:normAutofit fontScale="90000"/>
          </a:bodyPr>
          <a:lstStyle/>
          <a:p>
            <a:r>
              <a:rPr lang="en-GB" dirty="0"/>
              <a:t>Create 5 questions regarding everything we have discussed today for the other group in the room!</a:t>
            </a:r>
          </a:p>
        </p:txBody>
      </p:sp>
    </p:spTree>
    <p:extLst>
      <p:ext uri="{BB962C8B-B14F-4D97-AF65-F5344CB8AC3E}">
        <p14:creationId xmlns:p14="http://schemas.microsoft.com/office/powerpoint/2010/main" val="12683588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3F75-DA96-39C3-1EB2-906A905B0EA8}"/>
              </a:ext>
            </a:extLst>
          </p:cNvPr>
          <p:cNvSpPr>
            <a:spLocks noGrp="1"/>
          </p:cNvSpPr>
          <p:nvPr>
            <p:ph type="title"/>
          </p:nvPr>
        </p:nvSpPr>
        <p:spPr/>
        <p:txBody>
          <a:bodyPr>
            <a:normAutofit/>
          </a:bodyPr>
          <a:lstStyle/>
          <a:p>
            <a:pPr algn="ctr"/>
            <a:r>
              <a:rPr lang="en-GB" sz="8000" b="1" i="1" u="sng" dirty="0"/>
              <a:t>Summary</a:t>
            </a:r>
          </a:p>
        </p:txBody>
      </p:sp>
      <p:graphicFrame>
        <p:nvGraphicFramePr>
          <p:cNvPr id="5" name="Content Placeholder 2">
            <a:extLst>
              <a:ext uri="{FF2B5EF4-FFF2-40B4-BE49-F238E27FC236}">
                <a16:creationId xmlns:a16="http://schemas.microsoft.com/office/drawing/2014/main" id="{80F55DD4-0D27-5DFC-F0A6-CCB5CC0AED08}"/>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11596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rgbClr val="C3998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99AC483-D3D9-FA3D-5B5D-7563D9916CAA}"/>
              </a:ext>
            </a:extLst>
          </p:cNvPr>
          <p:cNvSpPr>
            <a:spLocks noGrp="1"/>
          </p:cNvSpPr>
          <p:nvPr>
            <p:ph type="ctrTitle"/>
          </p:nvPr>
        </p:nvSpPr>
        <p:spPr>
          <a:xfrm>
            <a:off x="1524000" y="929452"/>
            <a:ext cx="9144000" cy="2526738"/>
          </a:xfrm>
        </p:spPr>
        <p:txBody>
          <a:bodyPr>
            <a:normAutofit/>
          </a:bodyPr>
          <a:lstStyle/>
          <a:p>
            <a:pPr algn="ctr"/>
            <a:r>
              <a:rPr lang="en-GB" sz="8800">
                <a:solidFill>
                  <a:srgbClr val="FFFFFF"/>
                </a:solidFill>
              </a:rPr>
              <a:t>Thank you!</a:t>
            </a:r>
          </a:p>
        </p:txBody>
      </p:sp>
      <p:sp>
        <p:nvSpPr>
          <p:cNvPr id="5" name="Subtitle 4">
            <a:extLst>
              <a:ext uri="{FF2B5EF4-FFF2-40B4-BE49-F238E27FC236}">
                <a16:creationId xmlns:a16="http://schemas.microsoft.com/office/drawing/2014/main" id="{61F3F4C1-9BD1-4D7A-7E04-B0C0D230D423}"/>
              </a:ext>
            </a:extLst>
          </p:cNvPr>
          <p:cNvSpPr>
            <a:spLocks noGrp="1"/>
          </p:cNvSpPr>
          <p:nvPr>
            <p:ph type="subTitle" idx="1"/>
          </p:nvPr>
        </p:nvSpPr>
        <p:spPr>
          <a:xfrm>
            <a:off x="1524000" y="3695230"/>
            <a:ext cx="9144000" cy="1626541"/>
          </a:xfrm>
        </p:spPr>
        <p:txBody>
          <a:bodyPr>
            <a:normAutofit/>
          </a:bodyPr>
          <a:lstStyle/>
          <a:p>
            <a:pPr algn="ctr"/>
            <a:r>
              <a:rPr lang="en-GB" sz="3200">
                <a:solidFill>
                  <a:srgbClr val="FFFFFF"/>
                </a:solidFill>
              </a:rPr>
              <a:t>Any questions?</a:t>
            </a:r>
          </a:p>
        </p:txBody>
      </p:sp>
      <p:sp>
        <p:nvSpPr>
          <p:cNvPr id="14" name="Rectangle 6">
            <a:extLst>
              <a:ext uri="{FF2B5EF4-FFF2-40B4-BE49-F238E27FC236}">
                <a16:creationId xmlns:a16="http://schemas.microsoft.com/office/drawing/2014/main" id="{08FD86A2-82CE-48F4-B78A-8B9CA7BA2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5643666"/>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41243E"/>
      </a:dk2>
      <a:lt2>
        <a:srgbClr val="E2E6E8"/>
      </a:lt2>
      <a:accent1>
        <a:srgbClr val="C39983"/>
      </a:accent1>
      <a:accent2>
        <a:srgbClr val="BF7A7F"/>
      </a:accent2>
      <a:accent3>
        <a:srgbClr val="CB92AE"/>
      </a:accent3>
      <a:accent4>
        <a:srgbClr val="BF7AB9"/>
      </a:accent4>
      <a:accent5>
        <a:srgbClr val="B892CB"/>
      </a:accent5>
      <a:accent6>
        <a:srgbClr val="8B7ABF"/>
      </a:accent6>
      <a:hlink>
        <a:srgbClr val="5B879D"/>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F9DEB01-EBA8-4998-8159-5B22691E3B23}">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3014</Words>
  <Application>Microsoft Office PowerPoint</Application>
  <PresentationFormat>Widescreen</PresentationFormat>
  <Paragraphs>404</Paragraphs>
  <Slides>53</Slides>
  <Notes>18</Notes>
  <HiddenSlides>1</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The Hand Bold</vt:lpstr>
      <vt:lpstr>Arial</vt:lpstr>
      <vt:lpstr>Calibri</vt:lpstr>
      <vt:lpstr>The Serif Hand Black</vt:lpstr>
      <vt:lpstr>Times New Roman</vt:lpstr>
      <vt:lpstr>SketchyVTI</vt:lpstr>
      <vt:lpstr>Contract Law</vt:lpstr>
      <vt:lpstr>Content </vt:lpstr>
      <vt:lpstr>Aims and learning Objectives </vt:lpstr>
      <vt:lpstr>Introductions</vt:lpstr>
      <vt:lpstr>How will these sessions run?</vt:lpstr>
      <vt:lpstr>Scheme of work</vt:lpstr>
      <vt:lpstr>Assessments</vt:lpstr>
      <vt:lpstr>Assignment 1</vt:lpstr>
      <vt:lpstr>Assignment 1 question</vt:lpstr>
      <vt:lpstr>Guidance</vt:lpstr>
      <vt:lpstr>Let’s take a look at the assignment brief!</vt:lpstr>
      <vt:lpstr>Further guidance</vt:lpstr>
      <vt:lpstr>Further guidance</vt:lpstr>
      <vt:lpstr>Contract law: an introduction</vt:lpstr>
      <vt:lpstr>How many contracts have you entered into recently?</vt:lpstr>
      <vt:lpstr>What is a contract?</vt:lpstr>
      <vt:lpstr>Contracts</vt:lpstr>
      <vt:lpstr>Historical development of contract law</vt:lpstr>
      <vt:lpstr>What is a contract?</vt:lpstr>
      <vt:lpstr>Privity of contract</vt:lpstr>
      <vt:lpstr>Continued </vt:lpstr>
      <vt:lpstr>Exemptions and exceptions to privity of contract</vt:lpstr>
      <vt:lpstr>Let’s take a break</vt:lpstr>
      <vt:lpstr>What about today?</vt:lpstr>
      <vt:lpstr>Continuing </vt:lpstr>
      <vt:lpstr>Continuing </vt:lpstr>
      <vt:lpstr>Assignment</vt:lpstr>
      <vt:lpstr>Continued</vt:lpstr>
      <vt:lpstr>Novation, what can happen?</vt:lpstr>
      <vt:lpstr>Let’s take a break!</vt:lpstr>
      <vt:lpstr>Questions?</vt:lpstr>
      <vt:lpstr>Activity </vt:lpstr>
      <vt:lpstr>Activity </vt:lpstr>
      <vt:lpstr>Activity </vt:lpstr>
      <vt:lpstr>Let’s continue</vt:lpstr>
      <vt:lpstr>Is a contact enforceable?</vt:lpstr>
      <vt:lpstr>Agreement</vt:lpstr>
      <vt:lpstr>Different types of contract</vt:lpstr>
      <vt:lpstr>Agreement</vt:lpstr>
      <vt:lpstr>Research </vt:lpstr>
      <vt:lpstr>Continued</vt:lpstr>
      <vt:lpstr>Who can an offer be made too?</vt:lpstr>
      <vt:lpstr>Key case</vt:lpstr>
      <vt:lpstr>PowerPoint Presentation</vt:lpstr>
      <vt:lpstr>Activity </vt:lpstr>
      <vt:lpstr>Invitation to treat</vt:lpstr>
      <vt:lpstr>How do we tell the difference between the two?</vt:lpstr>
      <vt:lpstr>Questions</vt:lpstr>
      <vt:lpstr>Quick fire Questions</vt:lpstr>
      <vt:lpstr>In two groups create a presentation regarding something we have covered in today’s session!</vt:lpstr>
      <vt:lpstr>Create 5 questions regarding everything we have discussed today for the other group in the room!</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Zita Draper</dc:creator>
  <cp:lastModifiedBy>Zita Draper</cp:lastModifiedBy>
  <cp:revision>1</cp:revision>
  <dcterms:created xsi:type="dcterms:W3CDTF">2023-06-16T09:59:15Z</dcterms:created>
  <dcterms:modified xsi:type="dcterms:W3CDTF">2024-01-30T13:39:32Z</dcterms:modified>
</cp:coreProperties>
</file>