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75" r:id="rId5"/>
    <p:sldId id="276" r:id="rId6"/>
    <p:sldId id="289" r:id="rId7"/>
    <p:sldId id="282" r:id="rId8"/>
    <p:sldId id="290" r:id="rId9"/>
    <p:sldId id="278" r:id="rId10"/>
    <p:sldId id="291" r:id="rId11"/>
    <p:sldId id="288" r:id="rId12"/>
    <p:sldId id="292" r:id="rId13"/>
    <p:sldId id="294" r:id="rId14"/>
    <p:sldId id="293" r:id="rId15"/>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6" userDrawn="1">
          <p15:clr>
            <a:srgbClr val="A4A3A4"/>
          </p15:clr>
        </p15:guide>
        <p15:guide id="2" pos="2178" userDrawn="1">
          <p15:clr>
            <a:srgbClr val="A4A3A4"/>
          </p15:clr>
        </p15:guide>
        <p15:guide id="3" orient="horz" pos="3079" userDrawn="1">
          <p15:clr>
            <a:srgbClr val="A4A3A4"/>
          </p15:clr>
        </p15:guide>
        <p15:guide id="4"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8A259-1BDE-41B8-B250-053E3FDC204A}" v="1" dt="2021-04-19T19:28:08.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429" autoAdjust="0"/>
  </p:normalViewPr>
  <p:slideViewPr>
    <p:cSldViewPr>
      <p:cViewPr varScale="1">
        <p:scale>
          <a:sx n="76" d="100"/>
          <a:sy n="76" d="100"/>
        </p:scale>
        <p:origin x="525" y="6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6"/>
        <p:guide pos="2178"/>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k Samuel" userId="0718077c-f549-4500-a979-c7bb2f2e9a71" providerId="ADAL" clId="{DA78A259-1BDE-41B8-B250-053E3FDC204A}"/>
    <pc:docChg chg="custSel addSld delSld modSld sldOrd">
      <pc:chgData name="Nick Samuel" userId="0718077c-f549-4500-a979-c7bb2f2e9a71" providerId="ADAL" clId="{DA78A259-1BDE-41B8-B250-053E3FDC204A}" dt="2021-04-20T07:45:30.808" v="1657" actId="14100"/>
      <pc:docMkLst>
        <pc:docMk/>
      </pc:docMkLst>
      <pc:sldChg chg="modSp mod">
        <pc:chgData name="Nick Samuel" userId="0718077c-f549-4500-a979-c7bb2f2e9a71" providerId="ADAL" clId="{DA78A259-1BDE-41B8-B250-053E3FDC204A}" dt="2021-04-18T11:46:49.871" v="0" actId="20577"/>
        <pc:sldMkLst>
          <pc:docMk/>
          <pc:sldMk cId="4058172960" sldId="275"/>
        </pc:sldMkLst>
        <pc:spChg chg="mod">
          <ac:chgData name="Nick Samuel" userId="0718077c-f549-4500-a979-c7bb2f2e9a71" providerId="ADAL" clId="{DA78A259-1BDE-41B8-B250-053E3FDC204A}" dt="2021-04-18T11:46:49.871" v="0" actId="20577"/>
          <ac:spMkLst>
            <pc:docMk/>
            <pc:sldMk cId="4058172960" sldId="275"/>
            <ac:spMk id="7" creationId="{00000000-0000-0000-0000-000000000000}"/>
          </ac:spMkLst>
        </pc:spChg>
      </pc:sldChg>
      <pc:sldChg chg="modSp mod">
        <pc:chgData name="Nick Samuel" userId="0718077c-f549-4500-a979-c7bb2f2e9a71" providerId="ADAL" clId="{DA78A259-1BDE-41B8-B250-053E3FDC204A}" dt="2021-04-19T19:03:53.702" v="238" actId="20577"/>
        <pc:sldMkLst>
          <pc:docMk/>
          <pc:sldMk cId="335260685" sldId="276"/>
        </pc:sldMkLst>
        <pc:spChg chg="mod">
          <ac:chgData name="Nick Samuel" userId="0718077c-f549-4500-a979-c7bb2f2e9a71" providerId="ADAL" clId="{DA78A259-1BDE-41B8-B250-053E3FDC204A}" dt="2021-04-19T19:00:02.068" v="13" actId="20577"/>
          <ac:spMkLst>
            <pc:docMk/>
            <pc:sldMk cId="335260685" sldId="276"/>
            <ac:spMk id="2" creationId="{00000000-0000-0000-0000-000000000000}"/>
          </ac:spMkLst>
        </pc:spChg>
        <pc:spChg chg="mod">
          <ac:chgData name="Nick Samuel" userId="0718077c-f549-4500-a979-c7bb2f2e9a71" providerId="ADAL" clId="{DA78A259-1BDE-41B8-B250-053E3FDC204A}" dt="2021-04-19T19:03:53.702" v="238" actId="20577"/>
          <ac:spMkLst>
            <pc:docMk/>
            <pc:sldMk cId="335260685" sldId="276"/>
            <ac:spMk id="3" creationId="{00000000-0000-0000-0000-000000000000}"/>
          </ac:spMkLst>
        </pc:spChg>
      </pc:sldChg>
      <pc:sldChg chg="del">
        <pc:chgData name="Nick Samuel" userId="0718077c-f549-4500-a979-c7bb2f2e9a71" providerId="ADAL" clId="{DA78A259-1BDE-41B8-B250-053E3FDC204A}" dt="2021-04-19T19:23:35.977" v="1263" actId="47"/>
        <pc:sldMkLst>
          <pc:docMk/>
          <pc:sldMk cId="204571021" sldId="277"/>
        </pc:sldMkLst>
      </pc:sldChg>
      <pc:sldChg chg="ord">
        <pc:chgData name="Nick Samuel" userId="0718077c-f549-4500-a979-c7bb2f2e9a71" providerId="ADAL" clId="{DA78A259-1BDE-41B8-B250-053E3FDC204A}" dt="2021-04-19T19:16:25.904" v="1026"/>
        <pc:sldMkLst>
          <pc:docMk/>
          <pc:sldMk cId="3523241662" sldId="278"/>
        </pc:sldMkLst>
      </pc:sldChg>
      <pc:sldChg chg="modSp mod ord">
        <pc:chgData name="Nick Samuel" userId="0718077c-f549-4500-a979-c7bb2f2e9a71" providerId="ADAL" clId="{DA78A259-1BDE-41B8-B250-053E3FDC204A}" dt="2021-04-19T19:11:47.201" v="756" actId="20577"/>
        <pc:sldMkLst>
          <pc:docMk/>
          <pc:sldMk cId="2567651851" sldId="282"/>
        </pc:sldMkLst>
        <pc:spChg chg="mod">
          <ac:chgData name="Nick Samuel" userId="0718077c-f549-4500-a979-c7bb2f2e9a71" providerId="ADAL" clId="{DA78A259-1BDE-41B8-B250-053E3FDC204A}" dt="2021-04-19T19:11:47.201" v="756" actId="20577"/>
          <ac:spMkLst>
            <pc:docMk/>
            <pc:sldMk cId="2567651851" sldId="282"/>
            <ac:spMk id="3" creationId="{00000000-0000-0000-0000-000000000000}"/>
          </ac:spMkLst>
        </pc:spChg>
      </pc:sldChg>
      <pc:sldChg chg="del">
        <pc:chgData name="Nick Samuel" userId="0718077c-f549-4500-a979-c7bb2f2e9a71" providerId="ADAL" clId="{DA78A259-1BDE-41B8-B250-053E3FDC204A}" dt="2021-04-19T19:23:35.977" v="1263" actId="47"/>
        <pc:sldMkLst>
          <pc:docMk/>
          <pc:sldMk cId="2345132538" sldId="283"/>
        </pc:sldMkLst>
      </pc:sldChg>
      <pc:sldChg chg="del">
        <pc:chgData name="Nick Samuel" userId="0718077c-f549-4500-a979-c7bb2f2e9a71" providerId="ADAL" clId="{DA78A259-1BDE-41B8-B250-053E3FDC204A}" dt="2021-04-19T19:23:35.977" v="1263" actId="47"/>
        <pc:sldMkLst>
          <pc:docMk/>
          <pc:sldMk cId="3841155059" sldId="284"/>
        </pc:sldMkLst>
      </pc:sldChg>
      <pc:sldChg chg="del">
        <pc:chgData name="Nick Samuel" userId="0718077c-f549-4500-a979-c7bb2f2e9a71" providerId="ADAL" clId="{DA78A259-1BDE-41B8-B250-053E3FDC204A}" dt="2021-04-19T19:23:35.977" v="1263" actId="47"/>
        <pc:sldMkLst>
          <pc:docMk/>
          <pc:sldMk cId="2383577609" sldId="285"/>
        </pc:sldMkLst>
      </pc:sldChg>
      <pc:sldChg chg="del">
        <pc:chgData name="Nick Samuel" userId="0718077c-f549-4500-a979-c7bb2f2e9a71" providerId="ADAL" clId="{DA78A259-1BDE-41B8-B250-053E3FDC204A}" dt="2021-04-19T19:23:35.977" v="1263" actId="47"/>
        <pc:sldMkLst>
          <pc:docMk/>
          <pc:sldMk cId="3096537997" sldId="286"/>
        </pc:sldMkLst>
      </pc:sldChg>
      <pc:sldChg chg="del">
        <pc:chgData name="Nick Samuel" userId="0718077c-f549-4500-a979-c7bb2f2e9a71" providerId="ADAL" clId="{DA78A259-1BDE-41B8-B250-053E3FDC204A}" dt="2021-04-19T19:58:40.487" v="1651" actId="2696"/>
        <pc:sldMkLst>
          <pc:docMk/>
          <pc:sldMk cId="703173009" sldId="287"/>
        </pc:sldMkLst>
      </pc:sldChg>
      <pc:sldChg chg="modSp mod">
        <pc:chgData name="Nick Samuel" userId="0718077c-f549-4500-a979-c7bb2f2e9a71" providerId="ADAL" clId="{DA78A259-1BDE-41B8-B250-053E3FDC204A}" dt="2021-04-19T19:24:45.784" v="1283" actId="6549"/>
        <pc:sldMkLst>
          <pc:docMk/>
          <pc:sldMk cId="2554472320" sldId="288"/>
        </pc:sldMkLst>
        <pc:spChg chg="mod">
          <ac:chgData name="Nick Samuel" userId="0718077c-f549-4500-a979-c7bb2f2e9a71" providerId="ADAL" clId="{DA78A259-1BDE-41B8-B250-053E3FDC204A}" dt="2021-04-19T19:24:45.784" v="1283" actId="6549"/>
          <ac:spMkLst>
            <pc:docMk/>
            <pc:sldMk cId="2554472320" sldId="288"/>
            <ac:spMk id="2" creationId="{B2B7B359-F97C-410E-8C8F-C8F61C7834F6}"/>
          </ac:spMkLst>
        </pc:spChg>
        <pc:spChg chg="mod">
          <ac:chgData name="Nick Samuel" userId="0718077c-f549-4500-a979-c7bb2f2e9a71" providerId="ADAL" clId="{DA78A259-1BDE-41B8-B250-053E3FDC204A}" dt="2021-04-19T19:22:21.314" v="1262" actId="20577"/>
          <ac:spMkLst>
            <pc:docMk/>
            <pc:sldMk cId="2554472320" sldId="288"/>
            <ac:spMk id="3" creationId="{FBA1D34A-9AD1-483E-A836-4B6E60A837C6}"/>
          </ac:spMkLst>
        </pc:spChg>
      </pc:sldChg>
      <pc:sldChg chg="ord">
        <pc:chgData name="Nick Samuel" userId="0718077c-f549-4500-a979-c7bb2f2e9a71" providerId="ADAL" clId="{DA78A259-1BDE-41B8-B250-053E3FDC204A}" dt="2021-04-19T19:04:30.005" v="240"/>
        <pc:sldMkLst>
          <pc:docMk/>
          <pc:sldMk cId="946519426" sldId="289"/>
        </pc:sldMkLst>
      </pc:sldChg>
      <pc:sldChg chg="modSp new mod">
        <pc:chgData name="Nick Samuel" userId="0718077c-f549-4500-a979-c7bb2f2e9a71" providerId="ADAL" clId="{DA78A259-1BDE-41B8-B250-053E3FDC204A}" dt="2021-04-19T19:18:33.302" v="1031" actId="5793"/>
        <pc:sldMkLst>
          <pc:docMk/>
          <pc:sldMk cId="3236675484" sldId="290"/>
        </pc:sldMkLst>
        <pc:spChg chg="mod">
          <ac:chgData name="Nick Samuel" userId="0718077c-f549-4500-a979-c7bb2f2e9a71" providerId="ADAL" clId="{DA78A259-1BDE-41B8-B250-053E3FDC204A}" dt="2021-04-19T19:16:01.550" v="1023" actId="20577"/>
          <ac:spMkLst>
            <pc:docMk/>
            <pc:sldMk cId="3236675484" sldId="290"/>
            <ac:spMk id="2" creationId="{8A916D69-8240-4EAF-B859-FBB7E0DC4361}"/>
          </ac:spMkLst>
        </pc:spChg>
        <pc:spChg chg="mod">
          <ac:chgData name="Nick Samuel" userId="0718077c-f549-4500-a979-c7bb2f2e9a71" providerId="ADAL" clId="{DA78A259-1BDE-41B8-B250-053E3FDC204A}" dt="2021-04-19T19:18:33.302" v="1031" actId="5793"/>
          <ac:spMkLst>
            <pc:docMk/>
            <pc:sldMk cId="3236675484" sldId="290"/>
            <ac:spMk id="3" creationId="{FD802CAF-3C5E-4E72-8C97-D169F708EF81}"/>
          </ac:spMkLst>
        </pc:spChg>
      </pc:sldChg>
      <pc:sldChg chg="modSp new mod">
        <pc:chgData name="Nick Samuel" userId="0718077c-f549-4500-a979-c7bb2f2e9a71" providerId="ADAL" clId="{DA78A259-1BDE-41B8-B250-053E3FDC204A}" dt="2021-04-19T19:19:25.943" v="1075" actId="20577"/>
        <pc:sldMkLst>
          <pc:docMk/>
          <pc:sldMk cId="693059943" sldId="291"/>
        </pc:sldMkLst>
        <pc:spChg chg="mod">
          <ac:chgData name="Nick Samuel" userId="0718077c-f549-4500-a979-c7bb2f2e9a71" providerId="ADAL" clId="{DA78A259-1BDE-41B8-B250-053E3FDC204A}" dt="2021-04-19T19:18:59.332" v="1054" actId="20577"/>
          <ac:spMkLst>
            <pc:docMk/>
            <pc:sldMk cId="693059943" sldId="291"/>
            <ac:spMk id="2" creationId="{9D298A83-5A0B-4FE8-BE97-BAF7757F39ED}"/>
          </ac:spMkLst>
        </pc:spChg>
        <pc:spChg chg="mod">
          <ac:chgData name="Nick Samuel" userId="0718077c-f549-4500-a979-c7bb2f2e9a71" providerId="ADAL" clId="{DA78A259-1BDE-41B8-B250-053E3FDC204A}" dt="2021-04-19T19:19:25.943" v="1075" actId="20577"/>
          <ac:spMkLst>
            <pc:docMk/>
            <pc:sldMk cId="693059943" sldId="291"/>
            <ac:spMk id="3" creationId="{98A7E144-C5D0-4531-B735-219F1EE0F1ED}"/>
          </ac:spMkLst>
        </pc:spChg>
      </pc:sldChg>
      <pc:sldChg chg="modSp new mod">
        <pc:chgData name="Nick Samuel" userId="0718077c-f549-4500-a979-c7bb2f2e9a71" providerId="ADAL" clId="{DA78A259-1BDE-41B8-B250-053E3FDC204A}" dt="2021-04-19T19:24:39.498" v="1282" actId="20577"/>
        <pc:sldMkLst>
          <pc:docMk/>
          <pc:sldMk cId="1345666516" sldId="292"/>
        </pc:sldMkLst>
        <pc:spChg chg="mod">
          <ac:chgData name="Nick Samuel" userId="0718077c-f549-4500-a979-c7bb2f2e9a71" providerId="ADAL" clId="{DA78A259-1BDE-41B8-B250-053E3FDC204A}" dt="2021-04-19T19:24:39.498" v="1282" actId="20577"/>
          <ac:spMkLst>
            <pc:docMk/>
            <pc:sldMk cId="1345666516" sldId="292"/>
            <ac:spMk id="2" creationId="{C604BB0F-F9EF-4E0E-B690-FA230A1D85C4}"/>
          </ac:spMkLst>
        </pc:spChg>
      </pc:sldChg>
      <pc:sldChg chg="modSp new mod">
        <pc:chgData name="Nick Samuel" userId="0718077c-f549-4500-a979-c7bb2f2e9a71" providerId="ADAL" clId="{DA78A259-1BDE-41B8-B250-053E3FDC204A}" dt="2021-04-19T19:28:27.191" v="1646" actId="20577"/>
        <pc:sldMkLst>
          <pc:docMk/>
          <pc:sldMk cId="1074603957" sldId="293"/>
        </pc:sldMkLst>
        <pc:spChg chg="mod">
          <ac:chgData name="Nick Samuel" userId="0718077c-f549-4500-a979-c7bb2f2e9a71" providerId="ADAL" clId="{DA78A259-1BDE-41B8-B250-053E3FDC204A}" dt="2021-04-19T19:25:29.307" v="1298" actId="20577"/>
          <ac:spMkLst>
            <pc:docMk/>
            <pc:sldMk cId="1074603957" sldId="293"/>
            <ac:spMk id="2" creationId="{1704F042-EDF3-4D2D-8FA2-763D2997B4E9}"/>
          </ac:spMkLst>
        </pc:spChg>
        <pc:spChg chg="mod">
          <ac:chgData name="Nick Samuel" userId="0718077c-f549-4500-a979-c7bb2f2e9a71" providerId="ADAL" clId="{DA78A259-1BDE-41B8-B250-053E3FDC204A}" dt="2021-04-19T19:28:27.191" v="1646" actId="20577"/>
          <ac:spMkLst>
            <pc:docMk/>
            <pc:sldMk cId="1074603957" sldId="293"/>
            <ac:spMk id="3" creationId="{5A9D085A-86BE-48A6-AC8A-9016FBE3B673}"/>
          </ac:spMkLst>
        </pc:spChg>
      </pc:sldChg>
      <pc:sldChg chg="addSp delSp modSp new mod ord modClrScheme chgLayout">
        <pc:chgData name="Nick Samuel" userId="0718077c-f549-4500-a979-c7bb2f2e9a71" providerId="ADAL" clId="{DA78A259-1BDE-41B8-B250-053E3FDC204A}" dt="2021-04-20T07:45:30.808" v="1657" actId="14100"/>
        <pc:sldMkLst>
          <pc:docMk/>
          <pc:sldMk cId="1713163593" sldId="294"/>
        </pc:sldMkLst>
        <pc:spChg chg="del">
          <ac:chgData name="Nick Samuel" userId="0718077c-f549-4500-a979-c7bb2f2e9a71" providerId="ADAL" clId="{DA78A259-1BDE-41B8-B250-053E3FDC204A}" dt="2021-04-19T19:58:15.749" v="1648" actId="700"/>
          <ac:spMkLst>
            <pc:docMk/>
            <pc:sldMk cId="1713163593" sldId="294"/>
            <ac:spMk id="2" creationId="{9B10C750-5FB6-4992-BB8B-4D225763787D}"/>
          </ac:spMkLst>
        </pc:spChg>
        <pc:spChg chg="del">
          <ac:chgData name="Nick Samuel" userId="0718077c-f549-4500-a979-c7bb2f2e9a71" providerId="ADAL" clId="{DA78A259-1BDE-41B8-B250-053E3FDC204A}" dt="2021-04-19T19:58:15.749" v="1648" actId="700"/>
          <ac:spMkLst>
            <pc:docMk/>
            <pc:sldMk cId="1713163593" sldId="294"/>
            <ac:spMk id="3" creationId="{150D332F-B629-413C-9227-678B0DFDE350}"/>
          </ac:spMkLst>
        </pc:spChg>
        <pc:picChg chg="add del mod">
          <ac:chgData name="Nick Samuel" userId="0718077c-f549-4500-a979-c7bb2f2e9a71" providerId="ADAL" clId="{DA78A259-1BDE-41B8-B250-053E3FDC204A}" dt="2021-04-20T07:45:12.666" v="1654" actId="478"/>
          <ac:picMkLst>
            <pc:docMk/>
            <pc:sldMk cId="1713163593" sldId="294"/>
            <ac:picMk id="5" creationId="{DE457BD6-6FAB-4E28-A569-4FF81D203910}"/>
          </ac:picMkLst>
        </pc:picChg>
        <pc:picChg chg="add mod">
          <ac:chgData name="Nick Samuel" userId="0718077c-f549-4500-a979-c7bb2f2e9a71" providerId="ADAL" clId="{DA78A259-1BDE-41B8-B250-053E3FDC204A}" dt="2021-04-20T07:45:30.808" v="1657" actId="14100"/>
          <ac:picMkLst>
            <pc:docMk/>
            <pc:sldMk cId="1713163593" sldId="294"/>
            <ac:picMk id="7" creationId="{5FC7EC45-0B07-4534-8BC7-BC9461D7C89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195" tIns="45097" rIns="90195" bIns="45097"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5" tIns="45097" rIns="90195" bIns="45097" rtlCol="0"/>
          <a:lstStyle>
            <a:lvl1pPr algn="r">
              <a:defRPr sz="1200"/>
            </a:lvl1pPr>
          </a:lstStyle>
          <a:p>
            <a:fld id="{96D292DE-8B7A-4254-AA83-74C1F4DD4AF0}" type="datetimeFigureOut">
              <a:rPr lang="en-GB" smtClean="0"/>
              <a:t>19/04/2021</a:t>
            </a:fld>
            <a:endParaRPr lang="en-GB"/>
          </a:p>
        </p:txBody>
      </p:sp>
      <p:sp>
        <p:nvSpPr>
          <p:cNvPr id="4" name="Footer Placeholder 3"/>
          <p:cNvSpPr>
            <a:spLocks noGrp="1"/>
          </p:cNvSpPr>
          <p:nvPr>
            <p:ph type="ftr" sz="quarter" idx="2"/>
          </p:nvPr>
        </p:nvSpPr>
        <p:spPr>
          <a:xfrm>
            <a:off x="1" y="9283829"/>
            <a:ext cx="2914015" cy="488712"/>
          </a:xfrm>
          <a:prstGeom prst="rect">
            <a:avLst/>
          </a:prstGeom>
        </p:spPr>
        <p:txBody>
          <a:bodyPr vert="horz" lIns="90195" tIns="45097" rIns="90195" bIns="45097"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5" tIns="45097" rIns="90195" bIns="4509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14015" cy="490410"/>
          </a:xfrm>
          <a:prstGeom prst="rect">
            <a:avLst/>
          </a:prstGeom>
        </p:spPr>
        <p:txBody>
          <a:bodyPr vert="horz" lIns="90195" tIns="45097" rIns="90195" bIns="45097" rtlCol="0"/>
          <a:lstStyle>
            <a:lvl1pPr algn="l">
              <a:defRPr sz="1200"/>
            </a:lvl1pPr>
          </a:lstStyle>
          <a:p>
            <a:endParaRPr lang="en-GB"/>
          </a:p>
        </p:txBody>
      </p:sp>
      <p:sp>
        <p:nvSpPr>
          <p:cNvPr id="3" name="Date Placeholder 2"/>
          <p:cNvSpPr>
            <a:spLocks noGrp="1"/>
          </p:cNvSpPr>
          <p:nvPr>
            <p:ph type="dt" idx="1"/>
          </p:nvPr>
        </p:nvSpPr>
        <p:spPr>
          <a:xfrm>
            <a:off x="3809079" y="1"/>
            <a:ext cx="2914015" cy="490410"/>
          </a:xfrm>
          <a:prstGeom prst="rect">
            <a:avLst/>
          </a:prstGeom>
        </p:spPr>
        <p:txBody>
          <a:bodyPr vert="horz" lIns="90195" tIns="45097" rIns="90195" bIns="45097" rtlCol="0"/>
          <a:lstStyle>
            <a:lvl1pPr algn="r">
              <a:defRPr sz="1200"/>
            </a:lvl1pPr>
          </a:lstStyle>
          <a:p>
            <a:fld id="{D2F2D24A-E70E-4022-AFA1-425396AAEA9F}" type="datetimeFigureOut">
              <a:rPr lang="en-GB" smtClean="0"/>
              <a:t>19/04/2021</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0195" tIns="45097" rIns="90195" bIns="45097"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195" tIns="45097" rIns="90195" bIns="4509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83832"/>
            <a:ext cx="2914015" cy="490409"/>
          </a:xfrm>
          <a:prstGeom prst="rect">
            <a:avLst/>
          </a:prstGeom>
        </p:spPr>
        <p:txBody>
          <a:bodyPr vert="horz" lIns="90195" tIns="45097" rIns="90195" bIns="45097"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2"/>
            <a:ext cx="2914015" cy="490409"/>
          </a:xfrm>
          <a:prstGeom prst="rect">
            <a:avLst/>
          </a:prstGeom>
        </p:spPr>
        <p:txBody>
          <a:bodyPr vert="horz" lIns="90195" tIns="45097" rIns="90195" bIns="45097" rtlCol="0" anchor="b"/>
          <a:lstStyle>
            <a:lvl1pPr algn="r">
              <a:defRPr sz="1200"/>
            </a:lvl1pPr>
          </a:lstStyle>
          <a:p>
            <a:fld id="{827A5C87-9A89-413F-90CC-3D311D1D1B8E}" type="slidenum">
              <a:rPr lang="en-GB" smtClean="0"/>
              <a:t>‹#›</a:t>
            </a:fld>
            <a:endParaRPr lang="en-GB"/>
          </a:p>
        </p:txBody>
      </p:sp>
    </p:spTree>
    <p:extLst>
      <p:ext uri="{BB962C8B-B14F-4D97-AF65-F5344CB8AC3E}">
        <p14:creationId xmlns:p14="http://schemas.microsoft.com/office/powerpoint/2010/main" val="2925134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a:t>
            </a:fld>
            <a:endParaRPr lang="en-GB" dirty="0"/>
          </a:p>
        </p:txBody>
      </p:sp>
    </p:spTree>
    <p:extLst>
      <p:ext uri="{BB962C8B-B14F-4D97-AF65-F5344CB8AC3E}">
        <p14:creationId xmlns:p14="http://schemas.microsoft.com/office/powerpoint/2010/main" val="1240652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2</a:t>
            </a:fld>
            <a:endParaRPr lang="en-GB"/>
          </a:p>
        </p:txBody>
      </p:sp>
    </p:spTree>
    <p:extLst>
      <p:ext uri="{BB962C8B-B14F-4D97-AF65-F5344CB8AC3E}">
        <p14:creationId xmlns:p14="http://schemas.microsoft.com/office/powerpoint/2010/main" val="703263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7A5C87-9A89-413F-90CC-3D311D1D1B8E}" type="slidenum">
              <a:rPr lang="en-GB" smtClean="0"/>
              <a:t>4</a:t>
            </a:fld>
            <a:endParaRPr lang="en-GB"/>
          </a:p>
        </p:txBody>
      </p:sp>
    </p:spTree>
    <p:extLst>
      <p:ext uri="{BB962C8B-B14F-4D97-AF65-F5344CB8AC3E}">
        <p14:creationId xmlns:p14="http://schemas.microsoft.com/office/powerpoint/2010/main" val="1551189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6</a:t>
            </a:fld>
            <a:endParaRPr lang="en-GB" dirty="0"/>
          </a:p>
        </p:txBody>
      </p:sp>
    </p:spTree>
    <p:extLst>
      <p:ext uri="{BB962C8B-B14F-4D97-AF65-F5344CB8AC3E}">
        <p14:creationId xmlns:p14="http://schemas.microsoft.com/office/powerpoint/2010/main" val="42568902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mailto:WAPPAR@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88840"/>
            <a:ext cx="7772400" cy="1470025"/>
          </a:xfrm>
        </p:spPr>
        <p:txBody>
          <a:bodyPr/>
          <a:lstStyle/>
          <a:p>
            <a:br>
              <a:rPr lang="en-US" dirty="0"/>
            </a:b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43600"/>
            <a:ext cx="9144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Subtitle 2"/>
          <p:cNvSpPr>
            <a:spLocks noGrp="1"/>
          </p:cNvSpPr>
          <p:nvPr>
            <p:ph type="subTitle" idx="1"/>
          </p:nvPr>
        </p:nvSpPr>
        <p:spPr>
          <a:xfrm>
            <a:off x="1475656" y="2072368"/>
            <a:ext cx="6400800" cy="2580768"/>
          </a:xfrm>
        </p:spPr>
        <p:txBody>
          <a:bodyPr/>
          <a:lstStyle/>
          <a:p>
            <a:r>
              <a:rPr lang="en-US" dirty="0">
                <a:solidFill>
                  <a:schemeClr val="bg1"/>
                </a:solidFill>
              </a:rPr>
              <a:t>BMPF7046</a:t>
            </a:r>
          </a:p>
          <a:p>
            <a:r>
              <a:rPr lang="en-US" dirty="0">
                <a:solidFill>
                  <a:schemeClr val="bg1"/>
                </a:solidFill>
              </a:rPr>
              <a:t>The Wellbeing of Future Generations (Wales) Act</a:t>
            </a:r>
          </a:p>
          <a:p>
            <a:r>
              <a:rPr lang="en-US" dirty="0">
                <a:solidFill>
                  <a:schemeClr val="bg1"/>
                </a:solidFill>
              </a:rPr>
              <a:t>Day 2</a:t>
            </a:r>
          </a:p>
          <a:p>
            <a:endParaRPr lang="en-US" dirty="0">
              <a:solidFill>
                <a:schemeClr val="bg1"/>
              </a:solidFill>
            </a:endParaRPr>
          </a:p>
        </p:txBody>
      </p:sp>
    </p:spTree>
    <p:extLst>
      <p:ext uri="{BB962C8B-B14F-4D97-AF65-F5344CB8AC3E}">
        <p14:creationId xmlns:p14="http://schemas.microsoft.com/office/powerpoint/2010/main" val="4058172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Recap Day 1</a:t>
            </a:r>
          </a:p>
        </p:txBody>
      </p:sp>
      <p:sp>
        <p:nvSpPr>
          <p:cNvPr id="3" name="Content Placeholder 2"/>
          <p:cNvSpPr>
            <a:spLocks noGrp="1"/>
          </p:cNvSpPr>
          <p:nvPr>
            <p:ph idx="1"/>
          </p:nvPr>
        </p:nvSpPr>
        <p:spPr/>
        <p:txBody>
          <a:bodyPr>
            <a:normAutofit/>
          </a:bodyPr>
          <a:lstStyle/>
          <a:p>
            <a:pPr marL="0" indent="0">
              <a:buNone/>
            </a:pPr>
            <a:endParaRPr lang="en-GB" sz="2400" dirty="0"/>
          </a:p>
          <a:p>
            <a:pPr marL="0" indent="0">
              <a:buNone/>
            </a:pPr>
            <a:r>
              <a:rPr lang="en-GB" sz="2400" dirty="0"/>
              <a:t>Discussed what you already knew about the Act</a:t>
            </a:r>
          </a:p>
          <a:p>
            <a:pPr marL="0" indent="0">
              <a:buNone/>
            </a:pPr>
            <a:r>
              <a:rPr lang="en-GB" sz="2400" dirty="0"/>
              <a:t>Overview of the reasons for the Act</a:t>
            </a:r>
          </a:p>
          <a:p>
            <a:pPr marL="0" indent="0">
              <a:buNone/>
            </a:pPr>
            <a:r>
              <a:rPr lang="en-GB" sz="2400" dirty="0"/>
              <a:t>Overview of the Well being Goals</a:t>
            </a:r>
          </a:p>
          <a:p>
            <a:pPr marL="0" indent="0">
              <a:buNone/>
            </a:pPr>
            <a:r>
              <a:rPr lang="en-GB" sz="2400" dirty="0"/>
              <a:t>Overview of the 5 ways of working</a:t>
            </a:r>
          </a:p>
          <a:p>
            <a:pPr marL="0" indent="0">
              <a:buNone/>
            </a:pPr>
            <a:r>
              <a:rPr lang="en-GB" sz="2400" dirty="0"/>
              <a:t>Explored the importance of the Act to you role and your organisation</a:t>
            </a:r>
          </a:p>
          <a:p>
            <a:pPr marL="0" indent="0">
              <a:buNone/>
            </a:pPr>
            <a:r>
              <a:rPr lang="en-GB" sz="2400" dirty="0"/>
              <a:t>Developed a plan to tackle this module</a:t>
            </a:r>
          </a:p>
        </p:txBody>
      </p:sp>
    </p:spTree>
    <p:extLst>
      <p:ext uri="{BB962C8B-B14F-4D97-AF65-F5344CB8AC3E}">
        <p14:creationId xmlns:p14="http://schemas.microsoft.com/office/powerpoint/2010/main" val="335260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99F4A-B4DD-4471-8317-63B150F0B27F}"/>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6D2119D6-B63E-481C-8125-5D2EFCCF1AF2}"/>
              </a:ext>
            </a:extLst>
          </p:cNvPr>
          <p:cNvSpPr>
            <a:spLocks noGrp="1"/>
          </p:cNvSpPr>
          <p:nvPr>
            <p:ph idx="1"/>
          </p:nvPr>
        </p:nvSpPr>
        <p:spPr/>
        <p:txBody>
          <a:bodyPr/>
          <a:lstStyle/>
          <a:p>
            <a:r>
              <a:rPr lang="en-GB" dirty="0"/>
              <a:t>Expand on your ‘thoughts’ from this afternoon’s session</a:t>
            </a:r>
          </a:p>
          <a:p>
            <a:r>
              <a:rPr lang="en-GB" dirty="0"/>
              <a:t>Research the act; what’s available in your workplace and in the public domain? (group task possibly?)</a:t>
            </a:r>
          </a:p>
          <a:p>
            <a:r>
              <a:rPr lang="en-GB" dirty="0"/>
              <a:t>Refine your plan and start working </a:t>
            </a:r>
            <a:r>
              <a:rPr lang="en-GB"/>
              <a:t>on it.</a:t>
            </a:r>
            <a:endParaRPr lang="en-GB" dirty="0"/>
          </a:p>
          <a:p>
            <a:r>
              <a:rPr lang="en-GB" dirty="0"/>
              <a:t>Read Page 6 of the module handbook!</a:t>
            </a:r>
          </a:p>
          <a:p>
            <a:endParaRPr lang="en-GB" dirty="0"/>
          </a:p>
        </p:txBody>
      </p:sp>
    </p:spTree>
    <p:extLst>
      <p:ext uri="{BB962C8B-B14F-4D97-AF65-F5344CB8AC3E}">
        <p14:creationId xmlns:p14="http://schemas.microsoft.com/office/powerpoint/2010/main" val="946519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Objectives</a:t>
            </a:r>
          </a:p>
        </p:txBody>
      </p:sp>
      <p:sp>
        <p:nvSpPr>
          <p:cNvPr id="3" name="Content Placeholder 2"/>
          <p:cNvSpPr>
            <a:spLocks noGrp="1"/>
          </p:cNvSpPr>
          <p:nvPr>
            <p:ph idx="1"/>
          </p:nvPr>
        </p:nvSpPr>
        <p:spPr>
          <a:xfrm>
            <a:off x="490785" y="1268760"/>
            <a:ext cx="8229600" cy="3917032"/>
          </a:xfrm>
        </p:spPr>
        <p:txBody>
          <a:bodyPr>
            <a:normAutofit fontScale="62500" lnSpcReduction="20000"/>
          </a:bodyPr>
          <a:lstStyle/>
          <a:p>
            <a:r>
              <a:rPr lang="en-GB" dirty="0"/>
              <a:t>Aim</a:t>
            </a:r>
          </a:p>
          <a:p>
            <a:pPr lvl="1"/>
            <a:r>
              <a:rPr lang="en-GB" dirty="0"/>
              <a:t>Review the actual or potential impact of the Act</a:t>
            </a:r>
          </a:p>
          <a:p>
            <a:pPr lvl="1"/>
            <a:r>
              <a:rPr lang="en-GB" dirty="0"/>
              <a:t>Review the Act’s deployment in your place of work</a:t>
            </a:r>
          </a:p>
          <a:p>
            <a:pPr lvl="1"/>
            <a:r>
              <a:rPr lang="en-GB" dirty="0"/>
              <a:t>Develop an implementation or improvement plan for the act in your place of work</a:t>
            </a:r>
          </a:p>
          <a:p>
            <a:pPr lvl="1"/>
            <a:r>
              <a:rPr lang="en-GB" dirty="0"/>
              <a:t>Consider the use of the 5 ways of working and any other theories/methodologies that might help.</a:t>
            </a:r>
          </a:p>
          <a:p>
            <a:r>
              <a:rPr lang="en-GB" dirty="0"/>
              <a:t>Objective</a:t>
            </a:r>
          </a:p>
          <a:p>
            <a:pPr lvl="1"/>
            <a:r>
              <a:rPr lang="en-GB" dirty="0"/>
              <a:t>Prepare you to address the needs of the assessment</a:t>
            </a:r>
          </a:p>
          <a:p>
            <a:r>
              <a:rPr lang="en-GB" dirty="0"/>
              <a:t>Link to Assessment;</a:t>
            </a:r>
          </a:p>
          <a:p>
            <a:pPr lvl="1"/>
            <a:r>
              <a:rPr lang="en-GB" dirty="0"/>
              <a:t> A written assignment, based on your research, which critically evaluates the actual or potential impact of implementing the Act on ……… Provide critical analysis of relevant theories, methodologies that could be used…….</a:t>
            </a:r>
          </a:p>
          <a:p>
            <a:pPr lvl="1"/>
            <a:endParaRPr lang="en-GB" dirty="0"/>
          </a:p>
          <a:p>
            <a:pPr lvl="1"/>
            <a:endParaRPr lang="en-GB" dirty="0"/>
          </a:p>
          <a:p>
            <a:endParaRPr lang="en-GB" dirty="0"/>
          </a:p>
        </p:txBody>
      </p:sp>
    </p:spTree>
    <p:extLst>
      <p:ext uri="{BB962C8B-B14F-4D97-AF65-F5344CB8AC3E}">
        <p14:creationId xmlns:p14="http://schemas.microsoft.com/office/powerpoint/2010/main" val="2567651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16D69-8240-4EAF-B859-FBB7E0DC4361}"/>
              </a:ext>
            </a:extLst>
          </p:cNvPr>
          <p:cNvSpPr>
            <a:spLocks noGrp="1"/>
          </p:cNvSpPr>
          <p:nvPr>
            <p:ph type="title"/>
          </p:nvPr>
        </p:nvSpPr>
        <p:spPr/>
        <p:txBody>
          <a:bodyPr/>
          <a:lstStyle/>
          <a:p>
            <a:r>
              <a:rPr lang="en-GB" dirty="0"/>
              <a:t>Activity 1 (30 minutes)</a:t>
            </a:r>
          </a:p>
        </p:txBody>
      </p:sp>
      <p:sp>
        <p:nvSpPr>
          <p:cNvPr id="3" name="Content Placeholder 2">
            <a:extLst>
              <a:ext uri="{FF2B5EF4-FFF2-40B4-BE49-F238E27FC236}">
                <a16:creationId xmlns:a16="http://schemas.microsoft.com/office/drawing/2014/main" id="{FD802CAF-3C5E-4E72-8C97-D169F708EF81}"/>
              </a:ext>
            </a:extLst>
          </p:cNvPr>
          <p:cNvSpPr>
            <a:spLocks noGrp="1"/>
          </p:cNvSpPr>
          <p:nvPr>
            <p:ph idx="1"/>
          </p:nvPr>
        </p:nvSpPr>
        <p:spPr/>
        <p:txBody>
          <a:bodyPr>
            <a:normAutofit fontScale="92500" lnSpcReduction="20000"/>
          </a:bodyPr>
          <a:lstStyle/>
          <a:p>
            <a:r>
              <a:rPr lang="en-GB" dirty="0"/>
              <a:t>Discuss what you’ve found out about the Act and it’s deployment in</a:t>
            </a:r>
          </a:p>
          <a:p>
            <a:pPr lvl="1"/>
            <a:r>
              <a:rPr lang="en-GB" dirty="0"/>
              <a:t>Your own department/section</a:t>
            </a:r>
          </a:p>
          <a:p>
            <a:pPr lvl="1"/>
            <a:r>
              <a:rPr lang="en-GB" dirty="0"/>
              <a:t>Your organisation</a:t>
            </a:r>
          </a:p>
          <a:p>
            <a:r>
              <a:rPr lang="en-GB" dirty="0"/>
              <a:t>Discuss</a:t>
            </a:r>
          </a:p>
          <a:p>
            <a:pPr lvl="1"/>
            <a:r>
              <a:rPr lang="en-GB" dirty="0"/>
              <a:t>Your ideas as to how to implement/improve deployment of the Act, in your department/section.</a:t>
            </a:r>
          </a:p>
          <a:p>
            <a:r>
              <a:rPr lang="en-GB" dirty="0"/>
              <a:t>Feedback to me</a:t>
            </a:r>
          </a:p>
          <a:p>
            <a:pPr marL="0" indent="0">
              <a:buNone/>
            </a:pPr>
            <a:endParaRPr lang="en-GB" dirty="0"/>
          </a:p>
        </p:txBody>
      </p:sp>
    </p:spTree>
    <p:extLst>
      <p:ext uri="{BB962C8B-B14F-4D97-AF65-F5344CB8AC3E}">
        <p14:creationId xmlns:p14="http://schemas.microsoft.com/office/powerpoint/2010/main" val="3236675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B647C07-1558-45B5-A53E-82A798563D65}"/>
              </a:ext>
            </a:extLst>
          </p:cNvPr>
          <p:cNvPicPr>
            <a:picLocks noChangeAspect="1"/>
          </p:cNvPicPr>
          <p:nvPr/>
        </p:nvPicPr>
        <p:blipFill>
          <a:blip r:embed="rId3"/>
          <a:stretch>
            <a:fillRect/>
          </a:stretch>
        </p:blipFill>
        <p:spPr>
          <a:xfrm>
            <a:off x="822555" y="0"/>
            <a:ext cx="7878470" cy="6858000"/>
          </a:xfrm>
          <a:prstGeom prst="rect">
            <a:avLst/>
          </a:prstGeom>
        </p:spPr>
      </p:pic>
    </p:spTree>
    <p:extLst>
      <p:ext uri="{BB962C8B-B14F-4D97-AF65-F5344CB8AC3E}">
        <p14:creationId xmlns:p14="http://schemas.microsoft.com/office/powerpoint/2010/main" val="3523241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98A83-5A0B-4FE8-BE97-BAF7757F39ED}"/>
              </a:ext>
            </a:extLst>
          </p:cNvPr>
          <p:cNvSpPr>
            <a:spLocks noGrp="1"/>
          </p:cNvSpPr>
          <p:nvPr>
            <p:ph type="title"/>
          </p:nvPr>
        </p:nvSpPr>
        <p:spPr/>
        <p:txBody>
          <a:bodyPr/>
          <a:lstStyle/>
          <a:p>
            <a:r>
              <a:rPr lang="en-GB" dirty="0"/>
              <a:t>Change Theories/Models</a:t>
            </a:r>
          </a:p>
        </p:txBody>
      </p:sp>
      <p:sp>
        <p:nvSpPr>
          <p:cNvPr id="3" name="Content Placeholder 2">
            <a:extLst>
              <a:ext uri="{FF2B5EF4-FFF2-40B4-BE49-F238E27FC236}">
                <a16:creationId xmlns:a16="http://schemas.microsoft.com/office/drawing/2014/main" id="{98A7E144-C5D0-4531-B735-219F1EE0F1ED}"/>
              </a:ext>
            </a:extLst>
          </p:cNvPr>
          <p:cNvSpPr>
            <a:spLocks noGrp="1"/>
          </p:cNvSpPr>
          <p:nvPr>
            <p:ph idx="1"/>
          </p:nvPr>
        </p:nvSpPr>
        <p:spPr/>
        <p:txBody>
          <a:bodyPr/>
          <a:lstStyle/>
          <a:p>
            <a:r>
              <a:rPr lang="en-GB" dirty="0"/>
              <a:t>DSAW7068 presentation</a:t>
            </a:r>
          </a:p>
        </p:txBody>
      </p:sp>
    </p:spTree>
    <p:extLst>
      <p:ext uri="{BB962C8B-B14F-4D97-AF65-F5344CB8AC3E}">
        <p14:creationId xmlns:p14="http://schemas.microsoft.com/office/powerpoint/2010/main" val="693059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B359-F97C-410E-8C8F-C8F61C7834F6}"/>
              </a:ext>
            </a:extLst>
          </p:cNvPr>
          <p:cNvSpPr>
            <a:spLocks noGrp="1"/>
          </p:cNvSpPr>
          <p:nvPr>
            <p:ph type="title"/>
          </p:nvPr>
        </p:nvSpPr>
        <p:spPr/>
        <p:txBody>
          <a:bodyPr>
            <a:normAutofit fontScale="90000"/>
          </a:bodyPr>
          <a:lstStyle/>
          <a:p>
            <a:r>
              <a:rPr lang="en-GB" dirty="0"/>
              <a:t>Tasks 2</a:t>
            </a:r>
            <a:br>
              <a:rPr lang="en-GB" dirty="0"/>
            </a:br>
            <a:r>
              <a:rPr lang="en-GB" dirty="0"/>
              <a:t>(individually or as a group)</a:t>
            </a:r>
          </a:p>
        </p:txBody>
      </p:sp>
      <p:sp>
        <p:nvSpPr>
          <p:cNvPr id="3" name="Content Placeholder 2">
            <a:extLst>
              <a:ext uri="{FF2B5EF4-FFF2-40B4-BE49-F238E27FC236}">
                <a16:creationId xmlns:a16="http://schemas.microsoft.com/office/drawing/2014/main" id="{FBA1D34A-9AD1-483E-A836-4B6E60A837C6}"/>
              </a:ext>
            </a:extLst>
          </p:cNvPr>
          <p:cNvSpPr>
            <a:spLocks noGrp="1"/>
          </p:cNvSpPr>
          <p:nvPr>
            <p:ph idx="1"/>
          </p:nvPr>
        </p:nvSpPr>
        <p:spPr/>
        <p:txBody>
          <a:bodyPr>
            <a:normAutofit lnSpcReduction="10000"/>
          </a:bodyPr>
          <a:lstStyle/>
          <a:p>
            <a:r>
              <a:rPr lang="en-GB" dirty="0"/>
              <a:t>Start thinking about what are/could be the benefits of the Act</a:t>
            </a:r>
          </a:p>
          <a:p>
            <a:r>
              <a:rPr lang="en-GB" dirty="0"/>
              <a:t>Develop a rough plan to implement the Act, or improve its deployment.</a:t>
            </a:r>
          </a:p>
          <a:p>
            <a:r>
              <a:rPr lang="en-GB" dirty="0"/>
              <a:t>Consider what theories/models would be helpful, along with the 5 ways of working.</a:t>
            </a:r>
          </a:p>
          <a:p>
            <a:r>
              <a:rPr lang="en-GB" dirty="0"/>
              <a:t>We’ll reconvene at 15:00 for you to share your progress.</a:t>
            </a:r>
          </a:p>
        </p:txBody>
      </p:sp>
    </p:spTree>
    <p:extLst>
      <p:ext uri="{BB962C8B-B14F-4D97-AF65-F5344CB8AC3E}">
        <p14:creationId xmlns:p14="http://schemas.microsoft.com/office/powerpoint/2010/main" val="2554472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4BB0F-F9EF-4E0E-B690-FA230A1D85C4}"/>
              </a:ext>
            </a:extLst>
          </p:cNvPr>
          <p:cNvSpPr>
            <a:spLocks noGrp="1"/>
          </p:cNvSpPr>
          <p:nvPr>
            <p:ph type="title"/>
          </p:nvPr>
        </p:nvSpPr>
        <p:spPr/>
        <p:txBody>
          <a:bodyPr/>
          <a:lstStyle/>
          <a:p>
            <a:r>
              <a:rPr lang="en-GB" dirty="0"/>
              <a:t>Review of Task 2</a:t>
            </a:r>
          </a:p>
        </p:txBody>
      </p:sp>
      <p:sp>
        <p:nvSpPr>
          <p:cNvPr id="3" name="Content Placeholder 2">
            <a:extLst>
              <a:ext uri="{FF2B5EF4-FFF2-40B4-BE49-F238E27FC236}">
                <a16:creationId xmlns:a16="http://schemas.microsoft.com/office/drawing/2014/main" id="{CABA345D-97C2-4ED1-A748-83733E4381A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45666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FC7EC45-0B07-4534-8BC7-BC9461D7C89E}"/>
              </a:ext>
            </a:extLst>
          </p:cNvPr>
          <p:cNvPicPr>
            <a:picLocks noChangeAspect="1"/>
          </p:cNvPicPr>
          <p:nvPr/>
        </p:nvPicPr>
        <p:blipFill>
          <a:blip r:embed="rId2"/>
          <a:stretch>
            <a:fillRect/>
          </a:stretch>
        </p:blipFill>
        <p:spPr>
          <a:xfrm>
            <a:off x="0" y="0"/>
            <a:ext cx="9144000" cy="5690861"/>
          </a:xfrm>
          <a:prstGeom prst="rect">
            <a:avLst/>
          </a:prstGeom>
        </p:spPr>
      </p:pic>
    </p:spTree>
    <p:extLst>
      <p:ext uri="{BB962C8B-B14F-4D97-AF65-F5344CB8AC3E}">
        <p14:creationId xmlns:p14="http://schemas.microsoft.com/office/powerpoint/2010/main" val="1713163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4F042-EDF3-4D2D-8FA2-763D2997B4E9}"/>
              </a:ext>
            </a:extLst>
          </p:cNvPr>
          <p:cNvSpPr>
            <a:spLocks noGrp="1"/>
          </p:cNvSpPr>
          <p:nvPr>
            <p:ph type="title"/>
          </p:nvPr>
        </p:nvSpPr>
        <p:spPr/>
        <p:txBody>
          <a:bodyPr/>
          <a:lstStyle/>
          <a:p>
            <a:r>
              <a:rPr lang="en-GB" dirty="0"/>
              <a:t>Delivery Day 3</a:t>
            </a:r>
          </a:p>
        </p:txBody>
      </p:sp>
      <p:sp>
        <p:nvSpPr>
          <p:cNvPr id="3" name="Content Placeholder 2">
            <a:extLst>
              <a:ext uri="{FF2B5EF4-FFF2-40B4-BE49-F238E27FC236}">
                <a16:creationId xmlns:a16="http://schemas.microsoft.com/office/drawing/2014/main" id="{5A9D085A-86BE-48A6-AC8A-9016FBE3B673}"/>
              </a:ext>
            </a:extLst>
          </p:cNvPr>
          <p:cNvSpPr>
            <a:spLocks noGrp="1"/>
          </p:cNvSpPr>
          <p:nvPr>
            <p:ph idx="1"/>
          </p:nvPr>
        </p:nvSpPr>
        <p:spPr/>
        <p:txBody>
          <a:bodyPr>
            <a:normAutofit fontScale="92500" lnSpcReduction="10000"/>
          </a:bodyPr>
          <a:lstStyle/>
          <a:p>
            <a:r>
              <a:rPr lang="en-GB" dirty="0"/>
              <a:t>How would you like the day structured?</a:t>
            </a:r>
          </a:p>
          <a:p>
            <a:r>
              <a:rPr lang="en-GB" dirty="0"/>
              <a:t>Do you want me to run a recap or……..</a:t>
            </a:r>
          </a:p>
          <a:p>
            <a:r>
              <a:rPr lang="en-GB" dirty="0"/>
              <a:t>Would you prefer 1 to 1 timeslots to discuss review progress or review a draft? I’d need drafts by 14/5 if this is what you want.</a:t>
            </a:r>
          </a:p>
          <a:p>
            <a:r>
              <a:rPr lang="en-GB" dirty="0"/>
              <a:t>Remember submission date is 15/6/21. Submit to </a:t>
            </a:r>
            <a:r>
              <a:rPr lang="en-GB" dirty="0">
                <a:hlinkClick r:id="rId2"/>
              </a:rPr>
              <a:t>WAPPAR@UWTSD.ac.uk</a:t>
            </a:r>
            <a:r>
              <a:rPr lang="en-GB" dirty="0"/>
              <a:t>, copying me (don’t forget the </a:t>
            </a:r>
            <a:r>
              <a:rPr lang="en-GB"/>
              <a:t>submission form)</a:t>
            </a:r>
            <a:endParaRPr lang="en-GB" dirty="0"/>
          </a:p>
          <a:p>
            <a:endParaRPr lang="en-GB" dirty="0"/>
          </a:p>
        </p:txBody>
      </p:sp>
    </p:spTree>
    <p:extLst>
      <p:ext uri="{BB962C8B-B14F-4D97-AF65-F5344CB8AC3E}">
        <p14:creationId xmlns:p14="http://schemas.microsoft.com/office/powerpoint/2010/main" val="10746039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419</Words>
  <Application>Microsoft Office PowerPoint</Application>
  <PresentationFormat>On-screen Show (4:3)</PresentationFormat>
  <Paragraphs>52</Paragraphs>
  <Slides>11</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Myriad Pro</vt:lpstr>
      <vt:lpstr>Arial</vt:lpstr>
      <vt:lpstr>Calibri</vt:lpstr>
      <vt:lpstr>20140311PresentationUWTSDTemplate</vt:lpstr>
      <vt:lpstr> </vt:lpstr>
      <vt:lpstr>Recap Day 1</vt:lpstr>
      <vt:lpstr>Homework</vt:lpstr>
      <vt:lpstr>Aims and Objectives</vt:lpstr>
      <vt:lpstr>Activity 1 (30 minutes)</vt:lpstr>
      <vt:lpstr>PowerPoint Presentation</vt:lpstr>
      <vt:lpstr>Change Theories/Models</vt:lpstr>
      <vt:lpstr>Tasks 2 (individually or as a group)</vt:lpstr>
      <vt:lpstr>Review of Task 2</vt:lpstr>
      <vt:lpstr>PowerPoint Presentation</vt:lpstr>
      <vt:lpstr>Delivery Day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Nicholas</dc:creator>
  <cp:lastModifiedBy>Nick Samuel</cp:lastModifiedBy>
  <cp:revision>2</cp:revision>
  <dcterms:created xsi:type="dcterms:W3CDTF">2021-03-12T13:36:20Z</dcterms:created>
  <dcterms:modified xsi:type="dcterms:W3CDTF">2021-04-20T07:45:32Z</dcterms:modified>
</cp:coreProperties>
</file>