
<file path=[Content_Types].xml><?xml version="1.0" encoding="utf-8"?>
<Types xmlns="http://schemas.openxmlformats.org/package/2006/content-types">
  <Default Extension="img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28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10" Type="http://schemas.openxmlformats.org/officeDocument/2006/relationships/image" Target="../media/image41.svg"/><Relationship Id="rId4" Type="http://schemas.openxmlformats.org/officeDocument/2006/relationships/image" Target="../media/image35.svg"/><Relationship Id="rId9" Type="http://schemas.openxmlformats.org/officeDocument/2006/relationships/image" Target="../media/image4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10" Type="http://schemas.openxmlformats.org/officeDocument/2006/relationships/image" Target="../media/image41.svg"/><Relationship Id="rId4" Type="http://schemas.openxmlformats.org/officeDocument/2006/relationships/image" Target="../media/image35.svg"/><Relationship Id="rId9" Type="http://schemas.openxmlformats.org/officeDocument/2006/relationships/image" Target="../media/image4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86B184-8B7A-4B5D-B4F8-08C5EC50C8D7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BE52ADE2-7404-45F0-859C-DF019EAAF22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Step 1 : </a:t>
          </a:r>
          <a:r>
            <a:rPr lang="en-GB" sz="1200" b="1" dirty="0">
              <a:latin typeface="Arial" panose="020B0604020202020204" pitchFamily="34" charset="0"/>
              <a:cs typeface="Arial" panose="020B0604020202020204" pitchFamily="34" charset="0"/>
            </a:rPr>
            <a:t>Job Analysis </a:t>
          </a: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– Understanding project needs 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EDCAAC-E227-487E-89BA-B74C8CFF5EE2}" type="parTrans" cxnId="{FD2BB93F-5F08-40ED-BB64-DD1297E09016}">
      <dgm:prSet/>
      <dgm:spPr/>
      <dgm:t>
        <a:bodyPr/>
        <a:lstStyle/>
        <a:p>
          <a:endParaRPr lang="en-US"/>
        </a:p>
      </dgm:t>
    </dgm:pt>
    <dgm:pt modelId="{E8133A07-191B-40FE-BF8C-D733B6403AB1}" type="sibTrans" cxnId="{FD2BB93F-5F08-40ED-BB64-DD1297E09016}">
      <dgm:prSet/>
      <dgm:spPr/>
      <dgm:t>
        <a:bodyPr/>
        <a:lstStyle/>
        <a:p>
          <a:endParaRPr lang="en-US"/>
        </a:p>
      </dgm:t>
    </dgm:pt>
    <dgm:pt modelId="{095A2454-DE83-49EC-82F1-CBE082D2A41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Step 2 : </a:t>
          </a:r>
          <a:r>
            <a:rPr lang="en-GB" sz="1200" b="1" dirty="0">
              <a:latin typeface="Arial" panose="020B0604020202020204" pitchFamily="34" charset="0"/>
              <a:cs typeface="Arial" panose="020B0604020202020204" pitchFamily="34" charset="0"/>
            </a:rPr>
            <a:t>Job Description </a:t>
          </a: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– defining duties (coordination, technical oversight, reporting)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0F599B-4E1C-4630-AA33-AF2ED7897808}" type="parTrans" cxnId="{E883F330-87F7-42BC-97D1-463F9ED28EE9}">
      <dgm:prSet/>
      <dgm:spPr/>
      <dgm:t>
        <a:bodyPr/>
        <a:lstStyle/>
        <a:p>
          <a:endParaRPr lang="en-US"/>
        </a:p>
      </dgm:t>
    </dgm:pt>
    <dgm:pt modelId="{19EC8F3F-1E81-46FA-B5C4-A07AA1ED78DD}" type="sibTrans" cxnId="{E883F330-87F7-42BC-97D1-463F9ED28EE9}">
      <dgm:prSet/>
      <dgm:spPr/>
      <dgm:t>
        <a:bodyPr/>
        <a:lstStyle/>
        <a:p>
          <a:endParaRPr lang="en-US"/>
        </a:p>
      </dgm:t>
    </dgm:pt>
    <dgm:pt modelId="{A59022ED-EF5A-45CE-9A8E-15EE9BF047D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Step 3 : </a:t>
          </a:r>
          <a:r>
            <a:rPr lang="en-GB" sz="1200" b="1" dirty="0">
              <a:latin typeface="Arial" panose="020B0604020202020204" pitchFamily="34" charset="0"/>
              <a:cs typeface="Arial" panose="020B0604020202020204" pitchFamily="34" charset="0"/>
            </a:rPr>
            <a:t>Person Specification </a:t>
          </a: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– essential/desired qualities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5F7A85-860B-4209-815C-E25422F1412E}" type="parTrans" cxnId="{B73B8748-A3A8-4301-959E-DF40EB936EC4}">
      <dgm:prSet/>
      <dgm:spPr/>
      <dgm:t>
        <a:bodyPr/>
        <a:lstStyle/>
        <a:p>
          <a:endParaRPr lang="en-US"/>
        </a:p>
      </dgm:t>
    </dgm:pt>
    <dgm:pt modelId="{29C69FB5-A3FB-45BF-ACAE-D327B248D7BC}" type="sibTrans" cxnId="{B73B8748-A3A8-4301-959E-DF40EB936EC4}">
      <dgm:prSet/>
      <dgm:spPr/>
      <dgm:t>
        <a:bodyPr/>
        <a:lstStyle/>
        <a:p>
          <a:endParaRPr lang="en-US"/>
        </a:p>
      </dgm:t>
    </dgm:pt>
    <dgm:pt modelId="{F020A46B-830E-48D3-A342-BC0EB588D5D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Step 4 : </a:t>
          </a:r>
          <a:r>
            <a:rPr lang="en-GB" sz="1200" b="1" dirty="0">
              <a:latin typeface="Arial" panose="020B0604020202020204" pitchFamily="34" charset="0"/>
              <a:cs typeface="Arial" panose="020B0604020202020204" pitchFamily="34" charset="0"/>
            </a:rPr>
            <a:t>Attracting Candidates </a:t>
          </a: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– job posting , LinkedIn, engineering boards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5D87D6-01E9-4F2B-9D74-3AD60006C3F1}" type="parTrans" cxnId="{32E4E8D0-A8B9-41CC-9E29-70B18C269C5A}">
      <dgm:prSet/>
      <dgm:spPr/>
      <dgm:t>
        <a:bodyPr/>
        <a:lstStyle/>
        <a:p>
          <a:endParaRPr lang="en-US"/>
        </a:p>
      </dgm:t>
    </dgm:pt>
    <dgm:pt modelId="{847B271B-1C40-4E8D-8034-9853F708E3BF}" type="sibTrans" cxnId="{32E4E8D0-A8B9-41CC-9E29-70B18C269C5A}">
      <dgm:prSet/>
      <dgm:spPr/>
      <dgm:t>
        <a:bodyPr/>
        <a:lstStyle/>
        <a:p>
          <a:endParaRPr lang="en-US"/>
        </a:p>
      </dgm:t>
    </dgm:pt>
    <dgm:pt modelId="{1E387872-DDAF-4E6C-8F91-A48258BD9F1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Step 5 : </a:t>
          </a:r>
          <a:r>
            <a:rPr lang="en-GB" sz="1200" b="1" dirty="0">
              <a:latin typeface="Arial" panose="020B0604020202020204" pitchFamily="34" charset="0"/>
              <a:cs typeface="Arial" panose="020B0604020202020204" pitchFamily="34" charset="0"/>
            </a:rPr>
            <a:t>Shortlisting and </a:t>
          </a: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GB" sz="1200" b="1" dirty="0">
              <a:latin typeface="Arial" panose="020B0604020202020204" pitchFamily="34" charset="0"/>
              <a:cs typeface="Arial" panose="020B0604020202020204" pitchFamily="34" charset="0"/>
            </a:rPr>
            <a:t>nterviewing</a:t>
          </a: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 – competency-based, structured interviews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BB90F2-0ED5-43EA-A27F-CD3B720AB878}" type="parTrans" cxnId="{3550B31C-466E-45B6-9D34-2DEBCB10E956}">
      <dgm:prSet/>
      <dgm:spPr/>
      <dgm:t>
        <a:bodyPr/>
        <a:lstStyle/>
        <a:p>
          <a:endParaRPr lang="en-US"/>
        </a:p>
      </dgm:t>
    </dgm:pt>
    <dgm:pt modelId="{6CA37FB8-8E6C-48E4-844A-D4FBD461C887}" type="sibTrans" cxnId="{3550B31C-466E-45B6-9D34-2DEBCB10E956}">
      <dgm:prSet/>
      <dgm:spPr/>
      <dgm:t>
        <a:bodyPr/>
        <a:lstStyle/>
        <a:p>
          <a:endParaRPr lang="en-US"/>
        </a:p>
      </dgm:t>
    </dgm:pt>
    <dgm:pt modelId="{EE2FE7D6-346B-4BDC-8B15-BFA66B7AC48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Step 6 : </a:t>
          </a:r>
          <a:r>
            <a:rPr lang="en-GB" sz="1200" b="1" dirty="0">
              <a:latin typeface="Arial" panose="020B0604020202020204" pitchFamily="34" charset="0"/>
              <a:cs typeface="Arial" panose="020B0604020202020204" pitchFamily="34" charset="0"/>
            </a:rPr>
            <a:t>Final Selection and Onboarding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66ADDD-918F-4021-9727-D7320F12AAD3}" type="parTrans" cxnId="{F3693921-DECF-4A8B-83AB-935EABF3D8E9}">
      <dgm:prSet/>
      <dgm:spPr/>
      <dgm:t>
        <a:bodyPr/>
        <a:lstStyle/>
        <a:p>
          <a:endParaRPr lang="en-US"/>
        </a:p>
      </dgm:t>
    </dgm:pt>
    <dgm:pt modelId="{107F7B03-801F-4210-979D-D231CA2C9DCD}" type="sibTrans" cxnId="{F3693921-DECF-4A8B-83AB-935EABF3D8E9}">
      <dgm:prSet/>
      <dgm:spPr/>
      <dgm:t>
        <a:bodyPr/>
        <a:lstStyle/>
        <a:p>
          <a:endParaRPr lang="en-US"/>
        </a:p>
      </dgm:t>
    </dgm:pt>
    <dgm:pt modelId="{D098B450-DA24-4C55-A81B-AC4608125D74}" type="pres">
      <dgm:prSet presAssocID="{F786B184-8B7A-4B5D-B4F8-08C5EC50C8D7}" presName="root" presStyleCnt="0">
        <dgm:presLayoutVars>
          <dgm:dir/>
          <dgm:resizeHandles val="exact"/>
        </dgm:presLayoutVars>
      </dgm:prSet>
      <dgm:spPr/>
    </dgm:pt>
    <dgm:pt modelId="{A351B5DC-457F-4A9E-8864-541D0E843473}" type="pres">
      <dgm:prSet presAssocID="{BE52ADE2-7404-45F0-859C-DF019EAAF224}" presName="compNode" presStyleCnt="0"/>
      <dgm:spPr/>
    </dgm:pt>
    <dgm:pt modelId="{C3B73E73-7D43-4598-973B-A84334590B4B}" type="pres">
      <dgm:prSet presAssocID="{BE52ADE2-7404-45F0-859C-DF019EAAF224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A92CDEDF-1747-4892-BA89-F0644CB8699A}" type="pres">
      <dgm:prSet presAssocID="{BE52ADE2-7404-45F0-859C-DF019EAAF224}" presName="spaceRect" presStyleCnt="0"/>
      <dgm:spPr/>
    </dgm:pt>
    <dgm:pt modelId="{3B8ABA01-D6BC-4DCC-884B-2D9F05F9E9B2}" type="pres">
      <dgm:prSet presAssocID="{BE52ADE2-7404-45F0-859C-DF019EAAF224}" presName="textRect" presStyleLbl="revTx" presStyleIdx="0" presStyleCnt="6">
        <dgm:presLayoutVars>
          <dgm:chMax val="1"/>
          <dgm:chPref val="1"/>
        </dgm:presLayoutVars>
      </dgm:prSet>
      <dgm:spPr/>
    </dgm:pt>
    <dgm:pt modelId="{2563DA76-E02D-4B46-B721-F8C4B8C54602}" type="pres">
      <dgm:prSet presAssocID="{E8133A07-191B-40FE-BF8C-D733B6403AB1}" presName="sibTrans" presStyleCnt="0"/>
      <dgm:spPr/>
    </dgm:pt>
    <dgm:pt modelId="{92B001AE-9284-4798-AC35-5416A1656557}" type="pres">
      <dgm:prSet presAssocID="{095A2454-DE83-49EC-82F1-CBE082D2A41C}" presName="compNode" presStyleCnt="0"/>
      <dgm:spPr/>
    </dgm:pt>
    <dgm:pt modelId="{4B63F33B-CEDE-4C3E-AD2A-390EC5A02CCC}" type="pres">
      <dgm:prSet presAssocID="{095A2454-DE83-49EC-82F1-CBE082D2A41C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DCD184E1-4FA9-46B0-926D-1B836FE4E762}" type="pres">
      <dgm:prSet presAssocID="{095A2454-DE83-49EC-82F1-CBE082D2A41C}" presName="spaceRect" presStyleCnt="0"/>
      <dgm:spPr/>
    </dgm:pt>
    <dgm:pt modelId="{B49D9D0E-853B-49F5-86DA-159A3FE42C2E}" type="pres">
      <dgm:prSet presAssocID="{095A2454-DE83-49EC-82F1-CBE082D2A41C}" presName="textRect" presStyleLbl="revTx" presStyleIdx="1" presStyleCnt="6">
        <dgm:presLayoutVars>
          <dgm:chMax val="1"/>
          <dgm:chPref val="1"/>
        </dgm:presLayoutVars>
      </dgm:prSet>
      <dgm:spPr/>
    </dgm:pt>
    <dgm:pt modelId="{77858A08-D91B-4B05-AF98-D568517712FD}" type="pres">
      <dgm:prSet presAssocID="{19EC8F3F-1E81-46FA-B5C4-A07AA1ED78DD}" presName="sibTrans" presStyleCnt="0"/>
      <dgm:spPr/>
    </dgm:pt>
    <dgm:pt modelId="{B226F8B1-B302-4C3C-B74A-7AD3822436E7}" type="pres">
      <dgm:prSet presAssocID="{A59022ED-EF5A-45CE-9A8E-15EE9BF047DF}" presName="compNode" presStyleCnt="0"/>
      <dgm:spPr/>
    </dgm:pt>
    <dgm:pt modelId="{488C6986-7521-40FB-A216-E38C6AF9F9C0}" type="pres">
      <dgm:prSet presAssocID="{A59022ED-EF5A-45CE-9A8E-15EE9BF047DF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37605261-7A86-4BF6-8D40-2D199171A136}" type="pres">
      <dgm:prSet presAssocID="{A59022ED-EF5A-45CE-9A8E-15EE9BF047DF}" presName="spaceRect" presStyleCnt="0"/>
      <dgm:spPr/>
    </dgm:pt>
    <dgm:pt modelId="{ADA81A90-28EA-4654-8989-205F25FC695E}" type="pres">
      <dgm:prSet presAssocID="{A59022ED-EF5A-45CE-9A8E-15EE9BF047DF}" presName="textRect" presStyleLbl="revTx" presStyleIdx="2" presStyleCnt="6" custScaleY="126339">
        <dgm:presLayoutVars>
          <dgm:chMax val="1"/>
          <dgm:chPref val="1"/>
        </dgm:presLayoutVars>
      </dgm:prSet>
      <dgm:spPr/>
    </dgm:pt>
    <dgm:pt modelId="{390D53ED-CDC2-4723-9B96-64EC4F78AD6B}" type="pres">
      <dgm:prSet presAssocID="{29C69FB5-A3FB-45BF-ACAE-D327B248D7BC}" presName="sibTrans" presStyleCnt="0"/>
      <dgm:spPr/>
    </dgm:pt>
    <dgm:pt modelId="{453D7E95-29C8-4818-9F81-A8E0B39B74F2}" type="pres">
      <dgm:prSet presAssocID="{F020A46B-830E-48D3-A342-BC0EB588D5D8}" presName="compNode" presStyleCnt="0"/>
      <dgm:spPr/>
    </dgm:pt>
    <dgm:pt modelId="{A97783F0-2367-4928-9853-C27D1E6BD279}" type="pres">
      <dgm:prSet presAssocID="{F020A46B-830E-48D3-A342-BC0EB588D5D8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CB1251D6-F8D2-4090-AF38-1D8762142F02}" type="pres">
      <dgm:prSet presAssocID="{F020A46B-830E-48D3-A342-BC0EB588D5D8}" presName="spaceRect" presStyleCnt="0"/>
      <dgm:spPr/>
    </dgm:pt>
    <dgm:pt modelId="{7877316A-1665-4FFB-8929-6A62C9CFF725}" type="pres">
      <dgm:prSet presAssocID="{F020A46B-830E-48D3-A342-BC0EB588D5D8}" presName="textRect" presStyleLbl="revTx" presStyleIdx="3" presStyleCnt="6">
        <dgm:presLayoutVars>
          <dgm:chMax val="1"/>
          <dgm:chPref val="1"/>
        </dgm:presLayoutVars>
      </dgm:prSet>
      <dgm:spPr/>
    </dgm:pt>
    <dgm:pt modelId="{BB3F7625-7901-4D06-BDD4-B853DDC1415D}" type="pres">
      <dgm:prSet presAssocID="{847B271B-1C40-4E8D-8034-9853F708E3BF}" presName="sibTrans" presStyleCnt="0"/>
      <dgm:spPr/>
    </dgm:pt>
    <dgm:pt modelId="{36E036B8-815C-4FC0-A54E-EC59DF596D20}" type="pres">
      <dgm:prSet presAssocID="{1E387872-DDAF-4E6C-8F91-A48258BD9F19}" presName="compNode" presStyleCnt="0"/>
      <dgm:spPr/>
    </dgm:pt>
    <dgm:pt modelId="{04DD006C-2293-4AF0-89BB-847C83F99E7D}" type="pres">
      <dgm:prSet presAssocID="{1E387872-DDAF-4E6C-8F91-A48258BD9F19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99D5E07C-8998-45E0-8376-FEBAE701D99F}" type="pres">
      <dgm:prSet presAssocID="{1E387872-DDAF-4E6C-8F91-A48258BD9F19}" presName="spaceRect" presStyleCnt="0"/>
      <dgm:spPr/>
    </dgm:pt>
    <dgm:pt modelId="{F5F75014-D425-42B8-99A2-E525479DDF62}" type="pres">
      <dgm:prSet presAssocID="{1E387872-DDAF-4E6C-8F91-A48258BD9F19}" presName="textRect" presStyleLbl="revTx" presStyleIdx="4" presStyleCnt="6">
        <dgm:presLayoutVars>
          <dgm:chMax val="1"/>
          <dgm:chPref val="1"/>
        </dgm:presLayoutVars>
      </dgm:prSet>
      <dgm:spPr/>
    </dgm:pt>
    <dgm:pt modelId="{68607011-2A7B-4FB9-88F3-15B9A13D1065}" type="pres">
      <dgm:prSet presAssocID="{6CA37FB8-8E6C-48E4-844A-D4FBD461C887}" presName="sibTrans" presStyleCnt="0"/>
      <dgm:spPr/>
    </dgm:pt>
    <dgm:pt modelId="{3E97540A-0227-4D27-9F17-CD31C324EE9A}" type="pres">
      <dgm:prSet presAssocID="{EE2FE7D6-346B-4BDC-8B15-BFA66B7AC481}" presName="compNode" presStyleCnt="0"/>
      <dgm:spPr/>
    </dgm:pt>
    <dgm:pt modelId="{989757EA-BE3F-4B76-AA08-28059A267FA7}" type="pres">
      <dgm:prSet presAssocID="{EE2FE7D6-346B-4BDC-8B15-BFA66B7AC481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nce Steps"/>
        </a:ext>
      </dgm:extLst>
    </dgm:pt>
    <dgm:pt modelId="{75F93BB0-4AF6-4971-8BD3-158880CC7A6C}" type="pres">
      <dgm:prSet presAssocID="{EE2FE7D6-346B-4BDC-8B15-BFA66B7AC481}" presName="spaceRect" presStyleCnt="0"/>
      <dgm:spPr/>
    </dgm:pt>
    <dgm:pt modelId="{79A3E08B-C0BD-41B8-AE0C-7CA69341DB1C}" type="pres">
      <dgm:prSet presAssocID="{EE2FE7D6-346B-4BDC-8B15-BFA66B7AC481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4E0A8D12-FFF3-4323-A958-70013BB9091D}" type="presOf" srcId="{095A2454-DE83-49EC-82F1-CBE082D2A41C}" destId="{B49D9D0E-853B-49F5-86DA-159A3FE42C2E}" srcOrd="0" destOrd="0" presId="urn:microsoft.com/office/officeart/2018/2/layout/IconLabelList"/>
    <dgm:cxn modelId="{3550B31C-466E-45B6-9D34-2DEBCB10E956}" srcId="{F786B184-8B7A-4B5D-B4F8-08C5EC50C8D7}" destId="{1E387872-DDAF-4E6C-8F91-A48258BD9F19}" srcOrd="4" destOrd="0" parTransId="{DEBB90F2-0ED5-43EA-A27F-CD3B720AB878}" sibTransId="{6CA37FB8-8E6C-48E4-844A-D4FBD461C887}"/>
    <dgm:cxn modelId="{F3693921-DECF-4A8B-83AB-935EABF3D8E9}" srcId="{F786B184-8B7A-4B5D-B4F8-08C5EC50C8D7}" destId="{EE2FE7D6-346B-4BDC-8B15-BFA66B7AC481}" srcOrd="5" destOrd="0" parTransId="{F366ADDD-918F-4021-9727-D7320F12AAD3}" sibTransId="{107F7B03-801F-4210-979D-D231CA2C9DCD}"/>
    <dgm:cxn modelId="{E883F330-87F7-42BC-97D1-463F9ED28EE9}" srcId="{F786B184-8B7A-4B5D-B4F8-08C5EC50C8D7}" destId="{095A2454-DE83-49EC-82F1-CBE082D2A41C}" srcOrd="1" destOrd="0" parTransId="{930F599B-4E1C-4630-AA33-AF2ED7897808}" sibTransId="{19EC8F3F-1E81-46FA-B5C4-A07AA1ED78DD}"/>
    <dgm:cxn modelId="{FD2BB93F-5F08-40ED-BB64-DD1297E09016}" srcId="{F786B184-8B7A-4B5D-B4F8-08C5EC50C8D7}" destId="{BE52ADE2-7404-45F0-859C-DF019EAAF224}" srcOrd="0" destOrd="0" parTransId="{83EDCAAC-E227-487E-89BA-B74C8CFF5EE2}" sibTransId="{E8133A07-191B-40FE-BF8C-D733B6403AB1}"/>
    <dgm:cxn modelId="{B73B8748-A3A8-4301-959E-DF40EB936EC4}" srcId="{F786B184-8B7A-4B5D-B4F8-08C5EC50C8D7}" destId="{A59022ED-EF5A-45CE-9A8E-15EE9BF047DF}" srcOrd="2" destOrd="0" parTransId="{BA5F7A85-860B-4209-815C-E25422F1412E}" sibTransId="{29C69FB5-A3FB-45BF-ACAE-D327B248D7BC}"/>
    <dgm:cxn modelId="{14B2186B-D180-40F2-B11A-A48F3CA0193E}" type="presOf" srcId="{EE2FE7D6-346B-4BDC-8B15-BFA66B7AC481}" destId="{79A3E08B-C0BD-41B8-AE0C-7CA69341DB1C}" srcOrd="0" destOrd="0" presId="urn:microsoft.com/office/officeart/2018/2/layout/IconLabelList"/>
    <dgm:cxn modelId="{5DA56F77-9A95-4DB4-8EB9-BE019CB510AF}" type="presOf" srcId="{A59022ED-EF5A-45CE-9A8E-15EE9BF047DF}" destId="{ADA81A90-28EA-4654-8989-205F25FC695E}" srcOrd="0" destOrd="0" presId="urn:microsoft.com/office/officeart/2018/2/layout/IconLabelList"/>
    <dgm:cxn modelId="{5D42FE81-4A4E-43CD-8BD5-6F260B0A3CAB}" type="presOf" srcId="{BE52ADE2-7404-45F0-859C-DF019EAAF224}" destId="{3B8ABA01-D6BC-4DCC-884B-2D9F05F9E9B2}" srcOrd="0" destOrd="0" presId="urn:microsoft.com/office/officeart/2018/2/layout/IconLabelList"/>
    <dgm:cxn modelId="{33E961B9-7E10-43E5-8573-EE84D6879499}" type="presOf" srcId="{1E387872-DDAF-4E6C-8F91-A48258BD9F19}" destId="{F5F75014-D425-42B8-99A2-E525479DDF62}" srcOrd="0" destOrd="0" presId="urn:microsoft.com/office/officeart/2018/2/layout/IconLabelList"/>
    <dgm:cxn modelId="{32E4E8D0-A8B9-41CC-9E29-70B18C269C5A}" srcId="{F786B184-8B7A-4B5D-B4F8-08C5EC50C8D7}" destId="{F020A46B-830E-48D3-A342-BC0EB588D5D8}" srcOrd="3" destOrd="0" parTransId="{EC5D87D6-01E9-4F2B-9D74-3AD60006C3F1}" sibTransId="{847B271B-1C40-4E8D-8034-9853F708E3BF}"/>
    <dgm:cxn modelId="{81D225D4-D8A3-4690-A9E3-A3E7022343DF}" type="presOf" srcId="{F020A46B-830E-48D3-A342-BC0EB588D5D8}" destId="{7877316A-1665-4FFB-8929-6A62C9CFF725}" srcOrd="0" destOrd="0" presId="urn:microsoft.com/office/officeart/2018/2/layout/IconLabelList"/>
    <dgm:cxn modelId="{D9E95FF5-14A9-46F9-9594-18745871B659}" type="presOf" srcId="{F786B184-8B7A-4B5D-B4F8-08C5EC50C8D7}" destId="{D098B450-DA24-4C55-A81B-AC4608125D74}" srcOrd="0" destOrd="0" presId="urn:microsoft.com/office/officeart/2018/2/layout/IconLabelList"/>
    <dgm:cxn modelId="{9C5B2F7F-57D9-4A89-BF22-2A0B7D3DB660}" type="presParOf" srcId="{D098B450-DA24-4C55-A81B-AC4608125D74}" destId="{A351B5DC-457F-4A9E-8864-541D0E843473}" srcOrd="0" destOrd="0" presId="urn:microsoft.com/office/officeart/2018/2/layout/IconLabelList"/>
    <dgm:cxn modelId="{0E8E77A9-B686-4EB8-A58C-DB74CEA66AD7}" type="presParOf" srcId="{A351B5DC-457F-4A9E-8864-541D0E843473}" destId="{C3B73E73-7D43-4598-973B-A84334590B4B}" srcOrd="0" destOrd="0" presId="urn:microsoft.com/office/officeart/2018/2/layout/IconLabelList"/>
    <dgm:cxn modelId="{980D51FA-A55B-4C0D-801A-C5486FBFFEA4}" type="presParOf" srcId="{A351B5DC-457F-4A9E-8864-541D0E843473}" destId="{A92CDEDF-1747-4892-BA89-F0644CB8699A}" srcOrd="1" destOrd="0" presId="urn:microsoft.com/office/officeart/2018/2/layout/IconLabelList"/>
    <dgm:cxn modelId="{CE1B59E3-B1F4-42D3-8DFE-3AC939001849}" type="presParOf" srcId="{A351B5DC-457F-4A9E-8864-541D0E843473}" destId="{3B8ABA01-D6BC-4DCC-884B-2D9F05F9E9B2}" srcOrd="2" destOrd="0" presId="urn:microsoft.com/office/officeart/2018/2/layout/IconLabelList"/>
    <dgm:cxn modelId="{8069E64B-186F-4591-B063-44CE62551120}" type="presParOf" srcId="{D098B450-DA24-4C55-A81B-AC4608125D74}" destId="{2563DA76-E02D-4B46-B721-F8C4B8C54602}" srcOrd="1" destOrd="0" presId="urn:microsoft.com/office/officeart/2018/2/layout/IconLabelList"/>
    <dgm:cxn modelId="{B950C2C6-858E-48A6-BF85-E65D242713A1}" type="presParOf" srcId="{D098B450-DA24-4C55-A81B-AC4608125D74}" destId="{92B001AE-9284-4798-AC35-5416A1656557}" srcOrd="2" destOrd="0" presId="urn:microsoft.com/office/officeart/2018/2/layout/IconLabelList"/>
    <dgm:cxn modelId="{47E51434-DBD6-421B-AE10-F10C15AD0041}" type="presParOf" srcId="{92B001AE-9284-4798-AC35-5416A1656557}" destId="{4B63F33B-CEDE-4C3E-AD2A-390EC5A02CCC}" srcOrd="0" destOrd="0" presId="urn:microsoft.com/office/officeart/2018/2/layout/IconLabelList"/>
    <dgm:cxn modelId="{CAFAEC37-BD7C-40B1-AEA3-37965C10D9A7}" type="presParOf" srcId="{92B001AE-9284-4798-AC35-5416A1656557}" destId="{DCD184E1-4FA9-46B0-926D-1B836FE4E762}" srcOrd="1" destOrd="0" presId="urn:microsoft.com/office/officeart/2018/2/layout/IconLabelList"/>
    <dgm:cxn modelId="{DFA54784-B544-4017-BF6B-FA8CD2150414}" type="presParOf" srcId="{92B001AE-9284-4798-AC35-5416A1656557}" destId="{B49D9D0E-853B-49F5-86DA-159A3FE42C2E}" srcOrd="2" destOrd="0" presId="urn:microsoft.com/office/officeart/2018/2/layout/IconLabelList"/>
    <dgm:cxn modelId="{5FB5CA3A-7FBC-45FE-91EA-DF5A3C9F83E6}" type="presParOf" srcId="{D098B450-DA24-4C55-A81B-AC4608125D74}" destId="{77858A08-D91B-4B05-AF98-D568517712FD}" srcOrd="3" destOrd="0" presId="urn:microsoft.com/office/officeart/2018/2/layout/IconLabelList"/>
    <dgm:cxn modelId="{FC7ED9DF-2395-4687-ACC5-676909EEA225}" type="presParOf" srcId="{D098B450-DA24-4C55-A81B-AC4608125D74}" destId="{B226F8B1-B302-4C3C-B74A-7AD3822436E7}" srcOrd="4" destOrd="0" presId="urn:microsoft.com/office/officeart/2018/2/layout/IconLabelList"/>
    <dgm:cxn modelId="{D0CEEC15-9131-4A3C-8788-110C15F3A649}" type="presParOf" srcId="{B226F8B1-B302-4C3C-B74A-7AD3822436E7}" destId="{488C6986-7521-40FB-A216-E38C6AF9F9C0}" srcOrd="0" destOrd="0" presId="urn:microsoft.com/office/officeart/2018/2/layout/IconLabelList"/>
    <dgm:cxn modelId="{CBB66847-9435-46D5-943B-0E543B14324C}" type="presParOf" srcId="{B226F8B1-B302-4C3C-B74A-7AD3822436E7}" destId="{37605261-7A86-4BF6-8D40-2D199171A136}" srcOrd="1" destOrd="0" presId="urn:microsoft.com/office/officeart/2018/2/layout/IconLabelList"/>
    <dgm:cxn modelId="{26127BAC-0FD8-49F6-9365-6885CD858944}" type="presParOf" srcId="{B226F8B1-B302-4C3C-B74A-7AD3822436E7}" destId="{ADA81A90-28EA-4654-8989-205F25FC695E}" srcOrd="2" destOrd="0" presId="urn:microsoft.com/office/officeart/2018/2/layout/IconLabelList"/>
    <dgm:cxn modelId="{BD4518F6-6D1B-4182-9A73-5DCE9E71B1C8}" type="presParOf" srcId="{D098B450-DA24-4C55-A81B-AC4608125D74}" destId="{390D53ED-CDC2-4723-9B96-64EC4F78AD6B}" srcOrd="5" destOrd="0" presId="urn:microsoft.com/office/officeart/2018/2/layout/IconLabelList"/>
    <dgm:cxn modelId="{21A9DB0B-A3B9-46ED-A969-BFB5CE9CB99A}" type="presParOf" srcId="{D098B450-DA24-4C55-A81B-AC4608125D74}" destId="{453D7E95-29C8-4818-9F81-A8E0B39B74F2}" srcOrd="6" destOrd="0" presId="urn:microsoft.com/office/officeart/2018/2/layout/IconLabelList"/>
    <dgm:cxn modelId="{8C766AB8-11FC-44CA-B04F-D4844B45800A}" type="presParOf" srcId="{453D7E95-29C8-4818-9F81-A8E0B39B74F2}" destId="{A97783F0-2367-4928-9853-C27D1E6BD279}" srcOrd="0" destOrd="0" presId="urn:microsoft.com/office/officeart/2018/2/layout/IconLabelList"/>
    <dgm:cxn modelId="{F675655B-BF33-426F-B635-5C8206425995}" type="presParOf" srcId="{453D7E95-29C8-4818-9F81-A8E0B39B74F2}" destId="{CB1251D6-F8D2-4090-AF38-1D8762142F02}" srcOrd="1" destOrd="0" presId="urn:microsoft.com/office/officeart/2018/2/layout/IconLabelList"/>
    <dgm:cxn modelId="{89902FB1-87DC-4C75-825C-DEF4717AA7BB}" type="presParOf" srcId="{453D7E95-29C8-4818-9F81-A8E0B39B74F2}" destId="{7877316A-1665-4FFB-8929-6A62C9CFF725}" srcOrd="2" destOrd="0" presId="urn:microsoft.com/office/officeart/2018/2/layout/IconLabelList"/>
    <dgm:cxn modelId="{85F13F77-E6D5-497A-80B5-AD3FCFB4D8EA}" type="presParOf" srcId="{D098B450-DA24-4C55-A81B-AC4608125D74}" destId="{BB3F7625-7901-4D06-BDD4-B853DDC1415D}" srcOrd="7" destOrd="0" presId="urn:microsoft.com/office/officeart/2018/2/layout/IconLabelList"/>
    <dgm:cxn modelId="{6CE9F3A4-33B8-47F8-9BA4-142ADFE7845A}" type="presParOf" srcId="{D098B450-DA24-4C55-A81B-AC4608125D74}" destId="{36E036B8-815C-4FC0-A54E-EC59DF596D20}" srcOrd="8" destOrd="0" presId="urn:microsoft.com/office/officeart/2018/2/layout/IconLabelList"/>
    <dgm:cxn modelId="{B7934E00-A69D-40AD-9171-5DE34688F27F}" type="presParOf" srcId="{36E036B8-815C-4FC0-A54E-EC59DF596D20}" destId="{04DD006C-2293-4AF0-89BB-847C83F99E7D}" srcOrd="0" destOrd="0" presId="urn:microsoft.com/office/officeart/2018/2/layout/IconLabelList"/>
    <dgm:cxn modelId="{D34E2CFD-C381-46D0-9006-F0FA162B5409}" type="presParOf" srcId="{36E036B8-815C-4FC0-A54E-EC59DF596D20}" destId="{99D5E07C-8998-45E0-8376-FEBAE701D99F}" srcOrd="1" destOrd="0" presId="urn:microsoft.com/office/officeart/2018/2/layout/IconLabelList"/>
    <dgm:cxn modelId="{3C5A1020-191A-4E56-A9AA-2DBE654223D9}" type="presParOf" srcId="{36E036B8-815C-4FC0-A54E-EC59DF596D20}" destId="{F5F75014-D425-42B8-99A2-E525479DDF62}" srcOrd="2" destOrd="0" presId="urn:microsoft.com/office/officeart/2018/2/layout/IconLabelList"/>
    <dgm:cxn modelId="{A3DD90F1-4649-41DE-9B3F-85580A68A5E6}" type="presParOf" srcId="{D098B450-DA24-4C55-A81B-AC4608125D74}" destId="{68607011-2A7B-4FB9-88F3-15B9A13D1065}" srcOrd="9" destOrd="0" presId="urn:microsoft.com/office/officeart/2018/2/layout/IconLabelList"/>
    <dgm:cxn modelId="{A85A9CF4-2508-45D4-9D0B-26FFFC559009}" type="presParOf" srcId="{D098B450-DA24-4C55-A81B-AC4608125D74}" destId="{3E97540A-0227-4D27-9F17-CD31C324EE9A}" srcOrd="10" destOrd="0" presId="urn:microsoft.com/office/officeart/2018/2/layout/IconLabelList"/>
    <dgm:cxn modelId="{6BD0FAA7-359C-49C2-89B0-98F8336C2DAE}" type="presParOf" srcId="{3E97540A-0227-4D27-9F17-CD31C324EE9A}" destId="{989757EA-BE3F-4B76-AA08-28059A267FA7}" srcOrd="0" destOrd="0" presId="urn:microsoft.com/office/officeart/2018/2/layout/IconLabelList"/>
    <dgm:cxn modelId="{817000B3-2367-4765-B3C0-29343F56B548}" type="presParOf" srcId="{3E97540A-0227-4D27-9F17-CD31C324EE9A}" destId="{75F93BB0-4AF6-4971-8BD3-158880CC7A6C}" srcOrd="1" destOrd="0" presId="urn:microsoft.com/office/officeart/2018/2/layout/IconLabelList"/>
    <dgm:cxn modelId="{A01C88B1-9A22-422F-9E58-03723777AA5A}" type="presParOf" srcId="{3E97540A-0227-4D27-9F17-CD31C324EE9A}" destId="{79A3E08B-C0BD-41B8-AE0C-7CA69341DB1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C44B1C-705B-48C4-AABA-29A417F96549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5F8148-59B5-42E0-84AE-C60056DB16F3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>
              <a:latin typeface="Arial" panose="020B0604020202020204" pitchFamily="34" charset="0"/>
              <a:cs typeface="Arial" panose="020B0604020202020204" pitchFamily="34" charset="0"/>
            </a:rPr>
            <a:t>Definition</a:t>
          </a:r>
          <a:r>
            <a:rPr lang="en-GB" sz="180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>
            <a:lnSpc>
              <a:spcPct val="100000"/>
            </a:lnSpc>
            <a:defRPr cap="all"/>
          </a:pPr>
          <a:r>
            <a:rPr lang="en-GB" sz="1800">
              <a:latin typeface="Arial" panose="020B0604020202020204" pitchFamily="34" charset="0"/>
              <a:cs typeface="Arial" panose="020B0604020202020204" pitchFamily="34" charset="0"/>
            </a:rPr>
            <a:t> Standardized, same questions for all candidates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93B059-AE29-4195-BA33-A7E45980EEE9}" type="parTrans" cxnId="{98003642-A009-432F-BA13-6E64642DE1F3}">
      <dgm:prSet/>
      <dgm:spPr/>
      <dgm:t>
        <a:bodyPr/>
        <a:lstStyle/>
        <a:p>
          <a:endParaRPr lang="en-US"/>
        </a:p>
      </dgm:t>
    </dgm:pt>
    <dgm:pt modelId="{45AAAB3E-5499-4949-A836-BBDE23F6BAD3}" type="sibTrans" cxnId="{98003642-A009-432F-BA13-6E64642DE1F3}">
      <dgm:prSet/>
      <dgm:spPr/>
      <dgm:t>
        <a:bodyPr/>
        <a:lstStyle/>
        <a:p>
          <a:endParaRPr lang="en-US"/>
        </a:p>
      </dgm:t>
    </dgm:pt>
    <dgm:pt modelId="{84682087-BAB1-468F-A6ED-6950ECF12A7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>
              <a:latin typeface="Arial" panose="020B0604020202020204" pitchFamily="34" charset="0"/>
              <a:cs typeface="Arial" panose="020B0604020202020204" pitchFamily="34" charset="0"/>
            </a:rPr>
            <a:t>Application</a:t>
          </a:r>
          <a:r>
            <a:rPr lang="en-GB" sz="180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>
            <a:lnSpc>
              <a:spcPct val="100000"/>
            </a:lnSpc>
            <a:defRPr cap="all"/>
          </a:pPr>
          <a:r>
            <a:rPr lang="en-GB" sz="1800">
              <a:latin typeface="Arial" panose="020B0604020202020204" pitchFamily="34" charset="0"/>
              <a:cs typeface="Arial" panose="020B0604020202020204" pitchFamily="34" charset="0"/>
            </a:rPr>
            <a:t> Ensures fairness, checks technical knowledge (robotics, automotive processes, etc.)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320CAE-2CDF-4B91-85D2-7C710082EA4A}" type="parTrans" cxnId="{84FF95FC-2739-40CA-9137-5179D5284100}">
      <dgm:prSet/>
      <dgm:spPr/>
      <dgm:t>
        <a:bodyPr/>
        <a:lstStyle/>
        <a:p>
          <a:endParaRPr lang="en-US"/>
        </a:p>
      </dgm:t>
    </dgm:pt>
    <dgm:pt modelId="{96F5EDBE-E53E-4E3E-AF56-F0D5737B6394}" type="sibTrans" cxnId="{84FF95FC-2739-40CA-9137-5179D5284100}">
      <dgm:prSet/>
      <dgm:spPr/>
      <dgm:t>
        <a:bodyPr/>
        <a:lstStyle/>
        <a:p>
          <a:endParaRPr lang="en-US"/>
        </a:p>
      </dgm:t>
    </dgm:pt>
    <dgm:pt modelId="{8BA580F3-0396-46D5-AA2D-657603399ADD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>
              <a:latin typeface="Arial" panose="020B0604020202020204" pitchFamily="34" charset="0"/>
              <a:cs typeface="Arial" panose="020B0604020202020204" pitchFamily="34" charset="0"/>
            </a:rPr>
            <a:t>Strengths</a:t>
          </a:r>
          <a:r>
            <a:rPr lang="en-GB" sz="180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>
            <a:lnSpc>
              <a:spcPct val="100000"/>
            </a:lnSpc>
            <a:defRPr cap="all"/>
          </a:pPr>
          <a:r>
            <a:rPr lang="en-GB" sz="1800">
              <a:latin typeface="Arial" panose="020B0604020202020204" pitchFamily="34" charset="0"/>
              <a:cs typeface="Arial" panose="020B0604020202020204" pitchFamily="34" charset="0"/>
            </a:rPr>
            <a:t> Comparable results, reduces bias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E6290C-719C-4694-B636-87008F024686}" type="parTrans" cxnId="{2CE35DA6-F627-428E-B999-3AD85F33738D}">
      <dgm:prSet/>
      <dgm:spPr/>
      <dgm:t>
        <a:bodyPr/>
        <a:lstStyle/>
        <a:p>
          <a:endParaRPr lang="en-US"/>
        </a:p>
      </dgm:t>
    </dgm:pt>
    <dgm:pt modelId="{888BAB03-DA3D-48A9-92CB-F44FE863FAFF}" type="sibTrans" cxnId="{2CE35DA6-F627-428E-B999-3AD85F33738D}">
      <dgm:prSet/>
      <dgm:spPr/>
      <dgm:t>
        <a:bodyPr/>
        <a:lstStyle/>
        <a:p>
          <a:endParaRPr lang="en-US"/>
        </a:p>
      </dgm:t>
    </dgm:pt>
    <dgm:pt modelId="{E7AC7FDE-0FD4-465F-A2D9-9FC71DB6AC6F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>
              <a:latin typeface="Arial" panose="020B0604020202020204" pitchFamily="34" charset="0"/>
              <a:cs typeface="Arial" panose="020B0604020202020204" pitchFamily="34" charset="0"/>
            </a:rPr>
            <a:t>Weaknesses</a:t>
          </a:r>
          <a:r>
            <a:rPr lang="en-GB" sz="180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>
            <a:lnSpc>
              <a:spcPct val="100000"/>
            </a:lnSpc>
            <a:defRPr cap="all"/>
          </a:pPr>
          <a:r>
            <a:rPr lang="en-GB" sz="1800">
              <a:latin typeface="Arial" panose="020B0604020202020204" pitchFamily="34" charset="0"/>
              <a:cs typeface="Arial" panose="020B0604020202020204" pitchFamily="34" charset="0"/>
            </a:rPr>
            <a:t> Less flexibility, may overlook personality fit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312202-E628-4004-961A-C77A023F48AD}" type="parTrans" cxnId="{AF10E348-31C2-4C56-BE81-EC2C6A942573}">
      <dgm:prSet/>
      <dgm:spPr/>
      <dgm:t>
        <a:bodyPr/>
        <a:lstStyle/>
        <a:p>
          <a:endParaRPr lang="en-US"/>
        </a:p>
      </dgm:t>
    </dgm:pt>
    <dgm:pt modelId="{9A03634E-FB16-4FFC-A379-AB8673410B85}" type="sibTrans" cxnId="{AF10E348-31C2-4C56-BE81-EC2C6A942573}">
      <dgm:prSet/>
      <dgm:spPr/>
      <dgm:t>
        <a:bodyPr/>
        <a:lstStyle/>
        <a:p>
          <a:endParaRPr lang="en-US"/>
        </a:p>
      </dgm:t>
    </dgm:pt>
    <dgm:pt modelId="{949A4A6E-539D-4722-92BB-279D9EC22F18}" type="pres">
      <dgm:prSet presAssocID="{C1C44B1C-705B-48C4-AABA-29A417F96549}" presName="root" presStyleCnt="0">
        <dgm:presLayoutVars>
          <dgm:dir/>
          <dgm:resizeHandles val="exact"/>
        </dgm:presLayoutVars>
      </dgm:prSet>
      <dgm:spPr/>
    </dgm:pt>
    <dgm:pt modelId="{DDCB3C95-3716-4187-95F5-DCCE47E8D6DC}" type="pres">
      <dgm:prSet presAssocID="{0B5F8148-59B5-42E0-84AE-C60056DB16F3}" presName="compNode" presStyleCnt="0"/>
      <dgm:spPr/>
    </dgm:pt>
    <dgm:pt modelId="{CDF01E14-A4FD-47EC-ACC8-FA116901A5EB}" type="pres">
      <dgm:prSet presAssocID="{0B5F8148-59B5-42E0-84AE-C60056DB16F3}" presName="iconBgRect" presStyleLbl="bgShp" presStyleIdx="0" presStyleCnt="4"/>
      <dgm:spPr/>
    </dgm:pt>
    <dgm:pt modelId="{2E6832A6-A657-4281-9601-62C0EA6E709B}" type="pres">
      <dgm:prSet presAssocID="{0B5F8148-59B5-42E0-84AE-C60056DB16F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E285DCCE-DBE8-4CCB-9E13-9847EE08C73D}" type="pres">
      <dgm:prSet presAssocID="{0B5F8148-59B5-42E0-84AE-C60056DB16F3}" presName="spaceRect" presStyleCnt="0"/>
      <dgm:spPr/>
    </dgm:pt>
    <dgm:pt modelId="{09979477-5A05-42AD-B51F-468B12589402}" type="pres">
      <dgm:prSet presAssocID="{0B5F8148-59B5-42E0-84AE-C60056DB16F3}" presName="textRect" presStyleLbl="revTx" presStyleIdx="0" presStyleCnt="4">
        <dgm:presLayoutVars>
          <dgm:chMax val="1"/>
          <dgm:chPref val="1"/>
        </dgm:presLayoutVars>
      </dgm:prSet>
      <dgm:spPr/>
    </dgm:pt>
    <dgm:pt modelId="{585D1CEB-AE32-4655-9F1D-DA6C7E5EC53B}" type="pres">
      <dgm:prSet presAssocID="{45AAAB3E-5499-4949-A836-BBDE23F6BAD3}" presName="sibTrans" presStyleCnt="0"/>
      <dgm:spPr/>
    </dgm:pt>
    <dgm:pt modelId="{805E8BB5-D6AA-44B3-830B-059F858BC427}" type="pres">
      <dgm:prSet presAssocID="{84682087-BAB1-468F-A6ED-6950ECF12A79}" presName="compNode" presStyleCnt="0"/>
      <dgm:spPr/>
    </dgm:pt>
    <dgm:pt modelId="{B5A6C12A-32C4-4B28-8369-030888DE888A}" type="pres">
      <dgm:prSet presAssocID="{84682087-BAB1-468F-A6ED-6950ECF12A79}" presName="iconBgRect" presStyleLbl="bgShp" presStyleIdx="1" presStyleCnt="4"/>
      <dgm:spPr/>
    </dgm:pt>
    <dgm:pt modelId="{393F5A7E-7283-462A-B9AD-163BD17B7EA0}" type="pres">
      <dgm:prSet presAssocID="{84682087-BAB1-468F-A6ED-6950ECF12A7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E6E7321A-036B-4A24-A63D-6EE19F48BD9A}" type="pres">
      <dgm:prSet presAssocID="{84682087-BAB1-468F-A6ED-6950ECF12A79}" presName="spaceRect" presStyleCnt="0"/>
      <dgm:spPr/>
    </dgm:pt>
    <dgm:pt modelId="{03008F8B-C8EE-444C-934E-4509432EA4C1}" type="pres">
      <dgm:prSet presAssocID="{84682087-BAB1-468F-A6ED-6950ECF12A79}" presName="textRect" presStyleLbl="revTx" presStyleIdx="1" presStyleCnt="4">
        <dgm:presLayoutVars>
          <dgm:chMax val="1"/>
          <dgm:chPref val="1"/>
        </dgm:presLayoutVars>
      </dgm:prSet>
      <dgm:spPr/>
    </dgm:pt>
    <dgm:pt modelId="{73111D71-C074-4284-9A68-476D9DEF4535}" type="pres">
      <dgm:prSet presAssocID="{96F5EDBE-E53E-4E3E-AF56-F0D5737B6394}" presName="sibTrans" presStyleCnt="0"/>
      <dgm:spPr/>
    </dgm:pt>
    <dgm:pt modelId="{DF0512D2-C1AD-4C58-B465-EFC02B6911B2}" type="pres">
      <dgm:prSet presAssocID="{8BA580F3-0396-46D5-AA2D-657603399ADD}" presName="compNode" presStyleCnt="0"/>
      <dgm:spPr/>
    </dgm:pt>
    <dgm:pt modelId="{710B35F0-6BF7-4E17-A436-386399559BCD}" type="pres">
      <dgm:prSet presAssocID="{8BA580F3-0396-46D5-AA2D-657603399ADD}" presName="iconBgRect" presStyleLbl="bgShp" presStyleIdx="2" presStyleCnt="4"/>
      <dgm:spPr/>
    </dgm:pt>
    <dgm:pt modelId="{ABDDC0BC-55A9-4013-8718-F236B90C4580}" type="pres">
      <dgm:prSet presAssocID="{8BA580F3-0396-46D5-AA2D-657603399AD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91B1FF0B-B96D-4050-AC1F-05D75EF1FB5E}" type="pres">
      <dgm:prSet presAssocID="{8BA580F3-0396-46D5-AA2D-657603399ADD}" presName="spaceRect" presStyleCnt="0"/>
      <dgm:spPr/>
    </dgm:pt>
    <dgm:pt modelId="{02F78233-2B95-441F-8ED0-F28E99F23E8B}" type="pres">
      <dgm:prSet presAssocID="{8BA580F3-0396-46D5-AA2D-657603399ADD}" presName="textRect" presStyleLbl="revTx" presStyleIdx="2" presStyleCnt="4">
        <dgm:presLayoutVars>
          <dgm:chMax val="1"/>
          <dgm:chPref val="1"/>
        </dgm:presLayoutVars>
      </dgm:prSet>
      <dgm:spPr/>
    </dgm:pt>
    <dgm:pt modelId="{733422F5-24D6-4A31-8886-16465DDF2B1C}" type="pres">
      <dgm:prSet presAssocID="{888BAB03-DA3D-48A9-92CB-F44FE863FAFF}" presName="sibTrans" presStyleCnt="0"/>
      <dgm:spPr/>
    </dgm:pt>
    <dgm:pt modelId="{54E5038E-7E0C-4B23-8FC1-EA5E9859FBAC}" type="pres">
      <dgm:prSet presAssocID="{E7AC7FDE-0FD4-465F-A2D9-9FC71DB6AC6F}" presName="compNode" presStyleCnt="0"/>
      <dgm:spPr/>
    </dgm:pt>
    <dgm:pt modelId="{D116EC74-EB91-4BD8-8BFE-2AD7CCC582B3}" type="pres">
      <dgm:prSet presAssocID="{E7AC7FDE-0FD4-465F-A2D9-9FC71DB6AC6F}" presName="iconBgRect" presStyleLbl="bgShp" presStyleIdx="3" presStyleCnt="4"/>
      <dgm:spPr/>
    </dgm:pt>
    <dgm:pt modelId="{ADD6EE86-D406-4283-ADAA-50B2E28E7527}" type="pres">
      <dgm:prSet presAssocID="{E7AC7FDE-0FD4-465F-A2D9-9FC71DB6AC6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uscle Arm"/>
        </a:ext>
      </dgm:extLst>
    </dgm:pt>
    <dgm:pt modelId="{F52B4187-5946-4584-AC27-FAE78D801CE9}" type="pres">
      <dgm:prSet presAssocID="{E7AC7FDE-0FD4-465F-A2D9-9FC71DB6AC6F}" presName="spaceRect" presStyleCnt="0"/>
      <dgm:spPr/>
    </dgm:pt>
    <dgm:pt modelId="{8F94C9FF-EB7B-4A05-90A0-150E10740515}" type="pres">
      <dgm:prSet presAssocID="{E7AC7FDE-0FD4-465F-A2D9-9FC71DB6AC6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98003642-A009-432F-BA13-6E64642DE1F3}" srcId="{C1C44B1C-705B-48C4-AABA-29A417F96549}" destId="{0B5F8148-59B5-42E0-84AE-C60056DB16F3}" srcOrd="0" destOrd="0" parTransId="{8F93B059-AE29-4195-BA33-A7E45980EEE9}" sibTransId="{45AAAB3E-5499-4949-A836-BBDE23F6BAD3}"/>
    <dgm:cxn modelId="{AF10E348-31C2-4C56-BE81-EC2C6A942573}" srcId="{C1C44B1C-705B-48C4-AABA-29A417F96549}" destId="{E7AC7FDE-0FD4-465F-A2D9-9FC71DB6AC6F}" srcOrd="3" destOrd="0" parTransId="{4F312202-E628-4004-961A-C77A023F48AD}" sibTransId="{9A03634E-FB16-4FFC-A379-AB8673410B85}"/>
    <dgm:cxn modelId="{9EF7FC69-03E8-4D2A-972D-8061707251E1}" type="presOf" srcId="{84682087-BAB1-468F-A6ED-6950ECF12A79}" destId="{03008F8B-C8EE-444C-934E-4509432EA4C1}" srcOrd="0" destOrd="0" presId="urn:microsoft.com/office/officeart/2018/5/layout/IconCircleLabelList"/>
    <dgm:cxn modelId="{C0BFAB74-81F0-4932-B7A5-C40071351905}" type="presOf" srcId="{E7AC7FDE-0FD4-465F-A2D9-9FC71DB6AC6F}" destId="{8F94C9FF-EB7B-4A05-90A0-150E10740515}" srcOrd="0" destOrd="0" presId="urn:microsoft.com/office/officeart/2018/5/layout/IconCircleLabelList"/>
    <dgm:cxn modelId="{006DB875-6924-4631-B8A2-22B8094FDB50}" type="presOf" srcId="{0B5F8148-59B5-42E0-84AE-C60056DB16F3}" destId="{09979477-5A05-42AD-B51F-468B12589402}" srcOrd="0" destOrd="0" presId="urn:microsoft.com/office/officeart/2018/5/layout/IconCircleLabelList"/>
    <dgm:cxn modelId="{2CE35DA6-F627-428E-B999-3AD85F33738D}" srcId="{C1C44B1C-705B-48C4-AABA-29A417F96549}" destId="{8BA580F3-0396-46D5-AA2D-657603399ADD}" srcOrd="2" destOrd="0" parTransId="{21E6290C-719C-4694-B636-87008F024686}" sibTransId="{888BAB03-DA3D-48A9-92CB-F44FE863FAFF}"/>
    <dgm:cxn modelId="{C16AFAB1-ABD8-4EFE-B08C-AD3A61EE5AC2}" type="presOf" srcId="{C1C44B1C-705B-48C4-AABA-29A417F96549}" destId="{949A4A6E-539D-4722-92BB-279D9EC22F18}" srcOrd="0" destOrd="0" presId="urn:microsoft.com/office/officeart/2018/5/layout/IconCircleLabelList"/>
    <dgm:cxn modelId="{CAB4D6DE-1767-4912-8F6C-32EAF107304C}" type="presOf" srcId="{8BA580F3-0396-46D5-AA2D-657603399ADD}" destId="{02F78233-2B95-441F-8ED0-F28E99F23E8B}" srcOrd="0" destOrd="0" presId="urn:microsoft.com/office/officeart/2018/5/layout/IconCircleLabelList"/>
    <dgm:cxn modelId="{84FF95FC-2739-40CA-9137-5179D5284100}" srcId="{C1C44B1C-705B-48C4-AABA-29A417F96549}" destId="{84682087-BAB1-468F-A6ED-6950ECF12A79}" srcOrd="1" destOrd="0" parTransId="{AC320CAE-2CDF-4B91-85D2-7C710082EA4A}" sibTransId="{96F5EDBE-E53E-4E3E-AF56-F0D5737B6394}"/>
    <dgm:cxn modelId="{1288B46F-3B5F-400C-8ACD-958129ECEEFC}" type="presParOf" srcId="{949A4A6E-539D-4722-92BB-279D9EC22F18}" destId="{DDCB3C95-3716-4187-95F5-DCCE47E8D6DC}" srcOrd="0" destOrd="0" presId="urn:microsoft.com/office/officeart/2018/5/layout/IconCircleLabelList"/>
    <dgm:cxn modelId="{66C0C8B5-2494-46F9-8AF0-04DB38308C36}" type="presParOf" srcId="{DDCB3C95-3716-4187-95F5-DCCE47E8D6DC}" destId="{CDF01E14-A4FD-47EC-ACC8-FA116901A5EB}" srcOrd="0" destOrd="0" presId="urn:microsoft.com/office/officeart/2018/5/layout/IconCircleLabelList"/>
    <dgm:cxn modelId="{B2C3B3E3-90E2-4DC9-9FE1-D2DD32293ABE}" type="presParOf" srcId="{DDCB3C95-3716-4187-95F5-DCCE47E8D6DC}" destId="{2E6832A6-A657-4281-9601-62C0EA6E709B}" srcOrd="1" destOrd="0" presId="urn:microsoft.com/office/officeart/2018/5/layout/IconCircleLabelList"/>
    <dgm:cxn modelId="{8E13C563-D91F-4778-80A9-9613798E928B}" type="presParOf" srcId="{DDCB3C95-3716-4187-95F5-DCCE47E8D6DC}" destId="{E285DCCE-DBE8-4CCB-9E13-9847EE08C73D}" srcOrd="2" destOrd="0" presId="urn:microsoft.com/office/officeart/2018/5/layout/IconCircleLabelList"/>
    <dgm:cxn modelId="{9582B2B6-FEB4-4664-96F0-A2133B7D1588}" type="presParOf" srcId="{DDCB3C95-3716-4187-95F5-DCCE47E8D6DC}" destId="{09979477-5A05-42AD-B51F-468B12589402}" srcOrd="3" destOrd="0" presId="urn:microsoft.com/office/officeart/2018/5/layout/IconCircleLabelList"/>
    <dgm:cxn modelId="{57E89D81-15B6-486B-A0A8-1D3E073557D0}" type="presParOf" srcId="{949A4A6E-539D-4722-92BB-279D9EC22F18}" destId="{585D1CEB-AE32-4655-9F1D-DA6C7E5EC53B}" srcOrd="1" destOrd="0" presId="urn:microsoft.com/office/officeart/2018/5/layout/IconCircleLabelList"/>
    <dgm:cxn modelId="{A3A5EFEB-C167-4F4E-8EE7-500D26C0B3B9}" type="presParOf" srcId="{949A4A6E-539D-4722-92BB-279D9EC22F18}" destId="{805E8BB5-D6AA-44B3-830B-059F858BC427}" srcOrd="2" destOrd="0" presId="urn:microsoft.com/office/officeart/2018/5/layout/IconCircleLabelList"/>
    <dgm:cxn modelId="{6EA059D5-963B-416F-8BD5-8026A9EBB8A7}" type="presParOf" srcId="{805E8BB5-D6AA-44B3-830B-059F858BC427}" destId="{B5A6C12A-32C4-4B28-8369-030888DE888A}" srcOrd="0" destOrd="0" presId="urn:microsoft.com/office/officeart/2018/5/layout/IconCircleLabelList"/>
    <dgm:cxn modelId="{FDCDF79E-5CA2-41D1-AE4D-0BFED0A7F9BE}" type="presParOf" srcId="{805E8BB5-D6AA-44B3-830B-059F858BC427}" destId="{393F5A7E-7283-462A-B9AD-163BD17B7EA0}" srcOrd="1" destOrd="0" presId="urn:microsoft.com/office/officeart/2018/5/layout/IconCircleLabelList"/>
    <dgm:cxn modelId="{DFCB099F-D83B-48D6-9767-65CEE864495B}" type="presParOf" srcId="{805E8BB5-D6AA-44B3-830B-059F858BC427}" destId="{E6E7321A-036B-4A24-A63D-6EE19F48BD9A}" srcOrd="2" destOrd="0" presId="urn:microsoft.com/office/officeart/2018/5/layout/IconCircleLabelList"/>
    <dgm:cxn modelId="{AF67F91D-775A-44E7-A66D-89CDD9D5FAEC}" type="presParOf" srcId="{805E8BB5-D6AA-44B3-830B-059F858BC427}" destId="{03008F8B-C8EE-444C-934E-4509432EA4C1}" srcOrd="3" destOrd="0" presId="urn:microsoft.com/office/officeart/2018/5/layout/IconCircleLabelList"/>
    <dgm:cxn modelId="{C6B0D69E-0589-4BDE-A438-C01E60F9AD42}" type="presParOf" srcId="{949A4A6E-539D-4722-92BB-279D9EC22F18}" destId="{73111D71-C074-4284-9A68-476D9DEF4535}" srcOrd="3" destOrd="0" presId="urn:microsoft.com/office/officeart/2018/5/layout/IconCircleLabelList"/>
    <dgm:cxn modelId="{D335DEF1-CD1F-4BD5-A91B-4D05C54405EF}" type="presParOf" srcId="{949A4A6E-539D-4722-92BB-279D9EC22F18}" destId="{DF0512D2-C1AD-4C58-B465-EFC02B6911B2}" srcOrd="4" destOrd="0" presId="urn:microsoft.com/office/officeart/2018/5/layout/IconCircleLabelList"/>
    <dgm:cxn modelId="{8113A3F6-71BF-4E1A-8617-ECDEE9DEDE5D}" type="presParOf" srcId="{DF0512D2-C1AD-4C58-B465-EFC02B6911B2}" destId="{710B35F0-6BF7-4E17-A436-386399559BCD}" srcOrd="0" destOrd="0" presId="urn:microsoft.com/office/officeart/2018/5/layout/IconCircleLabelList"/>
    <dgm:cxn modelId="{495A784B-F1D6-4435-9C06-1562A64A075A}" type="presParOf" srcId="{DF0512D2-C1AD-4C58-B465-EFC02B6911B2}" destId="{ABDDC0BC-55A9-4013-8718-F236B90C4580}" srcOrd="1" destOrd="0" presId="urn:microsoft.com/office/officeart/2018/5/layout/IconCircleLabelList"/>
    <dgm:cxn modelId="{47092F07-5527-44EC-AC33-68DC863E7AD7}" type="presParOf" srcId="{DF0512D2-C1AD-4C58-B465-EFC02B6911B2}" destId="{91B1FF0B-B96D-4050-AC1F-05D75EF1FB5E}" srcOrd="2" destOrd="0" presId="urn:microsoft.com/office/officeart/2018/5/layout/IconCircleLabelList"/>
    <dgm:cxn modelId="{D0622B4A-5E5F-47A3-BEB7-CE1D1D06F291}" type="presParOf" srcId="{DF0512D2-C1AD-4C58-B465-EFC02B6911B2}" destId="{02F78233-2B95-441F-8ED0-F28E99F23E8B}" srcOrd="3" destOrd="0" presId="urn:microsoft.com/office/officeart/2018/5/layout/IconCircleLabelList"/>
    <dgm:cxn modelId="{B31FA709-45B5-4A09-813D-92A325F74FB2}" type="presParOf" srcId="{949A4A6E-539D-4722-92BB-279D9EC22F18}" destId="{733422F5-24D6-4A31-8886-16465DDF2B1C}" srcOrd="5" destOrd="0" presId="urn:microsoft.com/office/officeart/2018/5/layout/IconCircleLabelList"/>
    <dgm:cxn modelId="{9A8B1AC3-9A4D-4591-92F0-4ED95E5EF5C5}" type="presParOf" srcId="{949A4A6E-539D-4722-92BB-279D9EC22F18}" destId="{54E5038E-7E0C-4B23-8FC1-EA5E9859FBAC}" srcOrd="6" destOrd="0" presId="urn:microsoft.com/office/officeart/2018/5/layout/IconCircleLabelList"/>
    <dgm:cxn modelId="{D7911F5F-4536-47D3-88C7-6167AEB41FEA}" type="presParOf" srcId="{54E5038E-7E0C-4B23-8FC1-EA5E9859FBAC}" destId="{D116EC74-EB91-4BD8-8BFE-2AD7CCC582B3}" srcOrd="0" destOrd="0" presId="urn:microsoft.com/office/officeart/2018/5/layout/IconCircleLabelList"/>
    <dgm:cxn modelId="{977E0C10-09E2-4923-B9EF-15D5B6E734AC}" type="presParOf" srcId="{54E5038E-7E0C-4B23-8FC1-EA5E9859FBAC}" destId="{ADD6EE86-D406-4283-ADAA-50B2E28E7527}" srcOrd="1" destOrd="0" presId="urn:microsoft.com/office/officeart/2018/5/layout/IconCircleLabelList"/>
    <dgm:cxn modelId="{2EF60148-5C2C-4E31-BC2B-5C65319C8B7D}" type="presParOf" srcId="{54E5038E-7E0C-4B23-8FC1-EA5E9859FBAC}" destId="{F52B4187-5946-4584-AC27-FAE78D801CE9}" srcOrd="2" destOrd="0" presId="urn:microsoft.com/office/officeart/2018/5/layout/IconCircleLabelList"/>
    <dgm:cxn modelId="{1F605F35-6E74-4656-A182-DB63193E7EA0}" type="presParOf" srcId="{54E5038E-7E0C-4B23-8FC1-EA5E9859FBAC}" destId="{8F94C9FF-EB7B-4A05-90A0-150E1074051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C44B1C-705B-48C4-AABA-29A417F96549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5F8148-59B5-42E0-84AE-C60056DB16F3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Definition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>
            <a:lnSpc>
              <a:spcPct val="100000"/>
            </a:lnSpc>
            <a:defRPr cap="all"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Focus on past experiences to predict future performance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93B059-AE29-4195-BA33-A7E45980EEE9}" type="parTrans" cxnId="{98003642-A009-432F-BA13-6E64642DE1F3}">
      <dgm:prSet/>
      <dgm:spPr/>
      <dgm:t>
        <a:bodyPr/>
        <a:lstStyle/>
        <a:p>
          <a:endParaRPr lang="en-US"/>
        </a:p>
      </dgm:t>
    </dgm:pt>
    <dgm:pt modelId="{45AAAB3E-5499-4949-A836-BBDE23F6BAD3}" type="sibTrans" cxnId="{98003642-A009-432F-BA13-6E64642DE1F3}">
      <dgm:prSet/>
      <dgm:spPr/>
      <dgm:t>
        <a:bodyPr/>
        <a:lstStyle/>
        <a:p>
          <a:endParaRPr lang="en-US"/>
        </a:p>
      </dgm:t>
    </dgm:pt>
    <dgm:pt modelId="{84682087-BAB1-468F-A6ED-6950ECF12A7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Application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>
            <a:lnSpc>
              <a:spcPct val="100000"/>
            </a:lnSpc>
            <a:defRPr cap="all"/>
          </a:pP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Test adaptability, project delivery under pressure, stakeholder management</a:t>
          </a:r>
        </a:p>
      </dgm:t>
    </dgm:pt>
    <dgm:pt modelId="{AC320CAE-2CDF-4B91-85D2-7C710082EA4A}" type="parTrans" cxnId="{84FF95FC-2739-40CA-9137-5179D5284100}">
      <dgm:prSet/>
      <dgm:spPr/>
      <dgm:t>
        <a:bodyPr/>
        <a:lstStyle/>
        <a:p>
          <a:endParaRPr lang="en-US"/>
        </a:p>
      </dgm:t>
    </dgm:pt>
    <dgm:pt modelId="{96F5EDBE-E53E-4E3E-AF56-F0D5737B6394}" type="sibTrans" cxnId="{84FF95FC-2739-40CA-9137-5179D5284100}">
      <dgm:prSet/>
      <dgm:spPr/>
      <dgm:t>
        <a:bodyPr/>
        <a:lstStyle/>
        <a:p>
          <a:endParaRPr lang="en-US"/>
        </a:p>
      </dgm:t>
    </dgm:pt>
    <dgm:pt modelId="{8BA580F3-0396-46D5-AA2D-657603399ADD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Strengths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>
            <a:lnSpc>
              <a:spcPct val="100000"/>
            </a:lnSpc>
            <a:defRPr cap="all"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Evidence-based, useful for leadership roles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E6290C-719C-4694-B636-87008F024686}" type="parTrans" cxnId="{2CE35DA6-F627-428E-B999-3AD85F33738D}">
      <dgm:prSet/>
      <dgm:spPr/>
      <dgm:t>
        <a:bodyPr/>
        <a:lstStyle/>
        <a:p>
          <a:endParaRPr lang="en-US"/>
        </a:p>
      </dgm:t>
    </dgm:pt>
    <dgm:pt modelId="{888BAB03-DA3D-48A9-92CB-F44FE863FAFF}" type="sibTrans" cxnId="{2CE35DA6-F627-428E-B999-3AD85F33738D}">
      <dgm:prSet/>
      <dgm:spPr/>
      <dgm:t>
        <a:bodyPr/>
        <a:lstStyle/>
        <a:p>
          <a:endParaRPr lang="en-US"/>
        </a:p>
      </dgm:t>
    </dgm:pt>
    <dgm:pt modelId="{E7AC7FDE-0FD4-465F-A2D9-9FC71DB6AC6F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Weaknesses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>
            <a:lnSpc>
              <a:spcPct val="100000"/>
            </a:lnSpc>
            <a:defRPr cap="all"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DEPENDS ON CANDIDATE’S ABILITY TO ARTICULATE EXPERIENCES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312202-E628-4004-961A-C77A023F48AD}" type="parTrans" cxnId="{AF10E348-31C2-4C56-BE81-EC2C6A942573}">
      <dgm:prSet/>
      <dgm:spPr/>
      <dgm:t>
        <a:bodyPr/>
        <a:lstStyle/>
        <a:p>
          <a:endParaRPr lang="en-US"/>
        </a:p>
      </dgm:t>
    </dgm:pt>
    <dgm:pt modelId="{9A03634E-FB16-4FFC-A379-AB8673410B85}" type="sibTrans" cxnId="{AF10E348-31C2-4C56-BE81-EC2C6A942573}">
      <dgm:prSet/>
      <dgm:spPr/>
      <dgm:t>
        <a:bodyPr/>
        <a:lstStyle/>
        <a:p>
          <a:endParaRPr lang="en-US"/>
        </a:p>
      </dgm:t>
    </dgm:pt>
    <dgm:pt modelId="{949A4A6E-539D-4722-92BB-279D9EC22F18}" type="pres">
      <dgm:prSet presAssocID="{C1C44B1C-705B-48C4-AABA-29A417F96549}" presName="root" presStyleCnt="0">
        <dgm:presLayoutVars>
          <dgm:dir/>
          <dgm:resizeHandles val="exact"/>
        </dgm:presLayoutVars>
      </dgm:prSet>
      <dgm:spPr/>
    </dgm:pt>
    <dgm:pt modelId="{DDCB3C95-3716-4187-95F5-DCCE47E8D6DC}" type="pres">
      <dgm:prSet presAssocID="{0B5F8148-59B5-42E0-84AE-C60056DB16F3}" presName="compNode" presStyleCnt="0"/>
      <dgm:spPr/>
    </dgm:pt>
    <dgm:pt modelId="{CDF01E14-A4FD-47EC-ACC8-FA116901A5EB}" type="pres">
      <dgm:prSet presAssocID="{0B5F8148-59B5-42E0-84AE-C60056DB16F3}" presName="iconBgRect" presStyleLbl="bgShp" presStyleIdx="0" presStyleCnt="4"/>
      <dgm:spPr/>
    </dgm:pt>
    <dgm:pt modelId="{2E6832A6-A657-4281-9601-62C0EA6E709B}" type="pres">
      <dgm:prSet presAssocID="{0B5F8148-59B5-42E0-84AE-C60056DB16F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E285DCCE-DBE8-4CCB-9E13-9847EE08C73D}" type="pres">
      <dgm:prSet presAssocID="{0B5F8148-59B5-42E0-84AE-C60056DB16F3}" presName="spaceRect" presStyleCnt="0"/>
      <dgm:spPr/>
    </dgm:pt>
    <dgm:pt modelId="{09979477-5A05-42AD-B51F-468B12589402}" type="pres">
      <dgm:prSet presAssocID="{0B5F8148-59B5-42E0-84AE-C60056DB16F3}" presName="textRect" presStyleLbl="revTx" presStyleIdx="0" presStyleCnt="4">
        <dgm:presLayoutVars>
          <dgm:chMax val="1"/>
          <dgm:chPref val="1"/>
        </dgm:presLayoutVars>
      </dgm:prSet>
      <dgm:spPr/>
    </dgm:pt>
    <dgm:pt modelId="{585D1CEB-AE32-4655-9F1D-DA6C7E5EC53B}" type="pres">
      <dgm:prSet presAssocID="{45AAAB3E-5499-4949-A836-BBDE23F6BAD3}" presName="sibTrans" presStyleCnt="0"/>
      <dgm:spPr/>
    </dgm:pt>
    <dgm:pt modelId="{805E8BB5-D6AA-44B3-830B-059F858BC427}" type="pres">
      <dgm:prSet presAssocID="{84682087-BAB1-468F-A6ED-6950ECF12A79}" presName="compNode" presStyleCnt="0"/>
      <dgm:spPr/>
    </dgm:pt>
    <dgm:pt modelId="{B5A6C12A-32C4-4B28-8369-030888DE888A}" type="pres">
      <dgm:prSet presAssocID="{84682087-BAB1-468F-A6ED-6950ECF12A79}" presName="iconBgRect" presStyleLbl="bgShp" presStyleIdx="1" presStyleCnt="4"/>
      <dgm:spPr/>
    </dgm:pt>
    <dgm:pt modelId="{393F5A7E-7283-462A-B9AD-163BD17B7EA0}" type="pres">
      <dgm:prSet presAssocID="{84682087-BAB1-468F-A6ED-6950ECF12A7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E6E7321A-036B-4A24-A63D-6EE19F48BD9A}" type="pres">
      <dgm:prSet presAssocID="{84682087-BAB1-468F-A6ED-6950ECF12A79}" presName="spaceRect" presStyleCnt="0"/>
      <dgm:spPr/>
    </dgm:pt>
    <dgm:pt modelId="{03008F8B-C8EE-444C-934E-4509432EA4C1}" type="pres">
      <dgm:prSet presAssocID="{84682087-BAB1-468F-A6ED-6950ECF12A79}" presName="textRect" presStyleLbl="revTx" presStyleIdx="1" presStyleCnt="4">
        <dgm:presLayoutVars>
          <dgm:chMax val="1"/>
          <dgm:chPref val="1"/>
        </dgm:presLayoutVars>
      </dgm:prSet>
      <dgm:spPr/>
    </dgm:pt>
    <dgm:pt modelId="{73111D71-C074-4284-9A68-476D9DEF4535}" type="pres">
      <dgm:prSet presAssocID="{96F5EDBE-E53E-4E3E-AF56-F0D5737B6394}" presName="sibTrans" presStyleCnt="0"/>
      <dgm:spPr/>
    </dgm:pt>
    <dgm:pt modelId="{DF0512D2-C1AD-4C58-B465-EFC02B6911B2}" type="pres">
      <dgm:prSet presAssocID="{8BA580F3-0396-46D5-AA2D-657603399ADD}" presName="compNode" presStyleCnt="0"/>
      <dgm:spPr/>
    </dgm:pt>
    <dgm:pt modelId="{710B35F0-6BF7-4E17-A436-386399559BCD}" type="pres">
      <dgm:prSet presAssocID="{8BA580F3-0396-46D5-AA2D-657603399ADD}" presName="iconBgRect" presStyleLbl="bgShp" presStyleIdx="2" presStyleCnt="4"/>
      <dgm:spPr/>
    </dgm:pt>
    <dgm:pt modelId="{ABDDC0BC-55A9-4013-8718-F236B90C4580}" type="pres">
      <dgm:prSet presAssocID="{8BA580F3-0396-46D5-AA2D-657603399AD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91B1FF0B-B96D-4050-AC1F-05D75EF1FB5E}" type="pres">
      <dgm:prSet presAssocID="{8BA580F3-0396-46D5-AA2D-657603399ADD}" presName="spaceRect" presStyleCnt="0"/>
      <dgm:spPr/>
    </dgm:pt>
    <dgm:pt modelId="{02F78233-2B95-441F-8ED0-F28E99F23E8B}" type="pres">
      <dgm:prSet presAssocID="{8BA580F3-0396-46D5-AA2D-657603399ADD}" presName="textRect" presStyleLbl="revTx" presStyleIdx="2" presStyleCnt="4">
        <dgm:presLayoutVars>
          <dgm:chMax val="1"/>
          <dgm:chPref val="1"/>
        </dgm:presLayoutVars>
      </dgm:prSet>
      <dgm:spPr/>
    </dgm:pt>
    <dgm:pt modelId="{733422F5-24D6-4A31-8886-16465DDF2B1C}" type="pres">
      <dgm:prSet presAssocID="{888BAB03-DA3D-48A9-92CB-F44FE863FAFF}" presName="sibTrans" presStyleCnt="0"/>
      <dgm:spPr/>
    </dgm:pt>
    <dgm:pt modelId="{54E5038E-7E0C-4B23-8FC1-EA5E9859FBAC}" type="pres">
      <dgm:prSet presAssocID="{E7AC7FDE-0FD4-465F-A2D9-9FC71DB6AC6F}" presName="compNode" presStyleCnt="0"/>
      <dgm:spPr/>
    </dgm:pt>
    <dgm:pt modelId="{D116EC74-EB91-4BD8-8BFE-2AD7CCC582B3}" type="pres">
      <dgm:prSet presAssocID="{E7AC7FDE-0FD4-465F-A2D9-9FC71DB6AC6F}" presName="iconBgRect" presStyleLbl="bgShp" presStyleIdx="3" presStyleCnt="4"/>
      <dgm:spPr/>
    </dgm:pt>
    <dgm:pt modelId="{ADD6EE86-D406-4283-ADAA-50B2E28E7527}" type="pres">
      <dgm:prSet presAssocID="{E7AC7FDE-0FD4-465F-A2D9-9FC71DB6AC6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uscle Arm"/>
        </a:ext>
      </dgm:extLst>
    </dgm:pt>
    <dgm:pt modelId="{F52B4187-5946-4584-AC27-FAE78D801CE9}" type="pres">
      <dgm:prSet presAssocID="{E7AC7FDE-0FD4-465F-A2D9-9FC71DB6AC6F}" presName="spaceRect" presStyleCnt="0"/>
      <dgm:spPr/>
    </dgm:pt>
    <dgm:pt modelId="{8F94C9FF-EB7B-4A05-90A0-150E10740515}" type="pres">
      <dgm:prSet presAssocID="{E7AC7FDE-0FD4-465F-A2D9-9FC71DB6AC6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C195C04-B46B-499D-B328-03DD6BCAB2CC}" type="presOf" srcId="{8BA580F3-0396-46D5-AA2D-657603399ADD}" destId="{02F78233-2B95-441F-8ED0-F28E99F23E8B}" srcOrd="0" destOrd="0" presId="urn:microsoft.com/office/officeart/2018/5/layout/IconCircleLabelList"/>
    <dgm:cxn modelId="{C3A83610-EABB-4BBB-BD85-F3A61B7CEF53}" type="presOf" srcId="{C1C44B1C-705B-48C4-AABA-29A417F96549}" destId="{949A4A6E-539D-4722-92BB-279D9EC22F18}" srcOrd="0" destOrd="0" presId="urn:microsoft.com/office/officeart/2018/5/layout/IconCircleLabelList"/>
    <dgm:cxn modelId="{FC0BBC20-C218-4541-A62D-AC5C0BCDE1EC}" type="presOf" srcId="{0B5F8148-59B5-42E0-84AE-C60056DB16F3}" destId="{09979477-5A05-42AD-B51F-468B12589402}" srcOrd="0" destOrd="0" presId="urn:microsoft.com/office/officeart/2018/5/layout/IconCircleLabelList"/>
    <dgm:cxn modelId="{EE80032E-4432-47A1-A369-3C112C8DCB49}" type="presOf" srcId="{84682087-BAB1-468F-A6ED-6950ECF12A79}" destId="{03008F8B-C8EE-444C-934E-4509432EA4C1}" srcOrd="0" destOrd="0" presId="urn:microsoft.com/office/officeart/2018/5/layout/IconCircleLabelList"/>
    <dgm:cxn modelId="{98003642-A009-432F-BA13-6E64642DE1F3}" srcId="{C1C44B1C-705B-48C4-AABA-29A417F96549}" destId="{0B5F8148-59B5-42E0-84AE-C60056DB16F3}" srcOrd="0" destOrd="0" parTransId="{8F93B059-AE29-4195-BA33-A7E45980EEE9}" sibTransId="{45AAAB3E-5499-4949-A836-BBDE23F6BAD3}"/>
    <dgm:cxn modelId="{AF10E348-31C2-4C56-BE81-EC2C6A942573}" srcId="{C1C44B1C-705B-48C4-AABA-29A417F96549}" destId="{E7AC7FDE-0FD4-465F-A2D9-9FC71DB6AC6F}" srcOrd="3" destOrd="0" parTransId="{4F312202-E628-4004-961A-C77A023F48AD}" sibTransId="{9A03634E-FB16-4FFC-A379-AB8673410B85}"/>
    <dgm:cxn modelId="{373B284B-A98F-4F29-945F-C51B2D231883}" type="presOf" srcId="{E7AC7FDE-0FD4-465F-A2D9-9FC71DB6AC6F}" destId="{8F94C9FF-EB7B-4A05-90A0-150E10740515}" srcOrd="0" destOrd="0" presId="urn:microsoft.com/office/officeart/2018/5/layout/IconCircleLabelList"/>
    <dgm:cxn modelId="{2CE35DA6-F627-428E-B999-3AD85F33738D}" srcId="{C1C44B1C-705B-48C4-AABA-29A417F96549}" destId="{8BA580F3-0396-46D5-AA2D-657603399ADD}" srcOrd="2" destOrd="0" parTransId="{21E6290C-719C-4694-B636-87008F024686}" sibTransId="{888BAB03-DA3D-48A9-92CB-F44FE863FAFF}"/>
    <dgm:cxn modelId="{84FF95FC-2739-40CA-9137-5179D5284100}" srcId="{C1C44B1C-705B-48C4-AABA-29A417F96549}" destId="{84682087-BAB1-468F-A6ED-6950ECF12A79}" srcOrd="1" destOrd="0" parTransId="{AC320CAE-2CDF-4B91-85D2-7C710082EA4A}" sibTransId="{96F5EDBE-E53E-4E3E-AF56-F0D5737B6394}"/>
    <dgm:cxn modelId="{BAFBB706-AB0A-4195-BE40-3BB2EECA919A}" type="presParOf" srcId="{949A4A6E-539D-4722-92BB-279D9EC22F18}" destId="{DDCB3C95-3716-4187-95F5-DCCE47E8D6DC}" srcOrd="0" destOrd="0" presId="urn:microsoft.com/office/officeart/2018/5/layout/IconCircleLabelList"/>
    <dgm:cxn modelId="{087B6F42-C052-40FF-9428-6E149A984D45}" type="presParOf" srcId="{DDCB3C95-3716-4187-95F5-DCCE47E8D6DC}" destId="{CDF01E14-A4FD-47EC-ACC8-FA116901A5EB}" srcOrd="0" destOrd="0" presId="urn:microsoft.com/office/officeart/2018/5/layout/IconCircleLabelList"/>
    <dgm:cxn modelId="{EE06D8DD-605A-4665-9DD6-F8BDE43EC19A}" type="presParOf" srcId="{DDCB3C95-3716-4187-95F5-DCCE47E8D6DC}" destId="{2E6832A6-A657-4281-9601-62C0EA6E709B}" srcOrd="1" destOrd="0" presId="urn:microsoft.com/office/officeart/2018/5/layout/IconCircleLabelList"/>
    <dgm:cxn modelId="{1EB97F9F-5798-44BA-BC89-C45240A85E2A}" type="presParOf" srcId="{DDCB3C95-3716-4187-95F5-DCCE47E8D6DC}" destId="{E285DCCE-DBE8-4CCB-9E13-9847EE08C73D}" srcOrd="2" destOrd="0" presId="urn:microsoft.com/office/officeart/2018/5/layout/IconCircleLabelList"/>
    <dgm:cxn modelId="{C8B6D4A7-691A-4EA1-A138-3F841B5D898E}" type="presParOf" srcId="{DDCB3C95-3716-4187-95F5-DCCE47E8D6DC}" destId="{09979477-5A05-42AD-B51F-468B12589402}" srcOrd="3" destOrd="0" presId="urn:microsoft.com/office/officeart/2018/5/layout/IconCircleLabelList"/>
    <dgm:cxn modelId="{350C6EDE-92C5-4271-8C0C-1710DD3ECC36}" type="presParOf" srcId="{949A4A6E-539D-4722-92BB-279D9EC22F18}" destId="{585D1CEB-AE32-4655-9F1D-DA6C7E5EC53B}" srcOrd="1" destOrd="0" presId="urn:microsoft.com/office/officeart/2018/5/layout/IconCircleLabelList"/>
    <dgm:cxn modelId="{01E98C0A-27DA-4D53-AEF8-BA1A6292E7D5}" type="presParOf" srcId="{949A4A6E-539D-4722-92BB-279D9EC22F18}" destId="{805E8BB5-D6AA-44B3-830B-059F858BC427}" srcOrd="2" destOrd="0" presId="urn:microsoft.com/office/officeart/2018/5/layout/IconCircleLabelList"/>
    <dgm:cxn modelId="{D5D9631B-D283-4A94-B9EC-084B85537A69}" type="presParOf" srcId="{805E8BB5-D6AA-44B3-830B-059F858BC427}" destId="{B5A6C12A-32C4-4B28-8369-030888DE888A}" srcOrd="0" destOrd="0" presId="urn:microsoft.com/office/officeart/2018/5/layout/IconCircleLabelList"/>
    <dgm:cxn modelId="{40B490C3-531E-4CCA-BDF1-A75DF0389740}" type="presParOf" srcId="{805E8BB5-D6AA-44B3-830B-059F858BC427}" destId="{393F5A7E-7283-462A-B9AD-163BD17B7EA0}" srcOrd="1" destOrd="0" presId="urn:microsoft.com/office/officeart/2018/5/layout/IconCircleLabelList"/>
    <dgm:cxn modelId="{73F76A53-1EA9-4684-AA62-007C02FF6C22}" type="presParOf" srcId="{805E8BB5-D6AA-44B3-830B-059F858BC427}" destId="{E6E7321A-036B-4A24-A63D-6EE19F48BD9A}" srcOrd="2" destOrd="0" presId="urn:microsoft.com/office/officeart/2018/5/layout/IconCircleLabelList"/>
    <dgm:cxn modelId="{B3342C1F-33CA-497D-8DF2-52875530BE13}" type="presParOf" srcId="{805E8BB5-D6AA-44B3-830B-059F858BC427}" destId="{03008F8B-C8EE-444C-934E-4509432EA4C1}" srcOrd="3" destOrd="0" presId="urn:microsoft.com/office/officeart/2018/5/layout/IconCircleLabelList"/>
    <dgm:cxn modelId="{CCCE597B-605F-4BB7-BA7E-7A667B799059}" type="presParOf" srcId="{949A4A6E-539D-4722-92BB-279D9EC22F18}" destId="{73111D71-C074-4284-9A68-476D9DEF4535}" srcOrd="3" destOrd="0" presId="urn:microsoft.com/office/officeart/2018/5/layout/IconCircleLabelList"/>
    <dgm:cxn modelId="{762FC7A4-DFFD-4589-9D1C-4F28DA1ECA5C}" type="presParOf" srcId="{949A4A6E-539D-4722-92BB-279D9EC22F18}" destId="{DF0512D2-C1AD-4C58-B465-EFC02B6911B2}" srcOrd="4" destOrd="0" presId="urn:microsoft.com/office/officeart/2018/5/layout/IconCircleLabelList"/>
    <dgm:cxn modelId="{C29C2871-73F6-425D-A1DB-A9F6E1E7BA0E}" type="presParOf" srcId="{DF0512D2-C1AD-4C58-B465-EFC02B6911B2}" destId="{710B35F0-6BF7-4E17-A436-386399559BCD}" srcOrd="0" destOrd="0" presId="urn:microsoft.com/office/officeart/2018/5/layout/IconCircleLabelList"/>
    <dgm:cxn modelId="{0E3229B7-3DAB-4342-8666-0CFD5792E3E7}" type="presParOf" srcId="{DF0512D2-C1AD-4C58-B465-EFC02B6911B2}" destId="{ABDDC0BC-55A9-4013-8718-F236B90C4580}" srcOrd="1" destOrd="0" presId="urn:microsoft.com/office/officeart/2018/5/layout/IconCircleLabelList"/>
    <dgm:cxn modelId="{B9F05C13-2A96-4154-A54A-0869A941D47B}" type="presParOf" srcId="{DF0512D2-C1AD-4C58-B465-EFC02B6911B2}" destId="{91B1FF0B-B96D-4050-AC1F-05D75EF1FB5E}" srcOrd="2" destOrd="0" presId="urn:microsoft.com/office/officeart/2018/5/layout/IconCircleLabelList"/>
    <dgm:cxn modelId="{9BFBAFA8-2B15-4790-98A0-73E38EEED785}" type="presParOf" srcId="{DF0512D2-C1AD-4C58-B465-EFC02B6911B2}" destId="{02F78233-2B95-441F-8ED0-F28E99F23E8B}" srcOrd="3" destOrd="0" presId="urn:microsoft.com/office/officeart/2018/5/layout/IconCircleLabelList"/>
    <dgm:cxn modelId="{D1FDD236-8455-49D6-9231-3169E9428F4F}" type="presParOf" srcId="{949A4A6E-539D-4722-92BB-279D9EC22F18}" destId="{733422F5-24D6-4A31-8886-16465DDF2B1C}" srcOrd="5" destOrd="0" presId="urn:microsoft.com/office/officeart/2018/5/layout/IconCircleLabelList"/>
    <dgm:cxn modelId="{8374B28F-1A99-46C0-A1C0-5B1D90209EEB}" type="presParOf" srcId="{949A4A6E-539D-4722-92BB-279D9EC22F18}" destId="{54E5038E-7E0C-4B23-8FC1-EA5E9859FBAC}" srcOrd="6" destOrd="0" presId="urn:microsoft.com/office/officeart/2018/5/layout/IconCircleLabelList"/>
    <dgm:cxn modelId="{6E955A9C-AB0F-44A2-ABA1-0621AC52B8DE}" type="presParOf" srcId="{54E5038E-7E0C-4B23-8FC1-EA5E9859FBAC}" destId="{D116EC74-EB91-4BD8-8BFE-2AD7CCC582B3}" srcOrd="0" destOrd="0" presId="urn:microsoft.com/office/officeart/2018/5/layout/IconCircleLabelList"/>
    <dgm:cxn modelId="{929C041A-BB11-497A-8013-3554F2719346}" type="presParOf" srcId="{54E5038E-7E0C-4B23-8FC1-EA5E9859FBAC}" destId="{ADD6EE86-D406-4283-ADAA-50B2E28E7527}" srcOrd="1" destOrd="0" presId="urn:microsoft.com/office/officeart/2018/5/layout/IconCircleLabelList"/>
    <dgm:cxn modelId="{DA4A73F1-8DE5-461E-956F-B435A209030C}" type="presParOf" srcId="{54E5038E-7E0C-4B23-8FC1-EA5E9859FBAC}" destId="{F52B4187-5946-4584-AC27-FAE78D801CE9}" srcOrd="2" destOrd="0" presId="urn:microsoft.com/office/officeart/2018/5/layout/IconCircleLabelList"/>
    <dgm:cxn modelId="{A7D17720-2981-41B4-AB06-5BDD330756A1}" type="presParOf" srcId="{54E5038E-7E0C-4B23-8FC1-EA5E9859FBAC}" destId="{8F94C9FF-EB7B-4A05-90A0-150E1074051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1C44B1C-705B-48C4-AABA-29A417F96549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5F8148-59B5-42E0-84AE-C60056DB16F3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Definition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>
            <a:lnSpc>
              <a:spcPct val="100000"/>
            </a:lnSpc>
            <a:defRPr cap="all"/>
          </a:pP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CANDIDATE INTERVIEWED BY MULTIPLE STEAKHOLDERS</a:t>
          </a:r>
        </a:p>
      </dgm:t>
    </dgm:pt>
    <dgm:pt modelId="{8F93B059-AE29-4195-BA33-A7E45980EEE9}" type="parTrans" cxnId="{98003642-A009-432F-BA13-6E64642DE1F3}">
      <dgm:prSet/>
      <dgm:spPr/>
      <dgm:t>
        <a:bodyPr/>
        <a:lstStyle/>
        <a:p>
          <a:endParaRPr lang="en-US"/>
        </a:p>
      </dgm:t>
    </dgm:pt>
    <dgm:pt modelId="{45AAAB3E-5499-4949-A836-BBDE23F6BAD3}" type="sibTrans" cxnId="{98003642-A009-432F-BA13-6E64642DE1F3}">
      <dgm:prSet/>
      <dgm:spPr/>
      <dgm:t>
        <a:bodyPr/>
        <a:lstStyle/>
        <a:p>
          <a:endParaRPr lang="en-US"/>
        </a:p>
      </dgm:t>
    </dgm:pt>
    <dgm:pt modelId="{84682087-BAB1-468F-A6ED-6950ECF12A7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Application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>
            <a:lnSpc>
              <a:spcPct val="100000"/>
            </a:lnSpc>
            <a:defRPr cap="all"/>
          </a:pP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SUITABLE FOR PROJECT ENGINEER ROLE WITH CROSS-FUNCTIONAL IMPACT</a:t>
          </a:r>
        </a:p>
      </dgm:t>
    </dgm:pt>
    <dgm:pt modelId="{AC320CAE-2CDF-4B91-85D2-7C710082EA4A}" type="parTrans" cxnId="{84FF95FC-2739-40CA-9137-5179D5284100}">
      <dgm:prSet/>
      <dgm:spPr/>
      <dgm:t>
        <a:bodyPr/>
        <a:lstStyle/>
        <a:p>
          <a:endParaRPr lang="en-US"/>
        </a:p>
      </dgm:t>
    </dgm:pt>
    <dgm:pt modelId="{96F5EDBE-E53E-4E3E-AF56-F0D5737B6394}" type="sibTrans" cxnId="{84FF95FC-2739-40CA-9137-5179D5284100}">
      <dgm:prSet/>
      <dgm:spPr/>
      <dgm:t>
        <a:bodyPr/>
        <a:lstStyle/>
        <a:p>
          <a:endParaRPr lang="en-US"/>
        </a:p>
      </dgm:t>
    </dgm:pt>
    <dgm:pt modelId="{8BA580F3-0396-46D5-AA2D-657603399ADD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Strengths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>
            <a:lnSpc>
              <a:spcPct val="100000"/>
            </a:lnSpc>
            <a:defRPr cap="all"/>
          </a:pP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MULTIPLE PERSPECTIVES, HOLISTIC EVALUATION</a:t>
          </a:r>
        </a:p>
      </dgm:t>
    </dgm:pt>
    <dgm:pt modelId="{21E6290C-719C-4694-B636-87008F024686}" type="parTrans" cxnId="{2CE35DA6-F627-428E-B999-3AD85F33738D}">
      <dgm:prSet/>
      <dgm:spPr/>
      <dgm:t>
        <a:bodyPr/>
        <a:lstStyle/>
        <a:p>
          <a:endParaRPr lang="en-US"/>
        </a:p>
      </dgm:t>
    </dgm:pt>
    <dgm:pt modelId="{888BAB03-DA3D-48A9-92CB-F44FE863FAFF}" type="sibTrans" cxnId="{2CE35DA6-F627-428E-B999-3AD85F33738D}">
      <dgm:prSet/>
      <dgm:spPr/>
      <dgm:t>
        <a:bodyPr/>
        <a:lstStyle/>
        <a:p>
          <a:endParaRPr lang="en-US"/>
        </a:p>
      </dgm:t>
    </dgm:pt>
    <dgm:pt modelId="{E7AC7FDE-0FD4-465F-A2D9-9FC71DB6AC6F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Weaknesses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>
            <a:lnSpc>
              <a:spcPct val="100000"/>
            </a:lnSpc>
            <a:defRPr cap="all"/>
          </a:pP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Can intimidate candidates, scheduling issues</a:t>
          </a:r>
        </a:p>
      </dgm:t>
    </dgm:pt>
    <dgm:pt modelId="{4F312202-E628-4004-961A-C77A023F48AD}" type="parTrans" cxnId="{AF10E348-31C2-4C56-BE81-EC2C6A942573}">
      <dgm:prSet/>
      <dgm:spPr/>
      <dgm:t>
        <a:bodyPr/>
        <a:lstStyle/>
        <a:p>
          <a:endParaRPr lang="en-US"/>
        </a:p>
      </dgm:t>
    </dgm:pt>
    <dgm:pt modelId="{9A03634E-FB16-4FFC-A379-AB8673410B85}" type="sibTrans" cxnId="{AF10E348-31C2-4C56-BE81-EC2C6A942573}">
      <dgm:prSet/>
      <dgm:spPr/>
      <dgm:t>
        <a:bodyPr/>
        <a:lstStyle/>
        <a:p>
          <a:endParaRPr lang="en-US"/>
        </a:p>
      </dgm:t>
    </dgm:pt>
    <dgm:pt modelId="{949A4A6E-539D-4722-92BB-279D9EC22F18}" type="pres">
      <dgm:prSet presAssocID="{C1C44B1C-705B-48C4-AABA-29A417F96549}" presName="root" presStyleCnt="0">
        <dgm:presLayoutVars>
          <dgm:dir/>
          <dgm:resizeHandles val="exact"/>
        </dgm:presLayoutVars>
      </dgm:prSet>
      <dgm:spPr/>
    </dgm:pt>
    <dgm:pt modelId="{DDCB3C95-3716-4187-95F5-DCCE47E8D6DC}" type="pres">
      <dgm:prSet presAssocID="{0B5F8148-59B5-42E0-84AE-C60056DB16F3}" presName="compNode" presStyleCnt="0"/>
      <dgm:spPr/>
    </dgm:pt>
    <dgm:pt modelId="{CDF01E14-A4FD-47EC-ACC8-FA116901A5EB}" type="pres">
      <dgm:prSet presAssocID="{0B5F8148-59B5-42E0-84AE-C60056DB16F3}" presName="iconBgRect" presStyleLbl="bgShp" presStyleIdx="0" presStyleCnt="4"/>
      <dgm:spPr/>
    </dgm:pt>
    <dgm:pt modelId="{2E6832A6-A657-4281-9601-62C0EA6E709B}" type="pres">
      <dgm:prSet presAssocID="{0B5F8148-59B5-42E0-84AE-C60056DB16F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E285DCCE-DBE8-4CCB-9E13-9847EE08C73D}" type="pres">
      <dgm:prSet presAssocID="{0B5F8148-59B5-42E0-84AE-C60056DB16F3}" presName="spaceRect" presStyleCnt="0"/>
      <dgm:spPr/>
    </dgm:pt>
    <dgm:pt modelId="{09979477-5A05-42AD-B51F-468B12589402}" type="pres">
      <dgm:prSet presAssocID="{0B5F8148-59B5-42E0-84AE-C60056DB16F3}" presName="textRect" presStyleLbl="revTx" presStyleIdx="0" presStyleCnt="4" custScaleX="111975">
        <dgm:presLayoutVars>
          <dgm:chMax val="1"/>
          <dgm:chPref val="1"/>
        </dgm:presLayoutVars>
      </dgm:prSet>
      <dgm:spPr/>
    </dgm:pt>
    <dgm:pt modelId="{585D1CEB-AE32-4655-9F1D-DA6C7E5EC53B}" type="pres">
      <dgm:prSet presAssocID="{45AAAB3E-5499-4949-A836-BBDE23F6BAD3}" presName="sibTrans" presStyleCnt="0"/>
      <dgm:spPr/>
    </dgm:pt>
    <dgm:pt modelId="{805E8BB5-D6AA-44B3-830B-059F858BC427}" type="pres">
      <dgm:prSet presAssocID="{84682087-BAB1-468F-A6ED-6950ECF12A79}" presName="compNode" presStyleCnt="0"/>
      <dgm:spPr/>
    </dgm:pt>
    <dgm:pt modelId="{B5A6C12A-32C4-4B28-8369-030888DE888A}" type="pres">
      <dgm:prSet presAssocID="{84682087-BAB1-468F-A6ED-6950ECF12A79}" presName="iconBgRect" presStyleLbl="bgShp" presStyleIdx="1" presStyleCnt="4"/>
      <dgm:spPr/>
    </dgm:pt>
    <dgm:pt modelId="{393F5A7E-7283-462A-B9AD-163BD17B7EA0}" type="pres">
      <dgm:prSet presAssocID="{84682087-BAB1-468F-A6ED-6950ECF12A7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E6E7321A-036B-4A24-A63D-6EE19F48BD9A}" type="pres">
      <dgm:prSet presAssocID="{84682087-BAB1-468F-A6ED-6950ECF12A79}" presName="spaceRect" presStyleCnt="0"/>
      <dgm:spPr/>
    </dgm:pt>
    <dgm:pt modelId="{03008F8B-C8EE-444C-934E-4509432EA4C1}" type="pres">
      <dgm:prSet presAssocID="{84682087-BAB1-468F-A6ED-6950ECF12A79}" presName="textRect" presStyleLbl="revTx" presStyleIdx="1" presStyleCnt="4">
        <dgm:presLayoutVars>
          <dgm:chMax val="1"/>
          <dgm:chPref val="1"/>
        </dgm:presLayoutVars>
      </dgm:prSet>
      <dgm:spPr/>
    </dgm:pt>
    <dgm:pt modelId="{73111D71-C074-4284-9A68-476D9DEF4535}" type="pres">
      <dgm:prSet presAssocID="{96F5EDBE-E53E-4E3E-AF56-F0D5737B6394}" presName="sibTrans" presStyleCnt="0"/>
      <dgm:spPr/>
    </dgm:pt>
    <dgm:pt modelId="{DF0512D2-C1AD-4C58-B465-EFC02B6911B2}" type="pres">
      <dgm:prSet presAssocID="{8BA580F3-0396-46D5-AA2D-657603399ADD}" presName="compNode" presStyleCnt="0"/>
      <dgm:spPr/>
    </dgm:pt>
    <dgm:pt modelId="{710B35F0-6BF7-4E17-A436-386399559BCD}" type="pres">
      <dgm:prSet presAssocID="{8BA580F3-0396-46D5-AA2D-657603399ADD}" presName="iconBgRect" presStyleLbl="bgShp" presStyleIdx="2" presStyleCnt="4"/>
      <dgm:spPr/>
    </dgm:pt>
    <dgm:pt modelId="{ABDDC0BC-55A9-4013-8718-F236B90C4580}" type="pres">
      <dgm:prSet presAssocID="{8BA580F3-0396-46D5-AA2D-657603399AD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91B1FF0B-B96D-4050-AC1F-05D75EF1FB5E}" type="pres">
      <dgm:prSet presAssocID="{8BA580F3-0396-46D5-AA2D-657603399ADD}" presName="spaceRect" presStyleCnt="0"/>
      <dgm:spPr/>
    </dgm:pt>
    <dgm:pt modelId="{02F78233-2B95-441F-8ED0-F28E99F23E8B}" type="pres">
      <dgm:prSet presAssocID="{8BA580F3-0396-46D5-AA2D-657603399ADD}" presName="textRect" presStyleLbl="revTx" presStyleIdx="2" presStyleCnt="4">
        <dgm:presLayoutVars>
          <dgm:chMax val="1"/>
          <dgm:chPref val="1"/>
        </dgm:presLayoutVars>
      </dgm:prSet>
      <dgm:spPr/>
    </dgm:pt>
    <dgm:pt modelId="{733422F5-24D6-4A31-8886-16465DDF2B1C}" type="pres">
      <dgm:prSet presAssocID="{888BAB03-DA3D-48A9-92CB-F44FE863FAFF}" presName="sibTrans" presStyleCnt="0"/>
      <dgm:spPr/>
    </dgm:pt>
    <dgm:pt modelId="{54E5038E-7E0C-4B23-8FC1-EA5E9859FBAC}" type="pres">
      <dgm:prSet presAssocID="{E7AC7FDE-0FD4-465F-A2D9-9FC71DB6AC6F}" presName="compNode" presStyleCnt="0"/>
      <dgm:spPr/>
    </dgm:pt>
    <dgm:pt modelId="{D116EC74-EB91-4BD8-8BFE-2AD7CCC582B3}" type="pres">
      <dgm:prSet presAssocID="{E7AC7FDE-0FD4-465F-A2D9-9FC71DB6AC6F}" presName="iconBgRect" presStyleLbl="bgShp" presStyleIdx="3" presStyleCnt="4"/>
      <dgm:spPr/>
    </dgm:pt>
    <dgm:pt modelId="{ADD6EE86-D406-4283-ADAA-50B2E28E7527}" type="pres">
      <dgm:prSet presAssocID="{E7AC7FDE-0FD4-465F-A2D9-9FC71DB6AC6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uscle Arm"/>
        </a:ext>
      </dgm:extLst>
    </dgm:pt>
    <dgm:pt modelId="{F52B4187-5946-4584-AC27-FAE78D801CE9}" type="pres">
      <dgm:prSet presAssocID="{E7AC7FDE-0FD4-465F-A2D9-9FC71DB6AC6F}" presName="spaceRect" presStyleCnt="0"/>
      <dgm:spPr/>
    </dgm:pt>
    <dgm:pt modelId="{8F94C9FF-EB7B-4A05-90A0-150E10740515}" type="pres">
      <dgm:prSet presAssocID="{E7AC7FDE-0FD4-465F-A2D9-9FC71DB6AC6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C195C04-B46B-499D-B328-03DD6BCAB2CC}" type="presOf" srcId="{8BA580F3-0396-46D5-AA2D-657603399ADD}" destId="{02F78233-2B95-441F-8ED0-F28E99F23E8B}" srcOrd="0" destOrd="0" presId="urn:microsoft.com/office/officeart/2018/5/layout/IconCircleLabelList"/>
    <dgm:cxn modelId="{C3A83610-EABB-4BBB-BD85-F3A61B7CEF53}" type="presOf" srcId="{C1C44B1C-705B-48C4-AABA-29A417F96549}" destId="{949A4A6E-539D-4722-92BB-279D9EC22F18}" srcOrd="0" destOrd="0" presId="urn:microsoft.com/office/officeart/2018/5/layout/IconCircleLabelList"/>
    <dgm:cxn modelId="{FC0BBC20-C218-4541-A62D-AC5C0BCDE1EC}" type="presOf" srcId="{0B5F8148-59B5-42E0-84AE-C60056DB16F3}" destId="{09979477-5A05-42AD-B51F-468B12589402}" srcOrd="0" destOrd="0" presId="urn:microsoft.com/office/officeart/2018/5/layout/IconCircleLabelList"/>
    <dgm:cxn modelId="{EE80032E-4432-47A1-A369-3C112C8DCB49}" type="presOf" srcId="{84682087-BAB1-468F-A6ED-6950ECF12A79}" destId="{03008F8B-C8EE-444C-934E-4509432EA4C1}" srcOrd="0" destOrd="0" presId="urn:microsoft.com/office/officeart/2018/5/layout/IconCircleLabelList"/>
    <dgm:cxn modelId="{98003642-A009-432F-BA13-6E64642DE1F3}" srcId="{C1C44B1C-705B-48C4-AABA-29A417F96549}" destId="{0B5F8148-59B5-42E0-84AE-C60056DB16F3}" srcOrd="0" destOrd="0" parTransId="{8F93B059-AE29-4195-BA33-A7E45980EEE9}" sibTransId="{45AAAB3E-5499-4949-A836-BBDE23F6BAD3}"/>
    <dgm:cxn modelId="{AF10E348-31C2-4C56-BE81-EC2C6A942573}" srcId="{C1C44B1C-705B-48C4-AABA-29A417F96549}" destId="{E7AC7FDE-0FD4-465F-A2D9-9FC71DB6AC6F}" srcOrd="3" destOrd="0" parTransId="{4F312202-E628-4004-961A-C77A023F48AD}" sibTransId="{9A03634E-FB16-4FFC-A379-AB8673410B85}"/>
    <dgm:cxn modelId="{373B284B-A98F-4F29-945F-C51B2D231883}" type="presOf" srcId="{E7AC7FDE-0FD4-465F-A2D9-9FC71DB6AC6F}" destId="{8F94C9FF-EB7B-4A05-90A0-150E10740515}" srcOrd="0" destOrd="0" presId="urn:microsoft.com/office/officeart/2018/5/layout/IconCircleLabelList"/>
    <dgm:cxn modelId="{2CE35DA6-F627-428E-B999-3AD85F33738D}" srcId="{C1C44B1C-705B-48C4-AABA-29A417F96549}" destId="{8BA580F3-0396-46D5-AA2D-657603399ADD}" srcOrd="2" destOrd="0" parTransId="{21E6290C-719C-4694-B636-87008F024686}" sibTransId="{888BAB03-DA3D-48A9-92CB-F44FE863FAFF}"/>
    <dgm:cxn modelId="{84FF95FC-2739-40CA-9137-5179D5284100}" srcId="{C1C44B1C-705B-48C4-AABA-29A417F96549}" destId="{84682087-BAB1-468F-A6ED-6950ECF12A79}" srcOrd="1" destOrd="0" parTransId="{AC320CAE-2CDF-4B91-85D2-7C710082EA4A}" sibTransId="{96F5EDBE-E53E-4E3E-AF56-F0D5737B6394}"/>
    <dgm:cxn modelId="{BAFBB706-AB0A-4195-BE40-3BB2EECA919A}" type="presParOf" srcId="{949A4A6E-539D-4722-92BB-279D9EC22F18}" destId="{DDCB3C95-3716-4187-95F5-DCCE47E8D6DC}" srcOrd="0" destOrd="0" presId="urn:microsoft.com/office/officeart/2018/5/layout/IconCircleLabelList"/>
    <dgm:cxn modelId="{087B6F42-C052-40FF-9428-6E149A984D45}" type="presParOf" srcId="{DDCB3C95-3716-4187-95F5-DCCE47E8D6DC}" destId="{CDF01E14-A4FD-47EC-ACC8-FA116901A5EB}" srcOrd="0" destOrd="0" presId="urn:microsoft.com/office/officeart/2018/5/layout/IconCircleLabelList"/>
    <dgm:cxn modelId="{EE06D8DD-605A-4665-9DD6-F8BDE43EC19A}" type="presParOf" srcId="{DDCB3C95-3716-4187-95F5-DCCE47E8D6DC}" destId="{2E6832A6-A657-4281-9601-62C0EA6E709B}" srcOrd="1" destOrd="0" presId="urn:microsoft.com/office/officeart/2018/5/layout/IconCircleLabelList"/>
    <dgm:cxn modelId="{1EB97F9F-5798-44BA-BC89-C45240A85E2A}" type="presParOf" srcId="{DDCB3C95-3716-4187-95F5-DCCE47E8D6DC}" destId="{E285DCCE-DBE8-4CCB-9E13-9847EE08C73D}" srcOrd="2" destOrd="0" presId="urn:microsoft.com/office/officeart/2018/5/layout/IconCircleLabelList"/>
    <dgm:cxn modelId="{C8B6D4A7-691A-4EA1-A138-3F841B5D898E}" type="presParOf" srcId="{DDCB3C95-3716-4187-95F5-DCCE47E8D6DC}" destId="{09979477-5A05-42AD-B51F-468B12589402}" srcOrd="3" destOrd="0" presId="urn:microsoft.com/office/officeart/2018/5/layout/IconCircleLabelList"/>
    <dgm:cxn modelId="{350C6EDE-92C5-4271-8C0C-1710DD3ECC36}" type="presParOf" srcId="{949A4A6E-539D-4722-92BB-279D9EC22F18}" destId="{585D1CEB-AE32-4655-9F1D-DA6C7E5EC53B}" srcOrd="1" destOrd="0" presId="urn:microsoft.com/office/officeart/2018/5/layout/IconCircleLabelList"/>
    <dgm:cxn modelId="{01E98C0A-27DA-4D53-AEF8-BA1A6292E7D5}" type="presParOf" srcId="{949A4A6E-539D-4722-92BB-279D9EC22F18}" destId="{805E8BB5-D6AA-44B3-830B-059F858BC427}" srcOrd="2" destOrd="0" presId="urn:microsoft.com/office/officeart/2018/5/layout/IconCircleLabelList"/>
    <dgm:cxn modelId="{D5D9631B-D283-4A94-B9EC-084B85537A69}" type="presParOf" srcId="{805E8BB5-D6AA-44B3-830B-059F858BC427}" destId="{B5A6C12A-32C4-4B28-8369-030888DE888A}" srcOrd="0" destOrd="0" presId="urn:microsoft.com/office/officeart/2018/5/layout/IconCircleLabelList"/>
    <dgm:cxn modelId="{40B490C3-531E-4CCA-BDF1-A75DF0389740}" type="presParOf" srcId="{805E8BB5-D6AA-44B3-830B-059F858BC427}" destId="{393F5A7E-7283-462A-B9AD-163BD17B7EA0}" srcOrd="1" destOrd="0" presId="urn:microsoft.com/office/officeart/2018/5/layout/IconCircleLabelList"/>
    <dgm:cxn modelId="{73F76A53-1EA9-4684-AA62-007C02FF6C22}" type="presParOf" srcId="{805E8BB5-D6AA-44B3-830B-059F858BC427}" destId="{E6E7321A-036B-4A24-A63D-6EE19F48BD9A}" srcOrd="2" destOrd="0" presId="urn:microsoft.com/office/officeart/2018/5/layout/IconCircleLabelList"/>
    <dgm:cxn modelId="{B3342C1F-33CA-497D-8DF2-52875530BE13}" type="presParOf" srcId="{805E8BB5-D6AA-44B3-830B-059F858BC427}" destId="{03008F8B-C8EE-444C-934E-4509432EA4C1}" srcOrd="3" destOrd="0" presId="urn:microsoft.com/office/officeart/2018/5/layout/IconCircleLabelList"/>
    <dgm:cxn modelId="{CCCE597B-605F-4BB7-BA7E-7A667B799059}" type="presParOf" srcId="{949A4A6E-539D-4722-92BB-279D9EC22F18}" destId="{73111D71-C074-4284-9A68-476D9DEF4535}" srcOrd="3" destOrd="0" presId="urn:microsoft.com/office/officeart/2018/5/layout/IconCircleLabelList"/>
    <dgm:cxn modelId="{762FC7A4-DFFD-4589-9D1C-4F28DA1ECA5C}" type="presParOf" srcId="{949A4A6E-539D-4722-92BB-279D9EC22F18}" destId="{DF0512D2-C1AD-4C58-B465-EFC02B6911B2}" srcOrd="4" destOrd="0" presId="urn:microsoft.com/office/officeart/2018/5/layout/IconCircleLabelList"/>
    <dgm:cxn modelId="{C29C2871-73F6-425D-A1DB-A9F6E1E7BA0E}" type="presParOf" srcId="{DF0512D2-C1AD-4C58-B465-EFC02B6911B2}" destId="{710B35F0-6BF7-4E17-A436-386399559BCD}" srcOrd="0" destOrd="0" presId="urn:microsoft.com/office/officeart/2018/5/layout/IconCircleLabelList"/>
    <dgm:cxn modelId="{0E3229B7-3DAB-4342-8666-0CFD5792E3E7}" type="presParOf" srcId="{DF0512D2-C1AD-4C58-B465-EFC02B6911B2}" destId="{ABDDC0BC-55A9-4013-8718-F236B90C4580}" srcOrd="1" destOrd="0" presId="urn:microsoft.com/office/officeart/2018/5/layout/IconCircleLabelList"/>
    <dgm:cxn modelId="{B9F05C13-2A96-4154-A54A-0869A941D47B}" type="presParOf" srcId="{DF0512D2-C1AD-4C58-B465-EFC02B6911B2}" destId="{91B1FF0B-B96D-4050-AC1F-05D75EF1FB5E}" srcOrd="2" destOrd="0" presId="urn:microsoft.com/office/officeart/2018/5/layout/IconCircleLabelList"/>
    <dgm:cxn modelId="{9BFBAFA8-2B15-4790-98A0-73E38EEED785}" type="presParOf" srcId="{DF0512D2-C1AD-4C58-B465-EFC02B6911B2}" destId="{02F78233-2B95-441F-8ED0-F28E99F23E8B}" srcOrd="3" destOrd="0" presId="urn:microsoft.com/office/officeart/2018/5/layout/IconCircleLabelList"/>
    <dgm:cxn modelId="{D1FDD236-8455-49D6-9231-3169E9428F4F}" type="presParOf" srcId="{949A4A6E-539D-4722-92BB-279D9EC22F18}" destId="{733422F5-24D6-4A31-8886-16465DDF2B1C}" srcOrd="5" destOrd="0" presId="urn:microsoft.com/office/officeart/2018/5/layout/IconCircleLabelList"/>
    <dgm:cxn modelId="{8374B28F-1A99-46C0-A1C0-5B1D90209EEB}" type="presParOf" srcId="{949A4A6E-539D-4722-92BB-279D9EC22F18}" destId="{54E5038E-7E0C-4B23-8FC1-EA5E9859FBAC}" srcOrd="6" destOrd="0" presId="urn:microsoft.com/office/officeart/2018/5/layout/IconCircleLabelList"/>
    <dgm:cxn modelId="{6E955A9C-AB0F-44A2-ABA1-0621AC52B8DE}" type="presParOf" srcId="{54E5038E-7E0C-4B23-8FC1-EA5E9859FBAC}" destId="{D116EC74-EB91-4BD8-8BFE-2AD7CCC582B3}" srcOrd="0" destOrd="0" presId="urn:microsoft.com/office/officeart/2018/5/layout/IconCircleLabelList"/>
    <dgm:cxn modelId="{929C041A-BB11-497A-8013-3554F2719346}" type="presParOf" srcId="{54E5038E-7E0C-4B23-8FC1-EA5E9859FBAC}" destId="{ADD6EE86-D406-4283-ADAA-50B2E28E7527}" srcOrd="1" destOrd="0" presId="urn:microsoft.com/office/officeart/2018/5/layout/IconCircleLabelList"/>
    <dgm:cxn modelId="{DA4A73F1-8DE5-461E-956F-B435A209030C}" type="presParOf" srcId="{54E5038E-7E0C-4B23-8FC1-EA5E9859FBAC}" destId="{F52B4187-5946-4584-AC27-FAE78D801CE9}" srcOrd="2" destOrd="0" presId="urn:microsoft.com/office/officeart/2018/5/layout/IconCircleLabelList"/>
    <dgm:cxn modelId="{A7D17720-2981-41B4-AB06-5BDD330756A1}" type="presParOf" srcId="{54E5038E-7E0C-4B23-8FC1-EA5E9859FBAC}" destId="{8F94C9FF-EB7B-4A05-90A0-150E1074051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433ADF3-D845-4548-905D-7D6EB221BDF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99CF774-DABC-4707-94F4-C1779509875C}">
      <dgm:prSet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Recruitment must align skills and cultural fit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15C538-4F75-43DA-8A89-49896EA09A19}" type="parTrans" cxnId="{64FC2F1A-788E-48EF-BD18-FADC48CE8769}">
      <dgm:prSet/>
      <dgm:spPr/>
      <dgm:t>
        <a:bodyPr/>
        <a:lstStyle/>
        <a:p>
          <a:endParaRPr lang="en-US"/>
        </a:p>
      </dgm:t>
    </dgm:pt>
    <dgm:pt modelId="{D9979AA5-3DB6-45D3-8757-20408326028D}" type="sibTrans" cxnId="{64FC2F1A-788E-48EF-BD18-FADC48CE8769}">
      <dgm:prSet/>
      <dgm:spPr/>
      <dgm:t>
        <a:bodyPr/>
        <a:lstStyle/>
        <a:p>
          <a:endParaRPr lang="en-US"/>
        </a:p>
      </dgm:t>
    </dgm:pt>
    <dgm:pt modelId="{FC6CABD4-86B4-4B66-9E47-8506E2CD6C6B}">
      <dgm:prSet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For JLR, Project Engineer needs technical expertise and stakeholder management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16455F-0123-4AAB-B57E-C16F69A4EA56}" type="parTrans" cxnId="{B38E7322-1CE3-437C-9303-73772904CFFE}">
      <dgm:prSet/>
      <dgm:spPr/>
      <dgm:t>
        <a:bodyPr/>
        <a:lstStyle/>
        <a:p>
          <a:endParaRPr lang="en-US"/>
        </a:p>
      </dgm:t>
    </dgm:pt>
    <dgm:pt modelId="{7FDF5A3F-85B8-4498-B689-48B65C8595CA}" type="sibTrans" cxnId="{B38E7322-1CE3-437C-9303-73772904CFFE}">
      <dgm:prSet/>
      <dgm:spPr/>
      <dgm:t>
        <a:bodyPr/>
        <a:lstStyle/>
        <a:p>
          <a:endParaRPr lang="en-US"/>
        </a:p>
      </dgm:t>
    </dgm:pt>
    <dgm:pt modelId="{60BD8B28-2E29-4B3E-98FD-F26CF5F0723F}">
      <dgm:prSet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Structured and Competency-based interviews ensure fairness and quality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1391E7-D481-4BD4-AFAD-3F345AD72E26}" type="parTrans" cxnId="{3C3B2093-730F-4059-95D8-8DFC091BB782}">
      <dgm:prSet/>
      <dgm:spPr/>
      <dgm:t>
        <a:bodyPr/>
        <a:lstStyle/>
        <a:p>
          <a:endParaRPr lang="en-US"/>
        </a:p>
      </dgm:t>
    </dgm:pt>
    <dgm:pt modelId="{A5FA9DDD-E9E9-44A8-B6C9-2583B96270A5}" type="sibTrans" cxnId="{3C3B2093-730F-4059-95D8-8DFC091BB782}">
      <dgm:prSet/>
      <dgm:spPr/>
      <dgm:t>
        <a:bodyPr/>
        <a:lstStyle/>
        <a:p>
          <a:endParaRPr lang="en-US"/>
        </a:p>
      </dgm:t>
    </dgm:pt>
    <dgm:pt modelId="{F3F5BB7B-E573-4C65-B47A-79541E1DF781}">
      <dgm:prSet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Probing and behavioural questions are most effective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982903-D199-4015-9B64-249FCEF59746}" type="parTrans" cxnId="{2A88E451-813D-49F3-9546-BDB7B270ECF6}">
      <dgm:prSet/>
      <dgm:spPr/>
      <dgm:t>
        <a:bodyPr/>
        <a:lstStyle/>
        <a:p>
          <a:endParaRPr lang="en-US"/>
        </a:p>
      </dgm:t>
    </dgm:pt>
    <dgm:pt modelId="{1B8F4054-EDB2-4EDC-997E-EE68B3715494}" type="sibTrans" cxnId="{2A88E451-813D-49F3-9546-BDB7B270ECF6}">
      <dgm:prSet/>
      <dgm:spPr/>
      <dgm:t>
        <a:bodyPr/>
        <a:lstStyle/>
        <a:p>
          <a:endParaRPr lang="en-US"/>
        </a:p>
      </dgm:t>
    </dgm:pt>
    <dgm:pt modelId="{C6E9315D-AD04-4423-A26D-E94C6EA10619}">
      <dgm:prSet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Hybrid interview method ensures best outcome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471B97-BC30-44FA-B3C9-8EA41BE190EA}" type="parTrans" cxnId="{E0C01B0B-BC5B-4CD2-B430-D9ED0B9D654F}">
      <dgm:prSet/>
      <dgm:spPr/>
      <dgm:t>
        <a:bodyPr/>
        <a:lstStyle/>
        <a:p>
          <a:endParaRPr lang="en-US"/>
        </a:p>
      </dgm:t>
    </dgm:pt>
    <dgm:pt modelId="{E2428098-0A14-4CE4-8635-1DDC4007EC2C}" type="sibTrans" cxnId="{E0C01B0B-BC5B-4CD2-B430-D9ED0B9D654F}">
      <dgm:prSet/>
      <dgm:spPr/>
      <dgm:t>
        <a:bodyPr/>
        <a:lstStyle/>
        <a:p>
          <a:endParaRPr lang="en-US"/>
        </a:p>
      </dgm:t>
    </dgm:pt>
    <dgm:pt modelId="{7FC7EFDC-1D18-45F2-9E3E-1E6AEC8E7F11}" type="pres">
      <dgm:prSet presAssocID="{E433ADF3-D845-4548-905D-7D6EB221BDF9}" presName="root" presStyleCnt="0">
        <dgm:presLayoutVars>
          <dgm:dir/>
          <dgm:resizeHandles val="exact"/>
        </dgm:presLayoutVars>
      </dgm:prSet>
      <dgm:spPr/>
    </dgm:pt>
    <dgm:pt modelId="{B03EF968-2762-4FC2-BCF0-E9092D475BD2}" type="pres">
      <dgm:prSet presAssocID="{E99CF774-DABC-4707-94F4-C1779509875C}" presName="compNode" presStyleCnt="0"/>
      <dgm:spPr/>
    </dgm:pt>
    <dgm:pt modelId="{13A484DA-0938-46D0-BCBF-9556216A5790}" type="pres">
      <dgm:prSet presAssocID="{E99CF774-DABC-4707-94F4-C1779509875C}" presName="bgRect" presStyleLbl="bgShp" presStyleIdx="0" presStyleCnt="5"/>
      <dgm:spPr/>
    </dgm:pt>
    <dgm:pt modelId="{D7B038D1-84F4-4F3E-98CB-28A26B2C08E1}" type="pres">
      <dgm:prSet presAssocID="{E99CF774-DABC-4707-94F4-C1779509875C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C102EBE6-3990-4C02-A55F-E94007403B97}" type="pres">
      <dgm:prSet presAssocID="{E99CF774-DABC-4707-94F4-C1779509875C}" presName="spaceRect" presStyleCnt="0"/>
      <dgm:spPr/>
    </dgm:pt>
    <dgm:pt modelId="{A4C68F8B-3C76-43F1-BEC1-A74589B5405D}" type="pres">
      <dgm:prSet presAssocID="{E99CF774-DABC-4707-94F4-C1779509875C}" presName="parTx" presStyleLbl="revTx" presStyleIdx="0" presStyleCnt="5">
        <dgm:presLayoutVars>
          <dgm:chMax val="0"/>
          <dgm:chPref val="0"/>
        </dgm:presLayoutVars>
      </dgm:prSet>
      <dgm:spPr/>
    </dgm:pt>
    <dgm:pt modelId="{017070AE-2A45-4AE3-8E60-0A41E58FA14A}" type="pres">
      <dgm:prSet presAssocID="{D9979AA5-3DB6-45D3-8757-20408326028D}" presName="sibTrans" presStyleCnt="0"/>
      <dgm:spPr/>
    </dgm:pt>
    <dgm:pt modelId="{84B8AA0A-3DC7-48A1-856A-5F5ECF51C65A}" type="pres">
      <dgm:prSet presAssocID="{FC6CABD4-86B4-4B66-9E47-8506E2CD6C6B}" presName="compNode" presStyleCnt="0"/>
      <dgm:spPr/>
    </dgm:pt>
    <dgm:pt modelId="{334E41F1-41C5-42E5-B016-D9B5DE4FF9F1}" type="pres">
      <dgm:prSet presAssocID="{FC6CABD4-86B4-4B66-9E47-8506E2CD6C6B}" presName="bgRect" presStyleLbl="bgShp" presStyleIdx="1" presStyleCnt="5"/>
      <dgm:spPr/>
    </dgm:pt>
    <dgm:pt modelId="{2887E21D-2D31-4AF0-94D4-B35A157DA700}" type="pres">
      <dgm:prSet presAssocID="{FC6CABD4-86B4-4B66-9E47-8506E2CD6C6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2AA9E369-004B-493F-9832-3F290915550C}" type="pres">
      <dgm:prSet presAssocID="{FC6CABD4-86B4-4B66-9E47-8506E2CD6C6B}" presName="spaceRect" presStyleCnt="0"/>
      <dgm:spPr/>
    </dgm:pt>
    <dgm:pt modelId="{C789F8D6-4D6C-4513-BB86-1EB2E379D617}" type="pres">
      <dgm:prSet presAssocID="{FC6CABD4-86B4-4B66-9E47-8506E2CD6C6B}" presName="parTx" presStyleLbl="revTx" presStyleIdx="1" presStyleCnt="5">
        <dgm:presLayoutVars>
          <dgm:chMax val="0"/>
          <dgm:chPref val="0"/>
        </dgm:presLayoutVars>
      </dgm:prSet>
      <dgm:spPr/>
    </dgm:pt>
    <dgm:pt modelId="{28225B9C-C626-41DF-A067-76582256BE9B}" type="pres">
      <dgm:prSet presAssocID="{7FDF5A3F-85B8-4498-B689-48B65C8595CA}" presName="sibTrans" presStyleCnt="0"/>
      <dgm:spPr/>
    </dgm:pt>
    <dgm:pt modelId="{78087765-A5DF-4385-B9D7-8220451DB500}" type="pres">
      <dgm:prSet presAssocID="{60BD8B28-2E29-4B3E-98FD-F26CF5F0723F}" presName="compNode" presStyleCnt="0"/>
      <dgm:spPr/>
    </dgm:pt>
    <dgm:pt modelId="{ADAB5C2C-A549-4989-B6D6-0D9C55BFEDB0}" type="pres">
      <dgm:prSet presAssocID="{60BD8B28-2E29-4B3E-98FD-F26CF5F0723F}" presName="bgRect" presStyleLbl="bgShp" presStyleIdx="2" presStyleCnt="5"/>
      <dgm:spPr/>
    </dgm:pt>
    <dgm:pt modelId="{233DD4D4-6733-4100-B895-11E3CCC0797F}" type="pres">
      <dgm:prSet presAssocID="{60BD8B28-2E29-4B3E-98FD-F26CF5F0723F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3DC46515-9C13-44CD-9480-9B334257E858}" type="pres">
      <dgm:prSet presAssocID="{60BD8B28-2E29-4B3E-98FD-F26CF5F0723F}" presName="spaceRect" presStyleCnt="0"/>
      <dgm:spPr/>
    </dgm:pt>
    <dgm:pt modelId="{0787A68B-14CB-476F-AC24-389FF784551C}" type="pres">
      <dgm:prSet presAssocID="{60BD8B28-2E29-4B3E-98FD-F26CF5F0723F}" presName="parTx" presStyleLbl="revTx" presStyleIdx="2" presStyleCnt="5">
        <dgm:presLayoutVars>
          <dgm:chMax val="0"/>
          <dgm:chPref val="0"/>
        </dgm:presLayoutVars>
      </dgm:prSet>
      <dgm:spPr/>
    </dgm:pt>
    <dgm:pt modelId="{ADABD8B7-36DD-4027-8848-B56856EA9AB5}" type="pres">
      <dgm:prSet presAssocID="{A5FA9DDD-E9E9-44A8-B6C9-2583B96270A5}" presName="sibTrans" presStyleCnt="0"/>
      <dgm:spPr/>
    </dgm:pt>
    <dgm:pt modelId="{00569C7F-98EC-43EC-8B52-86143C13C642}" type="pres">
      <dgm:prSet presAssocID="{F3F5BB7B-E573-4C65-B47A-79541E1DF781}" presName="compNode" presStyleCnt="0"/>
      <dgm:spPr/>
    </dgm:pt>
    <dgm:pt modelId="{25F07375-F156-4832-9861-7292CCD1110A}" type="pres">
      <dgm:prSet presAssocID="{F3F5BB7B-E573-4C65-B47A-79541E1DF781}" presName="bgRect" presStyleLbl="bgShp" presStyleIdx="3" presStyleCnt="5"/>
      <dgm:spPr/>
    </dgm:pt>
    <dgm:pt modelId="{C639A9EA-9021-40A6-8482-227771EB63DC}" type="pres">
      <dgm:prSet presAssocID="{F3F5BB7B-E573-4C65-B47A-79541E1DF78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2FB33E72-C2C8-497A-B3AF-736C9A9399E2}" type="pres">
      <dgm:prSet presAssocID="{F3F5BB7B-E573-4C65-B47A-79541E1DF781}" presName="spaceRect" presStyleCnt="0"/>
      <dgm:spPr/>
    </dgm:pt>
    <dgm:pt modelId="{4F50FA26-DE04-4F47-A178-125BA5A4654A}" type="pres">
      <dgm:prSet presAssocID="{F3F5BB7B-E573-4C65-B47A-79541E1DF781}" presName="parTx" presStyleLbl="revTx" presStyleIdx="3" presStyleCnt="5">
        <dgm:presLayoutVars>
          <dgm:chMax val="0"/>
          <dgm:chPref val="0"/>
        </dgm:presLayoutVars>
      </dgm:prSet>
      <dgm:spPr/>
    </dgm:pt>
    <dgm:pt modelId="{1475D036-BE50-42AF-8C94-5921B28B674E}" type="pres">
      <dgm:prSet presAssocID="{1B8F4054-EDB2-4EDC-997E-EE68B3715494}" presName="sibTrans" presStyleCnt="0"/>
      <dgm:spPr/>
    </dgm:pt>
    <dgm:pt modelId="{30528693-2C8A-4362-BF57-113163F17BA1}" type="pres">
      <dgm:prSet presAssocID="{C6E9315D-AD04-4423-A26D-E94C6EA10619}" presName="compNode" presStyleCnt="0"/>
      <dgm:spPr/>
    </dgm:pt>
    <dgm:pt modelId="{D1E8891A-E839-4D71-B1F7-E04B465211B9}" type="pres">
      <dgm:prSet presAssocID="{C6E9315D-AD04-4423-A26D-E94C6EA10619}" presName="bgRect" presStyleLbl="bgShp" presStyleIdx="4" presStyleCnt="5"/>
      <dgm:spPr/>
    </dgm:pt>
    <dgm:pt modelId="{3180958D-BD23-4302-9708-A0906DB8EBD5}" type="pres">
      <dgm:prSet presAssocID="{C6E9315D-AD04-4423-A26D-E94C6EA1061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93A6C620-EF1C-4FE2-8651-DDBF64AB3C0D}" type="pres">
      <dgm:prSet presAssocID="{C6E9315D-AD04-4423-A26D-E94C6EA10619}" presName="spaceRect" presStyleCnt="0"/>
      <dgm:spPr/>
    </dgm:pt>
    <dgm:pt modelId="{5187884F-4D11-4B55-A32B-BF8282618FC7}" type="pres">
      <dgm:prSet presAssocID="{C6E9315D-AD04-4423-A26D-E94C6EA10619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E0C01B0B-BC5B-4CD2-B430-D9ED0B9D654F}" srcId="{E433ADF3-D845-4548-905D-7D6EB221BDF9}" destId="{C6E9315D-AD04-4423-A26D-E94C6EA10619}" srcOrd="4" destOrd="0" parTransId="{52471B97-BC30-44FA-B3C9-8EA41BE190EA}" sibTransId="{E2428098-0A14-4CE4-8635-1DDC4007EC2C}"/>
    <dgm:cxn modelId="{64FC2F1A-788E-48EF-BD18-FADC48CE8769}" srcId="{E433ADF3-D845-4548-905D-7D6EB221BDF9}" destId="{E99CF774-DABC-4707-94F4-C1779509875C}" srcOrd="0" destOrd="0" parTransId="{A115C538-4F75-43DA-8A89-49896EA09A19}" sibTransId="{D9979AA5-3DB6-45D3-8757-20408326028D}"/>
    <dgm:cxn modelId="{B38E7322-1CE3-437C-9303-73772904CFFE}" srcId="{E433ADF3-D845-4548-905D-7D6EB221BDF9}" destId="{FC6CABD4-86B4-4B66-9E47-8506E2CD6C6B}" srcOrd="1" destOrd="0" parTransId="{1516455F-0123-4AAB-B57E-C16F69A4EA56}" sibTransId="{7FDF5A3F-85B8-4498-B689-48B65C8595CA}"/>
    <dgm:cxn modelId="{286C9C27-C296-418A-9C66-CF186492D0F7}" type="presOf" srcId="{60BD8B28-2E29-4B3E-98FD-F26CF5F0723F}" destId="{0787A68B-14CB-476F-AC24-389FF784551C}" srcOrd="0" destOrd="0" presId="urn:microsoft.com/office/officeart/2018/2/layout/IconVerticalSolidList"/>
    <dgm:cxn modelId="{AA0F6A5B-0719-4E72-9FCF-71B8E8ADF0ED}" type="presOf" srcId="{F3F5BB7B-E573-4C65-B47A-79541E1DF781}" destId="{4F50FA26-DE04-4F47-A178-125BA5A4654A}" srcOrd="0" destOrd="0" presId="urn:microsoft.com/office/officeart/2018/2/layout/IconVerticalSolidList"/>
    <dgm:cxn modelId="{2A88E451-813D-49F3-9546-BDB7B270ECF6}" srcId="{E433ADF3-D845-4548-905D-7D6EB221BDF9}" destId="{F3F5BB7B-E573-4C65-B47A-79541E1DF781}" srcOrd="3" destOrd="0" parTransId="{8C982903-D199-4015-9B64-249FCEF59746}" sibTransId="{1B8F4054-EDB2-4EDC-997E-EE68B3715494}"/>
    <dgm:cxn modelId="{BC007673-97C7-4661-B34E-6F38E0118E7A}" type="presOf" srcId="{E99CF774-DABC-4707-94F4-C1779509875C}" destId="{A4C68F8B-3C76-43F1-BEC1-A74589B5405D}" srcOrd="0" destOrd="0" presId="urn:microsoft.com/office/officeart/2018/2/layout/IconVerticalSolidList"/>
    <dgm:cxn modelId="{426A6384-3EAD-474A-B476-AF7AFB8B2097}" type="presOf" srcId="{E433ADF3-D845-4548-905D-7D6EB221BDF9}" destId="{7FC7EFDC-1D18-45F2-9E3E-1E6AEC8E7F11}" srcOrd="0" destOrd="0" presId="urn:microsoft.com/office/officeart/2018/2/layout/IconVerticalSolidList"/>
    <dgm:cxn modelId="{34DEA192-9622-4402-A9FA-B1308C7F7D1D}" type="presOf" srcId="{C6E9315D-AD04-4423-A26D-E94C6EA10619}" destId="{5187884F-4D11-4B55-A32B-BF8282618FC7}" srcOrd="0" destOrd="0" presId="urn:microsoft.com/office/officeart/2018/2/layout/IconVerticalSolidList"/>
    <dgm:cxn modelId="{3C3B2093-730F-4059-95D8-8DFC091BB782}" srcId="{E433ADF3-D845-4548-905D-7D6EB221BDF9}" destId="{60BD8B28-2E29-4B3E-98FD-F26CF5F0723F}" srcOrd="2" destOrd="0" parTransId="{9D1391E7-D481-4BD4-AFAD-3F345AD72E26}" sibTransId="{A5FA9DDD-E9E9-44A8-B6C9-2583B96270A5}"/>
    <dgm:cxn modelId="{ED142AF6-82AF-421A-9398-F166EF7ABD06}" type="presOf" srcId="{FC6CABD4-86B4-4B66-9E47-8506E2CD6C6B}" destId="{C789F8D6-4D6C-4513-BB86-1EB2E379D617}" srcOrd="0" destOrd="0" presId="urn:microsoft.com/office/officeart/2018/2/layout/IconVerticalSolidList"/>
    <dgm:cxn modelId="{CF11C9B6-CA88-4453-9C80-5E4044BB7516}" type="presParOf" srcId="{7FC7EFDC-1D18-45F2-9E3E-1E6AEC8E7F11}" destId="{B03EF968-2762-4FC2-BCF0-E9092D475BD2}" srcOrd="0" destOrd="0" presId="urn:microsoft.com/office/officeart/2018/2/layout/IconVerticalSolidList"/>
    <dgm:cxn modelId="{788FC979-717D-41FB-ABC6-3181BA96DAF6}" type="presParOf" srcId="{B03EF968-2762-4FC2-BCF0-E9092D475BD2}" destId="{13A484DA-0938-46D0-BCBF-9556216A5790}" srcOrd="0" destOrd="0" presId="urn:microsoft.com/office/officeart/2018/2/layout/IconVerticalSolidList"/>
    <dgm:cxn modelId="{7D1F5E3A-C90B-41AF-8A79-022629BD1837}" type="presParOf" srcId="{B03EF968-2762-4FC2-BCF0-E9092D475BD2}" destId="{D7B038D1-84F4-4F3E-98CB-28A26B2C08E1}" srcOrd="1" destOrd="0" presId="urn:microsoft.com/office/officeart/2018/2/layout/IconVerticalSolidList"/>
    <dgm:cxn modelId="{E43C9AFA-28D9-47CB-A291-D2A77CEB4E46}" type="presParOf" srcId="{B03EF968-2762-4FC2-BCF0-E9092D475BD2}" destId="{C102EBE6-3990-4C02-A55F-E94007403B97}" srcOrd="2" destOrd="0" presId="urn:microsoft.com/office/officeart/2018/2/layout/IconVerticalSolidList"/>
    <dgm:cxn modelId="{AA2FF564-9355-4CE9-A8BB-4879D0C579E7}" type="presParOf" srcId="{B03EF968-2762-4FC2-BCF0-E9092D475BD2}" destId="{A4C68F8B-3C76-43F1-BEC1-A74589B5405D}" srcOrd="3" destOrd="0" presId="urn:microsoft.com/office/officeart/2018/2/layout/IconVerticalSolidList"/>
    <dgm:cxn modelId="{B1798D28-0844-48FC-98A0-D4BDFDAB5A1F}" type="presParOf" srcId="{7FC7EFDC-1D18-45F2-9E3E-1E6AEC8E7F11}" destId="{017070AE-2A45-4AE3-8E60-0A41E58FA14A}" srcOrd="1" destOrd="0" presId="urn:microsoft.com/office/officeart/2018/2/layout/IconVerticalSolidList"/>
    <dgm:cxn modelId="{1A46531F-B7CC-427B-A8A5-EC9304FE126F}" type="presParOf" srcId="{7FC7EFDC-1D18-45F2-9E3E-1E6AEC8E7F11}" destId="{84B8AA0A-3DC7-48A1-856A-5F5ECF51C65A}" srcOrd="2" destOrd="0" presId="urn:microsoft.com/office/officeart/2018/2/layout/IconVerticalSolidList"/>
    <dgm:cxn modelId="{2B3EEBD7-2512-46A9-BDFD-D30C9D953960}" type="presParOf" srcId="{84B8AA0A-3DC7-48A1-856A-5F5ECF51C65A}" destId="{334E41F1-41C5-42E5-B016-D9B5DE4FF9F1}" srcOrd="0" destOrd="0" presId="urn:microsoft.com/office/officeart/2018/2/layout/IconVerticalSolidList"/>
    <dgm:cxn modelId="{40EAF691-BF8C-4341-B2B3-E6DEB8D70C77}" type="presParOf" srcId="{84B8AA0A-3DC7-48A1-856A-5F5ECF51C65A}" destId="{2887E21D-2D31-4AF0-94D4-B35A157DA700}" srcOrd="1" destOrd="0" presId="urn:microsoft.com/office/officeart/2018/2/layout/IconVerticalSolidList"/>
    <dgm:cxn modelId="{A75E3221-02D3-4379-8D7D-4A0A982B589F}" type="presParOf" srcId="{84B8AA0A-3DC7-48A1-856A-5F5ECF51C65A}" destId="{2AA9E369-004B-493F-9832-3F290915550C}" srcOrd="2" destOrd="0" presId="urn:microsoft.com/office/officeart/2018/2/layout/IconVerticalSolidList"/>
    <dgm:cxn modelId="{ECE24DCE-C916-4074-A24D-B0DC1CB9292E}" type="presParOf" srcId="{84B8AA0A-3DC7-48A1-856A-5F5ECF51C65A}" destId="{C789F8D6-4D6C-4513-BB86-1EB2E379D617}" srcOrd="3" destOrd="0" presId="urn:microsoft.com/office/officeart/2018/2/layout/IconVerticalSolidList"/>
    <dgm:cxn modelId="{61A7CF02-8460-479E-833B-A3F05ED08760}" type="presParOf" srcId="{7FC7EFDC-1D18-45F2-9E3E-1E6AEC8E7F11}" destId="{28225B9C-C626-41DF-A067-76582256BE9B}" srcOrd="3" destOrd="0" presId="urn:microsoft.com/office/officeart/2018/2/layout/IconVerticalSolidList"/>
    <dgm:cxn modelId="{2226C2EA-5B05-4389-8A7F-AFF34FFEB1AC}" type="presParOf" srcId="{7FC7EFDC-1D18-45F2-9E3E-1E6AEC8E7F11}" destId="{78087765-A5DF-4385-B9D7-8220451DB500}" srcOrd="4" destOrd="0" presId="urn:microsoft.com/office/officeart/2018/2/layout/IconVerticalSolidList"/>
    <dgm:cxn modelId="{E0B7E246-AC6C-478E-B239-EB126E925F18}" type="presParOf" srcId="{78087765-A5DF-4385-B9D7-8220451DB500}" destId="{ADAB5C2C-A549-4989-B6D6-0D9C55BFEDB0}" srcOrd="0" destOrd="0" presId="urn:microsoft.com/office/officeart/2018/2/layout/IconVerticalSolidList"/>
    <dgm:cxn modelId="{6DF988F2-773E-41B8-8596-1A0A575B3E0F}" type="presParOf" srcId="{78087765-A5DF-4385-B9D7-8220451DB500}" destId="{233DD4D4-6733-4100-B895-11E3CCC0797F}" srcOrd="1" destOrd="0" presId="urn:microsoft.com/office/officeart/2018/2/layout/IconVerticalSolidList"/>
    <dgm:cxn modelId="{D720E6C1-05AD-4093-B942-108234F51334}" type="presParOf" srcId="{78087765-A5DF-4385-B9D7-8220451DB500}" destId="{3DC46515-9C13-44CD-9480-9B334257E858}" srcOrd="2" destOrd="0" presId="urn:microsoft.com/office/officeart/2018/2/layout/IconVerticalSolidList"/>
    <dgm:cxn modelId="{C5DBE600-9A89-435A-A247-9E4BBA974F41}" type="presParOf" srcId="{78087765-A5DF-4385-B9D7-8220451DB500}" destId="{0787A68B-14CB-476F-AC24-389FF784551C}" srcOrd="3" destOrd="0" presId="urn:microsoft.com/office/officeart/2018/2/layout/IconVerticalSolidList"/>
    <dgm:cxn modelId="{045BA9DC-FBB8-4003-AA62-0D7D55896690}" type="presParOf" srcId="{7FC7EFDC-1D18-45F2-9E3E-1E6AEC8E7F11}" destId="{ADABD8B7-36DD-4027-8848-B56856EA9AB5}" srcOrd="5" destOrd="0" presId="urn:microsoft.com/office/officeart/2018/2/layout/IconVerticalSolidList"/>
    <dgm:cxn modelId="{7F45ABDF-555C-472E-AF3B-3BEB1168C2FB}" type="presParOf" srcId="{7FC7EFDC-1D18-45F2-9E3E-1E6AEC8E7F11}" destId="{00569C7F-98EC-43EC-8B52-86143C13C642}" srcOrd="6" destOrd="0" presId="urn:microsoft.com/office/officeart/2018/2/layout/IconVerticalSolidList"/>
    <dgm:cxn modelId="{6F5F3E6D-5A90-43D0-84DF-0C00D7714719}" type="presParOf" srcId="{00569C7F-98EC-43EC-8B52-86143C13C642}" destId="{25F07375-F156-4832-9861-7292CCD1110A}" srcOrd="0" destOrd="0" presId="urn:microsoft.com/office/officeart/2018/2/layout/IconVerticalSolidList"/>
    <dgm:cxn modelId="{405F4609-F616-4865-94ED-0F43F75039B2}" type="presParOf" srcId="{00569C7F-98EC-43EC-8B52-86143C13C642}" destId="{C639A9EA-9021-40A6-8482-227771EB63DC}" srcOrd="1" destOrd="0" presId="urn:microsoft.com/office/officeart/2018/2/layout/IconVerticalSolidList"/>
    <dgm:cxn modelId="{2449EBEA-A581-4442-9239-E090EE31E22F}" type="presParOf" srcId="{00569C7F-98EC-43EC-8B52-86143C13C642}" destId="{2FB33E72-C2C8-497A-B3AF-736C9A9399E2}" srcOrd="2" destOrd="0" presId="urn:microsoft.com/office/officeart/2018/2/layout/IconVerticalSolidList"/>
    <dgm:cxn modelId="{2219A903-9828-4456-B6C2-23F7746D07FB}" type="presParOf" srcId="{00569C7F-98EC-43EC-8B52-86143C13C642}" destId="{4F50FA26-DE04-4F47-A178-125BA5A4654A}" srcOrd="3" destOrd="0" presId="urn:microsoft.com/office/officeart/2018/2/layout/IconVerticalSolidList"/>
    <dgm:cxn modelId="{9E01C86C-BC59-442B-A8EF-560814BB57DA}" type="presParOf" srcId="{7FC7EFDC-1D18-45F2-9E3E-1E6AEC8E7F11}" destId="{1475D036-BE50-42AF-8C94-5921B28B674E}" srcOrd="7" destOrd="0" presId="urn:microsoft.com/office/officeart/2018/2/layout/IconVerticalSolidList"/>
    <dgm:cxn modelId="{533D6E57-9B58-4C4F-980B-743CB398C742}" type="presParOf" srcId="{7FC7EFDC-1D18-45F2-9E3E-1E6AEC8E7F11}" destId="{30528693-2C8A-4362-BF57-113163F17BA1}" srcOrd="8" destOrd="0" presId="urn:microsoft.com/office/officeart/2018/2/layout/IconVerticalSolidList"/>
    <dgm:cxn modelId="{726C5661-6C64-43FC-AD33-DDC3D7B207DA}" type="presParOf" srcId="{30528693-2C8A-4362-BF57-113163F17BA1}" destId="{D1E8891A-E839-4D71-B1F7-E04B465211B9}" srcOrd="0" destOrd="0" presId="urn:microsoft.com/office/officeart/2018/2/layout/IconVerticalSolidList"/>
    <dgm:cxn modelId="{791DD109-0C22-4B0B-86E3-7F86BBAAA2BF}" type="presParOf" srcId="{30528693-2C8A-4362-BF57-113163F17BA1}" destId="{3180958D-BD23-4302-9708-A0906DB8EBD5}" srcOrd="1" destOrd="0" presId="urn:microsoft.com/office/officeart/2018/2/layout/IconVerticalSolidList"/>
    <dgm:cxn modelId="{BEC6C99E-3629-414C-A4F1-D35D3E262CF7}" type="presParOf" srcId="{30528693-2C8A-4362-BF57-113163F17BA1}" destId="{93A6C620-EF1C-4FE2-8651-DDBF64AB3C0D}" srcOrd="2" destOrd="0" presId="urn:microsoft.com/office/officeart/2018/2/layout/IconVerticalSolidList"/>
    <dgm:cxn modelId="{0E2B5F81-ACA3-4F93-BC63-F0F7000C806F}" type="presParOf" srcId="{30528693-2C8A-4362-BF57-113163F17BA1}" destId="{5187884F-4D11-4B55-A32B-BF8282618FC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73E73-7D43-4598-973B-A84334590B4B}">
      <dsp:nvSpPr>
        <dsp:cNvPr id="0" name=""/>
        <dsp:cNvSpPr/>
      </dsp:nvSpPr>
      <dsp:spPr>
        <a:xfrm>
          <a:off x="809686" y="305628"/>
          <a:ext cx="690556" cy="6905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8ABA01-D6BC-4DCC-884B-2D9F05F9E9B2}">
      <dsp:nvSpPr>
        <dsp:cNvPr id="0" name=""/>
        <dsp:cNvSpPr/>
      </dsp:nvSpPr>
      <dsp:spPr>
        <a:xfrm>
          <a:off x="387679" y="1241889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Step 1 : </a:t>
          </a:r>
          <a:r>
            <a:rPr lang="en-GB" sz="1200" b="1" kern="1200" dirty="0">
              <a:latin typeface="Arial" panose="020B0604020202020204" pitchFamily="34" charset="0"/>
              <a:cs typeface="Arial" panose="020B0604020202020204" pitchFamily="34" charset="0"/>
            </a:rPr>
            <a:t>Job Analysis </a:t>
          </a: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– Understanding project needs 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7679" y="1241889"/>
        <a:ext cx="1534570" cy="613828"/>
      </dsp:txXfrm>
    </dsp:sp>
    <dsp:sp modelId="{4B63F33B-CEDE-4C3E-AD2A-390EC5A02CCC}">
      <dsp:nvSpPr>
        <dsp:cNvPr id="0" name=""/>
        <dsp:cNvSpPr/>
      </dsp:nvSpPr>
      <dsp:spPr>
        <a:xfrm>
          <a:off x="2612806" y="305628"/>
          <a:ext cx="690556" cy="6905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9D9D0E-853B-49F5-86DA-159A3FE42C2E}">
      <dsp:nvSpPr>
        <dsp:cNvPr id="0" name=""/>
        <dsp:cNvSpPr/>
      </dsp:nvSpPr>
      <dsp:spPr>
        <a:xfrm>
          <a:off x="2190799" y="1241889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Step 2 : </a:t>
          </a:r>
          <a:r>
            <a:rPr lang="en-GB" sz="1200" b="1" kern="1200" dirty="0">
              <a:latin typeface="Arial" panose="020B0604020202020204" pitchFamily="34" charset="0"/>
              <a:cs typeface="Arial" panose="020B0604020202020204" pitchFamily="34" charset="0"/>
            </a:rPr>
            <a:t>Job Description </a:t>
          </a: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– defining duties (coordination, technical oversight, reporting)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90799" y="1241889"/>
        <a:ext cx="1534570" cy="613828"/>
      </dsp:txXfrm>
    </dsp:sp>
    <dsp:sp modelId="{488C6986-7521-40FB-A216-E38C6AF9F9C0}">
      <dsp:nvSpPr>
        <dsp:cNvPr id="0" name=""/>
        <dsp:cNvSpPr/>
      </dsp:nvSpPr>
      <dsp:spPr>
        <a:xfrm>
          <a:off x="4415926" y="265209"/>
          <a:ext cx="690556" cy="6905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A81A90-28EA-4654-8989-205F25FC695E}">
      <dsp:nvSpPr>
        <dsp:cNvPr id="0" name=""/>
        <dsp:cNvSpPr/>
      </dsp:nvSpPr>
      <dsp:spPr>
        <a:xfrm>
          <a:off x="3993919" y="1120632"/>
          <a:ext cx="1534570" cy="7755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Step 3 : </a:t>
          </a:r>
          <a:r>
            <a:rPr lang="en-GB" sz="1200" b="1" kern="1200" dirty="0">
              <a:latin typeface="Arial" panose="020B0604020202020204" pitchFamily="34" charset="0"/>
              <a:cs typeface="Arial" panose="020B0604020202020204" pitchFamily="34" charset="0"/>
            </a:rPr>
            <a:t>Person Specification </a:t>
          </a: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– essential/desired qualities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93919" y="1120632"/>
        <a:ext cx="1534570" cy="775504"/>
      </dsp:txXfrm>
    </dsp:sp>
    <dsp:sp modelId="{A97783F0-2367-4928-9853-C27D1E6BD279}">
      <dsp:nvSpPr>
        <dsp:cNvPr id="0" name=""/>
        <dsp:cNvSpPr/>
      </dsp:nvSpPr>
      <dsp:spPr>
        <a:xfrm>
          <a:off x="809686" y="2279779"/>
          <a:ext cx="690556" cy="6905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77316A-1665-4FFB-8929-6A62C9CFF725}">
      <dsp:nvSpPr>
        <dsp:cNvPr id="0" name=""/>
        <dsp:cNvSpPr/>
      </dsp:nvSpPr>
      <dsp:spPr>
        <a:xfrm>
          <a:off x="387679" y="3216040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Step 4 : </a:t>
          </a:r>
          <a:r>
            <a:rPr lang="en-GB" sz="1200" b="1" kern="1200" dirty="0">
              <a:latin typeface="Arial" panose="020B0604020202020204" pitchFamily="34" charset="0"/>
              <a:cs typeface="Arial" panose="020B0604020202020204" pitchFamily="34" charset="0"/>
            </a:rPr>
            <a:t>Attracting Candidates </a:t>
          </a: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– job posting , LinkedIn, engineering boards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7679" y="3216040"/>
        <a:ext cx="1534570" cy="613828"/>
      </dsp:txXfrm>
    </dsp:sp>
    <dsp:sp modelId="{04DD006C-2293-4AF0-89BB-847C83F99E7D}">
      <dsp:nvSpPr>
        <dsp:cNvPr id="0" name=""/>
        <dsp:cNvSpPr/>
      </dsp:nvSpPr>
      <dsp:spPr>
        <a:xfrm>
          <a:off x="2612806" y="2279779"/>
          <a:ext cx="690556" cy="6905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F75014-D425-42B8-99A2-E525479DDF62}">
      <dsp:nvSpPr>
        <dsp:cNvPr id="0" name=""/>
        <dsp:cNvSpPr/>
      </dsp:nvSpPr>
      <dsp:spPr>
        <a:xfrm>
          <a:off x="2190799" y="3216040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Step 5 : </a:t>
          </a:r>
          <a:r>
            <a:rPr lang="en-GB" sz="1200" b="1" kern="1200" dirty="0">
              <a:latin typeface="Arial" panose="020B0604020202020204" pitchFamily="34" charset="0"/>
              <a:cs typeface="Arial" panose="020B0604020202020204" pitchFamily="34" charset="0"/>
            </a:rPr>
            <a:t>Shortlisting and </a:t>
          </a: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GB" sz="1200" b="1" kern="1200" dirty="0">
              <a:latin typeface="Arial" panose="020B0604020202020204" pitchFamily="34" charset="0"/>
              <a:cs typeface="Arial" panose="020B0604020202020204" pitchFamily="34" charset="0"/>
            </a:rPr>
            <a:t>nterviewing</a:t>
          </a: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 – competency-based, structured interviews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90799" y="3216040"/>
        <a:ext cx="1534570" cy="613828"/>
      </dsp:txXfrm>
    </dsp:sp>
    <dsp:sp modelId="{989757EA-BE3F-4B76-AA08-28059A267FA7}">
      <dsp:nvSpPr>
        <dsp:cNvPr id="0" name=""/>
        <dsp:cNvSpPr/>
      </dsp:nvSpPr>
      <dsp:spPr>
        <a:xfrm>
          <a:off x="4415926" y="2279779"/>
          <a:ext cx="690556" cy="69055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A3E08B-C0BD-41B8-AE0C-7CA69341DB1C}">
      <dsp:nvSpPr>
        <dsp:cNvPr id="0" name=""/>
        <dsp:cNvSpPr/>
      </dsp:nvSpPr>
      <dsp:spPr>
        <a:xfrm>
          <a:off x="3993919" y="3216040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Step 6 : </a:t>
          </a:r>
          <a:r>
            <a:rPr lang="en-GB" sz="1200" b="1" kern="1200" dirty="0">
              <a:latin typeface="Arial" panose="020B0604020202020204" pitchFamily="34" charset="0"/>
              <a:cs typeface="Arial" panose="020B0604020202020204" pitchFamily="34" charset="0"/>
            </a:rPr>
            <a:t>Final Selection and Onboarding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93919" y="3216040"/>
        <a:ext cx="1534570" cy="6138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F01E14-A4FD-47EC-ACC8-FA116901A5EB}">
      <dsp:nvSpPr>
        <dsp:cNvPr id="0" name=""/>
        <dsp:cNvSpPr/>
      </dsp:nvSpPr>
      <dsp:spPr>
        <a:xfrm>
          <a:off x="867398" y="837"/>
          <a:ext cx="1012218" cy="101221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6832A6-A657-4281-9601-62C0EA6E709B}">
      <dsp:nvSpPr>
        <dsp:cNvPr id="0" name=""/>
        <dsp:cNvSpPr/>
      </dsp:nvSpPr>
      <dsp:spPr>
        <a:xfrm>
          <a:off x="1083116" y="216556"/>
          <a:ext cx="580781" cy="5807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979477-5A05-42AD-B51F-468B12589402}">
      <dsp:nvSpPr>
        <dsp:cNvPr id="0" name=""/>
        <dsp:cNvSpPr/>
      </dsp:nvSpPr>
      <dsp:spPr>
        <a:xfrm>
          <a:off x="543820" y="1328337"/>
          <a:ext cx="1659374" cy="2552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>
              <a:latin typeface="Arial" panose="020B0604020202020204" pitchFamily="34" charset="0"/>
              <a:cs typeface="Arial" panose="020B0604020202020204" pitchFamily="34" charset="0"/>
            </a:rPr>
            <a:t>Definition</a:t>
          </a: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 Standardized, same questions for all candidates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3820" y="1328337"/>
        <a:ext cx="1659374" cy="2552261"/>
      </dsp:txXfrm>
    </dsp:sp>
    <dsp:sp modelId="{B5A6C12A-32C4-4B28-8369-030888DE888A}">
      <dsp:nvSpPr>
        <dsp:cNvPr id="0" name=""/>
        <dsp:cNvSpPr/>
      </dsp:nvSpPr>
      <dsp:spPr>
        <a:xfrm>
          <a:off x="2817163" y="837"/>
          <a:ext cx="1012218" cy="101221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3F5A7E-7283-462A-B9AD-163BD17B7EA0}">
      <dsp:nvSpPr>
        <dsp:cNvPr id="0" name=""/>
        <dsp:cNvSpPr/>
      </dsp:nvSpPr>
      <dsp:spPr>
        <a:xfrm>
          <a:off x="3032882" y="216556"/>
          <a:ext cx="580781" cy="5807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008F8B-C8EE-444C-934E-4509432EA4C1}">
      <dsp:nvSpPr>
        <dsp:cNvPr id="0" name=""/>
        <dsp:cNvSpPr/>
      </dsp:nvSpPr>
      <dsp:spPr>
        <a:xfrm>
          <a:off x="2493585" y="1328337"/>
          <a:ext cx="1659374" cy="2552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>
              <a:latin typeface="Arial" panose="020B0604020202020204" pitchFamily="34" charset="0"/>
              <a:cs typeface="Arial" panose="020B0604020202020204" pitchFamily="34" charset="0"/>
            </a:rPr>
            <a:t>Application</a:t>
          </a: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 Ensures fairness, checks technical knowledge (robotics, automotive processes, etc.)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93585" y="1328337"/>
        <a:ext cx="1659374" cy="2552261"/>
      </dsp:txXfrm>
    </dsp:sp>
    <dsp:sp modelId="{710B35F0-6BF7-4E17-A436-386399559BCD}">
      <dsp:nvSpPr>
        <dsp:cNvPr id="0" name=""/>
        <dsp:cNvSpPr/>
      </dsp:nvSpPr>
      <dsp:spPr>
        <a:xfrm>
          <a:off x="4766929" y="837"/>
          <a:ext cx="1012218" cy="101221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DDC0BC-55A9-4013-8718-F236B90C4580}">
      <dsp:nvSpPr>
        <dsp:cNvPr id="0" name=""/>
        <dsp:cNvSpPr/>
      </dsp:nvSpPr>
      <dsp:spPr>
        <a:xfrm>
          <a:off x="4982648" y="216556"/>
          <a:ext cx="580781" cy="5807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F78233-2B95-441F-8ED0-F28E99F23E8B}">
      <dsp:nvSpPr>
        <dsp:cNvPr id="0" name=""/>
        <dsp:cNvSpPr/>
      </dsp:nvSpPr>
      <dsp:spPr>
        <a:xfrm>
          <a:off x="4443351" y="1328337"/>
          <a:ext cx="1659374" cy="2552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>
              <a:latin typeface="Arial" panose="020B0604020202020204" pitchFamily="34" charset="0"/>
              <a:cs typeface="Arial" panose="020B0604020202020204" pitchFamily="34" charset="0"/>
            </a:rPr>
            <a:t>Strengths</a:t>
          </a: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 Comparable results, reduces bias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3351" y="1328337"/>
        <a:ext cx="1659374" cy="2552261"/>
      </dsp:txXfrm>
    </dsp:sp>
    <dsp:sp modelId="{D116EC74-EB91-4BD8-8BFE-2AD7CCC582B3}">
      <dsp:nvSpPr>
        <dsp:cNvPr id="0" name=""/>
        <dsp:cNvSpPr/>
      </dsp:nvSpPr>
      <dsp:spPr>
        <a:xfrm>
          <a:off x="6716695" y="837"/>
          <a:ext cx="1012218" cy="101221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D6EE86-D406-4283-ADAA-50B2E28E7527}">
      <dsp:nvSpPr>
        <dsp:cNvPr id="0" name=""/>
        <dsp:cNvSpPr/>
      </dsp:nvSpPr>
      <dsp:spPr>
        <a:xfrm>
          <a:off x="6932413" y="216556"/>
          <a:ext cx="580781" cy="5807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94C9FF-EB7B-4A05-90A0-150E10740515}">
      <dsp:nvSpPr>
        <dsp:cNvPr id="0" name=""/>
        <dsp:cNvSpPr/>
      </dsp:nvSpPr>
      <dsp:spPr>
        <a:xfrm>
          <a:off x="6393116" y="1328337"/>
          <a:ext cx="1659374" cy="2552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>
              <a:latin typeface="Arial" panose="020B0604020202020204" pitchFamily="34" charset="0"/>
              <a:cs typeface="Arial" panose="020B0604020202020204" pitchFamily="34" charset="0"/>
            </a:rPr>
            <a:t>Weaknesses</a:t>
          </a: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>
              <a:latin typeface="Arial" panose="020B0604020202020204" pitchFamily="34" charset="0"/>
              <a:cs typeface="Arial" panose="020B0604020202020204" pitchFamily="34" charset="0"/>
            </a:rPr>
            <a:t> Less flexibility, may overlook personality fit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393116" y="1328337"/>
        <a:ext cx="1659374" cy="25522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F01E14-A4FD-47EC-ACC8-FA116901A5EB}">
      <dsp:nvSpPr>
        <dsp:cNvPr id="0" name=""/>
        <dsp:cNvSpPr/>
      </dsp:nvSpPr>
      <dsp:spPr>
        <a:xfrm>
          <a:off x="461241" y="399107"/>
          <a:ext cx="1435542" cy="143554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6832A6-A657-4281-9601-62C0EA6E709B}">
      <dsp:nvSpPr>
        <dsp:cNvPr id="0" name=""/>
        <dsp:cNvSpPr/>
      </dsp:nvSpPr>
      <dsp:spPr>
        <a:xfrm>
          <a:off x="767176" y="705042"/>
          <a:ext cx="823672" cy="82367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979477-5A05-42AD-B51F-468B12589402}">
      <dsp:nvSpPr>
        <dsp:cNvPr id="0" name=""/>
        <dsp:cNvSpPr/>
      </dsp:nvSpPr>
      <dsp:spPr>
        <a:xfrm>
          <a:off x="2338" y="2281786"/>
          <a:ext cx="2353348" cy="16749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Definition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Focus on past experiences to predict future performance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38" y="2281786"/>
        <a:ext cx="2353348" cy="1674975"/>
      </dsp:txXfrm>
    </dsp:sp>
    <dsp:sp modelId="{B5A6C12A-32C4-4B28-8369-030888DE888A}">
      <dsp:nvSpPr>
        <dsp:cNvPr id="0" name=""/>
        <dsp:cNvSpPr/>
      </dsp:nvSpPr>
      <dsp:spPr>
        <a:xfrm>
          <a:off x="3226425" y="399107"/>
          <a:ext cx="1435542" cy="143554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3F5A7E-7283-462A-B9AD-163BD17B7EA0}">
      <dsp:nvSpPr>
        <dsp:cNvPr id="0" name=""/>
        <dsp:cNvSpPr/>
      </dsp:nvSpPr>
      <dsp:spPr>
        <a:xfrm>
          <a:off x="3532361" y="705042"/>
          <a:ext cx="823672" cy="82367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008F8B-C8EE-444C-934E-4509432EA4C1}">
      <dsp:nvSpPr>
        <dsp:cNvPr id="0" name=""/>
        <dsp:cNvSpPr/>
      </dsp:nvSpPr>
      <dsp:spPr>
        <a:xfrm>
          <a:off x="2767522" y="2281786"/>
          <a:ext cx="2353348" cy="16749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Application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Test adaptability, project delivery under pressure, stakeholder management</a:t>
          </a:r>
        </a:p>
      </dsp:txBody>
      <dsp:txXfrm>
        <a:off x="2767522" y="2281786"/>
        <a:ext cx="2353348" cy="1674975"/>
      </dsp:txXfrm>
    </dsp:sp>
    <dsp:sp modelId="{710B35F0-6BF7-4E17-A436-386399559BCD}">
      <dsp:nvSpPr>
        <dsp:cNvPr id="0" name=""/>
        <dsp:cNvSpPr/>
      </dsp:nvSpPr>
      <dsp:spPr>
        <a:xfrm>
          <a:off x="5991610" y="399107"/>
          <a:ext cx="1435542" cy="143554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DDC0BC-55A9-4013-8718-F236B90C4580}">
      <dsp:nvSpPr>
        <dsp:cNvPr id="0" name=""/>
        <dsp:cNvSpPr/>
      </dsp:nvSpPr>
      <dsp:spPr>
        <a:xfrm>
          <a:off x="6297545" y="705042"/>
          <a:ext cx="823672" cy="82367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F78233-2B95-441F-8ED0-F28E99F23E8B}">
      <dsp:nvSpPr>
        <dsp:cNvPr id="0" name=""/>
        <dsp:cNvSpPr/>
      </dsp:nvSpPr>
      <dsp:spPr>
        <a:xfrm>
          <a:off x="5532707" y="2281786"/>
          <a:ext cx="2353348" cy="16749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Strengths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Evidence-based, useful for leadership roles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32707" y="2281786"/>
        <a:ext cx="2353348" cy="1674975"/>
      </dsp:txXfrm>
    </dsp:sp>
    <dsp:sp modelId="{D116EC74-EB91-4BD8-8BFE-2AD7CCC582B3}">
      <dsp:nvSpPr>
        <dsp:cNvPr id="0" name=""/>
        <dsp:cNvSpPr/>
      </dsp:nvSpPr>
      <dsp:spPr>
        <a:xfrm>
          <a:off x="8756795" y="399107"/>
          <a:ext cx="1435542" cy="143554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D6EE86-D406-4283-ADAA-50B2E28E7527}">
      <dsp:nvSpPr>
        <dsp:cNvPr id="0" name=""/>
        <dsp:cNvSpPr/>
      </dsp:nvSpPr>
      <dsp:spPr>
        <a:xfrm>
          <a:off x="9062730" y="705042"/>
          <a:ext cx="823672" cy="82367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94C9FF-EB7B-4A05-90A0-150E10740515}">
      <dsp:nvSpPr>
        <dsp:cNvPr id="0" name=""/>
        <dsp:cNvSpPr/>
      </dsp:nvSpPr>
      <dsp:spPr>
        <a:xfrm>
          <a:off x="8297892" y="2281786"/>
          <a:ext cx="2353348" cy="16749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Weaknesses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DEPENDS ON CANDIDATE’S ABILITY TO ARTICULATE EXPERIENCES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97892" y="2281786"/>
        <a:ext cx="2353348" cy="16749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F01E14-A4FD-47EC-ACC8-FA116901A5EB}">
      <dsp:nvSpPr>
        <dsp:cNvPr id="0" name=""/>
        <dsp:cNvSpPr/>
      </dsp:nvSpPr>
      <dsp:spPr>
        <a:xfrm>
          <a:off x="576655" y="488008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6832A6-A657-4281-9601-62C0EA6E709B}">
      <dsp:nvSpPr>
        <dsp:cNvPr id="0" name=""/>
        <dsp:cNvSpPr/>
      </dsp:nvSpPr>
      <dsp:spPr>
        <a:xfrm>
          <a:off x="810655" y="722008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979477-5A05-42AD-B51F-468B12589402}">
      <dsp:nvSpPr>
        <dsp:cNvPr id="0" name=""/>
        <dsp:cNvSpPr/>
      </dsp:nvSpPr>
      <dsp:spPr>
        <a:xfrm>
          <a:off x="117880" y="1928008"/>
          <a:ext cx="2015550" cy="146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Definition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CANDIDATE INTERVIEWED BY MULTIPLE STEAKHOLDERS</a:t>
          </a:r>
        </a:p>
      </dsp:txBody>
      <dsp:txXfrm>
        <a:off x="117880" y="1928008"/>
        <a:ext cx="2015550" cy="1465419"/>
      </dsp:txXfrm>
    </dsp:sp>
    <dsp:sp modelId="{B5A6C12A-32C4-4B28-8369-030888DE888A}">
      <dsp:nvSpPr>
        <dsp:cNvPr id="0" name=""/>
        <dsp:cNvSpPr/>
      </dsp:nvSpPr>
      <dsp:spPr>
        <a:xfrm>
          <a:off x="2799431" y="488008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3F5A7E-7283-462A-B9AD-163BD17B7EA0}">
      <dsp:nvSpPr>
        <dsp:cNvPr id="0" name=""/>
        <dsp:cNvSpPr/>
      </dsp:nvSpPr>
      <dsp:spPr>
        <a:xfrm>
          <a:off x="3033431" y="722008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008F8B-C8EE-444C-934E-4509432EA4C1}">
      <dsp:nvSpPr>
        <dsp:cNvPr id="0" name=""/>
        <dsp:cNvSpPr/>
      </dsp:nvSpPr>
      <dsp:spPr>
        <a:xfrm>
          <a:off x="2448431" y="1928008"/>
          <a:ext cx="1800000" cy="146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Application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SUITABLE FOR PROJECT ENGINEER ROLE WITH CROSS-FUNCTIONAL IMPACT</a:t>
          </a:r>
        </a:p>
      </dsp:txBody>
      <dsp:txXfrm>
        <a:off x="2448431" y="1928008"/>
        <a:ext cx="1800000" cy="1465419"/>
      </dsp:txXfrm>
    </dsp:sp>
    <dsp:sp modelId="{710B35F0-6BF7-4E17-A436-386399559BCD}">
      <dsp:nvSpPr>
        <dsp:cNvPr id="0" name=""/>
        <dsp:cNvSpPr/>
      </dsp:nvSpPr>
      <dsp:spPr>
        <a:xfrm>
          <a:off x="4914431" y="488008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DDC0BC-55A9-4013-8718-F236B90C4580}">
      <dsp:nvSpPr>
        <dsp:cNvPr id="0" name=""/>
        <dsp:cNvSpPr/>
      </dsp:nvSpPr>
      <dsp:spPr>
        <a:xfrm>
          <a:off x="5148431" y="722008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F78233-2B95-441F-8ED0-F28E99F23E8B}">
      <dsp:nvSpPr>
        <dsp:cNvPr id="0" name=""/>
        <dsp:cNvSpPr/>
      </dsp:nvSpPr>
      <dsp:spPr>
        <a:xfrm>
          <a:off x="4563431" y="1928008"/>
          <a:ext cx="1800000" cy="146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Strengths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MULTIPLE PERSPECTIVES, HOLISTIC EVALUATION</a:t>
          </a:r>
        </a:p>
      </dsp:txBody>
      <dsp:txXfrm>
        <a:off x="4563431" y="1928008"/>
        <a:ext cx="1800000" cy="1465419"/>
      </dsp:txXfrm>
    </dsp:sp>
    <dsp:sp modelId="{D116EC74-EB91-4BD8-8BFE-2AD7CCC582B3}">
      <dsp:nvSpPr>
        <dsp:cNvPr id="0" name=""/>
        <dsp:cNvSpPr/>
      </dsp:nvSpPr>
      <dsp:spPr>
        <a:xfrm>
          <a:off x="7029431" y="488008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D6EE86-D406-4283-ADAA-50B2E28E7527}">
      <dsp:nvSpPr>
        <dsp:cNvPr id="0" name=""/>
        <dsp:cNvSpPr/>
      </dsp:nvSpPr>
      <dsp:spPr>
        <a:xfrm>
          <a:off x="7263431" y="722008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94C9FF-EB7B-4A05-90A0-150E10740515}">
      <dsp:nvSpPr>
        <dsp:cNvPr id="0" name=""/>
        <dsp:cNvSpPr/>
      </dsp:nvSpPr>
      <dsp:spPr>
        <a:xfrm>
          <a:off x="6678431" y="1928008"/>
          <a:ext cx="1800000" cy="146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Weaknesses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Can intimidate candidates, scheduling issues</a:t>
          </a:r>
        </a:p>
      </dsp:txBody>
      <dsp:txXfrm>
        <a:off x="6678431" y="1928008"/>
        <a:ext cx="1800000" cy="14654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A484DA-0938-46D0-BCBF-9556216A5790}">
      <dsp:nvSpPr>
        <dsp:cNvPr id="0" name=""/>
        <dsp:cNvSpPr/>
      </dsp:nvSpPr>
      <dsp:spPr>
        <a:xfrm>
          <a:off x="0" y="4520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B038D1-84F4-4F3E-98CB-28A26B2C08E1}">
      <dsp:nvSpPr>
        <dsp:cNvPr id="0" name=""/>
        <dsp:cNvSpPr/>
      </dsp:nvSpPr>
      <dsp:spPr>
        <a:xfrm>
          <a:off x="291287" y="221180"/>
          <a:ext cx="529613" cy="5296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68F8B-3C76-43F1-BEC1-A74589B5405D}">
      <dsp:nvSpPr>
        <dsp:cNvPr id="0" name=""/>
        <dsp:cNvSpPr/>
      </dsp:nvSpPr>
      <dsp:spPr>
        <a:xfrm>
          <a:off x="1112187" y="4520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Recruitment must align skills and cultural fit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12187" y="4520"/>
        <a:ext cx="5837252" cy="962932"/>
      </dsp:txXfrm>
    </dsp:sp>
    <dsp:sp modelId="{334E41F1-41C5-42E5-B016-D9B5DE4FF9F1}">
      <dsp:nvSpPr>
        <dsp:cNvPr id="0" name=""/>
        <dsp:cNvSpPr/>
      </dsp:nvSpPr>
      <dsp:spPr>
        <a:xfrm>
          <a:off x="0" y="1208186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87E21D-2D31-4AF0-94D4-B35A157DA700}">
      <dsp:nvSpPr>
        <dsp:cNvPr id="0" name=""/>
        <dsp:cNvSpPr/>
      </dsp:nvSpPr>
      <dsp:spPr>
        <a:xfrm>
          <a:off x="291287" y="1424846"/>
          <a:ext cx="529613" cy="5296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89F8D6-4D6C-4513-BB86-1EB2E379D617}">
      <dsp:nvSpPr>
        <dsp:cNvPr id="0" name=""/>
        <dsp:cNvSpPr/>
      </dsp:nvSpPr>
      <dsp:spPr>
        <a:xfrm>
          <a:off x="1112187" y="1208186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For JLR, Project Engineer needs technical expertise and stakeholder management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12187" y="1208186"/>
        <a:ext cx="5837252" cy="962932"/>
      </dsp:txXfrm>
    </dsp:sp>
    <dsp:sp modelId="{ADAB5C2C-A549-4989-B6D6-0D9C55BFEDB0}">
      <dsp:nvSpPr>
        <dsp:cNvPr id="0" name=""/>
        <dsp:cNvSpPr/>
      </dsp:nvSpPr>
      <dsp:spPr>
        <a:xfrm>
          <a:off x="0" y="2411852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3DD4D4-6733-4100-B895-11E3CCC0797F}">
      <dsp:nvSpPr>
        <dsp:cNvPr id="0" name=""/>
        <dsp:cNvSpPr/>
      </dsp:nvSpPr>
      <dsp:spPr>
        <a:xfrm>
          <a:off x="291287" y="2628512"/>
          <a:ext cx="529613" cy="5296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87A68B-14CB-476F-AC24-389FF784551C}">
      <dsp:nvSpPr>
        <dsp:cNvPr id="0" name=""/>
        <dsp:cNvSpPr/>
      </dsp:nvSpPr>
      <dsp:spPr>
        <a:xfrm>
          <a:off x="1112187" y="2411852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Structured and Competency-based interviews ensure fairness and quality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12187" y="2411852"/>
        <a:ext cx="5837252" cy="962932"/>
      </dsp:txXfrm>
    </dsp:sp>
    <dsp:sp modelId="{25F07375-F156-4832-9861-7292CCD1110A}">
      <dsp:nvSpPr>
        <dsp:cNvPr id="0" name=""/>
        <dsp:cNvSpPr/>
      </dsp:nvSpPr>
      <dsp:spPr>
        <a:xfrm>
          <a:off x="0" y="3615518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39A9EA-9021-40A6-8482-227771EB63DC}">
      <dsp:nvSpPr>
        <dsp:cNvPr id="0" name=""/>
        <dsp:cNvSpPr/>
      </dsp:nvSpPr>
      <dsp:spPr>
        <a:xfrm>
          <a:off x="291287" y="3832178"/>
          <a:ext cx="529613" cy="52961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50FA26-DE04-4F47-A178-125BA5A4654A}">
      <dsp:nvSpPr>
        <dsp:cNvPr id="0" name=""/>
        <dsp:cNvSpPr/>
      </dsp:nvSpPr>
      <dsp:spPr>
        <a:xfrm>
          <a:off x="1112187" y="3615518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Probing and behavioural questions are most effective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12187" y="3615518"/>
        <a:ext cx="5837252" cy="962932"/>
      </dsp:txXfrm>
    </dsp:sp>
    <dsp:sp modelId="{D1E8891A-E839-4D71-B1F7-E04B465211B9}">
      <dsp:nvSpPr>
        <dsp:cNvPr id="0" name=""/>
        <dsp:cNvSpPr/>
      </dsp:nvSpPr>
      <dsp:spPr>
        <a:xfrm>
          <a:off x="0" y="4819184"/>
          <a:ext cx="6949440" cy="9629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80958D-BD23-4302-9708-A0906DB8EBD5}">
      <dsp:nvSpPr>
        <dsp:cNvPr id="0" name=""/>
        <dsp:cNvSpPr/>
      </dsp:nvSpPr>
      <dsp:spPr>
        <a:xfrm>
          <a:off x="291287" y="5035844"/>
          <a:ext cx="529613" cy="52961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87884F-4D11-4B55-A32B-BF8282618FC7}">
      <dsp:nvSpPr>
        <dsp:cNvPr id="0" name=""/>
        <dsp:cNvSpPr/>
      </dsp:nvSpPr>
      <dsp:spPr>
        <a:xfrm>
          <a:off x="1112187" y="4819184"/>
          <a:ext cx="5837252" cy="96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910" tIns="101910" rIns="101910" bIns="10191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Hybrid interview method ensures best outcome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12187" y="4819184"/>
        <a:ext cx="5837252" cy="9629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753784-295F-451D-B33E-2B42E117D039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4D745D-A018-48D8-A7F0-EC81A9DB3E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846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Recruitment and Selection for a Project Engineer</a:t>
            </a:r>
            <a:b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Supporting the introduction of KUKA robotics for friction welding</a:t>
            </a:r>
            <a:b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Developing and Managing Individuals and Teams (LCLM5002_BIRM)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Valentin Otelea </a:t>
            </a:r>
          </a:p>
          <a:p>
            <a:pPr algn="r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Id no. 2410975</a:t>
            </a:r>
          </a:p>
          <a:p>
            <a:b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Lecturer : Dr Mudassar Hasan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D745D-A018-48D8-A7F0-EC81A9DB3E2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814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Table of Contents:</a:t>
            </a:r>
          </a:p>
          <a:p>
            <a:pPr indent="-2286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1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   Introduction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JLR Castle Bromwich</a:t>
            </a:r>
            <a:endParaRPr lang="en-US" sz="12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 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Recruitment Process </a:t>
            </a:r>
          </a:p>
          <a:p>
            <a:pPr marL="285750" lvl="0" indent="-2286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Job Analysis</a:t>
            </a:r>
          </a:p>
          <a:p>
            <a:pPr marL="285750" lvl="0" indent="-2286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Job Description</a:t>
            </a:r>
          </a:p>
          <a:p>
            <a:pPr marL="285750" lvl="0" indent="-2286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Person Specification</a:t>
            </a: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    Interview Types (3 slides)</a:t>
            </a: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4.   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Questioning Techniques</a:t>
            </a:r>
            <a:endParaRPr lang="en-US" sz="12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5.    Face-to-Face vs. Online Interview</a:t>
            </a:r>
            <a:endParaRPr lang="en-US" sz="12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    Conclusion </a:t>
            </a: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7.    Reference list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D745D-A018-48D8-A7F0-EC81A9DB3E2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303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Jaguar Land Rover (JLR)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– UK’S largest automotive manufacturer</a:t>
            </a:r>
          </a:p>
          <a:p>
            <a:pPr>
              <a:lnSpc>
                <a:spcPct val="110000"/>
              </a:lnSpc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Castle Bromwich, Birmingham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GB" sz="12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is one of JLR’s traditional homes for Jaguar saloon and sports car manufacturing.</a:t>
            </a:r>
          </a:p>
          <a:p>
            <a:pPr>
              <a:lnSpc>
                <a:spcPct val="110000"/>
              </a:lnSpc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In recent years, the facility has been undergoing transformation, including plans to become a centre for electrification. </a:t>
            </a:r>
          </a:p>
          <a:p>
            <a:pPr>
              <a:lnSpc>
                <a:spcPct val="110000"/>
              </a:lnSpc>
            </a:pPr>
            <a:r>
              <a:rPr lang="en-GB" sz="12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This was to include manufacturing of new electric and electrified Jaguars, such as a proposed electric XJ, and to support battery and electronic drive unit production in the Midlands. (JLR, 2025).</a:t>
            </a:r>
          </a:p>
          <a:p>
            <a:pPr>
              <a:lnSpc>
                <a:spcPct val="110000"/>
              </a:lnSpc>
            </a:pPr>
            <a:r>
              <a:rPr lang="en-GB" sz="12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New Project </a:t>
            </a:r>
            <a:r>
              <a:rPr lang="en-GB" sz="12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– Implementation of </a:t>
            </a:r>
            <a:r>
              <a:rPr lang="en-GB" sz="12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KUKA friction welding robots </a:t>
            </a:r>
            <a:r>
              <a:rPr lang="en-GB" sz="12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for car components --- requires skilled </a:t>
            </a:r>
            <a:r>
              <a:rPr lang="en-GB" sz="12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Project Engineer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2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D745D-A018-48D8-A7F0-EC81A9DB3E2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785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4EE12-F4C0-42E2-91A7-955152BD8210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822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2F393-26A0-48A0-B7D0-3C92B8B60F01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480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5D59-63C6-4855-BBDB-1F2BEE22848A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706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30AC-B616-4D0C-AC53-6105945987AB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346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4F5C-D691-40D8-9637-D3A439E50324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706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BBF7-F11B-4682-A8A4-730DE2AA3DFD}" type="datetime1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240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F51E1-BB70-4020-8CB8-9B2E60B44438}" type="datetime1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852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5FE0A-FB83-46A7-B871-4494C99528BA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159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A926-9311-42E4-B4A0-A500C56F4926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6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F1FCB-DCCD-4DC8-BB47-02D01258829B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36876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F1FCB-DCCD-4DC8-BB47-02D01258829B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302441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F1FCB-DCCD-4DC8-BB47-02D01258829B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886162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F1FCB-DCCD-4DC8-BB47-02D01258829B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5387539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F1FCB-DCCD-4DC8-BB47-02D01258829B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958458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8B1C-AA5F-448B-A97B-5935D34BA9FE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1755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B0105-D6F7-4DA6-A23A-AD9DA712E86C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57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F1FCB-DCCD-4DC8-BB47-02D01258829B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457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  <p:sldLayoutId id="2147483854" r:id="rId13"/>
    <p:sldLayoutId id="2147483855" r:id="rId14"/>
    <p:sldLayoutId id="2147483856" r:id="rId15"/>
    <p:sldLayoutId id="2147483857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hyperlink" Target="https://www.moneycontrol.com/news/business/markets/tata-motors-shares-extend-upside-for-3rd-day-rises-3-as-uk-strikes-trade-deal-with-us-13018606.html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knaufautomotive.com/what-does-the-car-factory-of-the-future-look-lik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sn.com/en-gb/technology/cybersecurity/jlr-announces-phased-restart-following-cyber-attack/ar-AA1NigAt" TargetMode="External"/><Relationship Id="rId5" Type="http://schemas.openxmlformats.org/officeDocument/2006/relationships/image" Target="../media/image5.img"/><Relationship Id="rId4" Type="http://schemas.openxmlformats.org/officeDocument/2006/relationships/hyperlink" Target="https://www.kuka.com/nl-be/producten/robotsystemen/robot-artikelen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eoplematters.in/article/infographics/global-statistics-shaping-recruitment-trends-17816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18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hyperlink" Target="https://creativecommons.org/licenses/by-nc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jorgeatk.blogspot.com/2017/09/robots-kuka-nigel-stanford-automatica-4k.html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precruiter.com/career/Engineer/What-Is-How-to-Become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allpaperaccess.com/engineer-design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rketing91.com/face-to-face-interviewing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internshala.com/online-interview-tips/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lr.com/global-footprin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ign with a jaguar logo&#10;&#10;Description automatically generated">
            <a:extLst>
              <a:ext uri="{FF2B5EF4-FFF2-40B4-BE49-F238E27FC236}">
                <a16:creationId xmlns:a16="http://schemas.microsoft.com/office/drawing/2014/main" id="{26B816F7-A9A2-6334-9B6E-7ACCE0BFFD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0484" t="9091" r="20708" b="1"/>
          <a:stretch>
            <a:fillRect/>
          </a:stretch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F97127-1241-9F4E-E8A7-2DCD71F66C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867" y="1678666"/>
            <a:ext cx="4088190" cy="2369093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Recruitment and Selection for a Project Engineer</a:t>
            </a:r>
            <a:br>
              <a:rPr lang="en-GB" sz="1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the introduction of KUKA robotics for friction welding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 and Managing Individuals and Teams (LCLM5002_BIRM)</a:t>
            </a:r>
            <a:br>
              <a:rPr lang="en-GB" sz="1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 : Dr Mudassar Hasan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196641-A26E-058F-39BD-868819283C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35" y="4050831"/>
            <a:ext cx="4079721" cy="1096901"/>
          </a:xfrm>
        </p:spPr>
        <p:txBody>
          <a:bodyPr>
            <a:norm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Valentin Otelea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Id no. 2410975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686C102F-F75E-EEED-63BB-DA6572621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4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4" name="Picture 13" descr="A black and yellow logo&#10;&#10;Description automatically generated">
            <a:extLst>
              <a:ext uri="{FF2B5EF4-FFF2-40B4-BE49-F238E27FC236}">
                <a16:creationId xmlns:a16="http://schemas.microsoft.com/office/drawing/2014/main" id="{8F8DD4CE-4511-604E-68CF-763609396C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030" y="4983079"/>
            <a:ext cx="2807306" cy="14866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154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3"/>
    </mc:Choice>
    <mc:Fallback xmlns="">
      <p:transition spd="slow" advTm="14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Robots working on a car&#10;&#10;Description automatically generated">
            <a:extLst>
              <a:ext uri="{FF2B5EF4-FFF2-40B4-BE49-F238E27FC236}">
                <a16:creationId xmlns:a16="http://schemas.microsoft.com/office/drawing/2014/main" id="{6FBFD2A2-1B2F-EC11-24AB-9BA0D1CCDB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3202" r="32048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16E748-23D7-87C0-4228-8004FBD742FD}"/>
              </a:ext>
            </a:extLst>
          </p:cNvPr>
          <p:cNvSpPr txBox="1"/>
          <p:nvPr/>
        </p:nvSpPr>
        <p:spPr>
          <a:xfrm>
            <a:off x="5568533" y="593387"/>
            <a:ext cx="5916169" cy="57159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Table of Contents:</a:t>
            </a:r>
          </a:p>
          <a:p>
            <a:pPr>
              <a:lnSpc>
                <a:spcPct val="110000"/>
              </a:lnSpc>
              <a:spcAft>
                <a:spcPts val="800"/>
              </a:spcAft>
            </a:pPr>
            <a:endParaRPr lang="en-US" sz="2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sz="2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   Introduction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JLR Castle Bromwich</a:t>
            </a:r>
            <a:endParaRPr lang="en-US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 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Recruitment Process </a:t>
            </a:r>
          </a:p>
          <a:p>
            <a:pPr marL="285750" lvl="0" indent="-2286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Job Analysis</a:t>
            </a:r>
          </a:p>
          <a:p>
            <a:pPr marL="285750" lvl="0" indent="-2286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Job Description</a:t>
            </a:r>
          </a:p>
          <a:p>
            <a:pPr marL="285750" lvl="0" indent="-228600">
              <a:lnSpc>
                <a:spcPct val="11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Person Specification</a:t>
            </a: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    Interview Types (3 slides)</a:t>
            </a: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4.   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Questioning Techniques</a:t>
            </a:r>
            <a:endParaRPr lang="en-US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5.    Face-to-Face vs. Online Interview</a:t>
            </a:r>
            <a:endParaRPr lang="en-US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    Conclusion </a:t>
            </a:r>
          </a:p>
          <a:p>
            <a:pPr lvl="0">
              <a:lnSpc>
                <a:spcPct val="110000"/>
              </a:lnSpc>
              <a:spcAft>
                <a:spcPts val="800"/>
              </a:spcAft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7.    Reference list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917E49-9645-61C1-2357-4B1EFB819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089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59CC5-B218-CCAD-05DB-01D065B0E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6108" y="603504"/>
            <a:ext cx="5497561" cy="851223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Company Introduction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0CAFA34C-60C2-09BA-5318-CC8D62D00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108" y="1670858"/>
            <a:ext cx="5497561" cy="4638502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10000"/>
              </a:lnSpc>
            </a:pPr>
            <a:r>
              <a:rPr lang="en-GB" sz="2600" b="1" dirty="0">
                <a:latin typeface="Arial" panose="020B0604020202020204" pitchFamily="34" charset="0"/>
                <a:cs typeface="Arial" panose="020B0604020202020204" pitchFamily="34" charset="0"/>
              </a:rPr>
              <a:t>Jaguar Land Rover (JLR)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– UK’S largest automotive manufacturer</a:t>
            </a:r>
          </a:p>
          <a:p>
            <a:pPr>
              <a:lnSpc>
                <a:spcPct val="110000"/>
              </a:lnSpc>
            </a:pPr>
            <a:r>
              <a:rPr lang="en-GB" sz="2600" b="1" dirty="0">
                <a:latin typeface="Arial" panose="020B0604020202020204" pitchFamily="34" charset="0"/>
                <a:cs typeface="Arial" panose="020B0604020202020204" pitchFamily="34" charset="0"/>
              </a:rPr>
              <a:t>Castle Bromwich, Birmingham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GB" sz="2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is one of JLR’s traditional homes for Jaguar saloon and sports car manufacturing.</a:t>
            </a:r>
          </a:p>
          <a:p>
            <a:pPr>
              <a:lnSpc>
                <a:spcPct val="110000"/>
              </a:lnSpc>
            </a:pPr>
            <a:r>
              <a:rPr lang="en-GB" sz="260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In recent years, the facility has been undergoing transformation, including plans to become a centre for electrification. </a:t>
            </a:r>
          </a:p>
          <a:p>
            <a:pPr>
              <a:lnSpc>
                <a:spcPct val="110000"/>
              </a:lnSpc>
            </a:pPr>
            <a:r>
              <a:rPr lang="en-GB" sz="2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This was to include manufacturing of new electric and electrified Jaguars, such as a proposed electric XJ, and to support battery and electronic drive unit production in the Midlands. (JLR, 2025).</a:t>
            </a:r>
          </a:p>
          <a:p>
            <a:pPr>
              <a:lnSpc>
                <a:spcPct val="110000"/>
              </a:lnSpc>
            </a:pPr>
            <a:r>
              <a:rPr lang="en-GB" sz="26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New Project </a:t>
            </a:r>
            <a:r>
              <a:rPr lang="en-GB" sz="2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– Implementation of </a:t>
            </a:r>
            <a:r>
              <a:rPr lang="en-GB" sz="26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KUKA friction welding robots </a:t>
            </a:r>
            <a:r>
              <a:rPr lang="en-GB" sz="2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for car components --- requires skilled </a:t>
            </a:r>
            <a:r>
              <a:rPr lang="en-GB" sz="26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Project Engineer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8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 sz="1400" dirty="0"/>
          </a:p>
          <a:p>
            <a:pPr>
              <a:lnSpc>
                <a:spcPct val="110000"/>
              </a:lnSpc>
            </a:pPr>
            <a:endParaRPr lang="en-GB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EA4D47-088B-9668-0DF2-00CC66C29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  <p:pic>
        <p:nvPicPr>
          <p:cNvPr id="6" name="Picture 5" descr="A machine in a factory&#10;&#10;Description automatically generated">
            <a:extLst>
              <a:ext uri="{FF2B5EF4-FFF2-40B4-BE49-F238E27FC236}">
                <a16:creationId xmlns:a16="http://schemas.microsoft.com/office/drawing/2014/main" id="{C5BD69E1-680F-59C7-4F3A-2FDE6F1A02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7526" r="8040"/>
          <a:stretch>
            <a:fillRect/>
          </a:stretch>
        </p:blipFill>
        <p:spPr>
          <a:xfrm>
            <a:off x="20" y="10"/>
            <a:ext cx="5111685" cy="3405374"/>
          </a:xfrm>
          <a:prstGeom prst="rect">
            <a:avLst/>
          </a:prstGeom>
        </p:spPr>
      </p:pic>
      <p:pic>
        <p:nvPicPr>
          <p:cNvPr id="8" name="Picture 7" descr="A jaguar logo on a pillar&#10;&#10;Description automatically generated">
            <a:extLst>
              <a:ext uri="{FF2B5EF4-FFF2-40B4-BE49-F238E27FC236}">
                <a16:creationId xmlns:a16="http://schemas.microsoft.com/office/drawing/2014/main" id="{BEDED45B-A279-80C9-3847-80AF2CC86E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09" r="-2" b="-2"/>
          <a:stretch>
            <a:fillRect/>
          </a:stretch>
        </p:blipFill>
        <p:spPr>
          <a:xfrm>
            <a:off x="1" y="3455000"/>
            <a:ext cx="5111706" cy="340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32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68434-D7D7-68C6-8CD5-A8E410AE7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603504"/>
            <a:ext cx="5916169" cy="1527048"/>
          </a:xfrm>
        </p:spPr>
        <p:txBody>
          <a:bodyPr anchor="b">
            <a:normAutofit/>
          </a:bodyPr>
          <a:lstStyle/>
          <a:p>
            <a:r>
              <a:rPr lang="en-GB" dirty="0"/>
              <a:t>Recruitment Process Overview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50066D88-B790-93CC-2FD1-90DCD7583C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3644518"/>
              </p:ext>
            </p:extLst>
          </p:nvPr>
        </p:nvGraphicFramePr>
        <p:xfrm>
          <a:off x="5568533" y="2214282"/>
          <a:ext cx="5916169" cy="4095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7F8701-DE73-28E5-0B4E-652CE5AF1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pic>
        <p:nvPicPr>
          <p:cNvPr id="9" name="Picture 8" descr="A group of people standing in front of a computer&#10;&#10;Description automatically generated">
            <a:extLst>
              <a:ext uri="{FF2B5EF4-FFF2-40B4-BE49-F238E27FC236}">
                <a16:creationId xmlns:a16="http://schemas.microsoft.com/office/drawing/2014/main" id="{A0F0ED51-2B3D-6556-1BBF-CAC02B7E61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27993" r="31733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F11152-9529-12E0-8B5F-0FE464F09360}"/>
              </a:ext>
            </a:extLst>
          </p:cNvPr>
          <p:cNvSpPr txBox="1"/>
          <p:nvPr/>
        </p:nvSpPr>
        <p:spPr>
          <a:xfrm>
            <a:off x="2083913" y="6657945"/>
            <a:ext cx="282641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8" tooltip="https://www.peoplematters.in/article/infographics/global-statistics-shaping-recruitment-trends-178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22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B0DFE-78FC-0DD7-12C9-C058459A0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48640"/>
            <a:ext cx="10872216" cy="1133856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Job Analysis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“An effective job analysis 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forms</a:t>
            </a:r>
            <a:r>
              <a:rPr lang="en-GB" sz="1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basis</a:t>
            </a:r>
            <a:r>
              <a:rPr lang="en-GB" sz="1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all 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</a:t>
            </a:r>
            <a:r>
              <a:rPr lang="en-GB" sz="1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human resource functions” </a:t>
            </a:r>
            <a:br>
              <a:rPr lang="en-GB" sz="1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(Prien, Goodstein, Goodstein, and Gamble, 2009)</a:t>
            </a:r>
          </a:p>
        </p:txBody>
      </p: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1D205967-6D26-5283-0E45-9EBAEF662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7176" y="690664"/>
            <a:ext cx="4307527" cy="5618696"/>
          </a:xfrm>
        </p:spPr>
        <p:txBody>
          <a:bodyPr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Role title :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Project Engineer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(Automation – Friction Welding)</a:t>
            </a:r>
          </a:p>
          <a:p>
            <a:pPr>
              <a:lnSpc>
                <a:spcPct val="110000"/>
              </a:lnSpc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Tasks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- Oversee installation and commissioning of KUKA robots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- Manage suppliers and customer requirements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- Ensure compliance with safety and quality standards</a:t>
            </a:r>
          </a:p>
          <a:p>
            <a:pPr>
              <a:lnSpc>
                <a:spcPct val="110000"/>
              </a:lnSpc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Skills Needed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- Automotive engineering background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- Knowledge of automation/robotics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- Strong project management skills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- Communication with stakeholders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9EFC63-6877-EB4E-3639-459BB77CF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prstClr val="black"/>
                </a:solidFill>
              </a:rPr>
              <a:pPr>
                <a:spcAft>
                  <a:spcPts val="600"/>
                </a:spcAft>
              </a:pPr>
              <a:t>5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 descr="A row of orange robots&#10;&#10;Description automatically generated">
            <a:extLst>
              <a:ext uri="{FF2B5EF4-FFF2-40B4-BE49-F238E27FC236}">
                <a16:creationId xmlns:a16="http://schemas.microsoft.com/office/drawing/2014/main" id="{DCA379B3-6D36-7552-59BB-912B4EC32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627" r="8388" b="-2"/>
          <a:stretch>
            <a:fillRect/>
          </a:stretch>
        </p:blipFill>
        <p:spPr>
          <a:xfrm>
            <a:off x="731520" y="1792223"/>
            <a:ext cx="6113926" cy="39997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16DCACA-58CD-52FD-4160-662A6C76E101}"/>
              </a:ext>
            </a:extLst>
          </p:cNvPr>
          <p:cNvSpPr txBox="1"/>
          <p:nvPr/>
        </p:nvSpPr>
        <p:spPr>
          <a:xfrm>
            <a:off x="4011017" y="5591877"/>
            <a:ext cx="283442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jorgeatk.blogspot.com/2017/09/robots-kuka-nigel-stanford-automatica-4k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056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92C56-D519-5D7B-CBB4-4C72508B1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603504"/>
            <a:ext cx="10872216" cy="1527048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Person Specification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04CB5D-C57F-7449-155D-9EADED72C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441273"/>
            <a:ext cx="5385816" cy="3817942"/>
          </a:xfrm>
        </p:spPr>
        <p:txBody>
          <a:bodyPr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1. Essential: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Degree in Mechanical Industrial Engineering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With 3-5 years automotive industry experience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Project management capability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Communication and leadership skills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2. Desirable: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Experience with KUKA robots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Lean/continuous improvement knowledge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Supplier and customer – facing experience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DE4763-094D-5BF7-369F-CD7E979DB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prstClr val="black"/>
                </a:solidFill>
              </a:rPr>
              <a:pPr>
                <a:spcAft>
                  <a:spcPts val="600"/>
                </a:spcAft>
              </a:pPr>
              <a:t>6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 descr="A person using a computer&#10;&#10;Description automatically generated">
            <a:extLst>
              <a:ext uri="{FF2B5EF4-FFF2-40B4-BE49-F238E27FC236}">
                <a16:creationId xmlns:a16="http://schemas.microsoft.com/office/drawing/2014/main" id="{44AE7DDE-0776-0552-E5B3-F90E68DBF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14678" y="2441274"/>
            <a:ext cx="5173647" cy="291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044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2A868-890F-5459-786F-C1A512BF6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32172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Interview Type 1: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Structured Interview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structured interview could offer a valuable alternative to the </a:t>
            </a: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conventional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unstructured </a:t>
            </a: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.” (Wright, </a:t>
            </a:r>
            <a:r>
              <a:rPr lang="en-GB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Lichtenfels, and Puresell</a:t>
            </a:r>
            <a:r>
              <a:rPr lang="en-GB" sz="1600" b="0" dirty="0">
                <a:solidFill>
                  <a:srgbClr val="222222"/>
                </a:solidFill>
                <a:latin typeface="Arial" panose="020B0604020202020204" pitchFamily="34" charset="0"/>
              </a:rPr>
              <a:t>, 1989)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D3E08421-8171-1042-6911-454896B20C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445667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1AD6D1-D0B6-2A5B-61F9-9B304E9A8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581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C6847-CE95-4629-B02C-68EE61C61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7B2E2-9142-4286-3F64-7D1A61226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39"/>
            <a:ext cx="10653578" cy="147135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Interview Type 2: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Competency-Based Interview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GB" sz="1600" dirty="0">
                <a:solidFill>
                  <a:srgbClr val="2E2E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Employing</a:t>
            </a:r>
            <a:r>
              <a:rPr lang="en-GB" sz="1600" b="0" i="0" dirty="0">
                <a:solidFill>
                  <a:srgbClr val="2E2E2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the wrong </a:t>
            </a:r>
            <a:r>
              <a:rPr lang="en-GB" sz="1600" dirty="0">
                <a:solidFill>
                  <a:srgbClr val="2E2E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</a:t>
            </a:r>
            <a:r>
              <a:rPr lang="en-GB" sz="1600" b="0" i="0" dirty="0">
                <a:solidFill>
                  <a:srgbClr val="2E2E2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can significantly impact </a:t>
            </a:r>
            <a:r>
              <a:rPr lang="en-GB" sz="1600" dirty="0">
                <a:solidFill>
                  <a:srgbClr val="2E2E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organisational</a:t>
            </a:r>
            <a:r>
              <a:rPr lang="en-GB" sz="1600" b="0" i="0" dirty="0">
                <a:solidFill>
                  <a:srgbClr val="2E2E2E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morale and increase stress levels, while also leading to substantial financial costs.” (Yv, Naboka, and Kosenko, 2025)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2C2F786C-8818-711C-9113-A3D3D0A528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8611484"/>
              </p:ext>
            </p:extLst>
          </p:nvPr>
        </p:nvGraphicFramePr>
        <p:xfrm>
          <a:off x="612647" y="1953490"/>
          <a:ext cx="10653579" cy="4355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25529E-B704-AAD9-BA82-832FD4573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116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409AC9-F4FC-C099-96DE-20B6C1C959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BDA00-EE03-FE81-196E-EFEC0D496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Interview Type 3:</a:t>
            </a:r>
            <a:br>
              <a:rPr lang="en-GB" dirty="0"/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Panel Interview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Despite more than</a:t>
            </a:r>
            <a:r>
              <a:rPr lang="en-GB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50 years of research, the panel interview </a:t>
            </a: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continues to be a widely used tool but often debated method for personnel selection</a:t>
            </a:r>
            <a:r>
              <a:rPr lang="en-GB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.”(Dixon, Wang, Calvin, Dineen,</a:t>
            </a: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Tomlinson, 2002)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F9F26FFC-9358-CBE8-52D0-A1253080A8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2124699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B1E838-A054-5BDE-642D-3FA64AE81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715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AB0AE-0997-11F4-9D9E-0AEB6E501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4803224" cy="1298446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Questioning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5B3DB9-96DD-982B-53E8-94ABA1065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8520" y="548637"/>
            <a:ext cx="5546770" cy="576072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Probing Questions –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“Can you explain how you managed a supplier delay in a past project?”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Socratic Questions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– Paul and Elder (2007) encourage critical thinking, “Why do you think robotics is key to transformation?”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Leading Questions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– limited use, risk of bias but can test assumptions (</a:t>
            </a:r>
            <a:r>
              <a:rPr lang="en-GB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Powell, Hughes‐Scholes, and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Sharman, 2012)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Behavioural Questions (STAR)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STAR is an acronym for Situation, Task, Action, Results. (Sharp, 2012)                                                    T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est real, world example skills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Situational Questions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– “If a KUKA robot failed mid-production, how would you respond?”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Best approach it will be Probing and Behavioral/Socratic, ideal for Project Engineering role.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D74C15-1CCE-BAC9-C0D4-D49ACA66D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  <p:pic>
        <p:nvPicPr>
          <p:cNvPr id="6" name="Picture 5" descr="Several gears and a drawing&#10;&#10;Description automatically generated with medium confidence">
            <a:extLst>
              <a:ext uri="{FF2B5EF4-FFF2-40B4-BE49-F238E27FC236}">
                <a16:creationId xmlns:a16="http://schemas.microsoft.com/office/drawing/2014/main" id="{A042265F-AC29-9EB4-1038-E39C7AB4A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188" r="10066" b="3"/>
          <a:stretch>
            <a:fillRect/>
          </a:stretch>
        </p:blipFill>
        <p:spPr>
          <a:xfrm>
            <a:off x="731521" y="2011679"/>
            <a:ext cx="4684352" cy="429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303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0440B-D75F-AFD4-308C-C5FDB6BF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48640"/>
            <a:ext cx="10872216" cy="1133856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Face-to-Face vs. Online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247FD-7E28-A226-E78D-2A06AFFC3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4959" y="1792224"/>
            <a:ext cx="4307527" cy="451713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Face-to-Face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Rapport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sz="1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Schober (2018) suggest that it is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strong and builds trust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Observation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– Body language and technical enthusiasm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Convenience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– Requires travel and logistics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– Minimal reliance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Best Use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– Final stage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3CA7F4-6AA7-E9F9-B354-AB62A7CAB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prstClr val="black"/>
                </a:solidFill>
              </a:rPr>
              <a:pPr>
                <a:spcAft>
                  <a:spcPts val="600"/>
                </a:spcAft>
              </a:pPr>
              <a:t>11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C5F685-028B-CCA2-1D7E-806C847E1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1520" y="1792223"/>
            <a:ext cx="6113926" cy="3439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93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5F99E6-D23F-9CAB-5EA4-B5E9E8584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54C43-72B2-C15B-CF2B-1AC04B0D0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48640"/>
            <a:ext cx="10872216" cy="1133856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Face-to-Face vs. Online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81E51-D292-87BC-B877-93F338900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7176" y="1792224"/>
            <a:ext cx="4307527" cy="4517136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Online Interview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Rapport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Limited but possible (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O’connor, and Madge, 2017)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Observation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Restricted to screen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Convenience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Time and cost efficient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 Risk of connection issues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Best Use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– Initial screening and global candidates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Hybrid model recommended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– start online and finish face-to-face at Castle Bromwich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972CCB-11B1-5048-1912-67AACB152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>
                <a:solidFill>
                  <a:prstClr val="black"/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38FC58-D921-F27F-937A-17850A3FB2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1520" y="1792223"/>
            <a:ext cx="6113926" cy="4004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59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6477D-B07B-1460-5F18-8158252E8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48638"/>
            <a:ext cx="3493008" cy="5788152"/>
          </a:xfrm>
        </p:spPr>
        <p:txBody>
          <a:bodyPr anchor="ctr">
            <a:normAutofit/>
          </a:bodyPr>
          <a:lstStyle/>
          <a:p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48408E0C-2997-FBDE-6D76-80CD0E0562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5262078"/>
              </p:ext>
            </p:extLst>
          </p:nvPr>
        </p:nvGraphicFramePr>
        <p:xfrm>
          <a:off x="4608246" y="548640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F69B93-8616-C055-0BAB-AA4CCBB28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421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0F218-D639-195A-51E5-687FC9E36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17912"/>
            <a:ext cx="8596668" cy="132080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1273-781E-DF6B-9078-A98B8B4507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21971"/>
            <a:ext cx="8596668" cy="5370022"/>
          </a:xfrm>
        </p:spPr>
        <p:txBody>
          <a:bodyPr>
            <a:normAutofit fontScale="62500" lnSpcReduction="20000"/>
          </a:bodyPr>
          <a:lstStyle/>
          <a:p>
            <a:pPr marL="685800" indent="0">
              <a:lnSpc>
                <a:spcPct val="115000"/>
              </a:lnSpc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JLR (2025) </a:t>
            </a:r>
            <a:r>
              <a:rPr lang="en-GB" sz="17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Global Footprint. </a:t>
            </a:r>
            <a:r>
              <a:rPr lang="en-GB" sz="17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7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2"/>
              </a:rPr>
              <a:t>Global Footprint | JLR Corporate Website</a:t>
            </a:r>
            <a:r>
              <a:rPr lang="en-GB" sz="17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22 September 2025).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Prien, E.P., Goodstein, L.D., Goodstein, J. and Gamble Jr, L.G., (2009).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 practical guide to job analysis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John Wiley &amp; Sons.</a:t>
            </a:r>
            <a:endParaRPr lang="en-GB" sz="17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Wright, P.M., Lichtenfels, P.A. and Pursell, E.D., (1989). The structured interview: Additional studies and a meta‐analysis.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Journal of occupational psychology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62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(3), pp.191-199.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Yv, V., Naboka, L. and Kosenko, A., (2025). Use of competency-based interviews for the assessment of soft skills in public service.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State Formation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(37), pp.580-593.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Paul, R. and Elder, L., (2007</a:t>
            </a:r>
            <a:r>
              <a:rPr lang="en-GB" sz="1700" dirty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Critical thinking: The art of Socratic questioning.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Journal of developmental education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31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p.36.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Powell, M.B., Hughes‐Scholes, C.H. and Sharman, S.J., (2012). Skill in interviewing reduces confirmation bias.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Journal of Investigative Psychology and Offender Profiling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9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(2), pp.126-134.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Schober, M.F., </a:t>
            </a:r>
            <a:r>
              <a:rPr lang="en-GB" sz="1700" dirty="0">
                <a:solidFill>
                  <a:srgbClr val="222222"/>
                </a:solidFill>
                <a:latin typeface="Arial" panose="020B0604020202020204" pitchFamily="34" charset="0"/>
              </a:rPr>
              <a:t>(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2018). The future of face-to-face interviewing.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Quality Assurance in Education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26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(2), pp.290-302.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O’connor, H. and Madge, C., (2017). Online interviewing.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SAGE handbook of online research methods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(2017), pp.416-434.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Dixon, M., Wang, S., Calvin, J., Dineen, B. and Tomlinson, E., (2002). The panel interview: A review of empirical research and guidelines for practice.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Public Personnel Management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31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(3), pp.397-428.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Sharp, J.E., (2012), June. Behavioral interview training in engineering classes. In </a:t>
            </a:r>
            <a:r>
              <a:rPr lang="en-GB" sz="17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2012 ASEE Annual Conference &amp; Exposition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(pp. 25-251).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endParaRPr lang="en-GB" sz="16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0" lvl="0" indent="0">
              <a:lnSpc>
                <a:spcPct val="115000"/>
              </a:lnSpc>
              <a:spcAft>
                <a:spcPts val="800"/>
              </a:spcAft>
              <a:buNone/>
            </a:pPr>
            <a:endParaRPr lang="en-GB" sz="16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endParaRPr lang="en-GB" sz="14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endParaRPr lang="en-GB" sz="14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endParaRPr lang="en-GB" sz="14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939B8-7D66-7E04-83A8-0ECD5C125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3082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431</TotalTime>
  <Words>1506</Words>
  <Application>Microsoft Office PowerPoint</Application>
  <PresentationFormat>Widescreen</PresentationFormat>
  <Paragraphs>161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Arial</vt:lpstr>
      <vt:lpstr>Trebuchet MS</vt:lpstr>
      <vt:lpstr>Wingdings</vt:lpstr>
      <vt:lpstr>Wingdings 3</vt:lpstr>
      <vt:lpstr>Facet</vt:lpstr>
      <vt:lpstr>  Recruitment and Selection for a Project Engineer Supporting the introduction of KUKA robotics for friction welding  Developing and Managing Individuals and Teams (LCLM5002_BIRM)    Lecturer : Dr Mudassar Hasan</vt:lpstr>
      <vt:lpstr>PowerPoint Presentation</vt:lpstr>
      <vt:lpstr>Company Introduction</vt:lpstr>
      <vt:lpstr>Recruitment Process Overview</vt:lpstr>
      <vt:lpstr>Job Analysis  “An effective job analysis forms the basis for all key human resource functions”  (Prien, Goodstein, Goodstein, and Gamble, 2009)</vt:lpstr>
      <vt:lpstr>Person Specification</vt:lpstr>
      <vt:lpstr>Interview Type 1: Structured Interview “The structured interview could offer a valuable alternative to the conventional unstructured approach.” (Wright, Lichtenfels, and Puresell, 1989) </vt:lpstr>
      <vt:lpstr>Interview Type 2: Competency-Based Interview “Employing the wrong person can significantly impact organisational morale and increase stress levels, while also leading to substantial financial costs.” (Yv, Naboka, and Kosenko, 2025)</vt:lpstr>
      <vt:lpstr>Interview Type 3: Panel Interview “Despite more than 50 years of research, the panel interview continues to be a widely used tool but often debated method for personnel selection.”(Dixon, Wang, Calvin, Dineen, and Tomlinson, 2002)</vt:lpstr>
      <vt:lpstr>Questioning Techniques</vt:lpstr>
      <vt:lpstr>Face-to-Face vs. Online Interview</vt:lpstr>
      <vt:lpstr>Face-to-Face vs. Online Interview</vt:lpstr>
      <vt:lpstr>Conclusion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Valentin Otelea (2410975)</dc:creator>
  <cp:lastModifiedBy>Valentin Otelea (2410975)</cp:lastModifiedBy>
  <cp:revision>6</cp:revision>
  <dcterms:created xsi:type="dcterms:W3CDTF">2025-09-28T08:48:18Z</dcterms:created>
  <dcterms:modified xsi:type="dcterms:W3CDTF">2025-10-12T10:00:33Z</dcterms:modified>
</cp:coreProperties>
</file>