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75" r:id="rId3"/>
    <p:sldId id="260" r:id="rId4"/>
    <p:sldId id="263" r:id="rId5"/>
    <p:sldId id="262" r:id="rId6"/>
    <p:sldId id="272" r:id="rId7"/>
    <p:sldId id="264" r:id="rId8"/>
    <p:sldId id="268" r:id="rId9"/>
    <p:sldId id="273" r:id="rId10"/>
    <p:sldId id="274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41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957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322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80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399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1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703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183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556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790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420412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1877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157601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987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081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142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72D75F-5A8A-4C7A-8170-3A131A3D7DB5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75B5135-FC11-4C0A-8AEE-F473E00FA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289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595881" y="2446986"/>
            <a:ext cx="9144000" cy="23876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Is Racism in Football Being Tackled Effectively-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The Ugly Side of The Beautiful game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595881" y="5202238"/>
            <a:ext cx="9144000" cy="1655762"/>
          </a:xfrm>
        </p:spPr>
        <p:txBody>
          <a:bodyPr/>
          <a:lstStyle/>
          <a:p>
            <a:r>
              <a:rPr lang="en-GB" dirty="0"/>
              <a:t>A report on Racism in football by Rhodri Stranaghan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56"/>
            <a:ext cx="3900688" cy="24379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1312" y="4528"/>
            <a:ext cx="3900688" cy="2446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18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 bit about myself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0563" y="0"/>
            <a:ext cx="3881437" cy="3881437"/>
          </a:xfrm>
        </p:spPr>
      </p:pic>
      <p:sp>
        <p:nvSpPr>
          <p:cNvPr id="7" name="TextBox 6"/>
          <p:cNvSpPr txBox="1"/>
          <p:nvPr/>
        </p:nvSpPr>
        <p:spPr>
          <a:xfrm>
            <a:off x="927279" y="1940718"/>
            <a:ext cx="71606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Started watching and playing football at age of 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Seen first hand racism to team mates and on terrace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Been around the football environment for a long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Passionate about the topic </a:t>
            </a:r>
          </a:p>
        </p:txBody>
      </p:sp>
    </p:spTree>
    <p:extLst>
      <p:ext uri="{BB962C8B-B14F-4D97-AF65-F5344CB8AC3E}">
        <p14:creationId xmlns:p14="http://schemas.microsoft.com/office/powerpoint/2010/main" val="2529944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Introduction to topic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Still a major issue effecting the game worldwide despite multi-culturalism </a:t>
            </a:r>
          </a:p>
          <a:p>
            <a:r>
              <a:rPr lang="en-GB" dirty="0"/>
              <a:t>Topical since Bulgaria v England match, has led to more incidents acknowledged and demand for change</a:t>
            </a:r>
          </a:p>
          <a:p>
            <a:r>
              <a:rPr lang="en-GB" dirty="0"/>
              <a:t>Most popular sport world wide- Issue in Football reflects societal problem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0929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Target Audience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Predominantly football fans both young and old- </a:t>
            </a:r>
          </a:p>
          <a:p>
            <a:r>
              <a:rPr lang="en-GB" dirty="0"/>
              <a:t>Educate and inform younger audience</a:t>
            </a:r>
          </a:p>
          <a:p>
            <a:r>
              <a:rPr lang="en-GB" dirty="0"/>
              <a:t>Aired in evening during the news broadcast-</a:t>
            </a:r>
          </a:p>
          <a:p>
            <a:r>
              <a:rPr lang="en-GB" dirty="0"/>
              <a:t>Potential to air before or during Match of the Day also</a:t>
            </a:r>
          </a:p>
          <a:p>
            <a:r>
              <a:rPr lang="en-GB" dirty="0"/>
              <a:t>Also use of Youtube will help spread the message globally and gain views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945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Research Methodology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Primary Research Methods-</a:t>
            </a:r>
          </a:p>
          <a:p>
            <a:r>
              <a:rPr lang="en-GB" dirty="0"/>
              <a:t> Interviews with footballers  on experiences and whether from a footballers perspective- Is enough being done?</a:t>
            </a:r>
          </a:p>
          <a:p>
            <a:r>
              <a:rPr lang="en-GB" dirty="0"/>
              <a:t>Interview life long football fans on their experiences, what they witnessed and what has changed on the terraces.</a:t>
            </a:r>
          </a:p>
          <a:p>
            <a:r>
              <a:rPr lang="en-GB" sz="2000" dirty="0"/>
              <a:t>Secondary Research Methods-</a:t>
            </a:r>
          </a:p>
          <a:p>
            <a:r>
              <a:rPr lang="en-GB" dirty="0"/>
              <a:t>Footage, Articles, Images, Textbooks, Journals and interviews</a:t>
            </a:r>
          </a:p>
        </p:txBody>
      </p:sp>
    </p:spTree>
    <p:extLst>
      <p:ext uri="{BB962C8B-B14F-4D97-AF65-F5344CB8AC3E}">
        <p14:creationId xmlns:p14="http://schemas.microsoft.com/office/powerpoint/2010/main" val="3140268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2F615-E07C-44CB-BC55-FC7CC2EED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Qualitative and Quantitative data to be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ED5DF-C440-4042-BDB5-52CD41D03C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Quantitative methods such as statistics – to validate and to offer a non bias, but factual interpretation, as well as comparison with other sports and events as well as society as a whole</a:t>
            </a:r>
          </a:p>
          <a:p>
            <a:r>
              <a:rPr lang="en-GB" dirty="0"/>
              <a:t>Qualitative methods such as accounts of people involved in the game to give a first hand opinion, case studies as examples of racism in major football events and how social media has given anonymity to trolls as well as theory </a:t>
            </a:r>
          </a:p>
        </p:txBody>
      </p:sp>
    </p:spTree>
    <p:extLst>
      <p:ext uri="{BB962C8B-B14F-4D97-AF65-F5344CB8AC3E}">
        <p14:creationId xmlns:p14="http://schemas.microsoft.com/office/powerpoint/2010/main" val="943753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Interviewees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2224" y="1488613"/>
            <a:ext cx="8596668" cy="388077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Current and Ex Professional Footballers –</a:t>
            </a:r>
          </a:p>
          <a:p>
            <a:r>
              <a:rPr lang="en-GB" dirty="0"/>
              <a:t>Footballers at Grass Roots Level- is this an issue within local communities </a:t>
            </a:r>
          </a:p>
          <a:p>
            <a:r>
              <a:rPr lang="en-GB" dirty="0"/>
              <a:t>People who work in the game- coaches/referees</a:t>
            </a:r>
          </a:p>
          <a:p>
            <a:r>
              <a:rPr lang="en-GB" dirty="0"/>
              <a:t>Contact Show Racism the Red Card and Kick It Out Campaigns </a:t>
            </a:r>
          </a:p>
        </p:txBody>
      </p:sp>
    </p:spTree>
    <p:extLst>
      <p:ext uri="{BB962C8B-B14F-4D97-AF65-F5344CB8AC3E}">
        <p14:creationId xmlns:p14="http://schemas.microsoft.com/office/powerpoint/2010/main" val="2895325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3C1AD-E5C9-44A3-89DD-497EB7219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Just a preview of what I will investigate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023CE-32C5-447F-9F5E-74AFF2147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Punishments and UEFA and FIFA’s role positive and negative</a:t>
            </a:r>
          </a:p>
          <a:p>
            <a:r>
              <a:rPr lang="en-GB" dirty="0"/>
              <a:t>Chairman of Italian National Olympics Committee stating ‘diving is worse than racism’(Daily Mail 2019)</a:t>
            </a:r>
          </a:p>
          <a:p>
            <a:r>
              <a:rPr lang="en-GB" dirty="0"/>
              <a:t>Rising figures from Kick it Out last season showing 44% increase in racism reported at matches (BBC 2019). </a:t>
            </a:r>
          </a:p>
          <a:p>
            <a:r>
              <a:rPr lang="en-GB" dirty="0"/>
              <a:t>Societal Issues and Social media influence good or bad</a:t>
            </a:r>
          </a:p>
          <a:p>
            <a:r>
              <a:rPr lang="en-GB" dirty="0"/>
              <a:t>Will this damage countries reputations to tourism- Bulgaria and other cultures being behind</a:t>
            </a:r>
          </a:p>
          <a:p>
            <a:r>
              <a:rPr lang="en-GB" dirty="0"/>
              <a:t>UEFA chiefs comments that “UEFA is committed to doing everything it can do eliminate this disease from football” But are they?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623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Storyboard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Scene 1 Voice over opening statement- informative and statistical</a:t>
            </a:r>
          </a:p>
          <a:p>
            <a:r>
              <a:rPr lang="en-GB" dirty="0"/>
              <a:t>Introduction to topic and my own personal experience</a:t>
            </a:r>
          </a:p>
          <a:p>
            <a:r>
              <a:rPr lang="en-GB" dirty="0"/>
              <a:t>Scene 2 Raise rhetorical questions to audience – Is racism worse now</a:t>
            </a:r>
          </a:p>
          <a:p>
            <a:r>
              <a:rPr lang="en-GB" dirty="0"/>
              <a:t>Scene 3Analysis of reports/figures with voiceover and footage- A look at societal problems too</a:t>
            </a:r>
          </a:p>
          <a:p>
            <a:r>
              <a:rPr lang="en-GB" dirty="0"/>
              <a:t>Scene 4 Interview footages to be added in and other footage</a:t>
            </a:r>
          </a:p>
          <a:p>
            <a:r>
              <a:rPr lang="en-GB" dirty="0"/>
              <a:t>Scene 5 Critical Analysis of current strategies from Fifa, UEFA and FA in place and recommendations </a:t>
            </a:r>
          </a:p>
          <a:p>
            <a:r>
              <a:rPr lang="en-GB" dirty="0"/>
              <a:t>Scene 6 Conclusions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894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Thanks for your time, if there are any concerns or questions about this idea then feel free to ask</a:t>
            </a:r>
          </a:p>
        </p:txBody>
      </p:sp>
    </p:spTree>
    <p:extLst>
      <p:ext uri="{BB962C8B-B14F-4D97-AF65-F5344CB8AC3E}">
        <p14:creationId xmlns:p14="http://schemas.microsoft.com/office/powerpoint/2010/main" val="3223408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2443" y="1410091"/>
            <a:ext cx="8596668" cy="5223622"/>
          </a:xfrm>
        </p:spPr>
        <p:txBody>
          <a:bodyPr>
            <a:normAutofit fontScale="92500" lnSpcReduction="20000"/>
          </a:bodyPr>
          <a:lstStyle/>
          <a:p>
            <a:endParaRPr lang="en-GB" sz="1700" dirty="0"/>
          </a:p>
          <a:p>
            <a:r>
              <a:rPr lang="en-GB" sz="1700" dirty="0"/>
              <a:t>Unknown. (2016). Discrimination in football rose during 2015/16 season, Kick It Out report reveals, with social media a growing problem. Available: https://www.telegraph.co.uk/football/2016/09/06/discrimination-in-football-rose-during-201516-season-kick-it-out/. Last accessed 17th Nov 2019.</a:t>
            </a:r>
          </a:p>
          <a:p>
            <a:r>
              <a:rPr lang="en-GB" sz="1700" dirty="0"/>
              <a:t>Image Used. (2019). Premier League announce hard-hitting anti-racism campaign in blitz on discrimination. Available: https://www.thesun.co.uk/sport/football/8717341/premier-elague-no-room-for-racism-kick-it-out/. Last accessed 17th Nov 2019.</a:t>
            </a:r>
          </a:p>
          <a:p>
            <a:r>
              <a:rPr lang="en-GB" sz="1700" dirty="0"/>
              <a:t>Griffee, W. (2019). Olympics chief Giovanni </a:t>
            </a:r>
            <a:r>
              <a:rPr lang="en-GB" sz="1700" dirty="0" err="1"/>
              <a:t>Malago</a:t>
            </a:r>
            <a:r>
              <a:rPr lang="en-GB" sz="1700" dirty="0"/>
              <a:t> makes incredible claim that DIVING is more of a problem in Italian football than racism - even after abuse of Romelu Lukaku and racist chanting across Serie A. Available: https://www.dailymail.co.uk/sport/football/article-7502905/Olympics-chief-Giovanni-Malago-claims-diving-problem-Italian-football-racism.html. Last accessed 17th November 2019.</a:t>
            </a:r>
          </a:p>
          <a:p>
            <a:r>
              <a:rPr lang="en-GB" sz="1700" dirty="0"/>
              <a:t>Unknown. (2019). Reports of racist abuse rose by 43% last season, Kick It Out figures show. Available: https://www.bbc.co.uk/sport/football/49089209. Last accessed 17th Nov 2019.</a:t>
            </a:r>
          </a:p>
          <a:p>
            <a:r>
              <a:rPr lang="en-GB" sz="1700" dirty="0"/>
              <a:t>Unknown. (2019). Statement on racism by UEFA President Aleksander </a:t>
            </a:r>
            <a:r>
              <a:rPr lang="en-GB" sz="1700" dirty="0" err="1"/>
              <a:t>Čeferin</a:t>
            </a:r>
            <a:r>
              <a:rPr lang="en-GB" sz="1700" dirty="0"/>
              <a:t>. Available: https://www.uefa.com/insideuefa/news/newsid=2628172.html. Last accessed 17th Nov 2019.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7279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1337</TotalTime>
  <Words>763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Is Racism in Football Being Tackled Effectively- The Ugly Side of The Beautiful game</vt:lpstr>
      <vt:lpstr>A bit about myself</vt:lpstr>
      <vt:lpstr>Introduction to topic</vt:lpstr>
      <vt:lpstr>Target Audience</vt:lpstr>
      <vt:lpstr>Research Methodology </vt:lpstr>
      <vt:lpstr>Qualitative and Quantitative data to be used</vt:lpstr>
      <vt:lpstr>Interviewees</vt:lpstr>
      <vt:lpstr>Just a preview of what I will investigate </vt:lpstr>
      <vt:lpstr>Storyboard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Racism in Football- Does Social Media make it worse?</dc:title>
  <dc:creator>Rhodri Stranaghan</dc:creator>
  <cp:lastModifiedBy>Rhodri Stranaghan (1702678)</cp:lastModifiedBy>
  <cp:revision>78</cp:revision>
  <dcterms:created xsi:type="dcterms:W3CDTF">2019-10-19T11:26:04Z</dcterms:created>
  <dcterms:modified xsi:type="dcterms:W3CDTF">2019-11-17T13:35:29Z</dcterms:modified>
</cp:coreProperties>
</file>