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0389B0-EBF0-47D7-BE36-1B8E931C5173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2E5866-8CCD-4065-9246-7E70F0738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488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823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268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960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038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982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441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471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286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680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361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5377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292874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5038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1271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0166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7141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067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E843B62B-D82C-4285-B426-70E06758B568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5D217A30-7DA7-4996-A54A-A77A1DA65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6179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Ross McGough	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13795" y="1580051"/>
            <a:ext cx="10353762" cy="496400"/>
          </a:xfrm>
        </p:spPr>
        <p:txBody>
          <a:bodyPr/>
          <a:lstStyle/>
          <a:p>
            <a:pPr marL="36900" indent="0" algn="ctr">
              <a:buNone/>
            </a:pPr>
            <a:r>
              <a:rPr lang="en-GB" dirty="0" smtClean="0"/>
              <a:t>From Scotland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913795" y="2294313"/>
            <a:ext cx="103537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Interesting Fact: Big NFL Fan</a:t>
            </a:r>
          </a:p>
          <a:p>
            <a:r>
              <a:rPr lang="en-GB" dirty="0" smtClean="0"/>
              <a:t>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903" y="3158506"/>
            <a:ext cx="4554777" cy="2241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74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16</TotalTime>
  <Words>11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Calibri</vt:lpstr>
      <vt:lpstr>Calisto MT</vt:lpstr>
      <vt:lpstr>Trebuchet MS</vt:lpstr>
      <vt:lpstr>Wingdings</vt:lpstr>
      <vt:lpstr>Wingdings 2</vt:lpstr>
      <vt:lpstr>Slate</vt:lpstr>
      <vt:lpstr>Ross McGough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Ross McGough</dc:title>
  <dc:creator>Ross Mcgough (1703615)</dc:creator>
  <cp:lastModifiedBy>Ross Mcgough (1703615)</cp:lastModifiedBy>
  <cp:revision>2</cp:revision>
  <dcterms:created xsi:type="dcterms:W3CDTF">2017-11-28T11:44:33Z</dcterms:created>
  <dcterms:modified xsi:type="dcterms:W3CDTF">2017-11-28T12:00:57Z</dcterms:modified>
</cp:coreProperties>
</file>