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8" r:id="rId2"/>
    <p:sldId id="259" r:id="rId3"/>
    <p:sldId id="260" r:id="rId4"/>
    <p:sldId id="262" r:id="rId5"/>
    <p:sldId id="265" r:id="rId6"/>
    <p:sldId id="266" r:id="rId7"/>
    <p:sldId id="268" r:id="rId8"/>
    <p:sldId id="270" r:id="rId9"/>
    <p:sldId id="271" r:id="rId10"/>
    <p:sldId id="269" r:id="rId11"/>
    <p:sldId id="272" r:id="rId12"/>
    <p:sldId id="273" r:id="rId13"/>
    <p:sldId id="275" r:id="rId14"/>
    <p:sldId id="276" r:id="rId15"/>
    <p:sldId id="277" r:id="rId16"/>
    <p:sldId id="278" r:id="rId17"/>
    <p:sldId id="280" r:id="rId18"/>
    <p:sldId id="279" r:id="rId19"/>
    <p:sldId id="281" r:id="rId20"/>
    <p:sldId id="282" r:id="rId21"/>
    <p:sldId id="283" r:id="rId22"/>
    <p:sldId id="284" r:id="rId23"/>
    <p:sldId id="28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19FF9B-DC78-4354-8A37-215E6EE5E04A}" v="85" dt="2026-02-15T03:58:19.0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p:scale>
          <a:sx n="80" d="100"/>
          <a:sy n="80" d="100"/>
        </p:scale>
        <p:origin x="739" y="2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nny chowdhury" userId="da526971f71efb75" providerId="LiveId" clId="{46B51C92-1660-4A2C-B186-CD00FD9DB977}"/>
    <pc:docChg chg="undo redo custSel addSld delSld modSld sldOrd">
      <pc:chgData name="sonny chowdhury" userId="da526971f71efb75" providerId="LiveId" clId="{46B51C92-1660-4A2C-B186-CD00FD9DB977}" dt="2026-02-15T03:58:56.459" v="14195" actId="12"/>
      <pc:docMkLst>
        <pc:docMk/>
      </pc:docMkLst>
      <pc:sldChg chg="modSp add mod">
        <pc:chgData name="sonny chowdhury" userId="da526971f71efb75" providerId="LiveId" clId="{46B51C92-1660-4A2C-B186-CD00FD9DB977}" dt="2026-02-07T19:07:48.144" v="97" actId="20577"/>
        <pc:sldMkLst>
          <pc:docMk/>
          <pc:sldMk cId="2900350" sldId="258"/>
        </pc:sldMkLst>
        <pc:spChg chg="mod">
          <ac:chgData name="sonny chowdhury" userId="da526971f71efb75" providerId="LiveId" clId="{46B51C92-1660-4A2C-B186-CD00FD9DB977}" dt="2026-02-07T19:07:48.144" v="97" actId="20577"/>
          <ac:spMkLst>
            <pc:docMk/>
            <pc:sldMk cId="2900350" sldId="258"/>
            <ac:spMk id="3" creationId="{FD69C4C6-5FA5-A90D-61D5-416DAD77B8FA}"/>
          </ac:spMkLst>
        </pc:spChg>
      </pc:sldChg>
      <pc:sldChg chg="addSp delSp modSp new mod setBg">
        <pc:chgData name="sonny chowdhury" userId="da526971f71efb75" providerId="LiveId" clId="{46B51C92-1660-4A2C-B186-CD00FD9DB977}" dt="2026-02-15T00:02:06.108" v="12492" actId="26606"/>
        <pc:sldMkLst>
          <pc:docMk/>
          <pc:sldMk cId="1271707372" sldId="259"/>
        </pc:sldMkLst>
        <pc:spChg chg="mod">
          <ac:chgData name="sonny chowdhury" userId="da526971f71efb75" providerId="LiveId" clId="{46B51C92-1660-4A2C-B186-CD00FD9DB977}" dt="2026-02-15T00:02:06.108" v="12492" actId="26606"/>
          <ac:spMkLst>
            <pc:docMk/>
            <pc:sldMk cId="1271707372" sldId="259"/>
            <ac:spMk id="2" creationId="{C718361A-34E2-B4CB-4122-A44A76CF3118}"/>
          </ac:spMkLst>
        </pc:spChg>
        <pc:spChg chg="add del mod">
          <ac:chgData name="sonny chowdhury" userId="da526971f71efb75" providerId="LiveId" clId="{46B51C92-1660-4A2C-B186-CD00FD9DB977}" dt="2026-02-15T00:02:06.108" v="12492" actId="26606"/>
          <ac:spMkLst>
            <pc:docMk/>
            <pc:sldMk cId="1271707372" sldId="259"/>
            <ac:spMk id="3" creationId="{F4BA4529-12BE-F576-52BE-619F160E5943}"/>
          </ac:spMkLst>
        </pc:spChg>
        <pc:spChg chg="add del">
          <ac:chgData name="sonny chowdhury" userId="da526971f71efb75" providerId="LiveId" clId="{46B51C92-1660-4A2C-B186-CD00FD9DB977}" dt="2026-02-15T00:01:44.173" v="12487" actId="26606"/>
          <ac:spMkLst>
            <pc:docMk/>
            <pc:sldMk cId="1271707372" sldId="259"/>
            <ac:spMk id="9" creationId="{56E9B3E6-E277-4D68-BA48-9CB43FFBD6E2}"/>
          </ac:spMkLst>
        </pc:spChg>
        <pc:spChg chg="add del">
          <ac:chgData name="sonny chowdhury" userId="da526971f71efb75" providerId="LiveId" clId="{46B51C92-1660-4A2C-B186-CD00FD9DB977}" dt="2026-02-15T00:01:44.173" v="12487" actId="26606"/>
          <ac:spMkLst>
            <pc:docMk/>
            <pc:sldMk cId="1271707372" sldId="259"/>
            <ac:spMk id="16" creationId="{D5B0017B-2ECA-49AF-B397-DC140825DF8D}"/>
          </ac:spMkLst>
        </pc:spChg>
        <pc:spChg chg="add del">
          <ac:chgData name="sonny chowdhury" userId="da526971f71efb75" providerId="LiveId" clId="{46B51C92-1660-4A2C-B186-CD00FD9DB977}" dt="2026-02-15T00:01:55.831" v="12489" actId="26606"/>
          <ac:spMkLst>
            <pc:docMk/>
            <pc:sldMk cId="1271707372" sldId="259"/>
            <ac:spMk id="20" creationId="{56E9B3E6-E277-4D68-BA48-9CB43FFBD6E2}"/>
          </ac:spMkLst>
        </pc:spChg>
        <pc:spChg chg="add del">
          <ac:chgData name="sonny chowdhury" userId="da526971f71efb75" providerId="LiveId" clId="{46B51C92-1660-4A2C-B186-CD00FD9DB977}" dt="2026-02-15T00:01:55.831" v="12489" actId="26606"/>
          <ac:spMkLst>
            <pc:docMk/>
            <pc:sldMk cId="1271707372" sldId="259"/>
            <ac:spMk id="25" creationId="{D5B0017B-2ECA-49AF-B397-DC140825DF8D}"/>
          </ac:spMkLst>
        </pc:spChg>
        <pc:spChg chg="add del">
          <ac:chgData name="sonny chowdhury" userId="da526971f71efb75" providerId="LiveId" clId="{46B51C92-1660-4A2C-B186-CD00FD9DB977}" dt="2026-02-15T00:02:06.076" v="12491" actId="26606"/>
          <ac:spMkLst>
            <pc:docMk/>
            <pc:sldMk cId="1271707372" sldId="259"/>
            <ac:spMk id="29" creationId="{56E9B3E6-E277-4D68-BA48-9CB43FFBD6E2}"/>
          </ac:spMkLst>
        </pc:spChg>
        <pc:spChg chg="add del">
          <ac:chgData name="sonny chowdhury" userId="da526971f71efb75" providerId="LiveId" clId="{46B51C92-1660-4A2C-B186-CD00FD9DB977}" dt="2026-02-15T00:02:06.076" v="12491" actId="26606"/>
          <ac:spMkLst>
            <pc:docMk/>
            <pc:sldMk cId="1271707372" sldId="259"/>
            <ac:spMk id="31" creationId="{D5B0017B-2ECA-49AF-B397-DC140825DF8D}"/>
          </ac:spMkLst>
        </pc:spChg>
        <pc:spChg chg="add">
          <ac:chgData name="sonny chowdhury" userId="da526971f71efb75" providerId="LiveId" clId="{46B51C92-1660-4A2C-B186-CD00FD9DB977}" dt="2026-02-15T00:02:06.108" v="12492" actId="26606"/>
          <ac:spMkLst>
            <pc:docMk/>
            <pc:sldMk cId="1271707372" sldId="259"/>
            <ac:spMk id="35" creationId="{56E9B3E6-E277-4D68-BA48-9CB43FFBD6E2}"/>
          </ac:spMkLst>
        </pc:spChg>
        <pc:spChg chg="add">
          <ac:chgData name="sonny chowdhury" userId="da526971f71efb75" providerId="LiveId" clId="{46B51C92-1660-4A2C-B186-CD00FD9DB977}" dt="2026-02-15T00:02:06.108" v="12492" actId="26606"/>
          <ac:spMkLst>
            <pc:docMk/>
            <pc:sldMk cId="1271707372" sldId="259"/>
            <ac:spMk id="40" creationId="{D5B0017B-2ECA-49AF-B397-DC140825DF8D}"/>
          </ac:spMkLst>
        </pc:spChg>
        <pc:grpChg chg="add del">
          <ac:chgData name="sonny chowdhury" userId="da526971f71efb75" providerId="LiveId" clId="{46B51C92-1660-4A2C-B186-CD00FD9DB977}" dt="2026-02-15T00:01:44.173" v="12487" actId="26606"/>
          <ac:grpSpMkLst>
            <pc:docMk/>
            <pc:sldMk cId="1271707372" sldId="259"/>
            <ac:grpSpMk id="11" creationId="{AE1C45F0-260A-458C-96ED-C1F6D2151219}"/>
          </ac:grpSpMkLst>
        </pc:grpChg>
        <pc:grpChg chg="add del">
          <ac:chgData name="sonny chowdhury" userId="da526971f71efb75" providerId="LiveId" clId="{46B51C92-1660-4A2C-B186-CD00FD9DB977}" dt="2026-02-15T00:01:55.831" v="12489" actId="26606"/>
          <ac:grpSpMkLst>
            <pc:docMk/>
            <pc:sldMk cId="1271707372" sldId="259"/>
            <ac:grpSpMk id="21" creationId="{AE1C45F0-260A-458C-96ED-C1F6D2151219}"/>
          </ac:grpSpMkLst>
        </pc:grpChg>
        <pc:grpChg chg="add del">
          <ac:chgData name="sonny chowdhury" userId="da526971f71efb75" providerId="LiveId" clId="{46B51C92-1660-4A2C-B186-CD00FD9DB977}" dt="2026-02-15T00:02:06.076" v="12491" actId="26606"/>
          <ac:grpSpMkLst>
            <pc:docMk/>
            <pc:sldMk cId="1271707372" sldId="259"/>
            <ac:grpSpMk id="30" creationId="{AE1C45F0-260A-458C-96ED-C1F6D2151219}"/>
          </ac:grpSpMkLst>
        </pc:grpChg>
        <pc:grpChg chg="add">
          <ac:chgData name="sonny chowdhury" userId="da526971f71efb75" providerId="LiveId" clId="{46B51C92-1660-4A2C-B186-CD00FD9DB977}" dt="2026-02-15T00:02:06.108" v="12492" actId="26606"/>
          <ac:grpSpMkLst>
            <pc:docMk/>
            <pc:sldMk cId="1271707372" sldId="259"/>
            <ac:grpSpMk id="36" creationId="{AE1C45F0-260A-458C-96ED-C1F6D2151219}"/>
          </ac:grpSpMkLst>
        </pc:grpChg>
        <pc:graphicFrameChg chg="add del">
          <ac:chgData name="sonny chowdhury" userId="da526971f71efb75" providerId="LiveId" clId="{46B51C92-1660-4A2C-B186-CD00FD9DB977}" dt="2026-02-15T00:01:44.173" v="12487" actId="26606"/>
          <ac:graphicFrameMkLst>
            <pc:docMk/>
            <pc:sldMk cId="1271707372" sldId="259"/>
            <ac:graphicFrameMk id="5" creationId="{27D6345D-E376-AED5-4B2A-BAD388C26BA3}"/>
          </ac:graphicFrameMkLst>
        </pc:graphicFrameChg>
        <pc:graphicFrameChg chg="add del">
          <ac:chgData name="sonny chowdhury" userId="da526971f71efb75" providerId="LiveId" clId="{46B51C92-1660-4A2C-B186-CD00FD9DB977}" dt="2026-02-15T00:01:55.831" v="12489" actId="26606"/>
          <ac:graphicFrameMkLst>
            <pc:docMk/>
            <pc:sldMk cId="1271707372" sldId="259"/>
            <ac:graphicFrameMk id="27" creationId="{0207DDD4-2C97-2227-C3A9-31468B0AED70}"/>
          </ac:graphicFrameMkLst>
        </pc:graphicFrameChg>
        <pc:graphicFrameChg chg="add del">
          <ac:chgData name="sonny chowdhury" userId="da526971f71efb75" providerId="LiveId" clId="{46B51C92-1660-4A2C-B186-CD00FD9DB977}" dt="2026-02-15T00:02:06.076" v="12491" actId="26606"/>
          <ac:graphicFrameMkLst>
            <pc:docMk/>
            <pc:sldMk cId="1271707372" sldId="259"/>
            <ac:graphicFrameMk id="33" creationId="{27D6345D-E376-AED5-4B2A-BAD388C26BA3}"/>
          </ac:graphicFrameMkLst>
        </pc:graphicFrameChg>
        <pc:graphicFrameChg chg="add">
          <ac:chgData name="sonny chowdhury" userId="da526971f71efb75" providerId="LiveId" clId="{46B51C92-1660-4A2C-B186-CD00FD9DB977}" dt="2026-02-15T00:02:06.108" v="12492" actId="26606"/>
          <ac:graphicFrameMkLst>
            <pc:docMk/>
            <pc:sldMk cId="1271707372" sldId="259"/>
            <ac:graphicFrameMk id="42" creationId="{0207DDD4-2C97-2227-C3A9-31468B0AED70}"/>
          </ac:graphicFrameMkLst>
        </pc:graphicFrameChg>
        <pc:cxnChg chg="add del">
          <ac:chgData name="sonny chowdhury" userId="da526971f71efb75" providerId="LiveId" clId="{46B51C92-1660-4A2C-B186-CD00FD9DB977}" dt="2026-02-15T00:01:44.173" v="12487" actId="26606"/>
          <ac:cxnSpMkLst>
            <pc:docMk/>
            <pc:sldMk cId="1271707372" sldId="259"/>
            <ac:cxnSpMk id="18" creationId="{6CF1BAF6-AD41-4082-B212-8A1F9A2E8779}"/>
          </ac:cxnSpMkLst>
        </pc:cxnChg>
        <pc:cxnChg chg="add del">
          <ac:chgData name="sonny chowdhury" userId="da526971f71efb75" providerId="LiveId" clId="{46B51C92-1660-4A2C-B186-CD00FD9DB977}" dt="2026-02-15T00:01:55.831" v="12489" actId="26606"/>
          <ac:cxnSpMkLst>
            <pc:docMk/>
            <pc:sldMk cId="1271707372" sldId="259"/>
            <ac:cxnSpMk id="26" creationId="{6CF1BAF6-AD41-4082-B212-8A1F9A2E8779}"/>
          </ac:cxnSpMkLst>
        </pc:cxnChg>
        <pc:cxnChg chg="add del">
          <ac:chgData name="sonny chowdhury" userId="da526971f71efb75" providerId="LiveId" clId="{46B51C92-1660-4A2C-B186-CD00FD9DB977}" dt="2026-02-15T00:02:06.076" v="12491" actId="26606"/>
          <ac:cxnSpMkLst>
            <pc:docMk/>
            <pc:sldMk cId="1271707372" sldId="259"/>
            <ac:cxnSpMk id="32" creationId="{6CF1BAF6-AD41-4082-B212-8A1F9A2E8779}"/>
          </ac:cxnSpMkLst>
        </pc:cxnChg>
        <pc:cxnChg chg="add">
          <ac:chgData name="sonny chowdhury" userId="da526971f71efb75" providerId="LiveId" clId="{46B51C92-1660-4A2C-B186-CD00FD9DB977}" dt="2026-02-15T00:02:06.108" v="12492" actId="26606"/>
          <ac:cxnSpMkLst>
            <pc:docMk/>
            <pc:sldMk cId="1271707372" sldId="259"/>
            <ac:cxnSpMk id="41" creationId="{6CF1BAF6-AD41-4082-B212-8A1F9A2E8779}"/>
          </ac:cxnSpMkLst>
        </pc:cxnChg>
      </pc:sldChg>
      <pc:sldChg chg="addSp delSp modSp new mod setBg">
        <pc:chgData name="sonny chowdhury" userId="da526971f71efb75" providerId="LiveId" clId="{46B51C92-1660-4A2C-B186-CD00FD9DB977}" dt="2026-02-15T00:03:16.526" v="12503" actId="26606"/>
        <pc:sldMkLst>
          <pc:docMk/>
          <pc:sldMk cId="173435557" sldId="260"/>
        </pc:sldMkLst>
        <pc:spChg chg="mod">
          <ac:chgData name="sonny chowdhury" userId="da526971f71efb75" providerId="LiveId" clId="{46B51C92-1660-4A2C-B186-CD00FD9DB977}" dt="2026-02-15T00:03:16.526" v="12503" actId="26606"/>
          <ac:spMkLst>
            <pc:docMk/>
            <pc:sldMk cId="173435557" sldId="260"/>
            <ac:spMk id="2" creationId="{BFC72E48-569B-40BF-91FF-E83343A7D04D}"/>
          </ac:spMkLst>
        </pc:spChg>
        <pc:spChg chg="add del mod">
          <ac:chgData name="sonny chowdhury" userId="da526971f71efb75" providerId="LiveId" clId="{46B51C92-1660-4A2C-B186-CD00FD9DB977}" dt="2026-02-15T00:03:16.526" v="12503" actId="26606"/>
          <ac:spMkLst>
            <pc:docMk/>
            <pc:sldMk cId="173435557" sldId="260"/>
            <ac:spMk id="3" creationId="{77FE26C6-5B22-AF4F-9AA6-B8AA3D2483AE}"/>
          </ac:spMkLst>
        </pc:spChg>
        <pc:spChg chg="add del">
          <ac:chgData name="sonny chowdhury" userId="da526971f71efb75" providerId="LiveId" clId="{46B51C92-1660-4A2C-B186-CD00FD9DB977}" dt="2026-02-15T00:03:16.526" v="12503" actId="26606"/>
          <ac:spMkLst>
            <pc:docMk/>
            <pc:sldMk cId="173435557" sldId="260"/>
            <ac:spMk id="22" creationId="{A2679492-7988-4050-9056-542444452411}"/>
          </ac:spMkLst>
        </pc:spChg>
        <pc:spChg chg="add del">
          <ac:chgData name="sonny chowdhury" userId="da526971f71efb75" providerId="LiveId" clId="{46B51C92-1660-4A2C-B186-CD00FD9DB977}" dt="2026-02-15T00:03:16.526" v="12503" actId="26606"/>
          <ac:spMkLst>
            <pc:docMk/>
            <pc:sldMk cId="173435557" sldId="260"/>
            <ac:spMk id="24" creationId="{B091B163-7D61-4891-ABCF-5C13D9C418D0}"/>
          </ac:spMkLst>
        </pc:spChg>
        <pc:spChg chg="add del">
          <ac:chgData name="sonny chowdhury" userId="da526971f71efb75" providerId="LiveId" clId="{46B51C92-1660-4A2C-B186-CD00FD9DB977}" dt="2026-02-15T00:03:11.645" v="12500" actId="26606"/>
          <ac:spMkLst>
            <pc:docMk/>
            <pc:sldMk cId="173435557" sldId="260"/>
            <ac:spMk id="34" creationId="{56E9B3E6-E277-4D68-BA48-9CB43FFBD6E2}"/>
          </ac:spMkLst>
        </pc:spChg>
        <pc:spChg chg="add del">
          <ac:chgData name="sonny chowdhury" userId="da526971f71efb75" providerId="LiveId" clId="{46B51C92-1660-4A2C-B186-CD00FD9DB977}" dt="2026-02-15T00:02:34.170" v="12494" actId="26606"/>
          <ac:spMkLst>
            <pc:docMk/>
            <pc:sldMk cId="173435557" sldId="260"/>
            <ac:spMk id="37" creationId="{56E9B3E6-E277-4D68-BA48-9CB43FFBD6E2}"/>
          </ac:spMkLst>
        </pc:spChg>
        <pc:spChg chg="add del">
          <ac:chgData name="sonny chowdhury" userId="da526971f71efb75" providerId="LiveId" clId="{46B51C92-1660-4A2C-B186-CD00FD9DB977}" dt="2026-02-15T00:03:16.505" v="12502" actId="26606"/>
          <ac:spMkLst>
            <pc:docMk/>
            <pc:sldMk cId="173435557" sldId="260"/>
            <ac:spMk id="42" creationId="{2C1BBA94-3F40-40AA-8BB9-E69E25E537C1}"/>
          </ac:spMkLst>
        </pc:spChg>
        <pc:spChg chg="add del">
          <ac:chgData name="sonny chowdhury" userId="da526971f71efb75" providerId="LiveId" clId="{46B51C92-1660-4A2C-B186-CD00FD9DB977}" dt="2026-02-15T00:02:34.170" v="12494" actId="26606"/>
          <ac:spMkLst>
            <pc:docMk/>
            <pc:sldMk cId="173435557" sldId="260"/>
            <ac:spMk id="44" creationId="{D5B0017B-2ECA-49AF-B397-DC140825DF8D}"/>
          </ac:spMkLst>
        </pc:spChg>
        <pc:spChg chg="add del">
          <ac:chgData name="sonny chowdhury" userId="da526971f71efb75" providerId="LiveId" clId="{46B51C92-1660-4A2C-B186-CD00FD9DB977}" dt="2026-02-15T00:03:11.645" v="12500" actId="26606"/>
          <ac:spMkLst>
            <pc:docMk/>
            <pc:sldMk cId="173435557" sldId="260"/>
            <ac:spMk id="45" creationId="{D5B0017B-2ECA-49AF-B397-DC140825DF8D}"/>
          </ac:spMkLst>
        </pc:spChg>
        <pc:spChg chg="add del">
          <ac:chgData name="sonny chowdhury" userId="da526971f71efb75" providerId="LiveId" clId="{46B51C92-1660-4A2C-B186-CD00FD9DB977}" dt="2026-02-15T00:02:35.902" v="12496" actId="26606"/>
          <ac:spMkLst>
            <pc:docMk/>
            <pc:sldMk cId="173435557" sldId="260"/>
            <ac:spMk id="48" creationId="{56E9B3E6-E277-4D68-BA48-9CB43FFBD6E2}"/>
          </ac:spMkLst>
        </pc:spChg>
        <pc:spChg chg="add del">
          <ac:chgData name="sonny chowdhury" userId="da526971f71efb75" providerId="LiveId" clId="{46B51C92-1660-4A2C-B186-CD00FD9DB977}" dt="2026-02-15T00:03:16.505" v="12502" actId="26606"/>
          <ac:spMkLst>
            <pc:docMk/>
            <pc:sldMk cId="173435557" sldId="260"/>
            <ac:spMk id="52" creationId="{3AD318CC-E2A8-4E27-9548-A047A78999B1}"/>
          </ac:spMkLst>
        </pc:spChg>
        <pc:spChg chg="add del">
          <ac:chgData name="sonny chowdhury" userId="da526971f71efb75" providerId="LiveId" clId="{46B51C92-1660-4A2C-B186-CD00FD9DB977}" dt="2026-02-15T00:02:35.902" v="12496" actId="26606"/>
          <ac:spMkLst>
            <pc:docMk/>
            <pc:sldMk cId="173435557" sldId="260"/>
            <ac:spMk id="53" creationId="{D5B0017B-2ECA-49AF-B397-DC140825DF8D}"/>
          </ac:spMkLst>
        </pc:spChg>
        <pc:spChg chg="add del">
          <ac:chgData name="sonny chowdhury" userId="da526971f71efb75" providerId="LiveId" clId="{46B51C92-1660-4A2C-B186-CD00FD9DB977}" dt="2026-02-15T00:02:47.964" v="12498" actId="26606"/>
          <ac:spMkLst>
            <pc:docMk/>
            <pc:sldMk cId="173435557" sldId="260"/>
            <ac:spMk id="57" creationId="{56E9B3E6-E277-4D68-BA48-9CB43FFBD6E2}"/>
          </ac:spMkLst>
        </pc:spChg>
        <pc:spChg chg="add del">
          <ac:chgData name="sonny chowdhury" userId="da526971f71efb75" providerId="LiveId" clId="{46B51C92-1660-4A2C-B186-CD00FD9DB977}" dt="2026-02-15T00:02:47.964" v="12498" actId="26606"/>
          <ac:spMkLst>
            <pc:docMk/>
            <pc:sldMk cId="173435557" sldId="260"/>
            <ac:spMk id="59" creationId="{D5B0017B-2ECA-49AF-B397-DC140825DF8D}"/>
          </ac:spMkLst>
        </pc:spChg>
        <pc:spChg chg="add del">
          <ac:chgData name="sonny chowdhury" userId="da526971f71efb75" providerId="LiveId" clId="{46B51C92-1660-4A2C-B186-CD00FD9DB977}" dt="2026-02-15T00:03:16.505" v="12502" actId="26606"/>
          <ac:spMkLst>
            <pc:docMk/>
            <pc:sldMk cId="173435557" sldId="260"/>
            <ac:spMk id="63" creationId="{77FE26C6-5B22-AF4F-9AA6-B8AA3D2483AE}"/>
          </ac:spMkLst>
        </pc:spChg>
        <pc:spChg chg="add">
          <ac:chgData name="sonny chowdhury" userId="da526971f71efb75" providerId="LiveId" clId="{46B51C92-1660-4A2C-B186-CD00FD9DB977}" dt="2026-02-15T00:03:16.526" v="12503" actId="26606"/>
          <ac:spMkLst>
            <pc:docMk/>
            <pc:sldMk cId="173435557" sldId="260"/>
            <ac:spMk id="65" creationId="{56E9B3E6-E277-4D68-BA48-9CB43FFBD6E2}"/>
          </ac:spMkLst>
        </pc:spChg>
        <pc:spChg chg="add">
          <ac:chgData name="sonny chowdhury" userId="da526971f71efb75" providerId="LiveId" clId="{46B51C92-1660-4A2C-B186-CD00FD9DB977}" dt="2026-02-15T00:03:16.526" v="12503" actId="26606"/>
          <ac:spMkLst>
            <pc:docMk/>
            <pc:sldMk cId="173435557" sldId="260"/>
            <ac:spMk id="68" creationId="{D5B0017B-2ECA-49AF-B397-DC140825DF8D}"/>
          </ac:spMkLst>
        </pc:spChg>
        <pc:grpChg chg="add del">
          <ac:chgData name="sonny chowdhury" userId="da526971f71efb75" providerId="LiveId" clId="{46B51C92-1660-4A2C-B186-CD00FD9DB977}" dt="2026-02-15T00:03:16.526" v="12503" actId="26606"/>
          <ac:grpSpMkLst>
            <pc:docMk/>
            <pc:sldMk cId="173435557" sldId="260"/>
            <ac:grpSpMk id="26" creationId="{0474DF76-993E-44DE-AFB0-C416182ACECF}"/>
          </ac:grpSpMkLst>
        </pc:grpChg>
        <pc:grpChg chg="add del">
          <ac:chgData name="sonny chowdhury" userId="da526971f71efb75" providerId="LiveId" clId="{46B51C92-1660-4A2C-B186-CD00FD9DB977}" dt="2026-02-15T00:03:11.645" v="12500" actId="26606"/>
          <ac:grpSpMkLst>
            <pc:docMk/>
            <pc:sldMk cId="173435557" sldId="260"/>
            <ac:grpSpMk id="35" creationId="{AE1C45F0-260A-458C-96ED-C1F6D2151219}"/>
          </ac:grpSpMkLst>
        </pc:grpChg>
        <pc:grpChg chg="add del">
          <ac:chgData name="sonny chowdhury" userId="da526971f71efb75" providerId="LiveId" clId="{46B51C92-1660-4A2C-B186-CD00FD9DB977}" dt="2026-02-15T00:02:34.170" v="12494" actId="26606"/>
          <ac:grpSpMkLst>
            <pc:docMk/>
            <pc:sldMk cId="173435557" sldId="260"/>
            <ac:grpSpMk id="39" creationId="{AE1C45F0-260A-458C-96ED-C1F6D2151219}"/>
          </ac:grpSpMkLst>
        </pc:grpChg>
        <pc:grpChg chg="add del">
          <ac:chgData name="sonny chowdhury" userId="da526971f71efb75" providerId="LiveId" clId="{46B51C92-1660-4A2C-B186-CD00FD9DB977}" dt="2026-02-15T00:02:35.902" v="12496" actId="26606"/>
          <ac:grpSpMkLst>
            <pc:docMk/>
            <pc:sldMk cId="173435557" sldId="260"/>
            <ac:grpSpMk id="49" creationId="{AE1C45F0-260A-458C-96ED-C1F6D2151219}"/>
          </ac:grpSpMkLst>
        </pc:grpChg>
        <pc:grpChg chg="add del">
          <ac:chgData name="sonny chowdhury" userId="da526971f71efb75" providerId="LiveId" clId="{46B51C92-1660-4A2C-B186-CD00FD9DB977}" dt="2026-02-15T00:03:16.505" v="12502" actId="26606"/>
          <ac:grpSpMkLst>
            <pc:docMk/>
            <pc:sldMk cId="173435557" sldId="260"/>
            <ac:grpSpMk id="56" creationId="{B14B560F-9DD7-4302-A60B-EBD3EF59B073}"/>
          </ac:grpSpMkLst>
        </pc:grpChg>
        <pc:grpChg chg="add del">
          <ac:chgData name="sonny chowdhury" userId="da526971f71efb75" providerId="LiveId" clId="{46B51C92-1660-4A2C-B186-CD00FD9DB977}" dt="2026-02-15T00:02:47.964" v="12498" actId="26606"/>
          <ac:grpSpMkLst>
            <pc:docMk/>
            <pc:sldMk cId="173435557" sldId="260"/>
            <ac:grpSpMk id="58" creationId="{AE1C45F0-260A-458C-96ED-C1F6D2151219}"/>
          </ac:grpSpMkLst>
        </pc:grpChg>
        <pc:grpChg chg="add">
          <ac:chgData name="sonny chowdhury" userId="da526971f71efb75" providerId="LiveId" clId="{46B51C92-1660-4A2C-B186-CD00FD9DB977}" dt="2026-02-15T00:03:16.526" v="12503" actId="26606"/>
          <ac:grpSpMkLst>
            <pc:docMk/>
            <pc:sldMk cId="173435557" sldId="260"/>
            <ac:grpSpMk id="66" creationId="{AE1C45F0-260A-458C-96ED-C1F6D2151219}"/>
          </ac:grpSpMkLst>
        </pc:grpChg>
        <pc:graphicFrameChg chg="add del">
          <ac:chgData name="sonny chowdhury" userId="da526971f71efb75" providerId="LiveId" clId="{46B51C92-1660-4A2C-B186-CD00FD9DB977}" dt="2026-02-15T00:02:34.170" v="12494" actId="26606"/>
          <ac:graphicFrameMkLst>
            <pc:docMk/>
            <pc:sldMk cId="173435557" sldId="260"/>
            <ac:graphicFrameMk id="33" creationId="{48D058A1-A402-AE27-AC77-73F1F3943B0E}"/>
          </ac:graphicFrameMkLst>
        </pc:graphicFrameChg>
        <pc:graphicFrameChg chg="add del">
          <ac:chgData name="sonny chowdhury" userId="da526971f71efb75" providerId="LiveId" clId="{46B51C92-1660-4A2C-B186-CD00FD9DB977}" dt="2026-02-15T00:03:11.645" v="12500" actId="26606"/>
          <ac:graphicFrameMkLst>
            <pc:docMk/>
            <pc:sldMk cId="173435557" sldId="260"/>
            <ac:graphicFrameMk id="50" creationId="{48D058A1-A402-AE27-AC77-73F1F3943B0E}"/>
          </ac:graphicFrameMkLst>
        </pc:graphicFrameChg>
        <pc:graphicFrameChg chg="add del">
          <ac:chgData name="sonny chowdhury" userId="da526971f71efb75" providerId="LiveId" clId="{46B51C92-1660-4A2C-B186-CD00FD9DB977}" dt="2026-02-15T00:02:35.902" v="12496" actId="26606"/>
          <ac:graphicFrameMkLst>
            <pc:docMk/>
            <pc:sldMk cId="173435557" sldId="260"/>
            <ac:graphicFrameMk id="55" creationId="{7A36D027-C486-46EA-5033-0EEC637C1559}"/>
          </ac:graphicFrameMkLst>
        </pc:graphicFrameChg>
        <pc:graphicFrameChg chg="add del">
          <ac:chgData name="sonny chowdhury" userId="da526971f71efb75" providerId="LiveId" clId="{46B51C92-1660-4A2C-B186-CD00FD9DB977}" dt="2026-02-15T00:02:47.964" v="12498" actId="26606"/>
          <ac:graphicFrameMkLst>
            <pc:docMk/>
            <pc:sldMk cId="173435557" sldId="260"/>
            <ac:graphicFrameMk id="61" creationId="{48D058A1-A402-AE27-AC77-73F1F3943B0E}"/>
          </ac:graphicFrameMkLst>
        </pc:graphicFrameChg>
        <pc:graphicFrameChg chg="add">
          <ac:chgData name="sonny chowdhury" userId="da526971f71efb75" providerId="LiveId" clId="{46B51C92-1660-4A2C-B186-CD00FD9DB977}" dt="2026-02-15T00:03:16.526" v="12503" actId="26606"/>
          <ac:graphicFrameMkLst>
            <pc:docMk/>
            <pc:sldMk cId="173435557" sldId="260"/>
            <ac:graphicFrameMk id="70" creationId="{48D058A1-A402-AE27-AC77-73F1F3943B0E}"/>
          </ac:graphicFrameMkLst>
        </pc:graphicFrameChg>
        <pc:cxnChg chg="add del">
          <ac:chgData name="sonny chowdhury" userId="da526971f71efb75" providerId="LiveId" clId="{46B51C92-1660-4A2C-B186-CD00FD9DB977}" dt="2026-02-15T00:03:16.526" v="12503" actId="26606"/>
          <ac:cxnSpMkLst>
            <pc:docMk/>
            <pc:sldMk cId="173435557" sldId="260"/>
            <ac:cxnSpMk id="31" creationId="{C49DA8F6-BCC1-4447-B54C-57856834B94B}"/>
          </ac:cxnSpMkLst>
        </pc:cxnChg>
        <pc:cxnChg chg="add del">
          <ac:chgData name="sonny chowdhury" userId="da526971f71efb75" providerId="LiveId" clId="{46B51C92-1660-4A2C-B186-CD00FD9DB977}" dt="2026-02-15T00:02:34.170" v="12494" actId="26606"/>
          <ac:cxnSpMkLst>
            <pc:docMk/>
            <pc:sldMk cId="173435557" sldId="260"/>
            <ac:cxnSpMk id="46" creationId="{6CF1BAF6-AD41-4082-B212-8A1F9A2E8779}"/>
          </ac:cxnSpMkLst>
        </pc:cxnChg>
        <pc:cxnChg chg="add del">
          <ac:chgData name="sonny chowdhury" userId="da526971f71efb75" providerId="LiveId" clId="{46B51C92-1660-4A2C-B186-CD00FD9DB977}" dt="2026-02-15T00:03:11.645" v="12500" actId="26606"/>
          <ac:cxnSpMkLst>
            <pc:docMk/>
            <pc:sldMk cId="173435557" sldId="260"/>
            <ac:cxnSpMk id="47" creationId="{6CF1BAF6-AD41-4082-B212-8A1F9A2E8779}"/>
          </ac:cxnSpMkLst>
        </pc:cxnChg>
      </pc:sldChg>
      <pc:sldChg chg="addSp modSp new add del mod">
        <pc:chgData name="sonny chowdhury" userId="da526971f71efb75" providerId="LiveId" clId="{46B51C92-1660-4A2C-B186-CD00FD9DB977}" dt="2026-02-15T00:18:10.639" v="12674" actId="20577"/>
        <pc:sldMkLst>
          <pc:docMk/>
          <pc:sldMk cId="764315720" sldId="262"/>
        </pc:sldMkLst>
        <pc:spChg chg="mod">
          <ac:chgData name="sonny chowdhury" userId="da526971f71efb75" providerId="LiveId" clId="{46B51C92-1660-4A2C-B186-CD00FD9DB977}" dt="2026-02-11T16:04:19.728" v="2614" actId="207"/>
          <ac:spMkLst>
            <pc:docMk/>
            <pc:sldMk cId="764315720" sldId="262"/>
            <ac:spMk id="2" creationId="{1796E6CF-D825-F410-91A5-A85CFD915051}"/>
          </ac:spMkLst>
        </pc:spChg>
        <pc:spChg chg="mod">
          <ac:chgData name="sonny chowdhury" userId="da526971f71efb75" providerId="LiveId" clId="{46B51C92-1660-4A2C-B186-CD00FD9DB977}" dt="2026-02-15T00:18:10.639" v="12674" actId="20577"/>
          <ac:spMkLst>
            <pc:docMk/>
            <pc:sldMk cId="764315720" sldId="262"/>
            <ac:spMk id="3" creationId="{DE5CCE2C-C07D-B54D-284C-46B9FE373BA0}"/>
          </ac:spMkLst>
        </pc:spChg>
        <pc:picChg chg="add mod">
          <ac:chgData name="sonny chowdhury" userId="da526971f71efb75" providerId="LiveId" clId="{46B51C92-1660-4A2C-B186-CD00FD9DB977}" dt="2026-02-11T15:36:09.761" v="1717" actId="1076"/>
          <ac:picMkLst>
            <pc:docMk/>
            <pc:sldMk cId="764315720" sldId="262"/>
            <ac:picMk id="8" creationId="{C74CA1B3-E07D-01FB-27DE-B2C8681BA371}"/>
          </ac:picMkLst>
        </pc:picChg>
        <pc:picChg chg="add mod">
          <ac:chgData name="sonny chowdhury" userId="da526971f71efb75" providerId="LiveId" clId="{46B51C92-1660-4A2C-B186-CD00FD9DB977}" dt="2026-02-11T15:36:43.149" v="1722" actId="1076"/>
          <ac:picMkLst>
            <pc:docMk/>
            <pc:sldMk cId="764315720" sldId="262"/>
            <ac:picMk id="10" creationId="{C9B198CC-8E35-850E-87B8-E55E68F3B1F2}"/>
          </ac:picMkLst>
        </pc:picChg>
        <pc:picChg chg="add mod">
          <ac:chgData name="sonny chowdhury" userId="da526971f71efb75" providerId="LiveId" clId="{46B51C92-1660-4A2C-B186-CD00FD9DB977}" dt="2026-02-11T15:36:57.687" v="1725" actId="1076"/>
          <ac:picMkLst>
            <pc:docMk/>
            <pc:sldMk cId="764315720" sldId="262"/>
            <ac:picMk id="12" creationId="{9C9445E1-9865-BBD1-F1EF-D36B050D96B4}"/>
          </ac:picMkLst>
        </pc:picChg>
        <pc:picChg chg="add mod">
          <ac:chgData name="sonny chowdhury" userId="da526971f71efb75" providerId="LiveId" clId="{46B51C92-1660-4A2C-B186-CD00FD9DB977}" dt="2026-02-11T15:37:07.112" v="1726" actId="1076"/>
          <ac:picMkLst>
            <pc:docMk/>
            <pc:sldMk cId="764315720" sldId="262"/>
            <ac:picMk id="14" creationId="{8D5D0174-840E-E060-DD29-9D214AD7A3BF}"/>
          </ac:picMkLst>
        </pc:picChg>
        <pc:picChg chg="add mod">
          <ac:chgData name="sonny chowdhury" userId="da526971f71efb75" providerId="LiveId" clId="{46B51C92-1660-4A2C-B186-CD00FD9DB977}" dt="2026-02-11T15:37:16.721" v="1727" actId="1076"/>
          <ac:picMkLst>
            <pc:docMk/>
            <pc:sldMk cId="764315720" sldId="262"/>
            <ac:picMk id="16" creationId="{FD2C9455-9E78-D36B-4FC6-64AA7D11D693}"/>
          </ac:picMkLst>
        </pc:picChg>
        <pc:picChg chg="add mod">
          <ac:chgData name="sonny chowdhury" userId="da526971f71efb75" providerId="LiveId" clId="{46B51C92-1660-4A2C-B186-CD00FD9DB977}" dt="2026-02-11T15:37:44.770" v="1731" actId="1076"/>
          <ac:picMkLst>
            <pc:docMk/>
            <pc:sldMk cId="764315720" sldId="262"/>
            <ac:picMk id="18" creationId="{E9C9430A-FBD7-15C4-3711-148F1A9DEF9B}"/>
          </ac:picMkLst>
        </pc:picChg>
        <pc:picChg chg="add mod">
          <ac:chgData name="sonny chowdhury" userId="da526971f71efb75" providerId="LiveId" clId="{46B51C92-1660-4A2C-B186-CD00FD9DB977}" dt="2026-02-11T15:37:51.745" v="1732" actId="1076"/>
          <ac:picMkLst>
            <pc:docMk/>
            <pc:sldMk cId="764315720" sldId="262"/>
            <ac:picMk id="20" creationId="{20FD7633-BA2C-35AF-A432-B1CA3BA689C5}"/>
          </ac:picMkLst>
        </pc:picChg>
        <pc:picChg chg="add mod">
          <ac:chgData name="sonny chowdhury" userId="da526971f71efb75" providerId="LiveId" clId="{46B51C92-1660-4A2C-B186-CD00FD9DB977}" dt="2026-02-11T15:36:35.708" v="1720" actId="1076"/>
          <ac:picMkLst>
            <pc:docMk/>
            <pc:sldMk cId="764315720" sldId="262"/>
            <ac:picMk id="22" creationId="{5B07E6AA-FEE4-8870-2045-53C0AC4F5557}"/>
          </ac:picMkLst>
        </pc:picChg>
        <pc:picChg chg="add mod">
          <ac:chgData name="sonny chowdhury" userId="da526971f71efb75" providerId="LiveId" clId="{46B51C92-1660-4A2C-B186-CD00FD9DB977}" dt="2026-02-11T15:36:39.152" v="1721" actId="1076"/>
          <ac:picMkLst>
            <pc:docMk/>
            <pc:sldMk cId="764315720" sldId="262"/>
            <ac:picMk id="24" creationId="{A0FEE8D0-9C9F-E9B2-E720-FF6D59D38F70}"/>
          </ac:picMkLst>
        </pc:picChg>
      </pc:sldChg>
      <pc:sldChg chg="addSp delSp modSp new mod">
        <pc:chgData name="sonny chowdhury" userId="da526971f71efb75" providerId="LiveId" clId="{46B51C92-1660-4A2C-B186-CD00FD9DB977}" dt="2026-02-15T00:07:14.729" v="12524" actId="255"/>
        <pc:sldMkLst>
          <pc:docMk/>
          <pc:sldMk cId="2398713925" sldId="265"/>
        </pc:sldMkLst>
        <pc:spChg chg="mod">
          <ac:chgData name="sonny chowdhury" userId="da526971f71efb75" providerId="LiveId" clId="{46B51C92-1660-4A2C-B186-CD00FD9DB977}" dt="2026-02-15T00:07:14.729" v="12524" actId="255"/>
          <ac:spMkLst>
            <pc:docMk/>
            <pc:sldMk cId="2398713925" sldId="265"/>
            <ac:spMk id="2" creationId="{B4FCFFA9-6D86-5E26-DB2A-AD64635D4FF3}"/>
          </ac:spMkLst>
        </pc:spChg>
        <pc:spChg chg="mod">
          <ac:chgData name="sonny chowdhury" userId="da526971f71efb75" providerId="LiveId" clId="{46B51C92-1660-4A2C-B186-CD00FD9DB977}" dt="2026-02-15T00:06:13.295" v="12519" actId="207"/>
          <ac:spMkLst>
            <pc:docMk/>
            <pc:sldMk cId="2398713925" sldId="265"/>
            <ac:spMk id="3" creationId="{E12D4765-57BE-DD28-03B1-6297363FE11C}"/>
          </ac:spMkLst>
        </pc:spChg>
        <pc:spChg chg="add mod">
          <ac:chgData name="sonny chowdhury" userId="da526971f71efb75" providerId="LiveId" clId="{46B51C92-1660-4A2C-B186-CD00FD9DB977}" dt="2026-02-15T00:06:47.370" v="12522" actId="207"/>
          <ac:spMkLst>
            <pc:docMk/>
            <pc:sldMk cId="2398713925" sldId="265"/>
            <ac:spMk id="9" creationId="{80860CA6-22F1-460D-F0D1-B4DFA72C267C}"/>
          </ac:spMkLst>
        </pc:spChg>
        <pc:spChg chg="add mod">
          <ac:chgData name="sonny chowdhury" userId="da526971f71efb75" providerId="LiveId" clId="{46B51C92-1660-4A2C-B186-CD00FD9DB977}" dt="2026-02-15T00:06:52.660" v="12523" actId="207"/>
          <ac:spMkLst>
            <pc:docMk/>
            <pc:sldMk cId="2398713925" sldId="265"/>
            <ac:spMk id="10" creationId="{65BFCF7E-7374-1ACF-D4C4-91CC3EF7FA0D}"/>
          </ac:spMkLst>
        </pc:spChg>
      </pc:sldChg>
      <pc:sldChg chg="addSp delSp modSp new mod setBg">
        <pc:chgData name="sonny chowdhury" userId="da526971f71efb75" providerId="LiveId" clId="{46B51C92-1660-4A2C-B186-CD00FD9DB977}" dt="2026-02-15T01:42:50.431" v="14098" actId="255"/>
        <pc:sldMkLst>
          <pc:docMk/>
          <pc:sldMk cId="590020245" sldId="266"/>
        </pc:sldMkLst>
        <pc:spChg chg="mod">
          <ac:chgData name="sonny chowdhury" userId="da526971f71efb75" providerId="LiveId" clId="{46B51C92-1660-4A2C-B186-CD00FD9DB977}" dt="2026-02-11T16:07:59.168" v="2645" actId="26606"/>
          <ac:spMkLst>
            <pc:docMk/>
            <pc:sldMk cId="590020245" sldId="266"/>
            <ac:spMk id="2" creationId="{2237C370-3D70-9EBF-A4BC-AA423A51AEF8}"/>
          </ac:spMkLst>
        </pc:spChg>
        <pc:spChg chg="add mod">
          <ac:chgData name="sonny chowdhury" userId="da526971f71efb75" providerId="LiveId" clId="{46B51C92-1660-4A2C-B186-CD00FD9DB977}" dt="2026-02-15T01:42:50.431" v="14098" actId="255"/>
          <ac:spMkLst>
            <pc:docMk/>
            <pc:sldMk cId="590020245" sldId="266"/>
            <ac:spMk id="4" creationId="{C0194301-AED6-D86B-D488-A64308BB5469}"/>
          </ac:spMkLst>
        </pc:spChg>
        <pc:spChg chg="add mod">
          <ac:chgData name="sonny chowdhury" userId="da526971f71efb75" providerId="LiveId" clId="{46B51C92-1660-4A2C-B186-CD00FD9DB977}" dt="2026-02-11T17:16:06.437" v="3127" actId="1076"/>
          <ac:spMkLst>
            <pc:docMk/>
            <pc:sldMk cId="590020245" sldId="266"/>
            <ac:spMk id="6" creationId="{CB36772C-53BB-A67F-9015-F5CA32FAE865}"/>
          </ac:spMkLst>
        </pc:spChg>
        <pc:spChg chg="add">
          <ac:chgData name="sonny chowdhury" userId="da526971f71efb75" providerId="LiveId" clId="{46B51C92-1660-4A2C-B186-CD00FD9DB977}" dt="2026-02-11T16:07:59.168" v="2645" actId="26606"/>
          <ac:spMkLst>
            <pc:docMk/>
            <pc:sldMk cId="590020245" sldId="266"/>
            <ac:spMk id="15" creationId="{E2BA2BD9-7B54-4190-8F06-3EF3658A0020}"/>
          </ac:spMkLst>
        </pc:spChg>
        <pc:spChg chg="add">
          <ac:chgData name="sonny chowdhury" userId="da526971f71efb75" providerId="LiveId" clId="{46B51C92-1660-4A2C-B186-CD00FD9DB977}" dt="2026-02-11T16:07:59.168" v="2645" actId="26606"/>
          <ac:spMkLst>
            <pc:docMk/>
            <pc:sldMk cId="590020245" sldId="266"/>
            <ac:spMk id="16" creationId="{184F9D61-9303-40B4-9F7E-66A9B4EDC458}"/>
          </ac:spMkLst>
        </pc:spChg>
        <pc:spChg chg="add">
          <ac:chgData name="sonny chowdhury" userId="da526971f71efb75" providerId="LiveId" clId="{46B51C92-1660-4A2C-B186-CD00FD9DB977}" dt="2026-02-11T16:07:59.168" v="2645" actId="26606"/>
          <ac:spMkLst>
            <pc:docMk/>
            <pc:sldMk cId="590020245" sldId="266"/>
            <ac:spMk id="18" creationId="{648D746A-0359-4EAE-8CF9-062E281698EC}"/>
          </ac:spMkLst>
        </pc:spChg>
        <pc:picChg chg="add mod">
          <ac:chgData name="sonny chowdhury" userId="da526971f71efb75" providerId="LiveId" clId="{46B51C92-1660-4A2C-B186-CD00FD9DB977}" dt="2026-02-11T17:15:55.383" v="3126" actId="14100"/>
          <ac:picMkLst>
            <pc:docMk/>
            <pc:sldMk cId="590020245" sldId="266"/>
            <ac:picMk id="17" creationId="{D06BB6A8-EAFA-8497-6A86-D7F819866FEC}"/>
          </ac:picMkLst>
        </pc:picChg>
      </pc:sldChg>
      <pc:sldChg chg="addSp delSp modSp new mod ord">
        <pc:chgData name="sonny chowdhury" userId="da526971f71efb75" providerId="LiveId" clId="{46B51C92-1660-4A2C-B186-CD00FD9DB977}" dt="2026-02-11T21:21:17.889" v="5410" actId="14100"/>
        <pc:sldMkLst>
          <pc:docMk/>
          <pc:sldMk cId="1712821702" sldId="268"/>
        </pc:sldMkLst>
        <pc:spChg chg="mod">
          <ac:chgData name="sonny chowdhury" userId="da526971f71efb75" providerId="LiveId" clId="{46B51C92-1660-4A2C-B186-CD00FD9DB977}" dt="2026-02-11T18:11:10.771" v="3216" actId="20577"/>
          <ac:spMkLst>
            <pc:docMk/>
            <pc:sldMk cId="1712821702" sldId="268"/>
            <ac:spMk id="2" creationId="{1A81E10F-6E92-60CB-5F88-92D124197C3E}"/>
          </ac:spMkLst>
        </pc:spChg>
        <pc:spChg chg="mod">
          <ac:chgData name="sonny chowdhury" userId="da526971f71efb75" providerId="LiveId" clId="{46B51C92-1660-4A2C-B186-CD00FD9DB977}" dt="2026-02-11T19:24:32.345" v="4288" actId="113"/>
          <ac:spMkLst>
            <pc:docMk/>
            <pc:sldMk cId="1712821702" sldId="268"/>
            <ac:spMk id="3" creationId="{B35447A4-D3C1-ADB5-836D-200B6C7AB02F}"/>
          </ac:spMkLst>
        </pc:spChg>
        <pc:spChg chg="add mod">
          <ac:chgData name="sonny chowdhury" userId="da526971f71efb75" providerId="LiveId" clId="{46B51C92-1660-4A2C-B186-CD00FD9DB977}" dt="2026-02-11T19:15:08.988" v="4251" actId="1076"/>
          <ac:spMkLst>
            <pc:docMk/>
            <pc:sldMk cId="1712821702" sldId="268"/>
            <ac:spMk id="9" creationId="{75A2CB9C-398F-8DFF-7DA7-60AE4B69F968}"/>
          </ac:spMkLst>
        </pc:spChg>
        <pc:spChg chg="add mod">
          <ac:chgData name="sonny chowdhury" userId="da526971f71efb75" providerId="LiveId" clId="{46B51C92-1660-4A2C-B186-CD00FD9DB977}" dt="2026-02-11T19:15:26.010" v="4252" actId="1076"/>
          <ac:spMkLst>
            <pc:docMk/>
            <pc:sldMk cId="1712821702" sldId="268"/>
            <ac:spMk id="10" creationId="{B2416D63-DCBC-3163-EBFE-4D829C581135}"/>
          </ac:spMkLst>
        </pc:spChg>
        <pc:spChg chg="add mod">
          <ac:chgData name="sonny chowdhury" userId="da526971f71efb75" providerId="LiveId" clId="{46B51C92-1660-4A2C-B186-CD00FD9DB977}" dt="2026-02-11T21:21:17.889" v="5410" actId="14100"/>
          <ac:spMkLst>
            <pc:docMk/>
            <pc:sldMk cId="1712821702" sldId="268"/>
            <ac:spMk id="11" creationId="{A918EB8C-D4D1-3DA6-4DF9-6AE405DEB005}"/>
          </ac:spMkLst>
        </pc:spChg>
        <pc:spChg chg="add mod">
          <ac:chgData name="sonny chowdhury" userId="da526971f71efb75" providerId="LiveId" clId="{46B51C92-1660-4A2C-B186-CD00FD9DB977}" dt="2026-02-11T19:22:28.594" v="4282" actId="1076"/>
          <ac:spMkLst>
            <pc:docMk/>
            <pc:sldMk cId="1712821702" sldId="268"/>
            <ac:spMk id="13" creationId="{CD7B632B-1A49-95A3-8C5A-257009D8436E}"/>
          </ac:spMkLst>
        </pc:spChg>
        <pc:spChg chg="add mod">
          <ac:chgData name="sonny chowdhury" userId="da526971f71efb75" providerId="LiveId" clId="{46B51C92-1660-4A2C-B186-CD00FD9DB977}" dt="2026-02-11T21:15:58.628" v="5403" actId="1076"/>
          <ac:spMkLst>
            <pc:docMk/>
            <pc:sldMk cId="1712821702" sldId="268"/>
            <ac:spMk id="14" creationId="{4CA26B6B-10C2-1588-35C1-174242656AC2}"/>
          </ac:spMkLst>
        </pc:spChg>
        <pc:picChg chg="add mod">
          <ac:chgData name="sonny chowdhury" userId="da526971f71efb75" providerId="LiveId" clId="{46B51C92-1660-4A2C-B186-CD00FD9DB977}" dt="2026-02-11T19:22:34.652" v="4283" actId="1076"/>
          <ac:picMkLst>
            <pc:docMk/>
            <pc:sldMk cId="1712821702" sldId="268"/>
            <ac:picMk id="8" creationId="{A52907BB-B8B0-D066-27CD-606B15EEEB1B}"/>
          </ac:picMkLst>
        </pc:picChg>
      </pc:sldChg>
      <pc:sldChg chg="addSp delSp modSp new mod ord setBg">
        <pc:chgData name="sonny chowdhury" userId="da526971f71efb75" providerId="LiveId" clId="{46B51C92-1660-4A2C-B186-CD00FD9DB977}" dt="2026-02-11T22:42:42.532" v="6741" actId="33987"/>
        <pc:sldMkLst>
          <pc:docMk/>
          <pc:sldMk cId="761452822" sldId="269"/>
        </pc:sldMkLst>
        <pc:spChg chg="add mod">
          <ac:chgData name="sonny chowdhury" userId="da526971f71efb75" providerId="LiveId" clId="{46B51C92-1660-4A2C-B186-CD00FD9DB977}" dt="2026-02-11T22:34:01.310" v="6680" actId="113"/>
          <ac:spMkLst>
            <pc:docMk/>
            <pc:sldMk cId="761452822" sldId="269"/>
            <ac:spMk id="8" creationId="{1F4E4558-4136-6DA2-2965-14CCBAC443C0}"/>
          </ac:spMkLst>
        </pc:spChg>
        <pc:spChg chg="add del">
          <ac:chgData name="sonny chowdhury" userId="da526971f71efb75" providerId="LiveId" clId="{46B51C92-1660-4A2C-B186-CD00FD9DB977}" dt="2026-02-11T22:33:54.952" v="6679" actId="26606"/>
          <ac:spMkLst>
            <pc:docMk/>
            <pc:sldMk cId="761452822" sldId="269"/>
            <ac:spMk id="23" creationId="{BFDC535F-AC0A-417D-96AB-6706BECACD95}"/>
          </ac:spMkLst>
        </pc:spChg>
        <pc:spChg chg="add del">
          <ac:chgData name="sonny chowdhury" userId="da526971f71efb75" providerId="LiveId" clId="{46B51C92-1660-4A2C-B186-CD00FD9DB977}" dt="2026-02-11T22:33:54.952" v="6679" actId="26606"/>
          <ac:spMkLst>
            <pc:docMk/>
            <pc:sldMk cId="761452822" sldId="269"/>
            <ac:spMk id="25" creationId="{97AAAF8E-31DB-4148-8FCA-4D8233D691C6}"/>
          </ac:spMkLst>
        </pc:spChg>
        <pc:spChg chg="add del">
          <ac:chgData name="sonny chowdhury" userId="da526971f71efb75" providerId="LiveId" clId="{46B51C92-1660-4A2C-B186-CD00FD9DB977}" dt="2026-02-11T22:33:54.952" v="6679" actId="26606"/>
          <ac:spMkLst>
            <pc:docMk/>
            <pc:sldMk cId="761452822" sldId="269"/>
            <ac:spMk id="27" creationId="{AA274328-4774-4DF9-BA53-452565122FBB}"/>
          </ac:spMkLst>
        </pc:spChg>
        <pc:spChg chg="add del">
          <ac:chgData name="sonny chowdhury" userId="da526971f71efb75" providerId="LiveId" clId="{46B51C92-1660-4A2C-B186-CD00FD9DB977}" dt="2026-02-11T22:33:54.952" v="6679" actId="26606"/>
          <ac:spMkLst>
            <pc:docMk/>
            <pc:sldMk cId="761452822" sldId="269"/>
            <ac:spMk id="29" creationId="{01C7B46D-2FEF-4FAA-915B-8B21A66BB647}"/>
          </ac:spMkLst>
        </pc:spChg>
        <pc:picChg chg="add mod ord">
          <ac:chgData name="sonny chowdhury" userId="da526971f71efb75" providerId="LiveId" clId="{46B51C92-1660-4A2C-B186-CD00FD9DB977}" dt="2026-02-11T22:33:54.952" v="6679" actId="26606"/>
          <ac:picMkLst>
            <pc:docMk/>
            <pc:sldMk cId="761452822" sldId="269"/>
            <ac:picMk id="3" creationId="{FB791B5D-44DC-6A66-165D-3E1D4C35953A}"/>
          </ac:picMkLst>
        </pc:picChg>
        <pc:picChg chg="add mod ord">
          <ac:chgData name="sonny chowdhury" userId="da526971f71efb75" providerId="LiveId" clId="{46B51C92-1660-4A2C-B186-CD00FD9DB977}" dt="2026-02-11T22:33:54.952" v="6679" actId="26606"/>
          <ac:picMkLst>
            <pc:docMk/>
            <pc:sldMk cId="761452822" sldId="269"/>
            <ac:picMk id="5" creationId="{298144CA-682F-6ADA-EA7F-F0DB5F34B4B7}"/>
          </ac:picMkLst>
        </pc:picChg>
        <pc:picChg chg="add mod">
          <ac:chgData name="sonny chowdhury" userId="da526971f71efb75" providerId="LiveId" clId="{46B51C92-1660-4A2C-B186-CD00FD9DB977}" dt="2026-02-11T22:33:54.952" v="6679" actId="26606"/>
          <ac:picMkLst>
            <pc:docMk/>
            <pc:sldMk cId="761452822" sldId="269"/>
            <ac:picMk id="7" creationId="{95261028-33B8-32F7-706D-68DA07D41756}"/>
          </ac:picMkLst>
        </pc:picChg>
      </pc:sldChg>
      <pc:sldChg chg="addSp modSp new mod setBg">
        <pc:chgData name="sonny chowdhury" userId="da526971f71efb75" providerId="LiveId" clId="{46B51C92-1660-4A2C-B186-CD00FD9DB977}" dt="2026-02-11T21:16:32.191" v="5405" actId="1076"/>
        <pc:sldMkLst>
          <pc:docMk/>
          <pc:sldMk cId="670840890" sldId="270"/>
        </pc:sldMkLst>
        <pc:spChg chg="mod">
          <ac:chgData name="sonny chowdhury" userId="da526971f71efb75" providerId="LiveId" clId="{46B51C92-1660-4A2C-B186-CD00FD9DB977}" dt="2026-02-11T19:51:06.094" v="4927" actId="255"/>
          <ac:spMkLst>
            <pc:docMk/>
            <pc:sldMk cId="670840890" sldId="270"/>
            <ac:spMk id="2" creationId="{FDD4B89F-7A39-D3F4-8933-22D2E19C151D}"/>
          </ac:spMkLst>
        </pc:spChg>
        <pc:spChg chg="mod">
          <ac:chgData name="sonny chowdhury" userId="da526971f71efb75" providerId="LiveId" clId="{46B51C92-1660-4A2C-B186-CD00FD9DB977}" dt="2026-02-11T21:01:37.692" v="5323" actId="255"/>
          <ac:spMkLst>
            <pc:docMk/>
            <pc:sldMk cId="670840890" sldId="270"/>
            <ac:spMk id="3" creationId="{9D3BA92B-7A50-D4AB-1C59-A8EEB65B98A9}"/>
          </ac:spMkLst>
        </pc:spChg>
        <pc:spChg chg="add mod">
          <ac:chgData name="sonny chowdhury" userId="da526971f71efb75" providerId="LiveId" clId="{46B51C92-1660-4A2C-B186-CD00FD9DB977}" dt="2026-02-11T21:16:32.191" v="5405" actId="1076"/>
          <ac:spMkLst>
            <pc:docMk/>
            <pc:sldMk cId="670840890" sldId="270"/>
            <ac:spMk id="4" creationId="{2E67B9AF-E20A-72A9-5CB3-6128B87B7B3F}"/>
          </ac:spMkLst>
        </pc:spChg>
        <pc:spChg chg="add mod">
          <ac:chgData name="sonny chowdhury" userId="da526971f71efb75" providerId="LiveId" clId="{46B51C92-1660-4A2C-B186-CD00FD9DB977}" dt="2026-02-11T20:24:40.226" v="5188" actId="20577"/>
          <ac:spMkLst>
            <pc:docMk/>
            <pc:sldMk cId="670840890" sldId="270"/>
            <ac:spMk id="6" creationId="{D30F5EE1-9ED8-86C9-735A-B104915689B6}"/>
          </ac:spMkLst>
        </pc:spChg>
        <pc:spChg chg="add mod">
          <ac:chgData name="sonny chowdhury" userId="da526971f71efb75" providerId="LiveId" clId="{46B51C92-1660-4A2C-B186-CD00FD9DB977}" dt="2026-02-11T20:23:04.425" v="5179" actId="14100"/>
          <ac:spMkLst>
            <pc:docMk/>
            <pc:sldMk cId="670840890" sldId="270"/>
            <ac:spMk id="7" creationId="{11537830-62E4-B9ED-BF2E-41E7BC3BE844}"/>
          </ac:spMkLst>
        </pc:spChg>
        <pc:spChg chg="add mod">
          <ac:chgData name="sonny chowdhury" userId="da526971f71efb75" providerId="LiveId" clId="{46B51C92-1660-4A2C-B186-CD00FD9DB977}" dt="2026-02-11T21:14:15.361" v="5401" actId="20577"/>
          <ac:spMkLst>
            <pc:docMk/>
            <pc:sldMk cId="670840890" sldId="270"/>
            <ac:spMk id="8" creationId="{B14A7F1E-9ED4-C26C-94E3-1958E586D384}"/>
          </ac:spMkLst>
        </pc:spChg>
        <pc:spChg chg="add">
          <ac:chgData name="sonny chowdhury" userId="da526971f71efb75" providerId="LiveId" clId="{46B51C92-1660-4A2C-B186-CD00FD9DB977}" dt="2026-02-11T19:33:30.124" v="4334" actId="26606"/>
          <ac:spMkLst>
            <pc:docMk/>
            <pc:sldMk cId="670840890" sldId="270"/>
            <ac:spMk id="10" creationId="{743AA782-23D1-4521-8CAD-47662984AA08}"/>
          </ac:spMkLst>
        </pc:spChg>
        <pc:spChg chg="add">
          <ac:chgData name="sonny chowdhury" userId="da526971f71efb75" providerId="LiveId" clId="{46B51C92-1660-4A2C-B186-CD00FD9DB977}" dt="2026-02-11T19:33:30.124" v="4334" actId="26606"/>
          <ac:spMkLst>
            <pc:docMk/>
            <pc:sldMk cId="670840890" sldId="270"/>
            <ac:spMk id="12" creationId="{71877DBC-BB60-40F0-AC93-2ACDBAAE60CE}"/>
          </ac:spMkLst>
        </pc:spChg>
        <pc:picChg chg="add mod">
          <ac:chgData name="sonny chowdhury" userId="da526971f71efb75" providerId="LiveId" clId="{46B51C92-1660-4A2C-B186-CD00FD9DB977}" dt="2026-02-11T20:24:54.638" v="5189" actId="1076"/>
          <ac:picMkLst>
            <pc:docMk/>
            <pc:sldMk cId="670840890" sldId="270"/>
            <ac:picMk id="5" creationId="{1125FF17-7541-3E13-E338-E767247DA703}"/>
          </ac:picMkLst>
        </pc:picChg>
      </pc:sldChg>
      <pc:sldChg chg="addSp delSp modSp new mod ord modNotesTx">
        <pc:chgData name="sonny chowdhury" userId="da526971f71efb75" providerId="LiveId" clId="{46B51C92-1660-4A2C-B186-CD00FD9DB977}" dt="2026-02-15T00:17:51.858" v="12670" actId="1036"/>
        <pc:sldMkLst>
          <pc:docMk/>
          <pc:sldMk cId="4111519381" sldId="271"/>
        </pc:sldMkLst>
        <pc:spChg chg="mod">
          <ac:chgData name="sonny chowdhury" userId="da526971f71efb75" providerId="LiveId" clId="{46B51C92-1660-4A2C-B186-CD00FD9DB977}" dt="2026-02-11T21:54:07.761" v="6152" actId="20577"/>
          <ac:spMkLst>
            <pc:docMk/>
            <pc:sldMk cId="4111519381" sldId="271"/>
            <ac:spMk id="2" creationId="{8263A666-7776-C9D8-34F6-080821DB881C}"/>
          </ac:spMkLst>
        </pc:spChg>
        <pc:graphicFrameChg chg="add mod modGraphic">
          <ac:chgData name="sonny chowdhury" userId="da526971f71efb75" providerId="LiveId" clId="{46B51C92-1660-4A2C-B186-CD00FD9DB977}" dt="2026-02-15T00:17:51.858" v="12670" actId="1036"/>
          <ac:graphicFrameMkLst>
            <pc:docMk/>
            <pc:sldMk cId="4111519381" sldId="271"/>
            <ac:graphicFrameMk id="5" creationId="{F2A10088-0C60-6EE7-959B-E80E3F14894B}"/>
          </ac:graphicFrameMkLst>
        </pc:graphicFrameChg>
      </pc:sldChg>
      <pc:sldChg chg="addSp delSp modSp new mod setBg">
        <pc:chgData name="sonny chowdhury" userId="da526971f71efb75" providerId="LiveId" clId="{46B51C92-1660-4A2C-B186-CD00FD9DB977}" dt="2026-02-12T14:14:15.856" v="7140" actId="20577"/>
        <pc:sldMkLst>
          <pc:docMk/>
          <pc:sldMk cId="194715206" sldId="272"/>
        </pc:sldMkLst>
        <pc:spChg chg="mod">
          <ac:chgData name="sonny chowdhury" userId="da526971f71efb75" providerId="LiveId" clId="{46B51C92-1660-4A2C-B186-CD00FD9DB977}" dt="2026-02-11T22:36:21.886" v="6729" actId="26606"/>
          <ac:spMkLst>
            <pc:docMk/>
            <pc:sldMk cId="194715206" sldId="272"/>
            <ac:spMk id="2" creationId="{67C51DD3-2BBF-5A59-B402-EDC68FAE3F69}"/>
          </ac:spMkLst>
        </pc:spChg>
        <pc:spChg chg="add">
          <ac:chgData name="sonny chowdhury" userId="da526971f71efb75" providerId="LiveId" clId="{46B51C92-1660-4A2C-B186-CD00FD9DB977}" dt="2026-02-11T22:36:21.886" v="6729" actId="26606"/>
          <ac:spMkLst>
            <pc:docMk/>
            <pc:sldMk cId="194715206" sldId="272"/>
            <ac:spMk id="9" creationId="{2E442304-DDBD-4F7B-8017-36BCC863FB40}"/>
          </ac:spMkLst>
        </pc:spChg>
        <pc:spChg chg="add">
          <ac:chgData name="sonny chowdhury" userId="da526971f71efb75" providerId="LiveId" clId="{46B51C92-1660-4A2C-B186-CD00FD9DB977}" dt="2026-02-11T22:36:21.886" v="6729" actId="26606"/>
          <ac:spMkLst>
            <pc:docMk/>
            <pc:sldMk cId="194715206" sldId="272"/>
            <ac:spMk id="11" creationId="{5E107275-3853-46FD-A241-DE4355A42675}"/>
          </ac:spMkLst>
        </pc:spChg>
        <pc:graphicFrameChg chg="add modGraphic">
          <ac:chgData name="sonny chowdhury" userId="da526971f71efb75" providerId="LiveId" clId="{46B51C92-1660-4A2C-B186-CD00FD9DB977}" dt="2026-02-12T14:14:15.856" v="7140" actId="20577"/>
          <ac:graphicFrameMkLst>
            <pc:docMk/>
            <pc:sldMk cId="194715206" sldId="272"/>
            <ac:graphicFrameMk id="5" creationId="{88197120-8CD2-E580-FC44-B54A78328142}"/>
          </ac:graphicFrameMkLst>
        </pc:graphicFrameChg>
      </pc:sldChg>
      <pc:sldChg chg="addSp delSp modSp new mod setBg">
        <pc:chgData name="sonny chowdhury" userId="da526971f71efb75" providerId="LiveId" clId="{46B51C92-1660-4A2C-B186-CD00FD9DB977}" dt="2026-02-15T01:01:11.766" v="13362" actId="255"/>
        <pc:sldMkLst>
          <pc:docMk/>
          <pc:sldMk cId="1511196935" sldId="273"/>
        </pc:sldMkLst>
        <pc:spChg chg="mod">
          <ac:chgData name="sonny chowdhury" userId="da526971f71efb75" providerId="LiveId" clId="{46B51C92-1660-4A2C-B186-CD00FD9DB977}" dt="2026-02-11T23:03:43.147" v="7107" actId="14100"/>
          <ac:spMkLst>
            <pc:docMk/>
            <pc:sldMk cId="1511196935" sldId="273"/>
            <ac:spMk id="2" creationId="{1D0504B4-23BC-FC6F-4FA2-7B91B0306463}"/>
          </ac:spMkLst>
        </pc:spChg>
        <pc:spChg chg="add">
          <ac:chgData name="sonny chowdhury" userId="da526971f71efb75" providerId="LiveId" clId="{46B51C92-1660-4A2C-B186-CD00FD9DB977}" dt="2026-02-11T23:03:13.786" v="7104" actId="26606"/>
          <ac:spMkLst>
            <pc:docMk/>
            <pc:sldMk cId="1511196935" sldId="273"/>
            <ac:spMk id="13" creationId="{45D37F4E-DDB4-456B-97E0-9937730A039F}"/>
          </ac:spMkLst>
        </pc:spChg>
        <pc:spChg chg="add">
          <ac:chgData name="sonny chowdhury" userId="da526971f71efb75" providerId="LiveId" clId="{46B51C92-1660-4A2C-B186-CD00FD9DB977}" dt="2026-02-11T23:03:13.786" v="7104" actId="26606"/>
          <ac:spMkLst>
            <pc:docMk/>
            <pc:sldMk cId="1511196935" sldId="273"/>
            <ac:spMk id="15" creationId="{B2DD41CD-8F47-4F56-AD12-4E2FF7696987}"/>
          </ac:spMkLst>
        </pc:spChg>
        <pc:spChg chg="add mod">
          <ac:chgData name="sonny chowdhury" userId="da526971f71efb75" providerId="LiveId" clId="{46B51C92-1660-4A2C-B186-CD00FD9DB977}" dt="2026-02-15T01:01:11.766" v="13362" actId="255"/>
          <ac:spMkLst>
            <pc:docMk/>
            <pc:sldMk cId="1511196935" sldId="273"/>
            <ac:spMk id="17" creationId="{72AE9817-57C4-BB5D-17D6-8D622176263E}"/>
          </ac:spMkLst>
        </pc:spChg>
        <pc:picChg chg="add mod">
          <ac:chgData name="sonny chowdhury" userId="da526971f71efb75" providerId="LiveId" clId="{46B51C92-1660-4A2C-B186-CD00FD9DB977}" dt="2026-02-11T23:03:13.786" v="7104" actId="26606"/>
          <ac:picMkLst>
            <pc:docMk/>
            <pc:sldMk cId="1511196935" sldId="273"/>
            <ac:picMk id="9" creationId="{A6F35F23-A901-F7A6-A811-6C74CCE6686B}"/>
          </ac:picMkLst>
        </pc:picChg>
      </pc:sldChg>
      <pc:sldChg chg="modSp new mod ord">
        <pc:chgData name="sonny chowdhury" userId="da526971f71efb75" providerId="LiveId" clId="{46B51C92-1660-4A2C-B186-CD00FD9DB977}" dt="2026-02-15T02:57:33.861" v="14166" actId="255"/>
        <pc:sldMkLst>
          <pc:docMk/>
          <pc:sldMk cId="714157992" sldId="275"/>
        </pc:sldMkLst>
        <pc:spChg chg="mod">
          <ac:chgData name="sonny chowdhury" userId="da526971f71efb75" providerId="LiveId" clId="{46B51C92-1660-4A2C-B186-CD00FD9DB977}" dt="2026-02-12T16:55:39.503" v="7375" actId="14100"/>
          <ac:spMkLst>
            <pc:docMk/>
            <pc:sldMk cId="714157992" sldId="275"/>
            <ac:spMk id="2" creationId="{6543431D-256A-31AD-168D-E3CDA9C7A0D5}"/>
          </ac:spMkLst>
        </pc:spChg>
        <pc:spChg chg="mod">
          <ac:chgData name="sonny chowdhury" userId="da526971f71efb75" providerId="LiveId" clId="{46B51C92-1660-4A2C-B186-CD00FD9DB977}" dt="2026-02-15T02:57:33.861" v="14166" actId="255"/>
          <ac:spMkLst>
            <pc:docMk/>
            <pc:sldMk cId="714157992" sldId="275"/>
            <ac:spMk id="3" creationId="{B7C28072-71AD-1D86-4420-1C08233616AB}"/>
          </ac:spMkLst>
        </pc:spChg>
      </pc:sldChg>
      <pc:sldChg chg="modSp new mod ord">
        <pc:chgData name="sonny chowdhury" userId="da526971f71efb75" providerId="LiveId" clId="{46B51C92-1660-4A2C-B186-CD00FD9DB977}" dt="2026-02-15T03:02:22.449" v="14167" actId="255"/>
        <pc:sldMkLst>
          <pc:docMk/>
          <pc:sldMk cId="3406725179" sldId="276"/>
        </pc:sldMkLst>
        <pc:spChg chg="mod">
          <ac:chgData name="sonny chowdhury" userId="da526971f71efb75" providerId="LiveId" clId="{46B51C92-1660-4A2C-B186-CD00FD9DB977}" dt="2026-02-15T02:55:42.483" v="14116" actId="20577"/>
          <ac:spMkLst>
            <pc:docMk/>
            <pc:sldMk cId="3406725179" sldId="276"/>
            <ac:spMk id="2" creationId="{E60A8744-BC1F-A63B-79E3-ED150E7BACBE}"/>
          </ac:spMkLst>
        </pc:spChg>
        <pc:spChg chg="mod">
          <ac:chgData name="sonny chowdhury" userId="da526971f71efb75" providerId="LiveId" clId="{46B51C92-1660-4A2C-B186-CD00FD9DB977}" dt="2026-02-15T03:02:22.449" v="14167" actId="255"/>
          <ac:spMkLst>
            <pc:docMk/>
            <pc:sldMk cId="3406725179" sldId="276"/>
            <ac:spMk id="3" creationId="{A9CC54EC-6E1C-B4A0-A6C5-A222216BAFDC}"/>
          </ac:spMkLst>
        </pc:spChg>
      </pc:sldChg>
      <pc:sldChg chg="addSp delSp modSp new mod ord setBg">
        <pc:chgData name="sonny chowdhury" userId="da526971f71efb75" providerId="LiveId" clId="{46B51C92-1660-4A2C-B186-CD00FD9DB977}" dt="2026-02-15T03:16:46.419" v="14171" actId="20577"/>
        <pc:sldMkLst>
          <pc:docMk/>
          <pc:sldMk cId="1302111939" sldId="277"/>
        </pc:sldMkLst>
        <pc:spChg chg="mod">
          <ac:chgData name="sonny chowdhury" userId="da526971f71efb75" providerId="LiveId" clId="{46B51C92-1660-4A2C-B186-CD00FD9DB977}" dt="2026-02-12T19:07:08.168" v="10427" actId="207"/>
          <ac:spMkLst>
            <pc:docMk/>
            <pc:sldMk cId="1302111939" sldId="277"/>
            <ac:spMk id="2" creationId="{A4359F47-C93B-26DD-811D-0F86FB10A2B1}"/>
          </ac:spMkLst>
        </pc:spChg>
        <pc:spChg chg="add del mod ord">
          <ac:chgData name="sonny chowdhury" userId="da526971f71efb75" providerId="LiveId" clId="{46B51C92-1660-4A2C-B186-CD00FD9DB977}" dt="2026-02-15T03:16:46.419" v="14171" actId="20577"/>
          <ac:spMkLst>
            <pc:docMk/>
            <pc:sldMk cId="1302111939" sldId="277"/>
            <ac:spMk id="3" creationId="{1F3C4611-35CA-A6F6-AF46-240D6A950297}"/>
          </ac:spMkLst>
        </pc:spChg>
        <pc:spChg chg="add del">
          <ac:chgData name="sonny chowdhury" userId="da526971f71efb75" providerId="LiveId" clId="{46B51C92-1660-4A2C-B186-CD00FD9DB977}" dt="2026-02-12T19:00:38.281" v="10385" actId="26606"/>
          <ac:spMkLst>
            <pc:docMk/>
            <pc:sldMk cId="1302111939" sldId="277"/>
            <ac:spMk id="22" creationId="{E81BF4F6-F2CF-4984-9D14-D6966D92F99F}"/>
          </ac:spMkLst>
        </pc:spChg>
        <pc:picChg chg="add mod ord">
          <ac:chgData name="sonny chowdhury" userId="da526971f71efb75" providerId="LiveId" clId="{46B51C92-1660-4A2C-B186-CD00FD9DB977}" dt="2026-02-12T19:01:36.776" v="10392" actId="1076"/>
          <ac:picMkLst>
            <pc:docMk/>
            <pc:sldMk cId="1302111939" sldId="277"/>
            <ac:picMk id="20" creationId="{49617F24-807F-4216-4EB3-F797667FCEBA}"/>
          </ac:picMkLst>
        </pc:picChg>
      </pc:sldChg>
      <pc:sldChg chg="addSp modSp new mod setBg">
        <pc:chgData name="sonny chowdhury" userId="da526971f71efb75" providerId="LiveId" clId="{46B51C92-1660-4A2C-B186-CD00FD9DB977}" dt="2026-02-12T22:05:45.724" v="11375" actId="1076"/>
        <pc:sldMkLst>
          <pc:docMk/>
          <pc:sldMk cId="2192461028" sldId="278"/>
        </pc:sldMkLst>
        <pc:spChg chg="mod">
          <ac:chgData name="sonny chowdhury" userId="da526971f71efb75" providerId="LiveId" clId="{46B51C92-1660-4A2C-B186-CD00FD9DB977}" dt="2026-02-12T19:19:21.606" v="11023" actId="255"/>
          <ac:spMkLst>
            <pc:docMk/>
            <pc:sldMk cId="2192461028" sldId="278"/>
            <ac:spMk id="2" creationId="{F24AEF2F-0520-A76E-B715-50AE0AD0E52C}"/>
          </ac:spMkLst>
        </pc:spChg>
        <pc:spChg chg="mod ord">
          <ac:chgData name="sonny chowdhury" userId="da526971f71efb75" providerId="LiveId" clId="{46B51C92-1660-4A2C-B186-CD00FD9DB977}" dt="2026-02-12T19:21:21.390" v="11032" actId="20577"/>
          <ac:spMkLst>
            <pc:docMk/>
            <pc:sldMk cId="2192461028" sldId="278"/>
            <ac:spMk id="3" creationId="{2DC93F71-E314-FA64-F927-644043275393}"/>
          </ac:spMkLst>
        </pc:spChg>
        <pc:spChg chg="add mod">
          <ac:chgData name="sonny chowdhury" userId="da526971f71efb75" providerId="LiveId" clId="{46B51C92-1660-4A2C-B186-CD00FD9DB977}" dt="2026-02-12T22:05:45.724" v="11375" actId="1076"/>
          <ac:spMkLst>
            <pc:docMk/>
            <pc:sldMk cId="2192461028" sldId="278"/>
            <ac:spMk id="4" creationId="{ACFE1A7F-380C-65F9-C5C7-E81A70A7EF56}"/>
          </ac:spMkLst>
        </pc:spChg>
        <pc:spChg chg="add">
          <ac:chgData name="sonny chowdhury" userId="da526971f71efb75" providerId="LiveId" clId="{46B51C92-1660-4A2C-B186-CD00FD9DB977}" dt="2026-02-12T19:18:25.060" v="11014" actId="26606"/>
          <ac:spMkLst>
            <pc:docMk/>
            <pc:sldMk cId="2192461028" sldId="278"/>
            <ac:spMk id="10" creationId="{8D1AA55E-40D5-461B-A5A8-4AE8AAB71B08}"/>
          </ac:spMkLst>
        </pc:spChg>
        <pc:grpChg chg="add">
          <ac:chgData name="sonny chowdhury" userId="da526971f71efb75" providerId="LiveId" clId="{46B51C92-1660-4A2C-B186-CD00FD9DB977}" dt="2026-02-12T19:18:25.060" v="11014" actId="26606"/>
          <ac:grpSpMkLst>
            <pc:docMk/>
            <pc:sldMk cId="2192461028" sldId="278"/>
            <ac:grpSpMk id="14" creationId="{34F88D19-C269-4F98-BE6B-CFB6207D3669}"/>
          </ac:grpSpMkLst>
        </pc:grpChg>
        <pc:picChg chg="add mod">
          <ac:chgData name="sonny chowdhury" userId="da526971f71efb75" providerId="LiveId" clId="{46B51C92-1660-4A2C-B186-CD00FD9DB977}" dt="2026-02-12T19:19:06.837" v="11021" actId="14100"/>
          <ac:picMkLst>
            <pc:docMk/>
            <pc:sldMk cId="2192461028" sldId="278"/>
            <ac:picMk id="5" creationId="{B13E5012-C13B-45FB-EE5D-7C3F09E8CB65}"/>
          </ac:picMkLst>
        </pc:picChg>
        <pc:cxnChg chg="add">
          <ac:chgData name="sonny chowdhury" userId="da526971f71efb75" providerId="LiveId" clId="{46B51C92-1660-4A2C-B186-CD00FD9DB977}" dt="2026-02-12T19:18:25.060" v="11014" actId="26606"/>
          <ac:cxnSpMkLst>
            <pc:docMk/>
            <pc:sldMk cId="2192461028" sldId="278"/>
            <ac:cxnSpMk id="12" creationId="{C49DA8F6-BCC1-4447-B54C-57856834B94B}"/>
          </ac:cxnSpMkLst>
        </pc:cxnChg>
      </pc:sldChg>
      <pc:sldChg chg="addSp delSp modSp new mod ord setBg">
        <pc:chgData name="sonny chowdhury" userId="da526971f71efb75" providerId="LiveId" clId="{46B51C92-1660-4A2C-B186-CD00FD9DB977}" dt="2026-02-15T01:22:24.373" v="13604" actId="1076"/>
        <pc:sldMkLst>
          <pc:docMk/>
          <pc:sldMk cId="3606185895" sldId="279"/>
        </pc:sldMkLst>
        <pc:spChg chg="mod">
          <ac:chgData name="sonny chowdhury" userId="da526971f71efb75" providerId="LiveId" clId="{46B51C92-1660-4A2C-B186-CD00FD9DB977}" dt="2026-02-12T22:34:11.724" v="12436" actId="26606"/>
          <ac:spMkLst>
            <pc:docMk/>
            <pc:sldMk cId="3606185895" sldId="279"/>
            <ac:spMk id="2" creationId="{F8ED49F3-A733-45C4-4D3C-42516565E8A3}"/>
          </ac:spMkLst>
        </pc:spChg>
        <pc:spChg chg="mod">
          <ac:chgData name="sonny chowdhury" userId="da526971f71efb75" providerId="LiveId" clId="{46B51C92-1660-4A2C-B186-CD00FD9DB977}" dt="2026-02-15T01:22:08.639" v="13603" actId="27636"/>
          <ac:spMkLst>
            <pc:docMk/>
            <pc:sldMk cId="3606185895" sldId="279"/>
            <ac:spMk id="3" creationId="{58C97A99-4FFC-2E25-ED72-B8CD6A13B023}"/>
          </ac:spMkLst>
        </pc:spChg>
        <pc:spChg chg="add mod">
          <ac:chgData name="sonny chowdhury" userId="da526971f71efb75" providerId="LiveId" clId="{46B51C92-1660-4A2C-B186-CD00FD9DB977}" dt="2026-02-12T22:34:11.724" v="12436" actId="26606"/>
          <ac:spMkLst>
            <pc:docMk/>
            <pc:sldMk cId="3606185895" sldId="279"/>
            <ac:spMk id="4" creationId="{E3001AD5-C248-5606-4875-37F5D04796F7}"/>
          </ac:spMkLst>
        </pc:spChg>
        <pc:spChg chg="add mod">
          <ac:chgData name="sonny chowdhury" userId="da526971f71efb75" providerId="LiveId" clId="{46B51C92-1660-4A2C-B186-CD00FD9DB977}" dt="2026-02-15T01:22:24.373" v="13604" actId="1076"/>
          <ac:spMkLst>
            <pc:docMk/>
            <pc:sldMk cId="3606185895" sldId="279"/>
            <ac:spMk id="5" creationId="{EE7F924B-308E-7485-BD26-F5C97893C828}"/>
          </ac:spMkLst>
        </pc:spChg>
      </pc:sldChg>
      <pc:sldChg chg="addSp delSp modSp new mod setBg">
        <pc:chgData name="sonny chowdhury" userId="da526971f71efb75" providerId="LiveId" clId="{46B51C92-1660-4A2C-B186-CD00FD9DB977}" dt="2026-02-12T22:01:34.695" v="11326" actId="1076"/>
        <pc:sldMkLst>
          <pc:docMk/>
          <pc:sldMk cId="3663460993" sldId="280"/>
        </pc:sldMkLst>
        <pc:spChg chg="add">
          <ac:chgData name="sonny chowdhury" userId="da526971f71efb75" providerId="LiveId" clId="{46B51C92-1660-4A2C-B186-CD00FD9DB977}" dt="2026-02-12T21:56:10.448" v="11191" actId="26606"/>
          <ac:spMkLst>
            <pc:docMk/>
            <pc:sldMk cId="3663460993" sldId="280"/>
            <ac:spMk id="8" creationId="{32BC26D8-82FB-445E-AA49-62A77D7C1EE0}"/>
          </ac:spMkLst>
        </pc:spChg>
        <pc:spChg chg="add mod">
          <ac:chgData name="sonny chowdhury" userId="da526971f71efb75" providerId="LiveId" clId="{46B51C92-1660-4A2C-B186-CD00FD9DB977}" dt="2026-02-12T22:01:34.695" v="11326" actId="1076"/>
          <ac:spMkLst>
            <pc:docMk/>
            <pc:sldMk cId="3663460993" sldId="280"/>
            <ac:spMk id="9" creationId="{86ED1FD0-D671-B368-BA3E-5F380BD713BA}"/>
          </ac:spMkLst>
        </pc:spChg>
        <pc:spChg chg="add">
          <ac:chgData name="sonny chowdhury" userId="da526971f71efb75" providerId="LiveId" clId="{46B51C92-1660-4A2C-B186-CD00FD9DB977}" dt="2026-02-12T21:56:10.448" v="11191" actId="26606"/>
          <ac:spMkLst>
            <pc:docMk/>
            <pc:sldMk cId="3663460993" sldId="280"/>
            <ac:spMk id="10" creationId="{CB44330D-EA18-4254-AA95-EB49948539B8}"/>
          </ac:spMkLst>
        </pc:spChg>
        <pc:picChg chg="add mod">
          <ac:chgData name="sonny chowdhury" userId="da526971f71efb75" providerId="LiveId" clId="{46B51C92-1660-4A2C-B186-CD00FD9DB977}" dt="2026-02-12T21:56:10.448" v="11191" actId="26606"/>
          <ac:picMkLst>
            <pc:docMk/>
            <pc:sldMk cId="3663460993" sldId="280"/>
            <ac:picMk id="3" creationId="{1C5DC5F7-5D02-8C3C-142B-33FC69E7F74E}"/>
          </ac:picMkLst>
        </pc:picChg>
      </pc:sldChg>
      <pc:sldChg chg="addSp delSp modSp new mod setBg">
        <pc:chgData name="sonny chowdhury" userId="da526971f71efb75" providerId="LiveId" clId="{46B51C92-1660-4A2C-B186-CD00FD9DB977}" dt="2026-02-15T01:09:40.774" v="13432" actId="207"/>
        <pc:sldMkLst>
          <pc:docMk/>
          <pc:sldMk cId="4286174357" sldId="281"/>
        </pc:sldMkLst>
        <pc:spChg chg="mod">
          <ac:chgData name="sonny chowdhury" userId="da526971f71efb75" providerId="LiveId" clId="{46B51C92-1660-4A2C-B186-CD00FD9DB977}" dt="2026-02-15T01:09:40.774" v="13432" actId="207"/>
          <ac:spMkLst>
            <pc:docMk/>
            <pc:sldMk cId="4286174357" sldId="281"/>
            <ac:spMk id="2" creationId="{C849448A-EE1E-3094-65B9-16DE75E2A890}"/>
          </ac:spMkLst>
        </pc:spChg>
        <pc:spChg chg="add del mod">
          <ac:chgData name="sonny chowdhury" userId="da526971f71efb75" providerId="LiveId" clId="{46B51C92-1660-4A2C-B186-CD00FD9DB977}" dt="2026-02-15T00:59:36.940" v="13359" actId="26606"/>
          <ac:spMkLst>
            <pc:docMk/>
            <pc:sldMk cId="4286174357" sldId="281"/>
            <ac:spMk id="3" creationId="{7E16406E-9D25-95CE-AA9F-2248A5084852}"/>
          </ac:spMkLst>
        </pc:spChg>
        <pc:spChg chg="add del mod">
          <ac:chgData name="sonny chowdhury" userId="da526971f71efb75" providerId="LiveId" clId="{46B51C92-1660-4A2C-B186-CD00FD9DB977}" dt="2026-02-15T01:06:26.699" v="13414" actId="478"/>
          <ac:spMkLst>
            <pc:docMk/>
            <pc:sldMk cId="4286174357" sldId="281"/>
            <ac:spMk id="4" creationId="{A9A4C826-73F9-452A-0558-8EF789E9D644}"/>
          </ac:spMkLst>
        </pc:spChg>
        <pc:spChg chg="add mod">
          <ac:chgData name="sonny chowdhury" userId="da526971f71efb75" providerId="LiveId" clId="{46B51C92-1660-4A2C-B186-CD00FD9DB977}" dt="2026-02-15T01:09:23.206" v="13430" actId="1076"/>
          <ac:spMkLst>
            <pc:docMk/>
            <pc:sldMk cId="4286174357" sldId="281"/>
            <ac:spMk id="5" creationId="{0BA7CD62-CC9B-ED25-CD90-70E86B150CD4}"/>
          </ac:spMkLst>
        </pc:spChg>
        <pc:spChg chg="add del">
          <ac:chgData name="sonny chowdhury" userId="da526971f71efb75" providerId="LiveId" clId="{46B51C92-1660-4A2C-B186-CD00FD9DB977}" dt="2026-02-15T01:02:53.515" v="13372" actId="26606"/>
          <ac:spMkLst>
            <pc:docMk/>
            <pc:sldMk cId="4286174357" sldId="281"/>
            <ac:spMk id="11" creationId="{F5897CCA-486C-491C-B4C1-5E5C95A82709}"/>
          </ac:spMkLst>
        </pc:spChg>
        <pc:spChg chg="add del">
          <ac:chgData name="sonny chowdhury" userId="da526971f71efb75" providerId="LiveId" clId="{46B51C92-1660-4A2C-B186-CD00FD9DB977}" dt="2026-02-15T01:03:49.985" v="13377" actId="26606"/>
          <ac:spMkLst>
            <pc:docMk/>
            <pc:sldMk cId="4286174357" sldId="281"/>
            <ac:spMk id="13" creationId="{F5897CCA-486C-491C-B4C1-5E5C95A82709}"/>
          </ac:spMkLst>
        </pc:spChg>
        <pc:spChg chg="add del">
          <ac:chgData name="sonny chowdhury" userId="da526971f71efb75" providerId="LiveId" clId="{46B51C92-1660-4A2C-B186-CD00FD9DB977}" dt="2026-02-15T01:01:56.960" v="13368" actId="26606"/>
          <ac:spMkLst>
            <pc:docMk/>
            <pc:sldMk cId="4286174357" sldId="281"/>
            <ac:spMk id="14" creationId="{E51BA4DF-2BD4-4EC2-B1DB-B27C8AC71864}"/>
          </ac:spMkLst>
        </pc:spChg>
        <pc:spChg chg="add del">
          <ac:chgData name="sonny chowdhury" userId="da526971f71efb75" providerId="LiveId" clId="{46B51C92-1660-4A2C-B186-CD00FD9DB977}" dt="2026-02-15T01:02:58.317" v="13374" actId="26606"/>
          <ac:spMkLst>
            <pc:docMk/>
            <pc:sldMk cId="4286174357" sldId="281"/>
            <ac:spMk id="15" creationId="{E51BA4DF-2BD4-4EC2-B1DB-B27C8AC71864}"/>
          </ac:spMkLst>
        </pc:spChg>
        <pc:spChg chg="add del">
          <ac:chgData name="sonny chowdhury" userId="da526971f71efb75" providerId="LiveId" clId="{46B51C92-1660-4A2C-B186-CD00FD9DB977}" dt="2026-02-15T01:02:06.176" v="13370" actId="26606"/>
          <ac:spMkLst>
            <pc:docMk/>
            <pc:sldMk cId="4286174357" sldId="281"/>
            <ac:spMk id="17" creationId="{B50AB553-2A96-4A92-96F2-93548E096954}"/>
          </ac:spMkLst>
        </pc:spChg>
        <pc:spChg chg="add del">
          <ac:chgData name="sonny chowdhury" userId="da526971f71efb75" providerId="LiveId" clId="{46B51C92-1660-4A2C-B186-CD00FD9DB977}" dt="2026-02-15T01:06:06.416" v="13412" actId="26606"/>
          <ac:spMkLst>
            <pc:docMk/>
            <pc:sldMk cId="4286174357" sldId="281"/>
            <ac:spMk id="20" creationId="{F5897CCA-486C-491C-B4C1-5E5C95A82709}"/>
          </ac:spMkLst>
        </pc:spChg>
        <pc:spChg chg="add del">
          <ac:chgData name="sonny chowdhury" userId="da526971f71efb75" providerId="LiveId" clId="{46B51C92-1660-4A2C-B186-CD00FD9DB977}" dt="2026-02-15T01:07:11.582" v="13416" actId="26606"/>
          <ac:spMkLst>
            <pc:docMk/>
            <pc:sldMk cId="4286174357" sldId="281"/>
            <ac:spMk id="22" creationId="{F5897CCA-486C-491C-B4C1-5E5C95A82709}"/>
          </ac:spMkLst>
        </pc:spChg>
        <pc:spChg chg="add">
          <ac:chgData name="sonny chowdhury" userId="da526971f71efb75" providerId="LiveId" clId="{46B51C92-1660-4A2C-B186-CD00FD9DB977}" dt="2026-02-15T01:07:11.705" v="13417" actId="26606"/>
          <ac:spMkLst>
            <pc:docMk/>
            <pc:sldMk cId="4286174357" sldId="281"/>
            <ac:spMk id="25" creationId="{6C4028FD-8BAA-4A19-BFDE-594D991B7552}"/>
          </ac:spMkLst>
        </pc:spChg>
        <pc:graphicFrameChg chg="add del">
          <ac:chgData name="sonny chowdhury" userId="da526971f71efb75" providerId="LiveId" clId="{46B51C92-1660-4A2C-B186-CD00FD9DB977}" dt="2026-02-15T00:59:36.923" v="13358" actId="26606"/>
          <ac:graphicFrameMkLst>
            <pc:docMk/>
            <pc:sldMk cId="4286174357" sldId="281"/>
            <ac:graphicFrameMk id="6" creationId="{504F7506-7B98-B9B0-FC09-81328F6E9DD7}"/>
          </ac:graphicFrameMkLst>
        </pc:graphicFrameChg>
        <pc:graphicFrameChg chg="add mod ord modGraphic">
          <ac:chgData name="sonny chowdhury" userId="da526971f71efb75" providerId="LiveId" clId="{46B51C92-1660-4A2C-B186-CD00FD9DB977}" dt="2026-02-15T01:09:08.344" v="13429" actId="20577"/>
          <ac:graphicFrameMkLst>
            <pc:docMk/>
            <pc:sldMk cId="4286174357" sldId="281"/>
            <ac:graphicFrameMk id="8" creationId="{28D23E71-ECD2-B3F3-B056-087AB95A0B4A}"/>
          </ac:graphicFrameMkLst>
        </pc:graphicFrameChg>
        <pc:picChg chg="add del">
          <ac:chgData name="sonny chowdhury" userId="da526971f71efb75" providerId="LiveId" clId="{46B51C92-1660-4A2C-B186-CD00FD9DB977}" dt="2026-02-15T01:01:56.960" v="13368" actId="26606"/>
          <ac:picMkLst>
            <pc:docMk/>
            <pc:sldMk cId="4286174357" sldId="281"/>
            <ac:picMk id="10" creationId="{4F6D2085-2FC4-1DD9-AD68-81EA1F36D0F7}"/>
          </ac:picMkLst>
        </pc:picChg>
        <pc:picChg chg="add del">
          <ac:chgData name="sonny chowdhury" userId="da526971f71efb75" providerId="LiveId" clId="{46B51C92-1660-4A2C-B186-CD00FD9DB977}" dt="2026-02-15T01:02:53.515" v="13372" actId="26606"/>
          <ac:picMkLst>
            <pc:docMk/>
            <pc:sldMk cId="4286174357" sldId="281"/>
            <ac:picMk id="12" creationId="{A968E14D-4555-08D9-D9D6-0A67D627FA79}"/>
          </ac:picMkLst>
        </pc:picChg>
        <pc:picChg chg="add del">
          <ac:chgData name="sonny chowdhury" userId="da526971f71efb75" providerId="LiveId" clId="{46B51C92-1660-4A2C-B186-CD00FD9DB977}" dt="2026-02-15T01:02:06.176" v="13370" actId="26606"/>
          <ac:picMkLst>
            <pc:docMk/>
            <pc:sldMk cId="4286174357" sldId="281"/>
            <ac:picMk id="16" creationId="{6016C198-FDB7-28FD-46AB-425CE5958C91}"/>
          </ac:picMkLst>
        </pc:picChg>
        <pc:picChg chg="add del">
          <ac:chgData name="sonny chowdhury" userId="da526971f71efb75" providerId="LiveId" clId="{46B51C92-1660-4A2C-B186-CD00FD9DB977}" dt="2026-02-15T01:02:58.317" v="13374" actId="26606"/>
          <ac:picMkLst>
            <pc:docMk/>
            <pc:sldMk cId="4286174357" sldId="281"/>
            <ac:picMk id="18" creationId="{4F6D2085-2FC4-1DD9-AD68-81EA1F36D0F7}"/>
          </ac:picMkLst>
        </pc:picChg>
        <pc:picChg chg="add del">
          <ac:chgData name="sonny chowdhury" userId="da526971f71efb75" providerId="LiveId" clId="{46B51C92-1660-4A2C-B186-CD00FD9DB977}" dt="2026-02-15T01:03:49.985" v="13377" actId="26606"/>
          <ac:picMkLst>
            <pc:docMk/>
            <pc:sldMk cId="4286174357" sldId="281"/>
            <ac:picMk id="19" creationId="{056F7A78-FC18-2D5A-9002-97727F6D04BD}"/>
          </ac:picMkLst>
        </pc:picChg>
        <pc:picChg chg="add del mod">
          <ac:chgData name="sonny chowdhury" userId="da526971f71efb75" providerId="LiveId" clId="{46B51C92-1660-4A2C-B186-CD00FD9DB977}" dt="2026-02-15T01:06:06.416" v="13412" actId="26606"/>
          <ac:picMkLst>
            <pc:docMk/>
            <pc:sldMk cId="4286174357" sldId="281"/>
            <ac:picMk id="21" creationId="{056F7A78-FC18-2D5A-9002-97727F6D04BD}"/>
          </ac:picMkLst>
        </pc:picChg>
        <pc:picChg chg="add del">
          <ac:chgData name="sonny chowdhury" userId="da526971f71efb75" providerId="LiveId" clId="{46B51C92-1660-4A2C-B186-CD00FD9DB977}" dt="2026-02-15T01:07:11.582" v="13416" actId="26606"/>
          <ac:picMkLst>
            <pc:docMk/>
            <pc:sldMk cId="4286174357" sldId="281"/>
            <ac:picMk id="23" creationId="{1FDC0066-19D0-06BA-4BAC-31BF70F0E2BF}"/>
          </ac:picMkLst>
        </pc:picChg>
      </pc:sldChg>
      <pc:sldChg chg="modSp new del mod">
        <pc:chgData name="sonny chowdhury" userId="da526971f71efb75" providerId="LiveId" clId="{46B51C92-1660-4A2C-B186-CD00FD9DB977}" dt="2026-02-15T01:06:05.014" v="13411" actId="680"/>
        <pc:sldMkLst>
          <pc:docMk/>
          <pc:sldMk cId="1466539063" sldId="282"/>
        </pc:sldMkLst>
        <pc:spChg chg="mod">
          <ac:chgData name="sonny chowdhury" userId="da526971f71efb75" providerId="LiveId" clId="{46B51C92-1660-4A2C-B186-CD00FD9DB977}" dt="2026-02-15T01:06:04.016" v="13410" actId="20577"/>
          <ac:spMkLst>
            <pc:docMk/>
            <pc:sldMk cId="1466539063" sldId="282"/>
            <ac:spMk id="2" creationId="{E15989F8-849A-4EE8-84B5-7226783DBF23}"/>
          </ac:spMkLst>
        </pc:spChg>
      </pc:sldChg>
      <pc:sldChg chg="addSp delSp modSp new mod setBg">
        <pc:chgData name="sonny chowdhury" userId="da526971f71efb75" providerId="LiveId" clId="{46B51C92-1660-4A2C-B186-CD00FD9DB977}" dt="2026-02-15T01:16:25.513" v="13538" actId="207"/>
        <pc:sldMkLst>
          <pc:docMk/>
          <pc:sldMk cId="2519017705" sldId="282"/>
        </pc:sldMkLst>
        <pc:spChg chg="mod">
          <ac:chgData name="sonny chowdhury" userId="da526971f71efb75" providerId="LiveId" clId="{46B51C92-1660-4A2C-B186-CD00FD9DB977}" dt="2026-02-15T01:16:25.513" v="13538" actId="207"/>
          <ac:spMkLst>
            <pc:docMk/>
            <pc:sldMk cId="2519017705" sldId="282"/>
            <ac:spMk id="2" creationId="{B23F2F64-6F69-0C47-2876-184433561238}"/>
          </ac:spMkLst>
        </pc:spChg>
        <pc:spChg chg="add del mod">
          <ac:chgData name="sonny chowdhury" userId="da526971f71efb75" providerId="LiveId" clId="{46B51C92-1660-4A2C-B186-CD00FD9DB977}" dt="2026-02-15T01:16:20.176" v="13537" actId="26606"/>
          <ac:spMkLst>
            <pc:docMk/>
            <pc:sldMk cId="2519017705" sldId="282"/>
            <ac:spMk id="3" creationId="{C2455C64-123D-62F7-8D88-0ACD0310D8D7}"/>
          </ac:spMkLst>
        </pc:spChg>
        <pc:spChg chg="add del">
          <ac:chgData name="sonny chowdhury" userId="da526971f71efb75" providerId="LiveId" clId="{46B51C92-1660-4A2C-B186-CD00FD9DB977}" dt="2026-02-15T01:16:20.176" v="13537" actId="26606"/>
          <ac:spMkLst>
            <pc:docMk/>
            <pc:sldMk cId="2519017705" sldId="282"/>
            <ac:spMk id="10" creationId="{B50AB553-2A96-4A92-96F2-93548E096954}"/>
          </ac:spMkLst>
        </pc:spChg>
        <pc:graphicFrameChg chg="add del">
          <ac:chgData name="sonny chowdhury" userId="da526971f71efb75" providerId="LiveId" clId="{46B51C92-1660-4A2C-B186-CD00FD9DB977}" dt="2026-02-15T01:16:01.500" v="13532" actId="26606"/>
          <ac:graphicFrameMkLst>
            <pc:docMk/>
            <pc:sldMk cId="2519017705" sldId="282"/>
            <ac:graphicFrameMk id="5" creationId="{45C05F58-7861-DA5A-017D-85EB341AAEF1}"/>
          </ac:graphicFrameMkLst>
        </pc:graphicFrameChg>
        <pc:graphicFrameChg chg="add del">
          <ac:chgData name="sonny chowdhury" userId="da526971f71efb75" providerId="LiveId" clId="{46B51C92-1660-4A2C-B186-CD00FD9DB977}" dt="2026-02-15T01:16:20.176" v="13537" actId="26606"/>
          <ac:graphicFrameMkLst>
            <pc:docMk/>
            <pc:sldMk cId="2519017705" sldId="282"/>
            <ac:graphicFrameMk id="7" creationId="{63923C09-0718-1802-4D7A-36B4684959CB}"/>
          </ac:graphicFrameMkLst>
        </pc:graphicFrameChg>
        <pc:picChg chg="add del mod">
          <ac:chgData name="sonny chowdhury" userId="da526971f71efb75" providerId="LiveId" clId="{46B51C92-1660-4A2C-B186-CD00FD9DB977}" dt="2026-02-15T01:16:20.176" v="13537" actId="26606"/>
          <ac:picMkLst>
            <pc:docMk/>
            <pc:sldMk cId="2519017705" sldId="282"/>
            <ac:picMk id="6" creationId="{13A1AA9A-0473-A778-E232-965C6DED9561}"/>
          </ac:picMkLst>
        </pc:picChg>
      </pc:sldChg>
      <pc:sldChg chg="addSp delSp modSp new mod setBg">
        <pc:chgData name="sonny chowdhury" userId="da526971f71efb75" providerId="LiveId" clId="{46B51C92-1660-4A2C-B186-CD00FD9DB977}" dt="2026-02-15T01:41:32.960" v="14097" actId="26606"/>
        <pc:sldMkLst>
          <pc:docMk/>
          <pc:sldMk cId="2844507236" sldId="283"/>
        </pc:sldMkLst>
        <pc:spChg chg="mod">
          <ac:chgData name="sonny chowdhury" userId="da526971f71efb75" providerId="LiveId" clId="{46B51C92-1660-4A2C-B186-CD00FD9DB977}" dt="2026-02-15T01:41:32.960" v="14097" actId="26606"/>
          <ac:spMkLst>
            <pc:docMk/>
            <pc:sldMk cId="2844507236" sldId="283"/>
            <ac:spMk id="2" creationId="{DB49595D-B52C-BFA5-682F-4627908B43F4}"/>
          </ac:spMkLst>
        </pc:spChg>
        <pc:spChg chg="add del mod">
          <ac:chgData name="sonny chowdhury" userId="da526971f71efb75" providerId="LiveId" clId="{46B51C92-1660-4A2C-B186-CD00FD9DB977}" dt="2026-02-15T01:41:32.960" v="14097" actId="26606"/>
          <ac:spMkLst>
            <pc:docMk/>
            <pc:sldMk cId="2844507236" sldId="283"/>
            <ac:spMk id="3" creationId="{A0C3B8DA-68FF-437A-9CD4-1CBFF90A665E}"/>
          </ac:spMkLst>
        </pc:spChg>
        <pc:spChg chg="add del">
          <ac:chgData name="sonny chowdhury" userId="da526971f71efb75" providerId="LiveId" clId="{46B51C92-1660-4A2C-B186-CD00FD9DB977}" dt="2026-02-15T01:41:20.731" v="14094" actId="26606"/>
          <ac:spMkLst>
            <pc:docMk/>
            <pc:sldMk cId="2844507236" sldId="283"/>
            <ac:spMk id="9" creationId="{AE2B703B-46F9-481A-A605-82E2A828C4FA}"/>
          </ac:spMkLst>
        </pc:spChg>
        <pc:spChg chg="add del">
          <ac:chgData name="sonny chowdhury" userId="da526971f71efb75" providerId="LiveId" clId="{46B51C92-1660-4A2C-B186-CD00FD9DB977}" dt="2026-02-15T01:41:20.731" v="14094" actId="26606"/>
          <ac:spMkLst>
            <pc:docMk/>
            <pc:sldMk cId="2844507236" sldId="283"/>
            <ac:spMk id="11" creationId="{F13BE4D7-0C3D-4906-B230-A1C5B4665CCF}"/>
          </ac:spMkLst>
        </pc:spChg>
        <pc:spChg chg="add">
          <ac:chgData name="sonny chowdhury" userId="da526971f71efb75" providerId="LiveId" clId="{46B51C92-1660-4A2C-B186-CD00FD9DB977}" dt="2026-02-15T01:41:32.960" v="14097" actId="26606"/>
          <ac:spMkLst>
            <pc:docMk/>
            <pc:sldMk cId="2844507236" sldId="283"/>
            <ac:spMk id="15" creationId="{AE2B703B-46F9-481A-A605-82E2A828C4FA}"/>
          </ac:spMkLst>
        </pc:spChg>
        <pc:spChg chg="add">
          <ac:chgData name="sonny chowdhury" userId="da526971f71efb75" providerId="LiveId" clId="{46B51C92-1660-4A2C-B186-CD00FD9DB977}" dt="2026-02-15T01:41:32.960" v="14097" actId="26606"/>
          <ac:spMkLst>
            <pc:docMk/>
            <pc:sldMk cId="2844507236" sldId="283"/>
            <ac:spMk id="16" creationId="{F13BE4D7-0C3D-4906-B230-A1C5B4665CCF}"/>
          </ac:spMkLst>
        </pc:spChg>
        <pc:graphicFrameChg chg="add del">
          <ac:chgData name="sonny chowdhury" userId="da526971f71efb75" providerId="LiveId" clId="{46B51C92-1660-4A2C-B186-CD00FD9DB977}" dt="2026-02-15T01:41:20.731" v="14094" actId="26606"/>
          <ac:graphicFrameMkLst>
            <pc:docMk/>
            <pc:sldMk cId="2844507236" sldId="283"/>
            <ac:graphicFrameMk id="5" creationId="{B86B4A82-311C-29EA-E2A0-B586BF7796A8}"/>
          </ac:graphicFrameMkLst>
        </pc:graphicFrameChg>
        <pc:graphicFrameChg chg="add del">
          <ac:chgData name="sonny chowdhury" userId="da526971f71efb75" providerId="LiveId" clId="{46B51C92-1660-4A2C-B186-CD00FD9DB977}" dt="2026-02-15T01:41:32.935" v="14096" actId="26606"/>
          <ac:graphicFrameMkLst>
            <pc:docMk/>
            <pc:sldMk cId="2844507236" sldId="283"/>
            <ac:graphicFrameMk id="13" creationId="{BBA50A20-91CB-9787-70E5-8A88122EAFC9}"/>
          </ac:graphicFrameMkLst>
        </pc:graphicFrameChg>
        <pc:graphicFrameChg chg="add">
          <ac:chgData name="sonny chowdhury" userId="da526971f71efb75" providerId="LiveId" clId="{46B51C92-1660-4A2C-B186-CD00FD9DB977}" dt="2026-02-15T01:41:32.960" v="14097" actId="26606"/>
          <ac:graphicFrameMkLst>
            <pc:docMk/>
            <pc:sldMk cId="2844507236" sldId="283"/>
            <ac:graphicFrameMk id="17" creationId="{B86B4A82-311C-29EA-E2A0-B586BF7796A8}"/>
          </ac:graphicFrameMkLst>
        </pc:graphicFrameChg>
      </pc:sldChg>
      <pc:sldChg chg="modSp new mod">
        <pc:chgData name="sonny chowdhury" userId="da526971f71efb75" providerId="LiveId" clId="{46B51C92-1660-4A2C-B186-CD00FD9DB977}" dt="2026-02-15T03:57:08.157" v="14187" actId="255"/>
        <pc:sldMkLst>
          <pc:docMk/>
          <pc:sldMk cId="3976340203" sldId="284"/>
        </pc:sldMkLst>
        <pc:spChg chg="mod">
          <ac:chgData name="sonny chowdhury" userId="da526971f71efb75" providerId="LiveId" clId="{46B51C92-1660-4A2C-B186-CD00FD9DB977}" dt="2026-02-15T01:43:38.934" v="14111" actId="207"/>
          <ac:spMkLst>
            <pc:docMk/>
            <pc:sldMk cId="3976340203" sldId="284"/>
            <ac:spMk id="2" creationId="{5207696B-044E-0127-4343-BCB6AE1B2803}"/>
          </ac:spMkLst>
        </pc:spChg>
        <pc:spChg chg="mod">
          <ac:chgData name="sonny chowdhury" userId="da526971f71efb75" providerId="LiveId" clId="{46B51C92-1660-4A2C-B186-CD00FD9DB977}" dt="2026-02-15T03:57:08.157" v="14187" actId="255"/>
          <ac:spMkLst>
            <pc:docMk/>
            <pc:sldMk cId="3976340203" sldId="284"/>
            <ac:spMk id="3" creationId="{3B470A22-DDAD-F677-A3B7-BD0E9B48B39F}"/>
          </ac:spMkLst>
        </pc:spChg>
      </pc:sldChg>
      <pc:sldChg chg="new del">
        <pc:chgData name="sonny chowdhury" userId="da526971f71efb75" providerId="LiveId" clId="{46B51C92-1660-4A2C-B186-CD00FD9DB977}" dt="2026-02-15T03:57:32.918" v="14189" actId="2696"/>
        <pc:sldMkLst>
          <pc:docMk/>
          <pc:sldMk cId="4067043091" sldId="285"/>
        </pc:sldMkLst>
      </pc:sldChg>
      <pc:sldChg chg="modSp add mod">
        <pc:chgData name="sonny chowdhury" userId="da526971f71efb75" providerId="LiveId" clId="{46B51C92-1660-4A2C-B186-CD00FD9DB977}" dt="2026-02-15T03:58:56.459" v="14195" actId="12"/>
        <pc:sldMkLst>
          <pc:docMk/>
          <pc:sldMk cId="4072956278" sldId="286"/>
        </pc:sldMkLst>
        <pc:spChg chg="mod">
          <ac:chgData name="sonny chowdhury" userId="da526971f71efb75" providerId="LiveId" clId="{46B51C92-1660-4A2C-B186-CD00FD9DB977}" dt="2026-02-15T03:58:56.459" v="14195" actId="12"/>
          <ac:spMkLst>
            <pc:docMk/>
            <pc:sldMk cId="4072956278" sldId="286"/>
            <ac:spMk id="3" creationId="{60EE862B-9528-A71B-3212-B4D1C54F016B}"/>
          </ac:spMkLst>
        </pc:spChg>
      </pc:sldChg>
    </pc:docChg>
  </pc:docChgLst>
</pc:chgInfo>
</file>

<file path=ppt/diagrams/_rels/data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88A91B49-D365-4892-94E4-339D1A09D34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D0B2A05-2BEE-469A-BAD6-5E0F062E0EED}">
      <dgm:prSet/>
      <dgm:spPr/>
      <dgm:t>
        <a:bodyPr/>
        <a:lstStyle/>
        <a:p>
          <a:r>
            <a:rPr lang="en-GB"/>
            <a:t>This presentation will explore how health, wellbeing and sustainable development are integrated within the health and social care sector and examine the ways in which these factors influence the delivery and quality of services.</a:t>
          </a:r>
          <a:endParaRPr lang="en-US"/>
        </a:p>
      </dgm:t>
    </dgm:pt>
    <dgm:pt modelId="{FA7AE207-DDD5-4560-A86B-0B5DC1587A55}" type="parTrans" cxnId="{A25C0378-F5B4-4FAD-A2FC-3121265CFD57}">
      <dgm:prSet/>
      <dgm:spPr/>
      <dgm:t>
        <a:bodyPr/>
        <a:lstStyle/>
        <a:p>
          <a:endParaRPr lang="en-US"/>
        </a:p>
      </dgm:t>
    </dgm:pt>
    <dgm:pt modelId="{38491ED7-E55F-4C69-A582-3F6A234395FA}" type="sibTrans" cxnId="{A25C0378-F5B4-4FAD-A2FC-3121265CFD57}">
      <dgm:prSet/>
      <dgm:spPr/>
      <dgm:t>
        <a:bodyPr/>
        <a:lstStyle/>
        <a:p>
          <a:endParaRPr lang="en-US"/>
        </a:p>
      </dgm:t>
    </dgm:pt>
    <dgm:pt modelId="{1B6A6D04-2CAA-415D-94FE-F7CEF2A84EFE}" type="pres">
      <dgm:prSet presAssocID="{88A91B49-D365-4892-94E4-339D1A09D347}" presName="hierChild1" presStyleCnt="0">
        <dgm:presLayoutVars>
          <dgm:chPref val="1"/>
          <dgm:dir/>
          <dgm:animOne val="branch"/>
          <dgm:animLvl val="lvl"/>
          <dgm:resizeHandles/>
        </dgm:presLayoutVars>
      </dgm:prSet>
      <dgm:spPr/>
    </dgm:pt>
    <dgm:pt modelId="{43560529-9072-4CB7-9FB4-178BFA18F4EA}" type="pres">
      <dgm:prSet presAssocID="{CD0B2A05-2BEE-469A-BAD6-5E0F062E0EED}" presName="hierRoot1" presStyleCnt="0"/>
      <dgm:spPr/>
    </dgm:pt>
    <dgm:pt modelId="{16C7E285-1CEF-4BCD-9BE0-AC2A8C3E8440}" type="pres">
      <dgm:prSet presAssocID="{CD0B2A05-2BEE-469A-BAD6-5E0F062E0EED}" presName="composite" presStyleCnt="0"/>
      <dgm:spPr/>
    </dgm:pt>
    <dgm:pt modelId="{B06DA32F-151D-49A1-9111-661D065918AF}" type="pres">
      <dgm:prSet presAssocID="{CD0B2A05-2BEE-469A-BAD6-5E0F062E0EED}" presName="background" presStyleLbl="node0" presStyleIdx="0" presStyleCnt="1"/>
      <dgm:spPr/>
    </dgm:pt>
    <dgm:pt modelId="{9B11515A-4BF5-465A-81A4-6FC1698E0D63}" type="pres">
      <dgm:prSet presAssocID="{CD0B2A05-2BEE-469A-BAD6-5E0F062E0EED}" presName="text" presStyleLbl="fgAcc0" presStyleIdx="0" presStyleCnt="1">
        <dgm:presLayoutVars>
          <dgm:chPref val="3"/>
        </dgm:presLayoutVars>
      </dgm:prSet>
      <dgm:spPr/>
    </dgm:pt>
    <dgm:pt modelId="{2ED6D4C3-A02A-46C5-8B9F-012814EACDE2}" type="pres">
      <dgm:prSet presAssocID="{CD0B2A05-2BEE-469A-BAD6-5E0F062E0EED}" presName="hierChild2" presStyleCnt="0"/>
      <dgm:spPr/>
    </dgm:pt>
  </dgm:ptLst>
  <dgm:cxnLst>
    <dgm:cxn modelId="{A25C0378-F5B4-4FAD-A2FC-3121265CFD57}" srcId="{88A91B49-D365-4892-94E4-339D1A09D347}" destId="{CD0B2A05-2BEE-469A-BAD6-5E0F062E0EED}" srcOrd="0" destOrd="0" parTransId="{FA7AE207-DDD5-4560-A86B-0B5DC1587A55}" sibTransId="{38491ED7-E55F-4C69-A582-3F6A234395FA}"/>
    <dgm:cxn modelId="{9773A9CD-AC1F-4114-9655-DB55BF3FDA55}" type="presOf" srcId="{88A91B49-D365-4892-94E4-339D1A09D347}" destId="{1B6A6D04-2CAA-415D-94FE-F7CEF2A84EFE}" srcOrd="0" destOrd="0" presId="urn:microsoft.com/office/officeart/2005/8/layout/hierarchy1"/>
    <dgm:cxn modelId="{DC41BEEE-F5E5-4313-957D-D492C213A749}" type="presOf" srcId="{CD0B2A05-2BEE-469A-BAD6-5E0F062E0EED}" destId="{9B11515A-4BF5-465A-81A4-6FC1698E0D63}" srcOrd="0" destOrd="0" presId="urn:microsoft.com/office/officeart/2005/8/layout/hierarchy1"/>
    <dgm:cxn modelId="{B5267C88-D962-4204-BB4C-2B6B2CAFD1D1}" type="presParOf" srcId="{1B6A6D04-2CAA-415D-94FE-F7CEF2A84EFE}" destId="{43560529-9072-4CB7-9FB4-178BFA18F4EA}" srcOrd="0" destOrd="0" presId="urn:microsoft.com/office/officeart/2005/8/layout/hierarchy1"/>
    <dgm:cxn modelId="{82F7A591-67BB-4EB7-8B48-233395AEA3B4}" type="presParOf" srcId="{43560529-9072-4CB7-9FB4-178BFA18F4EA}" destId="{16C7E285-1CEF-4BCD-9BE0-AC2A8C3E8440}" srcOrd="0" destOrd="0" presId="urn:microsoft.com/office/officeart/2005/8/layout/hierarchy1"/>
    <dgm:cxn modelId="{1FFF76EB-6D23-4F44-81DD-8853DABCB1C5}" type="presParOf" srcId="{16C7E285-1CEF-4BCD-9BE0-AC2A8C3E8440}" destId="{B06DA32F-151D-49A1-9111-661D065918AF}" srcOrd="0" destOrd="0" presId="urn:microsoft.com/office/officeart/2005/8/layout/hierarchy1"/>
    <dgm:cxn modelId="{AE91138C-01ED-40BB-96DB-52CF22B2ECF2}" type="presParOf" srcId="{16C7E285-1CEF-4BCD-9BE0-AC2A8C3E8440}" destId="{9B11515A-4BF5-465A-81A4-6FC1698E0D63}" srcOrd="1" destOrd="0" presId="urn:microsoft.com/office/officeart/2005/8/layout/hierarchy1"/>
    <dgm:cxn modelId="{3569F837-C4A9-46BD-B600-9CA3ABEF947C}" type="presParOf" srcId="{43560529-9072-4CB7-9FB4-178BFA18F4EA}" destId="{2ED6D4C3-A02A-46C5-8B9F-012814EACDE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2BE4DB-74C8-4513-A7FC-42B524B6D0E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185CE33C-6982-49CC-B868-4A1C68A1082A}">
      <dgm:prSet/>
      <dgm:spPr/>
      <dgm:t>
        <a:bodyPr/>
        <a:lstStyle/>
        <a:p>
          <a:r>
            <a:rPr lang="en-GB" b="1"/>
            <a:t>Health</a:t>
          </a:r>
          <a:endParaRPr lang="en-US"/>
        </a:p>
      </dgm:t>
    </dgm:pt>
    <dgm:pt modelId="{85FEB8DD-9B72-4734-B64D-F319737FC912}" type="parTrans" cxnId="{026334B6-5EA8-4C75-9413-D5FA7AF408CC}">
      <dgm:prSet/>
      <dgm:spPr/>
      <dgm:t>
        <a:bodyPr/>
        <a:lstStyle/>
        <a:p>
          <a:endParaRPr lang="en-US"/>
        </a:p>
      </dgm:t>
    </dgm:pt>
    <dgm:pt modelId="{30655D38-68D6-4EE6-8F35-C9C8CE8A326D}" type="sibTrans" cxnId="{026334B6-5EA8-4C75-9413-D5FA7AF408CC}">
      <dgm:prSet/>
      <dgm:spPr/>
      <dgm:t>
        <a:bodyPr/>
        <a:lstStyle/>
        <a:p>
          <a:endParaRPr lang="en-US"/>
        </a:p>
      </dgm:t>
    </dgm:pt>
    <dgm:pt modelId="{1B8D7E13-B67B-4316-8647-AD4BC3F96BAF}">
      <dgm:prSet/>
      <dgm:spPr/>
      <dgm:t>
        <a:bodyPr/>
        <a:lstStyle/>
        <a:p>
          <a:r>
            <a:rPr lang="en-GB"/>
            <a:t>“</a:t>
          </a:r>
          <a:r>
            <a:rPr lang="en-GB" b="1"/>
            <a:t>A state of complete physical, mental and social wellbeing..</a:t>
          </a:r>
          <a:r>
            <a:rPr lang="en-GB"/>
            <a:t>” </a:t>
          </a:r>
          <a:r>
            <a:rPr lang="en-GB" b="1"/>
            <a:t>(WHO, 2026)</a:t>
          </a:r>
          <a:endParaRPr lang="en-US"/>
        </a:p>
      </dgm:t>
    </dgm:pt>
    <dgm:pt modelId="{75845BBE-BC5F-4C1B-BD96-DF7ECDE8EAC1}" type="parTrans" cxnId="{B789D2D1-3380-47EC-9000-F2BC44D89830}">
      <dgm:prSet/>
      <dgm:spPr/>
      <dgm:t>
        <a:bodyPr/>
        <a:lstStyle/>
        <a:p>
          <a:endParaRPr lang="en-US"/>
        </a:p>
      </dgm:t>
    </dgm:pt>
    <dgm:pt modelId="{E4FB9CDD-145B-452C-9F7D-541197A85CCF}" type="sibTrans" cxnId="{B789D2D1-3380-47EC-9000-F2BC44D89830}">
      <dgm:prSet/>
      <dgm:spPr/>
      <dgm:t>
        <a:bodyPr/>
        <a:lstStyle/>
        <a:p>
          <a:endParaRPr lang="en-US"/>
        </a:p>
      </dgm:t>
    </dgm:pt>
    <dgm:pt modelId="{6366CF37-9E7E-48F8-BE40-94608B709897}">
      <dgm:prSet/>
      <dgm:spPr/>
      <dgm:t>
        <a:bodyPr/>
        <a:lstStyle/>
        <a:p>
          <a:r>
            <a:rPr lang="en-GB"/>
            <a:t>Absence of disease</a:t>
          </a:r>
          <a:endParaRPr lang="en-US"/>
        </a:p>
      </dgm:t>
    </dgm:pt>
    <dgm:pt modelId="{F7C27F87-10F3-4173-B7BE-C48FCEE53D0A}" type="parTrans" cxnId="{74F7D619-41C5-4BDC-B427-0C2374F12EAD}">
      <dgm:prSet/>
      <dgm:spPr/>
      <dgm:t>
        <a:bodyPr/>
        <a:lstStyle/>
        <a:p>
          <a:endParaRPr lang="en-US"/>
        </a:p>
      </dgm:t>
    </dgm:pt>
    <dgm:pt modelId="{0DE3BA4B-3213-493B-9148-7BB459A10869}" type="sibTrans" cxnId="{74F7D619-41C5-4BDC-B427-0C2374F12EAD}">
      <dgm:prSet/>
      <dgm:spPr/>
      <dgm:t>
        <a:bodyPr/>
        <a:lstStyle/>
        <a:p>
          <a:endParaRPr lang="en-US"/>
        </a:p>
      </dgm:t>
    </dgm:pt>
    <dgm:pt modelId="{B664305B-7421-4EC1-B156-0EA040A6E3F4}">
      <dgm:prSet/>
      <dgm:spPr/>
      <dgm:t>
        <a:bodyPr/>
        <a:lstStyle/>
        <a:p>
          <a:r>
            <a:rPr lang="en-GB"/>
            <a:t>Ability to cope with daily life</a:t>
          </a:r>
          <a:endParaRPr lang="en-US"/>
        </a:p>
      </dgm:t>
    </dgm:pt>
    <dgm:pt modelId="{A6C4BC7F-D835-49B5-8902-77F73879BA88}" type="parTrans" cxnId="{F7DE4D3C-99EE-4B4C-B31B-AF1B1694E2D2}">
      <dgm:prSet/>
      <dgm:spPr/>
      <dgm:t>
        <a:bodyPr/>
        <a:lstStyle/>
        <a:p>
          <a:endParaRPr lang="en-US"/>
        </a:p>
      </dgm:t>
    </dgm:pt>
    <dgm:pt modelId="{8D38D1EA-A21E-4F2E-B95B-914D78D2314C}" type="sibTrans" cxnId="{F7DE4D3C-99EE-4B4C-B31B-AF1B1694E2D2}">
      <dgm:prSet/>
      <dgm:spPr/>
      <dgm:t>
        <a:bodyPr/>
        <a:lstStyle/>
        <a:p>
          <a:endParaRPr lang="en-US"/>
        </a:p>
      </dgm:t>
    </dgm:pt>
    <dgm:pt modelId="{32ADDCB8-9C54-4510-8F20-F1AB1A819777}">
      <dgm:prSet/>
      <dgm:spPr/>
      <dgm:t>
        <a:bodyPr/>
        <a:lstStyle/>
        <a:p>
          <a:r>
            <a:rPr lang="en-GB"/>
            <a:t>Balance with individual and environment </a:t>
          </a:r>
          <a:endParaRPr lang="en-US"/>
        </a:p>
      </dgm:t>
    </dgm:pt>
    <dgm:pt modelId="{D4BAD988-8F72-47D7-BF4F-5523E4349B21}" type="parTrans" cxnId="{D3AE8228-2235-4189-8B78-1B28F3D362DD}">
      <dgm:prSet/>
      <dgm:spPr/>
      <dgm:t>
        <a:bodyPr/>
        <a:lstStyle/>
        <a:p>
          <a:endParaRPr lang="en-US"/>
        </a:p>
      </dgm:t>
    </dgm:pt>
    <dgm:pt modelId="{85DBD082-D905-4149-BEC7-34224D7D9146}" type="sibTrans" cxnId="{D3AE8228-2235-4189-8B78-1B28F3D362DD}">
      <dgm:prSet/>
      <dgm:spPr/>
      <dgm:t>
        <a:bodyPr/>
        <a:lstStyle/>
        <a:p>
          <a:endParaRPr lang="en-US"/>
        </a:p>
      </dgm:t>
    </dgm:pt>
    <dgm:pt modelId="{0A9CC1AA-D248-4BEF-8219-7DF50A3FB4EA}">
      <dgm:prSet/>
      <dgm:spPr/>
      <dgm:t>
        <a:bodyPr/>
        <a:lstStyle/>
        <a:p>
          <a:r>
            <a:rPr lang="en-GB"/>
            <a:t>Emphasising that health is holistic not just biological “health includes their whole person, not just their physical body”</a:t>
          </a:r>
          <a:endParaRPr lang="en-US"/>
        </a:p>
      </dgm:t>
    </dgm:pt>
    <dgm:pt modelId="{F4107A6E-0E51-4E21-80E7-1692098FBB67}" type="parTrans" cxnId="{CE801DC0-F98B-4766-A17D-DCA1DB53C84E}">
      <dgm:prSet/>
      <dgm:spPr/>
      <dgm:t>
        <a:bodyPr/>
        <a:lstStyle/>
        <a:p>
          <a:endParaRPr lang="en-US"/>
        </a:p>
      </dgm:t>
    </dgm:pt>
    <dgm:pt modelId="{A9947972-43A3-4C1A-AB70-E618B80726CE}" type="sibTrans" cxnId="{CE801DC0-F98B-4766-A17D-DCA1DB53C84E}">
      <dgm:prSet/>
      <dgm:spPr/>
      <dgm:t>
        <a:bodyPr/>
        <a:lstStyle/>
        <a:p>
          <a:endParaRPr lang="en-US"/>
        </a:p>
      </dgm:t>
    </dgm:pt>
    <dgm:pt modelId="{EAE7C3C8-332C-45CA-A035-8F6C63052082}">
      <dgm:prSet/>
      <dgm:spPr/>
      <dgm:t>
        <a:bodyPr/>
        <a:lstStyle/>
        <a:p>
          <a:r>
            <a:rPr lang="en-GB" b="1"/>
            <a:t>Critique</a:t>
          </a:r>
          <a:endParaRPr lang="en-US"/>
        </a:p>
      </dgm:t>
    </dgm:pt>
    <dgm:pt modelId="{8C294E3F-5DF7-4547-B3E5-CCBB77578EF4}" type="parTrans" cxnId="{403C3D50-0EB3-4265-A03F-2D3C0805C0EC}">
      <dgm:prSet/>
      <dgm:spPr/>
      <dgm:t>
        <a:bodyPr/>
        <a:lstStyle/>
        <a:p>
          <a:endParaRPr lang="en-US"/>
        </a:p>
      </dgm:t>
    </dgm:pt>
    <dgm:pt modelId="{EA96B038-E18E-42B8-8264-4BCD5D22B67B}" type="sibTrans" cxnId="{403C3D50-0EB3-4265-A03F-2D3C0805C0EC}">
      <dgm:prSet/>
      <dgm:spPr/>
      <dgm:t>
        <a:bodyPr/>
        <a:lstStyle/>
        <a:p>
          <a:endParaRPr lang="en-US"/>
        </a:p>
      </dgm:t>
    </dgm:pt>
    <dgm:pt modelId="{028CDA3B-15F1-4788-A6C6-D12E05F4C6C0}">
      <dgm:prSet/>
      <dgm:spPr/>
      <dgm:t>
        <a:bodyPr/>
        <a:lstStyle/>
        <a:p>
          <a:r>
            <a:rPr lang="en-GB"/>
            <a:t>Definition of health is too broad</a:t>
          </a:r>
          <a:endParaRPr lang="en-US"/>
        </a:p>
      </dgm:t>
    </dgm:pt>
    <dgm:pt modelId="{4D76893F-734C-4F68-BDBB-848C9E453947}" type="parTrans" cxnId="{8E5E52E0-2033-4D75-A75E-2BA632D794FC}">
      <dgm:prSet/>
      <dgm:spPr/>
      <dgm:t>
        <a:bodyPr/>
        <a:lstStyle/>
        <a:p>
          <a:endParaRPr lang="en-US"/>
        </a:p>
      </dgm:t>
    </dgm:pt>
    <dgm:pt modelId="{AE8223E8-56C7-44AC-9331-75456D57E60F}" type="sibTrans" cxnId="{8E5E52E0-2033-4D75-A75E-2BA632D794FC}">
      <dgm:prSet/>
      <dgm:spPr/>
      <dgm:t>
        <a:bodyPr/>
        <a:lstStyle/>
        <a:p>
          <a:endParaRPr lang="en-US"/>
        </a:p>
      </dgm:t>
    </dgm:pt>
    <dgm:pt modelId="{CA1B8313-C7E0-4C03-A465-2941C9BC7ACC}">
      <dgm:prSet/>
      <dgm:spPr/>
      <dgm:t>
        <a:bodyPr/>
        <a:lstStyle/>
        <a:p>
          <a:r>
            <a:rPr lang="en-GB"/>
            <a:t>Affects public health, ethics and policy and its importance</a:t>
          </a:r>
          <a:endParaRPr lang="en-US"/>
        </a:p>
      </dgm:t>
    </dgm:pt>
    <dgm:pt modelId="{71843B47-0FDC-4585-B54F-6DBE49870048}" type="parTrans" cxnId="{3D0304CA-E18C-4D2A-8905-BE6223410F17}">
      <dgm:prSet/>
      <dgm:spPr/>
      <dgm:t>
        <a:bodyPr/>
        <a:lstStyle/>
        <a:p>
          <a:endParaRPr lang="en-US"/>
        </a:p>
      </dgm:t>
    </dgm:pt>
    <dgm:pt modelId="{2644A7D0-D037-4934-934D-F20897455246}" type="sibTrans" cxnId="{3D0304CA-E18C-4D2A-8905-BE6223410F17}">
      <dgm:prSet/>
      <dgm:spPr/>
      <dgm:t>
        <a:bodyPr/>
        <a:lstStyle/>
        <a:p>
          <a:endParaRPr lang="en-US"/>
        </a:p>
      </dgm:t>
    </dgm:pt>
    <dgm:pt modelId="{218FF836-87B7-40DB-BA6A-C74864237B50}">
      <dgm:prSet/>
      <dgm:spPr/>
      <dgm:t>
        <a:bodyPr/>
        <a:lstStyle/>
        <a:p>
          <a:r>
            <a:rPr lang="en-GB" dirty="0"/>
            <a:t>Definitions of health can influence health policy and ethical decisions </a:t>
          </a:r>
          <a:r>
            <a:rPr lang="en-GB" b="1" dirty="0"/>
            <a:t>(Calahan, 1973)</a:t>
          </a:r>
          <a:endParaRPr lang="en-US" dirty="0"/>
        </a:p>
      </dgm:t>
    </dgm:pt>
    <dgm:pt modelId="{775B5D19-5991-457C-9A65-DE187B87B3C7}" type="parTrans" cxnId="{A925DCB3-0195-4BB4-ACFD-E5F44F377DDC}">
      <dgm:prSet/>
      <dgm:spPr/>
      <dgm:t>
        <a:bodyPr/>
        <a:lstStyle/>
        <a:p>
          <a:endParaRPr lang="en-US"/>
        </a:p>
      </dgm:t>
    </dgm:pt>
    <dgm:pt modelId="{F1CA3A17-4C72-47AA-BC01-19DFCE23ED0A}" type="sibTrans" cxnId="{A925DCB3-0195-4BB4-ACFD-E5F44F377DDC}">
      <dgm:prSet/>
      <dgm:spPr/>
      <dgm:t>
        <a:bodyPr/>
        <a:lstStyle/>
        <a:p>
          <a:endParaRPr lang="en-US"/>
        </a:p>
      </dgm:t>
    </dgm:pt>
    <dgm:pt modelId="{EA34EFF7-3219-41B5-B95E-6E2E021CB8D5}" type="pres">
      <dgm:prSet presAssocID="{C72BE4DB-74C8-4513-A7FC-42B524B6D0E5}" presName="diagram" presStyleCnt="0">
        <dgm:presLayoutVars>
          <dgm:dir/>
          <dgm:resizeHandles val="exact"/>
        </dgm:presLayoutVars>
      </dgm:prSet>
      <dgm:spPr/>
    </dgm:pt>
    <dgm:pt modelId="{27304890-5683-487D-8E8F-C49467506B29}" type="pres">
      <dgm:prSet presAssocID="{185CE33C-6982-49CC-B868-4A1C68A1082A}" presName="node" presStyleLbl="node1" presStyleIdx="0" presStyleCnt="10">
        <dgm:presLayoutVars>
          <dgm:bulletEnabled val="1"/>
        </dgm:presLayoutVars>
      </dgm:prSet>
      <dgm:spPr/>
    </dgm:pt>
    <dgm:pt modelId="{64034C62-1A0C-4C97-9C60-9FE996D15557}" type="pres">
      <dgm:prSet presAssocID="{30655D38-68D6-4EE6-8F35-C9C8CE8A326D}" presName="sibTrans" presStyleCnt="0"/>
      <dgm:spPr/>
    </dgm:pt>
    <dgm:pt modelId="{8957F083-3786-47E9-BF7A-CAA55466A2C0}" type="pres">
      <dgm:prSet presAssocID="{1B8D7E13-B67B-4316-8647-AD4BC3F96BAF}" presName="node" presStyleLbl="node1" presStyleIdx="1" presStyleCnt="10">
        <dgm:presLayoutVars>
          <dgm:bulletEnabled val="1"/>
        </dgm:presLayoutVars>
      </dgm:prSet>
      <dgm:spPr/>
    </dgm:pt>
    <dgm:pt modelId="{6EEBDC39-ADBB-46BB-9612-F848A66C86C4}" type="pres">
      <dgm:prSet presAssocID="{E4FB9CDD-145B-452C-9F7D-541197A85CCF}" presName="sibTrans" presStyleCnt="0"/>
      <dgm:spPr/>
    </dgm:pt>
    <dgm:pt modelId="{435B178B-EB3E-451E-B060-928C0BBC6444}" type="pres">
      <dgm:prSet presAssocID="{6366CF37-9E7E-48F8-BE40-94608B709897}" presName="node" presStyleLbl="node1" presStyleIdx="2" presStyleCnt="10">
        <dgm:presLayoutVars>
          <dgm:bulletEnabled val="1"/>
        </dgm:presLayoutVars>
      </dgm:prSet>
      <dgm:spPr/>
    </dgm:pt>
    <dgm:pt modelId="{2A3E35F8-32BA-433B-BE73-F2982FEA4FAE}" type="pres">
      <dgm:prSet presAssocID="{0DE3BA4B-3213-493B-9148-7BB459A10869}" presName="sibTrans" presStyleCnt="0"/>
      <dgm:spPr/>
    </dgm:pt>
    <dgm:pt modelId="{C840C741-A046-413A-9BA1-F63083EA846D}" type="pres">
      <dgm:prSet presAssocID="{B664305B-7421-4EC1-B156-0EA040A6E3F4}" presName="node" presStyleLbl="node1" presStyleIdx="3" presStyleCnt="10">
        <dgm:presLayoutVars>
          <dgm:bulletEnabled val="1"/>
        </dgm:presLayoutVars>
      </dgm:prSet>
      <dgm:spPr/>
    </dgm:pt>
    <dgm:pt modelId="{F4B77693-284C-4F1D-A14B-1042E5518F66}" type="pres">
      <dgm:prSet presAssocID="{8D38D1EA-A21E-4F2E-B95B-914D78D2314C}" presName="sibTrans" presStyleCnt="0"/>
      <dgm:spPr/>
    </dgm:pt>
    <dgm:pt modelId="{60C986F8-FE13-4265-8539-5AC8C07D87AB}" type="pres">
      <dgm:prSet presAssocID="{32ADDCB8-9C54-4510-8F20-F1AB1A819777}" presName="node" presStyleLbl="node1" presStyleIdx="4" presStyleCnt="10">
        <dgm:presLayoutVars>
          <dgm:bulletEnabled val="1"/>
        </dgm:presLayoutVars>
      </dgm:prSet>
      <dgm:spPr/>
    </dgm:pt>
    <dgm:pt modelId="{7BD95473-E679-43F4-A29C-1EDBFA3A9265}" type="pres">
      <dgm:prSet presAssocID="{85DBD082-D905-4149-BEC7-34224D7D9146}" presName="sibTrans" presStyleCnt="0"/>
      <dgm:spPr/>
    </dgm:pt>
    <dgm:pt modelId="{879BA9A8-85E2-4E47-A582-F3FBF6142877}" type="pres">
      <dgm:prSet presAssocID="{0A9CC1AA-D248-4BEF-8219-7DF50A3FB4EA}" presName="node" presStyleLbl="node1" presStyleIdx="5" presStyleCnt="10">
        <dgm:presLayoutVars>
          <dgm:bulletEnabled val="1"/>
        </dgm:presLayoutVars>
      </dgm:prSet>
      <dgm:spPr/>
    </dgm:pt>
    <dgm:pt modelId="{1701AA5F-256F-4130-B87A-358A68AE91C1}" type="pres">
      <dgm:prSet presAssocID="{A9947972-43A3-4C1A-AB70-E618B80726CE}" presName="sibTrans" presStyleCnt="0"/>
      <dgm:spPr/>
    </dgm:pt>
    <dgm:pt modelId="{EAB1A96E-C9B2-4C31-8D9A-45C09A40D9C8}" type="pres">
      <dgm:prSet presAssocID="{EAE7C3C8-332C-45CA-A035-8F6C63052082}" presName="node" presStyleLbl="node1" presStyleIdx="6" presStyleCnt="10">
        <dgm:presLayoutVars>
          <dgm:bulletEnabled val="1"/>
        </dgm:presLayoutVars>
      </dgm:prSet>
      <dgm:spPr/>
    </dgm:pt>
    <dgm:pt modelId="{F51D16EA-2817-4628-93F6-CEC3E866FE90}" type="pres">
      <dgm:prSet presAssocID="{EA96B038-E18E-42B8-8264-4BCD5D22B67B}" presName="sibTrans" presStyleCnt="0"/>
      <dgm:spPr/>
    </dgm:pt>
    <dgm:pt modelId="{A5245903-F494-4AAF-9968-E93151485D19}" type="pres">
      <dgm:prSet presAssocID="{028CDA3B-15F1-4788-A6C6-D12E05F4C6C0}" presName="node" presStyleLbl="node1" presStyleIdx="7" presStyleCnt="10">
        <dgm:presLayoutVars>
          <dgm:bulletEnabled val="1"/>
        </dgm:presLayoutVars>
      </dgm:prSet>
      <dgm:spPr/>
    </dgm:pt>
    <dgm:pt modelId="{4679F00F-794D-421C-8521-6F03D69B9E7C}" type="pres">
      <dgm:prSet presAssocID="{AE8223E8-56C7-44AC-9331-75456D57E60F}" presName="sibTrans" presStyleCnt="0"/>
      <dgm:spPr/>
    </dgm:pt>
    <dgm:pt modelId="{F79746A9-E1B4-4734-B587-B2CE8B02E0E9}" type="pres">
      <dgm:prSet presAssocID="{CA1B8313-C7E0-4C03-A465-2941C9BC7ACC}" presName="node" presStyleLbl="node1" presStyleIdx="8" presStyleCnt="10">
        <dgm:presLayoutVars>
          <dgm:bulletEnabled val="1"/>
        </dgm:presLayoutVars>
      </dgm:prSet>
      <dgm:spPr/>
    </dgm:pt>
    <dgm:pt modelId="{458D9BF3-0C03-41B3-9216-AF1785861E6C}" type="pres">
      <dgm:prSet presAssocID="{2644A7D0-D037-4934-934D-F20897455246}" presName="sibTrans" presStyleCnt="0"/>
      <dgm:spPr/>
    </dgm:pt>
    <dgm:pt modelId="{4E4220DF-E428-4F17-81EB-578B632B80F5}" type="pres">
      <dgm:prSet presAssocID="{218FF836-87B7-40DB-BA6A-C74864237B50}" presName="node" presStyleLbl="node1" presStyleIdx="9" presStyleCnt="10">
        <dgm:presLayoutVars>
          <dgm:bulletEnabled val="1"/>
        </dgm:presLayoutVars>
      </dgm:prSet>
      <dgm:spPr/>
    </dgm:pt>
  </dgm:ptLst>
  <dgm:cxnLst>
    <dgm:cxn modelId="{74F7D619-41C5-4BDC-B427-0C2374F12EAD}" srcId="{C72BE4DB-74C8-4513-A7FC-42B524B6D0E5}" destId="{6366CF37-9E7E-48F8-BE40-94608B709897}" srcOrd="2" destOrd="0" parTransId="{F7C27F87-10F3-4173-B7BE-C48FCEE53D0A}" sibTransId="{0DE3BA4B-3213-493B-9148-7BB459A10869}"/>
    <dgm:cxn modelId="{8E7CD61A-0960-4B7F-BC7A-5DA359B48B5B}" type="presOf" srcId="{6366CF37-9E7E-48F8-BE40-94608B709897}" destId="{435B178B-EB3E-451E-B060-928C0BBC6444}" srcOrd="0" destOrd="0" presId="urn:microsoft.com/office/officeart/2005/8/layout/default"/>
    <dgm:cxn modelId="{1FD51A1C-272C-4BB0-9B21-99879F34E400}" type="presOf" srcId="{CA1B8313-C7E0-4C03-A465-2941C9BC7ACC}" destId="{F79746A9-E1B4-4734-B587-B2CE8B02E0E9}" srcOrd="0" destOrd="0" presId="urn:microsoft.com/office/officeart/2005/8/layout/default"/>
    <dgm:cxn modelId="{D3AE8228-2235-4189-8B78-1B28F3D362DD}" srcId="{C72BE4DB-74C8-4513-A7FC-42B524B6D0E5}" destId="{32ADDCB8-9C54-4510-8F20-F1AB1A819777}" srcOrd="4" destOrd="0" parTransId="{D4BAD988-8F72-47D7-BF4F-5523E4349B21}" sibTransId="{85DBD082-D905-4149-BEC7-34224D7D9146}"/>
    <dgm:cxn modelId="{F7DE4D3C-99EE-4B4C-B31B-AF1B1694E2D2}" srcId="{C72BE4DB-74C8-4513-A7FC-42B524B6D0E5}" destId="{B664305B-7421-4EC1-B156-0EA040A6E3F4}" srcOrd="3" destOrd="0" parTransId="{A6C4BC7F-D835-49B5-8902-77F73879BA88}" sibTransId="{8D38D1EA-A21E-4F2E-B95B-914D78D2314C}"/>
    <dgm:cxn modelId="{ADC8C05E-2487-4536-B583-0903750726C7}" type="presOf" srcId="{185CE33C-6982-49CC-B868-4A1C68A1082A}" destId="{27304890-5683-487D-8E8F-C49467506B29}" srcOrd="0" destOrd="0" presId="urn:microsoft.com/office/officeart/2005/8/layout/default"/>
    <dgm:cxn modelId="{6EC26461-7A82-496C-97DD-DAA52492EDCF}" type="presOf" srcId="{1B8D7E13-B67B-4316-8647-AD4BC3F96BAF}" destId="{8957F083-3786-47E9-BF7A-CAA55466A2C0}" srcOrd="0" destOrd="0" presId="urn:microsoft.com/office/officeart/2005/8/layout/default"/>
    <dgm:cxn modelId="{20337261-04FF-46CB-92A9-6183BFDD8FEE}" type="presOf" srcId="{028CDA3B-15F1-4788-A6C6-D12E05F4C6C0}" destId="{A5245903-F494-4AAF-9968-E93151485D19}" srcOrd="0" destOrd="0" presId="urn:microsoft.com/office/officeart/2005/8/layout/default"/>
    <dgm:cxn modelId="{28347A6E-ACBD-4695-91C7-CF786FB0F597}" type="presOf" srcId="{0A9CC1AA-D248-4BEF-8219-7DF50A3FB4EA}" destId="{879BA9A8-85E2-4E47-A582-F3FBF6142877}" srcOrd="0" destOrd="0" presId="urn:microsoft.com/office/officeart/2005/8/layout/default"/>
    <dgm:cxn modelId="{403C3D50-0EB3-4265-A03F-2D3C0805C0EC}" srcId="{C72BE4DB-74C8-4513-A7FC-42B524B6D0E5}" destId="{EAE7C3C8-332C-45CA-A035-8F6C63052082}" srcOrd="6" destOrd="0" parTransId="{8C294E3F-5DF7-4547-B3E5-CCBB77578EF4}" sibTransId="{EA96B038-E18E-42B8-8264-4BCD5D22B67B}"/>
    <dgm:cxn modelId="{94F68FA6-C5B8-463E-82F3-AED05C8B77C9}" type="presOf" srcId="{C72BE4DB-74C8-4513-A7FC-42B524B6D0E5}" destId="{EA34EFF7-3219-41B5-B95E-6E2E021CB8D5}" srcOrd="0" destOrd="0" presId="urn:microsoft.com/office/officeart/2005/8/layout/default"/>
    <dgm:cxn modelId="{A925DCB3-0195-4BB4-ACFD-E5F44F377DDC}" srcId="{C72BE4DB-74C8-4513-A7FC-42B524B6D0E5}" destId="{218FF836-87B7-40DB-BA6A-C74864237B50}" srcOrd="9" destOrd="0" parTransId="{775B5D19-5991-457C-9A65-DE187B87B3C7}" sibTransId="{F1CA3A17-4C72-47AA-BC01-19DFCE23ED0A}"/>
    <dgm:cxn modelId="{026334B6-5EA8-4C75-9413-D5FA7AF408CC}" srcId="{C72BE4DB-74C8-4513-A7FC-42B524B6D0E5}" destId="{185CE33C-6982-49CC-B868-4A1C68A1082A}" srcOrd="0" destOrd="0" parTransId="{85FEB8DD-9B72-4734-B64D-F319737FC912}" sibTransId="{30655D38-68D6-4EE6-8F35-C9C8CE8A326D}"/>
    <dgm:cxn modelId="{CE801DC0-F98B-4766-A17D-DCA1DB53C84E}" srcId="{C72BE4DB-74C8-4513-A7FC-42B524B6D0E5}" destId="{0A9CC1AA-D248-4BEF-8219-7DF50A3FB4EA}" srcOrd="5" destOrd="0" parTransId="{F4107A6E-0E51-4E21-80E7-1692098FBB67}" sibTransId="{A9947972-43A3-4C1A-AB70-E618B80726CE}"/>
    <dgm:cxn modelId="{2829FAC2-9301-4EA9-8594-440117EBBF75}" type="presOf" srcId="{218FF836-87B7-40DB-BA6A-C74864237B50}" destId="{4E4220DF-E428-4F17-81EB-578B632B80F5}" srcOrd="0" destOrd="0" presId="urn:microsoft.com/office/officeart/2005/8/layout/default"/>
    <dgm:cxn modelId="{3D0304CA-E18C-4D2A-8905-BE6223410F17}" srcId="{C72BE4DB-74C8-4513-A7FC-42B524B6D0E5}" destId="{CA1B8313-C7E0-4C03-A465-2941C9BC7ACC}" srcOrd="8" destOrd="0" parTransId="{71843B47-0FDC-4585-B54F-6DBE49870048}" sibTransId="{2644A7D0-D037-4934-934D-F20897455246}"/>
    <dgm:cxn modelId="{B789D2D1-3380-47EC-9000-F2BC44D89830}" srcId="{C72BE4DB-74C8-4513-A7FC-42B524B6D0E5}" destId="{1B8D7E13-B67B-4316-8647-AD4BC3F96BAF}" srcOrd="1" destOrd="0" parTransId="{75845BBE-BC5F-4C1B-BD96-DF7ECDE8EAC1}" sibTransId="{E4FB9CDD-145B-452C-9F7D-541197A85CCF}"/>
    <dgm:cxn modelId="{8E5E52E0-2033-4D75-A75E-2BA632D794FC}" srcId="{C72BE4DB-74C8-4513-A7FC-42B524B6D0E5}" destId="{028CDA3B-15F1-4788-A6C6-D12E05F4C6C0}" srcOrd="7" destOrd="0" parTransId="{4D76893F-734C-4F68-BDBB-848C9E453947}" sibTransId="{AE8223E8-56C7-44AC-9331-75456D57E60F}"/>
    <dgm:cxn modelId="{BA6002E4-2349-4383-BB79-FB3F72F2A47B}" type="presOf" srcId="{EAE7C3C8-332C-45CA-A035-8F6C63052082}" destId="{EAB1A96E-C9B2-4C31-8D9A-45C09A40D9C8}" srcOrd="0" destOrd="0" presId="urn:microsoft.com/office/officeart/2005/8/layout/default"/>
    <dgm:cxn modelId="{10DFD4EB-7662-428E-B0E8-12FE0D5B4A85}" type="presOf" srcId="{B664305B-7421-4EC1-B156-0EA040A6E3F4}" destId="{C840C741-A046-413A-9BA1-F63083EA846D}" srcOrd="0" destOrd="0" presId="urn:microsoft.com/office/officeart/2005/8/layout/default"/>
    <dgm:cxn modelId="{FF57EAFE-4253-412B-A4EE-E22A53A3D7EA}" type="presOf" srcId="{32ADDCB8-9C54-4510-8F20-F1AB1A819777}" destId="{60C986F8-FE13-4265-8539-5AC8C07D87AB}" srcOrd="0" destOrd="0" presId="urn:microsoft.com/office/officeart/2005/8/layout/default"/>
    <dgm:cxn modelId="{917400CD-FB59-4A6A-B89F-534C118DBCFF}" type="presParOf" srcId="{EA34EFF7-3219-41B5-B95E-6E2E021CB8D5}" destId="{27304890-5683-487D-8E8F-C49467506B29}" srcOrd="0" destOrd="0" presId="urn:microsoft.com/office/officeart/2005/8/layout/default"/>
    <dgm:cxn modelId="{BD7F8C50-6984-49E3-B3DC-9BDC88172DDB}" type="presParOf" srcId="{EA34EFF7-3219-41B5-B95E-6E2E021CB8D5}" destId="{64034C62-1A0C-4C97-9C60-9FE996D15557}" srcOrd="1" destOrd="0" presId="urn:microsoft.com/office/officeart/2005/8/layout/default"/>
    <dgm:cxn modelId="{17FE83BD-E0FF-4C85-838B-A3B21FC4DD35}" type="presParOf" srcId="{EA34EFF7-3219-41B5-B95E-6E2E021CB8D5}" destId="{8957F083-3786-47E9-BF7A-CAA55466A2C0}" srcOrd="2" destOrd="0" presId="urn:microsoft.com/office/officeart/2005/8/layout/default"/>
    <dgm:cxn modelId="{E515CFC3-E793-49B2-A3E8-E0C432738086}" type="presParOf" srcId="{EA34EFF7-3219-41B5-B95E-6E2E021CB8D5}" destId="{6EEBDC39-ADBB-46BB-9612-F848A66C86C4}" srcOrd="3" destOrd="0" presId="urn:microsoft.com/office/officeart/2005/8/layout/default"/>
    <dgm:cxn modelId="{D1AE0A2C-EA5E-468B-B496-7755286726BC}" type="presParOf" srcId="{EA34EFF7-3219-41B5-B95E-6E2E021CB8D5}" destId="{435B178B-EB3E-451E-B060-928C0BBC6444}" srcOrd="4" destOrd="0" presId="urn:microsoft.com/office/officeart/2005/8/layout/default"/>
    <dgm:cxn modelId="{A3944877-3706-44A1-8D91-11605B177BFB}" type="presParOf" srcId="{EA34EFF7-3219-41B5-B95E-6E2E021CB8D5}" destId="{2A3E35F8-32BA-433B-BE73-F2982FEA4FAE}" srcOrd="5" destOrd="0" presId="urn:microsoft.com/office/officeart/2005/8/layout/default"/>
    <dgm:cxn modelId="{43EEF05C-FE2B-4F8D-B545-D7FD0DFCC693}" type="presParOf" srcId="{EA34EFF7-3219-41B5-B95E-6E2E021CB8D5}" destId="{C840C741-A046-413A-9BA1-F63083EA846D}" srcOrd="6" destOrd="0" presId="urn:microsoft.com/office/officeart/2005/8/layout/default"/>
    <dgm:cxn modelId="{8842B76B-BF08-4360-A804-7059D74B16A8}" type="presParOf" srcId="{EA34EFF7-3219-41B5-B95E-6E2E021CB8D5}" destId="{F4B77693-284C-4F1D-A14B-1042E5518F66}" srcOrd="7" destOrd="0" presId="urn:microsoft.com/office/officeart/2005/8/layout/default"/>
    <dgm:cxn modelId="{AF4317B2-C737-4658-B390-88F11DDB3D7C}" type="presParOf" srcId="{EA34EFF7-3219-41B5-B95E-6E2E021CB8D5}" destId="{60C986F8-FE13-4265-8539-5AC8C07D87AB}" srcOrd="8" destOrd="0" presId="urn:microsoft.com/office/officeart/2005/8/layout/default"/>
    <dgm:cxn modelId="{C6EA48C9-0463-4008-9781-59282BEE2EF9}" type="presParOf" srcId="{EA34EFF7-3219-41B5-B95E-6E2E021CB8D5}" destId="{7BD95473-E679-43F4-A29C-1EDBFA3A9265}" srcOrd="9" destOrd="0" presId="urn:microsoft.com/office/officeart/2005/8/layout/default"/>
    <dgm:cxn modelId="{F64F35C2-0ACB-4F5C-B1BE-3BFF8E489755}" type="presParOf" srcId="{EA34EFF7-3219-41B5-B95E-6E2E021CB8D5}" destId="{879BA9A8-85E2-4E47-A582-F3FBF6142877}" srcOrd="10" destOrd="0" presId="urn:microsoft.com/office/officeart/2005/8/layout/default"/>
    <dgm:cxn modelId="{AAC031B5-500A-43BD-B66C-71854FE98C9D}" type="presParOf" srcId="{EA34EFF7-3219-41B5-B95E-6E2E021CB8D5}" destId="{1701AA5F-256F-4130-B87A-358A68AE91C1}" srcOrd="11" destOrd="0" presId="urn:microsoft.com/office/officeart/2005/8/layout/default"/>
    <dgm:cxn modelId="{2882BE53-33CD-412F-A6BB-938A1C16126B}" type="presParOf" srcId="{EA34EFF7-3219-41B5-B95E-6E2E021CB8D5}" destId="{EAB1A96E-C9B2-4C31-8D9A-45C09A40D9C8}" srcOrd="12" destOrd="0" presId="urn:microsoft.com/office/officeart/2005/8/layout/default"/>
    <dgm:cxn modelId="{918F1A48-401C-40CA-A599-F46644451F7F}" type="presParOf" srcId="{EA34EFF7-3219-41B5-B95E-6E2E021CB8D5}" destId="{F51D16EA-2817-4628-93F6-CEC3E866FE90}" srcOrd="13" destOrd="0" presId="urn:microsoft.com/office/officeart/2005/8/layout/default"/>
    <dgm:cxn modelId="{3EA31509-6D73-497E-AE7F-0E958BB75441}" type="presParOf" srcId="{EA34EFF7-3219-41B5-B95E-6E2E021CB8D5}" destId="{A5245903-F494-4AAF-9968-E93151485D19}" srcOrd="14" destOrd="0" presId="urn:microsoft.com/office/officeart/2005/8/layout/default"/>
    <dgm:cxn modelId="{C443737F-D0C9-45C6-B2BD-2725CF20141B}" type="presParOf" srcId="{EA34EFF7-3219-41B5-B95E-6E2E021CB8D5}" destId="{4679F00F-794D-421C-8521-6F03D69B9E7C}" srcOrd="15" destOrd="0" presId="urn:microsoft.com/office/officeart/2005/8/layout/default"/>
    <dgm:cxn modelId="{8DE9FA3C-875C-4CCB-AECF-69167DFD7D4F}" type="presParOf" srcId="{EA34EFF7-3219-41B5-B95E-6E2E021CB8D5}" destId="{F79746A9-E1B4-4734-B587-B2CE8B02E0E9}" srcOrd="16" destOrd="0" presId="urn:microsoft.com/office/officeart/2005/8/layout/default"/>
    <dgm:cxn modelId="{B3F7E422-546A-4B83-A344-D4BA61D7E7A9}" type="presParOf" srcId="{EA34EFF7-3219-41B5-B95E-6E2E021CB8D5}" destId="{458D9BF3-0C03-41B3-9216-AF1785861E6C}" srcOrd="17" destOrd="0" presId="urn:microsoft.com/office/officeart/2005/8/layout/default"/>
    <dgm:cxn modelId="{244C67A6-5AE0-4F8F-B7E8-F08E109B02BF}" type="presParOf" srcId="{EA34EFF7-3219-41B5-B95E-6E2E021CB8D5}" destId="{4E4220DF-E428-4F17-81EB-578B632B80F5}"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5B5483-144E-4C1E-98DB-CD3DA87162F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6F19CA2-D679-47F1-A63E-FEA4C8754116}">
      <dgm:prSet/>
      <dgm:spPr/>
      <dgm:t>
        <a:bodyPr/>
        <a:lstStyle/>
        <a:p>
          <a:endParaRPr lang="en-US" dirty="0"/>
        </a:p>
      </dgm:t>
    </dgm:pt>
    <dgm:pt modelId="{0171A549-97DF-41B1-A3AA-70DEC8BF1F72}" type="parTrans" cxnId="{A67F4E85-C87F-42D5-8783-A7549D8DFC83}">
      <dgm:prSet/>
      <dgm:spPr/>
      <dgm:t>
        <a:bodyPr/>
        <a:lstStyle/>
        <a:p>
          <a:endParaRPr lang="en-US"/>
        </a:p>
      </dgm:t>
    </dgm:pt>
    <dgm:pt modelId="{4D41E88B-9A7D-436C-AB08-7A6E5F956984}" type="sibTrans" cxnId="{A67F4E85-C87F-42D5-8783-A7549D8DFC83}">
      <dgm:prSet/>
      <dgm:spPr/>
      <dgm:t>
        <a:bodyPr/>
        <a:lstStyle/>
        <a:p>
          <a:endParaRPr lang="en-US"/>
        </a:p>
      </dgm:t>
    </dgm:pt>
    <dgm:pt modelId="{FB6F1BEC-046C-402B-8C84-0651708EF007}">
      <dgm:prSet/>
      <dgm:spPr/>
      <dgm:t>
        <a:bodyPr/>
        <a:lstStyle/>
        <a:p>
          <a:r>
            <a:rPr lang="en-GB" dirty="0"/>
            <a:t>Assess health needs</a:t>
          </a:r>
          <a:endParaRPr lang="en-US" dirty="0"/>
        </a:p>
      </dgm:t>
    </dgm:pt>
    <dgm:pt modelId="{DC02056E-D32D-4309-84F1-A1A979F764D3}" type="parTrans" cxnId="{E4771FC1-20DE-4B4C-A373-2D84C65AC999}">
      <dgm:prSet/>
      <dgm:spPr/>
      <dgm:t>
        <a:bodyPr/>
        <a:lstStyle/>
        <a:p>
          <a:endParaRPr lang="en-US"/>
        </a:p>
      </dgm:t>
    </dgm:pt>
    <dgm:pt modelId="{CEA6F8D0-27FB-4E26-96B1-E76573EA493D}" type="sibTrans" cxnId="{E4771FC1-20DE-4B4C-A373-2D84C65AC999}">
      <dgm:prSet/>
      <dgm:spPr/>
      <dgm:t>
        <a:bodyPr/>
        <a:lstStyle/>
        <a:p>
          <a:endParaRPr lang="en-US"/>
        </a:p>
      </dgm:t>
    </dgm:pt>
    <dgm:pt modelId="{D8047051-12C6-41B3-8C55-8C0DADE77DB4}">
      <dgm:prSet/>
      <dgm:spPr/>
      <dgm:t>
        <a:bodyPr/>
        <a:lstStyle/>
        <a:p>
          <a:r>
            <a:rPr lang="en-GB"/>
            <a:t>Plan and deliver care, shaping care approaches</a:t>
          </a:r>
          <a:endParaRPr lang="en-US"/>
        </a:p>
      </dgm:t>
    </dgm:pt>
    <dgm:pt modelId="{622D5E4C-8EF6-49FA-B92C-6FC9371A684D}" type="parTrans" cxnId="{045DF21A-104D-48BD-B0FC-9DD9C4ABFE96}">
      <dgm:prSet/>
      <dgm:spPr/>
      <dgm:t>
        <a:bodyPr/>
        <a:lstStyle/>
        <a:p>
          <a:endParaRPr lang="en-US"/>
        </a:p>
      </dgm:t>
    </dgm:pt>
    <dgm:pt modelId="{5C19C736-FD98-4D9D-9E34-CDC50607453B}" type="sibTrans" cxnId="{045DF21A-104D-48BD-B0FC-9DD9C4ABFE96}">
      <dgm:prSet/>
      <dgm:spPr/>
      <dgm:t>
        <a:bodyPr/>
        <a:lstStyle/>
        <a:p>
          <a:endParaRPr lang="en-US"/>
        </a:p>
      </dgm:t>
    </dgm:pt>
    <dgm:pt modelId="{47050D50-9B57-4436-9B4E-A3103403FA86}">
      <dgm:prSet/>
      <dgm:spPr/>
      <dgm:t>
        <a:bodyPr/>
        <a:lstStyle/>
        <a:p>
          <a:r>
            <a:rPr lang="en-GB"/>
            <a:t>Promote health and prevention (e.g. health campaigns)</a:t>
          </a:r>
          <a:endParaRPr lang="en-US"/>
        </a:p>
      </dgm:t>
    </dgm:pt>
    <dgm:pt modelId="{61240E6F-971D-46B0-AD89-2EAD1AA36F78}" type="parTrans" cxnId="{01DD8BB7-425D-4EA0-A393-91FE250F8522}">
      <dgm:prSet/>
      <dgm:spPr/>
      <dgm:t>
        <a:bodyPr/>
        <a:lstStyle/>
        <a:p>
          <a:endParaRPr lang="en-US"/>
        </a:p>
      </dgm:t>
    </dgm:pt>
    <dgm:pt modelId="{D9C58BBB-BF9A-4699-A7C9-927C05B9F8F9}" type="sibTrans" cxnId="{01DD8BB7-425D-4EA0-A393-91FE250F8522}">
      <dgm:prSet/>
      <dgm:spPr/>
      <dgm:t>
        <a:bodyPr/>
        <a:lstStyle/>
        <a:p>
          <a:endParaRPr lang="en-US"/>
        </a:p>
      </dgm:t>
    </dgm:pt>
    <dgm:pt modelId="{2CBCF9BE-4474-493F-931F-15CBE48CE4D8}">
      <dgm:prSet/>
      <dgm:spPr/>
      <dgm:t>
        <a:bodyPr/>
        <a:lstStyle/>
        <a:p>
          <a:r>
            <a:rPr lang="en-GB" dirty="0"/>
            <a:t>Reduce health inequalities (e.g. improving living conditions)</a:t>
          </a:r>
          <a:endParaRPr lang="en-US" dirty="0"/>
        </a:p>
      </dgm:t>
    </dgm:pt>
    <dgm:pt modelId="{28D45F61-AEFC-4D3C-B4BE-0FE747D00C99}" type="parTrans" cxnId="{FD02B315-7D80-436E-8E6B-4BE96944DBCD}">
      <dgm:prSet/>
      <dgm:spPr/>
      <dgm:t>
        <a:bodyPr/>
        <a:lstStyle/>
        <a:p>
          <a:endParaRPr lang="en-US"/>
        </a:p>
      </dgm:t>
    </dgm:pt>
    <dgm:pt modelId="{31501B72-A822-4237-8ACC-8B80D9BC934E}" type="sibTrans" cxnId="{FD02B315-7D80-436E-8E6B-4BE96944DBCD}">
      <dgm:prSet/>
      <dgm:spPr/>
      <dgm:t>
        <a:bodyPr/>
        <a:lstStyle/>
        <a:p>
          <a:endParaRPr lang="en-US"/>
        </a:p>
      </dgm:t>
    </dgm:pt>
    <dgm:pt modelId="{3893E1E1-7248-4776-817C-83A16289865B}">
      <dgm:prSet/>
      <dgm:spPr/>
      <dgm:t>
        <a:bodyPr/>
        <a:lstStyle/>
        <a:p>
          <a:r>
            <a:rPr lang="en-GB"/>
            <a:t>Educate and train staff to better understand patient needs</a:t>
          </a:r>
          <a:endParaRPr lang="en-US"/>
        </a:p>
      </dgm:t>
    </dgm:pt>
    <dgm:pt modelId="{D20E200D-3F98-49E0-A7A5-9C5793BE8B93}" type="parTrans" cxnId="{4C9D7712-59EB-4F92-BB21-846CA87E96DD}">
      <dgm:prSet/>
      <dgm:spPr/>
      <dgm:t>
        <a:bodyPr/>
        <a:lstStyle/>
        <a:p>
          <a:endParaRPr lang="en-US"/>
        </a:p>
      </dgm:t>
    </dgm:pt>
    <dgm:pt modelId="{D248F442-D7AF-4C9E-AE0A-1D70284E264F}" type="sibTrans" cxnId="{4C9D7712-59EB-4F92-BB21-846CA87E96DD}">
      <dgm:prSet/>
      <dgm:spPr/>
      <dgm:t>
        <a:bodyPr/>
        <a:lstStyle/>
        <a:p>
          <a:endParaRPr lang="en-US"/>
        </a:p>
      </dgm:t>
    </dgm:pt>
    <dgm:pt modelId="{2B19AC8D-58B7-4AB6-AD14-B132A1C675EE}">
      <dgm:prSet/>
      <dgm:spPr/>
      <dgm:t>
        <a:bodyPr/>
        <a:lstStyle/>
        <a:p>
          <a:r>
            <a:rPr lang="en-GB" b="1"/>
            <a:t>Aligns with national and global policies</a:t>
          </a:r>
          <a:endParaRPr lang="en-US"/>
        </a:p>
      </dgm:t>
    </dgm:pt>
    <dgm:pt modelId="{5886AC62-B7B2-479D-AEB9-866D2B881453}" type="parTrans" cxnId="{EC4CAF0C-6C52-4C16-9E07-54787B5B6CF7}">
      <dgm:prSet/>
      <dgm:spPr/>
      <dgm:t>
        <a:bodyPr/>
        <a:lstStyle/>
        <a:p>
          <a:endParaRPr lang="en-US"/>
        </a:p>
      </dgm:t>
    </dgm:pt>
    <dgm:pt modelId="{F451243A-FFDA-4F75-9F75-82C3897C5D89}" type="sibTrans" cxnId="{EC4CAF0C-6C52-4C16-9E07-54787B5B6CF7}">
      <dgm:prSet/>
      <dgm:spPr/>
      <dgm:t>
        <a:bodyPr/>
        <a:lstStyle/>
        <a:p>
          <a:endParaRPr lang="en-US"/>
        </a:p>
      </dgm:t>
    </dgm:pt>
    <dgm:pt modelId="{7CADBF34-3ED1-447B-AA32-D31B7B1776F0}">
      <dgm:prSet/>
      <dgm:spPr/>
      <dgm:t>
        <a:bodyPr/>
        <a:lstStyle/>
        <a:p>
          <a:r>
            <a:rPr lang="en-GB"/>
            <a:t>NHS Long Term Plan</a:t>
          </a:r>
          <a:endParaRPr lang="en-US"/>
        </a:p>
      </dgm:t>
    </dgm:pt>
    <dgm:pt modelId="{329DBA97-1D4B-441D-81D7-87E989E5689A}" type="parTrans" cxnId="{C6165BB7-CF5D-49E7-A6CA-C07F5020E874}">
      <dgm:prSet/>
      <dgm:spPr/>
      <dgm:t>
        <a:bodyPr/>
        <a:lstStyle/>
        <a:p>
          <a:endParaRPr lang="en-US"/>
        </a:p>
      </dgm:t>
    </dgm:pt>
    <dgm:pt modelId="{41400E83-CC87-49F5-BAB2-FEE1022A9E53}" type="sibTrans" cxnId="{C6165BB7-CF5D-49E7-A6CA-C07F5020E874}">
      <dgm:prSet/>
      <dgm:spPr/>
      <dgm:t>
        <a:bodyPr/>
        <a:lstStyle/>
        <a:p>
          <a:endParaRPr lang="en-US"/>
        </a:p>
      </dgm:t>
    </dgm:pt>
    <dgm:pt modelId="{E28933D6-6DD7-4228-B480-CEAA5FCEE459}">
      <dgm:prSet/>
      <dgm:spPr/>
      <dgm:t>
        <a:bodyPr/>
        <a:lstStyle/>
        <a:p>
          <a:r>
            <a:rPr lang="en-GB"/>
            <a:t>Public Health England frameworks</a:t>
          </a:r>
          <a:endParaRPr lang="en-US"/>
        </a:p>
      </dgm:t>
    </dgm:pt>
    <dgm:pt modelId="{B4BA3FAE-D1F1-4184-91A6-0258237C8411}" type="parTrans" cxnId="{E6AE4CE8-97DD-4A75-9A94-11B47F793252}">
      <dgm:prSet/>
      <dgm:spPr/>
      <dgm:t>
        <a:bodyPr/>
        <a:lstStyle/>
        <a:p>
          <a:endParaRPr lang="en-US"/>
        </a:p>
      </dgm:t>
    </dgm:pt>
    <dgm:pt modelId="{492786BB-2A49-4C30-85AB-09B1B554F39D}" type="sibTrans" cxnId="{E6AE4CE8-97DD-4A75-9A94-11B47F793252}">
      <dgm:prSet/>
      <dgm:spPr/>
      <dgm:t>
        <a:bodyPr/>
        <a:lstStyle/>
        <a:p>
          <a:endParaRPr lang="en-US"/>
        </a:p>
      </dgm:t>
    </dgm:pt>
    <dgm:pt modelId="{234657CD-A102-4736-BE21-B23948F76A57}">
      <dgm:prSet/>
      <dgm:spPr/>
      <dgm:t>
        <a:bodyPr/>
        <a:lstStyle/>
        <a:p>
          <a:r>
            <a:rPr lang="en-GB"/>
            <a:t>UN Sustainable Development Goals</a:t>
          </a:r>
          <a:endParaRPr lang="en-US"/>
        </a:p>
      </dgm:t>
    </dgm:pt>
    <dgm:pt modelId="{2C9C41BD-7723-459E-8568-C97053DA26BF}" type="parTrans" cxnId="{A640F1D2-BDF5-423D-9DDA-3161A32045A6}">
      <dgm:prSet/>
      <dgm:spPr/>
      <dgm:t>
        <a:bodyPr/>
        <a:lstStyle/>
        <a:p>
          <a:endParaRPr lang="en-US"/>
        </a:p>
      </dgm:t>
    </dgm:pt>
    <dgm:pt modelId="{CDA39FE5-E2FD-417A-8D81-CFE70CFE14BA}" type="sibTrans" cxnId="{A640F1D2-BDF5-423D-9DDA-3161A32045A6}">
      <dgm:prSet/>
      <dgm:spPr/>
      <dgm:t>
        <a:bodyPr/>
        <a:lstStyle/>
        <a:p>
          <a:endParaRPr lang="en-US"/>
        </a:p>
      </dgm:t>
    </dgm:pt>
    <dgm:pt modelId="{56A9773A-2F4C-47C3-8FAE-BF8C6163239D}" type="pres">
      <dgm:prSet presAssocID="{F05B5483-144E-4C1E-98DB-CD3DA87162F1}" presName="vert0" presStyleCnt="0">
        <dgm:presLayoutVars>
          <dgm:dir/>
          <dgm:animOne val="branch"/>
          <dgm:animLvl val="lvl"/>
        </dgm:presLayoutVars>
      </dgm:prSet>
      <dgm:spPr/>
    </dgm:pt>
    <dgm:pt modelId="{642B7E44-E145-46D4-98C5-C9E08BF2A1A9}" type="pres">
      <dgm:prSet presAssocID="{76F19CA2-D679-47F1-A63E-FEA4C8754116}" presName="thickLine" presStyleLbl="alignNode1" presStyleIdx="0" presStyleCnt="10"/>
      <dgm:spPr/>
    </dgm:pt>
    <dgm:pt modelId="{8659E331-4F9D-44F0-9E0F-6F0691976BD5}" type="pres">
      <dgm:prSet presAssocID="{76F19CA2-D679-47F1-A63E-FEA4C8754116}" presName="horz1" presStyleCnt="0"/>
      <dgm:spPr/>
    </dgm:pt>
    <dgm:pt modelId="{A078272E-5DBC-4A42-BD9B-DA2C488AA21F}" type="pres">
      <dgm:prSet presAssocID="{76F19CA2-D679-47F1-A63E-FEA4C8754116}" presName="tx1" presStyleLbl="revTx" presStyleIdx="0" presStyleCnt="10"/>
      <dgm:spPr/>
    </dgm:pt>
    <dgm:pt modelId="{BCEE812B-A394-44A2-BA81-AE3AD8A9D42F}" type="pres">
      <dgm:prSet presAssocID="{76F19CA2-D679-47F1-A63E-FEA4C8754116}" presName="vert1" presStyleCnt="0"/>
      <dgm:spPr/>
    </dgm:pt>
    <dgm:pt modelId="{E88C3145-E5C3-4967-A8B8-F2011053A2E7}" type="pres">
      <dgm:prSet presAssocID="{FB6F1BEC-046C-402B-8C84-0651708EF007}" presName="thickLine" presStyleLbl="alignNode1" presStyleIdx="1" presStyleCnt="10"/>
      <dgm:spPr/>
    </dgm:pt>
    <dgm:pt modelId="{31C52774-DA09-4095-B32A-C5CCE52EA413}" type="pres">
      <dgm:prSet presAssocID="{FB6F1BEC-046C-402B-8C84-0651708EF007}" presName="horz1" presStyleCnt="0"/>
      <dgm:spPr/>
    </dgm:pt>
    <dgm:pt modelId="{6869FA02-4060-4FC3-8F28-4C1C2D49A388}" type="pres">
      <dgm:prSet presAssocID="{FB6F1BEC-046C-402B-8C84-0651708EF007}" presName="tx1" presStyleLbl="revTx" presStyleIdx="1" presStyleCnt="10"/>
      <dgm:spPr/>
    </dgm:pt>
    <dgm:pt modelId="{57FD6AED-B03F-4429-AE78-0D90F3DA713F}" type="pres">
      <dgm:prSet presAssocID="{FB6F1BEC-046C-402B-8C84-0651708EF007}" presName="vert1" presStyleCnt="0"/>
      <dgm:spPr/>
    </dgm:pt>
    <dgm:pt modelId="{60141F7B-2A05-4B28-8C6A-8A21D0B394C8}" type="pres">
      <dgm:prSet presAssocID="{D8047051-12C6-41B3-8C55-8C0DADE77DB4}" presName="thickLine" presStyleLbl="alignNode1" presStyleIdx="2" presStyleCnt="10"/>
      <dgm:spPr/>
    </dgm:pt>
    <dgm:pt modelId="{64AC5B59-B49A-4A84-B2C5-35CEFC0542CF}" type="pres">
      <dgm:prSet presAssocID="{D8047051-12C6-41B3-8C55-8C0DADE77DB4}" presName="horz1" presStyleCnt="0"/>
      <dgm:spPr/>
    </dgm:pt>
    <dgm:pt modelId="{F9105749-19B0-4771-9A02-7AD62850FFC5}" type="pres">
      <dgm:prSet presAssocID="{D8047051-12C6-41B3-8C55-8C0DADE77DB4}" presName="tx1" presStyleLbl="revTx" presStyleIdx="2" presStyleCnt="10"/>
      <dgm:spPr/>
    </dgm:pt>
    <dgm:pt modelId="{AC371AC2-CDE9-44D2-92F2-75D155E268FE}" type="pres">
      <dgm:prSet presAssocID="{D8047051-12C6-41B3-8C55-8C0DADE77DB4}" presName="vert1" presStyleCnt="0"/>
      <dgm:spPr/>
    </dgm:pt>
    <dgm:pt modelId="{831E59A4-9B34-43E0-A7AE-BBDC033D293E}" type="pres">
      <dgm:prSet presAssocID="{47050D50-9B57-4436-9B4E-A3103403FA86}" presName="thickLine" presStyleLbl="alignNode1" presStyleIdx="3" presStyleCnt="10"/>
      <dgm:spPr/>
    </dgm:pt>
    <dgm:pt modelId="{1B9E9DC2-F9C4-470D-9F85-0C1E49B8C731}" type="pres">
      <dgm:prSet presAssocID="{47050D50-9B57-4436-9B4E-A3103403FA86}" presName="horz1" presStyleCnt="0"/>
      <dgm:spPr/>
    </dgm:pt>
    <dgm:pt modelId="{5E2CCAE8-30AA-4936-947B-E289CC71F0DC}" type="pres">
      <dgm:prSet presAssocID="{47050D50-9B57-4436-9B4E-A3103403FA86}" presName="tx1" presStyleLbl="revTx" presStyleIdx="3" presStyleCnt="10"/>
      <dgm:spPr/>
    </dgm:pt>
    <dgm:pt modelId="{64EB512F-981D-4CE2-8B4B-A11BA29C5A92}" type="pres">
      <dgm:prSet presAssocID="{47050D50-9B57-4436-9B4E-A3103403FA86}" presName="vert1" presStyleCnt="0"/>
      <dgm:spPr/>
    </dgm:pt>
    <dgm:pt modelId="{C5037AEC-D32D-4509-8379-8D2DF4B17A21}" type="pres">
      <dgm:prSet presAssocID="{2CBCF9BE-4474-493F-931F-15CBE48CE4D8}" presName="thickLine" presStyleLbl="alignNode1" presStyleIdx="4" presStyleCnt="10"/>
      <dgm:spPr/>
    </dgm:pt>
    <dgm:pt modelId="{DB84C02A-112C-454A-9280-2C4BD38C00BE}" type="pres">
      <dgm:prSet presAssocID="{2CBCF9BE-4474-493F-931F-15CBE48CE4D8}" presName="horz1" presStyleCnt="0"/>
      <dgm:spPr/>
    </dgm:pt>
    <dgm:pt modelId="{55559B6B-A6C6-4A3B-8EEF-5448401311BE}" type="pres">
      <dgm:prSet presAssocID="{2CBCF9BE-4474-493F-931F-15CBE48CE4D8}" presName="tx1" presStyleLbl="revTx" presStyleIdx="4" presStyleCnt="10"/>
      <dgm:spPr/>
    </dgm:pt>
    <dgm:pt modelId="{9DCB8733-3A12-4BC0-B285-8157A0884CFB}" type="pres">
      <dgm:prSet presAssocID="{2CBCF9BE-4474-493F-931F-15CBE48CE4D8}" presName="vert1" presStyleCnt="0"/>
      <dgm:spPr/>
    </dgm:pt>
    <dgm:pt modelId="{D82EB2C6-8DDB-419A-8878-5AF738715518}" type="pres">
      <dgm:prSet presAssocID="{3893E1E1-7248-4776-817C-83A16289865B}" presName="thickLine" presStyleLbl="alignNode1" presStyleIdx="5" presStyleCnt="10"/>
      <dgm:spPr/>
    </dgm:pt>
    <dgm:pt modelId="{B2A95601-C1A9-488D-BAA2-05E41CF26EED}" type="pres">
      <dgm:prSet presAssocID="{3893E1E1-7248-4776-817C-83A16289865B}" presName="horz1" presStyleCnt="0"/>
      <dgm:spPr/>
    </dgm:pt>
    <dgm:pt modelId="{640CB363-46E3-43FE-ACAA-FA28FB441DE2}" type="pres">
      <dgm:prSet presAssocID="{3893E1E1-7248-4776-817C-83A16289865B}" presName="tx1" presStyleLbl="revTx" presStyleIdx="5" presStyleCnt="10"/>
      <dgm:spPr/>
    </dgm:pt>
    <dgm:pt modelId="{B28CD7F6-FE1B-4DB9-B56E-4203BDE71E16}" type="pres">
      <dgm:prSet presAssocID="{3893E1E1-7248-4776-817C-83A16289865B}" presName="vert1" presStyleCnt="0"/>
      <dgm:spPr/>
    </dgm:pt>
    <dgm:pt modelId="{C1DB557D-63C8-434F-B8D0-80CF81C57D0C}" type="pres">
      <dgm:prSet presAssocID="{2B19AC8D-58B7-4AB6-AD14-B132A1C675EE}" presName="thickLine" presStyleLbl="alignNode1" presStyleIdx="6" presStyleCnt="10"/>
      <dgm:spPr/>
    </dgm:pt>
    <dgm:pt modelId="{68FCFEA9-CB93-4205-8D0F-365F1A8601A0}" type="pres">
      <dgm:prSet presAssocID="{2B19AC8D-58B7-4AB6-AD14-B132A1C675EE}" presName="horz1" presStyleCnt="0"/>
      <dgm:spPr/>
    </dgm:pt>
    <dgm:pt modelId="{0BE662AC-2EFB-4068-8948-D4735FC740ED}" type="pres">
      <dgm:prSet presAssocID="{2B19AC8D-58B7-4AB6-AD14-B132A1C675EE}" presName="tx1" presStyleLbl="revTx" presStyleIdx="6" presStyleCnt="10"/>
      <dgm:spPr/>
    </dgm:pt>
    <dgm:pt modelId="{BE0FD04A-154B-4344-AE22-EAE116ACCCE3}" type="pres">
      <dgm:prSet presAssocID="{2B19AC8D-58B7-4AB6-AD14-B132A1C675EE}" presName="vert1" presStyleCnt="0"/>
      <dgm:spPr/>
    </dgm:pt>
    <dgm:pt modelId="{4AB937D9-E388-444D-893C-CF4CE9A9970C}" type="pres">
      <dgm:prSet presAssocID="{7CADBF34-3ED1-447B-AA32-D31B7B1776F0}" presName="thickLine" presStyleLbl="alignNode1" presStyleIdx="7" presStyleCnt="10"/>
      <dgm:spPr/>
    </dgm:pt>
    <dgm:pt modelId="{2C7FDB69-BBD4-4FDF-ADA6-FD5AABF09DB0}" type="pres">
      <dgm:prSet presAssocID="{7CADBF34-3ED1-447B-AA32-D31B7B1776F0}" presName="horz1" presStyleCnt="0"/>
      <dgm:spPr/>
    </dgm:pt>
    <dgm:pt modelId="{463E15F8-2FDB-4E80-9E9F-547E92143B41}" type="pres">
      <dgm:prSet presAssocID="{7CADBF34-3ED1-447B-AA32-D31B7B1776F0}" presName="tx1" presStyleLbl="revTx" presStyleIdx="7" presStyleCnt="10"/>
      <dgm:spPr/>
    </dgm:pt>
    <dgm:pt modelId="{6CD7C8C3-15F5-41FD-B31D-163635221D17}" type="pres">
      <dgm:prSet presAssocID="{7CADBF34-3ED1-447B-AA32-D31B7B1776F0}" presName="vert1" presStyleCnt="0"/>
      <dgm:spPr/>
    </dgm:pt>
    <dgm:pt modelId="{AE7D411D-4273-4CE7-ACD9-8AD493D238D3}" type="pres">
      <dgm:prSet presAssocID="{E28933D6-6DD7-4228-B480-CEAA5FCEE459}" presName="thickLine" presStyleLbl="alignNode1" presStyleIdx="8" presStyleCnt="10"/>
      <dgm:spPr/>
    </dgm:pt>
    <dgm:pt modelId="{5AC4554A-D030-4A79-BC7F-04D1B7C9CE5E}" type="pres">
      <dgm:prSet presAssocID="{E28933D6-6DD7-4228-B480-CEAA5FCEE459}" presName="horz1" presStyleCnt="0"/>
      <dgm:spPr/>
    </dgm:pt>
    <dgm:pt modelId="{BA777AC7-0F75-44B5-BFF7-427464AD0A53}" type="pres">
      <dgm:prSet presAssocID="{E28933D6-6DD7-4228-B480-CEAA5FCEE459}" presName="tx1" presStyleLbl="revTx" presStyleIdx="8" presStyleCnt="10"/>
      <dgm:spPr/>
    </dgm:pt>
    <dgm:pt modelId="{19D23584-04A4-4201-BC43-78DC0DBB7036}" type="pres">
      <dgm:prSet presAssocID="{E28933D6-6DD7-4228-B480-CEAA5FCEE459}" presName="vert1" presStyleCnt="0"/>
      <dgm:spPr/>
    </dgm:pt>
    <dgm:pt modelId="{6D4AFB71-B5B0-4F5B-A4BF-7A3AD815C79B}" type="pres">
      <dgm:prSet presAssocID="{234657CD-A102-4736-BE21-B23948F76A57}" presName="thickLine" presStyleLbl="alignNode1" presStyleIdx="9" presStyleCnt="10"/>
      <dgm:spPr/>
    </dgm:pt>
    <dgm:pt modelId="{01EE7BF3-D26E-464F-B2F8-1CB380A7147D}" type="pres">
      <dgm:prSet presAssocID="{234657CD-A102-4736-BE21-B23948F76A57}" presName="horz1" presStyleCnt="0"/>
      <dgm:spPr/>
    </dgm:pt>
    <dgm:pt modelId="{FD73FC58-A8BE-471D-9196-968BA10E2E4E}" type="pres">
      <dgm:prSet presAssocID="{234657CD-A102-4736-BE21-B23948F76A57}" presName="tx1" presStyleLbl="revTx" presStyleIdx="9" presStyleCnt="10"/>
      <dgm:spPr/>
    </dgm:pt>
    <dgm:pt modelId="{82FFB805-A63F-4AB4-8C45-3493C00FF0F6}" type="pres">
      <dgm:prSet presAssocID="{234657CD-A102-4736-BE21-B23948F76A57}" presName="vert1" presStyleCnt="0"/>
      <dgm:spPr/>
    </dgm:pt>
  </dgm:ptLst>
  <dgm:cxnLst>
    <dgm:cxn modelId="{EC4CAF0C-6C52-4C16-9E07-54787B5B6CF7}" srcId="{F05B5483-144E-4C1E-98DB-CD3DA87162F1}" destId="{2B19AC8D-58B7-4AB6-AD14-B132A1C675EE}" srcOrd="6" destOrd="0" parTransId="{5886AC62-B7B2-479D-AEB9-866D2B881453}" sibTransId="{F451243A-FFDA-4F75-9F75-82C3897C5D89}"/>
    <dgm:cxn modelId="{5A2FF80C-3E4E-4FD0-B7F9-ECF8E7BD3B1D}" type="presOf" srcId="{FB6F1BEC-046C-402B-8C84-0651708EF007}" destId="{6869FA02-4060-4FC3-8F28-4C1C2D49A388}" srcOrd="0" destOrd="0" presId="urn:microsoft.com/office/officeart/2008/layout/LinedList"/>
    <dgm:cxn modelId="{B49D260E-2AC9-418C-9573-547FE76427D7}" type="presOf" srcId="{E28933D6-6DD7-4228-B480-CEAA5FCEE459}" destId="{BA777AC7-0F75-44B5-BFF7-427464AD0A53}" srcOrd="0" destOrd="0" presId="urn:microsoft.com/office/officeart/2008/layout/LinedList"/>
    <dgm:cxn modelId="{4C9D7712-59EB-4F92-BB21-846CA87E96DD}" srcId="{F05B5483-144E-4C1E-98DB-CD3DA87162F1}" destId="{3893E1E1-7248-4776-817C-83A16289865B}" srcOrd="5" destOrd="0" parTransId="{D20E200D-3F98-49E0-A7A5-9C5793BE8B93}" sibTransId="{D248F442-D7AF-4C9E-AE0A-1D70284E264F}"/>
    <dgm:cxn modelId="{FD02B315-7D80-436E-8E6B-4BE96944DBCD}" srcId="{F05B5483-144E-4C1E-98DB-CD3DA87162F1}" destId="{2CBCF9BE-4474-493F-931F-15CBE48CE4D8}" srcOrd="4" destOrd="0" parTransId="{28D45F61-AEFC-4D3C-B4BE-0FE747D00C99}" sibTransId="{31501B72-A822-4237-8ACC-8B80D9BC934E}"/>
    <dgm:cxn modelId="{C9250217-9917-44A4-8D93-D8A7B28F78FF}" type="presOf" srcId="{2CBCF9BE-4474-493F-931F-15CBE48CE4D8}" destId="{55559B6B-A6C6-4A3B-8EEF-5448401311BE}" srcOrd="0" destOrd="0" presId="urn:microsoft.com/office/officeart/2008/layout/LinedList"/>
    <dgm:cxn modelId="{045DF21A-104D-48BD-B0FC-9DD9C4ABFE96}" srcId="{F05B5483-144E-4C1E-98DB-CD3DA87162F1}" destId="{D8047051-12C6-41B3-8C55-8C0DADE77DB4}" srcOrd="2" destOrd="0" parTransId="{622D5E4C-8EF6-49FA-B92C-6FC9371A684D}" sibTransId="{5C19C736-FD98-4D9D-9E34-CDC50607453B}"/>
    <dgm:cxn modelId="{855B3B1B-A5AE-45F4-A3AE-CF8DE4D82075}" type="presOf" srcId="{234657CD-A102-4736-BE21-B23948F76A57}" destId="{FD73FC58-A8BE-471D-9196-968BA10E2E4E}" srcOrd="0" destOrd="0" presId="urn:microsoft.com/office/officeart/2008/layout/LinedList"/>
    <dgm:cxn modelId="{9327EC5B-A2DA-482A-8B63-CF54129B53F1}" type="presOf" srcId="{D8047051-12C6-41B3-8C55-8C0DADE77DB4}" destId="{F9105749-19B0-4771-9A02-7AD62850FFC5}" srcOrd="0" destOrd="0" presId="urn:microsoft.com/office/officeart/2008/layout/LinedList"/>
    <dgm:cxn modelId="{5510614F-9793-415A-B2BD-9B7CE66AA166}" type="presOf" srcId="{76F19CA2-D679-47F1-A63E-FEA4C8754116}" destId="{A078272E-5DBC-4A42-BD9B-DA2C488AA21F}" srcOrd="0" destOrd="0" presId="urn:microsoft.com/office/officeart/2008/layout/LinedList"/>
    <dgm:cxn modelId="{D365D47D-8B1D-484A-A1AB-B8B31775D37D}" type="presOf" srcId="{47050D50-9B57-4436-9B4E-A3103403FA86}" destId="{5E2CCAE8-30AA-4936-947B-E289CC71F0DC}" srcOrd="0" destOrd="0" presId="urn:microsoft.com/office/officeart/2008/layout/LinedList"/>
    <dgm:cxn modelId="{DA254883-0325-4145-A91A-8EDD33E010CE}" type="presOf" srcId="{F05B5483-144E-4C1E-98DB-CD3DA87162F1}" destId="{56A9773A-2F4C-47C3-8FAE-BF8C6163239D}" srcOrd="0" destOrd="0" presId="urn:microsoft.com/office/officeart/2008/layout/LinedList"/>
    <dgm:cxn modelId="{A67F4E85-C87F-42D5-8783-A7549D8DFC83}" srcId="{F05B5483-144E-4C1E-98DB-CD3DA87162F1}" destId="{76F19CA2-D679-47F1-A63E-FEA4C8754116}" srcOrd="0" destOrd="0" parTransId="{0171A549-97DF-41B1-A3AA-70DEC8BF1F72}" sibTransId="{4D41E88B-9A7D-436C-AB08-7A6E5F956984}"/>
    <dgm:cxn modelId="{6BA107A1-D5B5-4753-A7F0-83A8186B7CAA}" type="presOf" srcId="{2B19AC8D-58B7-4AB6-AD14-B132A1C675EE}" destId="{0BE662AC-2EFB-4068-8948-D4735FC740ED}" srcOrd="0" destOrd="0" presId="urn:microsoft.com/office/officeart/2008/layout/LinedList"/>
    <dgm:cxn modelId="{A47ED7A3-2FD8-4B0E-BD51-00A5EC68F6C5}" type="presOf" srcId="{7CADBF34-3ED1-447B-AA32-D31B7B1776F0}" destId="{463E15F8-2FDB-4E80-9E9F-547E92143B41}" srcOrd="0" destOrd="0" presId="urn:microsoft.com/office/officeart/2008/layout/LinedList"/>
    <dgm:cxn modelId="{C6165BB7-CF5D-49E7-A6CA-C07F5020E874}" srcId="{F05B5483-144E-4C1E-98DB-CD3DA87162F1}" destId="{7CADBF34-3ED1-447B-AA32-D31B7B1776F0}" srcOrd="7" destOrd="0" parTransId="{329DBA97-1D4B-441D-81D7-87E989E5689A}" sibTransId="{41400E83-CC87-49F5-BAB2-FEE1022A9E53}"/>
    <dgm:cxn modelId="{01DD8BB7-425D-4EA0-A393-91FE250F8522}" srcId="{F05B5483-144E-4C1E-98DB-CD3DA87162F1}" destId="{47050D50-9B57-4436-9B4E-A3103403FA86}" srcOrd="3" destOrd="0" parTransId="{61240E6F-971D-46B0-AD89-2EAD1AA36F78}" sibTransId="{D9C58BBB-BF9A-4699-A7C9-927C05B9F8F9}"/>
    <dgm:cxn modelId="{E4771FC1-20DE-4B4C-A373-2D84C65AC999}" srcId="{F05B5483-144E-4C1E-98DB-CD3DA87162F1}" destId="{FB6F1BEC-046C-402B-8C84-0651708EF007}" srcOrd="1" destOrd="0" parTransId="{DC02056E-D32D-4309-84F1-A1A979F764D3}" sibTransId="{CEA6F8D0-27FB-4E26-96B1-E76573EA493D}"/>
    <dgm:cxn modelId="{15BA5BC5-B072-42C8-88F9-D3CB55E29C82}" type="presOf" srcId="{3893E1E1-7248-4776-817C-83A16289865B}" destId="{640CB363-46E3-43FE-ACAA-FA28FB441DE2}" srcOrd="0" destOrd="0" presId="urn:microsoft.com/office/officeart/2008/layout/LinedList"/>
    <dgm:cxn modelId="{A640F1D2-BDF5-423D-9DDA-3161A32045A6}" srcId="{F05B5483-144E-4C1E-98DB-CD3DA87162F1}" destId="{234657CD-A102-4736-BE21-B23948F76A57}" srcOrd="9" destOrd="0" parTransId="{2C9C41BD-7723-459E-8568-C97053DA26BF}" sibTransId="{CDA39FE5-E2FD-417A-8D81-CFE70CFE14BA}"/>
    <dgm:cxn modelId="{E6AE4CE8-97DD-4A75-9A94-11B47F793252}" srcId="{F05B5483-144E-4C1E-98DB-CD3DA87162F1}" destId="{E28933D6-6DD7-4228-B480-CEAA5FCEE459}" srcOrd="8" destOrd="0" parTransId="{B4BA3FAE-D1F1-4184-91A6-0258237C8411}" sibTransId="{492786BB-2A49-4C30-85AB-09B1B554F39D}"/>
    <dgm:cxn modelId="{383B7836-83BD-4DEC-AF75-EF5CEACE16A2}" type="presParOf" srcId="{56A9773A-2F4C-47C3-8FAE-BF8C6163239D}" destId="{642B7E44-E145-46D4-98C5-C9E08BF2A1A9}" srcOrd="0" destOrd="0" presId="urn:microsoft.com/office/officeart/2008/layout/LinedList"/>
    <dgm:cxn modelId="{2FD198A3-CA86-4732-9E2F-7362F137883D}" type="presParOf" srcId="{56A9773A-2F4C-47C3-8FAE-BF8C6163239D}" destId="{8659E331-4F9D-44F0-9E0F-6F0691976BD5}" srcOrd="1" destOrd="0" presId="urn:microsoft.com/office/officeart/2008/layout/LinedList"/>
    <dgm:cxn modelId="{79F30796-572B-4A24-B939-768547FA2BAC}" type="presParOf" srcId="{8659E331-4F9D-44F0-9E0F-6F0691976BD5}" destId="{A078272E-5DBC-4A42-BD9B-DA2C488AA21F}" srcOrd="0" destOrd="0" presId="urn:microsoft.com/office/officeart/2008/layout/LinedList"/>
    <dgm:cxn modelId="{0B1AE628-64A2-49B4-B9AA-2E4C373C99AA}" type="presParOf" srcId="{8659E331-4F9D-44F0-9E0F-6F0691976BD5}" destId="{BCEE812B-A394-44A2-BA81-AE3AD8A9D42F}" srcOrd="1" destOrd="0" presId="urn:microsoft.com/office/officeart/2008/layout/LinedList"/>
    <dgm:cxn modelId="{BEC65A4F-750F-45B3-B63B-733D6F5F2E3E}" type="presParOf" srcId="{56A9773A-2F4C-47C3-8FAE-BF8C6163239D}" destId="{E88C3145-E5C3-4967-A8B8-F2011053A2E7}" srcOrd="2" destOrd="0" presId="urn:microsoft.com/office/officeart/2008/layout/LinedList"/>
    <dgm:cxn modelId="{EF5FAFAC-4A5E-4D4B-A5C1-803F108A0A97}" type="presParOf" srcId="{56A9773A-2F4C-47C3-8FAE-BF8C6163239D}" destId="{31C52774-DA09-4095-B32A-C5CCE52EA413}" srcOrd="3" destOrd="0" presId="urn:microsoft.com/office/officeart/2008/layout/LinedList"/>
    <dgm:cxn modelId="{C3D7D8A0-B503-407B-B570-966DF2762FD1}" type="presParOf" srcId="{31C52774-DA09-4095-B32A-C5CCE52EA413}" destId="{6869FA02-4060-4FC3-8F28-4C1C2D49A388}" srcOrd="0" destOrd="0" presId="urn:microsoft.com/office/officeart/2008/layout/LinedList"/>
    <dgm:cxn modelId="{42ABEF10-0D11-4BA9-9AA3-D83253AFBD14}" type="presParOf" srcId="{31C52774-DA09-4095-B32A-C5CCE52EA413}" destId="{57FD6AED-B03F-4429-AE78-0D90F3DA713F}" srcOrd="1" destOrd="0" presId="urn:microsoft.com/office/officeart/2008/layout/LinedList"/>
    <dgm:cxn modelId="{D79508BB-E5D5-4FC4-B0B0-7CF4DE9780EC}" type="presParOf" srcId="{56A9773A-2F4C-47C3-8FAE-BF8C6163239D}" destId="{60141F7B-2A05-4B28-8C6A-8A21D0B394C8}" srcOrd="4" destOrd="0" presId="urn:microsoft.com/office/officeart/2008/layout/LinedList"/>
    <dgm:cxn modelId="{79F0CF2B-1AEE-4495-8F03-1B9AC243CF99}" type="presParOf" srcId="{56A9773A-2F4C-47C3-8FAE-BF8C6163239D}" destId="{64AC5B59-B49A-4A84-B2C5-35CEFC0542CF}" srcOrd="5" destOrd="0" presId="urn:microsoft.com/office/officeart/2008/layout/LinedList"/>
    <dgm:cxn modelId="{0251D066-FEDF-46E4-BEFE-8F1CA5914A42}" type="presParOf" srcId="{64AC5B59-B49A-4A84-B2C5-35CEFC0542CF}" destId="{F9105749-19B0-4771-9A02-7AD62850FFC5}" srcOrd="0" destOrd="0" presId="urn:microsoft.com/office/officeart/2008/layout/LinedList"/>
    <dgm:cxn modelId="{46A736AE-018E-43CB-82FA-52B9543B4990}" type="presParOf" srcId="{64AC5B59-B49A-4A84-B2C5-35CEFC0542CF}" destId="{AC371AC2-CDE9-44D2-92F2-75D155E268FE}" srcOrd="1" destOrd="0" presId="urn:microsoft.com/office/officeart/2008/layout/LinedList"/>
    <dgm:cxn modelId="{DC151D5D-051D-47EF-82DA-AA9C81BDF9E5}" type="presParOf" srcId="{56A9773A-2F4C-47C3-8FAE-BF8C6163239D}" destId="{831E59A4-9B34-43E0-A7AE-BBDC033D293E}" srcOrd="6" destOrd="0" presId="urn:microsoft.com/office/officeart/2008/layout/LinedList"/>
    <dgm:cxn modelId="{E9181A23-2C1A-4D73-B5A7-1DC78FCCA7B8}" type="presParOf" srcId="{56A9773A-2F4C-47C3-8FAE-BF8C6163239D}" destId="{1B9E9DC2-F9C4-470D-9F85-0C1E49B8C731}" srcOrd="7" destOrd="0" presId="urn:microsoft.com/office/officeart/2008/layout/LinedList"/>
    <dgm:cxn modelId="{68D8825C-642F-4ADE-A187-1A8FD89F90D0}" type="presParOf" srcId="{1B9E9DC2-F9C4-470D-9F85-0C1E49B8C731}" destId="{5E2CCAE8-30AA-4936-947B-E289CC71F0DC}" srcOrd="0" destOrd="0" presId="urn:microsoft.com/office/officeart/2008/layout/LinedList"/>
    <dgm:cxn modelId="{865B0665-E153-4649-86A7-8A47B08EF4A4}" type="presParOf" srcId="{1B9E9DC2-F9C4-470D-9F85-0C1E49B8C731}" destId="{64EB512F-981D-4CE2-8B4B-A11BA29C5A92}" srcOrd="1" destOrd="0" presId="urn:microsoft.com/office/officeart/2008/layout/LinedList"/>
    <dgm:cxn modelId="{17BBA274-F5BE-490A-AAFD-1587309F8B43}" type="presParOf" srcId="{56A9773A-2F4C-47C3-8FAE-BF8C6163239D}" destId="{C5037AEC-D32D-4509-8379-8D2DF4B17A21}" srcOrd="8" destOrd="0" presId="urn:microsoft.com/office/officeart/2008/layout/LinedList"/>
    <dgm:cxn modelId="{B15DC165-E4B7-4C5F-A4CA-F8B0E27585E0}" type="presParOf" srcId="{56A9773A-2F4C-47C3-8FAE-BF8C6163239D}" destId="{DB84C02A-112C-454A-9280-2C4BD38C00BE}" srcOrd="9" destOrd="0" presId="urn:microsoft.com/office/officeart/2008/layout/LinedList"/>
    <dgm:cxn modelId="{1BE826BF-EC59-45E7-A58B-D600F34E6674}" type="presParOf" srcId="{DB84C02A-112C-454A-9280-2C4BD38C00BE}" destId="{55559B6B-A6C6-4A3B-8EEF-5448401311BE}" srcOrd="0" destOrd="0" presId="urn:microsoft.com/office/officeart/2008/layout/LinedList"/>
    <dgm:cxn modelId="{152C1EFA-54E8-4FBF-94D4-AD83DE02FC14}" type="presParOf" srcId="{DB84C02A-112C-454A-9280-2C4BD38C00BE}" destId="{9DCB8733-3A12-4BC0-B285-8157A0884CFB}" srcOrd="1" destOrd="0" presId="urn:microsoft.com/office/officeart/2008/layout/LinedList"/>
    <dgm:cxn modelId="{4ECBB554-89B4-40AE-BB67-308BDF98E2FD}" type="presParOf" srcId="{56A9773A-2F4C-47C3-8FAE-BF8C6163239D}" destId="{D82EB2C6-8DDB-419A-8878-5AF738715518}" srcOrd="10" destOrd="0" presId="urn:microsoft.com/office/officeart/2008/layout/LinedList"/>
    <dgm:cxn modelId="{0CCC907D-5FB1-496A-B263-C5B843FFAE5E}" type="presParOf" srcId="{56A9773A-2F4C-47C3-8FAE-BF8C6163239D}" destId="{B2A95601-C1A9-488D-BAA2-05E41CF26EED}" srcOrd="11" destOrd="0" presId="urn:microsoft.com/office/officeart/2008/layout/LinedList"/>
    <dgm:cxn modelId="{33BE24BA-8561-4135-8723-AD7C3263743C}" type="presParOf" srcId="{B2A95601-C1A9-488D-BAA2-05E41CF26EED}" destId="{640CB363-46E3-43FE-ACAA-FA28FB441DE2}" srcOrd="0" destOrd="0" presId="urn:microsoft.com/office/officeart/2008/layout/LinedList"/>
    <dgm:cxn modelId="{28DC2A71-CF3E-462B-BC41-1BCA714FB492}" type="presParOf" srcId="{B2A95601-C1A9-488D-BAA2-05E41CF26EED}" destId="{B28CD7F6-FE1B-4DB9-B56E-4203BDE71E16}" srcOrd="1" destOrd="0" presId="urn:microsoft.com/office/officeart/2008/layout/LinedList"/>
    <dgm:cxn modelId="{A3E9A591-E804-4F44-AFCB-EB83F47B6D3A}" type="presParOf" srcId="{56A9773A-2F4C-47C3-8FAE-BF8C6163239D}" destId="{C1DB557D-63C8-434F-B8D0-80CF81C57D0C}" srcOrd="12" destOrd="0" presId="urn:microsoft.com/office/officeart/2008/layout/LinedList"/>
    <dgm:cxn modelId="{87FE848A-0EBB-41FE-A9C0-1855553755F2}" type="presParOf" srcId="{56A9773A-2F4C-47C3-8FAE-BF8C6163239D}" destId="{68FCFEA9-CB93-4205-8D0F-365F1A8601A0}" srcOrd="13" destOrd="0" presId="urn:microsoft.com/office/officeart/2008/layout/LinedList"/>
    <dgm:cxn modelId="{77EC305B-A503-4E64-9286-AD866EAB9CD6}" type="presParOf" srcId="{68FCFEA9-CB93-4205-8D0F-365F1A8601A0}" destId="{0BE662AC-2EFB-4068-8948-D4735FC740ED}" srcOrd="0" destOrd="0" presId="urn:microsoft.com/office/officeart/2008/layout/LinedList"/>
    <dgm:cxn modelId="{A38DA0E6-0E4A-44C7-A553-DC2E4C13C37F}" type="presParOf" srcId="{68FCFEA9-CB93-4205-8D0F-365F1A8601A0}" destId="{BE0FD04A-154B-4344-AE22-EAE116ACCCE3}" srcOrd="1" destOrd="0" presId="urn:microsoft.com/office/officeart/2008/layout/LinedList"/>
    <dgm:cxn modelId="{57998D5A-2446-4F3F-BC7D-CDF93D47E074}" type="presParOf" srcId="{56A9773A-2F4C-47C3-8FAE-BF8C6163239D}" destId="{4AB937D9-E388-444D-893C-CF4CE9A9970C}" srcOrd="14" destOrd="0" presId="urn:microsoft.com/office/officeart/2008/layout/LinedList"/>
    <dgm:cxn modelId="{43BC0338-4D51-4CAB-B4C7-17307A242BB4}" type="presParOf" srcId="{56A9773A-2F4C-47C3-8FAE-BF8C6163239D}" destId="{2C7FDB69-BBD4-4FDF-ADA6-FD5AABF09DB0}" srcOrd="15" destOrd="0" presId="urn:microsoft.com/office/officeart/2008/layout/LinedList"/>
    <dgm:cxn modelId="{25572BDD-29B0-42FD-9B2E-E111B1B7FD04}" type="presParOf" srcId="{2C7FDB69-BBD4-4FDF-ADA6-FD5AABF09DB0}" destId="{463E15F8-2FDB-4E80-9E9F-547E92143B41}" srcOrd="0" destOrd="0" presId="urn:microsoft.com/office/officeart/2008/layout/LinedList"/>
    <dgm:cxn modelId="{0D053449-6C50-48E8-8442-0396F3F0D71C}" type="presParOf" srcId="{2C7FDB69-BBD4-4FDF-ADA6-FD5AABF09DB0}" destId="{6CD7C8C3-15F5-41FD-B31D-163635221D17}" srcOrd="1" destOrd="0" presId="urn:microsoft.com/office/officeart/2008/layout/LinedList"/>
    <dgm:cxn modelId="{D3B50D07-6625-471B-A17E-6C7538DF8845}" type="presParOf" srcId="{56A9773A-2F4C-47C3-8FAE-BF8C6163239D}" destId="{AE7D411D-4273-4CE7-ACD9-8AD493D238D3}" srcOrd="16" destOrd="0" presId="urn:microsoft.com/office/officeart/2008/layout/LinedList"/>
    <dgm:cxn modelId="{97C7FA5A-5345-43BD-8602-6E25750C84DD}" type="presParOf" srcId="{56A9773A-2F4C-47C3-8FAE-BF8C6163239D}" destId="{5AC4554A-D030-4A79-BC7F-04D1B7C9CE5E}" srcOrd="17" destOrd="0" presId="urn:microsoft.com/office/officeart/2008/layout/LinedList"/>
    <dgm:cxn modelId="{502B545A-F3C9-47CC-A415-5C5EB92538F8}" type="presParOf" srcId="{5AC4554A-D030-4A79-BC7F-04D1B7C9CE5E}" destId="{BA777AC7-0F75-44B5-BFF7-427464AD0A53}" srcOrd="0" destOrd="0" presId="urn:microsoft.com/office/officeart/2008/layout/LinedList"/>
    <dgm:cxn modelId="{E7476AAF-A65F-421B-ACF5-85DCA53C26CC}" type="presParOf" srcId="{5AC4554A-D030-4A79-BC7F-04D1B7C9CE5E}" destId="{19D23584-04A4-4201-BC43-78DC0DBB7036}" srcOrd="1" destOrd="0" presId="urn:microsoft.com/office/officeart/2008/layout/LinedList"/>
    <dgm:cxn modelId="{76508A59-C131-4CF7-B9C9-818C2861AF7F}" type="presParOf" srcId="{56A9773A-2F4C-47C3-8FAE-BF8C6163239D}" destId="{6D4AFB71-B5B0-4F5B-A4BF-7A3AD815C79B}" srcOrd="18" destOrd="0" presId="urn:microsoft.com/office/officeart/2008/layout/LinedList"/>
    <dgm:cxn modelId="{38599C8E-986F-4360-A781-C9B68EEA184F}" type="presParOf" srcId="{56A9773A-2F4C-47C3-8FAE-BF8C6163239D}" destId="{01EE7BF3-D26E-464F-B2F8-1CB380A7147D}" srcOrd="19" destOrd="0" presId="urn:microsoft.com/office/officeart/2008/layout/LinedList"/>
    <dgm:cxn modelId="{2FD28D77-B11D-480D-AD9A-93B93F0531EF}" type="presParOf" srcId="{01EE7BF3-D26E-464F-B2F8-1CB380A7147D}" destId="{FD73FC58-A8BE-471D-9196-968BA10E2E4E}" srcOrd="0" destOrd="0" presId="urn:microsoft.com/office/officeart/2008/layout/LinedList"/>
    <dgm:cxn modelId="{234BF84F-507C-43CD-AEC7-231ABA04320C}" type="presParOf" srcId="{01EE7BF3-D26E-464F-B2F8-1CB380A7147D}" destId="{82FFB805-A63F-4AB4-8C45-3493C00FF0F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2F0112-3214-4265-976D-3C74AE7C712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736D0B6-4580-4E8F-8F96-7DC580EEEBA6}">
      <dgm:prSet/>
      <dgm:spPr/>
      <dgm:t>
        <a:bodyPr/>
        <a:lstStyle/>
        <a:p>
          <a:r>
            <a:rPr lang="en-GB"/>
            <a:t>Set of 17 global goals created to improve health, reduce inequality and support sustainable development by 2030.</a:t>
          </a:r>
          <a:endParaRPr lang="en-US"/>
        </a:p>
      </dgm:t>
    </dgm:pt>
    <dgm:pt modelId="{B68F7AFA-5337-46E7-B487-DA74EF1EB73C}" type="parTrans" cxnId="{3F0711EE-F5B7-4455-9CD3-39F6CAE60F49}">
      <dgm:prSet/>
      <dgm:spPr/>
      <dgm:t>
        <a:bodyPr/>
        <a:lstStyle/>
        <a:p>
          <a:endParaRPr lang="en-US"/>
        </a:p>
      </dgm:t>
    </dgm:pt>
    <dgm:pt modelId="{C6A5D08B-8997-4C15-B393-29DA7F6974AD}" type="sibTrans" cxnId="{3F0711EE-F5B7-4455-9CD3-39F6CAE60F49}">
      <dgm:prSet/>
      <dgm:spPr/>
      <dgm:t>
        <a:bodyPr/>
        <a:lstStyle/>
        <a:p>
          <a:endParaRPr lang="en-US"/>
        </a:p>
      </dgm:t>
    </dgm:pt>
    <dgm:pt modelId="{19B4E038-9143-4300-B664-CC20C7037F93}">
      <dgm:prSet/>
      <dgm:spPr/>
      <dgm:t>
        <a:bodyPr/>
        <a:lstStyle/>
        <a:p>
          <a:r>
            <a:rPr lang="en-GB"/>
            <a:t>Adopted by all UN member states in 2015.</a:t>
          </a:r>
          <a:endParaRPr lang="en-US"/>
        </a:p>
      </dgm:t>
    </dgm:pt>
    <dgm:pt modelId="{40416DA6-8ACA-4D2C-9C75-E5EF8DBCBA4E}" type="parTrans" cxnId="{FD940868-1375-459E-B4E8-554547F899CC}">
      <dgm:prSet/>
      <dgm:spPr/>
      <dgm:t>
        <a:bodyPr/>
        <a:lstStyle/>
        <a:p>
          <a:endParaRPr lang="en-US"/>
        </a:p>
      </dgm:t>
    </dgm:pt>
    <dgm:pt modelId="{4AEE5D27-35E4-4E45-9A47-FB334C7E5668}" type="sibTrans" cxnId="{FD940868-1375-459E-B4E8-554547F899CC}">
      <dgm:prSet/>
      <dgm:spPr/>
      <dgm:t>
        <a:bodyPr/>
        <a:lstStyle/>
        <a:p>
          <a:endParaRPr lang="en-US"/>
        </a:p>
      </dgm:t>
    </dgm:pt>
    <dgm:pt modelId="{0E98C855-8141-43A6-A679-C066629213F7}">
      <dgm:prSet/>
      <dgm:spPr/>
      <dgm:t>
        <a:bodyPr/>
        <a:lstStyle/>
        <a:p>
          <a:r>
            <a:rPr lang="en-GB" dirty="0"/>
            <a:t>Their aim to “promote prosperity while protecting the environment” address social needs such as health, education, equality, and climate change.</a:t>
          </a:r>
          <a:endParaRPr lang="en-US" dirty="0"/>
        </a:p>
      </dgm:t>
    </dgm:pt>
    <dgm:pt modelId="{1D85EE6A-3864-4F4E-B6A1-8C95DE3F5EC0}" type="parTrans" cxnId="{63EF0EB4-9D83-45C9-B7A2-824F61806BD0}">
      <dgm:prSet/>
      <dgm:spPr/>
      <dgm:t>
        <a:bodyPr/>
        <a:lstStyle/>
        <a:p>
          <a:endParaRPr lang="en-US"/>
        </a:p>
      </dgm:t>
    </dgm:pt>
    <dgm:pt modelId="{3984A7D2-765A-48CE-8083-195A5B21652E}" type="sibTrans" cxnId="{63EF0EB4-9D83-45C9-B7A2-824F61806BD0}">
      <dgm:prSet/>
      <dgm:spPr/>
      <dgm:t>
        <a:bodyPr/>
        <a:lstStyle/>
        <a:p>
          <a:endParaRPr lang="en-US"/>
        </a:p>
      </dgm:t>
    </dgm:pt>
    <dgm:pt modelId="{46DDD820-1E5D-40D8-AD28-163A54FD7AEB}" type="pres">
      <dgm:prSet presAssocID="{AB2F0112-3214-4265-976D-3C74AE7C712D}" presName="linear" presStyleCnt="0">
        <dgm:presLayoutVars>
          <dgm:animLvl val="lvl"/>
          <dgm:resizeHandles val="exact"/>
        </dgm:presLayoutVars>
      </dgm:prSet>
      <dgm:spPr/>
    </dgm:pt>
    <dgm:pt modelId="{13B9DF87-46BB-4DE0-A04E-882161D74D19}" type="pres">
      <dgm:prSet presAssocID="{B736D0B6-4580-4E8F-8F96-7DC580EEEBA6}" presName="parentText" presStyleLbl="node1" presStyleIdx="0" presStyleCnt="3">
        <dgm:presLayoutVars>
          <dgm:chMax val="0"/>
          <dgm:bulletEnabled val="1"/>
        </dgm:presLayoutVars>
      </dgm:prSet>
      <dgm:spPr/>
    </dgm:pt>
    <dgm:pt modelId="{DDDFA40F-1FB9-452C-9187-B576B6B41D4D}" type="pres">
      <dgm:prSet presAssocID="{C6A5D08B-8997-4C15-B393-29DA7F6974AD}" presName="spacer" presStyleCnt="0"/>
      <dgm:spPr/>
    </dgm:pt>
    <dgm:pt modelId="{24339B47-38D0-4434-9B31-1681BB19161E}" type="pres">
      <dgm:prSet presAssocID="{19B4E038-9143-4300-B664-CC20C7037F93}" presName="parentText" presStyleLbl="node1" presStyleIdx="1" presStyleCnt="3">
        <dgm:presLayoutVars>
          <dgm:chMax val="0"/>
          <dgm:bulletEnabled val="1"/>
        </dgm:presLayoutVars>
      </dgm:prSet>
      <dgm:spPr/>
    </dgm:pt>
    <dgm:pt modelId="{8687535D-8EF7-44DB-B43A-E0CE1304B341}" type="pres">
      <dgm:prSet presAssocID="{4AEE5D27-35E4-4E45-9A47-FB334C7E5668}" presName="spacer" presStyleCnt="0"/>
      <dgm:spPr/>
    </dgm:pt>
    <dgm:pt modelId="{E047EDAD-AFFE-43E4-B60A-AF0CA8A65976}" type="pres">
      <dgm:prSet presAssocID="{0E98C855-8141-43A6-A679-C066629213F7}" presName="parentText" presStyleLbl="node1" presStyleIdx="2" presStyleCnt="3">
        <dgm:presLayoutVars>
          <dgm:chMax val="0"/>
          <dgm:bulletEnabled val="1"/>
        </dgm:presLayoutVars>
      </dgm:prSet>
      <dgm:spPr/>
    </dgm:pt>
  </dgm:ptLst>
  <dgm:cxnLst>
    <dgm:cxn modelId="{2F63C233-6B9D-41D2-8AB4-90E6C5384965}" type="presOf" srcId="{0E98C855-8141-43A6-A679-C066629213F7}" destId="{E047EDAD-AFFE-43E4-B60A-AF0CA8A65976}" srcOrd="0" destOrd="0" presId="urn:microsoft.com/office/officeart/2005/8/layout/vList2"/>
    <dgm:cxn modelId="{991C1166-4683-440C-9D0A-4C23DB51F265}" type="presOf" srcId="{B736D0B6-4580-4E8F-8F96-7DC580EEEBA6}" destId="{13B9DF87-46BB-4DE0-A04E-882161D74D19}" srcOrd="0" destOrd="0" presId="urn:microsoft.com/office/officeart/2005/8/layout/vList2"/>
    <dgm:cxn modelId="{FD940868-1375-459E-B4E8-554547F899CC}" srcId="{AB2F0112-3214-4265-976D-3C74AE7C712D}" destId="{19B4E038-9143-4300-B664-CC20C7037F93}" srcOrd="1" destOrd="0" parTransId="{40416DA6-8ACA-4D2C-9C75-E5EF8DBCBA4E}" sibTransId="{4AEE5D27-35E4-4E45-9A47-FB334C7E5668}"/>
    <dgm:cxn modelId="{A682FB68-247A-4EB5-B68D-F2E7FA843349}" type="presOf" srcId="{19B4E038-9143-4300-B664-CC20C7037F93}" destId="{24339B47-38D0-4434-9B31-1681BB19161E}" srcOrd="0" destOrd="0" presId="urn:microsoft.com/office/officeart/2005/8/layout/vList2"/>
    <dgm:cxn modelId="{D0A9D16C-4BBE-4B28-AA67-BF06A7F04E7E}" type="presOf" srcId="{AB2F0112-3214-4265-976D-3C74AE7C712D}" destId="{46DDD820-1E5D-40D8-AD28-163A54FD7AEB}" srcOrd="0" destOrd="0" presId="urn:microsoft.com/office/officeart/2005/8/layout/vList2"/>
    <dgm:cxn modelId="{63EF0EB4-9D83-45C9-B7A2-824F61806BD0}" srcId="{AB2F0112-3214-4265-976D-3C74AE7C712D}" destId="{0E98C855-8141-43A6-A679-C066629213F7}" srcOrd="2" destOrd="0" parTransId="{1D85EE6A-3864-4F4E-B6A1-8C95DE3F5EC0}" sibTransId="{3984A7D2-765A-48CE-8083-195A5B21652E}"/>
    <dgm:cxn modelId="{3F0711EE-F5B7-4455-9CD3-39F6CAE60F49}" srcId="{AB2F0112-3214-4265-976D-3C74AE7C712D}" destId="{B736D0B6-4580-4E8F-8F96-7DC580EEEBA6}" srcOrd="0" destOrd="0" parTransId="{B68F7AFA-5337-46E7-B487-DA74EF1EB73C}" sibTransId="{C6A5D08B-8997-4C15-B393-29DA7F6974AD}"/>
    <dgm:cxn modelId="{8959417F-F8F8-4638-9267-622966B56E94}" type="presParOf" srcId="{46DDD820-1E5D-40D8-AD28-163A54FD7AEB}" destId="{13B9DF87-46BB-4DE0-A04E-882161D74D19}" srcOrd="0" destOrd="0" presId="urn:microsoft.com/office/officeart/2005/8/layout/vList2"/>
    <dgm:cxn modelId="{AC2A07EE-BCA0-4C07-95F6-8221BF611C36}" type="presParOf" srcId="{46DDD820-1E5D-40D8-AD28-163A54FD7AEB}" destId="{DDDFA40F-1FB9-452C-9187-B576B6B41D4D}" srcOrd="1" destOrd="0" presId="urn:microsoft.com/office/officeart/2005/8/layout/vList2"/>
    <dgm:cxn modelId="{C7FC3B27-DD2B-49E3-B912-5F20A725AC45}" type="presParOf" srcId="{46DDD820-1E5D-40D8-AD28-163A54FD7AEB}" destId="{24339B47-38D0-4434-9B31-1681BB19161E}" srcOrd="2" destOrd="0" presId="urn:microsoft.com/office/officeart/2005/8/layout/vList2"/>
    <dgm:cxn modelId="{6FAF6F6A-48DE-461E-A364-03913317C730}" type="presParOf" srcId="{46DDD820-1E5D-40D8-AD28-163A54FD7AEB}" destId="{8687535D-8EF7-44DB-B43A-E0CE1304B341}" srcOrd="3" destOrd="0" presId="urn:microsoft.com/office/officeart/2005/8/layout/vList2"/>
    <dgm:cxn modelId="{1D434683-8E74-4529-A989-CE2E6840FF78}" type="presParOf" srcId="{46DDD820-1E5D-40D8-AD28-163A54FD7AEB}" destId="{E047EDAD-AFFE-43E4-B60A-AF0CA8A6597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8F1747-0F02-49FD-9F28-4D3F488EEF63}" type="doc">
      <dgm:prSet loTypeId="urn:microsoft.com/office/officeart/2016/7/layout/LinearArrowProcessNumbered" loCatId="process" qsTypeId="urn:microsoft.com/office/officeart/2005/8/quickstyle/simple1" qsCatId="simple" csTypeId="urn:microsoft.com/office/officeart/2005/8/colors/colorful2" csCatId="colorful" phldr="1"/>
      <dgm:spPr/>
      <dgm:t>
        <a:bodyPr/>
        <a:lstStyle/>
        <a:p>
          <a:endParaRPr lang="en-US"/>
        </a:p>
      </dgm:t>
    </dgm:pt>
    <dgm:pt modelId="{66723E57-B4DA-496C-BA0F-F026879378EE}">
      <dgm:prSet/>
      <dgm:spPr/>
      <dgm:t>
        <a:bodyPr/>
        <a:lstStyle/>
        <a:p>
          <a:r>
            <a:rPr lang="en-GB" dirty="0"/>
            <a:t>The UK continues to experience significant health inequalities particularly among ethnic minority groups, people living in deprivation and individuals affected by digital exclusion</a:t>
          </a:r>
          <a:endParaRPr lang="en-US" dirty="0"/>
        </a:p>
      </dgm:t>
    </dgm:pt>
    <dgm:pt modelId="{DF1191CB-7697-41E5-8B25-9B0C581F1F96}" type="parTrans" cxnId="{4A674AC3-959F-4A8E-B159-DC08AD32E8C7}">
      <dgm:prSet/>
      <dgm:spPr/>
      <dgm:t>
        <a:bodyPr/>
        <a:lstStyle/>
        <a:p>
          <a:endParaRPr lang="en-US"/>
        </a:p>
      </dgm:t>
    </dgm:pt>
    <dgm:pt modelId="{B9B47ECE-29C6-4EB3-A5FE-5C01906272FA}" type="sibTrans" cxnId="{4A674AC3-959F-4A8E-B159-DC08AD32E8C7}">
      <dgm:prSet phldrT="1" phldr="0"/>
      <dgm:spPr/>
      <dgm:t>
        <a:bodyPr/>
        <a:lstStyle/>
        <a:p>
          <a:r>
            <a:rPr lang="en-US"/>
            <a:t>1</a:t>
          </a:r>
        </a:p>
      </dgm:t>
    </dgm:pt>
    <dgm:pt modelId="{58666CEF-9FB8-4046-8773-BF04A2A5A087}">
      <dgm:prSet/>
      <dgm:spPr/>
      <dgm:t>
        <a:bodyPr/>
        <a:lstStyle/>
        <a:p>
          <a:r>
            <a:rPr lang="en-GB" b="1"/>
            <a:t>Barriers to care and quality of services: </a:t>
          </a:r>
          <a:r>
            <a:rPr lang="en-GB"/>
            <a:t>long waiting times, cultural and communication challenges and limited digital access.</a:t>
          </a:r>
          <a:endParaRPr lang="en-US"/>
        </a:p>
      </dgm:t>
    </dgm:pt>
    <dgm:pt modelId="{37547691-98A8-46F2-B62A-304E52BAA0C4}" type="parTrans" cxnId="{BEBC9B8E-776B-428D-9297-6EE96C038F7B}">
      <dgm:prSet/>
      <dgm:spPr/>
      <dgm:t>
        <a:bodyPr/>
        <a:lstStyle/>
        <a:p>
          <a:endParaRPr lang="en-US"/>
        </a:p>
      </dgm:t>
    </dgm:pt>
    <dgm:pt modelId="{05AD6B02-F745-4709-8F5E-3CCAA43FEA64}" type="sibTrans" cxnId="{BEBC9B8E-776B-428D-9297-6EE96C038F7B}">
      <dgm:prSet phldrT="2" phldr="0"/>
      <dgm:spPr/>
      <dgm:t>
        <a:bodyPr/>
        <a:lstStyle/>
        <a:p>
          <a:r>
            <a:rPr lang="en-US"/>
            <a:t>2</a:t>
          </a:r>
        </a:p>
      </dgm:t>
    </dgm:pt>
    <dgm:pt modelId="{1EA511BB-501A-48D7-8FC5-16A388EA7CE6}">
      <dgm:prSet/>
      <dgm:spPr/>
      <dgm:t>
        <a:bodyPr/>
        <a:lstStyle/>
        <a:p>
          <a:r>
            <a:rPr lang="en-GB" b="1" dirty="0"/>
            <a:t>Policies/initiatives aimed at reducing these disparities:</a:t>
          </a:r>
          <a:endParaRPr lang="en-US" dirty="0"/>
        </a:p>
      </dgm:t>
    </dgm:pt>
    <dgm:pt modelId="{065243C3-3C57-4A5F-BA8C-7E5B47EABEED}" type="parTrans" cxnId="{A3A76015-CE50-4B40-864C-CEA0A5A2AA8A}">
      <dgm:prSet/>
      <dgm:spPr/>
      <dgm:t>
        <a:bodyPr/>
        <a:lstStyle/>
        <a:p>
          <a:endParaRPr lang="en-US"/>
        </a:p>
      </dgm:t>
    </dgm:pt>
    <dgm:pt modelId="{E6C0F2ED-545C-44E4-8D52-D960445A1622}" type="sibTrans" cxnId="{A3A76015-CE50-4B40-864C-CEA0A5A2AA8A}">
      <dgm:prSet phldrT="3" phldr="0"/>
      <dgm:spPr/>
      <dgm:t>
        <a:bodyPr/>
        <a:lstStyle/>
        <a:p>
          <a:r>
            <a:rPr lang="en-US"/>
            <a:t>3</a:t>
          </a:r>
        </a:p>
      </dgm:t>
    </dgm:pt>
    <dgm:pt modelId="{9D6A670B-CA35-4887-BEFD-28FF0B9CB1BA}">
      <dgm:prSet/>
      <dgm:spPr/>
      <dgm:t>
        <a:bodyPr/>
        <a:lstStyle/>
        <a:p>
          <a:r>
            <a:rPr lang="en-GB" b="1" dirty="0"/>
            <a:t>Universal healthcare coverage (UHC) </a:t>
          </a:r>
          <a:r>
            <a:rPr lang="en-GB" dirty="0"/>
            <a:t>helps reduce financial barriers + services are free at the point of use.</a:t>
          </a:r>
          <a:endParaRPr lang="en-US" dirty="0"/>
        </a:p>
      </dgm:t>
    </dgm:pt>
    <dgm:pt modelId="{6D520435-60F2-4086-9F83-441B329CD86F}" type="parTrans" cxnId="{6E1A48B6-4D26-4C23-8977-0285E9EC625D}">
      <dgm:prSet/>
      <dgm:spPr/>
      <dgm:t>
        <a:bodyPr/>
        <a:lstStyle/>
        <a:p>
          <a:endParaRPr lang="en-US"/>
        </a:p>
      </dgm:t>
    </dgm:pt>
    <dgm:pt modelId="{509BA8F9-7E7D-4B06-877B-B00BD505116E}" type="sibTrans" cxnId="{6E1A48B6-4D26-4C23-8977-0285E9EC625D}">
      <dgm:prSet phldrT="4" phldr="0"/>
      <dgm:spPr/>
      <dgm:t>
        <a:bodyPr/>
        <a:lstStyle/>
        <a:p>
          <a:r>
            <a:rPr lang="en-US"/>
            <a:t>4</a:t>
          </a:r>
        </a:p>
      </dgm:t>
    </dgm:pt>
    <dgm:pt modelId="{3449AD55-74F8-44BA-8BD3-938B60F76810}">
      <dgm:prSet/>
      <dgm:spPr/>
      <dgm:t>
        <a:bodyPr/>
        <a:lstStyle/>
        <a:p>
          <a:r>
            <a:rPr lang="en-GB" b="1"/>
            <a:t>CORE20PLUS5</a:t>
          </a:r>
          <a:r>
            <a:rPr lang="en-GB"/>
            <a:t> focus on the most deprived 20% of the population, key clinical priorities, and groups experiencing the poorest outcomes.</a:t>
          </a:r>
          <a:endParaRPr lang="en-US"/>
        </a:p>
      </dgm:t>
    </dgm:pt>
    <dgm:pt modelId="{B6A56857-3C76-4AD4-AC49-9BFB89804BFD}" type="parTrans" cxnId="{724FF737-81B6-400B-911F-D1523A9B6532}">
      <dgm:prSet/>
      <dgm:spPr/>
      <dgm:t>
        <a:bodyPr/>
        <a:lstStyle/>
        <a:p>
          <a:endParaRPr lang="en-US"/>
        </a:p>
      </dgm:t>
    </dgm:pt>
    <dgm:pt modelId="{214FF00C-F2D9-4AB6-9EA3-6A17758CDE1E}" type="sibTrans" cxnId="{724FF737-81B6-400B-911F-D1523A9B6532}">
      <dgm:prSet phldrT="5" phldr="0"/>
      <dgm:spPr/>
      <dgm:t>
        <a:bodyPr/>
        <a:lstStyle/>
        <a:p>
          <a:r>
            <a:rPr lang="en-US"/>
            <a:t>5</a:t>
          </a:r>
        </a:p>
      </dgm:t>
    </dgm:pt>
    <dgm:pt modelId="{DA11A671-1B7B-4CC3-B346-1FF25073BF18}">
      <dgm:prSet/>
      <dgm:spPr/>
      <dgm:t>
        <a:bodyPr/>
        <a:lstStyle/>
        <a:p>
          <a:r>
            <a:rPr lang="en-GB" b="1"/>
            <a:t>Integrated Care Systems </a:t>
          </a:r>
          <a:r>
            <a:rPr lang="en-GB"/>
            <a:t>improve coordination across Health and Social Care.</a:t>
          </a:r>
          <a:endParaRPr lang="en-US"/>
        </a:p>
      </dgm:t>
    </dgm:pt>
    <dgm:pt modelId="{D0E5A672-1113-436E-96EA-4BC73F6A542A}" type="parTrans" cxnId="{8D497E52-5E65-4FDC-B3C6-0DA85192F8A3}">
      <dgm:prSet/>
      <dgm:spPr/>
      <dgm:t>
        <a:bodyPr/>
        <a:lstStyle/>
        <a:p>
          <a:endParaRPr lang="en-US"/>
        </a:p>
      </dgm:t>
    </dgm:pt>
    <dgm:pt modelId="{60726B06-10EE-4645-8940-DAC2419CA403}" type="sibTrans" cxnId="{8D497E52-5E65-4FDC-B3C6-0DA85192F8A3}">
      <dgm:prSet phldrT="6" phldr="0"/>
      <dgm:spPr/>
      <dgm:t>
        <a:bodyPr/>
        <a:lstStyle/>
        <a:p>
          <a:r>
            <a:rPr lang="en-US"/>
            <a:t>6</a:t>
          </a:r>
        </a:p>
      </dgm:t>
    </dgm:pt>
    <dgm:pt modelId="{8F3DFD1D-40D3-4446-89F9-B3669741BAC4}">
      <dgm:prSet/>
      <dgm:spPr/>
      <dgm:t>
        <a:bodyPr/>
        <a:lstStyle/>
        <a:p>
          <a:r>
            <a:rPr lang="en-GB" b="1"/>
            <a:t>Legislation </a:t>
          </a:r>
          <a:r>
            <a:rPr lang="en-GB"/>
            <a:t>like the Equality Act 2010 promote fairness, reduce discrimination.</a:t>
          </a:r>
          <a:endParaRPr lang="en-US"/>
        </a:p>
      </dgm:t>
    </dgm:pt>
    <dgm:pt modelId="{0D80085A-59F3-4F89-9759-996FE5A7BCC3}" type="parTrans" cxnId="{77ABDF9F-4904-4580-8CD4-1979187F8DF0}">
      <dgm:prSet/>
      <dgm:spPr/>
      <dgm:t>
        <a:bodyPr/>
        <a:lstStyle/>
        <a:p>
          <a:endParaRPr lang="en-US"/>
        </a:p>
      </dgm:t>
    </dgm:pt>
    <dgm:pt modelId="{0B1DD0F3-53F2-4723-8C94-BE7A4503C856}" type="sibTrans" cxnId="{77ABDF9F-4904-4580-8CD4-1979187F8DF0}">
      <dgm:prSet phldrT="7" phldr="0"/>
      <dgm:spPr/>
      <dgm:t>
        <a:bodyPr/>
        <a:lstStyle/>
        <a:p>
          <a:r>
            <a:rPr lang="en-US"/>
            <a:t>7</a:t>
          </a:r>
        </a:p>
      </dgm:t>
    </dgm:pt>
    <dgm:pt modelId="{0630AD72-B733-4DC9-A90C-07AFD6D95159}" type="pres">
      <dgm:prSet presAssocID="{288F1747-0F02-49FD-9F28-4D3F488EEF63}" presName="linearFlow" presStyleCnt="0">
        <dgm:presLayoutVars>
          <dgm:dir/>
          <dgm:animLvl val="lvl"/>
          <dgm:resizeHandles val="exact"/>
        </dgm:presLayoutVars>
      </dgm:prSet>
      <dgm:spPr/>
    </dgm:pt>
    <dgm:pt modelId="{C55A3621-7548-44CB-8D8E-B9CE8C18F850}" type="pres">
      <dgm:prSet presAssocID="{66723E57-B4DA-496C-BA0F-F026879378EE}" presName="compositeNode" presStyleCnt="0"/>
      <dgm:spPr/>
    </dgm:pt>
    <dgm:pt modelId="{748F64D2-5A6D-4047-9B6F-DAAA63BA9BE0}" type="pres">
      <dgm:prSet presAssocID="{66723E57-B4DA-496C-BA0F-F026879378EE}" presName="parTx" presStyleLbl="node1" presStyleIdx="0" presStyleCnt="0">
        <dgm:presLayoutVars>
          <dgm:chMax val="0"/>
          <dgm:chPref val="0"/>
          <dgm:bulletEnabled val="1"/>
        </dgm:presLayoutVars>
      </dgm:prSet>
      <dgm:spPr/>
    </dgm:pt>
    <dgm:pt modelId="{707D340E-0B95-4038-93F2-22CD6A080FAA}" type="pres">
      <dgm:prSet presAssocID="{66723E57-B4DA-496C-BA0F-F026879378EE}" presName="parSh" presStyleCnt="0"/>
      <dgm:spPr/>
    </dgm:pt>
    <dgm:pt modelId="{9FF571D1-9F66-4BF7-A749-C4AC3917E134}" type="pres">
      <dgm:prSet presAssocID="{66723E57-B4DA-496C-BA0F-F026879378EE}" presName="lineNode" presStyleLbl="alignAccFollowNode1" presStyleIdx="0" presStyleCnt="21"/>
      <dgm:spPr/>
    </dgm:pt>
    <dgm:pt modelId="{0A480973-022D-4532-BF57-BB44E43941CE}" type="pres">
      <dgm:prSet presAssocID="{66723E57-B4DA-496C-BA0F-F026879378EE}" presName="lineArrowNode" presStyleLbl="alignAccFollowNode1" presStyleIdx="1" presStyleCnt="21"/>
      <dgm:spPr/>
    </dgm:pt>
    <dgm:pt modelId="{D2C2C155-6B84-46ED-B6FB-F0C90B3FEB6B}" type="pres">
      <dgm:prSet presAssocID="{B9B47ECE-29C6-4EB3-A5FE-5C01906272FA}" presName="sibTransNodeCircle" presStyleLbl="alignNode1" presStyleIdx="0" presStyleCnt="7">
        <dgm:presLayoutVars>
          <dgm:chMax val="0"/>
          <dgm:bulletEnabled/>
        </dgm:presLayoutVars>
      </dgm:prSet>
      <dgm:spPr/>
    </dgm:pt>
    <dgm:pt modelId="{3B15DBDC-7250-47F5-A0FB-B95EF7CFDB82}" type="pres">
      <dgm:prSet presAssocID="{B9B47ECE-29C6-4EB3-A5FE-5C01906272FA}" presName="spacerBetweenCircleAndCallout" presStyleCnt="0">
        <dgm:presLayoutVars/>
      </dgm:prSet>
      <dgm:spPr/>
    </dgm:pt>
    <dgm:pt modelId="{C2B25E4A-C412-4A99-8274-7BA583189381}" type="pres">
      <dgm:prSet presAssocID="{66723E57-B4DA-496C-BA0F-F026879378EE}" presName="nodeText" presStyleLbl="alignAccFollowNode1" presStyleIdx="2" presStyleCnt="21">
        <dgm:presLayoutVars>
          <dgm:bulletEnabled val="1"/>
        </dgm:presLayoutVars>
      </dgm:prSet>
      <dgm:spPr/>
    </dgm:pt>
    <dgm:pt modelId="{21D41271-672A-4A2A-8581-301DD7FDA46D}" type="pres">
      <dgm:prSet presAssocID="{B9B47ECE-29C6-4EB3-A5FE-5C01906272FA}" presName="sibTransComposite" presStyleCnt="0"/>
      <dgm:spPr/>
    </dgm:pt>
    <dgm:pt modelId="{5D49285D-66A8-4EEA-B943-183C00BC9B10}" type="pres">
      <dgm:prSet presAssocID="{58666CEF-9FB8-4046-8773-BF04A2A5A087}" presName="compositeNode" presStyleCnt="0"/>
      <dgm:spPr/>
    </dgm:pt>
    <dgm:pt modelId="{5DF2A451-92B7-45CE-96DF-65F03A6273BA}" type="pres">
      <dgm:prSet presAssocID="{58666CEF-9FB8-4046-8773-BF04A2A5A087}" presName="parTx" presStyleLbl="node1" presStyleIdx="0" presStyleCnt="0">
        <dgm:presLayoutVars>
          <dgm:chMax val="0"/>
          <dgm:chPref val="0"/>
          <dgm:bulletEnabled val="1"/>
        </dgm:presLayoutVars>
      </dgm:prSet>
      <dgm:spPr/>
    </dgm:pt>
    <dgm:pt modelId="{7915DFDE-E103-4F20-8385-546ED7F41580}" type="pres">
      <dgm:prSet presAssocID="{58666CEF-9FB8-4046-8773-BF04A2A5A087}" presName="parSh" presStyleCnt="0"/>
      <dgm:spPr/>
    </dgm:pt>
    <dgm:pt modelId="{9EE814F9-BE73-4E61-BE99-16545F58870E}" type="pres">
      <dgm:prSet presAssocID="{58666CEF-9FB8-4046-8773-BF04A2A5A087}" presName="lineNode" presStyleLbl="alignAccFollowNode1" presStyleIdx="3" presStyleCnt="21"/>
      <dgm:spPr/>
    </dgm:pt>
    <dgm:pt modelId="{63996C34-23D7-422C-8849-4E488C5023D9}" type="pres">
      <dgm:prSet presAssocID="{58666CEF-9FB8-4046-8773-BF04A2A5A087}" presName="lineArrowNode" presStyleLbl="alignAccFollowNode1" presStyleIdx="4" presStyleCnt="21"/>
      <dgm:spPr/>
    </dgm:pt>
    <dgm:pt modelId="{4443BDFD-0DF8-4621-9C18-91E65929F432}" type="pres">
      <dgm:prSet presAssocID="{05AD6B02-F745-4709-8F5E-3CCAA43FEA64}" presName="sibTransNodeCircle" presStyleLbl="alignNode1" presStyleIdx="1" presStyleCnt="7">
        <dgm:presLayoutVars>
          <dgm:chMax val="0"/>
          <dgm:bulletEnabled/>
        </dgm:presLayoutVars>
      </dgm:prSet>
      <dgm:spPr/>
    </dgm:pt>
    <dgm:pt modelId="{9EC0CF9B-3E0A-4149-91AF-D4282A387042}" type="pres">
      <dgm:prSet presAssocID="{05AD6B02-F745-4709-8F5E-3CCAA43FEA64}" presName="spacerBetweenCircleAndCallout" presStyleCnt="0">
        <dgm:presLayoutVars/>
      </dgm:prSet>
      <dgm:spPr/>
    </dgm:pt>
    <dgm:pt modelId="{79FBDC69-AF98-4373-B52E-8B3A11E72122}" type="pres">
      <dgm:prSet presAssocID="{58666CEF-9FB8-4046-8773-BF04A2A5A087}" presName="nodeText" presStyleLbl="alignAccFollowNode1" presStyleIdx="5" presStyleCnt="21">
        <dgm:presLayoutVars>
          <dgm:bulletEnabled val="1"/>
        </dgm:presLayoutVars>
      </dgm:prSet>
      <dgm:spPr/>
    </dgm:pt>
    <dgm:pt modelId="{A8866105-6B2B-45ED-947D-B7A57DBDF3E9}" type="pres">
      <dgm:prSet presAssocID="{05AD6B02-F745-4709-8F5E-3CCAA43FEA64}" presName="sibTransComposite" presStyleCnt="0"/>
      <dgm:spPr/>
    </dgm:pt>
    <dgm:pt modelId="{939730A5-65E3-4367-8723-C895E7F30243}" type="pres">
      <dgm:prSet presAssocID="{1EA511BB-501A-48D7-8FC5-16A388EA7CE6}" presName="compositeNode" presStyleCnt="0"/>
      <dgm:spPr/>
    </dgm:pt>
    <dgm:pt modelId="{E48829E5-9CA2-414D-98C5-0179B12AB16A}" type="pres">
      <dgm:prSet presAssocID="{1EA511BB-501A-48D7-8FC5-16A388EA7CE6}" presName="parTx" presStyleLbl="node1" presStyleIdx="0" presStyleCnt="0">
        <dgm:presLayoutVars>
          <dgm:chMax val="0"/>
          <dgm:chPref val="0"/>
          <dgm:bulletEnabled val="1"/>
        </dgm:presLayoutVars>
      </dgm:prSet>
      <dgm:spPr/>
    </dgm:pt>
    <dgm:pt modelId="{263D494C-E73C-49D2-BEE2-E3D831AA0288}" type="pres">
      <dgm:prSet presAssocID="{1EA511BB-501A-48D7-8FC5-16A388EA7CE6}" presName="parSh" presStyleCnt="0"/>
      <dgm:spPr/>
    </dgm:pt>
    <dgm:pt modelId="{AB862B6D-B4FD-4892-A548-93078BE91F74}" type="pres">
      <dgm:prSet presAssocID="{1EA511BB-501A-48D7-8FC5-16A388EA7CE6}" presName="lineNode" presStyleLbl="alignAccFollowNode1" presStyleIdx="6" presStyleCnt="21"/>
      <dgm:spPr/>
    </dgm:pt>
    <dgm:pt modelId="{EAD39160-4399-475F-9876-CF1E240DCA06}" type="pres">
      <dgm:prSet presAssocID="{1EA511BB-501A-48D7-8FC5-16A388EA7CE6}" presName="lineArrowNode" presStyleLbl="alignAccFollowNode1" presStyleIdx="7" presStyleCnt="21"/>
      <dgm:spPr/>
    </dgm:pt>
    <dgm:pt modelId="{0C1D38FF-98AB-4028-A893-9A05C1DF43DE}" type="pres">
      <dgm:prSet presAssocID="{E6C0F2ED-545C-44E4-8D52-D960445A1622}" presName="sibTransNodeCircle" presStyleLbl="alignNode1" presStyleIdx="2" presStyleCnt="7">
        <dgm:presLayoutVars>
          <dgm:chMax val="0"/>
          <dgm:bulletEnabled/>
        </dgm:presLayoutVars>
      </dgm:prSet>
      <dgm:spPr/>
    </dgm:pt>
    <dgm:pt modelId="{2DE87013-64AD-443B-8290-3D66FDAB0654}" type="pres">
      <dgm:prSet presAssocID="{E6C0F2ED-545C-44E4-8D52-D960445A1622}" presName="spacerBetweenCircleAndCallout" presStyleCnt="0">
        <dgm:presLayoutVars/>
      </dgm:prSet>
      <dgm:spPr/>
    </dgm:pt>
    <dgm:pt modelId="{B6B7BE55-77B2-4DD7-8F9C-F49D814F1BDE}" type="pres">
      <dgm:prSet presAssocID="{1EA511BB-501A-48D7-8FC5-16A388EA7CE6}" presName="nodeText" presStyleLbl="alignAccFollowNode1" presStyleIdx="8" presStyleCnt="21">
        <dgm:presLayoutVars>
          <dgm:bulletEnabled val="1"/>
        </dgm:presLayoutVars>
      </dgm:prSet>
      <dgm:spPr/>
    </dgm:pt>
    <dgm:pt modelId="{BE9D5A4C-BA18-40F7-BFC5-369D8A8A9A1C}" type="pres">
      <dgm:prSet presAssocID="{E6C0F2ED-545C-44E4-8D52-D960445A1622}" presName="sibTransComposite" presStyleCnt="0"/>
      <dgm:spPr/>
    </dgm:pt>
    <dgm:pt modelId="{7DC68547-6EB2-4FF6-B534-BA54B3CA97B0}" type="pres">
      <dgm:prSet presAssocID="{9D6A670B-CA35-4887-BEFD-28FF0B9CB1BA}" presName="compositeNode" presStyleCnt="0"/>
      <dgm:spPr/>
    </dgm:pt>
    <dgm:pt modelId="{A8D7BD56-AE7C-44E9-B530-B7F2D48612BE}" type="pres">
      <dgm:prSet presAssocID="{9D6A670B-CA35-4887-BEFD-28FF0B9CB1BA}" presName="parTx" presStyleLbl="node1" presStyleIdx="0" presStyleCnt="0">
        <dgm:presLayoutVars>
          <dgm:chMax val="0"/>
          <dgm:chPref val="0"/>
          <dgm:bulletEnabled val="1"/>
        </dgm:presLayoutVars>
      </dgm:prSet>
      <dgm:spPr/>
    </dgm:pt>
    <dgm:pt modelId="{951E34C3-31B6-411B-AE31-C0D6F8502A3B}" type="pres">
      <dgm:prSet presAssocID="{9D6A670B-CA35-4887-BEFD-28FF0B9CB1BA}" presName="parSh" presStyleCnt="0"/>
      <dgm:spPr/>
    </dgm:pt>
    <dgm:pt modelId="{98B4B301-67B7-4B03-8721-7299923A7E7E}" type="pres">
      <dgm:prSet presAssocID="{9D6A670B-CA35-4887-BEFD-28FF0B9CB1BA}" presName="lineNode" presStyleLbl="alignAccFollowNode1" presStyleIdx="9" presStyleCnt="21"/>
      <dgm:spPr/>
    </dgm:pt>
    <dgm:pt modelId="{FC0468DE-CD98-491B-8633-34463DE4F836}" type="pres">
      <dgm:prSet presAssocID="{9D6A670B-CA35-4887-BEFD-28FF0B9CB1BA}" presName="lineArrowNode" presStyleLbl="alignAccFollowNode1" presStyleIdx="10" presStyleCnt="21"/>
      <dgm:spPr/>
    </dgm:pt>
    <dgm:pt modelId="{4002E3BC-4B3E-4FA8-BE6E-FE5A45F6D2DA}" type="pres">
      <dgm:prSet presAssocID="{509BA8F9-7E7D-4B06-877B-B00BD505116E}" presName="sibTransNodeCircle" presStyleLbl="alignNode1" presStyleIdx="3" presStyleCnt="7">
        <dgm:presLayoutVars>
          <dgm:chMax val="0"/>
          <dgm:bulletEnabled/>
        </dgm:presLayoutVars>
      </dgm:prSet>
      <dgm:spPr/>
    </dgm:pt>
    <dgm:pt modelId="{B7666BE8-4ADB-4721-86B9-9FAB6E7841EF}" type="pres">
      <dgm:prSet presAssocID="{509BA8F9-7E7D-4B06-877B-B00BD505116E}" presName="spacerBetweenCircleAndCallout" presStyleCnt="0">
        <dgm:presLayoutVars/>
      </dgm:prSet>
      <dgm:spPr/>
    </dgm:pt>
    <dgm:pt modelId="{4B014EB9-391C-4FAB-9CAF-4D641C094384}" type="pres">
      <dgm:prSet presAssocID="{9D6A670B-CA35-4887-BEFD-28FF0B9CB1BA}" presName="nodeText" presStyleLbl="alignAccFollowNode1" presStyleIdx="11" presStyleCnt="21">
        <dgm:presLayoutVars>
          <dgm:bulletEnabled val="1"/>
        </dgm:presLayoutVars>
      </dgm:prSet>
      <dgm:spPr/>
    </dgm:pt>
    <dgm:pt modelId="{F56816B7-0C20-4B9F-9572-121C7ED58BD8}" type="pres">
      <dgm:prSet presAssocID="{509BA8F9-7E7D-4B06-877B-B00BD505116E}" presName="sibTransComposite" presStyleCnt="0"/>
      <dgm:spPr/>
    </dgm:pt>
    <dgm:pt modelId="{CA3E731B-6BEF-4552-9D69-70824AA4240A}" type="pres">
      <dgm:prSet presAssocID="{3449AD55-74F8-44BA-8BD3-938B60F76810}" presName="compositeNode" presStyleCnt="0"/>
      <dgm:spPr/>
    </dgm:pt>
    <dgm:pt modelId="{A3B1309F-6681-477F-B99A-B7CA62062CC7}" type="pres">
      <dgm:prSet presAssocID="{3449AD55-74F8-44BA-8BD3-938B60F76810}" presName="parTx" presStyleLbl="node1" presStyleIdx="0" presStyleCnt="0">
        <dgm:presLayoutVars>
          <dgm:chMax val="0"/>
          <dgm:chPref val="0"/>
          <dgm:bulletEnabled val="1"/>
        </dgm:presLayoutVars>
      </dgm:prSet>
      <dgm:spPr/>
    </dgm:pt>
    <dgm:pt modelId="{F58E542A-9805-4C53-A1C2-996945B985B2}" type="pres">
      <dgm:prSet presAssocID="{3449AD55-74F8-44BA-8BD3-938B60F76810}" presName="parSh" presStyleCnt="0"/>
      <dgm:spPr/>
    </dgm:pt>
    <dgm:pt modelId="{577C1871-21FA-4579-84D3-2051EA5BD7A3}" type="pres">
      <dgm:prSet presAssocID="{3449AD55-74F8-44BA-8BD3-938B60F76810}" presName="lineNode" presStyleLbl="alignAccFollowNode1" presStyleIdx="12" presStyleCnt="21"/>
      <dgm:spPr/>
    </dgm:pt>
    <dgm:pt modelId="{17610CB0-241B-4619-83BA-DA3906A4170B}" type="pres">
      <dgm:prSet presAssocID="{3449AD55-74F8-44BA-8BD3-938B60F76810}" presName="lineArrowNode" presStyleLbl="alignAccFollowNode1" presStyleIdx="13" presStyleCnt="21"/>
      <dgm:spPr/>
    </dgm:pt>
    <dgm:pt modelId="{17E996C9-56C0-43E9-BF9C-ED133197046B}" type="pres">
      <dgm:prSet presAssocID="{214FF00C-F2D9-4AB6-9EA3-6A17758CDE1E}" presName="sibTransNodeCircle" presStyleLbl="alignNode1" presStyleIdx="4" presStyleCnt="7">
        <dgm:presLayoutVars>
          <dgm:chMax val="0"/>
          <dgm:bulletEnabled/>
        </dgm:presLayoutVars>
      </dgm:prSet>
      <dgm:spPr/>
    </dgm:pt>
    <dgm:pt modelId="{173F8F26-4B96-4873-AB56-6675414FB45A}" type="pres">
      <dgm:prSet presAssocID="{214FF00C-F2D9-4AB6-9EA3-6A17758CDE1E}" presName="spacerBetweenCircleAndCallout" presStyleCnt="0">
        <dgm:presLayoutVars/>
      </dgm:prSet>
      <dgm:spPr/>
    </dgm:pt>
    <dgm:pt modelId="{8BCE149D-9C5A-459C-8466-27939F181D6D}" type="pres">
      <dgm:prSet presAssocID="{3449AD55-74F8-44BA-8BD3-938B60F76810}" presName="nodeText" presStyleLbl="alignAccFollowNode1" presStyleIdx="14" presStyleCnt="21">
        <dgm:presLayoutVars>
          <dgm:bulletEnabled val="1"/>
        </dgm:presLayoutVars>
      </dgm:prSet>
      <dgm:spPr/>
    </dgm:pt>
    <dgm:pt modelId="{975B6E0C-2092-4683-AE6D-912A713E4908}" type="pres">
      <dgm:prSet presAssocID="{214FF00C-F2D9-4AB6-9EA3-6A17758CDE1E}" presName="sibTransComposite" presStyleCnt="0"/>
      <dgm:spPr/>
    </dgm:pt>
    <dgm:pt modelId="{387C1614-CD55-40BD-BB01-B5A7FC7085E0}" type="pres">
      <dgm:prSet presAssocID="{DA11A671-1B7B-4CC3-B346-1FF25073BF18}" presName="compositeNode" presStyleCnt="0"/>
      <dgm:spPr/>
    </dgm:pt>
    <dgm:pt modelId="{5CEABA86-1BAE-4A32-859D-B192A78D54C0}" type="pres">
      <dgm:prSet presAssocID="{DA11A671-1B7B-4CC3-B346-1FF25073BF18}" presName="parTx" presStyleLbl="node1" presStyleIdx="0" presStyleCnt="0">
        <dgm:presLayoutVars>
          <dgm:chMax val="0"/>
          <dgm:chPref val="0"/>
          <dgm:bulletEnabled val="1"/>
        </dgm:presLayoutVars>
      </dgm:prSet>
      <dgm:spPr/>
    </dgm:pt>
    <dgm:pt modelId="{B3FF211E-06F6-4B95-B8FC-7E639EA92CA2}" type="pres">
      <dgm:prSet presAssocID="{DA11A671-1B7B-4CC3-B346-1FF25073BF18}" presName="parSh" presStyleCnt="0"/>
      <dgm:spPr/>
    </dgm:pt>
    <dgm:pt modelId="{FE4BA5F8-6361-4CB8-B793-CE5F74652842}" type="pres">
      <dgm:prSet presAssocID="{DA11A671-1B7B-4CC3-B346-1FF25073BF18}" presName="lineNode" presStyleLbl="alignAccFollowNode1" presStyleIdx="15" presStyleCnt="21"/>
      <dgm:spPr/>
    </dgm:pt>
    <dgm:pt modelId="{409FC3D4-A232-42CA-97A1-C2879635E197}" type="pres">
      <dgm:prSet presAssocID="{DA11A671-1B7B-4CC3-B346-1FF25073BF18}" presName="lineArrowNode" presStyleLbl="alignAccFollowNode1" presStyleIdx="16" presStyleCnt="21"/>
      <dgm:spPr/>
    </dgm:pt>
    <dgm:pt modelId="{131F0037-2F59-4421-9D8A-7DFEAE149B03}" type="pres">
      <dgm:prSet presAssocID="{60726B06-10EE-4645-8940-DAC2419CA403}" presName="sibTransNodeCircle" presStyleLbl="alignNode1" presStyleIdx="5" presStyleCnt="7">
        <dgm:presLayoutVars>
          <dgm:chMax val="0"/>
          <dgm:bulletEnabled/>
        </dgm:presLayoutVars>
      </dgm:prSet>
      <dgm:spPr/>
    </dgm:pt>
    <dgm:pt modelId="{39BF5ACE-11A1-4929-B908-835C11039F60}" type="pres">
      <dgm:prSet presAssocID="{60726B06-10EE-4645-8940-DAC2419CA403}" presName="spacerBetweenCircleAndCallout" presStyleCnt="0">
        <dgm:presLayoutVars/>
      </dgm:prSet>
      <dgm:spPr/>
    </dgm:pt>
    <dgm:pt modelId="{50C12299-EC56-4477-985C-8759F53AFA2B}" type="pres">
      <dgm:prSet presAssocID="{DA11A671-1B7B-4CC3-B346-1FF25073BF18}" presName="nodeText" presStyleLbl="alignAccFollowNode1" presStyleIdx="17" presStyleCnt="21">
        <dgm:presLayoutVars>
          <dgm:bulletEnabled val="1"/>
        </dgm:presLayoutVars>
      </dgm:prSet>
      <dgm:spPr/>
    </dgm:pt>
    <dgm:pt modelId="{2265DAEE-D965-429E-9D26-C64776338711}" type="pres">
      <dgm:prSet presAssocID="{60726B06-10EE-4645-8940-DAC2419CA403}" presName="sibTransComposite" presStyleCnt="0"/>
      <dgm:spPr/>
    </dgm:pt>
    <dgm:pt modelId="{25894FE8-79DC-4358-90D3-A140D6952196}" type="pres">
      <dgm:prSet presAssocID="{8F3DFD1D-40D3-4446-89F9-B3669741BAC4}" presName="compositeNode" presStyleCnt="0"/>
      <dgm:spPr/>
    </dgm:pt>
    <dgm:pt modelId="{3305BA92-4EC2-492C-8209-A26173673182}" type="pres">
      <dgm:prSet presAssocID="{8F3DFD1D-40D3-4446-89F9-B3669741BAC4}" presName="parTx" presStyleLbl="node1" presStyleIdx="0" presStyleCnt="0">
        <dgm:presLayoutVars>
          <dgm:chMax val="0"/>
          <dgm:chPref val="0"/>
          <dgm:bulletEnabled val="1"/>
        </dgm:presLayoutVars>
      </dgm:prSet>
      <dgm:spPr/>
    </dgm:pt>
    <dgm:pt modelId="{5A682BAD-983F-4946-A0D6-56DFE822CCAA}" type="pres">
      <dgm:prSet presAssocID="{8F3DFD1D-40D3-4446-89F9-B3669741BAC4}" presName="parSh" presStyleCnt="0"/>
      <dgm:spPr/>
    </dgm:pt>
    <dgm:pt modelId="{C52D8F60-09E9-47E8-A329-EAC2D0F264A9}" type="pres">
      <dgm:prSet presAssocID="{8F3DFD1D-40D3-4446-89F9-B3669741BAC4}" presName="lineNode" presStyleLbl="alignAccFollowNode1" presStyleIdx="18" presStyleCnt="21"/>
      <dgm:spPr/>
    </dgm:pt>
    <dgm:pt modelId="{B2C28A8E-0F55-4B42-8464-F47F15997603}" type="pres">
      <dgm:prSet presAssocID="{8F3DFD1D-40D3-4446-89F9-B3669741BAC4}" presName="lineArrowNode" presStyleLbl="alignAccFollowNode1" presStyleIdx="19" presStyleCnt="21"/>
      <dgm:spPr/>
    </dgm:pt>
    <dgm:pt modelId="{06C432B0-CEEA-43AC-8371-FDE405D5896F}" type="pres">
      <dgm:prSet presAssocID="{0B1DD0F3-53F2-4723-8C94-BE7A4503C856}" presName="sibTransNodeCircle" presStyleLbl="alignNode1" presStyleIdx="6" presStyleCnt="7">
        <dgm:presLayoutVars>
          <dgm:chMax val="0"/>
          <dgm:bulletEnabled/>
        </dgm:presLayoutVars>
      </dgm:prSet>
      <dgm:spPr/>
    </dgm:pt>
    <dgm:pt modelId="{228B7552-D95D-4190-BFCE-48F5B40578B4}" type="pres">
      <dgm:prSet presAssocID="{0B1DD0F3-53F2-4723-8C94-BE7A4503C856}" presName="spacerBetweenCircleAndCallout" presStyleCnt="0">
        <dgm:presLayoutVars/>
      </dgm:prSet>
      <dgm:spPr/>
    </dgm:pt>
    <dgm:pt modelId="{7116CAE3-6A7E-4510-A92A-BFAE300D5F2F}" type="pres">
      <dgm:prSet presAssocID="{8F3DFD1D-40D3-4446-89F9-B3669741BAC4}" presName="nodeText" presStyleLbl="alignAccFollowNode1" presStyleIdx="20" presStyleCnt="21">
        <dgm:presLayoutVars>
          <dgm:bulletEnabled val="1"/>
        </dgm:presLayoutVars>
      </dgm:prSet>
      <dgm:spPr/>
    </dgm:pt>
  </dgm:ptLst>
  <dgm:cxnLst>
    <dgm:cxn modelId="{CA315C15-F45C-4F2F-9627-7516F9BEFA09}" type="presOf" srcId="{DA11A671-1B7B-4CC3-B346-1FF25073BF18}" destId="{50C12299-EC56-4477-985C-8759F53AFA2B}" srcOrd="0" destOrd="0" presId="urn:microsoft.com/office/officeart/2016/7/layout/LinearArrowProcessNumbered"/>
    <dgm:cxn modelId="{A3A76015-CE50-4B40-864C-CEA0A5A2AA8A}" srcId="{288F1747-0F02-49FD-9F28-4D3F488EEF63}" destId="{1EA511BB-501A-48D7-8FC5-16A388EA7CE6}" srcOrd="2" destOrd="0" parTransId="{065243C3-3C57-4A5F-BA8C-7E5B47EABEED}" sibTransId="{E6C0F2ED-545C-44E4-8D52-D960445A1622}"/>
    <dgm:cxn modelId="{6373CD34-0853-4075-97DE-FFB6DC6278CF}" type="presOf" srcId="{58666CEF-9FB8-4046-8773-BF04A2A5A087}" destId="{79FBDC69-AF98-4373-B52E-8B3A11E72122}" srcOrd="0" destOrd="0" presId="urn:microsoft.com/office/officeart/2016/7/layout/LinearArrowProcessNumbered"/>
    <dgm:cxn modelId="{724FF737-81B6-400B-911F-D1523A9B6532}" srcId="{288F1747-0F02-49FD-9F28-4D3F488EEF63}" destId="{3449AD55-74F8-44BA-8BD3-938B60F76810}" srcOrd="4" destOrd="0" parTransId="{B6A56857-3C76-4AD4-AC49-9BFB89804BFD}" sibTransId="{214FF00C-F2D9-4AB6-9EA3-6A17758CDE1E}"/>
    <dgm:cxn modelId="{6EC2183B-F2BE-41FE-B8FE-6691155DA111}" type="presOf" srcId="{E6C0F2ED-545C-44E4-8D52-D960445A1622}" destId="{0C1D38FF-98AB-4028-A893-9A05C1DF43DE}" srcOrd="0" destOrd="0" presId="urn:microsoft.com/office/officeart/2016/7/layout/LinearArrowProcessNumbered"/>
    <dgm:cxn modelId="{F40EFA5B-4078-41F8-ADC5-DCF5B1201917}" type="presOf" srcId="{66723E57-B4DA-496C-BA0F-F026879378EE}" destId="{C2B25E4A-C412-4A99-8274-7BA583189381}" srcOrd="0" destOrd="0" presId="urn:microsoft.com/office/officeart/2016/7/layout/LinearArrowProcessNumbered"/>
    <dgm:cxn modelId="{D5BA7648-7752-431F-BD11-F05A9B135E19}" type="presOf" srcId="{3449AD55-74F8-44BA-8BD3-938B60F76810}" destId="{8BCE149D-9C5A-459C-8466-27939F181D6D}" srcOrd="0" destOrd="0" presId="urn:microsoft.com/office/officeart/2016/7/layout/LinearArrowProcessNumbered"/>
    <dgm:cxn modelId="{11FA2D6A-EE5F-48C1-B4FA-357EEF18FB94}" type="presOf" srcId="{288F1747-0F02-49FD-9F28-4D3F488EEF63}" destId="{0630AD72-B733-4DC9-A90C-07AFD6D95159}" srcOrd="0" destOrd="0" presId="urn:microsoft.com/office/officeart/2016/7/layout/LinearArrowProcessNumbered"/>
    <dgm:cxn modelId="{8D497E52-5E65-4FDC-B3C6-0DA85192F8A3}" srcId="{288F1747-0F02-49FD-9F28-4D3F488EEF63}" destId="{DA11A671-1B7B-4CC3-B346-1FF25073BF18}" srcOrd="5" destOrd="0" parTransId="{D0E5A672-1113-436E-96EA-4BC73F6A542A}" sibTransId="{60726B06-10EE-4645-8940-DAC2419CA403}"/>
    <dgm:cxn modelId="{5A574775-ACA3-4B2B-A290-94488FD0283E}" type="presOf" srcId="{1EA511BB-501A-48D7-8FC5-16A388EA7CE6}" destId="{B6B7BE55-77B2-4DD7-8F9C-F49D814F1BDE}" srcOrd="0" destOrd="0" presId="urn:microsoft.com/office/officeart/2016/7/layout/LinearArrowProcessNumbered"/>
    <dgm:cxn modelId="{BB599280-02D4-49DE-A53E-A5352417C419}" type="presOf" srcId="{0B1DD0F3-53F2-4723-8C94-BE7A4503C856}" destId="{06C432B0-CEEA-43AC-8371-FDE405D5896F}" srcOrd="0" destOrd="0" presId="urn:microsoft.com/office/officeart/2016/7/layout/LinearArrowProcessNumbered"/>
    <dgm:cxn modelId="{91547A82-A3BB-432B-9ACF-EC4CA4B9BFAD}" type="presOf" srcId="{8F3DFD1D-40D3-4446-89F9-B3669741BAC4}" destId="{7116CAE3-6A7E-4510-A92A-BFAE300D5F2F}" srcOrd="0" destOrd="0" presId="urn:microsoft.com/office/officeart/2016/7/layout/LinearArrowProcessNumbered"/>
    <dgm:cxn modelId="{BEBC9B8E-776B-428D-9297-6EE96C038F7B}" srcId="{288F1747-0F02-49FD-9F28-4D3F488EEF63}" destId="{58666CEF-9FB8-4046-8773-BF04A2A5A087}" srcOrd="1" destOrd="0" parTransId="{37547691-98A8-46F2-B62A-304E52BAA0C4}" sibTransId="{05AD6B02-F745-4709-8F5E-3CCAA43FEA64}"/>
    <dgm:cxn modelId="{E191C698-314B-44D8-B89F-99A833769CC1}" type="presOf" srcId="{214FF00C-F2D9-4AB6-9EA3-6A17758CDE1E}" destId="{17E996C9-56C0-43E9-BF9C-ED133197046B}" srcOrd="0" destOrd="0" presId="urn:microsoft.com/office/officeart/2016/7/layout/LinearArrowProcessNumbered"/>
    <dgm:cxn modelId="{77ABDF9F-4904-4580-8CD4-1979187F8DF0}" srcId="{288F1747-0F02-49FD-9F28-4D3F488EEF63}" destId="{8F3DFD1D-40D3-4446-89F9-B3669741BAC4}" srcOrd="6" destOrd="0" parTransId="{0D80085A-59F3-4F89-9759-996FE5A7BCC3}" sibTransId="{0B1DD0F3-53F2-4723-8C94-BE7A4503C856}"/>
    <dgm:cxn modelId="{761D37A2-EE8C-413C-85FB-92A969FC7513}" type="presOf" srcId="{9D6A670B-CA35-4887-BEFD-28FF0B9CB1BA}" destId="{4B014EB9-391C-4FAB-9CAF-4D641C094384}" srcOrd="0" destOrd="0" presId="urn:microsoft.com/office/officeart/2016/7/layout/LinearArrowProcessNumbered"/>
    <dgm:cxn modelId="{E54346AB-E73A-4FBF-96F0-239716D29068}" type="presOf" srcId="{B9B47ECE-29C6-4EB3-A5FE-5C01906272FA}" destId="{D2C2C155-6B84-46ED-B6FB-F0C90B3FEB6B}" srcOrd="0" destOrd="0" presId="urn:microsoft.com/office/officeart/2016/7/layout/LinearArrowProcessNumbered"/>
    <dgm:cxn modelId="{96ED7BAE-F3E1-4123-ABCD-B7E32E50987A}" type="presOf" srcId="{05AD6B02-F745-4709-8F5E-3CCAA43FEA64}" destId="{4443BDFD-0DF8-4621-9C18-91E65929F432}" srcOrd="0" destOrd="0" presId="urn:microsoft.com/office/officeart/2016/7/layout/LinearArrowProcessNumbered"/>
    <dgm:cxn modelId="{6E1A48B6-4D26-4C23-8977-0285E9EC625D}" srcId="{288F1747-0F02-49FD-9F28-4D3F488EEF63}" destId="{9D6A670B-CA35-4887-BEFD-28FF0B9CB1BA}" srcOrd="3" destOrd="0" parTransId="{6D520435-60F2-4086-9F83-441B329CD86F}" sibTransId="{509BA8F9-7E7D-4B06-877B-B00BD505116E}"/>
    <dgm:cxn modelId="{4A674AC3-959F-4A8E-B159-DC08AD32E8C7}" srcId="{288F1747-0F02-49FD-9F28-4D3F488EEF63}" destId="{66723E57-B4DA-496C-BA0F-F026879378EE}" srcOrd="0" destOrd="0" parTransId="{DF1191CB-7697-41E5-8B25-9B0C581F1F96}" sibTransId="{B9B47ECE-29C6-4EB3-A5FE-5C01906272FA}"/>
    <dgm:cxn modelId="{421621D9-B644-48A7-9CD5-29F30CA70F42}" type="presOf" srcId="{509BA8F9-7E7D-4B06-877B-B00BD505116E}" destId="{4002E3BC-4B3E-4FA8-BE6E-FE5A45F6D2DA}" srcOrd="0" destOrd="0" presId="urn:microsoft.com/office/officeart/2016/7/layout/LinearArrowProcessNumbered"/>
    <dgm:cxn modelId="{1C4F4FE6-A888-432F-8B0C-2B02A26A31B2}" type="presOf" srcId="{60726B06-10EE-4645-8940-DAC2419CA403}" destId="{131F0037-2F59-4421-9D8A-7DFEAE149B03}" srcOrd="0" destOrd="0" presId="urn:microsoft.com/office/officeart/2016/7/layout/LinearArrowProcessNumbered"/>
    <dgm:cxn modelId="{B123D403-F9DC-49C7-9F2F-8ED443E80547}" type="presParOf" srcId="{0630AD72-B733-4DC9-A90C-07AFD6D95159}" destId="{C55A3621-7548-44CB-8D8E-B9CE8C18F850}" srcOrd="0" destOrd="0" presId="urn:microsoft.com/office/officeart/2016/7/layout/LinearArrowProcessNumbered"/>
    <dgm:cxn modelId="{E8FFDD3C-29E8-45D1-8016-B4FE10A5876F}" type="presParOf" srcId="{C55A3621-7548-44CB-8D8E-B9CE8C18F850}" destId="{748F64D2-5A6D-4047-9B6F-DAAA63BA9BE0}" srcOrd="0" destOrd="0" presId="urn:microsoft.com/office/officeart/2016/7/layout/LinearArrowProcessNumbered"/>
    <dgm:cxn modelId="{E294171C-52CA-4F75-A38E-654B38BA4635}" type="presParOf" srcId="{C55A3621-7548-44CB-8D8E-B9CE8C18F850}" destId="{707D340E-0B95-4038-93F2-22CD6A080FAA}" srcOrd="1" destOrd="0" presId="urn:microsoft.com/office/officeart/2016/7/layout/LinearArrowProcessNumbered"/>
    <dgm:cxn modelId="{3AD7AFD8-436D-4C1F-B113-7047AD7BA447}" type="presParOf" srcId="{707D340E-0B95-4038-93F2-22CD6A080FAA}" destId="{9FF571D1-9F66-4BF7-A749-C4AC3917E134}" srcOrd="0" destOrd="0" presId="urn:microsoft.com/office/officeart/2016/7/layout/LinearArrowProcessNumbered"/>
    <dgm:cxn modelId="{07D736FF-88B7-4700-8E5D-113BB6F13F06}" type="presParOf" srcId="{707D340E-0B95-4038-93F2-22CD6A080FAA}" destId="{0A480973-022D-4532-BF57-BB44E43941CE}" srcOrd="1" destOrd="0" presId="urn:microsoft.com/office/officeart/2016/7/layout/LinearArrowProcessNumbered"/>
    <dgm:cxn modelId="{E4178776-130B-4442-8538-54C9CEC0E9CE}" type="presParOf" srcId="{707D340E-0B95-4038-93F2-22CD6A080FAA}" destId="{D2C2C155-6B84-46ED-B6FB-F0C90B3FEB6B}" srcOrd="2" destOrd="0" presId="urn:microsoft.com/office/officeart/2016/7/layout/LinearArrowProcessNumbered"/>
    <dgm:cxn modelId="{7117A567-F41E-48E5-8DD8-647BF1A63197}" type="presParOf" srcId="{707D340E-0B95-4038-93F2-22CD6A080FAA}" destId="{3B15DBDC-7250-47F5-A0FB-B95EF7CFDB82}" srcOrd="3" destOrd="0" presId="urn:microsoft.com/office/officeart/2016/7/layout/LinearArrowProcessNumbered"/>
    <dgm:cxn modelId="{46EF9D03-E56B-41C7-BD03-5C3210B89D5B}" type="presParOf" srcId="{C55A3621-7548-44CB-8D8E-B9CE8C18F850}" destId="{C2B25E4A-C412-4A99-8274-7BA583189381}" srcOrd="2" destOrd="0" presId="urn:microsoft.com/office/officeart/2016/7/layout/LinearArrowProcessNumbered"/>
    <dgm:cxn modelId="{0228C77D-174C-4A2B-8533-CC6E0759B7B5}" type="presParOf" srcId="{0630AD72-B733-4DC9-A90C-07AFD6D95159}" destId="{21D41271-672A-4A2A-8581-301DD7FDA46D}" srcOrd="1" destOrd="0" presId="urn:microsoft.com/office/officeart/2016/7/layout/LinearArrowProcessNumbered"/>
    <dgm:cxn modelId="{1C44B920-486E-4648-BCB4-70EFF8E96AA2}" type="presParOf" srcId="{0630AD72-B733-4DC9-A90C-07AFD6D95159}" destId="{5D49285D-66A8-4EEA-B943-183C00BC9B10}" srcOrd="2" destOrd="0" presId="urn:microsoft.com/office/officeart/2016/7/layout/LinearArrowProcessNumbered"/>
    <dgm:cxn modelId="{5CD7410A-D5B4-485C-9F85-407D3FA01B5A}" type="presParOf" srcId="{5D49285D-66A8-4EEA-B943-183C00BC9B10}" destId="{5DF2A451-92B7-45CE-96DF-65F03A6273BA}" srcOrd="0" destOrd="0" presId="urn:microsoft.com/office/officeart/2016/7/layout/LinearArrowProcessNumbered"/>
    <dgm:cxn modelId="{01140B58-8658-4AAE-B20B-05F7AA41A89B}" type="presParOf" srcId="{5D49285D-66A8-4EEA-B943-183C00BC9B10}" destId="{7915DFDE-E103-4F20-8385-546ED7F41580}" srcOrd="1" destOrd="0" presId="urn:microsoft.com/office/officeart/2016/7/layout/LinearArrowProcessNumbered"/>
    <dgm:cxn modelId="{261EC46B-B699-4865-A2B3-BDC2A347A501}" type="presParOf" srcId="{7915DFDE-E103-4F20-8385-546ED7F41580}" destId="{9EE814F9-BE73-4E61-BE99-16545F58870E}" srcOrd="0" destOrd="0" presId="urn:microsoft.com/office/officeart/2016/7/layout/LinearArrowProcessNumbered"/>
    <dgm:cxn modelId="{C2B4B1AF-F7CB-4E37-8DA8-5F7A26B5E344}" type="presParOf" srcId="{7915DFDE-E103-4F20-8385-546ED7F41580}" destId="{63996C34-23D7-422C-8849-4E488C5023D9}" srcOrd="1" destOrd="0" presId="urn:microsoft.com/office/officeart/2016/7/layout/LinearArrowProcessNumbered"/>
    <dgm:cxn modelId="{E8270B50-F321-4172-B30C-BD0D5F9DCF19}" type="presParOf" srcId="{7915DFDE-E103-4F20-8385-546ED7F41580}" destId="{4443BDFD-0DF8-4621-9C18-91E65929F432}" srcOrd="2" destOrd="0" presId="urn:microsoft.com/office/officeart/2016/7/layout/LinearArrowProcessNumbered"/>
    <dgm:cxn modelId="{C6C36E21-1420-482A-8A0D-D9D83E88FADC}" type="presParOf" srcId="{7915DFDE-E103-4F20-8385-546ED7F41580}" destId="{9EC0CF9B-3E0A-4149-91AF-D4282A387042}" srcOrd="3" destOrd="0" presId="urn:microsoft.com/office/officeart/2016/7/layout/LinearArrowProcessNumbered"/>
    <dgm:cxn modelId="{6917E360-8A9C-46E7-B606-9BA72006414F}" type="presParOf" srcId="{5D49285D-66A8-4EEA-B943-183C00BC9B10}" destId="{79FBDC69-AF98-4373-B52E-8B3A11E72122}" srcOrd="2" destOrd="0" presId="urn:microsoft.com/office/officeart/2016/7/layout/LinearArrowProcessNumbered"/>
    <dgm:cxn modelId="{AF551308-FC7B-48F1-A128-4D7F5CA23A91}" type="presParOf" srcId="{0630AD72-B733-4DC9-A90C-07AFD6D95159}" destId="{A8866105-6B2B-45ED-947D-B7A57DBDF3E9}" srcOrd="3" destOrd="0" presId="urn:microsoft.com/office/officeart/2016/7/layout/LinearArrowProcessNumbered"/>
    <dgm:cxn modelId="{BDC36351-362F-449F-9001-CEDCBBB46CD1}" type="presParOf" srcId="{0630AD72-B733-4DC9-A90C-07AFD6D95159}" destId="{939730A5-65E3-4367-8723-C895E7F30243}" srcOrd="4" destOrd="0" presId="urn:microsoft.com/office/officeart/2016/7/layout/LinearArrowProcessNumbered"/>
    <dgm:cxn modelId="{936B8853-6314-4BF6-B084-D207FD1A4B20}" type="presParOf" srcId="{939730A5-65E3-4367-8723-C895E7F30243}" destId="{E48829E5-9CA2-414D-98C5-0179B12AB16A}" srcOrd="0" destOrd="0" presId="urn:microsoft.com/office/officeart/2016/7/layout/LinearArrowProcessNumbered"/>
    <dgm:cxn modelId="{A2B139C4-4097-467F-B637-728C06353FE2}" type="presParOf" srcId="{939730A5-65E3-4367-8723-C895E7F30243}" destId="{263D494C-E73C-49D2-BEE2-E3D831AA0288}" srcOrd="1" destOrd="0" presId="urn:microsoft.com/office/officeart/2016/7/layout/LinearArrowProcessNumbered"/>
    <dgm:cxn modelId="{1281ED13-4160-48F9-A27C-6B8A6669D1E8}" type="presParOf" srcId="{263D494C-E73C-49D2-BEE2-E3D831AA0288}" destId="{AB862B6D-B4FD-4892-A548-93078BE91F74}" srcOrd="0" destOrd="0" presId="urn:microsoft.com/office/officeart/2016/7/layout/LinearArrowProcessNumbered"/>
    <dgm:cxn modelId="{D1B66D70-D86A-48EC-B45F-89924B1875AE}" type="presParOf" srcId="{263D494C-E73C-49D2-BEE2-E3D831AA0288}" destId="{EAD39160-4399-475F-9876-CF1E240DCA06}" srcOrd="1" destOrd="0" presId="urn:microsoft.com/office/officeart/2016/7/layout/LinearArrowProcessNumbered"/>
    <dgm:cxn modelId="{0581ADD4-4F72-4D52-B68C-578EF2E88E92}" type="presParOf" srcId="{263D494C-E73C-49D2-BEE2-E3D831AA0288}" destId="{0C1D38FF-98AB-4028-A893-9A05C1DF43DE}" srcOrd="2" destOrd="0" presId="urn:microsoft.com/office/officeart/2016/7/layout/LinearArrowProcessNumbered"/>
    <dgm:cxn modelId="{1A45C75D-B027-4CDA-A442-1F62E44BFD10}" type="presParOf" srcId="{263D494C-E73C-49D2-BEE2-E3D831AA0288}" destId="{2DE87013-64AD-443B-8290-3D66FDAB0654}" srcOrd="3" destOrd="0" presId="urn:microsoft.com/office/officeart/2016/7/layout/LinearArrowProcessNumbered"/>
    <dgm:cxn modelId="{48A3CC99-0BEA-4BF4-ABE0-A805EFB85393}" type="presParOf" srcId="{939730A5-65E3-4367-8723-C895E7F30243}" destId="{B6B7BE55-77B2-4DD7-8F9C-F49D814F1BDE}" srcOrd="2" destOrd="0" presId="urn:microsoft.com/office/officeart/2016/7/layout/LinearArrowProcessNumbered"/>
    <dgm:cxn modelId="{BA20E018-CD67-4763-BF6A-B8B3C6A5C844}" type="presParOf" srcId="{0630AD72-B733-4DC9-A90C-07AFD6D95159}" destId="{BE9D5A4C-BA18-40F7-BFC5-369D8A8A9A1C}" srcOrd="5" destOrd="0" presId="urn:microsoft.com/office/officeart/2016/7/layout/LinearArrowProcessNumbered"/>
    <dgm:cxn modelId="{617D663D-EDCF-4E46-BA40-2A949C0E6554}" type="presParOf" srcId="{0630AD72-B733-4DC9-A90C-07AFD6D95159}" destId="{7DC68547-6EB2-4FF6-B534-BA54B3CA97B0}" srcOrd="6" destOrd="0" presId="urn:microsoft.com/office/officeart/2016/7/layout/LinearArrowProcessNumbered"/>
    <dgm:cxn modelId="{641E697D-E5F0-4B6B-8ADD-25D696A51C3F}" type="presParOf" srcId="{7DC68547-6EB2-4FF6-B534-BA54B3CA97B0}" destId="{A8D7BD56-AE7C-44E9-B530-B7F2D48612BE}" srcOrd="0" destOrd="0" presId="urn:microsoft.com/office/officeart/2016/7/layout/LinearArrowProcessNumbered"/>
    <dgm:cxn modelId="{CEA05807-E5D4-4F24-B223-E17466530ACD}" type="presParOf" srcId="{7DC68547-6EB2-4FF6-B534-BA54B3CA97B0}" destId="{951E34C3-31B6-411B-AE31-C0D6F8502A3B}" srcOrd="1" destOrd="0" presId="urn:microsoft.com/office/officeart/2016/7/layout/LinearArrowProcessNumbered"/>
    <dgm:cxn modelId="{CFDB6E4E-5BBF-48FB-8F6D-26422A9B8E8D}" type="presParOf" srcId="{951E34C3-31B6-411B-AE31-C0D6F8502A3B}" destId="{98B4B301-67B7-4B03-8721-7299923A7E7E}" srcOrd="0" destOrd="0" presId="urn:microsoft.com/office/officeart/2016/7/layout/LinearArrowProcessNumbered"/>
    <dgm:cxn modelId="{E4923A79-D281-415E-BC77-B239598FB726}" type="presParOf" srcId="{951E34C3-31B6-411B-AE31-C0D6F8502A3B}" destId="{FC0468DE-CD98-491B-8633-34463DE4F836}" srcOrd="1" destOrd="0" presId="urn:microsoft.com/office/officeart/2016/7/layout/LinearArrowProcessNumbered"/>
    <dgm:cxn modelId="{EAE1988A-FF7D-423B-BD37-D367C8DEB914}" type="presParOf" srcId="{951E34C3-31B6-411B-AE31-C0D6F8502A3B}" destId="{4002E3BC-4B3E-4FA8-BE6E-FE5A45F6D2DA}" srcOrd="2" destOrd="0" presId="urn:microsoft.com/office/officeart/2016/7/layout/LinearArrowProcessNumbered"/>
    <dgm:cxn modelId="{188BD49E-02F1-4130-9A40-FB5B53E85EE1}" type="presParOf" srcId="{951E34C3-31B6-411B-AE31-C0D6F8502A3B}" destId="{B7666BE8-4ADB-4721-86B9-9FAB6E7841EF}" srcOrd="3" destOrd="0" presId="urn:microsoft.com/office/officeart/2016/7/layout/LinearArrowProcessNumbered"/>
    <dgm:cxn modelId="{4B5A05AA-981A-4956-8B0A-3B5AD9C2241D}" type="presParOf" srcId="{7DC68547-6EB2-4FF6-B534-BA54B3CA97B0}" destId="{4B014EB9-391C-4FAB-9CAF-4D641C094384}" srcOrd="2" destOrd="0" presId="urn:microsoft.com/office/officeart/2016/7/layout/LinearArrowProcessNumbered"/>
    <dgm:cxn modelId="{FA2F1D3F-E7BD-4510-B151-DB9DD4D90CD8}" type="presParOf" srcId="{0630AD72-B733-4DC9-A90C-07AFD6D95159}" destId="{F56816B7-0C20-4B9F-9572-121C7ED58BD8}" srcOrd="7" destOrd="0" presId="urn:microsoft.com/office/officeart/2016/7/layout/LinearArrowProcessNumbered"/>
    <dgm:cxn modelId="{D2127CF0-B440-4CC9-AA07-088697CC478A}" type="presParOf" srcId="{0630AD72-B733-4DC9-A90C-07AFD6D95159}" destId="{CA3E731B-6BEF-4552-9D69-70824AA4240A}" srcOrd="8" destOrd="0" presId="urn:microsoft.com/office/officeart/2016/7/layout/LinearArrowProcessNumbered"/>
    <dgm:cxn modelId="{C419C19F-AB90-4297-82B4-F409AA2DE675}" type="presParOf" srcId="{CA3E731B-6BEF-4552-9D69-70824AA4240A}" destId="{A3B1309F-6681-477F-B99A-B7CA62062CC7}" srcOrd="0" destOrd="0" presId="urn:microsoft.com/office/officeart/2016/7/layout/LinearArrowProcessNumbered"/>
    <dgm:cxn modelId="{FABBD24D-867E-4372-8964-7448ED491685}" type="presParOf" srcId="{CA3E731B-6BEF-4552-9D69-70824AA4240A}" destId="{F58E542A-9805-4C53-A1C2-996945B985B2}" srcOrd="1" destOrd="0" presId="urn:microsoft.com/office/officeart/2016/7/layout/LinearArrowProcessNumbered"/>
    <dgm:cxn modelId="{3EE4E898-6CCC-4D08-AD3A-660B87EAFD82}" type="presParOf" srcId="{F58E542A-9805-4C53-A1C2-996945B985B2}" destId="{577C1871-21FA-4579-84D3-2051EA5BD7A3}" srcOrd="0" destOrd="0" presId="urn:microsoft.com/office/officeart/2016/7/layout/LinearArrowProcessNumbered"/>
    <dgm:cxn modelId="{54229CC6-B1E3-45C2-BDDB-5125AD2A4D47}" type="presParOf" srcId="{F58E542A-9805-4C53-A1C2-996945B985B2}" destId="{17610CB0-241B-4619-83BA-DA3906A4170B}" srcOrd="1" destOrd="0" presId="urn:microsoft.com/office/officeart/2016/7/layout/LinearArrowProcessNumbered"/>
    <dgm:cxn modelId="{2D92A234-5083-41C4-9A99-CA62B1F6B656}" type="presParOf" srcId="{F58E542A-9805-4C53-A1C2-996945B985B2}" destId="{17E996C9-56C0-43E9-BF9C-ED133197046B}" srcOrd="2" destOrd="0" presId="urn:microsoft.com/office/officeart/2016/7/layout/LinearArrowProcessNumbered"/>
    <dgm:cxn modelId="{1C429130-E6ED-43A7-823B-DCA6F40EACF4}" type="presParOf" srcId="{F58E542A-9805-4C53-A1C2-996945B985B2}" destId="{173F8F26-4B96-4873-AB56-6675414FB45A}" srcOrd="3" destOrd="0" presId="urn:microsoft.com/office/officeart/2016/7/layout/LinearArrowProcessNumbered"/>
    <dgm:cxn modelId="{DD50E781-1E1B-49E0-9829-2B2F744101B2}" type="presParOf" srcId="{CA3E731B-6BEF-4552-9D69-70824AA4240A}" destId="{8BCE149D-9C5A-459C-8466-27939F181D6D}" srcOrd="2" destOrd="0" presId="urn:microsoft.com/office/officeart/2016/7/layout/LinearArrowProcessNumbered"/>
    <dgm:cxn modelId="{0A846119-F733-48CF-9589-A0E102DD96B9}" type="presParOf" srcId="{0630AD72-B733-4DC9-A90C-07AFD6D95159}" destId="{975B6E0C-2092-4683-AE6D-912A713E4908}" srcOrd="9" destOrd="0" presId="urn:microsoft.com/office/officeart/2016/7/layout/LinearArrowProcessNumbered"/>
    <dgm:cxn modelId="{18D8A6BE-D136-44E4-84B5-B60B1F03FD14}" type="presParOf" srcId="{0630AD72-B733-4DC9-A90C-07AFD6D95159}" destId="{387C1614-CD55-40BD-BB01-B5A7FC7085E0}" srcOrd="10" destOrd="0" presId="urn:microsoft.com/office/officeart/2016/7/layout/LinearArrowProcessNumbered"/>
    <dgm:cxn modelId="{F8A6DC37-BB43-4C4A-90AC-369052FCD926}" type="presParOf" srcId="{387C1614-CD55-40BD-BB01-B5A7FC7085E0}" destId="{5CEABA86-1BAE-4A32-859D-B192A78D54C0}" srcOrd="0" destOrd="0" presId="urn:microsoft.com/office/officeart/2016/7/layout/LinearArrowProcessNumbered"/>
    <dgm:cxn modelId="{3D07BBF1-0F36-4045-B20C-BD92101A2EB7}" type="presParOf" srcId="{387C1614-CD55-40BD-BB01-B5A7FC7085E0}" destId="{B3FF211E-06F6-4B95-B8FC-7E639EA92CA2}" srcOrd="1" destOrd="0" presId="urn:microsoft.com/office/officeart/2016/7/layout/LinearArrowProcessNumbered"/>
    <dgm:cxn modelId="{03E58CA6-94E5-457C-8E4A-FAB6255589AD}" type="presParOf" srcId="{B3FF211E-06F6-4B95-B8FC-7E639EA92CA2}" destId="{FE4BA5F8-6361-4CB8-B793-CE5F74652842}" srcOrd="0" destOrd="0" presId="urn:microsoft.com/office/officeart/2016/7/layout/LinearArrowProcessNumbered"/>
    <dgm:cxn modelId="{9351A3E1-D198-429A-811C-117631681E36}" type="presParOf" srcId="{B3FF211E-06F6-4B95-B8FC-7E639EA92CA2}" destId="{409FC3D4-A232-42CA-97A1-C2879635E197}" srcOrd="1" destOrd="0" presId="urn:microsoft.com/office/officeart/2016/7/layout/LinearArrowProcessNumbered"/>
    <dgm:cxn modelId="{BC6B0B7E-ED0B-4378-9929-B0CAE661F750}" type="presParOf" srcId="{B3FF211E-06F6-4B95-B8FC-7E639EA92CA2}" destId="{131F0037-2F59-4421-9D8A-7DFEAE149B03}" srcOrd="2" destOrd="0" presId="urn:microsoft.com/office/officeart/2016/7/layout/LinearArrowProcessNumbered"/>
    <dgm:cxn modelId="{B6E11877-F8EF-460C-BE56-3B99E43B2D64}" type="presParOf" srcId="{B3FF211E-06F6-4B95-B8FC-7E639EA92CA2}" destId="{39BF5ACE-11A1-4929-B908-835C11039F60}" srcOrd="3" destOrd="0" presId="urn:microsoft.com/office/officeart/2016/7/layout/LinearArrowProcessNumbered"/>
    <dgm:cxn modelId="{EF7BC4D8-411B-4170-BA22-6AEFA009C275}" type="presParOf" srcId="{387C1614-CD55-40BD-BB01-B5A7FC7085E0}" destId="{50C12299-EC56-4477-985C-8759F53AFA2B}" srcOrd="2" destOrd="0" presId="urn:microsoft.com/office/officeart/2016/7/layout/LinearArrowProcessNumbered"/>
    <dgm:cxn modelId="{23AED7B5-63B6-4A3F-B853-E48C1B626F4B}" type="presParOf" srcId="{0630AD72-B733-4DC9-A90C-07AFD6D95159}" destId="{2265DAEE-D965-429E-9D26-C64776338711}" srcOrd="11" destOrd="0" presId="urn:microsoft.com/office/officeart/2016/7/layout/LinearArrowProcessNumbered"/>
    <dgm:cxn modelId="{D39A59B5-11AB-4A92-9C9C-45A01CD70F84}" type="presParOf" srcId="{0630AD72-B733-4DC9-A90C-07AFD6D95159}" destId="{25894FE8-79DC-4358-90D3-A140D6952196}" srcOrd="12" destOrd="0" presId="urn:microsoft.com/office/officeart/2016/7/layout/LinearArrowProcessNumbered"/>
    <dgm:cxn modelId="{4191E08F-7AD1-4CB3-AA76-2537B55839FC}" type="presParOf" srcId="{25894FE8-79DC-4358-90D3-A140D6952196}" destId="{3305BA92-4EC2-492C-8209-A26173673182}" srcOrd="0" destOrd="0" presId="urn:microsoft.com/office/officeart/2016/7/layout/LinearArrowProcessNumbered"/>
    <dgm:cxn modelId="{47EB07B1-10D5-4FC9-B305-A99357C4E425}" type="presParOf" srcId="{25894FE8-79DC-4358-90D3-A140D6952196}" destId="{5A682BAD-983F-4946-A0D6-56DFE822CCAA}" srcOrd="1" destOrd="0" presId="urn:microsoft.com/office/officeart/2016/7/layout/LinearArrowProcessNumbered"/>
    <dgm:cxn modelId="{62930FEC-8655-4442-8673-2A0E3BBF2BDF}" type="presParOf" srcId="{5A682BAD-983F-4946-A0D6-56DFE822CCAA}" destId="{C52D8F60-09E9-47E8-A329-EAC2D0F264A9}" srcOrd="0" destOrd="0" presId="urn:microsoft.com/office/officeart/2016/7/layout/LinearArrowProcessNumbered"/>
    <dgm:cxn modelId="{E9A31A52-0E51-4727-A967-5338440F75E6}" type="presParOf" srcId="{5A682BAD-983F-4946-A0D6-56DFE822CCAA}" destId="{B2C28A8E-0F55-4B42-8464-F47F15997603}" srcOrd="1" destOrd="0" presId="urn:microsoft.com/office/officeart/2016/7/layout/LinearArrowProcessNumbered"/>
    <dgm:cxn modelId="{2BC3013E-A579-471C-AC65-D18D5C7D3787}" type="presParOf" srcId="{5A682BAD-983F-4946-A0D6-56DFE822CCAA}" destId="{06C432B0-CEEA-43AC-8371-FDE405D5896F}" srcOrd="2" destOrd="0" presId="urn:microsoft.com/office/officeart/2016/7/layout/LinearArrowProcessNumbered"/>
    <dgm:cxn modelId="{E16482F6-7316-4544-9617-C12E8EDB4367}" type="presParOf" srcId="{5A682BAD-983F-4946-A0D6-56DFE822CCAA}" destId="{228B7552-D95D-4190-BFCE-48F5B40578B4}" srcOrd="3" destOrd="0" presId="urn:microsoft.com/office/officeart/2016/7/layout/LinearArrowProcessNumbered"/>
    <dgm:cxn modelId="{48209247-16A3-489D-9F6F-B4FCED089CE3}" type="presParOf" srcId="{25894FE8-79DC-4358-90D3-A140D6952196}" destId="{7116CAE3-6A7E-4510-A92A-BFAE300D5F2F}"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21F599B-48F1-4D6C-A0C8-11E7FE51EAF6}" type="doc">
      <dgm:prSet loTypeId="urn:microsoft.com/office/officeart/2005/8/layout/default" loCatId="list" qsTypeId="urn:microsoft.com/office/officeart/2005/8/quickstyle/simple5" qsCatId="simple" csTypeId="urn:microsoft.com/office/officeart/2005/8/colors/colorful1" csCatId="colorful"/>
      <dgm:spPr/>
      <dgm:t>
        <a:bodyPr/>
        <a:lstStyle/>
        <a:p>
          <a:endParaRPr lang="en-US"/>
        </a:p>
      </dgm:t>
    </dgm:pt>
    <dgm:pt modelId="{57B44925-0D13-458E-A888-650C4B8DAFBB}">
      <dgm:prSet/>
      <dgm:spPr/>
      <dgm:t>
        <a:bodyPr/>
        <a:lstStyle/>
        <a:p>
          <a:r>
            <a:rPr lang="en-GB"/>
            <a:t>Despite these efforts, further action is needed to achieve equitable service delivery.</a:t>
          </a:r>
          <a:endParaRPr lang="en-US"/>
        </a:p>
      </dgm:t>
    </dgm:pt>
    <dgm:pt modelId="{9018371A-D232-4E80-B161-88DCDC6047BD}" type="parTrans" cxnId="{45F2D5A1-A688-42B0-9DF6-AFAD9C7C675E}">
      <dgm:prSet/>
      <dgm:spPr/>
      <dgm:t>
        <a:bodyPr/>
        <a:lstStyle/>
        <a:p>
          <a:endParaRPr lang="en-US"/>
        </a:p>
      </dgm:t>
    </dgm:pt>
    <dgm:pt modelId="{499B8E46-CF33-46A4-BADD-76D60F2C7087}" type="sibTrans" cxnId="{45F2D5A1-A688-42B0-9DF6-AFAD9C7C675E}">
      <dgm:prSet/>
      <dgm:spPr/>
      <dgm:t>
        <a:bodyPr/>
        <a:lstStyle/>
        <a:p>
          <a:endParaRPr lang="en-US"/>
        </a:p>
      </dgm:t>
    </dgm:pt>
    <dgm:pt modelId="{0657C83B-5592-4073-B4F6-D8488AB4B077}">
      <dgm:prSet/>
      <dgm:spPr/>
      <dgm:t>
        <a:bodyPr/>
        <a:lstStyle/>
        <a:p>
          <a:r>
            <a:rPr lang="en-GB"/>
            <a:t>Improving cultural competence within services</a:t>
          </a:r>
          <a:endParaRPr lang="en-US"/>
        </a:p>
      </dgm:t>
    </dgm:pt>
    <dgm:pt modelId="{71B72741-0560-4ECF-BAE2-19FA803B4F01}" type="parTrans" cxnId="{CCABBB6F-776E-4F4F-9D37-E6B6B293CA25}">
      <dgm:prSet/>
      <dgm:spPr/>
      <dgm:t>
        <a:bodyPr/>
        <a:lstStyle/>
        <a:p>
          <a:endParaRPr lang="en-US"/>
        </a:p>
      </dgm:t>
    </dgm:pt>
    <dgm:pt modelId="{939DECE1-46BC-46D1-AD95-D2E76D096804}" type="sibTrans" cxnId="{CCABBB6F-776E-4F4F-9D37-E6B6B293CA25}">
      <dgm:prSet/>
      <dgm:spPr/>
      <dgm:t>
        <a:bodyPr/>
        <a:lstStyle/>
        <a:p>
          <a:endParaRPr lang="en-US"/>
        </a:p>
      </dgm:t>
    </dgm:pt>
    <dgm:pt modelId="{16C25D5D-FDA0-457F-82D0-33C5FB49598D}">
      <dgm:prSet/>
      <dgm:spPr/>
      <dgm:t>
        <a:bodyPr/>
        <a:lstStyle/>
        <a:p>
          <a:r>
            <a:rPr lang="en-GB"/>
            <a:t>Tackling digital exclusion</a:t>
          </a:r>
          <a:endParaRPr lang="en-US"/>
        </a:p>
      </dgm:t>
    </dgm:pt>
    <dgm:pt modelId="{B975385C-ECC7-4054-A7F4-0819E8F8BBDA}" type="parTrans" cxnId="{FCE84EF8-2B9F-4C0F-9802-D8941742C6F8}">
      <dgm:prSet/>
      <dgm:spPr/>
      <dgm:t>
        <a:bodyPr/>
        <a:lstStyle/>
        <a:p>
          <a:endParaRPr lang="en-US"/>
        </a:p>
      </dgm:t>
    </dgm:pt>
    <dgm:pt modelId="{899A0D5E-8326-4E81-9F82-25D2BA7BBBB3}" type="sibTrans" cxnId="{FCE84EF8-2B9F-4C0F-9802-D8941742C6F8}">
      <dgm:prSet/>
      <dgm:spPr/>
      <dgm:t>
        <a:bodyPr/>
        <a:lstStyle/>
        <a:p>
          <a:endParaRPr lang="en-US"/>
        </a:p>
      </dgm:t>
    </dgm:pt>
    <dgm:pt modelId="{3D51B77C-0BAC-4274-A9F5-CB2B2659F89A}">
      <dgm:prSet/>
      <dgm:spPr/>
      <dgm:t>
        <a:bodyPr/>
        <a:lstStyle/>
        <a:p>
          <a:r>
            <a:rPr lang="en-GB"/>
            <a:t>Improving access for vulnerable groups</a:t>
          </a:r>
          <a:endParaRPr lang="en-US"/>
        </a:p>
      </dgm:t>
    </dgm:pt>
    <dgm:pt modelId="{124B2405-38B7-452D-AAE8-266D70E9A4D5}" type="parTrans" cxnId="{0C1206A9-03FE-4DB3-87E4-6C930AE95127}">
      <dgm:prSet/>
      <dgm:spPr/>
      <dgm:t>
        <a:bodyPr/>
        <a:lstStyle/>
        <a:p>
          <a:endParaRPr lang="en-US"/>
        </a:p>
      </dgm:t>
    </dgm:pt>
    <dgm:pt modelId="{8E621441-11D2-4FEA-B4FC-643D635E37BB}" type="sibTrans" cxnId="{0C1206A9-03FE-4DB3-87E4-6C930AE95127}">
      <dgm:prSet/>
      <dgm:spPr/>
      <dgm:t>
        <a:bodyPr/>
        <a:lstStyle/>
        <a:p>
          <a:endParaRPr lang="en-US"/>
        </a:p>
      </dgm:t>
    </dgm:pt>
    <dgm:pt modelId="{0454E53E-B39D-45EC-A40B-3422F26E68C4}">
      <dgm:prSet/>
      <dgm:spPr/>
      <dgm:t>
        <a:bodyPr/>
        <a:lstStyle/>
        <a:p>
          <a:r>
            <a:rPr lang="en-GB"/>
            <a:t>Investing more in deprived communities</a:t>
          </a:r>
          <a:endParaRPr lang="en-US"/>
        </a:p>
      </dgm:t>
    </dgm:pt>
    <dgm:pt modelId="{96CDC831-F79F-46B6-B98D-AC2D97067BB9}" type="parTrans" cxnId="{0789EB11-9312-4CA9-A02D-E521F1086BFD}">
      <dgm:prSet/>
      <dgm:spPr/>
      <dgm:t>
        <a:bodyPr/>
        <a:lstStyle/>
        <a:p>
          <a:endParaRPr lang="en-US"/>
        </a:p>
      </dgm:t>
    </dgm:pt>
    <dgm:pt modelId="{93A9A070-9E59-43DC-8A1B-55BE16090A1A}" type="sibTrans" cxnId="{0789EB11-9312-4CA9-A02D-E521F1086BFD}">
      <dgm:prSet/>
      <dgm:spPr/>
      <dgm:t>
        <a:bodyPr/>
        <a:lstStyle/>
        <a:p>
          <a:endParaRPr lang="en-US"/>
        </a:p>
      </dgm:t>
    </dgm:pt>
    <dgm:pt modelId="{51FCCFB3-A707-429C-8E44-8894752E8246}">
      <dgm:prSet/>
      <dgm:spPr/>
      <dgm:t>
        <a:bodyPr/>
        <a:lstStyle/>
        <a:p>
          <a:r>
            <a:rPr lang="en-GB"/>
            <a:t>Addressing structural discrimination and</a:t>
          </a:r>
          <a:endParaRPr lang="en-US"/>
        </a:p>
      </dgm:t>
    </dgm:pt>
    <dgm:pt modelId="{FBD69680-008B-469B-9B03-E44D08995349}" type="parTrans" cxnId="{5FD7C0E2-C5FB-4192-A47F-3F3721F8E033}">
      <dgm:prSet/>
      <dgm:spPr/>
      <dgm:t>
        <a:bodyPr/>
        <a:lstStyle/>
        <a:p>
          <a:endParaRPr lang="en-US"/>
        </a:p>
      </dgm:t>
    </dgm:pt>
    <dgm:pt modelId="{FA42AE24-ADEB-4442-B548-960FC30447D7}" type="sibTrans" cxnId="{5FD7C0E2-C5FB-4192-A47F-3F3721F8E033}">
      <dgm:prSet/>
      <dgm:spPr/>
      <dgm:t>
        <a:bodyPr/>
        <a:lstStyle/>
        <a:p>
          <a:endParaRPr lang="en-US"/>
        </a:p>
      </dgm:t>
    </dgm:pt>
    <dgm:pt modelId="{D951ADD7-9B93-4CFF-92A2-3FE81E99062D}">
      <dgm:prSet/>
      <dgm:spPr/>
      <dgm:t>
        <a:bodyPr/>
        <a:lstStyle/>
        <a:p>
          <a:r>
            <a:rPr lang="en-GB"/>
            <a:t>Expanding prevention / outreach programmes</a:t>
          </a:r>
          <a:endParaRPr lang="en-US"/>
        </a:p>
      </dgm:t>
    </dgm:pt>
    <dgm:pt modelId="{B2CB0140-6EC9-4D3B-95F6-58E23E08647A}" type="parTrans" cxnId="{557B9580-8D22-4C41-A2DB-8469FBDB63B1}">
      <dgm:prSet/>
      <dgm:spPr/>
      <dgm:t>
        <a:bodyPr/>
        <a:lstStyle/>
        <a:p>
          <a:endParaRPr lang="en-US"/>
        </a:p>
      </dgm:t>
    </dgm:pt>
    <dgm:pt modelId="{B804306D-F61E-470D-9922-F68F4A9899C9}" type="sibTrans" cxnId="{557B9580-8D22-4C41-A2DB-8469FBDB63B1}">
      <dgm:prSet/>
      <dgm:spPr/>
      <dgm:t>
        <a:bodyPr/>
        <a:lstStyle/>
        <a:p>
          <a:endParaRPr lang="en-US"/>
        </a:p>
      </dgm:t>
    </dgm:pt>
    <dgm:pt modelId="{71C035E8-9A52-4312-ABAA-D7E7D21CA478}">
      <dgm:prSet/>
      <dgm:spPr/>
      <dgm:t>
        <a:bodyPr/>
        <a:lstStyle/>
        <a:p>
          <a:r>
            <a:rPr lang="en-GB"/>
            <a:t>Together, these steps would support a more inclusive and fair health and social care system.</a:t>
          </a:r>
          <a:endParaRPr lang="en-US"/>
        </a:p>
      </dgm:t>
    </dgm:pt>
    <dgm:pt modelId="{3945A1B6-480F-4125-BF00-EE7EC83168A0}" type="parTrans" cxnId="{8D5C69A6-3DE7-4728-B822-077B0791DCB5}">
      <dgm:prSet/>
      <dgm:spPr/>
      <dgm:t>
        <a:bodyPr/>
        <a:lstStyle/>
        <a:p>
          <a:endParaRPr lang="en-US"/>
        </a:p>
      </dgm:t>
    </dgm:pt>
    <dgm:pt modelId="{BCE19926-D43E-4D92-BB92-A25EB4CC7F1B}" type="sibTrans" cxnId="{8D5C69A6-3DE7-4728-B822-077B0791DCB5}">
      <dgm:prSet/>
      <dgm:spPr/>
      <dgm:t>
        <a:bodyPr/>
        <a:lstStyle/>
        <a:p>
          <a:endParaRPr lang="en-US"/>
        </a:p>
      </dgm:t>
    </dgm:pt>
    <dgm:pt modelId="{E211C4D1-0562-4B6A-9E4D-66CAC25C309D}" type="pres">
      <dgm:prSet presAssocID="{921F599B-48F1-4D6C-A0C8-11E7FE51EAF6}" presName="diagram" presStyleCnt="0">
        <dgm:presLayoutVars>
          <dgm:dir/>
          <dgm:resizeHandles val="exact"/>
        </dgm:presLayoutVars>
      </dgm:prSet>
      <dgm:spPr/>
    </dgm:pt>
    <dgm:pt modelId="{AC8D1DE8-E057-4E7F-B751-17F21F51C25A}" type="pres">
      <dgm:prSet presAssocID="{57B44925-0D13-458E-A888-650C4B8DAFBB}" presName="node" presStyleLbl="node1" presStyleIdx="0" presStyleCnt="8">
        <dgm:presLayoutVars>
          <dgm:bulletEnabled val="1"/>
        </dgm:presLayoutVars>
      </dgm:prSet>
      <dgm:spPr/>
    </dgm:pt>
    <dgm:pt modelId="{45CEB12C-1E1C-4AE7-A7F5-47034A211EB1}" type="pres">
      <dgm:prSet presAssocID="{499B8E46-CF33-46A4-BADD-76D60F2C7087}" presName="sibTrans" presStyleCnt="0"/>
      <dgm:spPr/>
    </dgm:pt>
    <dgm:pt modelId="{71B569B8-14F3-45B2-BFE4-856E13EF72B5}" type="pres">
      <dgm:prSet presAssocID="{0657C83B-5592-4073-B4F6-D8488AB4B077}" presName="node" presStyleLbl="node1" presStyleIdx="1" presStyleCnt="8">
        <dgm:presLayoutVars>
          <dgm:bulletEnabled val="1"/>
        </dgm:presLayoutVars>
      </dgm:prSet>
      <dgm:spPr/>
    </dgm:pt>
    <dgm:pt modelId="{7DDFF5A5-B61C-4AB6-A371-56339527E51A}" type="pres">
      <dgm:prSet presAssocID="{939DECE1-46BC-46D1-AD95-D2E76D096804}" presName="sibTrans" presStyleCnt="0"/>
      <dgm:spPr/>
    </dgm:pt>
    <dgm:pt modelId="{6A6E5FE0-A23B-4FA5-AEC4-7291E552291D}" type="pres">
      <dgm:prSet presAssocID="{16C25D5D-FDA0-457F-82D0-33C5FB49598D}" presName="node" presStyleLbl="node1" presStyleIdx="2" presStyleCnt="8">
        <dgm:presLayoutVars>
          <dgm:bulletEnabled val="1"/>
        </dgm:presLayoutVars>
      </dgm:prSet>
      <dgm:spPr/>
    </dgm:pt>
    <dgm:pt modelId="{79E6516B-57A6-45C7-8490-64F36EA4FD9A}" type="pres">
      <dgm:prSet presAssocID="{899A0D5E-8326-4E81-9F82-25D2BA7BBBB3}" presName="sibTrans" presStyleCnt="0"/>
      <dgm:spPr/>
    </dgm:pt>
    <dgm:pt modelId="{8F6AD965-B707-4364-8460-878251D86D7E}" type="pres">
      <dgm:prSet presAssocID="{3D51B77C-0BAC-4274-A9F5-CB2B2659F89A}" presName="node" presStyleLbl="node1" presStyleIdx="3" presStyleCnt="8">
        <dgm:presLayoutVars>
          <dgm:bulletEnabled val="1"/>
        </dgm:presLayoutVars>
      </dgm:prSet>
      <dgm:spPr/>
    </dgm:pt>
    <dgm:pt modelId="{35573EAB-1248-44E2-93F4-63886AD914C9}" type="pres">
      <dgm:prSet presAssocID="{8E621441-11D2-4FEA-B4FC-643D635E37BB}" presName="sibTrans" presStyleCnt="0"/>
      <dgm:spPr/>
    </dgm:pt>
    <dgm:pt modelId="{26726294-8FF5-4896-B2B6-A8087B34F0B6}" type="pres">
      <dgm:prSet presAssocID="{0454E53E-B39D-45EC-A40B-3422F26E68C4}" presName="node" presStyleLbl="node1" presStyleIdx="4" presStyleCnt="8">
        <dgm:presLayoutVars>
          <dgm:bulletEnabled val="1"/>
        </dgm:presLayoutVars>
      </dgm:prSet>
      <dgm:spPr/>
    </dgm:pt>
    <dgm:pt modelId="{FC1ED123-C336-41A2-86BD-8325B12E7131}" type="pres">
      <dgm:prSet presAssocID="{93A9A070-9E59-43DC-8A1B-55BE16090A1A}" presName="sibTrans" presStyleCnt="0"/>
      <dgm:spPr/>
    </dgm:pt>
    <dgm:pt modelId="{EA85BCCA-B5F2-42CD-A1F4-4162655BDAC8}" type="pres">
      <dgm:prSet presAssocID="{51FCCFB3-A707-429C-8E44-8894752E8246}" presName="node" presStyleLbl="node1" presStyleIdx="5" presStyleCnt="8">
        <dgm:presLayoutVars>
          <dgm:bulletEnabled val="1"/>
        </dgm:presLayoutVars>
      </dgm:prSet>
      <dgm:spPr/>
    </dgm:pt>
    <dgm:pt modelId="{CC924518-78C1-43CB-8A4A-4C5AC8F255F5}" type="pres">
      <dgm:prSet presAssocID="{FA42AE24-ADEB-4442-B548-960FC30447D7}" presName="sibTrans" presStyleCnt="0"/>
      <dgm:spPr/>
    </dgm:pt>
    <dgm:pt modelId="{69CD2EFC-C6D4-4FEF-95DD-60EFB78DA4E6}" type="pres">
      <dgm:prSet presAssocID="{D951ADD7-9B93-4CFF-92A2-3FE81E99062D}" presName="node" presStyleLbl="node1" presStyleIdx="6" presStyleCnt="8">
        <dgm:presLayoutVars>
          <dgm:bulletEnabled val="1"/>
        </dgm:presLayoutVars>
      </dgm:prSet>
      <dgm:spPr/>
    </dgm:pt>
    <dgm:pt modelId="{AF84C6D7-9D58-4691-8D0A-A1FBB4787321}" type="pres">
      <dgm:prSet presAssocID="{B804306D-F61E-470D-9922-F68F4A9899C9}" presName="sibTrans" presStyleCnt="0"/>
      <dgm:spPr/>
    </dgm:pt>
    <dgm:pt modelId="{57AD4FF1-9199-407B-B6D1-2BA89299EFEC}" type="pres">
      <dgm:prSet presAssocID="{71C035E8-9A52-4312-ABAA-D7E7D21CA478}" presName="node" presStyleLbl="node1" presStyleIdx="7" presStyleCnt="8">
        <dgm:presLayoutVars>
          <dgm:bulletEnabled val="1"/>
        </dgm:presLayoutVars>
      </dgm:prSet>
      <dgm:spPr/>
    </dgm:pt>
  </dgm:ptLst>
  <dgm:cxnLst>
    <dgm:cxn modelId="{F064CA0D-ED90-458E-BA0D-09418B1FE5E0}" type="presOf" srcId="{3D51B77C-0BAC-4274-A9F5-CB2B2659F89A}" destId="{8F6AD965-B707-4364-8460-878251D86D7E}" srcOrd="0" destOrd="0" presId="urn:microsoft.com/office/officeart/2005/8/layout/default"/>
    <dgm:cxn modelId="{0789EB11-9312-4CA9-A02D-E521F1086BFD}" srcId="{921F599B-48F1-4D6C-A0C8-11E7FE51EAF6}" destId="{0454E53E-B39D-45EC-A40B-3422F26E68C4}" srcOrd="4" destOrd="0" parTransId="{96CDC831-F79F-46B6-B98D-AC2D97067BB9}" sibTransId="{93A9A070-9E59-43DC-8A1B-55BE16090A1A}"/>
    <dgm:cxn modelId="{3E855727-AE5F-4627-892D-5496A894668A}" type="presOf" srcId="{51FCCFB3-A707-429C-8E44-8894752E8246}" destId="{EA85BCCA-B5F2-42CD-A1F4-4162655BDAC8}" srcOrd="0" destOrd="0" presId="urn:microsoft.com/office/officeart/2005/8/layout/default"/>
    <dgm:cxn modelId="{9B8B1732-0C5C-442E-B9E9-91124B06111C}" type="presOf" srcId="{57B44925-0D13-458E-A888-650C4B8DAFBB}" destId="{AC8D1DE8-E057-4E7F-B751-17F21F51C25A}" srcOrd="0" destOrd="0" presId="urn:microsoft.com/office/officeart/2005/8/layout/default"/>
    <dgm:cxn modelId="{9A4D133E-FAAA-4257-9166-0B60BBEB844C}" type="presOf" srcId="{921F599B-48F1-4D6C-A0C8-11E7FE51EAF6}" destId="{E211C4D1-0562-4B6A-9E4D-66CAC25C309D}" srcOrd="0" destOrd="0" presId="urn:microsoft.com/office/officeart/2005/8/layout/default"/>
    <dgm:cxn modelId="{CCABBB6F-776E-4F4F-9D37-E6B6B293CA25}" srcId="{921F599B-48F1-4D6C-A0C8-11E7FE51EAF6}" destId="{0657C83B-5592-4073-B4F6-D8488AB4B077}" srcOrd="1" destOrd="0" parTransId="{71B72741-0560-4ECF-BAE2-19FA803B4F01}" sibTransId="{939DECE1-46BC-46D1-AD95-D2E76D096804}"/>
    <dgm:cxn modelId="{557B9580-8D22-4C41-A2DB-8469FBDB63B1}" srcId="{921F599B-48F1-4D6C-A0C8-11E7FE51EAF6}" destId="{D951ADD7-9B93-4CFF-92A2-3FE81E99062D}" srcOrd="6" destOrd="0" parTransId="{B2CB0140-6EC9-4D3B-95F6-58E23E08647A}" sibTransId="{B804306D-F61E-470D-9922-F68F4A9899C9}"/>
    <dgm:cxn modelId="{1A11B291-F9B2-4B7E-920E-D258FADA21F6}" type="presOf" srcId="{D951ADD7-9B93-4CFF-92A2-3FE81E99062D}" destId="{69CD2EFC-C6D4-4FEF-95DD-60EFB78DA4E6}" srcOrd="0" destOrd="0" presId="urn:microsoft.com/office/officeart/2005/8/layout/default"/>
    <dgm:cxn modelId="{45F2D5A1-A688-42B0-9DF6-AFAD9C7C675E}" srcId="{921F599B-48F1-4D6C-A0C8-11E7FE51EAF6}" destId="{57B44925-0D13-458E-A888-650C4B8DAFBB}" srcOrd="0" destOrd="0" parTransId="{9018371A-D232-4E80-B161-88DCDC6047BD}" sibTransId="{499B8E46-CF33-46A4-BADD-76D60F2C7087}"/>
    <dgm:cxn modelId="{8D5C69A6-3DE7-4728-B822-077B0791DCB5}" srcId="{921F599B-48F1-4D6C-A0C8-11E7FE51EAF6}" destId="{71C035E8-9A52-4312-ABAA-D7E7D21CA478}" srcOrd="7" destOrd="0" parTransId="{3945A1B6-480F-4125-BF00-EE7EC83168A0}" sibTransId="{BCE19926-D43E-4D92-BB92-A25EB4CC7F1B}"/>
    <dgm:cxn modelId="{0C1206A9-03FE-4DB3-87E4-6C930AE95127}" srcId="{921F599B-48F1-4D6C-A0C8-11E7FE51EAF6}" destId="{3D51B77C-0BAC-4274-A9F5-CB2B2659F89A}" srcOrd="3" destOrd="0" parTransId="{124B2405-38B7-452D-AAE8-266D70E9A4D5}" sibTransId="{8E621441-11D2-4FEA-B4FC-643D635E37BB}"/>
    <dgm:cxn modelId="{085883AC-1B31-4924-BBCB-0D8CF61CAA9D}" type="presOf" srcId="{0454E53E-B39D-45EC-A40B-3422F26E68C4}" destId="{26726294-8FF5-4896-B2B6-A8087B34F0B6}" srcOrd="0" destOrd="0" presId="urn:microsoft.com/office/officeart/2005/8/layout/default"/>
    <dgm:cxn modelId="{EC4EE3BF-6DA6-406C-B3CF-CE511C72B30A}" type="presOf" srcId="{16C25D5D-FDA0-457F-82D0-33C5FB49598D}" destId="{6A6E5FE0-A23B-4FA5-AEC4-7291E552291D}" srcOrd="0" destOrd="0" presId="urn:microsoft.com/office/officeart/2005/8/layout/default"/>
    <dgm:cxn modelId="{5FD7C0E2-C5FB-4192-A47F-3F3721F8E033}" srcId="{921F599B-48F1-4D6C-A0C8-11E7FE51EAF6}" destId="{51FCCFB3-A707-429C-8E44-8894752E8246}" srcOrd="5" destOrd="0" parTransId="{FBD69680-008B-469B-9B03-E44D08995349}" sibTransId="{FA42AE24-ADEB-4442-B548-960FC30447D7}"/>
    <dgm:cxn modelId="{84E8CBE5-A609-4991-B0BF-CF109A37646A}" type="presOf" srcId="{0657C83B-5592-4073-B4F6-D8488AB4B077}" destId="{71B569B8-14F3-45B2-BFE4-856E13EF72B5}" srcOrd="0" destOrd="0" presId="urn:microsoft.com/office/officeart/2005/8/layout/default"/>
    <dgm:cxn modelId="{D3BD1AF3-DCFE-43FB-9F16-C872E7E4D9DD}" type="presOf" srcId="{71C035E8-9A52-4312-ABAA-D7E7D21CA478}" destId="{57AD4FF1-9199-407B-B6D1-2BA89299EFEC}" srcOrd="0" destOrd="0" presId="urn:microsoft.com/office/officeart/2005/8/layout/default"/>
    <dgm:cxn modelId="{FCE84EF8-2B9F-4C0F-9802-D8941742C6F8}" srcId="{921F599B-48F1-4D6C-A0C8-11E7FE51EAF6}" destId="{16C25D5D-FDA0-457F-82D0-33C5FB49598D}" srcOrd="2" destOrd="0" parTransId="{B975385C-ECC7-4054-A7F4-0819E8F8BBDA}" sibTransId="{899A0D5E-8326-4E81-9F82-25D2BA7BBBB3}"/>
    <dgm:cxn modelId="{8790A0BF-DB05-45BD-91E1-BE73686F211F}" type="presParOf" srcId="{E211C4D1-0562-4B6A-9E4D-66CAC25C309D}" destId="{AC8D1DE8-E057-4E7F-B751-17F21F51C25A}" srcOrd="0" destOrd="0" presId="urn:microsoft.com/office/officeart/2005/8/layout/default"/>
    <dgm:cxn modelId="{93A35ADD-4650-4ACF-AB15-C3A0A3694A41}" type="presParOf" srcId="{E211C4D1-0562-4B6A-9E4D-66CAC25C309D}" destId="{45CEB12C-1E1C-4AE7-A7F5-47034A211EB1}" srcOrd="1" destOrd="0" presId="urn:microsoft.com/office/officeart/2005/8/layout/default"/>
    <dgm:cxn modelId="{6CC5FA7D-64A5-4F52-8417-11F744CC9A23}" type="presParOf" srcId="{E211C4D1-0562-4B6A-9E4D-66CAC25C309D}" destId="{71B569B8-14F3-45B2-BFE4-856E13EF72B5}" srcOrd="2" destOrd="0" presId="urn:microsoft.com/office/officeart/2005/8/layout/default"/>
    <dgm:cxn modelId="{FB111D80-2A63-4060-9BA8-8BB43CA8BF35}" type="presParOf" srcId="{E211C4D1-0562-4B6A-9E4D-66CAC25C309D}" destId="{7DDFF5A5-B61C-4AB6-A371-56339527E51A}" srcOrd="3" destOrd="0" presId="urn:microsoft.com/office/officeart/2005/8/layout/default"/>
    <dgm:cxn modelId="{960075AE-3A2C-4E91-BFFE-C22FF67328AC}" type="presParOf" srcId="{E211C4D1-0562-4B6A-9E4D-66CAC25C309D}" destId="{6A6E5FE0-A23B-4FA5-AEC4-7291E552291D}" srcOrd="4" destOrd="0" presId="urn:microsoft.com/office/officeart/2005/8/layout/default"/>
    <dgm:cxn modelId="{BEBC7347-A5B8-43E0-8ED2-9C2EF9C62934}" type="presParOf" srcId="{E211C4D1-0562-4B6A-9E4D-66CAC25C309D}" destId="{79E6516B-57A6-45C7-8490-64F36EA4FD9A}" srcOrd="5" destOrd="0" presId="urn:microsoft.com/office/officeart/2005/8/layout/default"/>
    <dgm:cxn modelId="{A74BC882-D541-45EE-A691-6F4787A191E0}" type="presParOf" srcId="{E211C4D1-0562-4B6A-9E4D-66CAC25C309D}" destId="{8F6AD965-B707-4364-8460-878251D86D7E}" srcOrd="6" destOrd="0" presId="urn:microsoft.com/office/officeart/2005/8/layout/default"/>
    <dgm:cxn modelId="{7BB58338-DB02-43AB-8D88-7FFFA8E2FEAD}" type="presParOf" srcId="{E211C4D1-0562-4B6A-9E4D-66CAC25C309D}" destId="{35573EAB-1248-44E2-93F4-63886AD914C9}" srcOrd="7" destOrd="0" presId="urn:microsoft.com/office/officeart/2005/8/layout/default"/>
    <dgm:cxn modelId="{E2982022-9119-4C82-BFB4-F7F5B0F5EA9F}" type="presParOf" srcId="{E211C4D1-0562-4B6A-9E4D-66CAC25C309D}" destId="{26726294-8FF5-4896-B2B6-A8087B34F0B6}" srcOrd="8" destOrd="0" presId="urn:microsoft.com/office/officeart/2005/8/layout/default"/>
    <dgm:cxn modelId="{08C0FD9D-0A94-4C23-B7E6-CF45EB23508B}" type="presParOf" srcId="{E211C4D1-0562-4B6A-9E4D-66CAC25C309D}" destId="{FC1ED123-C336-41A2-86BD-8325B12E7131}" srcOrd="9" destOrd="0" presId="urn:microsoft.com/office/officeart/2005/8/layout/default"/>
    <dgm:cxn modelId="{01F480E8-3444-43CF-A756-6F0C836F3F41}" type="presParOf" srcId="{E211C4D1-0562-4B6A-9E4D-66CAC25C309D}" destId="{EA85BCCA-B5F2-42CD-A1F4-4162655BDAC8}" srcOrd="10" destOrd="0" presId="urn:microsoft.com/office/officeart/2005/8/layout/default"/>
    <dgm:cxn modelId="{4598BB2B-C6D1-4FDC-9C88-E135E0A66BC5}" type="presParOf" srcId="{E211C4D1-0562-4B6A-9E4D-66CAC25C309D}" destId="{CC924518-78C1-43CB-8A4A-4C5AC8F255F5}" srcOrd="11" destOrd="0" presId="urn:microsoft.com/office/officeart/2005/8/layout/default"/>
    <dgm:cxn modelId="{F2B146B4-D4B9-4DB2-829E-68F56D4726E8}" type="presParOf" srcId="{E211C4D1-0562-4B6A-9E4D-66CAC25C309D}" destId="{69CD2EFC-C6D4-4FEF-95DD-60EFB78DA4E6}" srcOrd="12" destOrd="0" presId="urn:microsoft.com/office/officeart/2005/8/layout/default"/>
    <dgm:cxn modelId="{A230C4E2-0343-4154-9321-F8DC89194632}" type="presParOf" srcId="{E211C4D1-0562-4B6A-9E4D-66CAC25C309D}" destId="{AF84C6D7-9D58-4691-8D0A-A1FBB4787321}" srcOrd="13" destOrd="0" presId="urn:microsoft.com/office/officeart/2005/8/layout/default"/>
    <dgm:cxn modelId="{B193A3E2-7D28-49CC-B3D1-2F8B40F0EFB9}" type="presParOf" srcId="{E211C4D1-0562-4B6A-9E4D-66CAC25C309D}" destId="{57AD4FF1-9199-407B-B6D1-2BA89299EFEC}"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D5AD5A7-2DBF-4CD5-8BFF-16BB11708638}"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D15EA573-4EDE-4D8B-BA1E-E8C2D28D1239}">
      <dgm:prSet/>
      <dgm:spPr/>
      <dgm:t>
        <a:bodyPr/>
        <a:lstStyle/>
        <a:p>
          <a:r>
            <a:rPr lang="en-GB"/>
            <a:t>SDGs help shape health and social care in the UK by promoting integrated, fair and sustainable services.</a:t>
          </a:r>
          <a:endParaRPr lang="en-US"/>
        </a:p>
      </dgm:t>
    </dgm:pt>
    <dgm:pt modelId="{A67F0DF7-3DB9-485A-8071-7E70A6790FDF}" type="parTrans" cxnId="{0D903971-5D42-493B-8A39-2345D239F5DB}">
      <dgm:prSet/>
      <dgm:spPr/>
      <dgm:t>
        <a:bodyPr/>
        <a:lstStyle/>
        <a:p>
          <a:endParaRPr lang="en-US"/>
        </a:p>
      </dgm:t>
    </dgm:pt>
    <dgm:pt modelId="{6C57C1DE-40C6-4505-B81B-5AB554E2A5A1}" type="sibTrans" cxnId="{0D903971-5D42-493B-8A39-2345D239F5DB}">
      <dgm:prSet/>
      <dgm:spPr/>
      <dgm:t>
        <a:bodyPr/>
        <a:lstStyle/>
        <a:p>
          <a:endParaRPr lang="en-US"/>
        </a:p>
      </dgm:t>
    </dgm:pt>
    <dgm:pt modelId="{F6238A38-DF17-41BC-B42C-84539DBA0491}">
      <dgm:prSet/>
      <dgm:spPr/>
      <dgm:t>
        <a:bodyPr/>
        <a:lstStyle/>
        <a:p>
          <a:r>
            <a:rPr lang="en-GB"/>
            <a:t>They reinforce the importance of joined-up care, equal access and long-term prevention.</a:t>
          </a:r>
          <a:endParaRPr lang="en-US"/>
        </a:p>
      </dgm:t>
    </dgm:pt>
    <dgm:pt modelId="{4ACF5757-2680-498C-B600-B1DDDFBD2D17}" type="parTrans" cxnId="{340296D4-E3FC-4B68-82F3-DE335C362CEA}">
      <dgm:prSet/>
      <dgm:spPr/>
      <dgm:t>
        <a:bodyPr/>
        <a:lstStyle/>
        <a:p>
          <a:endParaRPr lang="en-US"/>
        </a:p>
      </dgm:t>
    </dgm:pt>
    <dgm:pt modelId="{A212B0EB-8CAD-42F2-B11C-E8E54605E8A3}" type="sibTrans" cxnId="{340296D4-E3FC-4B68-82F3-DE335C362CEA}">
      <dgm:prSet/>
      <dgm:spPr/>
      <dgm:t>
        <a:bodyPr/>
        <a:lstStyle/>
        <a:p>
          <a:endParaRPr lang="en-US"/>
        </a:p>
      </dgm:t>
    </dgm:pt>
    <dgm:pt modelId="{B203076C-B35D-4A3E-A929-1707FF59C445}">
      <dgm:prSet/>
      <dgm:spPr/>
      <dgm:t>
        <a:bodyPr/>
        <a:lstStyle/>
        <a:p>
          <a:r>
            <a:rPr lang="en-GB"/>
            <a:t>SDGs align with UK initiatives aimed at reducing inequalities, improving population health and building a more sustainable future.</a:t>
          </a:r>
          <a:endParaRPr lang="en-US"/>
        </a:p>
      </dgm:t>
    </dgm:pt>
    <dgm:pt modelId="{6625B9EC-B892-4D38-BC40-C24282428636}" type="parTrans" cxnId="{39D27548-3C7A-48C5-9052-083E0F53DE03}">
      <dgm:prSet/>
      <dgm:spPr/>
      <dgm:t>
        <a:bodyPr/>
        <a:lstStyle/>
        <a:p>
          <a:endParaRPr lang="en-US"/>
        </a:p>
      </dgm:t>
    </dgm:pt>
    <dgm:pt modelId="{8535BDE4-85F3-44BD-99A7-CE3BE5E40021}" type="sibTrans" cxnId="{39D27548-3C7A-48C5-9052-083E0F53DE03}">
      <dgm:prSet/>
      <dgm:spPr/>
      <dgm:t>
        <a:bodyPr/>
        <a:lstStyle/>
        <a:p>
          <a:endParaRPr lang="en-US"/>
        </a:p>
      </dgm:t>
    </dgm:pt>
    <dgm:pt modelId="{871777CD-448E-4698-B957-44668C56E99A}">
      <dgm:prSet/>
      <dgm:spPr/>
      <dgm:t>
        <a:bodyPr/>
        <a:lstStyle/>
        <a:p>
          <a:r>
            <a:rPr lang="en-GB"/>
            <a:t>They encourage strong partnerships and community involvement so that ensuring services reflect the needs of diverse populations.</a:t>
          </a:r>
          <a:endParaRPr lang="en-US"/>
        </a:p>
      </dgm:t>
    </dgm:pt>
    <dgm:pt modelId="{61AF4D33-B978-4FF6-ADB2-DDFA0D30A794}" type="parTrans" cxnId="{CC0CA37E-0372-4FC0-8A33-0030DE68E06E}">
      <dgm:prSet/>
      <dgm:spPr/>
      <dgm:t>
        <a:bodyPr/>
        <a:lstStyle/>
        <a:p>
          <a:endParaRPr lang="en-US"/>
        </a:p>
      </dgm:t>
    </dgm:pt>
    <dgm:pt modelId="{9721E220-7D63-4034-A6B7-8C21E7E5965A}" type="sibTrans" cxnId="{CC0CA37E-0372-4FC0-8A33-0030DE68E06E}">
      <dgm:prSet/>
      <dgm:spPr/>
      <dgm:t>
        <a:bodyPr/>
        <a:lstStyle/>
        <a:p>
          <a:endParaRPr lang="en-US"/>
        </a:p>
      </dgm:t>
    </dgm:pt>
    <dgm:pt modelId="{ECDD9E17-8D06-461F-8238-7F648C02AE5B}" type="pres">
      <dgm:prSet presAssocID="{BD5AD5A7-2DBF-4CD5-8BFF-16BB11708638}" presName="root" presStyleCnt="0">
        <dgm:presLayoutVars>
          <dgm:dir/>
          <dgm:resizeHandles val="exact"/>
        </dgm:presLayoutVars>
      </dgm:prSet>
      <dgm:spPr/>
    </dgm:pt>
    <dgm:pt modelId="{A4CB5392-67F8-4762-BEA5-4C7B400221B2}" type="pres">
      <dgm:prSet presAssocID="{BD5AD5A7-2DBF-4CD5-8BFF-16BB11708638}" presName="container" presStyleCnt="0">
        <dgm:presLayoutVars>
          <dgm:dir/>
          <dgm:resizeHandles val="exact"/>
        </dgm:presLayoutVars>
      </dgm:prSet>
      <dgm:spPr/>
    </dgm:pt>
    <dgm:pt modelId="{B782166E-966A-430B-9940-209A79A0E498}" type="pres">
      <dgm:prSet presAssocID="{D15EA573-4EDE-4D8B-BA1E-E8C2D28D1239}" presName="compNode" presStyleCnt="0"/>
      <dgm:spPr/>
    </dgm:pt>
    <dgm:pt modelId="{54209B52-FB1E-4B1C-A939-C19C66DC4AE6}" type="pres">
      <dgm:prSet presAssocID="{D15EA573-4EDE-4D8B-BA1E-E8C2D28D1239}" presName="iconBgRect" presStyleLbl="bgShp" presStyleIdx="0" presStyleCnt="4"/>
      <dgm:spPr/>
    </dgm:pt>
    <dgm:pt modelId="{A25C2838-8F66-4991-B0AE-91D8C8DC5797}" type="pres">
      <dgm:prSet presAssocID="{D15EA573-4EDE-4D8B-BA1E-E8C2D28D123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al"/>
        </a:ext>
      </dgm:extLst>
    </dgm:pt>
    <dgm:pt modelId="{EE841ADB-017F-4A5F-BEC6-0E95E1F6345E}" type="pres">
      <dgm:prSet presAssocID="{D15EA573-4EDE-4D8B-BA1E-E8C2D28D1239}" presName="spaceRect" presStyleCnt="0"/>
      <dgm:spPr/>
    </dgm:pt>
    <dgm:pt modelId="{98DE7249-85D9-47D6-AE4C-BD837DDF33F0}" type="pres">
      <dgm:prSet presAssocID="{D15EA573-4EDE-4D8B-BA1E-E8C2D28D1239}" presName="textRect" presStyleLbl="revTx" presStyleIdx="0" presStyleCnt="4">
        <dgm:presLayoutVars>
          <dgm:chMax val="1"/>
          <dgm:chPref val="1"/>
        </dgm:presLayoutVars>
      </dgm:prSet>
      <dgm:spPr/>
    </dgm:pt>
    <dgm:pt modelId="{F7CBA068-C1C1-43C7-99F6-3374649C23D2}" type="pres">
      <dgm:prSet presAssocID="{6C57C1DE-40C6-4505-B81B-5AB554E2A5A1}" presName="sibTrans" presStyleLbl="sibTrans2D1" presStyleIdx="0" presStyleCnt="0"/>
      <dgm:spPr/>
    </dgm:pt>
    <dgm:pt modelId="{4599E701-810F-4261-B563-2C77CC81AE7E}" type="pres">
      <dgm:prSet presAssocID="{F6238A38-DF17-41BC-B42C-84539DBA0491}" presName="compNode" presStyleCnt="0"/>
      <dgm:spPr/>
    </dgm:pt>
    <dgm:pt modelId="{1A6EE4B3-CFDC-4FEA-AA6F-83413434E349}" type="pres">
      <dgm:prSet presAssocID="{F6238A38-DF17-41BC-B42C-84539DBA0491}" presName="iconBgRect" presStyleLbl="bgShp" presStyleIdx="1" presStyleCnt="4"/>
      <dgm:spPr/>
    </dgm:pt>
    <dgm:pt modelId="{87E0BD2D-DA59-4ECA-8652-9CBFB2C38818}" type="pres">
      <dgm:prSet presAssocID="{F6238A38-DF17-41BC-B42C-84539DBA049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F35D5585-0EF1-49BD-BD13-1B9C2C467901}" type="pres">
      <dgm:prSet presAssocID="{F6238A38-DF17-41BC-B42C-84539DBA0491}" presName="spaceRect" presStyleCnt="0"/>
      <dgm:spPr/>
    </dgm:pt>
    <dgm:pt modelId="{9DE05849-E977-43F1-BC2B-65A756D6001E}" type="pres">
      <dgm:prSet presAssocID="{F6238A38-DF17-41BC-B42C-84539DBA0491}" presName="textRect" presStyleLbl="revTx" presStyleIdx="1" presStyleCnt="4">
        <dgm:presLayoutVars>
          <dgm:chMax val="1"/>
          <dgm:chPref val="1"/>
        </dgm:presLayoutVars>
      </dgm:prSet>
      <dgm:spPr/>
    </dgm:pt>
    <dgm:pt modelId="{7C3011DA-32B4-4EA7-8CBB-16127D484B25}" type="pres">
      <dgm:prSet presAssocID="{A212B0EB-8CAD-42F2-B11C-E8E54605E8A3}" presName="sibTrans" presStyleLbl="sibTrans2D1" presStyleIdx="0" presStyleCnt="0"/>
      <dgm:spPr/>
    </dgm:pt>
    <dgm:pt modelId="{F68BD298-152D-41C6-87E6-3D80795B7687}" type="pres">
      <dgm:prSet presAssocID="{B203076C-B35D-4A3E-A929-1707FF59C445}" presName="compNode" presStyleCnt="0"/>
      <dgm:spPr/>
    </dgm:pt>
    <dgm:pt modelId="{7AD0B249-90BC-40F2-99AA-4745AC8ADBDF}" type="pres">
      <dgm:prSet presAssocID="{B203076C-B35D-4A3E-A929-1707FF59C445}" presName="iconBgRect" presStyleLbl="bgShp" presStyleIdx="2" presStyleCnt="4"/>
      <dgm:spPr/>
    </dgm:pt>
    <dgm:pt modelId="{47C97EE0-9443-4E6A-8675-9BD597A6AD2A}" type="pres">
      <dgm:prSet presAssocID="{B203076C-B35D-4A3E-A929-1707FF59C44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BC689C7C-9B59-4D32-B7B7-E603E113B0AC}" type="pres">
      <dgm:prSet presAssocID="{B203076C-B35D-4A3E-A929-1707FF59C445}" presName="spaceRect" presStyleCnt="0"/>
      <dgm:spPr/>
    </dgm:pt>
    <dgm:pt modelId="{3054DF45-35CD-4992-B3EB-3A65E5E9F3BF}" type="pres">
      <dgm:prSet presAssocID="{B203076C-B35D-4A3E-A929-1707FF59C445}" presName="textRect" presStyleLbl="revTx" presStyleIdx="2" presStyleCnt="4">
        <dgm:presLayoutVars>
          <dgm:chMax val="1"/>
          <dgm:chPref val="1"/>
        </dgm:presLayoutVars>
      </dgm:prSet>
      <dgm:spPr/>
    </dgm:pt>
    <dgm:pt modelId="{63F4D2F6-1B19-44CB-9911-5387D7DE8197}" type="pres">
      <dgm:prSet presAssocID="{8535BDE4-85F3-44BD-99A7-CE3BE5E40021}" presName="sibTrans" presStyleLbl="sibTrans2D1" presStyleIdx="0" presStyleCnt="0"/>
      <dgm:spPr/>
    </dgm:pt>
    <dgm:pt modelId="{85BC41C1-BCBE-4E87-902E-BE401DEE83F3}" type="pres">
      <dgm:prSet presAssocID="{871777CD-448E-4698-B957-44668C56E99A}" presName="compNode" presStyleCnt="0"/>
      <dgm:spPr/>
    </dgm:pt>
    <dgm:pt modelId="{B4CF41DA-7366-4899-9B36-69EF8D4A07A1}" type="pres">
      <dgm:prSet presAssocID="{871777CD-448E-4698-B957-44668C56E99A}" presName="iconBgRect" presStyleLbl="bgShp" presStyleIdx="3" presStyleCnt="4"/>
      <dgm:spPr/>
    </dgm:pt>
    <dgm:pt modelId="{C4DD336F-6EFC-4453-9E3C-C98A5DA4681A}" type="pres">
      <dgm:prSet presAssocID="{871777CD-448E-4698-B957-44668C56E99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27E387DC-6C17-42A6-9729-2ECF1A5508E0}" type="pres">
      <dgm:prSet presAssocID="{871777CD-448E-4698-B957-44668C56E99A}" presName="spaceRect" presStyleCnt="0"/>
      <dgm:spPr/>
    </dgm:pt>
    <dgm:pt modelId="{894C26EB-E28E-4CEB-82F7-C23516F33A3D}" type="pres">
      <dgm:prSet presAssocID="{871777CD-448E-4698-B957-44668C56E99A}" presName="textRect" presStyleLbl="revTx" presStyleIdx="3" presStyleCnt="4">
        <dgm:presLayoutVars>
          <dgm:chMax val="1"/>
          <dgm:chPref val="1"/>
        </dgm:presLayoutVars>
      </dgm:prSet>
      <dgm:spPr/>
    </dgm:pt>
  </dgm:ptLst>
  <dgm:cxnLst>
    <dgm:cxn modelId="{C1444F13-7B2F-4301-95BB-FFEA32FE57CE}" type="presOf" srcId="{8535BDE4-85F3-44BD-99A7-CE3BE5E40021}" destId="{63F4D2F6-1B19-44CB-9911-5387D7DE8197}" srcOrd="0" destOrd="0" presId="urn:microsoft.com/office/officeart/2018/2/layout/IconCircleList"/>
    <dgm:cxn modelId="{C518832A-B24E-4AAD-8D64-EE84CC5A743A}" type="presOf" srcId="{6C57C1DE-40C6-4505-B81B-5AB554E2A5A1}" destId="{F7CBA068-C1C1-43C7-99F6-3374649C23D2}" srcOrd="0" destOrd="0" presId="urn:microsoft.com/office/officeart/2018/2/layout/IconCircleList"/>
    <dgm:cxn modelId="{39D27548-3C7A-48C5-9052-083E0F53DE03}" srcId="{BD5AD5A7-2DBF-4CD5-8BFF-16BB11708638}" destId="{B203076C-B35D-4A3E-A929-1707FF59C445}" srcOrd="2" destOrd="0" parTransId="{6625B9EC-B892-4D38-BC40-C24282428636}" sibTransId="{8535BDE4-85F3-44BD-99A7-CE3BE5E40021}"/>
    <dgm:cxn modelId="{4B961D4A-73E0-4ABB-B4FC-E29ABCBE4F99}" type="presOf" srcId="{D15EA573-4EDE-4D8B-BA1E-E8C2D28D1239}" destId="{98DE7249-85D9-47D6-AE4C-BD837DDF33F0}" srcOrd="0" destOrd="0" presId="urn:microsoft.com/office/officeart/2018/2/layout/IconCircleList"/>
    <dgm:cxn modelId="{0D903971-5D42-493B-8A39-2345D239F5DB}" srcId="{BD5AD5A7-2DBF-4CD5-8BFF-16BB11708638}" destId="{D15EA573-4EDE-4D8B-BA1E-E8C2D28D1239}" srcOrd="0" destOrd="0" parTransId="{A67F0DF7-3DB9-485A-8071-7E70A6790FDF}" sibTransId="{6C57C1DE-40C6-4505-B81B-5AB554E2A5A1}"/>
    <dgm:cxn modelId="{C813B554-226D-4B9E-B407-CB4DC4C028BD}" type="presOf" srcId="{BD5AD5A7-2DBF-4CD5-8BFF-16BB11708638}" destId="{ECDD9E17-8D06-461F-8238-7F648C02AE5B}" srcOrd="0" destOrd="0" presId="urn:microsoft.com/office/officeart/2018/2/layout/IconCircleList"/>
    <dgm:cxn modelId="{CC0CA37E-0372-4FC0-8A33-0030DE68E06E}" srcId="{BD5AD5A7-2DBF-4CD5-8BFF-16BB11708638}" destId="{871777CD-448E-4698-B957-44668C56E99A}" srcOrd="3" destOrd="0" parTransId="{61AF4D33-B978-4FF6-ADB2-DDFA0D30A794}" sibTransId="{9721E220-7D63-4034-A6B7-8C21E7E5965A}"/>
    <dgm:cxn modelId="{E15322B8-2964-4667-98ED-FA4F90629AEE}" type="presOf" srcId="{871777CD-448E-4698-B957-44668C56E99A}" destId="{894C26EB-E28E-4CEB-82F7-C23516F33A3D}" srcOrd="0" destOrd="0" presId="urn:microsoft.com/office/officeart/2018/2/layout/IconCircleList"/>
    <dgm:cxn modelId="{DECB03D0-B7E3-4BB8-ACA7-1325A2AFE012}" type="presOf" srcId="{F6238A38-DF17-41BC-B42C-84539DBA0491}" destId="{9DE05849-E977-43F1-BC2B-65A756D6001E}" srcOrd="0" destOrd="0" presId="urn:microsoft.com/office/officeart/2018/2/layout/IconCircleList"/>
    <dgm:cxn modelId="{340296D4-E3FC-4B68-82F3-DE335C362CEA}" srcId="{BD5AD5A7-2DBF-4CD5-8BFF-16BB11708638}" destId="{F6238A38-DF17-41BC-B42C-84539DBA0491}" srcOrd="1" destOrd="0" parTransId="{4ACF5757-2680-498C-B600-B1DDDFBD2D17}" sibTransId="{A212B0EB-8CAD-42F2-B11C-E8E54605E8A3}"/>
    <dgm:cxn modelId="{82EC64ED-3A10-4DDD-95CA-1A6C3E55E08A}" type="presOf" srcId="{B203076C-B35D-4A3E-A929-1707FF59C445}" destId="{3054DF45-35CD-4992-B3EB-3A65E5E9F3BF}" srcOrd="0" destOrd="0" presId="urn:microsoft.com/office/officeart/2018/2/layout/IconCircleList"/>
    <dgm:cxn modelId="{BFB634F3-335D-4F9A-BDCF-DD6FD68C7150}" type="presOf" srcId="{A212B0EB-8CAD-42F2-B11C-E8E54605E8A3}" destId="{7C3011DA-32B4-4EA7-8CBB-16127D484B25}" srcOrd="0" destOrd="0" presId="urn:microsoft.com/office/officeart/2018/2/layout/IconCircleList"/>
    <dgm:cxn modelId="{84E111ED-6B5E-41CC-8204-D033DB5DB07A}" type="presParOf" srcId="{ECDD9E17-8D06-461F-8238-7F648C02AE5B}" destId="{A4CB5392-67F8-4762-BEA5-4C7B400221B2}" srcOrd="0" destOrd="0" presId="urn:microsoft.com/office/officeart/2018/2/layout/IconCircleList"/>
    <dgm:cxn modelId="{F2D4508A-A4BD-427A-8473-85955EB8ED10}" type="presParOf" srcId="{A4CB5392-67F8-4762-BEA5-4C7B400221B2}" destId="{B782166E-966A-430B-9940-209A79A0E498}" srcOrd="0" destOrd="0" presId="urn:microsoft.com/office/officeart/2018/2/layout/IconCircleList"/>
    <dgm:cxn modelId="{F1CEDB36-3BFE-49DC-9F41-32BB3581A081}" type="presParOf" srcId="{B782166E-966A-430B-9940-209A79A0E498}" destId="{54209B52-FB1E-4B1C-A939-C19C66DC4AE6}" srcOrd="0" destOrd="0" presId="urn:microsoft.com/office/officeart/2018/2/layout/IconCircleList"/>
    <dgm:cxn modelId="{84B6E6FE-0DE5-4C2E-85EB-666F61C4059E}" type="presParOf" srcId="{B782166E-966A-430B-9940-209A79A0E498}" destId="{A25C2838-8F66-4991-B0AE-91D8C8DC5797}" srcOrd="1" destOrd="0" presId="urn:microsoft.com/office/officeart/2018/2/layout/IconCircleList"/>
    <dgm:cxn modelId="{3A263257-6F6D-4F1A-A68C-714AF69A9D76}" type="presParOf" srcId="{B782166E-966A-430B-9940-209A79A0E498}" destId="{EE841ADB-017F-4A5F-BEC6-0E95E1F6345E}" srcOrd="2" destOrd="0" presId="urn:microsoft.com/office/officeart/2018/2/layout/IconCircleList"/>
    <dgm:cxn modelId="{9212C251-95F8-483C-83E8-CB91FA1991F2}" type="presParOf" srcId="{B782166E-966A-430B-9940-209A79A0E498}" destId="{98DE7249-85D9-47D6-AE4C-BD837DDF33F0}" srcOrd="3" destOrd="0" presId="urn:microsoft.com/office/officeart/2018/2/layout/IconCircleList"/>
    <dgm:cxn modelId="{BF05A8CB-6202-4955-9283-540FC0847D30}" type="presParOf" srcId="{A4CB5392-67F8-4762-BEA5-4C7B400221B2}" destId="{F7CBA068-C1C1-43C7-99F6-3374649C23D2}" srcOrd="1" destOrd="0" presId="urn:microsoft.com/office/officeart/2018/2/layout/IconCircleList"/>
    <dgm:cxn modelId="{9BF6163F-C32D-4CB3-BF9A-3C66667EA56F}" type="presParOf" srcId="{A4CB5392-67F8-4762-BEA5-4C7B400221B2}" destId="{4599E701-810F-4261-B563-2C77CC81AE7E}" srcOrd="2" destOrd="0" presId="urn:microsoft.com/office/officeart/2018/2/layout/IconCircleList"/>
    <dgm:cxn modelId="{1D78BD88-8F0D-4C97-A3BF-24E487A89F5B}" type="presParOf" srcId="{4599E701-810F-4261-B563-2C77CC81AE7E}" destId="{1A6EE4B3-CFDC-4FEA-AA6F-83413434E349}" srcOrd="0" destOrd="0" presId="urn:microsoft.com/office/officeart/2018/2/layout/IconCircleList"/>
    <dgm:cxn modelId="{4E06F1C9-D6B5-449C-99C4-888E152040E2}" type="presParOf" srcId="{4599E701-810F-4261-B563-2C77CC81AE7E}" destId="{87E0BD2D-DA59-4ECA-8652-9CBFB2C38818}" srcOrd="1" destOrd="0" presId="urn:microsoft.com/office/officeart/2018/2/layout/IconCircleList"/>
    <dgm:cxn modelId="{34B43111-D8A5-4BA7-B5AC-BE21313E00CC}" type="presParOf" srcId="{4599E701-810F-4261-B563-2C77CC81AE7E}" destId="{F35D5585-0EF1-49BD-BD13-1B9C2C467901}" srcOrd="2" destOrd="0" presId="urn:microsoft.com/office/officeart/2018/2/layout/IconCircleList"/>
    <dgm:cxn modelId="{C86FAB2C-0297-414E-8006-804EC4EB611E}" type="presParOf" srcId="{4599E701-810F-4261-B563-2C77CC81AE7E}" destId="{9DE05849-E977-43F1-BC2B-65A756D6001E}" srcOrd="3" destOrd="0" presId="urn:microsoft.com/office/officeart/2018/2/layout/IconCircleList"/>
    <dgm:cxn modelId="{95318324-F373-42C5-AED0-9D8A315681B9}" type="presParOf" srcId="{A4CB5392-67F8-4762-BEA5-4C7B400221B2}" destId="{7C3011DA-32B4-4EA7-8CBB-16127D484B25}" srcOrd="3" destOrd="0" presId="urn:microsoft.com/office/officeart/2018/2/layout/IconCircleList"/>
    <dgm:cxn modelId="{6A1FA69A-69AE-4CBE-9E9B-459512E52C84}" type="presParOf" srcId="{A4CB5392-67F8-4762-BEA5-4C7B400221B2}" destId="{F68BD298-152D-41C6-87E6-3D80795B7687}" srcOrd="4" destOrd="0" presId="urn:microsoft.com/office/officeart/2018/2/layout/IconCircleList"/>
    <dgm:cxn modelId="{6B0A2304-2413-41CC-B7B4-3B3DC4E837DB}" type="presParOf" srcId="{F68BD298-152D-41C6-87E6-3D80795B7687}" destId="{7AD0B249-90BC-40F2-99AA-4745AC8ADBDF}" srcOrd="0" destOrd="0" presId="urn:microsoft.com/office/officeart/2018/2/layout/IconCircleList"/>
    <dgm:cxn modelId="{B05B6CBE-C2CD-40A2-A553-009C30203DC5}" type="presParOf" srcId="{F68BD298-152D-41C6-87E6-3D80795B7687}" destId="{47C97EE0-9443-4E6A-8675-9BD597A6AD2A}" srcOrd="1" destOrd="0" presId="urn:microsoft.com/office/officeart/2018/2/layout/IconCircleList"/>
    <dgm:cxn modelId="{6DB51D4B-5900-4A5B-ADCB-01B75791FCD4}" type="presParOf" srcId="{F68BD298-152D-41C6-87E6-3D80795B7687}" destId="{BC689C7C-9B59-4D32-B7B7-E603E113B0AC}" srcOrd="2" destOrd="0" presId="urn:microsoft.com/office/officeart/2018/2/layout/IconCircleList"/>
    <dgm:cxn modelId="{2913C845-20C5-404A-9702-3B34FCC3A303}" type="presParOf" srcId="{F68BD298-152D-41C6-87E6-3D80795B7687}" destId="{3054DF45-35CD-4992-B3EB-3A65E5E9F3BF}" srcOrd="3" destOrd="0" presId="urn:microsoft.com/office/officeart/2018/2/layout/IconCircleList"/>
    <dgm:cxn modelId="{B52A750C-1720-451A-8CB8-F1D797BE9AEF}" type="presParOf" srcId="{A4CB5392-67F8-4762-BEA5-4C7B400221B2}" destId="{63F4D2F6-1B19-44CB-9911-5387D7DE8197}" srcOrd="5" destOrd="0" presId="urn:microsoft.com/office/officeart/2018/2/layout/IconCircleList"/>
    <dgm:cxn modelId="{8AD4FDAC-B90F-4D0C-8496-F18AB2C39D82}" type="presParOf" srcId="{A4CB5392-67F8-4762-BEA5-4C7B400221B2}" destId="{85BC41C1-BCBE-4E87-902E-BE401DEE83F3}" srcOrd="6" destOrd="0" presId="urn:microsoft.com/office/officeart/2018/2/layout/IconCircleList"/>
    <dgm:cxn modelId="{1405F1C6-B408-4021-8C9B-A77A1F4C14D7}" type="presParOf" srcId="{85BC41C1-BCBE-4E87-902E-BE401DEE83F3}" destId="{B4CF41DA-7366-4899-9B36-69EF8D4A07A1}" srcOrd="0" destOrd="0" presId="urn:microsoft.com/office/officeart/2018/2/layout/IconCircleList"/>
    <dgm:cxn modelId="{C94B542E-2D1B-4EE9-8EE4-8834DFEEA555}" type="presParOf" srcId="{85BC41C1-BCBE-4E87-902E-BE401DEE83F3}" destId="{C4DD336F-6EFC-4453-9E3C-C98A5DA4681A}" srcOrd="1" destOrd="0" presId="urn:microsoft.com/office/officeart/2018/2/layout/IconCircleList"/>
    <dgm:cxn modelId="{05B8390B-4BD4-498A-8ACA-8E27ACA98489}" type="presParOf" srcId="{85BC41C1-BCBE-4E87-902E-BE401DEE83F3}" destId="{27E387DC-6C17-42A6-9729-2ECF1A5508E0}" srcOrd="2" destOrd="0" presId="urn:microsoft.com/office/officeart/2018/2/layout/IconCircleList"/>
    <dgm:cxn modelId="{5D4BD6A1-B14A-43B7-8ACD-FB9F142F7003}" type="presParOf" srcId="{85BC41C1-BCBE-4E87-902E-BE401DEE83F3}" destId="{894C26EB-E28E-4CEB-82F7-C23516F33A3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6DA32F-151D-49A1-9111-661D065918AF}">
      <dsp:nvSpPr>
        <dsp:cNvPr id="0" name=""/>
        <dsp:cNvSpPr/>
      </dsp:nvSpPr>
      <dsp:spPr>
        <a:xfrm>
          <a:off x="278211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11515A-4BF5-465A-81A4-6FC1698E0D63}">
      <dsp:nvSpPr>
        <dsp:cNvPr id="0" name=""/>
        <dsp:cNvSpPr/>
      </dsp:nvSpPr>
      <dsp:spPr>
        <a:xfrm>
          <a:off x="326353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This presentation will explore how health, wellbeing and sustainable development are integrated within the health and social care sector and examine the ways in which these factors influence the delivery and quality of services.</a:t>
          </a:r>
          <a:endParaRPr lang="en-US" sz="2100" kern="1200"/>
        </a:p>
      </dsp:txBody>
      <dsp:txXfrm>
        <a:off x="334411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04890-5683-487D-8E8F-C49467506B29}">
      <dsp:nvSpPr>
        <dsp:cNvPr id="0" name=""/>
        <dsp:cNvSpPr/>
      </dsp:nvSpPr>
      <dsp:spPr>
        <a:xfrm>
          <a:off x="3547" y="356548"/>
          <a:ext cx="1920619" cy="115237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Health</a:t>
          </a:r>
          <a:endParaRPr lang="en-US" sz="1200" kern="1200"/>
        </a:p>
      </dsp:txBody>
      <dsp:txXfrm>
        <a:off x="3547" y="356548"/>
        <a:ext cx="1920619" cy="1152371"/>
      </dsp:txXfrm>
    </dsp:sp>
    <dsp:sp modelId="{8957F083-3786-47E9-BF7A-CAA55466A2C0}">
      <dsp:nvSpPr>
        <dsp:cNvPr id="0" name=""/>
        <dsp:cNvSpPr/>
      </dsp:nvSpPr>
      <dsp:spPr>
        <a:xfrm>
          <a:off x="2116228" y="356548"/>
          <a:ext cx="1920619" cy="115237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t>
          </a:r>
          <a:r>
            <a:rPr lang="en-GB" sz="1200" b="1" kern="1200"/>
            <a:t>A state of complete physical, mental and social wellbeing..</a:t>
          </a:r>
          <a:r>
            <a:rPr lang="en-GB" sz="1200" kern="1200"/>
            <a:t>” </a:t>
          </a:r>
          <a:r>
            <a:rPr lang="en-GB" sz="1200" b="1" kern="1200"/>
            <a:t>(WHO, 2026)</a:t>
          </a:r>
          <a:endParaRPr lang="en-US" sz="1200" kern="1200"/>
        </a:p>
      </dsp:txBody>
      <dsp:txXfrm>
        <a:off x="2116228" y="356548"/>
        <a:ext cx="1920619" cy="1152371"/>
      </dsp:txXfrm>
    </dsp:sp>
    <dsp:sp modelId="{435B178B-EB3E-451E-B060-928C0BBC6444}">
      <dsp:nvSpPr>
        <dsp:cNvPr id="0" name=""/>
        <dsp:cNvSpPr/>
      </dsp:nvSpPr>
      <dsp:spPr>
        <a:xfrm>
          <a:off x="4228910" y="356548"/>
          <a:ext cx="1920619" cy="115237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Absence of disease</a:t>
          </a:r>
          <a:endParaRPr lang="en-US" sz="1200" kern="1200"/>
        </a:p>
      </dsp:txBody>
      <dsp:txXfrm>
        <a:off x="4228910" y="356548"/>
        <a:ext cx="1920619" cy="1152371"/>
      </dsp:txXfrm>
    </dsp:sp>
    <dsp:sp modelId="{C840C741-A046-413A-9BA1-F63083EA846D}">
      <dsp:nvSpPr>
        <dsp:cNvPr id="0" name=""/>
        <dsp:cNvSpPr/>
      </dsp:nvSpPr>
      <dsp:spPr>
        <a:xfrm>
          <a:off x="6341591" y="356548"/>
          <a:ext cx="1920619" cy="115237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Ability to cope with daily life</a:t>
          </a:r>
          <a:endParaRPr lang="en-US" sz="1200" kern="1200"/>
        </a:p>
      </dsp:txBody>
      <dsp:txXfrm>
        <a:off x="6341591" y="356548"/>
        <a:ext cx="1920619" cy="1152371"/>
      </dsp:txXfrm>
    </dsp:sp>
    <dsp:sp modelId="{60C986F8-FE13-4265-8539-5AC8C07D87AB}">
      <dsp:nvSpPr>
        <dsp:cNvPr id="0" name=""/>
        <dsp:cNvSpPr/>
      </dsp:nvSpPr>
      <dsp:spPr>
        <a:xfrm>
          <a:off x="8454273" y="356548"/>
          <a:ext cx="1920619" cy="1152371"/>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Balance with individual and environment </a:t>
          </a:r>
          <a:endParaRPr lang="en-US" sz="1200" kern="1200"/>
        </a:p>
      </dsp:txBody>
      <dsp:txXfrm>
        <a:off x="8454273" y="356548"/>
        <a:ext cx="1920619" cy="1152371"/>
      </dsp:txXfrm>
    </dsp:sp>
    <dsp:sp modelId="{879BA9A8-85E2-4E47-A582-F3FBF6142877}">
      <dsp:nvSpPr>
        <dsp:cNvPr id="0" name=""/>
        <dsp:cNvSpPr/>
      </dsp:nvSpPr>
      <dsp:spPr>
        <a:xfrm>
          <a:off x="3547" y="1700981"/>
          <a:ext cx="1920619" cy="115237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Emphasising that health is holistic not just biological “health includes their whole person, not just their physical body”</a:t>
          </a:r>
          <a:endParaRPr lang="en-US" sz="1200" kern="1200"/>
        </a:p>
      </dsp:txBody>
      <dsp:txXfrm>
        <a:off x="3547" y="1700981"/>
        <a:ext cx="1920619" cy="1152371"/>
      </dsp:txXfrm>
    </dsp:sp>
    <dsp:sp modelId="{EAB1A96E-C9B2-4C31-8D9A-45C09A40D9C8}">
      <dsp:nvSpPr>
        <dsp:cNvPr id="0" name=""/>
        <dsp:cNvSpPr/>
      </dsp:nvSpPr>
      <dsp:spPr>
        <a:xfrm>
          <a:off x="2116228" y="1700981"/>
          <a:ext cx="1920619" cy="115237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Critique</a:t>
          </a:r>
          <a:endParaRPr lang="en-US" sz="1200" kern="1200"/>
        </a:p>
      </dsp:txBody>
      <dsp:txXfrm>
        <a:off x="2116228" y="1700981"/>
        <a:ext cx="1920619" cy="1152371"/>
      </dsp:txXfrm>
    </dsp:sp>
    <dsp:sp modelId="{A5245903-F494-4AAF-9968-E93151485D19}">
      <dsp:nvSpPr>
        <dsp:cNvPr id="0" name=""/>
        <dsp:cNvSpPr/>
      </dsp:nvSpPr>
      <dsp:spPr>
        <a:xfrm>
          <a:off x="4228910" y="1700981"/>
          <a:ext cx="1920619" cy="115237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Definition of health is too broad</a:t>
          </a:r>
          <a:endParaRPr lang="en-US" sz="1200" kern="1200"/>
        </a:p>
      </dsp:txBody>
      <dsp:txXfrm>
        <a:off x="4228910" y="1700981"/>
        <a:ext cx="1920619" cy="1152371"/>
      </dsp:txXfrm>
    </dsp:sp>
    <dsp:sp modelId="{F79746A9-E1B4-4734-B587-B2CE8B02E0E9}">
      <dsp:nvSpPr>
        <dsp:cNvPr id="0" name=""/>
        <dsp:cNvSpPr/>
      </dsp:nvSpPr>
      <dsp:spPr>
        <a:xfrm>
          <a:off x="6341591" y="1700981"/>
          <a:ext cx="1920619" cy="115237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Affects public health, ethics and policy and its importance</a:t>
          </a:r>
          <a:endParaRPr lang="en-US" sz="1200" kern="1200"/>
        </a:p>
      </dsp:txBody>
      <dsp:txXfrm>
        <a:off x="6341591" y="1700981"/>
        <a:ext cx="1920619" cy="1152371"/>
      </dsp:txXfrm>
    </dsp:sp>
    <dsp:sp modelId="{4E4220DF-E428-4F17-81EB-578B632B80F5}">
      <dsp:nvSpPr>
        <dsp:cNvPr id="0" name=""/>
        <dsp:cNvSpPr/>
      </dsp:nvSpPr>
      <dsp:spPr>
        <a:xfrm>
          <a:off x="8454273" y="1700981"/>
          <a:ext cx="1920619" cy="1152371"/>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Definitions of health can influence health policy and ethical decisions </a:t>
          </a:r>
          <a:r>
            <a:rPr lang="en-GB" sz="1200" b="1" kern="1200" dirty="0"/>
            <a:t>(Calahan, 1973)</a:t>
          </a:r>
          <a:endParaRPr lang="en-US" sz="1200" kern="1200" dirty="0"/>
        </a:p>
      </dsp:txBody>
      <dsp:txXfrm>
        <a:off x="8454273" y="1700981"/>
        <a:ext cx="1920619" cy="11523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2B7E44-E145-46D4-98C5-C9E08BF2A1A9}">
      <dsp:nvSpPr>
        <dsp:cNvPr id="0" name=""/>
        <dsp:cNvSpPr/>
      </dsp:nvSpPr>
      <dsp:spPr>
        <a:xfrm>
          <a:off x="0" y="60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78272E-5DBC-4A42-BD9B-DA2C488AA21F}">
      <dsp:nvSpPr>
        <dsp:cNvPr id="0" name=""/>
        <dsp:cNvSpPr/>
      </dsp:nvSpPr>
      <dsp:spPr>
        <a:xfrm>
          <a:off x="0" y="605"/>
          <a:ext cx="10515600" cy="495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endParaRPr lang="en-US" sz="2200" kern="1200" dirty="0"/>
        </a:p>
      </dsp:txBody>
      <dsp:txXfrm>
        <a:off x="0" y="605"/>
        <a:ext cx="10515600" cy="495655"/>
      </dsp:txXfrm>
    </dsp:sp>
    <dsp:sp modelId="{E88C3145-E5C3-4967-A8B8-F2011053A2E7}">
      <dsp:nvSpPr>
        <dsp:cNvPr id="0" name=""/>
        <dsp:cNvSpPr/>
      </dsp:nvSpPr>
      <dsp:spPr>
        <a:xfrm>
          <a:off x="0" y="49626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69FA02-4060-4FC3-8F28-4C1C2D49A388}">
      <dsp:nvSpPr>
        <dsp:cNvPr id="0" name=""/>
        <dsp:cNvSpPr/>
      </dsp:nvSpPr>
      <dsp:spPr>
        <a:xfrm>
          <a:off x="0" y="496260"/>
          <a:ext cx="10515600" cy="495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Assess health needs</a:t>
          </a:r>
          <a:endParaRPr lang="en-US" sz="2200" kern="1200" dirty="0"/>
        </a:p>
      </dsp:txBody>
      <dsp:txXfrm>
        <a:off x="0" y="496260"/>
        <a:ext cx="10515600" cy="495655"/>
      </dsp:txXfrm>
    </dsp:sp>
    <dsp:sp modelId="{60141F7B-2A05-4B28-8C6A-8A21D0B394C8}">
      <dsp:nvSpPr>
        <dsp:cNvPr id="0" name=""/>
        <dsp:cNvSpPr/>
      </dsp:nvSpPr>
      <dsp:spPr>
        <a:xfrm>
          <a:off x="0" y="99191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105749-19B0-4771-9A02-7AD62850FFC5}">
      <dsp:nvSpPr>
        <dsp:cNvPr id="0" name=""/>
        <dsp:cNvSpPr/>
      </dsp:nvSpPr>
      <dsp:spPr>
        <a:xfrm>
          <a:off x="0" y="991915"/>
          <a:ext cx="10515600" cy="495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Plan and deliver care, shaping care approaches</a:t>
          </a:r>
          <a:endParaRPr lang="en-US" sz="2200" kern="1200"/>
        </a:p>
      </dsp:txBody>
      <dsp:txXfrm>
        <a:off x="0" y="991915"/>
        <a:ext cx="10515600" cy="495655"/>
      </dsp:txXfrm>
    </dsp:sp>
    <dsp:sp modelId="{831E59A4-9B34-43E0-A7AE-BBDC033D293E}">
      <dsp:nvSpPr>
        <dsp:cNvPr id="0" name=""/>
        <dsp:cNvSpPr/>
      </dsp:nvSpPr>
      <dsp:spPr>
        <a:xfrm>
          <a:off x="0" y="148757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2CCAE8-30AA-4936-947B-E289CC71F0DC}">
      <dsp:nvSpPr>
        <dsp:cNvPr id="0" name=""/>
        <dsp:cNvSpPr/>
      </dsp:nvSpPr>
      <dsp:spPr>
        <a:xfrm>
          <a:off x="0" y="1487570"/>
          <a:ext cx="10515600" cy="495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Promote health and prevention (e.g. health campaigns)</a:t>
          </a:r>
          <a:endParaRPr lang="en-US" sz="2200" kern="1200"/>
        </a:p>
      </dsp:txBody>
      <dsp:txXfrm>
        <a:off x="0" y="1487570"/>
        <a:ext cx="10515600" cy="495655"/>
      </dsp:txXfrm>
    </dsp:sp>
    <dsp:sp modelId="{C5037AEC-D32D-4509-8379-8D2DF4B17A21}">
      <dsp:nvSpPr>
        <dsp:cNvPr id="0" name=""/>
        <dsp:cNvSpPr/>
      </dsp:nvSpPr>
      <dsp:spPr>
        <a:xfrm>
          <a:off x="0" y="198322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559B6B-A6C6-4A3B-8EEF-5448401311BE}">
      <dsp:nvSpPr>
        <dsp:cNvPr id="0" name=""/>
        <dsp:cNvSpPr/>
      </dsp:nvSpPr>
      <dsp:spPr>
        <a:xfrm>
          <a:off x="0" y="1983226"/>
          <a:ext cx="10515600" cy="495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Reduce health inequalities (e.g. improving living conditions)</a:t>
          </a:r>
          <a:endParaRPr lang="en-US" sz="2200" kern="1200" dirty="0"/>
        </a:p>
      </dsp:txBody>
      <dsp:txXfrm>
        <a:off x="0" y="1983226"/>
        <a:ext cx="10515600" cy="495655"/>
      </dsp:txXfrm>
    </dsp:sp>
    <dsp:sp modelId="{D82EB2C6-8DDB-419A-8878-5AF738715518}">
      <dsp:nvSpPr>
        <dsp:cNvPr id="0" name=""/>
        <dsp:cNvSpPr/>
      </dsp:nvSpPr>
      <dsp:spPr>
        <a:xfrm>
          <a:off x="0" y="247888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0CB363-46E3-43FE-ACAA-FA28FB441DE2}">
      <dsp:nvSpPr>
        <dsp:cNvPr id="0" name=""/>
        <dsp:cNvSpPr/>
      </dsp:nvSpPr>
      <dsp:spPr>
        <a:xfrm>
          <a:off x="0" y="2478881"/>
          <a:ext cx="10515600" cy="495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Educate and train staff to better understand patient needs</a:t>
          </a:r>
          <a:endParaRPr lang="en-US" sz="2200" kern="1200"/>
        </a:p>
      </dsp:txBody>
      <dsp:txXfrm>
        <a:off x="0" y="2478881"/>
        <a:ext cx="10515600" cy="495655"/>
      </dsp:txXfrm>
    </dsp:sp>
    <dsp:sp modelId="{C1DB557D-63C8-434F-B8D0-80CF81C57D0C}">
      <dsp:nvSpPr>
        <dsp:cNvPr id="0" name=""/>
        <dsp:cNvSpPr/>
      </dsp:nvSpPr>
      <dsp:spPr>
        <a:xfrm>
          <a:off x="0" y="297453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E662AC-2EFB-4068-8948-D4735FC740ED}">
      <dsp:nvSpPr>
        <dsp:cNvPr id="0" name=""/>
        <dsp:cNvSpPr/>
      </dsp:nvSpPr>
      <dsp:spPr>
        <a:xfrm>
          <a:off x="0" y="2974536"/>
          <a:ext cx="10515600" cy="495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Aligns with national and global policies</a:t>
          </a:r>
          <a:endParaRPr lang="en-US" sz="2200" kern="1200"/>
        </a:p>
      </dsp:txBody>
      <dsp:txXfrm>
        <a:off x="0" y="2974536"/>
        <a:ext cx="10515600" cy="495655"/>
      </dsp:txXfrm>
    </dsp:sp>
    <dsp:sp modelId="{4AB937D9-E388-444D-893C-CF4CE9A9970C}">
      <dsp:nvSpPr>
        <dsp:cNvPr id="0" name=""/>
        <dsp:cNvSpPr/>
      </dsp:nvSpPr>
      <dsp:spPr>
        <a:xfrm>
          <a:off x="0" y="3470192"/>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3E15F8-2FDB-4E80-9E9F-547E92143B41}">
      <dsp:nvSpPr>
        <dsp:cNvPr id="0" name=""/>
        <dsp:cNvSpPr/>
      </dsp:nvSpPr>
      <dsp:spPr>
        <a:xfrm>
          <a:off x="0" y="3470192"/>
          <a:ext cx="10515600" cy="495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NHS Long Term Plan</a:t>
          </a:r>
          <a:endParaRPr lang="en-US" sz="2200" kern="1200"/>
        </a:p>
      </dsp:txBody>
      <dsp:txXfrm>
        <a:off x="0" y="3470192"/>
        <a:ext cx="10515600" cy="495655"/>
      </dsp:txXfrm>
    </dsp:sp>
    <dsp:sp modelId="{AE7D411D-4273-4CE7-ACD9-8AD493D238D3}">
      <dsp:nvSpPr>
        <dsp:cNvPr id="0" name=""/>
        <dsp:cNvSpPr/>
      </dsp:nvSpPr>
      <dsp:spPr>
        <a:xfrm>
          <a:off x="0" y="396584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777AC7-0F75-44B5-BFF7-427464AD0A53}">
      <dsp:nvSpPr>
        <dsp:cNvPr id="0" name=""/>
        <dsp:cNvSpPr/>
      </dsp:nvSpPr>
      <dsp:spPr>
        <a:xfrm>
          <a:off x="0" y="3965847"/>
          <a:ext cx="10515600" cy="495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Public Health England frameworks</a:t>
          </a:r>
          <a:endParaRPr lang="en-US" sz="2200" kern="1200"/>
        </a:p>
      </dsp:txBody>
      <dsp:txXfrm>
        <a:off x="0" y="3965847"/>
        <a:ext cx="10515600" cy="495655"/>
      </dsp:txXfrm>
    </dsp:sp>
    <dsp:sp modelId="{6D4AFB71-B5B0-4F5B-A4BF-7A3AD815C79B}">
      <dsp:nvSpPr>
        <dsp:cNvPr id="0" name=""/>
        <dsp:cNvSpPr/>
      </dsp:nvSpPr>
      <dsp:spPr>
        <a:xfrm>
          <a:off x="0" y="4461502"/>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73FC58-A8BE-471D-9196-968BA10E2E4E}">
      <dsp:nvSpPr>
        <dsp:cNvPr id="0" name=""/>
        <dsp:cNvSpPr/>
      </dsp:nvSpPr>
      <dsp:spPr>
        <a:xfrm>
          <a:off x="0" y="4461502"/>
          <a:ext cx="10515600" cy="495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UN Sustainable Development Goals</a:t>
          </a:r>
          <a:endParaRPr lang="en-US" sz="2200" kern="1200"/>
        </a:p>
      </dsp:txBody>
      <dsp:txXfrm>
        <a:off x="0" y="4461502"/>
        <a:ext cx="10515600" cy="4956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9DF87-46BB-4DE0-A04E-882161D74D19}">
      <dsp:nvSpPr>
        <dsp:cNvPr id="0" name=""/>
        <dsp:cNvSpPr/>
      </dsp:nvSpPr>
      <dsp:spPr>
        <a:xfrm>
          <a:off x="0" y="53972"/>
          <a:ext cx="6900512" cy="176139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Set of 17 global goals created to improve health, reduce inequality and support sustainable development by 2030.</a:t>
          </a:r>
          <a:endParaRPr lang="en-US" sz="2500" kern="1200"/>
        </a:p>
      </dsp:txBody>
      <dsp:txXfrm>
        <a:off x="85984" y="139956"/>
        <a:ext cx="6728544" cy="1589430"/>
      </dsp:txXfrm>
    </dsp:sp>
    <dsp:sp modelId="{24339B47-38D0-4434-9B31-1681BB19161E}">
      <dsp:nvSpPr>
        <dsp:cNvPr id="0" name=""/>
        <dsp:cNvSpPr/>
      </dsp:nvSpPr>
      <dsp:spPr>
        <a:xfrm>
          <a:off x="0" y="1887371"/>
          <a:ext cx="6900512" cy="1761398"/>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Adopted by all UN member states in 2015.</a:t>
          </a:r>
          <a:endParaRPr lang="en-US" sz="2500" kern="1200"/>
        </a:p>
      </dsp:txBody>
      <dsp:txXfrm>
        <a:off x="85984" y="1973355"/>
        <a:ext cx="6728544" cy="1589430"/>
      </dsp:txXfrm>
    </dsp:sp>
    <dsp:sp modelId="{E047EDAD-AFFE-43E4-B60A-AF0CA8A65976}">
      <dsp:nvSpPr>
        <dsp:cNvPr id="0" name=""/>
        <dsp:cNvSpPr/>
      </dsp:nvSpPr>
      <dsp:spPr>
        <a:xfrm>
          <a:off x="0" y="3720769"/>
          <a:ext cx="6900512" cy="176139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Their aim to “promote prosperity while protecting the environment” address social needs such as health, education, equality, and climate change.</a:t>
          </a:r>
          <a:endParaRPr lang="en-US" sz="2500" kern="1200" dirty="0"/>
        </a:p>
      </dsp:txBody>
      <dsp:txXfrm>
        <a:off x="85984" y="3806753"/>
        <a:ext cx="6728544" cy="15894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F571D1-9F66-4BF7-A749-C4AC3917E134}">
      <dsp:nvSpPr>
        <dsp:cNvPr id="0" name=""/>
        <dsp:cNvSpPr/>
      </dsp:nvSpPr>
      <dsp:spPr>
        <a:xfrm>
          <a:off x="756507" y="1110004"/>
          <a:ext cx="596054" cy="71"/>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480973-022D-4532-BF57-BB44E43941CE}">
      <dsp:nvSpPr>
        <dsp:cNvPr id="0" name=""/>
        <dsp:cNvSpPr/>
      </dsp:nvSpPr>
      <dsp:spPr>
        <a:xfrm>
          <a:off x="1388325" y="1059922"/>
          <a:ext cx="68546" cy="128860"/>
        </a:xfrm>
        <a:prstGeom prst="chevron">
          <a:avLst>
            <a:gd name="adj" fmla="val 90000"/>
          </a:avLst>
        </a:prstGeom>
        <a:solidFill>
          <a:schemeClr val="accent2">
            <a:tint val="40000"/>
            <a:alpha val="90000"/>
            <a:hueOff val="336736"/>
            <a:satOff val="-3112"/>
            <a:lumOff val="-351"/>
            <a:alphaOff val="0"/>
          </a:schemeClr>
        </a:solidFill>
        <a:ln w="19050" cap="flat" cmpd="sng" algn="ctr">
          <a:solidFill>
            <a:schemeClr val="accent2">
              <a:tint val="40000"/>
              <a:alpha val="90000"/>
              <a:hueOff val="336736"/>
              <a:satOff val="-3112"/>
              <a:lumOff val="-351"/>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C2C155-6B84-46ED-B6FB-F0C90B3FEB6B}">
      <dsp:nvSpPr>
        <dsp:cNvPr id="0" name=""/>
        <dsp:cNvSpPr/>
      </dsp:nvSpPr>
      <dsp:spPr>
        <a:xfrm>
          <a:off x="406810" y="834849"/>
          <a:ext cx="550381" cy="550381"/>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58" tIns="21358" rIns="21358" bIns="21358" numCol="1" spcCol="1270" anchor="ctr" anchorCtr="0">
          <a:noAutofit/>
        </a:bodyPr>
        <a:lstStyle/>
        <a:p>
          <a:pPr marL="0" lvl="0" indent="0" algn="ctr" defTabSz="1066800">
            <a:lnSpc>
              <a:spcPct val="90000"/>
            </a:lnSpc>
            <a:spcBef>
              <a:spcPct val="0"/>
            </a:spcBef>
            <a:spcAft>
              <a:spcPct val="35000"/>
            </a:spcAft>
            <a:buNone/>
          </a:pPr>
          <a:r>
            <a:rPr lang="en-US" sz="2400" kern="1200"/>
            <a:t>1</a:t>
          </a:r>
        </a:p>
      </dsp:txBody>
      <dsp:txXfrm>
        <a:off x="487411" y="915450"/>
        <a:ext cx="389179" cy="389179"/>
      </dsp:txXfrm>
    </dsp:sp>
    <dsp:sp modelId="{C2B25E4A-C412-4A99-8274-7BA583189381}">
      <dsp:nvSpPr>
        <dsp:cNvPr id="0" name=""/>
        <dsp:cNvSpPr/>
      </dsp:nvSpPr>
      <dsp:spPr>
        <a:xfrm>
          <a:off x="11439" y="1550813"/>
          <a:ext cx="1341122" cy="1965600"/>
        </a:xfrm>
        <a:prstGeom prst="upArrowCallout">
          <a:avLst>
            <a:gd name="adj1" fmla="val 50000"/>
            <a:gd name="adj2" fmla="val 20000"/>
            <a:gd name="adj3" fmla="val 20000"/>
            <a:gd name="adj4" fmla="val 100000"/>
          </a:avLst>
        </a:prstGeom>
        <a:solidFill>
          <a:schemeClr val="accent2">
            <a:tint val="40000"/>
            <a:alpha val="90000"/>
            <a:hueOff val="673472"/>
            <a:satOff val="-6223"/>
            <a:lumOff val="-702"/>
            <a:alphaOff val="0"/>
          </a:schemeClr>
        </a:solidFill>
        <a:ln w="19050" cap="flat" cmpd="sng" algn="ctr">
          <a:solidFill>
            <a:schemeClr val="accent2">
              <a:tint val="40000"/>
              <a:alpha val="90000"/>
              <a:hueOff val="673472"/>
              <a:satOff val="-6223"/>
              <a:lumOff val="-7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5789" tIns="165100" rIns="105789" bIns="165100" numCol="1" spcCol="1270" anchor="t" anchorCtr="0">
          <a:noAutofit/>
        </a:bodyPr>
        <a:lstStyle/>
        <a:p>
          <a:pPr marL="0" lvl="0" indent="0" algn="l" defTabSz="488950">
            <a:lnSpc>
              <a:spcPct val="90000"/>
            </a:lnSpc>
            <a:spcBef>
              <a:spcPct val="0"/>
            </a:spcBef>
            <a:spcAft>
              <a:spcPct val="35000"/>
            </a:spcAft>
            <a:buNone/>
          </a:pPr>
          <a:r>
            <a:rPr lang="en-GB" sz="1100" kern="1200" dirty="0"/>
            <a:t>The UK continues to experience significant health inequalities particularly among ethnic minority groups, people living in deprivation and individuals affected by digital exclusion</a:t>
          </a:r>
          <a:endParaRPr lang="en-US" sz="1100" kern="1200" dirty="0"/>
        </a:p>
      </dsp:txBody>
      <dsp:txXfrm>
        <a:off x="11439" y="1819037"/>
        <a:ext cx="1341122" cy="1697376"/>
      </dsp:txXfrm>
    </dsp:sp>
    <dsp:sp modelId="{9EE814F9-BE73-4E61-BE99-16545F58870E}">
      <dsp:nvSpPr>
        <dsp:cNvPr id="0" name=""/>
        <dsp:cNvSpPr/>
      </dsp:nvSpPr>
      <dsp:spPr>
        <a:xfrm>
          <a:off x="1501575" y="1110033"/>
          <a:ext cx="1341122" cy="72"/>
        </a:xfrm>
        <a:prstGeom prst="rect">
          <a:avLst/>
        </a:prstGeom>
        <a:solidFill>
          <a:schemeClr val="accent2">
            <a:tint val="40000"/>
            <a:alpha val="90000"/>
            <a:hueOff val="1010208"/>
            <a:satOff val="-9335"/>
            <a:lumOff val="-1052"/>
            <a:alphaOff val="0"/>
          </a:schemeClr>
        </a:solidFill>
        <a:ln w="19050" cap="flat" cmpd="sng" algn="ctr">
          <a:solidFill>
            <a:schemeClr val="accent2">
              <a:tint val="40000"/>
              <a:alpha val="90000"/>
              <a:hueOff val="1010208"/>
              <a:satOff val="-9335"/>
              <a:lumOff val="-1052"/>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996C34-23D7-422C-8849-4E488C5023D9}">
      <dsp:nvSpPr>
        <dsp:cNvPr id="0" name=""/>
        <dsp:cNvSpPr/>
      </dsp:nvSpPr>
      <dsp:spPr>
        <a:xfrm>
          <a:off x="2878461" y="1059946"/>
          <a:ext cx="68546" cy="128887"/>
        </a:xfrm>
        <a:prstGeom prst="chevron">
          <a:avLst>
            <a:gd name="adj" fmla="val 90000"/>
          </a:avLst>
        </a:prstGeom>
        <a:solidFill>
          <a:schemeClr val="accent2">
            <a:tint val="40000"/>
            <a:alpha val="90000"/>
            <a:hueOff val="1346944"/>
            <a:satOff val="-12446"/>
            <a:lumOff val="-1403"/>
            <a:alphaOff val="0"/>
          </a:schemeClr>
        </a:solidFill>
        <a:ln w="19050" cap="flat" cmpd="sng" algn="ctr">
          <a:solidFill>
            <a:schemeClr val="accent2">
              <a:tint val="40000"/>
              <a:alpha val="90000"/>
              <a:hueOff val="1346944"/>
              <a:satOff val="-12446"/>
              <a:lumOff val="-1403"/>
              <a:alphaOff val="0"/>
            </a:schemeClr>
          </a:solidFill>
          <a:prstDash val="solid"/>
          <a:miter lim="800000"/>
        </a:ln>
        <a:effectLst/>
      </dsp:spPr>
      <dsp:style>
        <a:lnRef idx="2">
          <a:scrgbClr r="0" g="0" b="0"/>
        </a:lnRef>
        <a:fillRef idx="1">
          <a:scrgbClr r="0" g="0" b="0"/>
        </a:fillRef>
        <a:effectRef idx="0">
          <a:scrgbClr r="0" g="0" b="0"/>
        </a:effectRef>
        <a:fontRef idx="minor"/>
      </dsp:style>
    </dsp:sp>
    <dsp:sp modelId="{4443BDFD-0DF8-4621-9C18-91E65929F432}">
      <dsp:nvSpPr>
        <dsp:cNvPr id="0" name=""/>
        <dsp:cNvSpPr/>
      </dsp:nvSpPr>
      <dsp:spPr>
        <a:xfrm>
          <a:off x="1896946" y="834878"/>
          <a:ext cx="550381" cy="550381"/>
        </a:xfrm>
        <a:prstGeom prst="ellipse">
          <a:avLst/>
        </a:prstGeom>
        <a:solidFill>
          <a:schemeClr val="accent2">
            <a:hueOff val="1073936"/>
            <a:satOff val="-3082"/>
            <a:lumOff val="-4935"/>
            <a:alphaOff val="0"/>
          </a:schemeClr>
        </a:solidFill>
        <a:ln w="19050" cap="flat" cmpd="sng" algn="ctr">
          <a:solidFill>
            <a:schemeClr val="accent2">
              <a:hueOff val="1073936"/>
              <a:satOff val="-3082"/>
              <a:lumOff val="-49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58" tIns="21358" rIns="21358" bIns="21358" numCol="1" spcCol="1270" anchor="ctr" anchorCtr="0">
          <a:noAutofit/>
        </a:bodyPr>
        <a:lstStyle/>
        <a:p>
          <a:pPr marL="0" lvl="0" indent="0" algn="ctr" defTabSz="1066800">
            <a:lnSpc>
              <a:spcPct val="90000"/>
            </a:lnSpc>
            <a:spcBef>
              <a:spcPct val="0"/>
            </a:spcBef>
            <a:spcAft>
              <a:spcPct val="35000"/>
            </a:spcAft>
            <a:buNone/>
          </a:pPr>
          <a:r>
            <a:rPr lang="en-US" sz="2400" kern="1200"/>
            <a:t>2</a:t>
          </a:r>
        </a:p>
      </dsp:txBody>
      <dsp:txXfrm>
        <a:off x="1977547" y="915479"/>
        <a:ext cx="389179" cy="389179"/>
      </dsp:txXfrm>
    </dsp:sp>
    <dsp:sp modelId="{79FBDC69-AF98-4373-B52E-8B3A11E72122}">
      <dsp:nvSpPr>
        <dsp:cNvPr id="0" name=""/>
        <dsp:cNvSpPr/>
      </dsp:nvSpPr>
      <dsp:spPr>
        <a:xfrm>
          <a:off x="1501575" y="1550888"/>
          <a:ext cx="1341122" cy="1965600"/>
        </a:xfrm>
        <a:prstGeom prst="upArrowCallout">
          <a:avLst>
            <a:gd name="adj1" fmla="val 50000"/>
            <a:gd name="adj2" fmla="val 20000"/>
            <a:gd name="adj3" fmla="val 20000"/>
            <a:gd name="adj4" fmla="val 100000"/>
          </a:avLst>
        </a:prstGeom>
        <a:solidFill>
          <a:schemeClr val="accent2">
            <a:tint val="40000"/>
            <a:alpha val="90000"/>
            <a:hueOff val="1683680"/>
            <a:satOff val="-15558"/>
            <a:lumOff val="-1754"/>
            <a:alphaOff val="0"/>
          </a:schemeClr>
        </a:solidFill>
        <a:ln w="19050" cap="flat" cmpd="sng" algn="ctr">
          <a:solidFill>
            <a:schemeClr val="accent2">
              <a:tint val="40000"/>
              <a:alpha val="90000"/>
              <a:hueOff val="1683680"/>
              <a:satOff val="-15558"/>
              <a:lumOff val="-175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5789" tIns="165100" rIns="105789" bIns="165100" numCol="1" spcCol="1270" anchor="t" anchorCtr="0">
          <a:noAutofit/>
        </a:bodyPr>
        <a:lstStyle/>
        <a:p>
          <a:pPr marL="0" lvl="0" indent="0" algn="l" defTabSz="488950">
            <a:lnSpc>
              <a:spcPct val="90000"/>
            </a:lnSpc>
            <a:spcBef>
              <a:spcPct val="0"/>
            </a:spcBef>
            <a:spcAft>
              <a:spcPct val="35000"/>
            </a:spcAft>
            <a:buNone/>
          </a:pPr>
          <a:r>
            <a:rPr lang="en-GB" sz="1100" b="1" kern="1200"/>
            <a:t>Barriers to care and quality of services: </a:t>
          </a:r>
          <a:r>
            <a:rPr lang="en-GB" sz="1100" kern="1200"/>
            <a:t>long waiting times, cultural and communication challenges and limited digital access.</a:t>
          </a:r>
          <a:endParaRPr lang="en-US" sz="1100" kern="1200"/>
        </a:p>
      </dsp:txBody>
      <dsp:txXfrm>
        <a:off x="1501575" y="1819112"/>
        <a:ext cx="1341122" cy="1697376"/>
      </dsp:txXfrm>
    </dsp:sp>
    <dsp:sp modelId="{AB862B6D-B4FD-4892-A548-93078BE91F74}">
      <dsp:nvSpPr>
        <dsp:cNvPr id="0" name=""/>
        <dsp:cNvSpPr/>
      </dsp:nvSpPr>
      <dsp:spPr>
        <a:xfrm>
          <a:off x="2991712" y="1110033"/>
          <a:ext cx="1341122" cy="72"/>
        </a:xfrm>
        <a:prstGeom prst="rect">
          <a:avLst/>
        </a:prstGeom>
        <a:solidFill>
          <a:schemeClr val="accent2">
            <a:tint val="40000"/>
            <a:alpha val="90000"/>
            <a:hueOff val="2020415"/>
            <a:satOff val="-18670"/>
            <a:lumOff val="-2105"/>
            <a:alphaOff val="0"/>
          </a:schemeClr>
        </a:solidFill>
        <a:ln w="19050" cap="flat" cmpd="sng" algn="ctr">
          <a:solidFill>
            <a:schemeClr val="accent2">
              <a:tint val="40000"/>
              <a:alpha val="90000"/>
              <a:hueOff val="2020415"/>
              <a:satOff val="-18670"/>
              <a:lumOff val="-2105"/>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D39160-4399-475F-9876-CF1E240DCA06}">
      <dsp:nvSpPr>
        <dsp:cNvPr id="0" name=""/>
        <dsp:cNvSpPr/>
      </dsp:nvSpPr>
      <dsp:spPr>
        <a:xfrm>
          <a:off x="4368597" y="1059946"/>
          <a:ext cx="68546" cy="128887"/>
        </a:xfrm>
        <a:prstGeom prst="chevron">
          <a:avLst>
            <a:gd name="adj" fmla="val 90000"/>
          </a:avLst>
        </a:prstGeom>
        <a:solidFill>
          <a:schemeClr val="accent2">
            <a:tint val="40000"/>
            <a:alpha val="90000"/>
            <a:hueOff val="2357151"/>
            <a:satOff val="-21781"/>
            <a:lumOff val="-2455"/>
            <a:alphaOff val="0"/>
          </a:schemeClr>
        </a:solidFill>
        <a:ln w="19050" cap="flat" cmpd="sng" algn="ctr">
          <a:solidFill>
            <a:schemeClr val="accent2">
              <a:tint val="40000"/>
              <a:alpha val="90000"/>
              <a:hueOff val="2357151"/>
              <a:satOff val="-21781"/>
              <a:lumOff val="-2455"/>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1D38FF-98AB-4028-A893-9A05C1DF43DE}">
      <dsp:nvSpPr>
        <dsp:cNvPr id="0" name=""/>
        <dsp:cNvSpPr/>
      </dsp:nvSpPr>
      <dsp:spPr>
        <a:xfrm>
          <a:off x="3387082" y="834878"/>
          <a:ext cx="550381" cy="550381"/>
        </a:xfrm>
        <a:prstGeom prst="ellips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58" tIns="21358" rIns="21358" bIns="21358" numCol="1" spcCol="1270" anchor="ctr" anchorCtr="0">
          <a:noAutofit/>
        </a:bodyPr>
        <a:lstStyle/>
        <a:p>
          <a:pPr marL="0" lvl="0" indent="0" algn="ctr" defTabSz="1066800">
            <a:lnSpc>
              <a:spcPct val="90000"/>
            </a:lnSpc>
            <a:spcBef>
              <a:spcPct val="0"/>
            </a:spcBef>
            <a:spcAft>
              <a:spcPct val="35000"/>
            </a:spcAft>
            <a:buNone/>
          </a:pPr>
          <a:r>
            <a:rPr lang="en-US" sz="2400" kern="1200"/>
            <a:t>3</a:t>
          </a:r>
        </a:p>
      </dsp:txBody>
      <dsp:txXfrm>
        <a:off x="3467683" y="915479"/>
        <a:ext cx="389179" cy="389179"/>
      </dsp:txXfrm>
    </dsp:sp>
    <dsp:sp modelId="{B6B7BE55-77B2-4DD7-8F9C-F49D814F1BDE}">
      <dsp:nvSpPr>
        <dsp:cNvPr id="0" name=""/>
        <dsp:cNvSpPr/>
      </dsp:nvSpPr>
      <dsp:spPr>
        <a:xfrm>
          <a:off x="2991712" y="1550888"/>
          <a:ext cx="1341122" cy="1965600"/>
        </a:xfrm>
        <a:prstGeom prst="upArrowCallout">
          <a:avLst>
            <a:gd name="adj1" fmla="val 50000"/>
            <a:gd name="adj2" fmla="val 20000"/>
            <a:gd name="adj3" fmla="val 20000"/>
            <a:gd name="adj4" fmla="val 100000"/>
          </a:avLst>
        </a:prstGeom>
        <a:solidFill>
          <a:schemeClr val="accent2">
            <a:tint val="40000"/>
            <a:alpha val="90000"/>
            <a:hueOff val="2693887"/>
            <a:satOff val="-24893"/>
            <a:lumOff val="-2806"/>
            <a:alphaOff val="0"/>
          </a:schemeClr>
        </a:solidFill>
        <a:ln w="19050" cap="flat" cmpd="sng" algn="ctr">
          <a:solidFill>
            <a:schemeClr val="accent2">
              <a:tint val="40000"/>
              <a:alpha val="90000"/>
              <a:hueOff val="2693887"/>
              <a:satOff val="-24893"/>
              <a:lumOff val="-28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5789" tIns="165100" rIns="105789" bIns="165100" numCol="1" spcCol="1270" anchor="t" anchorCtr="0">
          <a:noAutofit/>
        </a:bodyPr>
        <a:lstStyle/>
        <a:p>
          <a:pPr marL="0" lvl="0" indent="0" algn="l" defTabSz="488950">
            <a:lnSpc>
              <a:spcPct val="90000"/>
            </a:lnSpc>
            <a:spcBef>
              <a:spcPct val="0"/>
            </a:spcBef>
            <a:spcAft>
              <a:spcPct val="35000"/>
            </a:spcAft>
            <a:buNone/>
          </a:pPr>
          <a:r>
            <a:rPr lang="en-GB" sz="1100" b="1" kern="1200" dirty="0"/>
            <a:t>Policies/initiatives aimed at reducing these disparities:</a:t>
          </a:r>
          <a:endParaRPr lang="en-US" sz="1100" kern="1200" dirty="0"/>
        </a:p>
      </dsp:txBody>
      <dsp:txXfrm>
        <a:off x="2991712" y="1819112"/>
        <a:ext cx="1341122" cy="1697376"/>
      </dsp:txXfrm>
    </dsp:sp>
    <dsp:sp modelId="{98B4B301-67B7-4B03-8721-7299923A7E7E}">
      <dsp:nvSpPr>
        <dsp:cNvPr id="0" name=""/>
        <dsp:cNvSpPr/>
      </dsp:nvSpPr>
      <dsp:spPr>
        <a:xfrm>
          <a:off x="4481848" y="1110033"/>
          <a:ext cx="1341122" cy="72"/>
        </a:xfrm>
        <a:prstGeom prst="rect">
          <a:avLst/>
        </a:prstGeom>
        <a:solidFill>
          <a:schemeClr val="accent2">
            <a:tint val="40000"/>
            <a:alpha val="90000"/>
            <a:hueOff val="3030623"/>
            <a:satOff val="-28004"/>
            <a:lumOff val="-3157"/>
            <a:alphaOff val="0"/>
          </a:schemeClr>
        </a:solidFill>
        <a:ln w="19050" cap="flat" cmpd="sng" algn="ctr">
          <a:solidFill>
            <a:schemeClr val="accent2">
              <a:tint val="40000"/>
              <a:alpha val="90000"/>
              <a:hueOff val="3030623"/>
              <a:satOff val="-28004"/>
              <a:lumOff val="-3157"/>
              <a:alphaOff val="0"/>
            </a:schemeClr>
          </a:solidFill>
          <a:prstDash val="solid"/>
          <a:miter lim="800000"/>
        </a:ln>
        <a:effectLst/>
      </dsp:spPr>
      <dsp:style>
        <a:lnRef idx="2">
          <a:scrgbClr r="0" g="0" b="0"/>
        </a:lnRef>
        <a:fillRef idx="1">
          <a:scrgbClr r="0" g="0" b="0"/>
        </a:fillRef>
        <a:effectRef idx="0">
          <a:scrgbClr r="0" g="0" b="0"/>
        </a:effectRef>
        <a:fontRef idx="minor"/>
      </dsp:style>
    </dsp:sp>
    <dsp:sp modelId="{FC0468DE-CD98-491B-8633-34463DE4F836}">
      <dsp:nvSpPr>
        <dsp:cNvPr id="0" name=""/>
        <dsp:cNvSpPr/>
      </dsp:nvSpPr>
      <dsp:spPr>
        <a:xfrm>
          <a:off x="5858733" y="1059946"/>
          <a:ext cx="68546" cy="128887"/>
        </a:xfrm>
        <a:prstGeom prst="chevron">
          <a:avLst>
            <a:gd name="adj" fmla="val 90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02E3BC-4B3E-4FA8-BE6E-FE5A45F6D2DA}">
      <dsp:nvSpPr>
        <dsp:cNvPr id="0" name=""/>
        <dsp:cNvSpPr/>
      </dsp:nvSpPr>
      <dsp:spPr>
        <a:xfrm>
          <a:off x="4877218" y="834878"/>
          <a:ext cx="550381" cy="550381"/>
        </a:xfrm>
        <a:prstGeom prst="ellips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58" tIns="21358" rIns="21358" bIns="21358" numCol="1" spcCol="1270" anchor="ctr" anchorCtr="0">
          <a:noAutofit/>
        </a:bodyPr>
        <a:lstStyle/>
        <a:p>
          <a:pPr marL="0" lvl="0" indent="0" algn="ctr" defTabSz="1066800">
            <a:lnSpc>
              <a:spcPct val="90000"/>
            </a:lnSpc>
            <a:spcBef>
              <a:spcPct val="0"/>
            </a:spcBef>
            <a:spcAft>
              <a:spcPct val="35000"/>
            </a:spcAft>
            <a:buNone/>
          </a:pPr>
          <a:r>
            <a:rPr lang="en-US" sz="2400" kern="1200"/>
            <a:t>4</a:t>
          </a:r>
        </a:p>
      </dsp:txBody>
      <dsp:txXfrm>
        <a:off x="4957819" y="915479"/>
        <a:ext cx="389179" cy="389179"/>
      </dsp:txXfrm>
    </dsp:sp>
    <dsp:sp modelId="{4B014EB9-391C-4FAB-9CAF-4D641C094384}">
      <dsp:nvSpPr>
        <dsp:cNvPr id="0" name=""/>
        <dsp:cNvSpPr/>
      </dsp:nvSpPr>
      <dsp:spPr>
        <a:xfrm>
          <a:off x="4481848" y="1550888"/>
          <a:ext cx="1341122" cy="1965600"/>
        </a:xfrm>
        <a:prstGeom prst="upArrowCallout">
          <a:avLst>
            <a:gd name="adj1" fmla="val 50000"/>
            <a:gd name="adj2" fmla="val 20000"/>
            <a:gd name="adj3" fmla="val 20000"/>
            <a:gd name="adj4" fmla="val 100000"/>
          </a:avLst>
        </a:prstGeom>
        <a:solidFill>
          <a:schemeClr val="accent2">
            <a:tint val="40000"/>
            <a:alpha val="90000"/>
            <a:hueOff val="3704095"/>
            <a:satOff val="-34228"/>
            <a:lumOff val="-3858"/>
            <a:alphaOff val="0"/>
          </a:schemeClr>
        </a:solidFill>
        <a:ln w="19050" cap="flat" cmpd="sng" algn="ctr">
          <a:solidFill>
            <a:schemeClr val="accent2">
              <a:tint val="40000"/>
              <a:alpha val="90000"/>
              <a:hueOff val="3704095"/>
              <a:satOff val="-34228"/>
              <a:lumOff val="-385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5789" tIns="165100" rIns="105789" bIns="165100" numCol="1" spcCol="1270" anchor="t" anchorCtr="0">
          <a:noAutofit/>
        </a:bodyPr>
        <a:lstStyle/>
        <a:p>
          <a:pPr marL="0" lvl="0" indent="0" algn="l" defTabSz="488950">
            <a:lnSpc>
              <a:spcPct val="90000"/>
            </a:lnSpc>
            <a:spcBef>
              <a:spcPct val="0"/>
            </a:spcBef>
            <a:spcAft>
              <a:spcPct val="35000"/>
            </a:spcAft>
            <a:buNone/>
          </a:pPr>
          <a:r>
            <a:rPr lang="en-GB" sz="1100" b="1" kern="1200" dirty="0"/>
            <a:t>Universal healthcare coverage (UHC) </a:t>
          </a:r>
          <a:r>
            <a:rPr lang="en-GB" sz="1100" kern="1200" dirty="0"/>
            <a:t>helps reduce financial barriers + services are free at the point of use.</a:t>
          </a:r>
          <a:endParaRPr lang="en-US" sz="1100" kern="1200" dirty="0"/>
        </a:p>
      </dsp:txBody>
      <dsp:txXfrm>
        <a:off x="4481848" y="1819112"/>
        <a:ext cx="1341122" cy="1697376"/>
      </dsp:txXfrm>
    </dsp:sp>
    <dsp:sp modelId="{577C1871-21FA-4579-84D3-2051EA5BD7A3}">
      <dsp:nvSpPr>
        <dsp:cNvPr id="0" name=""/>
        <dsp:cNvSpPr/>
      </dsp:nvSpPr>
      <dsp:spPr>
        <a:xfrm>
          <a:off x="5971984" y="1110033"/>
          <a:ext cx="1341122" cy="72"/>
        </a:xfrm>
        <a:prstGeom prst="rect">
          <a:avLst/>
        </a:prstGeom>
        <a:solidFill>
          <a:schemeClr val="accent2">
            <a:tint val="40000"/>
            <a:alpha val="90000"/>
            <a:hueOff val="4040831"/>
            <a:satOff val="-37339"/>
            <a:lumOff val="-4209"/>
            <a:alphaOff val="0"/>
          </a:schemeClr>
        </a:solidFill>
        <a:ln w="19050" cap="flat" cmpd="sng" algn="ctr">
          <a:solidFill>
            <a:schemeClr val="accent2">
              <a:tint val="40000"/>
              <a:alpha val="90000"/>
              <a:hueOff val="4040831"/>
              <a:satOff val="-37339"/>
              <a:lumOff val="-4209"/>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610CB0-241B-4619-83BA-DA3906A4170B}">
      <dsp:nvSpPr>
        <dsp:cNvPr id="0" name=""/>
        <dsp:cNvSpPr/>
      </dsp:nvSpPr>
      <dsp:spPr>
        <a:xfrm>
          <a:off x="7348869" y="1059946"/>
          <a:ext cx="68546" cy="128887"/>
        </a:xfrm>
        <a:prstGeom prst="chevron">
          <a:avLst>
            <a:gd name="adj" fmla="val 90000"/>
          </a:avLst>
        </a:prstGeom>
        <a:solidFill>
          <a:schemeClr val="accent2">
            <a:tint val="40000"/>
            <a:alpha val="90000"/>
            <a:hueOff val="4377567"/>
            <a:satOff val="-40451"/>
            <a:lumOff val="-4560"/>
            <a:alphaOff val="0"/>
          </a:schemeClr>
        </a:solidFill>
        <a:ln w="19050" cap="flat" cmpd="sng" algn="ctr">
          <a:solidFill>
            <a:schemeClr val="accent2">
              <a:tint val="40000"/>
              <a:alpha val="90000"/>
              <a:hueOff val="4377567"/>
              <a:satOff val="-40451"/>
              <a:lumOff val="-456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7E996C9-56C0-43E9-BF9C-ED133197046B}">
      <dsp:nvSpPr>
        <dsp:cNvPr id="0" name=""/>
        <dsp:cNvSpPr/>
      </dsp:nvSpPr>
      <dsp:spPr>
        <a:xfrm>
          <a:off x="6367354" y="834878"/>
          <a:ext cx="550381" cy="550381"/>
        </a:xfrm>
        <a:prstGeom prst="ellips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58" tIns="21358" rIns="21358" bIns="21358" numCol="1" spcCol="1270" anchor="ctr" anchorCtr="0">
          <a:noAutofit/>
        </a:bodyPr>
        <a:lstStyle/>
        <a:p>
          <a:pPr marL="0" lvl="0" indent="0" algn="ctr" defTabSz="1066800">
            <a:lnSpc>
              <a:spcPct val="90000"/>
            </a:lnSpc>
            <a:spcBef>
              <a:spcPct val="0"/>
            </a:spcBef>
            <a:spcAft>
              <a:spcPct val="35000"/>
            </a:spcAft>
            <a:buNone/>
          </a:pPr>
          <a:r>
            <a:rPr lang="en-US" sz="2400" kern="1200"/>
            <a:t>5</a:t>
          </a:r>
        </a:p>
      </dsp:txBody>
      <dsp:txXfrm>
        <a:off x="6447955" y="915479"/>
        <a:ext cx="389179" cy="389179"/>
      </dsp:txXfrm>
    </dsp:sp>
    <dsp:sp modelId="{8BCE149D-9C5A-459C-8466-27939F181D6D}">
      <dsp:nvSpPr>
        <dsp:cNvPr id="0" name=""/>
        <dsp:cNvSpPr/>
      </dsp:nvSpPr>
      <dsp:spPr>
        <a:xfrm>
          <a:off x="5971984" y="1550888"/>
          <a:ext cx="1341122" cy="1965600"/>
        </a:xfrm>
        <a:prstGeom prst="upArrowCallout">
          <a:avLst>
            <a:gd name="adj1" fmla="val 50000"/>
            <a:gd name="adj2" fmla="val 20000"/>
            <a:gd name="adj3" fmla="val 20000"/>
            <a:gd name="adj4" fmla="val 100000"/>
          </a:avLst>
        </a:prstGeom>
        <a:solidFill>
          <a:schemeClr val="accent2">
            <a:tint val="40000"/>
            <a:alpha val="90000"/>
            <a:hueOff val="4714303"/>
            <a:satOff val="-43562"/>
            <a:lumOff val="-4911"/>
            <a:alphaOff val="0"/>
          </a:schemeClr>
        </a:solidFill>
        <a:ln w="19050" cap="flat" cmpd="sng" algn="ctr">
          <a:solidFill>
            <a:schemeClr val="accent2">
              <a:tint val="40000"/>
              <a:alpha val="90000"/>
              <a:hueOff val="4714303"/>
              <a:satOff val="-43562"/>
              <a:lumOff val="-491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5789" tIns="165100" rIns="105789" bIns="165100" numCol="1" spcCol="1270" anchor="t" anchorCtr="0">
          <a:noAutofit/>
        </a:bodyPr>
        <a:lstStyle/>
        <a:p>
          <a:pPr marL="0" lvl="0" indent="0" algn="l" defTabSz="488950">
            <a:lnSpc>
              <a:spcPct val="90000"/>
            </a:lnSpc>
            <a:spcBef>
              <a:spcPct val="0"/>
            </a:spcBef>
            <a:spcAft>
              <a:spcPct val="35000"/>
            </a:spcAft>
            <a:buNone/>
          </a:pPr>
          <a:r>
            <a:rPr lang="en-GB" sz="1100" b="1" kern="1200"/>
            <a:t>CORE20PLUS5</a:t>
          </a:r>
          <a:r>
            <a:rPr lang="en-GB" sz="1100" kern="1200"/>
            <a:t> focus on the most deprived 20% of the population, key clinical priorities, and groups experiencing the poorest outcomes.</a:t>
          </a:r>
          <a:endParaRPr lang="en-US" sz="1100" kern="1200"/>
        </a:p>
      </dsp:txBody>
      <dsp:txXfrm>
        <a:off x="5971984" y="1819112"/>
        <a:ext cx="1341122" cy="1697376"/>
      </dsp:txXfrm>
    </dsp:sp>
    <dsp:sp modelId="{FE4BA5F8-6361-4CB8-B793-CE5F74652842}">
      <dsp:nvSpPr>
        <dsp:cNvPr id="0" name=""/>
        <dsp:cNvSpPr/>
      </dsp:nvSpPr>
      <dsp:spPr>
        <a:xfrm>
          <a:off x="7462120" y="1110033"/>
          <a:ext cx="1341122" cy="72"/>
        </a:xfrm>
        <a:prstGeom prst="rect">
          <a:avLst/>
        </a:prstGeom>
        <a:solidFill>
          <a:schemeClr val="accent2">
            <a:tint val="40000"/>
            <a:alpha val="90000"/>
            <a:hueOff val="5051039"/>
            <a:satOff val="-46674"/>
            <a:lumOff val="-5261"/>
            <a:alphaOff val="0"/>
          </a:schemeClr>
        </a:solidFill>
        <a:ln w="19050" cap="flat" cmpd="sng" algn="ctr">
          <a:solidFill>
            <a:schemeClr val="accent2">
              <a:tint val="40000"/>
              <a:alpha val="90000"/>
              <a:hueOff val="5051039"/>
              <a:satOff val="-46674"/>
              <a:lumOff val="-52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9FC3D4-A232-42CA-97A1-C2879635E197}">
      <dsp:nvSpPr>
        <dsp:cNvPr id="0" name=""/>
        <dsp:cNvSpPr/>
      </dsp:nvSpPr>
      <dsp:spPr>
        <a:xfrm>
          <a:off x="8839005" y="1059946"/>
          <a:ext cx="68546" cy="128887"/>
        </a:xfrm>
        <a:prstGeom prst="chevron">
          <a:avLst>
            <a:gd name="adj" fmla="val 90000"/>
          </a:avLst>
        </a:prstGeom>
        <a:solidFill>
          <a:schemeClr val="accent2">
            <a:tint val="40000"/>
            <a:alpha val="90000"/>
            <a:hueOff val="5387775"/>
            <a:satOff val="-49786"/>
            <a:lumOff val="-5612"/>
            <a:alphaOff val="0"/>
          </a:schemeClr>
        </a:solidFill>
        <a:ln w="19050" cap="flat" cmpd="sng" algn="ctr">
          <a:solidFill>
            <a:schemeClr val="accent2">
              <a:tint val="40000"/>
              <a:alpha val="90000"/>
              <a:hueOff val="5387775"/>
              <a:satOff val="-49786"/>
              <a:lumOff val="-5612"/>
              <a:alphaOff val="0"/>
            </a:schemeClr>
          </a:solidFill>
          <a:prstDash val="solid"/>
          <a:miter lim="800000"/>
        </a:ln>
        <a:effectLst/>
      </dsp:spPr>
      <dsp:style>
        <a:lnRef idx="2">
          <a:scrgbClr r="0" g="0" b="0"/>
        </a:lnRef>
        <a:fillRef idx="1">
          <a:scrgbClr r="0" g="0" b="0"/>
        </a:fillRef>
        <a:effectRef idx="0">
          <a:scrgbClr r="0" g="0" b="0"/>
        </a:effectRef>
        <a:fontRef idx="minor"/>
      </dsp:style>
    </dsp:sp>
    <dsp:sp modelId="{131F0037-2F59-4421-9D8A-7DFEAE149B03}">
      <dsp:nvSpPr>
        <dsp:cNvPr id="0" name=""/>
        <dsp:cNvSpPr/>
      </dsp:nvSpPr>
      <dsp:spPr>
        <a:xfrm>
          <a:off x="7857490" y="834878"/>
          <a:ext cx="550381" cy="550381"/>
        </a:xfrm>
        <a:prstGeom prst="ellipse">
          <a:avLst/>
        </a:prstGeom>
        <a:solidFill>
          <a:schemeClr val="accent2">
            <a:hueOff val="5369678"/>
            <a:satOff val="-15411"/>
            <a:lumOff val="-24674"/>
            <a:alphaOff val="0"/>
          </a:schemeClr>
        </a:solidFill>
        <a:ln w="19050" cap="flat" cmpd="sng" algn="ctr">
          <a:solidFill>
            <a:schemeClr val="accent2">
              <a:hueOff val="5369678"/>
              <a:satOff val="-15411"/>
              <a:lumOff val="-246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58" tIns="21358" rIns="21358" bIns="21358" numCol="1" spcCol="1270" anchor="ctr" anchorCtr="0">
          <a:noAutofit/>
        </a:bodyPr>
        <a:lstStyle/>
        <a:p>
          <a:pPr marL="0" lvl="0" indent="0" algn="ctr" defTabSz="1066800">
            <a:lnSpc>
              <a:spcPct val="90000"/>
            </a:lnSpc>
            <a:spcBef>
              <a:spcPct val="0"/>
            </a:spcBef>
            <a:spcAft>
              <a:spcPct val="35000"/>
            </a:spcAft>
            <a:buNone/>
          </a:pPr>
          <a:r>
            <a:rPr lang="en-US" sz="2400" kern="1200"/>
            <a:t>6</a:t>
          </a:r>
        </a:p>
      </dsp:txBody>
      <dsp:txXfrm>
        <a:off x="7938091" y="915479"/>
        <a:ext cx="389179" cy="389179"/>
      </dsp:txXfrm>
    </dsp:sp>
    <dsp:sp modelId="{50C12299-EC56-4477-985C-8759F53AFA2B}">
      <dsp:nvSpPr>
        <dsp:cNvPr id="0" name=""/>
        <dsp:cNvSpPr/>
      </dsp:nvSpPr>
      <dsp:spPr>
        <a:xfrm>
          <a:off x="7462120" y="1550888"/>
          <a:ext cx="1341122" cy="1965600"/>
        </a:xfrm>
        <a:prstGeom prst="upArrowCallout">
          <a:avLst>
            <a:gd name="adj1" fmla="val 50000"/>
            <a:gd name="adj2" fmla="val 20000"/>
            <a:gd name="adj3" fmla="val 20000"/>
            <a:gd name="adj4" fmla="val 100000"/>
          </a:avLst>
        </a:prstGeom>
        <a:solidFill>
          <a:schemeClr val="accent2">
            <a:tint val="40000"/>
            <a:alpha val="90000"/>
            <a:hueOff val="5724510"/>
            <a:satOff val="-52897"/>
            <a:lumOff val="-5963"/>
            <a:alphaOff val="0"/>
          </a:schemeClr>
        </a:solidFill>
        <a:ln w="19050" cap="flat" cmpd="sng" algn="ctr">
          <a:solidFill>
            <a:schemeClr val="accent2">
              <a:tint val="40000"/>
              <a:alpha val="90000"/>
              <a:hueOff val="5724510"/>
              <a:satOff val="-52897"/>
              <a:lumOff val="-596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5789" tIns="165100" rIns="105789" bIns="165100" numCol="1" spcCol="1270" anchor="t" anchorCtr="0">
          <a:noAutofit/>
        </a:bodyPr>
        <a:lstStyle/>
        <a:p>
          <a:pPr marL="0" lvl="0" indent="0" algn="l" defTabSz="488950">
            <a:lnSpc>
              <a:spcPct val="90000"/>
            </a:lnSpc>
            <a:spcBef>
              <a:spcPct val="0"/>
            </a:spcBef>
            <a:spcAft>
              <a:spcPct val="35000"/>
            </a:spcAft>
            <a:buNone/>
          </a:pPr>
          <a:r>
            <a:rPr lang="en-GB" sz="1100" b="1" kern="1200"/>
            <a:t>Integrated Care Systems </a:t>
          </a:r>
          <a:r>
            <a:rPr lang="en-GB" sz="1100" kern="1200"/>
            <a:t>improve coordination across Health and Social Care.</a:t>
          </a:r>
          <a:endParaRPr lang="en-US" sz="1100" kern="1200"/>
        </a:p>
      </dsp:txBody>
      <dsp:txXfrm>
        <a:off x="7462120" y="1819112"/>
        <a:ext cx="1341122" cy="1697376"/>
      </dsp:txXfrm>
    </dsp:sp>
    <dsp:sp modelId="{C52D8F60-09E9-47E8-A329-EAC2D0F264A9}">
      <dsp:nvSpPr>
        <dsp:cNvPr id="0" name=""/>
        <dsp:cNvSpPr/>
      </dsp:nvSpPr>
      <dsp:spPr>
        <a:xfrm>
          <a:off x="8952256" y="1110033"/>
          <a:ext cx="671216" cy="72"/>
        </a:xfrm>
        <a:prstGeom prst="rect">
          <a:avLst/>
        </a:prstGeom>
        <a:solidFill>
          <a:schemeClr val="accent2">
            <a:tint val="40000"/>
            <a:alpha val="90000"/>
            <a:hueOff val="6061246"/>
            <a:satOff val="-56009"/>
            <a:lumOff val="-6314"/>
            <a:alphaOff val="0"/>
          </a:schemeClr>
        </a:solidFill>
        <a:ln w="19050" cap="flat" cmpd="sng" algn="ctr">
          <a:solidFill>
            <a:schemeClr val="accent2">
              <a:tint val="40000"/>
              <a:alpha val="90000"/>
              <a:hueOff val="6061246"/>
              <a:satOff val="-56009"/>
              <a:lumOff val="-6314"/>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C432B0-CEEA-43AC-8371-FDE405D5896F}">
      <dsp:nvSpPr>
        <dsp:cNvPr id="0" name=""/>
        <dsp:cNvSpPr/>
      </dsp:nvSpPr>
      <dsp:spPr>
        <a:xfrm>
          <a:off x="9348281" y="834878"/>
          <a:ext cx="550381" cy="550381"/>
        </a:xfrm>
        <a:prstGeom prst="ellips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58" tIns="21358" rIns="21358" bIns="21358" numCol="1" spcCol="1270" anchor="ctr" anchorCtr="0">
          <a:noAutofit/>
        </a:bodyPr>
        <a:lstStyle/>
        <a:p>
          <a:pPr marL="0" lvl="0" indent="0" algn="ctr" defTabSz="1066800">
            <a:lnSpc>
              <a:spcPct val="90000"/>
            </a:lnSpc>
            <a:spcBef>
              <a:spcPct val="0"/>
            </a:spcBef>
            <a:spcAft>
              <a:spcPct val="35000"/>
            </a:spcAft>
            <a:buNone/>
          </a:pPr>
          <a:r>
            <a:rPr lang="en-US" sz="2400" kern="1200"/>
            <a:t>7</a:t>
          </a:r>
        </a:p>
      </dsp:txBody>
      <dsp:txXfrm>
        <a:off x="9428882" y="915479"/>
        <a:ext cx="389179" cy="389179"/>
      </dsp:txXfrm>
    </dsp:sp>
    <dsp:sp modelId="{7116CAE3-6A7E-4510-A92A-BFAE300D5F2F}">
      <dsp:nvSpPr>
        <dsp:cNvPr id="0" name=""/>
        <dsp:cNvSpPr/>
      </dsp:nvSpPr>
      <dsp:spPr>
        <a:xfrm>
          <a:off x="8952256" y="1550888"/>
          <a:ext cx="1396713" cy="1965600"/>
        </a:xfrm>
        <a:prstGeom prst="upArrowCallout">
          <a:avLst>
            <a:gd name="adj1" fmla="val 50000"/>
            <a:gd name="adj2" fmla="val 20000"/>
            <a:gd name="adj3" fmla="val 20000"/>
            <a:gd name="adj4" fmla="val 100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174" tIns="165100" rIns="110174" bIns="165100" numCol="1" spcCol="1270" anchor="t" anchorCtr="0">
          <a:noAutofit/>
        </a:bodyPr>
        <a:lstStyle/>
        <a:p>
          <a:pPr marL="0" lvl="0" indent="0" algn="l" defTabSz="488950">
            <a:lnSpc>
              <a:spcPct val="90000"/>
            </a:lnSpc>
            <a:spcBef>
              <a:spcPct val="0"/>
            </a:spcBef>
            <a:spcAft>
              <a:spcPct val="35000"/>
            </a:spcAft>
            <a:buNone/>
          </a:pPr>
          <a:r>
            <a:rPr lang="en-GB" sz="1100" b="1" kern="1200"/>
            <a:t>Legislation </a:t>
          </a:r>
          <a:r>
            <a:rPr lang="en-GB" sz="1100" kern="1200"/>
            <a:t>like the Equality Act 2010 promote fairness, reduce discrimination.</a:t>
          </a:r>
          <a:endParaRPr lang="en-US" sz="1100" kern="1200"/>
        </a:p>
      </dsp:txBody>
      <dsp:txXfrm>
        <a:off x="8952256" y="1830231"/>
        <a:ext cx="1396713" cy="16862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8D1DE8-E057-4E7F-B751-17F21F51C25A}">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Despite these efforts, further action is needed to achieve equitable service delivery.</a:t>
          </a:r>
          <a:endParaRPr lang="en-US" sz="1800" kern="1200"/>
        </a:p>
      </dsp:txBody>
      <dsp:txXfrm>
        <a:off x="3080" y="587032"/>
        <a:ext cx="2444055" cy="1466433"/>
      </dsp:txXfrm>
    </dsp:sp>
    <dsp:sp modelId="{71B569B8-14F3-45B2-BFE4-856E13EF72B5}">
      <dsp:nvSpPr>
        <dsp:cNvPr id="0" name=""/>
        <dsp:cNvSpPr/>
      </dsp:nvSpPr>
      <dsp:spPr>
        <a:xfrm>
          <a:off x="2691541" y="587032"/>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Improving cultural competence within services</a:t>
          </a:r>
          <a:endParaRPr lang="en-US" sz="1800" kern="1200"/>
        </a:p>
      </dsp:txBody>
      <dsp:txXfrm>
        <a:off x="2691541" y="587032"/>
        <a:ext cx="2444055" cy="1466433"/>
      </dsp:txXfrm>
    </dsp:sp>
    <dsp:sp modelId="{6A6E5FE0-A23B-4FA5-AEC4-7291E552291D}">
      <dsp:nvSpPr>
        <dsp:cNvPr id="0" name=""/>
        <dsp:cNvSpPr/>
      </dsp:nvSpPr>
      <dsp:spPr>
        <a:xfrm>
          <a:off x="5380002" y="587032"/>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Tackling digital exclusion</a:t>
          </a:r>
          <a:endParaRPr lang="en-US" sz="1800" kern="1200"/>
        </a:p>
      </dsp:txBody>
      <dsp:txXfrm>
        <a:off x="5380002" y="587032"/>
        <a:ext cx="2444055" cy="1466433"/>
      </dsp:txXfrm>
    </dsp:sp>
    <dsp:sp modelId="{8F6AD965-B707-4364-8460-878251D86D7E}">
      <dsp:nvSpPr>
        <dsp:cNvPr id="0" name=""/>
        <dsp:cNvSpPr/>
      </dsp:nvSpPr>
      <dsp:spPr>
        <a:xfrm>
          <a:off x="8068463" y="587032"/>
          <a:ext cx="2444055" cy="146643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Improving access for vulnerable groups</a:t>
          </a:r>
          <a:endParaRPr lang="en-US" sz="1800" kern="1200"/>
        </a:p>
      </dsp:txBody>
      <dsp:txXfrm>
        <a:off x="8068463" y="587032"/>
        <a:ext cx="2444055" cy="1466433"/>
      </dsp:txXfrm>
    </dsp:sp>
    <dsp:sp modelId="{26726294-8FF5-4896-B2B6-A8087B34F0B6}">
      <dsp:nvSpPr>
        <dsp:cNvPr id="0" name=""/>
        <dsp:cNvSpPr/>
      </dsp:nvSpPr>
      <dsp:spPr>
        <a:xfrm>
          <a:off x="3080" y="2297871"/>
          <a:ext cx="2444055" cy="1466433"/>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Investing more in deprived communities</a:t>
          </a:r>
          <a:endParaRPr lang="en-US" sz="1800" kern="1200"/>
        </a:p>
      </dsp:txBody>
      <dsp:txXfrm>
        <a:off x="3080" y="2297871"/>
        <a:ext cx="2444055" cy="1466433"/>
      </dsp:txXfrm>
    </dsp:sp>
    <dsp:sp modelId="{EA85BCCA-B5F2-42CD-A1F4-4162655BDAC8}">
      <dsp:nvSpPr>
        <dsp:cNvPr id="0" name=""/>
        <dsp:cNvSpPr/>
      </dsp:nvSpPr>
      <dsp:spPr>
        <a:xfrm>
          <a:off x="2691541" y="2297871"/>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Addressing structural discrimination and</a:t>
          </a:r>
          <a:endParaRPr lang="en-US" sz="1800" kern="1200"/>
        </a:p>
      </dsp:txBody>
      <dsp:txXfrm>
        <a:off x="2691541" y="2297871"/>
        <a:ext cx="2444055" cy="1466433"/>
      </dsp:txXfrm>
    </dsp:sp>
    <dsp:sp modelId="{69CD2EFC-C6D4-4FEF-95DD-60EFB78DA4E6}">
      <dsp:nvSpPr>
        <dsp:cNvPr id="0" name=""/>
        <dsp:cNvSpPr/>
      </dsp:nvSpPr>
      <dsp:spPr>
        <a:xfrm>
          <a:off x="5380002" y="2297871"/>
          <a:ext cx="2444055" cy="146643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Expanding prevention / outreach programmes</a:t>
          </a:r>
          <a:endParaRPr lang="en-US" sz="1800" kern="1200"/>
        </a:p>
      </dsp:txBody>
      <dsp:txXfrm>
        <a:off x="5380002" y="2297871"/>
        <a:ext cx="2444055" cy="1466433"/>
      </dsp:txXfrm>
    </dsp:sp>
    <dsp:sp modelId="{57AD4FF1-9199-407B-B6D1-2BA89299EFEC}">
      <dsp:nvSpPr>
        <dsp:cNvPr id="0" name=""/>
        <dsp:cNvSpPr/>
      </dsp:nvSpPr>
      <dsp:spPr>
        <a:xfrm>
          <a:off x="8068463" y="2297871"/>
          <a:ext cx="2444055" cy="146643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Together, these steps would support a more inclusive and fair health and social care system.</a:t>
          </a:r>
          <a:endParaRPr lang="en-US" sz="1800" kern="1200"/>
        </a:p>
      </dsp:txBody>
      <dsp:txXfrm>
        <a:off x="8068463" y="2297871"/>
        <a:ext cx="2444055" cy="146643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09B52-FB1E-4B1C-A939-C19C66DC4AE6}">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5C2838-8F66-4991-B0AE-91D8C8DC5797}">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DE7249-85D9-47D6-AE4C-BD837DDF33F0}">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SDGs help shape health and social care in the UK by promoting integrated, fair and sustainable services.</a:t>
          </a:r>
          <a:endParaRPr lang="en-US" sz="1800" kern="1200"/>
        </a:p>
      </dsp:txBody>
      <dsp:txXfrm>
        <a:off x="1834517" y="469890"/>
        <a:ext cx="3148942" cy="1335915"/>
      </dsp:txXfrm>
    </dsp:sp>
    <dsp:sp modelId="{1A6EE4B3-CFDC-4FEA-AA6F-83413434E349}">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0BD2D-DA59-4ECA-8652-9CBFB2C38818}">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E05849-E977-43F1-BC2B-65A756D6001E}">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They reinforce the importance of joined-up care, equal access and long-term prevention.</a:t>
          </a:r>
          <a:endParaRPr lang="en-US" sz="1800" kern="1200"/>
        </a:p>
      </dsp:txBody>
      <dsp:txXfrm>
        <a:off x="7154322" y="469890"/>
        <a:ext cx="3148942" cy="1335915"/>
      </dsp:txXfrm>
    </dsp:sp>
    <dsp:sp modelId="{7AD0B249-90BC-40F2-99AA-4745AC8ADBDF}">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C97EE0-9443-4E6A-8675-9BD597A6AD2A}">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54DF45-35CD-4992-B3EB-3A65E5E9F3BF}">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SDGs align with UK initiatives aimed at reducing inequalities, improving population health and building a more sustainable future.</a:t>
          </a:r>
          <a:endParaRPr lang="en-US" sz="1800" kern="1200"/>
        </a:p>
      </dsp:txBody>
      <dsp:txXfrm>
        <a:off x="1834517" y="2545532"/>
        <a:ext cx="3148942" cy="1335915"/>
      </dsp:txXfrm>
    </dsp:sp>
    <dsp:sp modelId="{B4CF41DA-7366-4899-9B36-69EF8D4A07A1}">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DD336F-6EFC-4453-9E3C-C98A5DA4681A}">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4C26EB-E28E-4CEB-82F7-C23516F33A3D}">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a:t>They encourage strong partnerships and community involvement so that ensuring services reflect the needs of diverse populations.</a:t>
          </a:r>
          <a:endParaRPr lang="en-US" sz="1800" kern="1200"/>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E2280D-58AD-4CA5-A540-E659A530808A}"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19B750-E849-488E-80D1-5FA5845E4EC5}" type="slidenum">
              <a:rPr lang="en-GB" smtClean="0"/>
              <a:t>‹#›</a:t>
            </a:fld>
            <a:endParaRPr lang="en-GB"/>
          </a:p>
        </p:txBody>
      </p:sp>
    </p:spTree>
    <p:extLst>
      <p:ext uri="{BB962C8B-B14F-4D97-AF65-F5344CB8AC3E}">
        <p14:creationId xmlns:p14="http://schemas.microsoft.com/office/powerpoint/2010/main" val="3375046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4BC3B3E-462D-44B1-86E1-0687C7AE94F2}" type="slidenum">
              <a:rPr lang="en-GB" smtClean="0"/>
              <a:t>1</a:t>
            </a:fld>
            <a:endParaRPr lang="en-GB"/>
          </a:p>
        </p:txBody>
      </p:sp>
    </p:spTree>
    <p:extLst>
      <p:ext uri="{BB962C8B-B14F-4D97-AF65-F5344CB8AC3E}">
        <p14:creationId xmlns:p14="http://schemas.microsoft.com/office/powerpoint/2010/main" val="4069642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19B750-E849-488E-80D1-5FA5845E4EC5}" type="slidenum">
              <a:rPr lang="en-GB" smtClean="0"/>
              <a:t>7</a:t>
            </a:fld>
            <a:endParaRPr lang="en-GB"/>
          </a:p>
        </p:txBody>
      </p:sp>
    </p:spTree>
    <p:extLst>
      <p:ext uri="{BB962C8B-B14F-4D97-AF65-F5344CB8AC3E}">
        <p14:creationId xmlns:p14="http://schemas.microsoft.com/office/powerpoint/2010/main" val="403347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19B750-E849-488E-80D1-5FA5845E4EC5}" type="slidenum">
              <a:rPr lang="en-GB" smtClean="0"/>
              <a:t>9</a:t>
            </a:fld>
            <a:endParaRPr lang="en-GB"/>
          </a:p>
        </p:txBody>
      </p:sp>
    </p:spTree>
    <p:extLst>
      <p:ext uri="{BB962C8B-B14F-4D97-AF65-F5344CB8AC3E}">
        <p14:creationId xmlns:p14="http://schemas.microsoft.com/office/powerpoint/2010/main" val="10256381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19B750-E849-488E-80D1-5FA5845E4EC5}" type="slidenum">
              <a:rPr lang="en-GB" smtClean="0"/>
              <a:t>11</a:t>
            </a:fld>
            <a:endParaRPr lang="en-GB"/>
          </a:p>
        </p:txBody>
      </p:sp>
    </p:spTree>
    <p:extLst>
      <p:ext uri="{BB962C8B-B14F-4D97-AF65-F5344CB8AC3E}">
        <p14:creationId xmlns:p14="http://schemas.microsoft.com/office/powerpoint/2010/main" val="1259428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19B750-E849-488E-80D1-5FA5845E4EC5}" type="slidenum">
              <a:rPr lang="en-GB" smtClean="0"/>
              <a:t>15</a:t>
            </a:fld>
            <a:endParaRPr lang="en-GB"/>
          </a:p>
        </p:txBody>
      </p:sp>
    </p:spTree>
    <p:extLst>
      <p:ext uri="{BB962C8B-B14F-4D97-AF65-F5344CB8AC3E}">
        <p14:creationId xmlns:p14="http://schemas.microsoft.com/office/powerpoint/2010/main" val="2693305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17B1B-D51A-4738-EF3A-350AF1E7649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54F6CE3-D006-EE46-F40C-61BE93AEA2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F1C2B52-4F72-2737-6A6A-305EBA88BA70}"/>
              </a:ext>
            </a:extLst>
          </p:cNvPr>
          <p:cNvSpPr>
            <a:spLocks noGrp="1"/>
          </p:cNvSpPr>
          <p:nvPr>
            <p:ph type="dt" sz="half" idx="10"/>
          </p:nvPr>
        </p:nvSpPr>
        <p:spPr/>
        <p:txBody>
          <a:bodyPr/>
          <a:lstStyle/>
          <a:p>
            <a:fld id="{6323AAB7-266E-4A11-B97F-D658735ABA02}" type="datetimeFigureOut">
              <a:rPr lang="en-GB" smtClean="0"/>
              <a:t>14/02/2026</a:t>
            </a:fld>
            <a:endParaRPr lang="en-GB"/>
          </a:p>
        </p:txBody>
      </p:sp>
      <p:sp>
        <p:nvSpPr>
          <p:cNvPr id="5" name="Footer Placeholder 4">
            <a:extLst>
              <a:ext uri="{FF2B5EF4-FFF2-40B4-BE49-F238E27FC236}">
                <a16:creationId xmlns:a16="http://schemas.microsoft.com/office/drawing/2014/main" id="{13DE04F2-8BF8-1B4B-40CA-40F1FB5BAD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F65D18-964A-BBCD-4909-A512A3551212}"/>
              </a:ext>
            </a:extLst>
          </p:cNvPr>
          <p:cNvSpPr>
            <a:spLocks noGrp="1"/>
          </p:cNvSpPr>
          <p:nvPr>
            <p:ph type="sldNum" sz="quarter" idx="12"/>
          </p:nvPr>
        </p:nvSpPr>
        <p:spPr/>
        <p:txBody>
          <a:bodyPr/>
          <a:lstStyle/>
          <a:p>
            <a:fld id="{89FEEBA1-2B94-4721-947E-7AEC68C97435}" type="slidenum">
              <a:rPr lang="en-GB" smtClean="0"/>
              <a:t>‹#›</a:t>
            </a:fld>
            <a:endParaRPr lang="en-GB"/>
          </a:p>
        </p:txBody>
      </p:sp>
    </p:spTree>
    <p:extLst>
      <p:ext uri="{BB962C8B-B14F-4D97-AF65-F5344CB8AC3E}">
        <p14:creationId xmlns:p14="http://schemas.microsoft.com/office/powerpoint/2010/main" val="7080101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70FBC-0749-61F1-DBA9-6130248B771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3EC2C46-A366-39F1-1787-4406FAEC868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C3B4583-3B5C-3874-538D-523037A3BB2F}"/>
              </a:ext>
            </a:extLst>
          </p:cNvPr>
          <p:cNvSpPr>
            <a:spLocks noGrp="1"/>
          </p:cNvSpPr>
          <p:nvPr>
            <p:ph type="dt" sz="half" idx="10"/>
          </p:nvPr>
        </p:nvSpPr>
        <p:spPr/>
        <p:txBody>
          <a:bodyPr/>
          <a:lstStyle/>
          <a:p>
            <a:fld id="{6323AAB7-266E-4A11-B97F-D658735ABA02}" type="datetimeFigureOut">
              <a:rPr lang="en-GB" smtClean="0"/>
              <a:t>14/02/2026</a:t>
            </a:fld>
            <a:endParaRPr lang="en-GB"/>
          </a:p>
        </p:txBody>
      </p:sp>
      <p:sp>
        <p:nvSpPr>
          <p:cNvPr id="5" name="Footer Placeholder 4">
            <a:extLst>
              <a:ext uri="{FF2B5EF4-FFF2-40B4-BE49-F238E27FC236}">
                <a16:creationId xmlns:a16="http://schemas.microsoft.com/office/drawing/2014/main" id="{FF35796D-BCDA-D55D-0939-DAB7952AA7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887830-DCFC-F988-B69D-B35164E78D86}"/>
              </a:ext>
            </a:extLst>
          </p:cNvPr>
          <p:cNvSpPr>
            <a:spLocks noGrp="1"/>
          </p:cNvSpPr>
          <p:nvPr>
            <p:ph type="sldNum" sz="quarter" idx="12"/>
          </p:nvPr>
        </p:nvSpPr>
        <p:spPr/>
        <p:txBody>
          <a:bodyPr/>
          <a:lstStyle/>
          <a:p>
            <a:fld id="{89FEEBA1-2B94-4721-947E-7AEC68C97435}" type="slidenum">
              <a:rPr lang="en-GB" smtClean="0"/>
              <a:t>‹#›</a:t>
            </a:fld>
            <a:endParaRPr lang="en-GB"/>
          </a:p>
        </p:txBody>
      </p:sp>
    </p:spTree>
    <p:extLst>
      <p:ext uri="{BB962C8B-B14F-4D97-AF65-F5344CB8AC3E}">
        <p14:creationId xmlns:p14="http://schemas.microsoft.com/office/powerpoint/2010/main" val="724493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33360-00D6-8AEC-882A-20927227CAF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3234DCE-7C73-A9A6-B0DB-CD8B447B7FC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C82C07-84EA-8D3A-358D-E68E832663EB}"/>
              </a:ext>
            </a:extLst>
          </p:cNvPr>
          <p:cNvSpPr>
            <a:spLocks noGrp="1"/>
          </p:cNvSpPr>
          <p:nvPr>
            <p:ph type="dt" sz="half" idx="10"/>
          </p:nvPr>
        </p:nvSpPr>
        <p:spPr/>
        <p:txBody>
          <a:bodyPr/>
          <a:lstStyle/>
          <a:p>
            <a:fld id="{6323AAB7-266E-4A11-B97F-D658735ABA02}" type="datetimeFigureOut">
              <a:rPr lang="en-GB" smtClean="0"/>
              <a:t>14/02/2026</a:t>
            </a:fld>
            <a:endParaRPr lang="en-GB"/>
          </a:p>
        </p:txBody>
      </p:sp>
      <p:sp>
        <p:nvSpPr>
          <p:cNvPr id="5" name="Footer Placeholder 4">
            <a:extLst>
              <a:ext uri="{FF2B5EF4-FFF2-40B4-BE49-F238E27FC236}">
                <a16:creationId xmlns:a16="http://schemas.microsoft.com/office/drawing/2014/main" id="{372C4A3F-9C9D-4489-0899-75A9D3ADA9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814BF8-C973-D78E-2BC5-D0B845315CE8}"/>
              </a:ext>
            </a:extLst>
          </p:cNvPr>
          <p:cNvSpPr>
            <a:spLocks noGrp="1"/>
          </p:cNvSpPr>
          <p:nvPr>
            <p:ph type="sldNum" sz="quarter" idx="12"/>
          </p:nvPr>
        </p:nvSpPr>
        <p:spPr/>
        <p:txBody>
          <a:bodyPr/>
          <a:lstStyle/>
          <a:p>
            <a:fld id="{89FEEBA1-2B94-4721-947E-7AEC68C97435}" type="slidenum">
              <a:rPr lang="en-GB" smtClean="0"/>
              <a:t>‹#›</a:t>
            </a:fld>
            <a:endParaRPr lang="en-GB"/>
          </a:p>
        </p:txBody>
      </p:sp>
    </p:spTree>
    <p:extLst>
      <p:ext uri="{BB962C8B-B14F-4D97-AF65-F5344CB8AC3E}">
        <p14:creationId xmlns:p14="http://schemas.microsoft.com/office/powerpoint/2010/main" val="265546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0980C-8018-3F30-160A-A69F69B7B23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97FD793-9139-0EEE-8599-E2D57BE1D8F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4E923A0-5A2D-C23E-8CEA-281A743B1F1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664EE00-4492-D15C-144A-B4D8B4029063}"/>
              </a:ext>
            </a:extLst>
          </p:cNvPr>
          <p:cNvSpPr>
            <a:spLocks noGrp="1"/>
          </p:cNvSpPr>
          <p:nvPr>
            <p:ph type="dt" sz="half" idx="10"/>
          </p:nvPr>
        </p:nvSpPr>
        <p:spPr/>
        <p:txBody>
          <a:bodyPr/>
          <a:lstStyle/>
          <a:p>
            <a:fld id="{6323AAB7-266E-4A11-B97F-D658735ABA02}" type="datetimeFigureOut">
              <a:rPr lang="en-GB" smtClean="0"/>
              <a:t>14/02/2026</a:t>
            </a:fld>
            <a:endParaRPr lang="en-GB"/>
          </a:p>
        </p:txBody>
      </p:sp>
      <p:sp>
        <p:nvSpPr>
          <p:cNvPr id="6" name="Footer Placeholder 5">
            <a:extLst>
              <a:ext uri="{FF2B5EF4-FFF2-40B4-BE49-F238E27FC236}">
                <a16:creationId xmlns:a16="http://schemas.microsoft.com/office/drawing/2014/main" id="{8FEB108C-F699-120C-70A4-5591026D12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33CC4C-F0A0-07F1-A3B7-EECF94847D38}"/>
              </a:ext>
            </a:extLst>
          </p:cNvPr>
          <p:cNvSpPr>
            <a:spLocks noGrp="1"/>
          </p:cNvSpPr>
          <p:nvPr>
            <p:ph type="sldNum" sz="quarter" idx="12"/>
          </p:nvPr>
        </p:nvSpPr>
        <p:spPr/>
        <p:txBody>
          <a:bodyPr/>
          <a:lstStyle/>
          <a:p>
            <a:fld id="{89FEEBA1-2B94-4721-947E-7AEC68C97435}" type="slidenum">
              <a:rPr lang="en-GB" smtClean="0"/>
              <a:t>‹#›</a:t>
            </a:fld>
            <a:endParaRPr lang="en-GB"/>
          </a:p>
        </p:txBody>
      </p:sp>
    </p:spTree>
    <p:extLst>
      <p:ext uri="{BB962C8B-B14F-4D97-AF65-F5344CB8AC3E}">
        <p14:creationId xmlns:p14="http://schemas.microsoft.com/office/powerpoint/2010/main" val="1797939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99B9D-3283-DEAA-6592-7BFDA1AC686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E284300-7CAD-CD53-F3E2-E71A1FB7E1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AF96E0A-CC54-0D31-8E6A-7174836EC27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F983387-8B5C-7D60-4322-425E467BA2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350E93E-3159-1FF7-9949-33B2B748C18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5992C3F-43CC-CC58-14F0-DFF0BFD0DE5E}"/>
              </a:ext>
            </a:extLst>
          </p:cNvPr>
          <p:cNvSpPr>
            <a:spLocks noGrp="1"/>
          </p:cNvSpPr>
          <p:nvPr>
            <p:ph type="dt" sz="half" idx="10"/>
          </p:nvPr>
        </p:nvSpPr>
        <p:spPr/>
        <p:txBody>
          <a:bodyPr/>
          <a:lstStyle/>
          <a:p>
            <a:fld id="{6323AAB7-266E-4A11-B97F-D658735ABA02}" type="datetimeFigureOut">
              <a:rPr lang="en-GB" smtClean="0"/>
              <a:t>14/02/2026</a:t>
            </a:fld>
            <a:endParaRPr lang="en-GB"/>
          </a:p>
        </p:txBody>
      </p:sp>
      <p:sp>
        <p:nvSpPr>
          <p:cNvPr id="8" name="Footer Placeholder 7">
            <a:extLst>
              <a:ext uri="{FF2B5EF4-FFF2-40B4-BE49-F238E27FC236}">
                <a16:creationId xmlns:a16="http://schemas.microsoft.com/office/drawing/2014/main" id="{84EA6582-E954-8E2D-1228-FD5DCD8A4C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B3695F-3A4A-8021-3B0D-7228ACEECC37}"/>
              </a:ext>
            </a:extLst>
          </p:cNvPr>
          <p:cNvSpPr>
            <a:spLocks noGrp="1"/>
          </p:cNvSpPr>
          <p:nvPr>
            <p:ph type="sldNum" sz="quarter" idx="12"/>
          </p:nvPr>
        </p:nvSpPr>
        <p:spPr/>
        <p:txBody>
          <a:bodyPr/>
          <a:lstStyle/>
          <a:p>
            <a:fld id="{89FEEBA1-2B94-4721-947E-7AEC68C97435}" type="slidenum">
              <a:rPr lang="en-GB" smtClean="0"/>
              <a:t>‹#›</a:t>
            </a:fld>
            <a:endParaRPr lang="en-GB"/>
          </a:p>
        </p:txBody>
      </p:sp>
    </p:spTree>
    <p:extLst>
      <p:ext uri="{BB962C8B-B14F-4D97-AF65-F5344CB8AC3E}">
        <p14:creationId xmlns:p14="http://schemas.microsoft.com/office/powerpoint/2010/main" val="1593216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70844-49CD-81DA-6420-6662D9B0E38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7548ACD-EE49-2EB3-CCB2-B651C325401C}"/>
              </a:ext>
            </a:extLst>
          </p:cNvPr>
          <p:cNvSpPr>
            <a:spLocks noGrp="1"/>
          </p:cNvSpPr>
          <p:nvPr>
            <p:ph type="dt" sz="half" idx="10"/>
          </p:nvPr>
        </p:nvSpPr>
        <p:spPr/>
        <p:txBody>
          <a:bodyPr/>
          <a:lstStyle/>
          <a:p>
            <a:fld id="{6323AAB7-266E-4A11-B97F-D658735ABA02}" type="datetimeFigureOut">
              <a:rPr lang="en-GB" smtClean="0"/>
              <a:t>14/02/2026</a:t>
            </a:fld>
            <a:endParaRPr lang="en-GB"/>
          </a:p>
        </p:txBody>
      </p:sp>
      <p:sp>
        <p:nvSpPr>
          <p:cNvPr id="4" name="Footer Placeholder 3">
            <a:extLst>
              <a:ext uri="{FF2B5EF4-FFF2-40B4-BE49-F238E27FC236}">
                <a16:creationId xmlns:a16="http://schemas.microsoft.com/office/drawing/2014/main" id="{DC040482-5837-E9A0-1BBB-77A764067A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581B25-903F-845D-CE4D-8CFA8531301A}"/>
              </a:ext>
            </a:extLst>
          </p:cNvPr>
          <p:cNvSpPr>
            <a:spLocks noGrp="1"/>
          </p:cNvSpPr>
          <p:nvPr>
            <p:ph type="sldNum" sz="quarter" idx="12"/>
          </p:nvPr>
        </p:nvSpPr>
        <p:spPr/>
        <p:txBody>
          <a:bodyPr/>
          <a:lstStyle/>
          <a:p>
            <a:fld id="{89FEEBA1-2B94-4721-947E-7AEC68C97435}" type="slidenum">
              <a:rPr lang="en-GB" smtClean="0"/>
              <a:t>‹#›</a:t>
            </a:fld>
            <a:endParaRPr lang="en-GB"/>
          </a:p>
        </p:txBody>
      </p:sp>
    </p:spTree>
    <p:extLst>
      <p:ext uri="{BB962C8B-B14F-4D97-AF65-F5344CB8AC3E}">
        <p14:creationId xmlns:p14="http://schemas.microsoft.com/office/powerpoint/2010/main" val="984992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1DF02E-A620-7DFF-3F65-7EB89BAAA3C1}"/>
              </a:ext>
            </a:extLst>
          </p:cNvPr>
          <p:cNvSpPr>
            <a:spLocks noGrp="1"/>
          </p:cNvSpPr>
          <p:nvPr>
            <p:ph type="dt" sz="half" idx="10"/>
          </p:nvPr>
        </p:nvSpPr>
        <p:spPr/>
        <p:txBody>
          <a:bodyPr/>
          <a:lstStyle/>
          <a:p>
            <a:fld id="{6323AAB7-266E-4A11-B97F-D658735ABA02}" type="datetimeFigureOut">
              <a:rPr lang="en-GB" smtClean="0"/>
              <a:t>14/02/2026</a:t>
            </a:fld>
            <a:endParaRPr lang="en-GB"/>
          </a:p>
        </p:txBody>
      </p:sp>
      <p:sp>
        <p:nvSpPr>
          <p:cNvPr id="3" name="Footer Placeholder 2">
            <a:extLst>
              <a:ext uri="{FF2B5EF4-FFF2-40B4-BE49-F238E27FC236}">
                <a16:creationId xmlns:a16="http://schemas.microsoft.com/office/drawing/2014/main" id="{0D2F45A5-F1EA-6EB3-2244-5F54863C4C0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F51ED7-4A93-2D26-4FC2-889DDD303030}"/>
              </a:ext>
            </a:extLst>
          </p:cNvPr>
          <p:cNvSpPr>
            <a:spLocks noGrp="1"/>
          </p:cNvSpPr>
          <p:nvPr>
            <p:ph type="sldNum" sz="quarter" idx="12"/>
          </p:nvPr>
        </p:nvSpPr>
        <p:spPr/>
        <p:txBody>
          <a:bodyPr/>
          <a:lstStyle/>
          <a:p>
            <a:fld id="{89FEEBA1-2B94-4721-947E-7AEC68C97435}" type="slidenum">
              <a:rPr lang="en-GB" smtClean="0"/>
              <a:t>‹#›</a:t>
            </a:fld>
            <a:endParaRPr lang="en-GB"/>
          </a:p>
        </p:txBody>
      </p:sp>
    </p:spTree>
    <p:extLst>
      <p:ext uri="{BB962C8B-B14F-4D97-AF65-F5344CB8AC3E}">
        <p14:creationId xmlns:p14="http://schemas.microsoft.com/office/powerpoint/2010/main" val="2353960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B0440-87D2-2997-635B-E48F1F8C5E2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0725129-E52B-236D-BD61-D20ED36A50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C83B8D3-68F1-96E8-7C1F-7BC8EBEA1F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0A6125-F96E-4C54-A8C6-55A2243A53EE}"/>
              </a:ext>
            </a:extLst>
          </p:cNvPr>
          <p:cNvSpPr>
            <a:spLocks noGrp="1"/>
          </p:cNvSpPr>
          <p:nvPr>
            <p:ph type="dt" sz="half" idx="10"/>
          </p:nvPr>
        </p:nvSpPr>
        <p:spPr/>
        <p:txBody>
          <a:bodyPr/>
          <a:lstStyle/>
          <a:p>
            <a:fld id="{6323AAB7-266E-4A11-B97F-D658735ABA02}" type="datetimeFigureOut">
              <a:rPr lang="en-GB" smtClean="0"/>
              <a:t>14/02/2026</a:t>
            </a:fld>
            <a:endParaRPr lang="en-GB"/>
          </a:p>
        </p:txBody>
      </p:sp>
      <p:sp>
        <p:nvSpPr>
          <p:cNvPr id="6" name="Footer Placeholder 5">
            <a:extLst>
              <a:ext uri="{FF2B5EF4-FFF2-40B4-BE49-F238E27FC236}">
                <a16:creationId xmlns:a16="http://schemas.microsoft.com/office/drawing/2014/main" id="{66A07643-36EB-597F-2CE2-E9121C9A96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ADB6F6-34A0-CE8A-CC99-512C422A02B7}"/>
              </a:ext>
            </a:extLst>
          </p:cNvPr>
          <p:cNvSpPr>
            <a:spLocks noGrp="1"/>
          </p:cNvSpPr>
          <p:nvPr>
            <p:ph type="sldNum" sz="quarter" idx="12"/>
          </p:nvPr>
        </p:nvSpPr>
        <p:spPr/>
        <p:txBody>
          <a:bodyPr/>
          <a:lstStyle/>
          <a:p>
            <a:fld id="{89FEEBA1-2B94-4721-947E-7AEC68C97435}" type="slidenum">
              <a:rPr lang="en-GB" smtClean="0"/>
              <a:t>‹#›</a:t>
            </a:fld>
            <a:endParaRPr lang="en-GB"/>
          </a:p>
        </p:txBody>
      </p:sp>
    </p:spTree>
    <p:extLst>
      <p:ext uri="{BB962C8B-B14F-4D97-AF65-F5344CB8AC3E}">
        <p14:creationId xmlns:p14="http://schemas.microsoft.com/office/powerpoint/2010/main" val="340029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7EA49-1332-CA80-DBD8-AD34195D34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680DADC-13BA-4C92-8F6C-F91BA5EA78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AB30E8-CE3F-8B91-6E5F-E4CDF3EF02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A1F610-36FA-0469-0F3F-15F411AB566B}"/>
              </a:ext>
            </a:extLst>
          </p:cNvPr>
          <p:cNvSpPr>
            <a:spLocks noGrp="1"/>
          </p:cNvSpPr>
          <p:nvPr>
            <p:ph type="dt" sz="half" idx="10"/>
          </p:nvPr>
        </p:nvSpPr>
        <p:spPr/>
        <p:txBody>
          <a:bodyPr/>
          <a:lstStyle/>
          <a:p>
            <a:fld id="{6323AAB7-266E-4A11-B97F-D658735ABA02}" type="datetimeFigureOut">
              <a:rPr lang="en-GB" smtClean="0"/>
              <a:t>14/02/2026</a:t>
            </a:fld>
            <a:endParaRPr lang="en-GB"/>
          </a:p>
        </p:txBody>
      </p:sp>
      <p:sp>
        <p:nvSpPr>
          <p:cNvPr id="6" name="Footer Placeholder 5">
            <a:extLst>
              <a:ext uri="{FF2B5EF4-FFF2-40B4-BE49-F238E27FC236}">
                <a16:creationId xmlns:a16="http://schemas.microsoft.com/office/drawing/2014/main" id="{C57A0FB6-BC31-5733-9B58-DE301528BD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2F13D5-7E04-0C1F-3CB1-799F2D3D2007}"/>
              </a:ext>
            </a:extLst>
          </p:cNvPr>
          <p:cNvSpPr>
            <a:spLocks noGrp="1"/>
          </p:cNvSpPr>
          <p:nvPr>
            <p:ph type="sldNum" sz="quarter" idx="12"/>
          </p:nvPr>
        </p:nvSpPr>
        <p:spPr/>
        <p:txBody>
          <a:bodyPr/>
          <a:lstStyle/>
          <a:p>
            <a:fld id="{89FEEBA1-2B94-4721-947E-7AEC68C97435}" type="slidenum">
              <a:rPr lang="en-GB" smtClean="0"/>
              <a:t>‹#›</a:t>
            </a:fld>
            <a:endParaRPr lang="en-GB"/>
          </a:p>
        </p:txBody>
      </p:sp>
    </p:spTree>
    <p:extLst>
      <p:ext uri="{BB962C8B-B14F-4D97-AF65-F5344CB8AC3E}">
        <p14:creationId xmlns:p14="http://schemas.microsoft.com/office/powerpoint/2010/main" val="1609520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34291-54D6-D8A1-7383-2EF6E4ED0B2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D5FCF47-6C47-AC93-9D43-677022EE30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8EE243A-757E-ABEC-BAD2-A288CC3948E3}"/>
              </a:ext>
            </a:extLst>
          </p:cNvPr>
          <p:cNvSpPr>
            <a:spLocks noGrp="1"/>
          </p:cNvSpPr>
          <p:nvPr>
            <p:ph type="dt" sz="half" idx="10"/>
          </p:nvPr>
        </p:nvSpPr>
        <p:spPr/>
        <p:txBody>
          <a:bodyPr/>
          <a:lstStyle/>
          <a:p>
            <a:fld id="{6323AAB7-266E-4A11-B97F-D658735ABA02}" type="datetimeFigureOut">
              <a:rPr lang="en-GB" smtClean="0"/>
              <a:t>14/02/2026</a:t>
            </a:fld>
            <a:endParaRPr lang="en-GB"/>
          </a:p>
        </p:txBody>
      </p:sp>
      <p:sp>
        <p:nvSpPr>
          <p:cNvPr id="5" name="Footer Placeholder 4">
            <a:extLst>
              <a:ext uri="{FF2B5EF4-FFF2-40B4-BE49-F238E27FC236}">
                <a16:creationId xmlns:a16="http://schemas.microsoft.com/office/drawing/2014/main" id="{233DF00D-48A5-2FAE-1B46-82B9D28992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220A56-A6FB-5915-FDE7-D65BACB07E54}"/>
              </a:ext>
            </a:extLst>
          </p:cNvPr>
          <p:cNvSpPr>
            <a:spLocks noGrp="1"/>
          </p:cNvSpPr>
          <p:nvPr>
            <p:ph type="sldNum" sz="quarter" idx="12"/>
          </p:nvPr>
        </p:nvSpPr>
        <p:spPr/>
        <p:txBody>
          <a:bodyPr/>
          <a:lstStyle/>
          <a:p>
            <a:fld id="{89FEEBA1-2B94-4721-947E-7AEC68C97435}" type="slidenum">
              <a:rPr lang="en-GB" smtClean="0"/>
              <a:t>‹#›</a:t>
            </a:fld>
            <a:endParaRPr lang="en-GB"/>
          </a:p>
        </p:txBody>
      </p:sp>
    </p:spTree>
    <p:extLst>
      <p:ext uri="{BB962C8B-B14F-4D97-AF65-F5344CB8AC3E}">
        <p14:creationId xmlns:p14="http://schemas.microsoft.com/office/powerpoint/2010/main" val="7481247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B9D881-DFAD-5D01-B16F-CA1B12C39B5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2BF4E7A-A0DD-ED29-4B70-30488BF872D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8664DE-C730-C159-8E61-400E06DBD7B5}"/>
              </a:ext>
            </a:extLst>
          </p:cNvPr>
          <p:cNvSpPr>
            <a:spLocks noGrp="1"/>
          </p:cNvSpPr>
          <p:nvPr>
            <p:ph type="dt" sz="half" idx="10"/>
          </p:nvPr>
        </p:nvSpPr>
        <p:spPr/>
        <p:txBody>
          <a:bodyPr/>
          <a:lstStyle/>
          <a:p>
            <a:fld id="{6323AAB7-266E-4A11-B97F-D658735ABA02}" type="datetimeFigureOut">
              <a:rPr lang="en-GB" smtClean="0"/>
              <a:t>14/02/2026</a:t>
            </a:fld>
            <a:endParaRPr lang="en-GB"/>
          </a:p>
        </p:txBody>
      </p:sp>
      <p:sp>
        <p:nvSpPr>
          <p:cNvPr id="5" name="Footer Placeholder 4">
            <a:extLst>
              <a:ext uri="{FF2B5EF4-FFF2-40B4-BE49-F238E27FC236}">
                <a16:creationId xmlns:a16="http://schemas.microsoft.com/office/drawing/2014/main" id="{22D9EA68-4BF0-409E-1541-16867C7096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4501BB-C449-7FDE-F49D-0132F760A189}"/>
              </a:ext>
            </a:extLst>
          </p:cNvPr>
          <p:cNvSpPr>
            <a:spLocks noGrp="1"/>
          </p:cNvSpPr>
          <p:nvPr>
            <p:ph type="sldNum" sz="quarter" idx="12"/>
          </p:nvPr>
        </p:nvSpPr>
        <p:spPr/>
        <p:txBody>
          <a:bodyPr/>
          <a:lstStyle/>
          <a:p>
            <a:fld id="{89FEEBA1-2B94-4721-947E-7AEC68C97435}" type="slidenum">
              <a:rPr lang="en-GB" smtClean="0"/>
              <a:t>‹#›</a:t>
            </a:fld>
            <a:endParaRPr lang="en-GB"/>
          </a:p>
        </p:txBody>
      </p:sp>
    </p:spTree>
    <p:extLst>
      <p:ext uri="{BB962C8B-B14F-4D97-AF65-F5344CB8AC3E}">
        <p14:creationId xmlns:p14="http://schemas.microsoft.com/office/powerpoint/2010/main" val="2923394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94AB47-F015-08A2-10D4-40B3B4F423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635D49F-21F3-CCC7-5A40-7ADD7953FF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0C433D1-5841-2928-14ED-6170EA5ABB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323AAB7-266E-4A11-B97F-D658735ABA02}" type="datetimeFigureOut">
              <a:rPr lang="en-GB" smtClean="0"/>
              <a:t>14/02/2026</a:t>
            </a:fld>
            <a:endParaRPr lang="en-GB"/>
          </a:p>
        </p:txBody>
      </p:sp>
      <p:sp>
        <p:nvSpPr>
          <p:cNvPr id="5" name="Footer Placeholder 4">
            <a:extLst>
              <a:ext uri="{FF2B5EF4-FFF2-40B4-BE49-F238E27FC236}">
                <a16:creationId xmlns:a16="http://schemas.microsoft.com/office/drawing/2014/main" id="{8AE6C227-04A1-3E76-27BF-3D119AB857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DEDE04-5253-DB21-0C72-7EE3132B9D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9FEEBA1-2B94-4721-947E-7AEC68C97435}" type="slidenum">
              <a:rPr lang="en-GB" smtClean="0"/>
              <a:t>‹#›</a:t>
            </a:fld>
            <a:endParaRPr lang="en-GB"/>
          </a:p>
        </p:txBody>
      </p:sp>
    </p:spTree>
    <p:extLst>
      <p:ext uri="{BB962C8B-B14F-4D97-AF65-F5344CB8AC3E}">
        <p14:creationId xmlns:p14="http://schemas.microsoft.com/office/powerpoint/2010/main" val="1248626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8" Type="http://schemas.openxmlformats.org/officeDocument/2006/relationships/hyperlink" Target="https://www.verywellmind.com/understanding-the-biopsychosocial-model-7549226" TargetMode="External"/><Relationship Id="rId3" Type="http://schemas.openxmlformats.org/officeDocument/2006/relationships/hyperlink" Target="https://www.legislation.gov.uk/ukpga/2014/23/contents" TargetMode="External"/><Relationship Id="rId7" Type="http://schemas.openxmlformats.org/officeDocument/2006/relationships/hyperlink" Target="https://www.legislation.gov.uk/ukpga/2012/7/contents" TargetMode="External"/><Relationship Id="rId12" Type="http://schemas.openxmlformats.org/officeDocument/2006/relationships/hyperlink" Target="https://www.thensmc.com/resources/showcase/change4life" TargetMode="External"/><Relationship Id="rId2" Type="http://schemas.openxmlformats.org/officeDocument/2006/relationships/hyperlink" Target="https://pubmed.ncbi.nlm.nih.gov/4607284/" TargetMode="External"/><Relationship Id="rId1" Type="http://schemas.openxmlformats.org/officeDocument/2006/relationships/slideLayout" Target="../slideLayouts/slideLayout2.xml"/><Relationship Id="rId6" Type="http://schemas.openxmlformats.org/officeDocument/2006/relationships/hyperlink" Target="https://www.gov.uk/government/news/nhs-long-term-plan-launched" TargetMode="External"/><Relationship Id="rId11" Type="http://schemas.openxmlformats.org/officeDocument/2006/relationships/hyperlink" Target="https://www.england.nhs.uk/diabetes/diabetes-prevention/" TargetMode="External"/><Relationship Id="rId5" Type="http://schemas.openxmlformats.org/officeDocument/2006/relationships/hyperlink" Target="https://www.legislation.gov.uk/ukpga/2010/15/contents" TargetMode="External"/><Relationship Id="rId10" Type="http://schemas.openxmlformats.org/officeDocument/2006/relationships/hyperlink" Target="https://www.england.nhs.uk/about/equality/equality-hub/national-healthcare-inequalities-improvement-programme/core20plus5/" TargetMode="External"/><Relationship Id="rId4" Type="http://schemas.openxmlformats.org/officeDocument/2006/relationships/hyperlink" Target="https://www.diabetes.org.uk/about-us/news-and-views/cost-complications-highlights-urgent-need-transform-diabetes" TargetMode="External"/><Relationship Id="rId9" Type="http://schemas.openxmlformats.org/officeDocument/2006/relationships/hyperlink" Target="https://www.mentalhealth.org.uk/explore-mental-health/blogs/what-well-being-how-can-we-measure-it-and-how-can-we-support-people-improve-it?utm_source=copilot.com"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who.int/activities/promoting-well-being" TargetMode="External"/><Relationship Id="rId3" Type="http://schemas.openxmlformats.org/officeDocument/2006/relationships/hyperlink" Target="https://link.springer.com/rwe/10.1007/978-3-030-14449-4_167-1?" TargetMode="External"/><Relationship Id="rId7" Type="http://schemas.openxmlformats.org/officeDocument/2006/relationships/hyperlink" Target="https://www.who.int/publications/i/item/9789241506908" TargetMode="External"/><Relationship Id="rId12" Type="http://schemas.openxmlformats.org/officeDocument/2006/relationships/hyperlink" Target="https://www.brundtland.co.za/other-publication/brundtland-report-1987-our-common-future/" TargetMode="External"/><Relationship Id="rId2" Type="http://schemas.openxmlformats.org/officeDocument/2006/relationships/hyperlink" Target="https://www.health.org.uk/evidence-hub/health-inequalities" TargetMode="External"/><Relationship Id="rId1" Type="http://schemas.openxmlformats.org/officeDocument/2006/relationships/slideLayout" Target="../slideLayouts/slideLayout2.xml"/><Relationship Id="rId6" Type="http://schemas.openxmlformats.org/officeDocument/2006/relationships/hyperlink" Target="https://sdgs.un.org/goals/goal3" TargetMode="External"/><Relationship Id="rId11" Type="http://schemas.openxmlformats.org/officeDocument/2006/relationships/hyperlink" Target="https://patient.info/doctor/primary-care/holistic-medicine" TargetMode="External"/><Relationship Id="rId5" Type="http://schemas.openxmlformats.org/officeDocument/2006/relationships/hyperlink" Target="https://unric.org/en/united-nations-sustainable-development-goals/" TargetMode="External"/><Relationship Id="rId10" Type="http://schemas.openxmlformats.org/officeDocument/2006/relationships/hyperlink" Target="https://www.who.int/health-topics/universal-health-coverage#tab=tab_1" TargetMode="External"/><Relationship Id="rId4" Type="http://schemas.openxmlformats.org/officeDocument/2006/relationships/hyperlink" Target="https://unric.org/en/sdg-3/" TargetMode="External"/><Relationship Id="rId9" Type="http://schemas.openxmlformats.org/officeDocument/2006/relationships/hyperlink" Target="https://www.who.int/health-topics/social-determinants-of-health#tab=tab_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DEF84-EB1B-E534-F12D-0456570FD49D}"/>
              </a:ext>
            </a:extLst>
          </p:cNvPr>
          <p:cNvSpPr>
            <a:spLocks noGrp="1"/>
          </p:cNvSpPr>
          <p:nvPr>
            <p:ph type="ctrTitle"/>
          </p:nvPr>
        </p:nvSpPr>
        <p:spPr/>
        <p:txBody>
          <a:bodyPr>
            <a:normAutofit/>
          </a:bodyPr>
          <a:lstStyle/>
          <a:p>
            <a:pPr algn="l"/>
            <a:r>
              <a:rPr lang="en-US" sz="1400" dirty="0">
                <a:latin typeface="Arial" panose="020B0604020202020204" pitchFamily="34" charset="0"/>
                <a:cs typeface="Arial" panose="020B0604020202020204" pitchFamily="34" charset="0"/>
              </a:rPr>
              <a:t>Student: </a:t>
            </a:r>
            <a:r>
              <a:rPr lang="en-US" sz="1400" dirty="0" err="1">
                <a:latin typeface="Arial" panose="020B0604020202020204" pitchFamily="34" charset="0"/>
                <a:cs typeface="Arial" panose="020B0604020202020204" pitchFamily="34" charset="0"/>
              </a:rPr>
              <a:t>Hamidun</a:t>
            </a:r>
            <a:r>
              <a:rPr lang="en-US" sz="1400" dirty="0">
                <a:latin typeface="Arial" panose="020B0604020202020204" pitchFamily="34" charset="0"/>
                <a:cs typeface="Arial" panose="020B0604020202020204" pitchFamily="34" charset="0"/>
              </a:rPr>
              <a:t> Nahar</a:t>
            </a:r>
            <a:br>
              <a:rPr lang="en-GB"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Student number: 2237937</a:t>
            </a:r>
            <a:br>
              <a:rPr lang="en-GB" dirty="0"/>
            </a:br>
            <a:endParaRPr lang="en-GB" sz="1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D69C4C6-5FA5-A90D-61D5-416DAD77B8FA}"/>
              </a:ext>
            </a:extLst>
          </p:cNvPr>
          <p:cNvSpPr>
            <a:spLocks noGrp="1"/>
          </p:cNvSpPr>
          <p:nvPr>
            <p:ph type="subTitle" idx="1"/>
          </p:nvPr>
        </p:nvSpPr>
        <p:spPr/>
        <p:txBody>
          <a:bodyPr>
            <a:normAutofit fontScale="25000" lnSpcReduction="20000"/>
          </a:bodyPr>
          <a:lstStyle/>
          <a:p>
            <a:r>
              <a:rPr lang="en-US" sz="8000" dirty="0">
                <a:latin typeface="Arial" panose="020B0604020202020204" pitchFamily="34" charset="0"/>
                <a:cs typeface="Arial" panose="020B0604020202020204" pitchFamily="34" charset="0"/>
              </a:rPr>
              <a:t>BSc Health and Social Care</a:t>
            </a:r>
            <a:endParaRPr lang="en-GB" sz="8000" dirty="0">
              <a:latin typeface="Arial" panose="020B0604020202020204" pitchFamily="34" charset="0"/>
              <a:cs typeface="Arial" panose="020B0604020202020204" pitchFamily="34" charset="0"/>
            </a:endParaRPr>
          </a:p>
          <a:p>
            <a:r>
              <a:rPr lang="en-US" sz="8000" dirty="0">
                <a:latin typeface="Arial" panose="020B0604020202020204" pitchFamily="34" charset="0"/>
                <a:cs typeface="Arial" panose="020B0604020202020204" pitchFamily="34" charset="0"/>
              </a:rPr>
              <a:t>Health, Wellbeing and Sustainable Development</a:t>
            </a:r>
            <a:endParaRPr lang="en-GB" sz="8000" dirty="0">
              <a:latin typeface="Arial" panose="020B0604020202020204" pitchFamily="34" charset="0"/>
              <a:cs typeface="Arial" panose="020B0604020202020204" pitchFamily="34" charset="0"/>
            </a:endParaRPr>
          </a:p>
          <a:p>
            <a:r>
              <a:rPr lang="en-US" sz="8000" dirty="0">
                <a:latin typeface="Arial" panose="020B0604020202020204" pitchFamily="34" charset="0"/>
                <a:cs typeface="Arial" panose="020B0604020202020204" pitchFamily="34" charset="0"/>
              </a:rPr>
              <a:t>BMHP6030</a:t>
            </a:r>
            <a:endParaRPr lang="en-GB" sz="8000" dirty="0">
              <a:latin typeface="Arial" panose="020B0604020202020204" pitchFamily="34" charset="0"/>
              <a:cs typeface="Arial" panose="020B0604020202020204" pitchFamily="34" charset="0"/>
            </a:endParaRPr>
          </a:p>
          <a:p>
            <a:r>
              <a:rPr lang="en-US" sz="8000" dirty="0">
                <a:latin typeface="Arial" panose="020B0604020202020204" pitchFamily="34" charset="0"/>
                <a:cs typeface="Arial" panose="020B0604020202020204" pitchFamily="34" charset="0"/>
              </a:rPr>
              <a:t>Component 1: Presentation</a:t>
            </a:r>
            <a:endParaRPr lang="en-GB" sz="8000" dirty="0">
              <a:latin typeface="Arial" panose="020B0604020202020204" pitchFamily="34" charset="0"/>
              <a:cs typeface="Arial" panose="020B0604020202020204" pitchFamily="34" charset="0"/>
            </a:endParaRPr>
          </a:p>
          <a:p>
            <a:r>
              <a:rPr lang="en-US" sz="8000" dirty="0">
                <a:latin typeface="Arial" panose="020B0604020202020204" pitchFamily="34" charset="0"/>
                <a:cs typeface="Arial" panose="020B0604020202020204" pitchFamily="34" charset="0"/>
              </a:rPr>
              <a:t>Lecturer: Tomy </a:t>
            </a:r>
            <a:r>
              <a:rPr lang="en-US" sz="8000" dirty="0" err="1">
                <a:latin typeface="Arial" panose="020B0604020202020204" pitchFamily="34" charset="0"/>
                <a:cs typeface="Arial" panose="020B0604020202020204" pitchFamily="34" charset="0"/>
              </a:rPr>
              <a:t>Adattu</a:t>
            </a:r>
            <a:r>
              <a:rPr lang="en-US" sz="8000" dirty="0">
                <a:latin typeface="Arial" panose="020B0604020202020204" pitchFamily="34" charset="0"/>
                <a:cs typeface="Arial" panose="020B0604020202020204" pitchFamily="34" charset="0"/>
              </a:rPr>
              <a:t> Chacko</a:t>
            </a:r>
            <a:endParaRPr lang="en-GB" sz="8000" dirty="0">
              <a:latin typeface="Arial" panose="020B0604020202020204" pitchFamily="34" charset="0"/>
              <a:cs typeface="Arial" panose="020B0604020202020204" pitchFamily="34" charset="0"/>
            </a:endParaRPr>
          </a:p>
          <a:p>
            <a:endParaRPr lang="en-GB" dirty="0"/>
          </a:p>
        </p:txBody>
      </p:sp>
      <p:pic>
        <p:nvPicPr>
          <p:cNvPr id="6" name="Picture 5">
            <a:extLst>
              <a:ext uri="{FF2B5EF4-FFF2-40B4-BE49-F238E27FC236}">
                <a16:creationId xmlns:a16="http://schemas.microsoft.com/office/drawing/2014/main" id="{0899C9BC-5C1F-6310-1C76-871523515D0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168083"/>
            <a:ext cx="2874264" cy="1283519"/>
          </a:xfrm>
          <a:prstGeom prst="rect">
            <a:avLst/>
          </a:prstGeom>
          <a:noFill/>
          <a:ln>
            <a:noFill/>
          </a:ln>
        </p:spPr>
      </p:pic>
    </p:spTree>
    <p:extLst>
      <p:ext uri="{BB962C8B-B14F-4D97-AF65-F5344CB8AC3E}">
        <p14:creationId xmlns:p14="http://schemas.microsoft.com/office/powerpoint/2010/main" val="29003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7" name="Rectangle 3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18361A-34E2-B4CB-4122-A44A76CF3118}"/>
              </a:ext>
            </a:extLst>
          </p:cNvPr>
          <p:cNvSpPr>
            <a:spLocks noGrp="1"/>
          </p:cNvSpPr>
          <p:nvPr>
            <p:ph type="title"/>
          </p:nvPr>
        </p:nvSpPr>
        <p:spPr>
          <a:xfrm>
            <a:off x="1043631" y="809898"/>
            <a:ext cx="10173010" cy="1554480"/>
          </a:xfrm>
        </p:spPr>
        <p:txBody>
          <a:bodyPr anchor="ctr">
            <a:normAutofit/>
          </a:bodyPr>
          <a:lstStyle/>
          <a:p>
            <a:r>
              <a:rPr lang="en-GB" sz="4800"/>
              <a:t>Introduction</a:t>
            </a:r>
          </a:p>
        </p:txBody>
      </p:sp>
      <p:cxnSp>
        <p:nvCxnSpPr>
          <p:cNvPr id="41" name="Straight Connector 4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2" name="Content Placeholder 2">
            <a:extLst>
              <a:ext uri="{FF2B5EF4-FFF2-40B4-BE49-F238E27FC236}">
                <a16:creationId xmlns:a16="http://schemas.microsoft.com/office/drawing/2014/main" id="{0207DDD4-2C97-2227-C3A9-31468B0AED70}"/>
              </a:ext>
            </a:extLst>
          </p:cNvPr>
          <p:cNvGraphicFramePr>
            <a:graphicFrameLocks noGrp="1"/>
          </p:cNvGraphicFramePr>
          <p:nvPr>
            <p:ph idx="1"/>
            <p:extLst>
              <p:ext uri="{D42A27DB-BD31-4B8C-83A1-F6EECF244321}">
                <p14:modId xmlns:p14="http://schemas.microsoft.com/office/powerpoint/2010/main" val="152581805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17073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40" name="Rectangle 3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8" name="Rectangle 67">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C72E48-569B-40BF-91FF-E83343A7D04D}"/>
              </a:ext>
            </a:extLst>
          </p:cNvPr>
          <p:cNvSpPr>
            <a:spLocks noGrp="1"/>
          </p:cNvSpPr>
          <p:nvPr>
            <p:ph type="title"/>
          </p:nvPr>
        </p:nvSpPr>
        <p:spPr>
          <a:xfrm>
            <a:off x="1043631" y="809898"/>
            <a:ext cx="10173010" cy="1554480"/>
          </a:xfrm>
        </p:spPr>
        <p:txBody>
          <a:bodyPr anchor="ctr">
            <a:normAutofit/>
          </a:bodyPr>
          <a:lstStyle/>
          <a:p>
            <a:r>
              <a:rPr lang="en-GB" sz="4800"/>
              <a:t>Definition of key concepts</a:t>
            </a:r>
          </a:p>
        </p:txBody>
      </p:sp>
      <p:cxnSp>
        <p:nvCxnSpPr>
          <p:cNvPr id="69" name="Straight Connector 6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70" name="Content Placeholder 2">
            <a:extLst>
              <a:ext uri="{FF2B5EF4-FFF2-40B4-BE49-F238E27FC236}">
                <a16:creationId xmlns:a16="http://schemas.microsoft.com/office/drawing/2014/main" id="{48D058A1-A402-AE27-AC77-73F1F3943B0E}"/>
              </a:ext>
            </a:extLst>
          </p:cNvPr>
          <p:cNvGraphicFramePr>
            <a:graphicFrameLocks noGrp="1"/>
          </p:cNvGraphicFramePr>
          <p:nvPr>
            <p:ph idx="1"/>
            <p:extLst>
              <p:ext uri="{D42A27DB-BD31-4B8C-83A1-F6EECF244321}">
                <p14:modId xmlns:p14="http://schemas.microsoft.com/office/powerpoint/2010/main" val="422099044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435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6E6CF-D825-F410-91A5-A85CFD915051}"/>
              </a:ext>
            </a:extLst>
          </p:cNvPr>
          <p:cNvSpPr>
            <a:spLocks noGrp="1"/>
          </p:cNvSpPr>
          <p:nvPr>
            <p:ph type="title"/>
          </p:nvPr>
        </p:nvSpPr>
        <p:spPr>
          <a:xfrm>
            <a:off x="838200" y="365125"/>
            <a:ext cx="10515600" cy="548759"/>
          </a:xfrm>
        </p:spPr>
        <p:txBody>
          <a:bodyPr>
            <a:normAutofit fontScale="90000"/>
          </a:bodyPr>
          <a:lstStyle/>
          <a:p>
            <a:r>
              <a:rPr lang="en-GB" dirty="0">
                <a:solidFill>
                  <a:schemeClr val="accent1">
                    <a:lumMod val="60000"/>
                    <a:lumOff val="40000"/>
                  </a:schemeClr>
                </a:solidFill>
              </a:rPr>
              <a:t>Wellbeing</a:t>
            </a:r>
          </a:p>
        </p:txBody>
      </p:sp>
      <p:sp>
        <p:nvSpPr>
          <p:cNvPr id="3" name="Content Placeholder 2">
            <a:extLst>
              <a:ext uri="{FF2B5EF4-FFF2-40B4-BE49-F238E27FC236}">
                <a16:creationId xmlns:a16="http://schemas.microsoft.com/office/drawing/2014/main" id="{DE5CCE2C-C07D-B54D-284C-46B9FE373BA0}"/>
              </a:ext>
            </a:extLst>
          </p:cNvPr>
          <p:cNvSpPr>
            <a:spLocks noGrp="1"/>
          </p:cNvSpPr>
          <p:nvPr>
            <p:ph idx="1"/>
          </p:nvPr>
        </p:nvSpPr>
        <p:spPr>
          <a:xfrm>
            <a:off x="838200" y="1046480"/>
            <a:ext cx="10515600" cy="5130483"/>
          </a:xfrm>
        </p:spPr>
        <p:txBody>
          <a:bodyPr>
            <a:normAutofit/>
          </a:bodyPr>
          <a:lstStyle/>
          <a:p>
            <a:pPr marL="0" indent="0">
              <a:buNone/>
            </a:pPr>
            <a:r>
              <a:rPr lang="en-GB" sz="1800" dirty="0"/>
              <a:t>“Wellbeing is a holistic concept that refers to how people feel and function on a personal and a social level, evaluating their lives as a whole.” -(Mental Health Foundation, 2015)</a:t>
            </a:r>
          </a:p>
          <a:p>
            <a:pPr marL="0" indent="0">
              <a:buNone/>
            </a:pPr>
            <a:endParaRPr lang="en-GB" sz="1800" dirty="0"/>
          </a:p>
          <a:p>
            <a:pPr marL="0" indent="0">
              <a:buNone/>
            </a:pPr>
            <a:r>
              <a:rPr lang="en-GB" sz="1800" dirty="0"/>
              <a:t>Aspects of wellbeing include:</a:t>
            </a:r>
          </a:p>
          <a:p>
            <a:endParaRPr lang="en-GB" sz="1800" dirty="0"/>
          </a:p>
          <a:p>
            <a:endParaRPr lang="en-GB" sz="1800" dirty="0"/>
          </a:p>
          <a:p>
            <a:endParaRPr lang="en-GB" sz="1800" dirty="0"/>
          </a:p>
          <a:p>
            <a:endParaRPr lang="en-GB" sz="1800" dirty="0"/>
          </a:p>
          <a:p>
            <a:pPr marL="0" indent="0">
              <a:buNone/>
            </a:pPr>
            <a:endParaRPr lang="en-GB" sz="1800" dirty="0"/>
          </a:p>
          <a:p>
            <a:pPr marL="0" indent="0">
              <a:buNone/>
            </a:pPr>
            <a:endParaRPr lang="en-GB" sz="1800" dirty="0"/>
          </a:p>
          <a:p>
            <a:pPr marL="0" indent="0">
              <a:buNone/>
            </a:pPr>
            <a:endParaRPr lang="en-GB" sz="1800" dirty="0"/>
          </a:p>
          <a:p>
            <a:r>
              <a:rPr lang="en-GB" sz="1800" dirty="0"/>
              <a:t>“A positive state experienced by individuals and </a:t>
            </a:r>
            <a:r>
              <a:rPr lang="en-GB" sz="1800" dirty="0" err="1"/>
              <a:t>societies..a</a:t>
            </a:r>
            <a:r>
              <a:rPr lang="en-GB" sz="1800" dirty="0"/>
              <a:t> resource of daily </a:t>
            </a:r>
            <a:r>
              <a:rPr lang="en-GB" sz="1800" dirty="0" err="1"/>
              <a:t>life..determined</a:t>
            </a:r>
            <a:r>
              <a:rPr lang="en-GB" sz="1800" dirty="0"/>
              <a:t> by social economic and environmental conditions.” – (WHO, 2026)</a:t>
            </a:r>
          </a:p>
        </p:txBody>
      </p:sp>
      <p:pic>
        <p:nvPicPr>
          <p:cNvPr id="8" name="Picture 7" descr="A circular color wheel with different colors&#10;&#10;AI-generated content may be incorrect.">
            <a:extLst>
              <a:ext uri="{FF2B5EF4-FFF2-40B4-BE49-F238E27FC236}">
                <a16:creationId xmlns:a16="http://schemas.microsoft.com/office/drawing/2014/main" id="{C74CA1B3-E07D-01FB-27DE-B2C8681BA371}"/>
              </a:ext>
            </a:extLst>
          </p:cNvPr>
          <p:cNvPicPr>
            <a:picLocks noChangeAspect="1"/>
          </p:cNvPicPr>
          <p:nvPr/>
        </p:nvPicPr>
        <p:blipFill>
          <a:blip r:embed="rId2"/>
          <a:stretch>
            <a:fillRect/>
          </a:stretch>
        </p:blipFill>
        <p:spPr>
          <a:xfrm>
            <a:off x="4820696" y="1752438"/>
            <a:ext cx="3084928" cy="2687548"/>
          </a:xfrm>
          <a:prstGeom prst="rect">
            <a:avLst/>
          </a:prstGeom>
        </p:spPr>
      </p:pic>
      <p:pic>
        <p:nvPicPr>
          <p:cNvPr id="10" name="Picture 9">
            <a:extLst>
              <a:ext uri="{FF2B5EF4-FFF2-40B4-BE49-F238E27FC236}">
                <a16:creationId xmlns:a16="http://schemas.microsoft.com/office/drawing/2014/main" id="{C9B198CC-8E35-850E-87B8-E55E68F3B1F2}"/>
              </a:ext>
            </a:extLst>
          </p:cNvPr>
          <p:cNvPicPr>
            <a:picLocks noChangeAspect="1"/>
          </p:cNvPicPr>
          <p:nvPr/>
        </p:nvPicPr>
        <p:blipFill>
          <a:blip r:embed="rId3"/>
          <a:stretch>
            <a:fillRect/>
          </a:stretch>
        </p:blipFill>
        <p:spPr>
          <a:xfrm rot="989071">
            <a:off x="5418809" y="2831031"/>
            <a:ext cx="693480" cy="190517"/>
          </a:xfrm>
          <a:prstGeom prst="rect">
            <a:avLst/>
          </a:prstGeom>
        </p:spPr>
      </p:pic>
      <p:pic>
        <p:nvPicPr>
          <p:cNvPr id="12" name="Picture 11">
            <a:extLst>
              <a:ext uri="{FF2B5EF4-FFF2-40B4-BE49-F238E27FC236}">
                <a16:creationId xmlns:a16="http://schemas.microsoft.com/office/drawing/2014/main" id="{9C9445E1-9865-BBD1-F1EF-D36B050D96B4}"/>
              </a:ext>
            </a:extLst>
          </p:cNvPr>
          <p:cNvPicPr>
            <a:picLocks noChangeAspect="1"/>
          </p:cNvPicPr>
          <p:nvPr/>
        </p:nvPicPr>
        <p:blipFill>
          <a:blip r:embed="rId4"/>
          <a:stretch>
            <a:fillRect/>
          </a:stretch>
        </p:blipFill>
        <p:spPr>
          <a:xfrm rot="20741707">
            <a:off x="5379610" y="3248901"/>
            <a:ext cx="739204" cy="160034"/>
          </a:xfrm>
          <a:prstGeom prst="rect">
            <a:avLst/>
          </a:prstGeom>
        </p:spPr>
      </p:pic>
      <p:pic>
        <p:nvPicPr>
          <p:cNvPr id="14" name="Picture 13">
            <a:extLst>
              <a:ext uri="{FF2B5EF4-FFF2-40B4-BE49-F238E27FC236}">
                <a16:creationId xmlns:a16="http://schemas.microsoft.com/office/drawing/2014/main" id="{8D5D0174-840E-E060-DD29-9D214AD7A3BF}"/>
              </a:ext>
            </a:extLst>
          </p:cNvPr>
          <p:cNvPicPr>
            <a:picLocks noChangeAspect="1"/>
          </p:cNvPicPr>
          <p:nvPr/>
        </p:nvPicPr>
        <p:blipFill>
          <a:blip r:embed="rId5"/>
          <a:stretch>
            <a:fillRect/>
          </a:stretch>
        </p:blipFill>
        <p:spPr>
          <a:xfrm rot="17586986">
            <a:off x="5918701" y="3564724"/>
            <a:ext cx="510584" cy="137172"/>
          </a:xfrm>
          <a:prstGeom prst="rect">
            <a:avLst/>
          </a:prstGeom>
        </p:spPr>
      </p:pic>
      <p:pic>
        <p:nvPicPr>
          <p:cNvPr id="16" name="Picture 15">
            <a:extLst>
              <a:ext uri="{FF2B5EF4-FFF2-40B4-BE49-F238E27FC236}">
                <a16:creationId xmlns:a16="http://schemas.microsoft.com/office/drawing/2014/main" id="{FD2C9455-9E78-D36B-4FC6-64AA7D11D693}"/>
              </a:ext>
            </a:extLst>
          </p:cNvPr>
          <p:cNvPicPr>
            <a:picLocks noChangeAspect="1"/>
          </p:cNvPicPr>
          <p:nvPr/>
        </p:nvPicPr>
        <p:blipFill>
          <a:blip r:embed="rId6"/>
          <a:stretch>
            <a:fillRect/>
          </a:stretch>
        </p:blipFill>
        <p:spPr>
          <a:xfrm rot="14848053">
            <a:off x="6265294" y="3644843"/>
            <a:ext cx="708721" cy="175275"/>
          </a:xfrm>
          <a:prstGeom prst="rect">
            <a:avLst/>
          </a:prstGeom>
        </p:spPr>
      </p:pic>
      <p:pic>
        <p:nvPicPr>
          <p:cNvPr id="18" name="Picture 17">
            <a:extLst>
              <a:ext uri="{FF2B5EF4-FFF2-40B4-BE49-F238E27FC236}">
                <a16:creationId xmlns:a16="http://schemas.microsoft.com/office/drawing/2014/main" id="{E9C9430A-FBD7-15C4-3711-148F1A9DEF9B}"/>
              </a:ext>
            </a:extLst>
          </p:cNvPr>
          <p:cNvPicPr>
            <a:picLocks noChangeAspect="1"/>
          </p:cNvPicPr>
          <p:nvPr/>
        </p:nvPicPr>
        <p:blipFill>
          <a:blip r:embed="rId7"/>
          <a:stretch>
            <a:fillRect/>
          </a:stretch>
        </p:blipFill>
        <p:spPr>
          <a:xfrm rot="11903388">
            <a:off x="6628920" y="3272519"/>
            <a:ext cx="861135" cy="198137"/>
          </a:xfrm>
          <a:prstGeom prst="rect">
            <a:avLst/>
          </a:prstGeom>
        </p:spPr>
      </p:pic>
      <p:pic>
        <p:nvPicPr>
          <p:cNvPr id="20" name="Picture 19">
            <a:extLst>
              <a:ext uri="{FF2B5EF4-FFF2-40B4-BE49-F238E27FC236}">
                <a16:creationId xmlns:a16="http://schemas.microsoft.com/office/drawing/2014/main" id="{20FD7633-BA2C-35AF-A432-B1CA3BA689C5}"/>
              </a:ext>
            </a:extLst>
          </p:cNvPr>
          <p:cNvPicPr>
            <a:picLocks noChangeAspect="1"/>
          </p:cNvPicPr>
          <p:nvPr/>
        </p:nvPicPr>
        <p:blipFill>
          <a:blip r:embed="rId8"/>
          <a:stretch>
            <a:fillRect/>
          </a:stretch>
        </p:blipFill>
        <p:spPr>
          <a:xfrm rot="9185139">
            <a:off x="6604770" y="2711302"/>
            <a:ext cx="975445" cy="167655"/>
          </a:xfrm>
          <a:prstGeom prst="rect">
            <a:avLst/>
          </a:prstGeom>
        </p:spPr>
      </p:pic>
      <p:pic>
        <p:nvPicPr>
          <p:cNvPr id="22" name="Picture 21">
            <a:extLst>
              <a:ext uri="{FF2B5EF4-FFF2-40B4-BE49-F238E27FC236}">
                <a16:creationId xmlns:a16="http://schemas.microsoft.com/office/drawing/2014/main" id="{5B07E6AA-FEE4-8870-2045-53C0AC4F5557}"/>
              </a:ext>
            </a:extLst>
          </p:cNvPr>
          <p:cNvPicPr>
            <a:picLocks noChangeAspect="1"/>
          </p:cNvPicPr>
          <p:nvPr/>
        </p:nvPicPr>
        <p:blipFill>
          <a:blip r:embed="rId9"/>
          <a:stretch>
            <a:fillRect/>
          </a:stretch>
        </p:blipFill>
        <p:spPr>
          <a:xfrm rot="6523652">
            <a:off x="6145934" y="2263458"/>
            <a:ext cx="1044030" cy="205758"/>
          </a:xfrm>
          <a:prstGeom prst="rect">
            <a:avLst/>
          </a:prstGeom>
        </p:spPr>
      </p:pic>
      <p:pic>
        <p:nvPicPr>
          <p:cNvPr id="24" name="Picture 23">
            <a:extLst>
              <a:ext uri="{FF2B5EF4-FFF2-40B4-BE49-F238E27FC236}">
                <a16:creationId xmlns:a16="http://schemas.microsoft.com/office/drawing/2014/main" id="{A0FEE8D0-9C9F-E9B2-E720-FF6D59D38F70}"/>
              </a:ext>
            </a:extLst>
          </p:cNvPr>
          <p:cNvPicPr>
            <a:picLocks noChangeAspect="1"/>
          </p:cNvPicPr>
          <p:nvPr/>
        </p:nvPicPr>
        <p:blipFill>
          <a:blip r:embed="rId10"/>
          <a:stretch>
            <a:fillRect/>
          </a:stretch>
        </p:blipFill>
        <p:spPr>
          <a:xfrm rot="3932608">
            <a:off x="5726398" y="2417196"/>
            <a:ext cx="739204" cy="213378"/>
          </a:xfrm>
          <a:prstGeom prst="rect">
            <a:avLst/>
          </a:prstGeom>
        </p:spPr>
      </p:pic>
    </p:spTree>
    <p:extLst>
      <p:ext uri="{BB962C8B-B14F-4D97-AF65-F5344CB8AC3E}">
        <p14:creationId xmlns:p14="http://schemas.microsoft.com/office/powerpoint/2010/main" val="764315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CFFA9-6D86-5E26-DB2A-AD64635D4FF3}"/>
              </a:ext>
            </a:extLst>
          </p:cNvPr>
          <p:cNvSpPr>
            <a:spLocks noGrp="1"/>
          </p:cNvSpPr>
          <p:nvPr>
            <p:ph type="title"/>
          </p:nvPr>
        </p:nvSpPr>
        <p:spPr>
          <a:xfrm>
            <a:off x="838200" y="365125"/>
            <a:ext cx="10408920" cy="569595"/>
          </a:xfrm>
        </p:spPr>
        <p:txBody>
          <a:bodyPr>
            <a:noAutofit/>
          </a:bodyPr>
          <a:lstStyle/>
          <a:p>
            <a:r>
              <a:rPr lang="en-GB" dirty="0">
                <a:solidFill>
                  <a:schemeClr val="accent1">
                    <a:lumMod val="60000"/>
                    <a:lumOff val="40000"/>
                  </a:schemeClr>
                </a:solidFill>
              </a:rPr>
              <a:t>Wellbeing</a:t>
            </a:r>
          </a:p>
        </p:txBody>
      </p:sp>
      <p:sp>
        <p:nvSpPr>
          <p:cNvPr id="3" name="Content Placeholder 2">
            <a:extLst>
              <a:ext uri="{FF2B5EF4-FFF2-40B4-BE49-F238E27FC236}">
                <a16:creationId xmlns:a16="http://schemas.microsoft.com/office/drawing/2014/main" id="{E12D4765-57BE-DD28-03B1-6297363FE11C}"/>
              </a:ext>
            </a:extLst>
          </p:cNvPr>
          <p:cNvSpPr>
            <a:spLocks noGrp="1"/>
          </p:cNvSpPr>
          <p:nvPr>
            <p:ph idx="1"/>
          </p:nvPr>
        </p:nvSpPr>
        <p:spPr>
          <a:xfrm>
            <a:off x="838200" y="934720"/>
            <a:ext cx="10408920" cy="5242243"/>
          </a:xfrm>
        </p:spPr>
        <p:txBody>
          <a:bodyPr>
            <a:normAutofit/>
          </a:bodyPr>
          <a:lstStyle/>
          <a:p>
            <a:endParaRPr lang="en-GB" sz="1800" dirty="0"/>
          </a:p>
          <a:p>
            <a:r>
              <a:rPr lang="en-GB" sz="1800" dirty="0"/>
              <a:t>Wellbeing includes </a:t>
            </a:r>
            <a:r>
              <a:rPr lang="en-GB" sz="1800" b="1" dirty="0">
                <a:solidFill>
                  <a:schemeClr val="tx2">
                    <a:lumMod val="50000"/>
                    <a:lumOff val="50000"/>
                  </a:schemeClr>
                </a:solidFill>
              </a:rPr>
              <a:t>health</a:t>
            </a:r>
            <a:r>
              <a:rPr lang="en-GB" sz="1800" dirty="0"/>
              <a:t>, but also life satisfaction, purpose, emotion resilience, and overall quality of life.</a:t>
            </a:r>
          </a:p>
          <a:p>
            <a:endParaRPr lang="en-GB" sz="1800" dirty="0"/>
          </a:p>
          <a:p>
            <a:r>
              <a:rPr lang="en-GB" sz="1800" dirty="0"/>
              <a:t>Wellbeing is </a:t>
            </a:r>
            <a:r>
              <a:rPr lang="en-GB" sz="1800" b="1" dirty="0">
                <a:solidFill>
                  <a:schemeClr val="tx2">
                    <a:lumMod val="50000"/>
                    <a:lumOff val="50000"/>
                  </a:schemeClr>
                </a:solidFill>
              </a:rPr>
              <a:t>multidimensional</a:t>
            </a:r>
            <a:r>
              <a:rPr lang="en-GB" sz="1800" dirty="0"/>
              <a:t>, involving </a:t>
            </a:r>
            <a:r>
              <a:rPr lang="en-GB" sz="1800" b="1" dirty="0"/>
              <a:t>physical</a:t>
            </a:r>
            <a:r>
              <a:rPr lang="en-GB" sz="1800" dirty="0"/>
              <a:t>, </a:t>
            </a:r>
            <a:r>
              <a:rPr lang="en-GB" sz="1800" b="1" dirty="0"/>
              <a:t>emotional</a:t>
            </a:r>
            <a:r>
              <a:rPr lang="en-GB" sz="1800" dirty="0"/>
              <a:t>, </a:t>
            </a:r>
            <a:r>
              <a:rPr lang="en-GB" sz="1800" b="1" dirty="0"/>
              <a:t>social</a:t>
            </a:r>
            <a:r>
              <a:rPr lang="en-GB" sz="1800" dirty="0"/>
              <a:t> and </a:t>
            </a:r>
            <a:r>
              <a:rPr lang="en-GB" sz="1800" b="1" dirty="0"/>
              <a:t>psychological </a:t>
            </a:r>
            <a:r>
              <a:rPr lang="en-GB" sz="1800" dirty="0"/>
              <a:t>aspects</a:t>
            </a:r>
          </a:p>
          <a:p>
            <a:endParaRPr lang="en-GB" sz="1800" dirty="0"/>
          </a:p>
          <a:p>
            <a:r>
              <a:rPr lang="en-GB" sz="1800" dirty="0"/>
              <a:t>Wellbeing influences quality of life, shaping how happy, satisfied, and fulfilled a person feels.</a:t>
            </a:r>
          </a:p>
          <a:p>
            <a:endParaRPr lang="en-GB" sz="1800" dirty="0"/>
          </a:p>
        </p:txBody>
      </p:sp>
      <p:sp>
        <p:nvSpPr>
          <p:cNvPr id="9" name="TextBox 8">
            <a:extLst>
              <a:ext uri="{FF2B5EF4-FFF2-40B4-BE49-F238E27FC236}">
                <a16:creationId xmlns:a16="http://schemas.microsoft.com/office/drawing/2014/main" id="{80860CA6-22F1-460D-F0D1-B4DFA72C267C}"/>
              </a:ext>
            </a:extLst>
          </p:cNvPr>
          <p:cNvSpPr txBox="1"/>
          <p:nvPr/>
        </p:nvSpPr>
        <p:spPr>
          <a:xfrm>
            <a:off x="7568738" y="3632200"/>
            <a:ext cx="3332480" cy="2031325"/>
          </a:xfrm>
          <a:prstGeom prst="rect">
            <a:avLst/>
          </a:prstGeom>
          <a:noFill/>
        </p:spPr>
        <p:txBody>
          <a:bodyPr wrap="square" rtlCol="0">
            <a:spAutoFit/>
          </a:bodyPr>
          <a:lstStyle/>
          <a:p>
            <a:r>
              <a:rPr lang="en-GB" b="1" dirty="0">
                <a:solidFill>
                  <a:schemeClr val="tx2">
                    <a:lumMod val="50000"/>
                    <a:lumOff val="50000"/>
                  </a:schemeClr>
                </a:solidFill>
              </a:rPr>
              <a:t>Subjective wellbeing:</a:t>
            </a:r>
            <a:r>
              <a:rPr lang="en-GB" dirty="0">
                <a:solidFill>
                  <a:schemeClr val="tx2">
                    <a:lumMod val="50000"/>
                    <a:lumOff val="50000"/>
                  </a:schemeClr>
                </a:solidFill>
              </a:rPr>
              <a:t> </a:t>
            </a:r>
            <a:r>
              <a:rPr lang="en-GB" dirty="0"/>
              <a:t>personal feelings/experiences</a:t>
            </a:r>
          </a:p>
          <a:p>
            <a:endParaRPr lang="en-GB" dirty="0"/>
          </a:p>
          <a:p>
            <a:pPr marL="285750" indent="-285750">
              <a:buFont typeface="Arial" panose="020B0604020202020204" pitchFamily="34" charset="0"/>
              <a:buChar char="•"/>
            </a:pPr>
            <a:r>
              <a:rPr lang="en-GB" dirty="0"/>
              <a:t>Emotional experiences</a:t>
            </a:r>
          </a:p>
          <a:p>
            <a:pPr marL="285750" indent="-285750">
              <a:buFont typeface="Arial" panose="020B0604020202020204" pitchFamily="34" charset="0"/>
              <a:buChar char="•"/>
            </a:pPr>
            <a:r>
              <a:rPr lang="en-GB" dirty="0"/>
              <a:t>Happiness</a:t>
            </a:r>
          </a:p>
          <a:p>
            <a:pPr marL="285750" indent="-285750">
              <a:buFont typeface="Arial" panose="020B0604020202020204" pitchFamily="34" charset="0"/>
              <a:buChar char="•"/>
            </a:pPr>
            <a:r>
              <a:rPr lang="en-GB" dirty="0"/>
              <a:t>Life satisfaction</a:t>
            </a:r>
          </a:p>
          <a:p>
            <a:pPr marL="285750" indent="-285750">
              <a:buFont typeface="Arial" panose="020B0604020202020204" pitchFamily="34" charset="0"/>
              <a:buChar char="•"/>
            </a:pPr>
            <a:r>
              <a:rPr lang="en-GB" dirty="0"/>
              <a:t>Sense of purpose</a:t>
            </a:r>
          </a:p>
        </p:txBody>
      </p:sp>
      <p:sp>
        <p:nvSpPr>
          <p:cNvPr id="10" name="TextBox 9">
            <a:extLst>
              <a:ext uri="{FF2B5EF4-FFF2-40B4-BE49-F238E27FC236}">
                <a16:creationId xmlns:a16="http://schemas.microsoft.com/office/drawing/2014/main" id="{65BFCF7E-7374-1ACF-D4C4-91CC3EF7FA0D}"/>
              </a:ext>
            </a:extLst>
          </p:cNvPr>
          <p:cNvSpPr txBox="1"/>
          <p:nvPr/>
        </p:nvSpPr>
        <p:spPr>
          <a:xfrm>
            <a:off x="838200" y="3632200"/>
            <a:ext cx="6384636" cy="2585323"/>
          </a:xfrm>
          <a:prstGeom prst="rect">
            <a:avLst/>
          </a:prstGeom>
          <a:noFill/>
        </p:spPr>
        <p:txBody>
          <a:bodyPr wrap="square" rtlCol="0">
            <a:spAutoFit/>
          </a:bodyPr>
          <a:lstStyle/>
          <a:p>
            <a:r>
              <a:rPr lang="en-GB" b="1" dirty="0">
                <a:solidFill>
                  <a:schemeClr val="tx2">
                    <a:lumMod val="50000"/>
                    <a:lumOff val="50000"/>
                  </a:schemeClr>
                </a:solidFill>
              </a:rPr>
              <a:t>Objective wellbeing:</a:t>
            </a:r>
          </a:p>
          <a:p>
            <a:r>
              <a:rPr lang="en-GB" dirty="0"/>
              <a:t>measurable life conditions based on facts /observations	</a:t>
            </a:r>
          </a:p>
          <a:p>
            <a:pPr marL="285750" indent="-285750">
              <a:buFont typeface="Arial" panose="020B0604020202020204" pitchFamily="34" charset="0"/>
              <a:buChar char="•"/>
            </a:pPr>
            <a:r>
              <a:rPr lang="en-GB" dirty="0"/>
              <a:t>Income					</a:t>
            </a:r>
          </a:p>
          <a:p>
            <a:pPr marL="285750" indent="-285750">
              <a:buFont typeface="Arial" panose="020B0604020202020204" pitchFamily="34" charset="0"/>
              <a:buChar char="•"/>
            </a:pPr>
            <a:r>
              <a:rPr lang="en-GB" dirty="0"/>
              <a:t>Employment					</a:t>
            </a:r>
          </a:p>
          <a:p>
            <a:pPr marL="285750" indent="-285750">
              <a:buFont typeface="Arial" panose="020B0604020202020204" pitchFamily="34" charset="0"/>
              <a:buChar char="•"/>
            </a:pPr>
            <a:r>
              <a:rPr lang="en-GB" dirty="0"/>
              <a:t>Housing</a:t>
            </a:r>
          </a:p>
          <a:p>
            <a:pPr marL="285750" indent="-285750">
              <a:buFont typeface="Arial" panose="020B0604020202020204" pitchFamily="34" charset="0"/>
              <a:buChar char="•"/>
            </a:pPr>
            <a:r>
              <a:rPr lang="en-GB" dirty="0"/>
              <a:t>Education</a:t>
            </a:r>
          </a:p>
          <a:p>
            <a:pPr marL="285750" indent="-285750">
              <a:buFont typeface="Arial" panose="020B0604020202020204" pitchFamily="34" charset="0"/>
              <a:buChar char="•"/>
            </a:pPr>
            <a:r>
              <a:rPr lang="en-GB" dirty="0"/>
              <a:t>Physical health</a:t>
            </a:r>
          </a:p>
          <a:p>
            <a:pPr marL="285750" indent="-285750">
              <a:buFont typeface="Arial" panose="020B0604020202020204" pitchFamily="34" charset="0"/>
              <a:buChar char="•"/>
            </a:pPr>
            <a:r>
              <a:rPr lang="en-GB" dirty="0"/>
              <a:t>Living conditions</a:t>
            </a:r>
          </a:p>
        </p:txBody>
      </p:sp>
    </p:spTree>
    <p:extLst>
      <p:ext uri="{BB962C8B-B14F-4D97-AF65-F5344CB8AC3E}">
        <p14:creationId xmlns:p14="http://schemas.microsoft.com/office/powerpoint/2010/main" val="2398713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Green building in a cornfield">
            <a:extLst>
              <a:ext uri="{FF2B5EF4-FFF2-40B4-BE49-F238E27FC236}">
                <a16:creationId xmlns:a16="http://schemas.microsoft.com/office/drawing/2014/main" id="{D06BB6A8-EAFA-8497-6A86-D7F819866FEC}"/>
              </a:ext>
            </a:extLst>
          </p:cNvPr>
          <p:cNvPicPr>
            <a:picLocks noChangeAspect="1"/>
          </p:cNvPicPr>
          <p:nvPr/>
        </p:nvPicPr>
        <p:blipFill>
          <a:blip r:embed="rId2"/>
          <a:srcRect t="10005"/>
          <a:stretch>
            <a:fillRect/>
          </a:stretch>
        </p:blipFill>
        <p:spPr>
          <a:xfrm>
            <a:off x="-1" y="-1"/>
            <a:ext cx="12192001" cy="6858001"/>
          </a:xfrm>
          <a:prstGeom prst="rect">
            <a:avLst/>
          </a:prstGeom>
          <a:effectLst>
            <a:outerShdw blurRad="596900" dist="330200" dir="8820000" sx="87000" sy="87000" algn="ctr" rotWithShape="0">
              <a:srgbClr val="000000">
                <a:alpha val="29000"/>
              </a:srgbClr>
            </a:outerShdw>
          </a:effectLst>
        </p:spPr>
      </p:pic>
      <p:sp>
        <p:nvSpPr>
          <p:cNvPr id="18"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7C370-3D70-9EBF-A4BC-AA423A51AEF8}"/>
              </a:ext>
            </a:extLst>
          </p:cNvPr>
          <p:cNvSpPr>
            <a:spLocks noGrp="1"/>
          </p:cNvSpPr>
          <p:nvPr>
            <p:ph type="title"/>
          </p:nvPr>
        </p:nvSpPr>
        <p:spPr>
          <a:xfrm>
            <a:off x="589558" y="1948171"/>
            <a:ext cx="4501057" cy="2661313"/>
          </a:xfrm>
        </p:spPr>
        <p:txBody>
          <a:bodyPr vert="horz" lIns="91440" tIns="45720" rIns="91440" bIns="45720" rtlCol="0" anchor="b">
            <a:normAutofit/>
          </a:bodyPr>
          <a:lstStyle/>
          <a:p>
            <a:r>
              <a:rPr lang="en-US" sz="4800">
                <a:solidFill>
                  <a:srgbClr val="FFFFFF"/>
                </a:solidFill>
              </a:rPr>
              <a:t>Sustainable Development</a:t>
            </a:r>
          </a:p>
        </p:txBody>
      </p:sp>
      <p:sp>
        <p:nvSpPr>
          <p:cNvPr id="4" name="TextBox 3">
            <a:extLst>
              <a:ext uri="{FF2B5EF4-FFF2-40B4-BE49-F238E27FC236}">
                <a16:creationId xmlns:a16="http://schemas.microsoft.com/office/drawing/2014/main" id="{C0194301-AED6-D86B-D488-A64308BB5469}"/>
              </a:ext>
            </a:extLst>
          </p:cNvPr>
          <p:cNvSpPr txBox="1"/>
          <p:nvPr/>
        </p:nvSpPr>
        <p:spPr>
          <a:xfrm>
            <a:off x="589558" y="497840"/>
            <a:ext cx="9164042" cy="1384995"/>
          </a:xfrm>
          <a:prstGeom prst="rect">
            <a:avLst/>
          </a:prstGeom>
          <a:noFill/>
        </p:spPr>
        <p:txBody>
          <a:bodyPr wrap="square" rtlCol="0">
            <a:spAutoFit/>
          </a:bodyPr>
          <a:lstStyle/>
          <a:p>
            <a:r>
              <a:rPr lang="en-GB" sz="2800" dirty="0">
                <a:solidFill>
                  <a:schemeClr val="bg1"/>
                </a:solidFill>
              </a:rPr>
              <a:t>“Development that meets the needs of the present without compromising the ability of future generations to meet their own needs.” – </a:t>
            </a:r>
            <a:r>
              <a:rPr lang="en-GB" sz="2200" dirty="0">
                <a:solidFill>
                  <a:schemeClr val="bg1"/>
                </a:solidFill>
              </a:rPr>
              <a:t>(UN Brundtland Report,1987)</a:t>
            </a:r>
          </a:p>
        </p:txBody>
      </p:sp>
      <p:sp>
        <p:nvSpPr>
          <p:cNvPr id="6" name="TextBox 5">
            <a:extLst>
              <a:ext uri="{FF2B5EF4-FFF2-40B4-BE49-F238E27FC236}">
                <a16:creationId xmlns:a16="http://schemas.microsoft.com/office/drawing/2014/main" id="{CB36772C-53BB-A67F-9015-F5CA32FAE865}"/>
              </a:ext>
            </a:extLst>
          </p:cNvPr>
          <p:cNvSpPr txBox="1"/>
          <p:nvPr/>
        </p:nvSpPr>
        <p:spPr>
          <a:xfrm>
            <a:off x="5980354" y="3821004"/>
            <a:ext cx="5278774" cy="2308324"/>
          </a:xfrm>
          <a:prstGeom prst="rect">
            <a:avLst/>
          </a:prstGeom>
          <a:solidFill>
            <a:schemeClr val="bg1"/>
          </a:solidFill>
        </p:spPr>
        <p:txBody>
          <a:bodyPr wrap="square" rtlCol="0">
            <a:spAutoFit/>
          </a:bodyPr>
          <a:lstStyle/>
          <a:p>
            <a:r>
              <a:rPr lang="en-GB" b="1" dirty="0"/>
              <a:t>Balancing 3 pillars</a:t>
            </a:r>
          </a:p>
          <a:p>
            <a:endParaRPr lang="en-GB" dirty="0"/>
          </a:p>
          <a:p>
            <a:pPr marL="285750" indent="-285750">
              <a:buFont typeface="Arial" panose="020B0604020202020204" pitchFamily="34" charset="0"/>
              <a:buChar char="•"/>
            </a:pPr>
            <a:r>
              <a:rPr lang="en-GB" b="1" dirty="0"/>
              <a:t>Environmental sustainability</a:t>
            </a:r>
            <a:r>
              <a:rPr lang="en-GB" dirty="0"/>
              <a:t> (protecting ecosystems)</a:t>
            </a:r>
          </a:p>
          <a:p>
            <a:pPr marL="285750" indent="-285750">
              <a:buFont typeface="Arial" panose="020B0604020202020204" pitchFamily="34" charset="0"/>
              <a:buChar char="•"/>
            </a:pPr>
            <a:r>
              <a:rPr lang="en-GB" b="1" dirty="0"/>
              <a:t>Social sustainability </a:t>
            </a:r>
            <a:r>
              <a:rPr lang="en-GB" dirty="0"/>
              <a:t>(equality, wellbeing, human rights)</a:t>
            </a:r>
          </a:p>
          <a:p>
            <a:pPr marL="285750" indent="-285750">
              <a:buFont typeface="Arial" panose="020B0604020202020204" pitchFamily="34" charset="0"/>
              <a:buChar char="•"/>
            </a:pPr>
            <a:r>
              <a:rPr lang="en-GB" b="1" dirty="0"/>
              <a:t>Economic sustainability </a:t>
            </a:r>
            <a:r>
              <a:rPr lang="en-GB" dirty="0"/>
              <a:t>(jobs, infrastructure, innovation, fair economies)</a:t>
            </a:r>
          </a:p>
        </p:txBody>
      </p:sp>
    </p:spTree>
    <p:extLst>
      <p:ext uri="{BB962C8B-B14F-4D97-AF65-F5344CB8AC3E}">
        <p14:creationId xmlns:p14="http://schemas.microsoft.com/office/powerpoint/2010/main" val="590020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1E10F-6E92-60CB-5F88-92D124197C3E}"/>
              </a:ext>
            </a:extLst>
          </p:cNvPr>
          <p:cNvSpPr>
            <a:spLocks noGrp="1"/>
          </p:cNvSpPr>
          <p:nvPr>
            <p:ph type="title"/>
          </p:nvPr>
        </p:nvSpPr>
        <p:spPr>
          <a:xfrm>
            <a:off x="838200" y="365126"/>
            <a:ext cx="10515600" cy="734002"/>
          </a:xfrm>
        </p:spPr>
        <p:txBody>
          <a:bodyPr/>
          <a:lstStyle/>
          <a:p>
            <a:r>
              <a:rPr lang="en-GB" dirty="0">
                <a:solidFill>
                  <a:schemeClr val="accent1">
                    <a:lumMod val="60000"/>
                    <a:lumOff val="40000"/>
                  </a:schemeClr>
                </a:solidFill>
              </a:rPr>
              <a:t>Models of Health </a:t>
            </a:r>
          </a:p>
        </p:txBody>
      </p:sp>
      <p:sp>
        <p:nvSpPr>
          <p:cNvPr id="3" name="Content Placeholder 2">
            <a:extLst>
              <a:ext uri="{FF2B5EF4-FFF2-40B4-BE49-F238E27FC236}">
                <a16:creationId xmlns:a16="http://schemas.microsoft.com/office/drawing/2014/main" id="{B35447A4-D3C1-ADB5-836D-200B6C7AB02F}"/>
              </a:ext>
            </a:extLst>
          </p:cNvPr>
          <p:cNvSpPr>
            <a:spLocks noGrp="1"/>
          </p:cNvSpPr>
          <p:nvPr>
            <p:ph idx="1"/>
          </p:nvPr>
        </p:nvSpPr>
        <p:spPr>
          <a:xfrm>
            <a:off x="838200" y="994187"/>
            <a:ext cx="10515600" cy="5077835"/>
          </a:xfrm>
        </p:spPr>
        <p:txBody>
          <a:bodyPr>
            <a:normAutofit/>
          </a:bodyPr>
          <a:lstStyle/>
          <a:p>
            <a:pPr marL="0" indent="0">
              <a:buNone/>
            </a:pPr>
            <a:r>
              <a:rPr lang="en-GB" sz="2000" b="1" dirty="0"/>
              <a:t>Biopsychosocial model </a:t>
            </a:r>
            <a:r>
              <a:rPr lang="en-GB" sz="2000" dirty="0"/>
              <a:t>(proposed by Engel,1977)</a:t>
            </a:r>
          </a:p>
        </p:txBody>
      </p:sp>
      <p:pic>
        <p:nvPicPr>
          <p:cNvPr id="8" name="Picture 7" descr="A diagram of different colored circles&#10;&#10;AI-generated content may be incorrect.">
            <a:extLst>
              <a:ext uri="{FF2B5EF4-FFF2-40B4-BE49-F238E27FC236}">
                <a16:creationId xmlns:a16="http://schemas.microsoft.com/office/drawing/2014/main" id="{A52907BB-B8B0-D066-27CD-606B15EEEB1B}"/>
              </a:ext>
            </a:extLst>
          </p:cNvPr>
          <p:cNvPicPr>
            <a:picLocks noChangeAspect="1"/>
          </p:cNvPicPr>
          <p:nvPr/>
        </p:nvPicPr>
        <p:blipFill>
          <a:blip r:embed="rId3"/>
          <a:stretch>
            <a:fillRect/>
          </a:stretch>
        </p:blipFill>
        <p:spPr>
          <a:xfrm>
            <a:off x="4271357" y="1493355"/>
            <a:ext cx="2966464" cy="2776380"/>
          </a:xfrm>
          <a:prstGeom prst="rect">
            <a:avLst/>
          </a:prstGeom>
        </p:spPr>
      </p:pic>
      <p:sp>
        <p:nvSpPr>
          <p:cNvPr id="9" name="TextBox 8">
            <a:extLst>
              <a:ext uri="{FF2B5EF4-FFF2-40B4-BE49-F238E27FC236}">
                <a16:creationId xmlns:a16="http://schemas.microsoft.com/office/drawing/2014/main" id="{75A2CB9C-398F-8DFF-7DA7-60AE4B69F968}"/>
              </a:ext>
            </a:extLst>
          </p:cNvPr>
          <p:cNvSpPr txBox="1"/>
          <p:nvPr/>
        </p:nvSpPr>
        <p:spPr>
          <a:xfrm>
            <a:off x="838200" y="1663141"/>
            <a:ext cx="2997200" cy="2308324"/>
          </a:xfrm>
          <a:prstGeom prst="rect">
            <a:avLst/>
          </a:prstGeom>
          <a:noFill/>
        </p:spPr>
        <p:txBody>
          <a:bodyPr wrap="square" rtlCol="0">
            <a:spAutoFit/>
          </a:bodyPr>
          <a:lstStyle/>
          <a:p>
            <a:pPr marL="285750" indent="-285750">
              <a:buFont typeface="Arial" panose="020B0604020202020204" pitchFamily="34" charset="0"/>
              <a:buChar char="•"/>
            </a:pPr>
            <a:r>
              <a:rPr lang="en-GB" dirty="0"/>
              <a:t>Health is shaped by biological, psychological and social factors.</a:t>
            </a:r>
          </a:p>
          <a:p>
            <a:endParaRPr lang="en-GB" dirty="0"/>
          </a:p>
          <a:p>
            <a:pPr marL="285750" indent="-285750">
              <a:buFont typeface="Arial" panose="020B0604020202020204" pitchFamily="34" charset="0"/>
              <a:buChar char="•"/>
            </a:pPr>
            <a:r>
              <a:rPr lang="en-GB" dirty="0"/>
              <a:t>Moving beyond the medical model encouraging person-centred care.</a:t>
            </a:r>
          </a:p>
        </p:txBody>
      </p:sp>
      <p:sp>
        <p:nvSpPr>
          <p:cNvPr id="10" name="TextBox 9">
            <a:extLst>
              <a:ext uri="{FF2B5EF4-FFF2-40B4-BE49-F238E27FC236}">
                <a16:creationId xmlns:a16="http://schemas.microsoft.com/office/drawing/2014/main" id="{B2416D63-DCBC-3163-EBFE-4D829C581135}"/>
              </a:ext>
            </a:extLst>
          </p:cNvPr>
          <p:cNvSpPr txBox="1"/>
          <p:nvPr/>
        </p:nvSpPr>
        <p:spPr>
          <a:xfrm>
            <a:off x="838200" y="4317696"/>
            <a:ext cx="2885440" cy="1754326"/>
          </a:xfrm>
          <a:prstGeom prst="rect">
            <a:avLst/>
          </a:prstGeom>
          <a:noFill/>
        </p:spPr>
        <p:txBody>
          <a:bodyPr wrap="square" rtlCol="0">
            <a:spAutoFit/>
          </a:bodyPr>
          <a:lstStyle/>
          <a:p>
            <a:r>
              <a:rPr lang="en-GB" b="1" dirty="0"/>
              <a:t>Health</a:t>
            </a:r>
          </a:p>
          <a:p>
            <a:r>
              <a:rPr lang="en-GB" dirty="0"/>
              <a:t>Addressing social/ environmental needs can improve mental health and social circumstances, not just physical illness.</a:t>
            </a:r>
          </a:p>
        </p:txBody>
      </p:sp>
      <p:sp>
        <p:nvSpPr>
          <p:cNvPr id="11" name="TextBox 10">
            <a:extLst>
              <a:ext uri="{FF2B5EF4-FFF2-40B4-BE49-F238E27FC236}">
                <a16:creationId xmlns:a16="http://schemas.microsoft.com/office/drawing/2014/main" id="{A918EB8C-D4D1-3DA6-4DF9-6AE405DEB005}"/>
              </a:ext>
            </a:extLst>
          </p:cNvPr>
          <p:cNvSpPr txBox="1"/>
          <p:nvPr/>
        </p:nvSpPr>
        <p:spPr>
          <a:xfrm>
            <a:off x="7929880" y="970644"/>
            <a:ext cx="3098338" cy="3970318"/>
          </a:xfrm>
          <a:prstGeom prst="rect">
            <a:avLst/>
          </a:prstGeom>
          <a:noFill/>
        </p:spPr>
        <p:txBody>
          <a:bodyPr wrap="square" rtlCol="0">
            <a:spAutoFit/>
          </a:bodyPr>
          <a:lstStyle/>
          <a:p>
            <a:r>
              <a:rPr lang="en-GB" b="1" dirty="0"/>
              <a:t>Wellbeing</a:t>
            </a:r>
          </a:p>
          <a:p>
            <a:r>
              <a:rPr lang="en-GB" dirty="0"/>
              <a:t>Influenced by emotion, coping skills, and social support services.</a:t>
            </a:r>
          </a:p>
          <a:p>
            <a:endParaRPr lang="en-GB" dirty="0"/>
          </a:p>
          <a:p>
            <a:r>
              <a:rPr lang="en-GB" b="1" dirty="0"/>
              <a:t>Sustainable development</a:t>
            </a:r>
          </a:p>
          <a:p>
            <a:r>
              <a:rPr lang="en-GB" dirty="0"/>
              <a:t>Social and environmental factors (housing, income, pollution, education) directly affect health and services must work with these factors to address root causes.</a:t>
            </a:r>
          </a:p>
          <a:p>
            <a:endParaRPr lang="en-GB" dirty="0"/>
          </a:p>
          <a:p>
            <a:endParaRPr lang="en-GB" dirty="0"/>
          </a:p>
        </p:txBody>
      </p:sp>
      <p:sp>
        <p:nvSpPr>
          <p:cNvPr id="13" name="TextBox 12">
            <a:extLst>
              <a:ext uri="{FF2B5EF4-FFF2-40B4-BE49-F238E27FC236}">
                <a16:creationId xmlns:a16="http://schemas.microsoft.com/office/drawing/2014/main" id="{CD7B632B-1A49-95A3-8C5A-257009D8436E}"/>
              </a:ext>
            </a:extLst>
          </p:cNvPr>
          <p:cNvSpPr txBox="1"/>
          <p:nvPr/>
        </p:nvSpPr>
        <p:spPr>
          <a:xfrm>
            <a:off x="4146671" y="4414854"/>
            <a:ext cx="6784097" cy="1754326"/>
          </a:xfrm>
          <a:prstGeom prst="rect">
            <a:avLst/>
          </a:prstGeom>
          <a:noFill/>
        </p:spPr>
        <p:txBody>
          <a:bodyPr wrap="square" rtlCol="0">
            <a:spAutoFit/>
          </a:bodyPr>
          <a:lstStyle/>
          <a:p>
            <a:r>
              <a:rPr lang="en-GB" b="1" dirty="0"/>
              <a:t>Impact on service delivery</a:t>
            </a:r>
          </a:p>
          <a:p>
            <a:pPr marL="285750" indent="-285750">
              <a:buFont typeface="Arial" panose="020B0604020202020204" pitchFamily="34" charset="0"/>
              <a:buChar char="•"/>
            </a:pPr>
            <a:r>
              <a:rPr lang="en-GB" dirty="0"/>
              <a:t>More integrated care (GPs, social workers, mental health teams)</a:t>
            </a:r>
          </a:p>
          <a:p>
            <a:pPr marL="285750" indent="-285750">
              <a:buFont typeface="Arial" panose="020B0604020202020204" pitchFamily="34" charset="0"/>
              <a:buChar char="•"/>
            </a:pPr>
            <a:r>
              <a:rPr lang="en-GB" dirty="0"/>
              <a:t>Services become more person-centred and responsive to real life needs.</a:t>
            </a:r>
          </a:p>
          <a:p>
            <a:pPr marL="285750" indent="-285750">
              <a:buFont typeface="Arial" panose="020B0604020202020204" pitchFamily="34" charset="0"/>
              <a:buChar char="•"/>
            </a:pPr>
            <a:r>
              <a:rPr lang="en-GB" dirty="0"/>
              <a:t>Recognising that improving wellbeing reduces long-term service demands.</a:t>
            </a:r>
          </a:p>
        </p:txBody>
      </p:sp>
      <p:sp>
        <p:nvSpPr>
          <p:cNvPr id="14" name="TextBox 13">
            <a:extLst>
              <a:ext uri="{FF2B5EF4-FFF2-40B4-BE49-F238E27FC236}">
                <a16:creationId xmlns:a16="http://schemas.microsoft.com/office/drawing/2014/main" id="{4CA26B6B-10C2-1588-35C1-174242656AC2}"/>
              </a:ext>
            </a:extLst>
          </p:cNvPr>
          <p:cNvSpPr txBox="1"/>
          <p:nvPr/>
        </p:nvSpPr>
        <p:spPr>
          <a:xfrm>
            <a:off x="838200" y="6185097"/>
            <a:ext cx="1518904" cy="307777"/>
          </a:xfrm>
          <a:prstGeom prst="rect">
            <a:avLst/>
          </a:prstGeom>
          <a:noFill/>
        </p:spPr>
        <p:txBody>
          <a:bodyPr wrap="square" rtlCol="0">
            <a:spAutoFit/>
          </a:bodyPr>
          <a:lstStyle/>
          <a:p>
            <a:r>
              <a:rPr lang="en-GB" sz="1400" dirty="0"/>
              <a:t>(Marschall, 2025)</a:t>
            </a:r>
          </a:p>
        </p:txBody>
      </p:sp>
    </p:spTree>
    <p:extLst>
      <p:ext uri="{BB962C8B-B14F-4D97-AF65-F5344CB8AC3E}">
        <p14:creationId xmlns:p14="http://schemas.microsoft.com/office/powerpoint/2010/main" val="1712821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D4B89F-7A39-D3F4-8933-22D2E19C151D}"/>
              </a:ext>
            </a:extLst>
          </p:cNvPr>
          <p:cNvSpPr>
            <a:spLocks noGrp="1"/>
          </p:cNvSpPr>
          <p:nvPr>
            <p:ph type="title"/>
          </p:nvPr>
        </p:nvSpPr>
        <p:spPr>
          <a:xfrm>
            <a:off x="630936" y="640080"/>
            <a:ext cx="4818888" cy="871728"/>
          </a:xfrm>
        </p:spPr>
        <p:txBody>
          <a:bodyPr anchor="b">
            <a:normAutofit/>
          </a:bodyPr>
          <a:lstStyle/>
          <a:p>
            <a:r>
              <a:rPr lang="en-GB" dirty="0">
                <a:solidFill>
                  <a:schemeClr val="accent1">
                    <a:lumMod val="60000"/>
                    <a:lumOff val="40000"/>
                  </a:schemeClr>
                </a:solidFill>
              </a:rPr>
              <a:t>Models of health</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3BA92B-7A50-D4AB-1C59-A8EEB65B98A9}"/>
              </a:ext>
            </a:extLst>
          </p:cNvPr>
          <p:cNvSpPr>
            <a:spLocks noGrp="1"/>
          </p:cNvSpPr>
          <p:nvPr>
            <p:ph idx="1"/>
          </p:nvPr>
        </p:nvSpPr>
        <p:spPr>
          <a:xfrm>
            <a:off x="630936" y="1589485"/>
            <a:ext cx="4208919" cy="434387"/>
          </a:xfrm>
        </p:spPr>
        <p:txBody>
          <a:bodyPr anchor="t">
            <a:normAutofit/>
          </a:bodyPr>
          <a:lstStyle/>
          <a:p>
            <a:pPr marL="0" indent="0">
              <a:buNone/>
            </a:pPr>
            <a:r>
              <a:rPr lang="en-GB" sz="2000" b="1" dirty="0"/>
              <a:t>Holistic model</a:t>
            </a:r>
          </a:p>
          <a:p>
            <a:endParaRPr lang="en-GB" sz="2200" dirty="0"/>
          </a:p>
        </p:txBody>
      </p:sp>
      <p:pic>
        <p:nvPicPr>
          <p:cNvPr id="5" name="Picture 4" descr="A diagram of different colors of circles&#10;&#10;AI-generated content may be incorrect.">
            <a:extLst>
              <a:ext uri="{FF2B5EF4-FFF2-40B4-BE49-F238E27FC236}">
                <a16:creationId xmlns:a16="http://schemas.microsoft.com/office/drawing/2014/main" id="{1125FF17-7541-3E13-E338-E767247DA703}"/>
              </a:ext>
            </a:extLst>
          </p:cNvPr>
          <p:cNvPicPr>
            <a:picLocks noChangeAspect="1"/>
          </p:cNvPicPr>
          <p:nvPr/>
        </p:nvPicPr>
        <p:blipFill>
          <a:blip r:embed="rId2"/>
          <a:stretch>
            <a:fillRect/>
          </a:stretch>
        </p:blipFill>
        <p:spPr>
          <a:xfrm>
            <a:off x="8108008" y="1548931"/>
            <a:ext cx="3036489" cy="2466466"/>
          </a:xfrm>
          <a:prstGeom prst="rect">
            <a:avLst/>
          </a:prstGeom>
        </p:spPr>
      </p:pic>
      <p:sp>
        <p:nvSpPr>
          <p:cNvPr id="6" name="TextBox 5">
            <a:extLst>
              <a:ext uri="{FF2B5EF4-FFF2-40B4-BE49-F238E27FC236}">
                <a16:creationId xmlns:a16="http://schemas.microsoft.com/office/drawing/2014/main" id="{D30F5EE1-9ED8-86C9-735A-B104915689B6}"/>
              </a:ext>
            </a:extLst>
          </p:cNvPr>
          <p:cNvSpPr txBox="1"/>
          <p:nvPr/>
        </p:nvSpPr>
        <p:spPr>
          <a:xfrm>
            <a:off x="5062532" y="1120676"/>
            <a:ext cx="3141003" cy="2031325"/>
          </a:xfrm>
          <a:prstGeom prst="rect">
            <a:avLst/>
          </a:prstGeom>
          <a:noFill/>
        </p:spPr>
        <p:txBody>
          <a:bodyPr wrap="square" rtlCol="0">
            <a:spAutoFit/>
          </a:bodyPr>
          <a:lstStyle/>
          <a:p>
            <a:r>
              <a:rPr lang="en-GB" b="1" dirty="0"/>
              <a:t>Sustainable development</a:t>
            </a:r>
          </a:p>
          <a:p>
            <a:r>
              <a:rPr lang="en-GB" dirty="0"/>
              <a:t>A healthy environment (clean air, safe housing, green spaces) is essential for holistic health and long-term wellbeing for individuals and communities.</a:t>
            </a:r>
          </a:p>
        </p:txBody>
      </p:sp>
      <p:sp>
        <p:nvSpPr>
          <p:cNvPr id="7" name="TextBox 6">
            <a:extLst>
              <a:ext uri="{FF2B5EF4-FFF2-40B4-BE49-F238E27FC236}">
                <a16:creationId xmlns:a16="http://schemas.microsoft.com/office/drawing/2014/main" id="{11537830-62E4-B9ED-BF2E-41E7BC3BE844}"/>
              </a:ext>
            </a:extLst>
          </p:cNvPr>
          <p:cNvSpPr txBox="1"/>
          <p:nvPr/>
        </p:nvSpPr>
        <p:spPr>
          <a:xfrm>
            <a:off x="5062532" y="3665920"/>
            <a:ext cx="3878268" cy="2308324"/>
          </a:xfrm>
          <a:prstGeom prst="rect">
            <a:avLst/>
          </a:prstGeom>
          <a:noFill/>
        </p:spPr>
        <p:txBody>
          <a:bodyPr wrap="square" rtlCol="0">
            <a:spAutoFit/>
          </a:bodyPr>
          <a:lstStyle/>
          <a:p>
            <a:r>
              <a:rPr lang="en-GB" b="1" dirty="0"/>
              <a:t>Impact on service delivery</a:t>
            </a:r>
          </a:p>
          <a:p>
            <a:pPr marL="285750" indent="-285750">
              <a:buFont typeface="Arial" panose="020B0604020202020204" pitchFamily="34" charset="0"/>
              <a:buChar char="•"/>
            </a:pPr>
            <a:r>
              <a:rPr lang="en-GB" dirty="0"/>
              <a:t>Service becomes person-centred, not disease centred.</a:t>
            </a:r>
          </a:p>
          <a:p>
            <a:pPr marL="285750" indent="-285750">
              <a:buFont typeface="Arial" panose="020B0604020202020204" pitchFamily="34" charset="0"/>
              <a:buChar char="•"/>
            </a:pPr>
            <a:r>
              <a:rPr lang="en-GB" dirty="0"/>
              <a:t>Care plans include lifestyle, emotional support, social needs, environmental factors.</a:t>
            </a:r>
          </a:p>
          <a:p>
            <a:pPr marL="285750" indent="-285750">
              <a:buFont typeface="Arial" panose="020B0604020202020204" pitchFamily="34" charset="0"/>
              <a:buChar char="•"/>
            </a:pPr>
            <a:r>
              <a:rPr lang="en-GB" dirty="0"/>
              <a:t>Greater use of health promotion.</a:t>
            </a:r>
          </a:p>
          <a:p>
            <a:pPr marL="285750" indent="-285750">
              <a:buFont typeface="Arial" panose="020B0604020202020204" pitchFamily="34" charset="0"/>
              <a:buChar char="•"/>
            </a:pPr>
            <a:r>
              <a:rPr lang="en-GB" dirty="0"/>
              <a:t>Services become more effective.</a:t>
            </a:r>
          </a:p>
        </p:txBody>
      </p:sp>
      <p:sp>
        <p:nvSpPr>
          <p:cNvPr id="8" name="TextBox 7">
            <a:extLst>
              <a:ext uri="{FF2B5EF4-FFF2-40B4-BE49-F238E27FC236}">
                <a16:creationId xmlns:a16="http://schemas.microsoft.com/office/drawing/2014/main" id="{B14A7F1E-9ED4-C26C-94E3-1958E586D384}"/>
              </a:ext>
            </a:extLst>
          </p:cNvPr>
          <p:cNvSpPr txBox="1"/>
          <p:nvPr/>
        </p:nvSpPr>
        <p:spPr>
          <a:xfrm>
            <a:off x="630936" y="3388921"/>
            <a:ext cx="4190446" cy="2862322"/>
          </a:xfrm>
          <a:prstGeom prst="rect">
            <a:avLst/>
          </a:prstGeom>
          <a:noFill/>
        </p:spPr>
        <p:txBody>
          <a:bodyPr wrap="square" rtlCol="0">
            <a:spAutoFit/>
          </a:bodyPr>
          <a:lstStyle/>
          <a:p>
            <a:r>
              <a:rPr lang="en-GB" b="1" dirty="0"/>
              <a:t>Health</a:t>
            </a:r>
          </a:p>
          <a:p>
            <a:r>
              <a:rPr lang="en-GB" dirty="0"/>
              <a:t>Holistic health treats the whole person rather than just symptoms of illness. Essentially the </a:t>
            </a:r>
            <a:r>
              <a:rPr lang="en-GB" b="1" dirty="0"/>
              <a:t>Balance </a:t>
            </a:r>
            <a:r>
              <a:rPr lang="en-GB" dirty="0"/>
              <a:t>of physical, mental, emotional, social and spiritual wellbeing.</a:t>
            </a:r>
          </a:p>
          <a:p>
            <a:endParaRPr lang="en-GB" dirty="0"/>
          </a:p>
          <a:p>
            <a:r>
              <a:rPr lang="en-GB" b="1" dirty="0"/>
              <a:t>Wellbeing</a:t>
            </a:r>
          </a:p>
          <a:p>
            <a:r>
              <a:rPr lang="en-GB" dirty="0"/>
              <a:t>Services must support happiness, purpose, connection and quality of life.</a:t>
            </a:r>
          </a:p>
        </p:txBody>
      </p:sp>
      <p:sp>
        <p:nvSpPr>
          <p:cNvPr id="4" name="TextBox 3">
            <a:extLst>
              <a:ext uri="{FF2B5EF4-FFF2-40B4-BE49-F238E27FC236}">
                <a16:creationId xmlns:a16="http://schemas.microsoft.com/office/drawing/2014/main" id="{2E67B9AF-E20A-72A9-5CB3-6128B87B7B3F}"/>
              </a:ext>
            </a:extLst>
          </p:cNvPr>
          <p:cNvSpPr txBox="1"/>
          <p:nvPr/>
        </p:nvSpPr>
        <p:spPr>
          <a:xfrm>
            <a:off x="1737442" y="4820082"/>
            <a:ext cx="1376218" cy="307777"/>
          </a:xfrm>
          <a:prstGeom prst="rect">
            <a:avLst/>
          </a:prstGeom>
          <a:noFill/>
        </p:spPr>
        <p:txBody>
          <a:bodyPr wrap="square" rtlCol="0">
            <a:spAutoFit/>
          </a:bodyPr>
          <a:lstStyle/>
          <a:p>
            <a:r>
              <a:rPr lang="en-GB" sz="1400" dirty="0"/>
              <a:t>(Willacy, 2025)</a:t>
            </a:r>
          </a:p>
        </p:txBody>
      </p:sp>
    </p:spTree>
    <p:extLst>
      <p:ext uri="{BB962C8B-B14F-4D97-AF65-F5344CB8AC3E}">
        <p14:creationId xmlns:p14="http://schemas.microsoft.com/office/powerpoint/2010/main" val="6708408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3A666-7776-C9D8-34F6-080821DB881C}"/>
              </a:ext>
            </a:extLst>
          </p:cNvPr>
          <p:cNvSpPr>
            <a:spLocks noGrp="1"/>
          </p:cNvSpPr>
          <p:nvPr>
            <p:ph type="title"/>
          </p:nvPr>
        </p:nvSpPr>
        <p:spPr>
          <a:xfrm>
            <a:off x="838200" y="365125"/>
            <a:ext cx="10515600" cy="854075"/>
          </a:xfrm>
        </p:spPr>
        <p:txBody>
          <a:bodyPr>
            <a:normAutofit/>
          </a:bodyPr>
          <a:lstStyle/>
          <a:p>
            <a:r>
              <a:rPr lang="en-GB" dirty="0">
                <a:solidFill>
                  <a:schemeClr val="tx2">
                    <a:lumMod val="50000"/>
                    <a:lumOff val="50000"/>
                  </a:schemeClr>
                </a:solidFill>
              </a:rPr>
              <a:t>How are models of health used?</a:t>
            </a:r>
          </a:p>
        </p:txBody>
      </p:sp>
      <p:graphicFrame>
        <p:nvGraphicFramePr>
          <p:cNvPr id="5" name="Content Placeholder 2">
            <a:extLst>
              <a:ext uri="{FF2B5EF4-FFF2-40B4-BE49-F238E27FC236}">
                <a16:creationId xmlns:a16="http://schemas.microsoft.com/office/drawing/2014/main" id="{F2A10088-0C60-6EE7-959B-E80E3F14894B}"/>
              </a:ext>
            </a:extLst>
          </p:cNvPr>
          <p:cNvGraphicFramePr>
            <a:graphicFrameLocks noGrp="1"/>
          </p:cNvGraphicFramePr>
          <p:nvPr>
            <p:ph idx="1"/>
            <p:extLst>
              <p:ext uri="{D42A27DB-BD31-4B8C-83A1-F6EECF244321}">
                <p14:modId xmlns:p14="http://schemas.microsoft.com/office/powerpoint/2010/main" val="1119253639"/>
              </p:ext>
            </p:extLst>
          </p:nvPr>
        </p:nvGraphicFramePr>
        <p:xfrm>
          <a:off x="838200" y="1219200"/>
          <a:ext cx="10515600" cy="4957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1519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FDC535F-AC0A-417D-96AB-6706BECACD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4275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7AAAF8E-31DB-4148-8FCA-4D8233D691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6898027"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hart of goals for sustainable development&#10;&#10;AI-generated content may be incorrect.">
            <a:extLst>
              <a:ext uri="{FF2B5EF4-FFF2-40B4-BE49-F238E27FC236}">
                <a16:creationId xmlns:a16="http://schemas.microsoft.com/office/drawing/2014/main" id="{FB791B5D-44DC-6A66-165D-3E1D4C35953A}"/>
              </a:ext>
            </a:extLst>
          </p:cNvPr>
          <p:cNvPicPr>
            <a:picLocks noChangeAspect="1"/>
          </p:cNvPicPr>
          <p:nvPr/>
        </p:nvPicPr>
        <p:blipFill>
          <a:blip r:embed="rId2"/>
          <a:stretch>
            <a:fillRect/>
          </a:stretch>
        </p:blipFill>
        <p:spPr>
          <a:xfrm>
            <a:off x="818437" y="1076005"/>
            <a:ext cx="6253058" cy="4410395"/>
          </a:xfrm>
          <a:prstGeom prst="rect">
            <a:avLst/>
          </a:prstGeom>
        </p:spPr>
      </p:pic>
      <p:sp>
        <p:nvSpPr>
          <p:cNvPr id="27" name="Rectangle 26">
            <a:extLst>
              <a:ext uri="{FF2B5EF4-FFF2-40B4-BE49-F238E27FC236}">
                <a16:creationId xmlns:a16="http://schemas.microsoft.com/office/drawing/2014/main" id="{AA274328-4774-4DF9-BA53-452565122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84069"/>
            <a:ext cx="4145975" cy="349989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flag with a globe and a circle of leaves&#10;&#10;AI-generated content may be incorrect.">
            <a:extLst>
              <a:ext uri="{FF2B5EF4-FFF2-40B4-BE49-F238E27FC236}">
                <a16:creationId xmlns:a16="http://schemas.microsoft.com/office/drawing/2014/main" id="{298144CA-682F-6ADA-EA7F-F0DB5F34B4B7}"/>
              </a:ext>
            </a:extLst>
          </p:cNvPr>
          <p:cNvPicPr>
            <a:picLocks noChangeAspect="1"/>
          </p:cNvPicPr>
          <p:nvPr/>
        </p:nvPicPr>
        <p:blipFill>
          <a:blip r:embed="rId3"/>
          <a:stretch>
            <a:fillRect/>
          </a:stretch>
        </p:blipFill>
        <p:spPr>
          <a:xfrm>
            <a:off x="7883059" y="1187603"/>
            <a:ext cx="3502643" cy="2092829"/>
          </a:xfrm>
          <a:prstGeom prst="rect">
            <a:avLst/>
          </a:prstGeom>
        </p:spPr>
      </p:pic>
      <p:sp>
        <p:nvSpPr>
          <p:cNvPr id="29" name="Rectangle 28">
            <a:extLst>
              <a:ext uri="{FF2B5EF4-FFF2-40B4-BE49-F238E27FC236}">
                <a16:creationId xmlns:a16="http://schemas.microsoft.com/office/drawing/2014/main" id="{01C7B46D-2FEF-4FAA-915B-8B21A66BB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1393" y="4144834"/>
            <a:ext cx="4145975" cy="221151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ack text on a white background&#10;&#10;AI-generated content may be incorrect.">
            <a:extLst>
              <a:ext uri="{FF2B5EF4-FFF2-40B4-BE49-F238E27FC236}">
                <a16:creationId xmlns:a16="http://schemas.microsoft.com/office/drawing/2014/main" id="{95261028-33B8-32F7-706D-68DA07D41756}"/>
              </a:ext>
            </a:extLst>
          </p:cNvPr>
          <p:cNvPicPr>
            <a:picLocks noChangeAspect="1"/>
          </p:cNvPicPr>
          <p:nvPr/>
        </p:nvPicPr>
        <p:blipFill>
          <a:blip r:embed="rId4"/>
          <a:stretch>
            <a:fillRect/>
          </a:stretch>
        </p:blipFill>
        <p:spPr>
          <a:xfrm>
            <a:off x="8011725" y="4446259"/>
            <a:ext cx="3245310" cy="1608667"/>
          </a:xfrm>
          <a:prstGeom prst="rect">
            <a:avLst/>
          </a:prstGeom>
        </p:spPr>
      </p:pic>
      <p:sp>
        <p:nvSpPr>
          <p:cNvPr id="8" name="TextBox 7">
            <a:extLst>
              <a:ext uri="{FF2B5EF4-FFF2-40B4-BE49-F238E27FC236}">
                <a16:creationId xmlns:a16="http://schemas.microsoft.com/office/drawing/2014/main" id="{1F4E4558-4136-6DA2-2965-14CCBAC443C0}"/>
              </a:ext>
            </a:extLst>
          </p:cNvPr>
          <p:cNvSpPr txBox="1"/>
          <p:nvPr/>
        </p:nvSpPr>
        <p:spPr>
          <a:xfrm>
            <a:off x="1128432" y="5218653"/>
            <a:ext cx="5560291" cy="646331"/>
          </a:xfrm>
          <a:prstGeom prst="rect">
            <a:avLst/>
          </a:prstGeom>
          <a:noFill/>
        </p:spPr>
        <p:txBody>
          <a:bodyPr wrap="square" rtlCol="0">
            <a:spAutoFit/>
          </a:bodyPr>
          <a:lstStyle/>
          <a:p>
            <a:r>
              <a:rPr lang="en-GB" b="1" dirty="0"/>
              <a:t>“The world’s best plan to build a better world for people and our planet.”</a:t>
            </a:r>
          </a:p>
        </p:txBody>
      </p:sp>
    </p:spTree>
    <p:extLst>
      <p:ext uri="{BB962C8B-B14F-4D97-AF65-F5344CB8AC3E}">
        <p14:creationId xmlns:p14="http://schemas.microsoft.com/office/powerpoint/2010/main" val="761452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C51DD3-2BBF-5A59-B402-EDC68FAE3F69}"/>
              </a:ext>
            </a:extLst>
          </p:cNvPr>
          <p:cNvSpPr>
            <a:spLocks noGrp="1"/>
          </p:cNvSpPr>
          <p:nvPr>
            <p:ph type="title"/>
          </p:nvPr>
        </p:nvSpPr>
        <p:spPr>
          <a:xfrm>
            <a:off x="635000" y="640823"/>
            <a:ext cx="3418659" cy="5583148"/>
          </a:xfrm>
        </p:spPr>
        <p:txBody>
          <a:bodyPr anchor="ctr">
            <a:normAutofit/>
          </a:bodyPr>
          <a:lstStyle/>
          <a:p>
            <a:r>
              <a:rPr lang="en-GB" sz="4600"/>
              <a:t>UN Sustainable Development Goals (SDGs)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8197120-8CD2-E580-FC44-B54A78328142}"/>
              </a:ext>
            </a:extLst>
          </p:cNvPr>
          <p:cNvGraphicFramePr>
            <a:graphicFrameLocks noGrp="1"/>
          </p:cNvGraphicFramePr>
          <p:nvPr>
            <p:ph idx="1"/>
            <p:extLst>
              <p:ext uri="{D42A27DB-BD31-4B8C-83A1-F6EECF244321}">
                <p14:modId xmlns:p14="http://schemas.microsoft.com/office/powerpoint/2010/main" val="206528288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715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0504B4-23BC-FC6F-4FA2-7B91B0306463}"/>
              </a:ext>
            </a:extLst>
          </p:cNvPr>
          <p:cNvSpPr>
            <a:spLocks noGrp="1"/>
          </p:cNvSpPr>
          <p:nvPr>
            <p:ph type="title"/>
          </p:nvPr>
        </p:nvSpPr>
        <p:spPr>
          <a:xfrm>
            <a:off x="572493" y="238539"/>
            <a:ext cx="11018520" cy="775493"/>
          </a:xfrm>
        </p:spPr>
        <p:txBody>
          <a:bodyPr anchor="b">
            <a:normAutofit/>
          </a:bodyPr>
          <a:lstStyle/>
          <a:p>
            <a:r>
              <a:rPr lang="en-GB" dirty="0">
                <a:solidFill>
                  <a:schemeClr val="tx2">
                    <a:lumMod val="50000"/>
                    <a:lumOff val="50000"/>
                  </a:schemeClr>
                </a:solidFill>
              </a:rPr>
              <a:t>SDG 3</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6">
            <a:extLst>
              <a:ext uri="{FF2B5EF4-FFF2-40B4-BE49-F238E27FC236}">
                <a16:creationId xmlns:a16="http://schemas.microsoft.com/office/drawing/2014/main" id="{72AE9817-57C4-BB5D-17D6-8D622176263E}"/>
              </a:ext>
            </a:extLst>
          </p:cNvPr>
          <p:cNvSpPr>
            <a:spLocks noGrp="1"/>
          </p:cNvSpPr>
          <p:nvPr>
            <p:ph idx="1"/>
          </p:nvPr>
        </p:nvSpPr>
        <p:spPr>
          <a:xfrm>
            <a:off x="572493" y="2071316"/>
            <a:ext cx="6713552" cy="4119172"/>
          </a:xfrm>
        </p:spPr>
        <p:txBody>
          <a:bodyPr anchor="t">
            <a:normAutofit/>
          </a:bodyPr>
          <a:lstStyle/>
          <a:p>
            <a:pPr marL="0" indent="0">
              <a:buNone/>
            </a:pPr>
            <a:r>
              <a:rPr lang="en-GB" sz="1900" b="1" dirty="0"/>
              <a:t>“Ensure healthy lives and promote wellbeing for all ages.”</a:t>
            </a:r>
          </a:p>
          <a:p>
            <a:pPr marL="0" indent="0">
              <a:buNone/>
            </a:pPr>
            <a:r>
              <a:rPr lang="en-GB" sz="1600" dirty="0"/>
              <a:t>– (UN SDG3, 2026)</a:t>
            </a:r>
          </a:p>
          <a:p>
            <a:r>
              <a:rPr lang="en-GB" sz="1900" dirty="0"/>
              <a:t>Reducing non-communicable diseases (e.g. diabetes and heart disease)</a:t>
            </a:r>
          </a:p>
          <a:p>
            <a:r>
              <a:rPr lang="en-GB" sz="1900" dirty="0"/>
              <a:t>Improving mental health</a:t>
            </a:r>
          </a:p>
          <a:p>
            <a:r>
              <a:rPr lang="en-GB" sz="1900" dirty="0"/>
              <a:t>Promoting healthy lifestyles</a:t>
            </a:r>
          </a:p>
          <a:p>
            <a:r>
              <a:rPr lang="en-GB" sz="1900" dirty="0"/>
              <a:t>Reducing health inequalities</a:t>
            </a:r>
          </a:p>
          <a:p>
            <a:r>
              <a:rPr lang="en-GB" sz="1900" dirty="0"/>
              <a:t>Strengthening health systems</a:t>
            </a:r>
          </a:p>
          <a:p>
            <a:r>
              <a:rPr lang="en-GB" sz="1900" dirty="0"/>
              <a:t>Ensuring access to quality healthcare.</a:t>
            </a:r>
          </a:p>
          <a:p>
            <a:pPr marL="0" indent="0">
              <a:buNone/>
            </a:pPr>
            <a:r>
              <a:rPr lang="en-GB" sz="1900" b="1" dirty="0"/>
              <a:t>This goal recognises that health and wellbeing are essential for sustainable development.</a:t>
            </a:r>
          </a:p>
          <a:p>
            <a:endParaRPr lang="en-GB" sz="1900" b="1" dirty="0"/>
          </a:p>
          <a:p>
            <a:pPr marL="0" indent="0">
              <a:buNone/>
            </a:pPr>
            <a:endParaRPr lang="en-GB" sz="1900" dirty="0"/>
          </a:p>
        </p:txBody>
      </p:sp>
      <p:pic>
        <p:nvPicPr>
          <p:cNvPr id="9" name="Content Placeholder 4" descr="A green square with white text and a heart and a line of pulse&#10;&#10;AI-generated content may be incorrect.">
            <a:extLst>
              <a:ext uri="{FF2B5EF4-FFF2-40B4-BE49-F238E27FC236}">
                <a16:creationId xmlns:a16="http://schemas.microsoft.com/office/drawing/2014/main" id="{A6F35F23-A901-F7A6-A811-6C74CCE6686B}"/>
              </a:ext>
            </a:extLst>
          </p:cNvPr>
          <p:cNvPicPr>
            <a:picLocks noChangeAspect="1"/>
          </p:cNvPicPr>
          <p:nvPr/>
        </p:nvPicPr>
        <p:blipFill>
          <a:blip r:embed="rId2"/>
          <a:srcRect l="5855" r="4211"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5111969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3431D-256A-31AD-168D-E3CDA9C7A0D5}"/>
              </a:ext>
            </a:extLst>
          </p:cNvPr>
          <p:cNvSpPr>
            <a:spLocks noGrp="1"/>
          </p:cNvSpPr>
          <p:nvPr>
            <p:ph type="title"/>
          </p:nvPr>
        </p:nvSpPr>
        <p:spPr>
          <a:xfrm>
            <a:off x="838200" y="365126"/>
            <a:ext cx="10515600" cy="734002"/>
          </a:xfrm>
        </p:spPr>
        <p:txBody>
          <a:bodyPr/>
          <a:lstStyle/>
          <a:p>
            <a:r>
              <a:rPr lang="en-GB" dirty="0">
                <a:solidFill>
                  <a:schemeClr val="tx2">
                    <a:lumMod val="50000"/>
                    <a:lumOff val="50000"/>
                  </a:schemeClr>
                </a:solidFill>
              </a:rPr>
              <a:t>UK SDG 3 Goals</a:t>
            </a:r>
          </a:p>
        </p:txBody>
      </p:sp>
      <p:sp>
        <p:nvSpPr>
          <p:cNvPr id="3" name="Content Placeholder 2">
            <a:extLst>
              <a:ext uri="{FF2B5EF4-FFF2-40B4-BE49-F238E27FC236}">
                <a16:creationId xmlns:a16="http://schemas.microsoft.com/office/drawing/2014/main" id="{B7C28072-71AD-1D86-4420-1C08233616AB}"/>
              </a:ext>
            </a:extLst>
          </p:cNvPr>
          <p:cNvSpPr>
            <a:spLocks noGrp="1"/>
          </p:cNvSpPr>
          <p:nvPr>
            <p:ph idx="1"/>
          </p:nvPr>
        </p:nvSpPr>
        <p:spPr>
          <a:xfrm>
            <a:off x="838200" y="1219200"/>
            <a:ext cx="10515600" cy="4957763"/>
          </a:xfrm>
        </p:spPr>
        <p:txBody>
          <a:bodyPr>
            <a:normAutofit/>
          </a:bodyPr>
          <a:lstStyle/>
          <a:p>
            <a:pPr marL="0" indent="0">
              <a:buNone/>
            </a:pPr>
            <a:r>
              <a:rPr lang="en-GB" sz="1800" b="1" dirty="0"/>
              <a:t>How concepts of health, wellbeing, and sustainability are integrated into health and social care systems in the UK.</a:t>
            </a:r>
          </a:p>
          <a:p>
            <a:pPr marL="0" indent="0">
              <a:buNone/>
            </a:pPr>
            <a:endParaRPr lang="en-GB" sz="1800" dirty="0"/>
          </a:p>
          <a:p>
            <a:pPr marL="0" indent="0">
              <a:buNone/>
            </a:pPr>
            <a:r>
              <a:rPr lang="en-GB" sz="1800" dirty="0"/>
              <a:t>The UN SDG 3 aims to ensure healthy lives and promote wellbeing for all. </a:t>
            </a:r>
            <a:r>
              <a:rPr lang="en-GB" sz="1600" dirty="0"/>
              <a:t>–(UN, 2026)</a:t>
            </a:r>
          </a:p>
          <a:p>
            <a:pPr marL="0" indent="0">
              <a:buNone/>
            </a:pPr>
            <a:r>
              <a:rPr lang="en-GB" sz="1800" dirty="0"/>
              <a:t>UK integrates these SDG 3 principles into health and social care by focusing on prevention, wellbeing and reducing equalities.</a:t>
            </a:r>
          </a:p>
          <a:p>
            <a:pPr marL="0" indent="0">
              <a:buNone/>
            </a:pPr>
            <a:endParaRPr lang="en-GB" sz="1800" dirty="0"/>
          </a:p>
          <a:p>
            <a:pPr marL="0" indent="0">
              <a:buNone/>
            </a:pPr>
            <a:r>
              <a:rPr lang="en-GB" sz="1800" dirty="0"/>
              <a:t>For example: </a:t>
            </a:r>
            <a:r>
              <a:rPr lang="en-GB" sz="1800" b="1" dirty="0">
                <a:solidFill>
                  <a:schemeClr val="tx2">
                    <a:lumMod val="50000"/>
                    <a:lumOff val="50000"/>
                  </a:schemeClr>
                </a:solidFill>
              </a:rPr>
              <a:t>NHS Diabetes Prevention Programme (NHS DPP) </a:t>
            </a:r>
            <a:r>
              <a:rPr lang="en-GB" sz="1600" dirty="0"/>
              <a:t>(NHS England, no date)</a:t>
            </a:r>
          </a:p>
          <a:p>
            <a:pPr marL="0" indent="0">
              <a:buNone/>
            </a:pPr>
            <a:endParaRPr lang="en-GB" sz="1800" dirty="0"/>
          </a:p>
          <a:p>
            <a:pPr marL="0" indent="0">
              <a:buNone/>
            </a:pPr>
            <a:r>
              <a:rPr lang="en-GB" sz="1800" dirty="0"/>
              <a:t>SDG 3 targets reducing non-communicable diseases, improving mental health and environmental health risk factors.</a:t>
            </a:r>
          </a:p>
          <a:p>
            <a:pPr marL="0" indent="0">
              <a:buNone/>
            </a:pPr>
            <a:endParaRPr lang="en-GB" sz="1800" dirty="0"/>
          </a:p>
          <a:p>
            <a:pPr marL="0" indent="0">
              <a:buNone/>
            </a:pPr>
            <a:r>
              <a:rPr lang="en-GB" sz="1800" dirty="0"/>
              <a:t>The NHS DPP supports these aims by helping people at high risk of type 2 diabetes make lifestyle changes, reducing disease burden, improving wellbeing, and supporting long-term sustainability in the NHS.</a:t>
            </a:r>
          </a:p>
        </p:txBody>
      </p:sp>
    </p:spTree>
    <p:extLst>
      <p:ext uri="{BB962C8B-B14F-4D97-AF65-F5344CB8AC3E}">
        <p14:creationId xmlns:p14="http://schemas.microsoft.com/office/powerpoint/2010/main" val="714157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A8744-BC1F-A63B-79E3-ED150E7BACBE}"/>
              </a:ext>
            </a:extLst>
          </p:cNvPr>
          <p:cNvSpPr>
            <a:spLocks noGrp="1"/>
          </p:cNvSpPr>
          <p:nvPr>
            <p:ph type="title"/>
          </p:nvPr>
        </p:nvSpPr>
        <p:spPr>
          <a:xfrm>
            <a:off x="838200" y="365126"/>
            <a:ext cx="10515600" cy="835602"/>
          </a:xfrm>
        </p:spPr>
        <p:txBody>
          <a:bodyPr>
            <a:normAutofit fontScale="90000"/>
          </a:bodyPr>
          <a:lstStyle/>
          <a:p>
            <a:r>
              <a:rPr lang="en-GB" dirty="0">
                <a:solidFill>
                  <a:schemeClr val="tx2">
                    <a:lumMod val="50000"/>
                    <a:lumOff val="50000"/>
                  </a:schemeClr>
                </a:solidFill>
              </a:rPr>
              <a:t>NHS Diabetes Prevention Programme (NHS DPP)</a:t>
            </a:r>
          </a:p>
        </p:txBody>
      </p:sp>
      <p:sp>
        <p:nvSpPr>
          <p:cNvPr id="3" name="Content Placeholder 2">
            <a:extLst>
              <a:ext uri="{FF2B5EF4-FFF2-40B4-BE49-F238E27FC236}">
                <a16:creationId xmlns:a16="http://schemas.microsoft.com/office/drawing/2014/main" id="{A9CC54EC-6E1C-B4A0-A6C5-A222216BAFDC}"/>
              </a:ext>
            </a:extLst>
          </p:cNvPr>
          <p:cNvSpPr>
            <a:spLocks noGrp="1"/>
          </p:cNvSpPr>
          <p:nvPr>
            <p:ph idx="1"/>
          </p:nvPr>
        </p:nvSpPr>
        <p:spPr>
          <a:xfrm>
            <a:off x="838200" y="1117600"/>
            <a:ext cx="10515600" cy="5059363"/>
          </a:xfrm>
        </p:spPr>
        <p:txBody>
          <a:bodyPr/>
          <a:lstStyle/>
          <a:p>
            <a:pPr marL="0" indent="0">
              <a:buNone/>
            </a:pPr>
            <a:r>
              <a:rPr lang="en-GB" sz="1800" dirty="0"/>
              <a:t>1. </a:t>
            </a:r>
            <a:r>
              <a:rPr lang="en-GB" sz="1800" b="1" dirty="0"/>
              <a:t>Health prevention and early intervention</a:t>
            </a:r>
          </a:p>
          <a:p>
            <a:r>
              <a:rPr lang="en-GB" sz="1800" dirty="0"/>
              <a:t>T2D accounts for 6% of the UK health budget </a:t>
            </a:r>
            <a:r>
              <a:rPr lang="en-GB" sz="1600" dirty="0"/>
              <a:t>-(Diabetes UK, 2024)</a:t>
            </a:r>
          </a:p>
          <a:p>
            <a:r>
              <a:rPr lang="en-GB" sz="1800" dirty="0"/>
              <a:t>T2D is preventable through lifestyle changes, reduces premature mortality, strengthens prevention services.</a:t>
            </a:r>
          </a:p>
          <a:p>
            <a:r>
              <a:rPr lang="en-GB" sz="1800" dirty="0"/>
              <a:t>NDPP is in multiagency partnership between NHS England, Public Health England and Diabetes UK.</a:t>
            </a:r>
          </a:p>
          <a:p>
            <a:pPr marL="0" indent="0">
              <a:buNone/>
            </a:pPr>
            <a:r>
              <a:rPr lang="en-GB" sz="1800" dirty="0"/>
              <a:t>2. </a:t>
            </a:r>
            <a:r>
              <a:rPr lang="en-GB" sz="1800" b="1" dirty="0"/>
              <a:t>Wellbeing </a:t>
            </a:r>
            <a:r>
              <a:rPr lang="en-GB" sz="1800" dirty="0"/>
              <a:t>– SDG 3 emphasises mental health and wellbeing not just physical health.</a:t>
            </a:r>
          </a:p>
          <a:p>
            <a:r>
              <a:rPr lang="en-GB" sz="1800" dirty="0"/>
              <a:t>Wellbeing is holistic and person-centred, integrated into care through social prescribing (connecting people to community activities, exercise etc)</a:t>
            </a:r>
          </a:p>
          <a:p>
            <a:r>
              <a:rPr lang="en-GB" sz="1800" dirty="0"/>
              <a:t>Mental health support in primary care to reduce behavioural and environmental health risks.</a:t>
            </a:r>
          </a:p>
          <a:p>
            <a:r>
              <a:rPr lang="en-GB" sz="1800" dirty="0"/>
              <a:t>Healthy lifestyle services (weight management, smoking prevention)</a:t>
            </a:r>
          </a:p>
          <a:p>
            <a:pPr marL="0" indent="0">
              <a:buNone/>
            </a:pPr>
            <a:r>
              <a:rPr lang="en-GB" sz="1800" dirty="0"/>
              <a:t>3. </a:t>
            </a:r>
            <a:r>
              <a:rPr lang="en-GB" sz="1800" b="1" dirty="0"/>
              <a:t>Sustainability</a:t>
            </a:r>
          </a:p>
          <a:p>
            <a:r>
              <a:rPr lang="en-GB" sz="1800" dirty="0"/>
              <a:t>Preventing  chronic disease, reduce long-term pressure on NHS.</a:t>
            </a:r>
          </a:p>
          <a:p>
            <a:r>
              <a:rPr lang="en-GB" sz="1800" dirty="0"/>
              <a:t>Reduce inequalities and creating healthy environments</a:t>
            </a:r>
          </a:p>
          <a:p>
            <a:r>
              <a:rPr lang="en-GB" sz="1800" dirty="0"/>
              <a:t>Support healthier future generations</a:t>
            </a:r>
          </a:p>
        </p:txBody>
      </p:sp>
    </p:spTree>
    <p:extLst>
      <p:ext uri="{BB962C8B-B14F-4D97-AF65-F5344CB8AC3E}">
        <p14:creationId xmlns:p14="http://schemas.microsoft.com/office/powerpoint/2010/main" val="3406725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18276" y="729523"/>
            <a:ext cx="6858000" cy="5398953"/>
          </a:xfrm>
          <a:prstGeom prst="rect">
            <a:avLst/>
          </a:prstGeom>
          <a:ln>
            <a:noFill/>
          </a:ln>
          <a:effectLst>
            <a:outerShdw blurRad="419100" dist="1524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59F47-C93B-26DD-811D-0F86FB10A2B1}"/>
              </a:ext>
            </a:extLst>
          </p:cNvPr>
          <p:cNvSpPr>
            <a:spLocks noGrp="1"/>
          </p:cNvSpPr>
          <p:nvPr>
            <p:ph type="title"/>
          </p:nvPr>
        </p:nvSpPr>
        <p:spPr>
          <a:xfrm>
            <a:off x="758952" y="785366"/>
            <a:ext cx="4069055" cy="2072853"/>
          </a:xfrm>
        </p:spPr>
        <p:txBody>
          <a:bodyPr anchor="t">
            <a:normAutofit/>
          </a:bodyPr>
          <a:lstStyle/>
          <a:p>
            <a:r>
              <a:rPr lang="en-GB" sz="4000" dirty="0">
                <a:solidFill>
                  <a:schemeClr val="tx2">
                    <a:lumMod val="50000"/>
                    <a:lumOff val="50000"/>
                  </a:schemeClr>
                </a:solidFill>
              </a:rPr>
              <a:t>Policy and Governance</a:t>
            </a:r>
          </a:p>
        </p:txBody>
      </p:sp>
      <p:pic>
        <p:nvPicPr>
          <p:cNvPr id="20" name="Picture 19" descr="A black and white balance scale&#10;&#10;AI-generated content may be incorrect.">
            <a:extLst>
              <a:ext uri="{FF2B5EF4-FFF2-40B4-BE49-F238E27FC236}">
                <a16:creationId xmlns:a16="http://schemas.microsoft.com/office/drawing/2014/main" id="{49617F24-807F-4216-4EB3-F797667FCEBA}"/>
              </a:ext>
            </a:extLst>
          </p:cNvPr>
          <p:cNvPicPr>
            <a:picLocks noChangeAspect="1"/>
          </p:cNvPicPr>
          <p:nvPr/>
        </p:nvPicPr>
        <p:blipFill>
          <a:blip r:embed="rId3"/>
          <a:stretch>
            <a:fillRect/>
          </a:stretch>
        </p:blipFill>
        <p:spPr>
          <a:xfrm>
            <a:off x="403352" y="2524760"/>
            <a:ext cx="3028768" cy="2666998"/>
          </a:xfrm>
          <a:prstGeom prst="rect">
            <a:avLst/>
          </a:prstGeom>
        </p:spPr>
      </p:pic>
      <p:sp>
        <p:nvSpPr>
          <p:cNvPr id="3" name="Content Placeholder 2">
            <a:extLst>
              <a:ext uri="{FF2B5EF4-FFF2-40B4-BE49-F238E27FC236}">
                <a16:creationId xmlns:a16="http://schemas.microsoft.com/office/drawing/2014/main" id="{1F3C4611-35CA-A6F6-AF46-240D6A950297}"/>
              </a:ext>
            </a:extLst>
          </p:cNvPr>
          <p:cNvSpPr>
            <a:spLocks noGrp="1"/>
          </p:cNvSpPr>
          <p:nvPr>
            <p:ph idx="1"/>
          </p:nvPr>
        </p:nvSpPr>
        <p:spPr>
          <a:xfrm>
            <a:off x="4124960" y="406400"/>
            <a:ext cx="7528560" cy="6096000"/>
          </a:xfrm>
        </p:spPr>
        <p:txBody>
          <a:bodyPr anchor="ctr">
            <a:noAutofit/>
          </a:bodyPr>
          <a:lstStyle/>
          <a:p>
            <a:pPr marL="0" indent="0">
              <a:buNone/>
            </a:pPr>
            <a:r>
              <a:rPr lang="en-GB" sz="2200" b="1" dirty="0">
                <a:solidFill>
                  <a:schemeClr val="tx2">
                    <a:lumMod val="50000"/>
                    <a:lumOff val="50000"/>
                  </a:schemeClr>
                </a:solidFill>
              </a:rPr>
              <a:t>Key national and international frameworks</a:t>
            </a:r>
          </a:p>
          <a:p>
            <a:pPr marL="0" indent="0">
              <a:buNone/>
            </a:pPr>
            <a:r>
              <a:rPr lang="en-GB" sz="2000" b="1" dirty="0"/>
              <a:t>WHO Health in All Policies (Hiap) 2006</a:t>
            </a:r>
          </a:p>
          <a:p>
            <a:pPr marL="0" indent="0">
              <a:buNone/>
            </a:pPr>
            <a:r>
              <a:rPr lang="en-GB" sz="1800" dirty="0"/>
              <a:t>A global framework encouraging governments to consider health impacts in all policy areas (e.g. housing, transport, education, employment, environment).</a:t>
            </a:r>
          </a:p>
          <a:p>
            <a:r>
              <a:rPr lang="en-GB" sz="1800" dirty="0"/>
              <a:t>Recognises that health is shaped by social determinants.</a:t>
            </a:r>
          </a:p>
          <a:p>
            <a:pPr marL="0" indent="0">
              <a:buNone/>
            </a:pPr>
            <a:r>
              <a:rPr lang="en-GB" sz="1800" b="1" dirty="0">
                <a:solidFill>
                  <a:schemeClr val="tx2">
                    <a:lumMod val="50000"/>
                    <a:lumOff val="50000"/>
                  </a:schemeClr>
                </a:solidFill>
              </a:rPr>
              <a:t>Its impact on the UK</a:t>
            </a:r>
            <a:r>
              <a:rPr lang="en-GB" sz="1800" dirty="0"/>
              <a:t>:</a:t>
            </a:r>
          </a:p>
          <a:p>
            <a:r>
              <a:rPr lang="en-GB" sz="1800" dirty="0"/>
              <a:t>Influences public health strategies.</a:t>
            </a:r>
          </a:p>
          <a:p>
            <a:r>
              <a:rPr lang="en-GB" sz="1800" dirty="0"/>
              <a:t>Encourages multi-sector collaboration (e.g. Councils, Schools, NHS)</a:t>
            </a:r>
          </a:p>
          <a:p>
            <a:r>
              <a:rPr lang="en-GB" sz="1800" dirty="0"/>
              <a:t>Supports policies tackling inequalities.</a:t>
            </a:r>
          </a:p>
          <a:p>
            <a:pPr marL="0" indent="0">
              <a:buNone/>
            </a:pPr>
            <a:endParaRPr lang="en-GB" sz="2000" dirty="0"/>
          </a:p>
          <a:p>
            <a:pPr marL="0" indent="0">
              <a:buNone/>
            </a:pPr>
            <a:r>
              <a:rPr lang="en-GB" sz="2000" b="1" dirty="0"/>
              <a:t>NHS Long Term Plan (2019)</a:t>
            </a:r>
          </a:p>
          <a:p>
            <a:pPr marL="0" indent="0">
              <a:buNone/>
            </a:pPr>
            <a:r>
              <a:rPr lang="en-GB" sz="1800" dirty="0"/>
              <a:t>A Major policy, setting out to improve health outcomes over 10 years.</a:t>
            </a:r>
          </a:p>
          <a:p>
            <a:pPr marL="0" indent="0">
              <a:buNone/>
            </a:pPr>
            <a:r>
              <a:rPr lang="en-GB" sz="1800" b="1" dirty="0">
                <a:solidFill>
                  <a:schemeClr val="tx2">
                    <a:lumMod val="50000"/>
                    <a:lumOff val="50000"/>
                  </a:schemeClr>
                </a:solidFill>
              </a:rPr>
              <a:t>Key priorities</a:t>
            </a:r>
            <a:r>
              <a:rPr lang="en-GB" sz="1800" dirty="0"/>
              <a:t>:</a:t>
            </a:r>
          </a:p>
          <a:p>
            <a:pPr marL="0" indent="0">
              <a:buNone/>
            </a:pPr>
            <a:r>
              <a:rPr lang="en-GB" sz="1800" dirty="0"/>
              <a:t>Prevention, early diagnosis, mental health, reducing health inequalities, support ageing populations and chronic conditions, embrace digital innovations, integrate care systems to connect health and social care.</a:t>
            </a:r>
          </a:p>
        </p:txBody>
      </p:sp>
    </p:spTree>
    <p:extLst>
      <p:ext uri="{BB962C8B-B14F-4D97-AF65-F5344CB8AC3E}">
        <p14:creationId xmlns:p14="http://schemas.microsoft.com/office/powerpoint/2010/main" val="13021119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4AEF2F-0520-A76E-B715-50AE0AD0E52C}"/>
              </a:ext>
            </a:extLst>
          </p:cNvPr>
          <p:cNvSpPr>
            <a:spLocks noGrp="1"/>
          </p:cNvSpPr>
          <p:nvPr>
            <p:ph type="title"/>
          </p:nvPr>
        </p:nvSpPr>
        <p:spPr>
          <a:xfrm>
            <a:off x="838200" y="698643"/>
            <a:ext cx="5243394" cy="2225532"/>
          </a:xfrm>
        </p:spPr>
        <p:txBody>
          <a:bodyPr anchor="t">
            <a:normAutofit/>
          </a:bodyPr>
          <a:lstStyle/>
          <a:p>
            <a:r>
              <a:rPr lang="en-GB" sz="5000" dirty="0">
                <a:solidFill>
                  <a:schemeClr val="tx2">
                    <a:lumMod val="50000"/>
                    <a:lumOff val="50000"/>
                  </a:schemeClr>
                </a:solidFill>
              </a:rPr>
              <a:t>UK legislation </a:t>
            </a:r>
          </a:p>
        </p:txBody>
      </p:sp>
      <p:cxnSp>
        <p:nvCxnSpPr>
          <p:cNvPr id="12" name="Straight Connector 11">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81934"/>
            <a:ext cx="0" cy="6476066"/>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34F88D19-C269-4F98-BE6B-CFB6207D36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0408" y="740316"/>
            <a:ext cx="465458" cy="872153"/>
            <a:chOff x="6110408" y="740316"/>
            <a:chExt cx="465458" cy="872153"/>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pic>
        <p:nvPicPr>
          <p:cNvPr id="5" name="Picture 4" descr="A black text on a white background&#10;&#10;AI-generated content may be incorrect.">
            <a:extLst>
              <a:ext uri="{FF2B5EF4-FFF2-40B4-BE49-F238E27FC236}">
                <a16:creationId xmlns:a16="http://schemas.microsoft.com/office/drawing/2014/main" id="{B13E5012-C13B-45FB-EE5D-7C3F09E8CB65}"/>
              </a:ext>
            </a:extLst>
          </p:cNvPr>
          <p:cNvPicPr>
            <a:picLocks noChangeAspect="1"/>
          </p:cNvPicPr>
          <p:nvPr/>
        </p:nvPicPr>
        <p:blipFill>
          <a:blip r:embed="rId2"/>
          <a:stretch>
            <a:fillRect/>
          </a:stretch>
        </p:blipFill>
        <p:spPr>
          <a:xfrm>
            <a:off x="755074" y="3766659"/>
            <a:ext cx="3576782" cy="767030"/>
          </a:xfrm>
          <a:prstGeom prst="rect">
            <a:avLst/>
          </a:prstGeom>
        </p:spPr>
      </p:pic>
      <p:sp>
        <p:nvSpPr>
          <p:cNvPr id="3" name="Content Placeholder 2">
            <a:extLst>
              <a:ext uri="{FF2B5EF4-FFF2-40B4-BE49-F238E27FC236}">
                <a16:creationId xmlns:a16="http://schemas.microsoft.com/office/drawing/2014/main" id="{2DC93F71-E314-FA64-F927-644043275393}"/>
              </a:ext>
            </a:extLst>
          </p:cNvPr>
          <p:cNvSpPr>
            <a:spLocks noGrp="1"/>
          </p:cNvSpPr>
          <p:nvPr>
            <p:ph idx="1"/>
          </p:nvPr>
        </p:nvSpPr>
        <p:spPr>
          <a:xfrm>
            <a:off x="4818740" y="732980"/>
            <a:ext cx="6749638" cy="5549154"/>
          </a:xfrm>
        </p:spPr>
        <p:txBody>
          <a:bodyPr anchor="ctr">
            <a:normAutofit/>
          </a:bodyPr>
          <a:lstStyle/>
          <a:p>
            <a:pPr marL="0" indent="0">
              <a:buNone/>
            </a:pPr>
            <a:r>
              <a:rPr lang="en-GB" sz="1800" b="1" dirty="0">
                <a:solidFill>
                  <a:schemeClr val="tx1">
                    <a:alpha val="80000"/>
                  </a:schemeClr>
                </a:solidFill>
              </a:rPr>
              <a:t>Health and Social Care Act (2012)</a:t>
            </a:r>
          </a:p>
          <a:p>
            <a:r>
              <a:rPr lang="en-GB" sz="1800" dirty="0">
                <a:solidFill>
                  <a:schemeClr val="tx1">
                    <a:alpha val="80000"/>
                  </a:schemeClr>
                </a:solidFill>
              </a:rPr>
              <a:t>Introduced public health responsibilities for local authorities.</a:t>
            </a:r>
          </a:p>
          <a:p>
            <a:r>
              <a:rPr lang="en-GB" sz="1800" dirty="0">
                <a:solidFill>
                  <a:schemeClr val="tx1">
                    <a:alpha val="80000"/>
                  </a:schemeClr>
                </a:solidFill>
              </a:rPr>
              <a:t>Encourages patient choice.</a:t>
            </a:r>
          </a:p>
          <a:p>
            <a:r>
              <a:rPr lang="en-GB" sz="1800" dirty="0">
                <a:solidFill>
                  <a:schemeClr val="tx1">
                    <a:alpha val="80000"/>
                  </a:schemeClr>
                </a:solidFill>
              </a:rPr>
              <a:t>Strengthened accountability and transparency.</a:t>
            </a:r>
          </a:p>
          <a:p>
            <a:endParaRPr lang="en-GB" sz="1800" dirty="0">
              <a:solidFill>
                <a:schemeClr val="tx1">
                  <a:alpha val="80000"/>
                </a:schemeClr>
              </a:solidFill>
            </a:endParaRPr>
          </a:p>
          <a:p>
            <a:pPr marL="0" indent="0">
              <a:buNone/>
            </a:pPr>
            <a:r>
              <a:rPr lang="en-GB" sz="1800" b="1" dirty="0">
                <a:solidFill>
                  <a:schemeClr val="tx1">
                    <a:alpha val="80000"/>
                  </a:schemeClr>
                </a:solidFill>
              </a:rPr>
              <a:t>Care Act (2014)</a:t>
            </a:r>
          </a:p>
          <a:p>
            <a:r>
              <a:rPr lang="en-GB" sz="1800" dirty="0">
                <a:solidFill>
                  <a:schemeClr val="tx1">
                    <a:alpha val="80000"/>
                  </a:schemeClr>
                </a:solidFill>
              </a:rPr>
              <a:t>Focuses on wellbeing, prevention and personalised care.</a:t>
            </a:r>
          </a:p>
          <a:p>
            <a:r>
              <a:rPr lang="en-GB" sz="1800" dirty="0">
                <a:solidFill>
                  <a:schemeClr val="tx1">
                    <a:alpha val="80000"/>
                  </a:schemeClr>
                </a:solidFill>
              </a:rPr>
              <a:t>Requires local authorities to promote independence and protect vulnerable adults.</a:t>
            </a:r>
          </a:p>
          <a:p>
            <a:r>
              <a:rPr lang="en-GB" sz="1800" dirty="0">
                <a:solidFill>
                  <a:schemeClr val="tx1">
                    <a:alpha val="80000"/>
                  </a:schemeClr>
                </a:solidFill>
              </a:rPr>
              <a:t>Emphasises safeguarding and multiagency working.</a:t>
            </a:r>
          </a:p>
          <a:p>
            <a:endParaRPr lang="en-GB" sz="1800" b="1" dirty="0">
              <a:solidFill>
                <a:schemeClr val="tx1">
                  <a:alpha val="80000"/>
                </a:schemeClr>
              </a:solidFill>
            </a:endParaRPr>
          </a:p>
          <a:p>
            <a:pPr marL="0" indent="0">
              <a:buNone/>
            </a:pPr>
            <a:r>
              <a:rPr lang="en-GB" sz="1800" b="1" dirty="0">
                <a:solidFill>
                  <a:schemeClr val="tx1">
                    <a:alpha val="80000"/>
                  </a:schemeClr>
                </a:solidFill>
              </a:rPr>
              <a:t>Equality Act (2010)</a:t>
            </a:r>
          </a:p>
          <a:p>
            <a:r>
              <a:rPr lang="en-GB" sz="1800" dirty="0">
                <a:solidFill>
                  <a:schemeClr val="tx1">
                    <a:alpha val="80000"/>
                  </a:schemeClr>
                </a:solidFill>
              </a:rPr>
              <a:t>Protects people from discrimination.</a:t>
            </a:r>
          </a:p>
          <a:p>
            <a:r>
              <a:rPr lang="en-GB" sz="1800" dirty="0">
                <a:solidFill>
                  <a:schemeClr val="tx1">
                    <a:alpha val="80000"/>
                  </a:schemeClr>
                </a:solidFill>
              </a:rPr>
              <a:t>Requires services to make reasonable adjustments.</a:t>
            </a:r>
          </a:p>
          <a:p>
            <a:r>
              <a:rPr lang="en-GB" sz="1800" dirty="0">
                <a:solidFill>
                  <a:schemeClr val="tx1">
                    <a:alpha val="80000"/>
                  </a:schemeClr>
                </a:solidFill>
              </a:rPr>
              <a:t>Supports fair access to health and social care.</a:t>
            </a:r>
          </a:p>
        </p:txBody>
      </p:sp>
      <p:sp>
        <p:nvSpPr>
          <p:cNvPr id="4" name="TextBox 3">
            <a:extLst>
              <a:ext uri="{FF2B5EF4-FFF2-40B4-BE49-F238E27FC236}">
                <a16:creationId xmlns:a16="http://schemas.microsoft.com/office/drawing/2014/main" id="{ACFE1A7F-380C-65F9-C5C7-E81A70A7EF56}"/>
              </a:ext>
            </a:extLst>
          </p:cNvPr>
          <p:cNvSpPr txBox="1"/>
          <p:nvPr/>
        </p:nvSpPr>
        <p:spPr>
          <a:xfrm>
            <a:off x="9860895" y="5891133"/>
            <a:ext cx="1625596" cy="307777"/>
          </a:xfrm>
          <a:prstGeom prst="rect">
            <a:avLst/>
          </a:prstGeom>
          <a:noFill/>
        </p:spPr>
        <p:txBody>
          <a:bodyPr wrap="square" rtlCol="0">
            <a:spAutoFit/>
          </a:bodyPr>
          <a:lstStyle/>
          <a:p>
            <a:r>
              <a:rPr lang="en-GB" sz="1400" dirty="0" err="1"/>
              <a:t>Legislation,gov.uk</a:t>
            </a:r>
            <a:endParaRPr lang="en-GB" sz="1400" dirty="0"/>
          </a:p>
        </p:txBody>
      </p:sp>
    </p:spTree>
    <p:extLst>
      <p:ext uri="{BB962C8B-B14F-4D97-AF65-F5344CB8AC3E}">
        <p14:creationId xmlns:p14="http://schemas.microsoft.com/office/powerpoint/2010/main" val="2192461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89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artoon character juggling food&#10;&#10;AI-generated content may be incorrect.">
            <a:extLst>
              <a:ext uri="{FF2B5EF4-FFF2-40B4-BE49-F238E27FC236}">
                <a16:creationId xmlns:a16="http://schemas.microsoft.com/office/drawing/2014/main" id="{1C5DC5F7-5D02-8C3C-142B-33FC69E7F74E}"/>
              </a:ext>
            </a:extLst>
          </p:cNvPr>
          <p:cNvPicPr>
            <a:picLocks noChangeAspect="1"/>
          </p:cNvPicPr>
          <p:nvPr/>
        </p:nvPicPr>
        <p:blipFill>
          <a:blip r:embed="rId2"/>
          <a:stretch>
            <a:fillRect/>
          </a:stretch>
        </p:blipFill>
        <p:spPr>
          <a:xfrm>
            <a:off x="643467" y="811784"/>
            <a:ext cx="10905066" cy="5234432"/>
          </a:xfrm>
          <a:prstGeom prst="rect">
            <a:avLst/>
          </a:prstGeom>
        </p:spPr>
      </p:pic>
      <p:sp>
        <p:nvSpPr>
          <p:cNvPr id="9" name="Rectangle 8">
            <a:extLst>
              <a:ext uri="{FF2B5EF4-FFF2-40B4-BE49-F238E27FC236}">
                <a16:creationId xmlns:a16="http://schemas.microsoft.com/office/drawing/2014/main" id="{86ED1FD0-D671-B368-BA3E-5F380BD713BA}"/>
              </a:ext>
            </a:extLst>
          </p:cNvPr>
          <p:cNvSpPr/>
          <p:nvPr/>
        </p:nvSpPr>
        <p:spPr>
          <a:xfrm>
            <a:off x="1555036" y="2856499"/>
            <a:ext cx="3041345" cy="769441"/>
          </a:xfrm>
          <a:prstGeom prst="rect">
            <a:avLst/>
          </a:prstGeom>
          <a:noFill/>
        </p:spPr>
        <p:txBody>
          <a:bodyPr wrap="none" lIns="91440" tIns="45720" rIns="91440" bIns="45720">
            <a:spAutoFit/>
          </a:bodyPr>
          <a:lstStyle/>
          <a:p>
            <a:pPr algn="ctr"/>
            <a:r>
              <a:rPr lang="en-GB" sz="4400" b="1"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rPr>
              <a:t>Case study</a:t>
            </a:r>
            <a:endParaRPr lang="en-GB" sz="4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Tree>
    <p:extLst>
      <p:ext uri="{BB962C8B-B14F-4D97-AF65-F5344CB8AC3E}">
        <p14:creationId xmlns:p14="http://schemas.microsoft.com/office/powerpoint/2010/main" val="36634609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49F3-A733-45C4-4D3C-42516565E8A3}"/>
              </a:ext>
            </a:extLst>
          </p:cNvPr>
          <p:cNvSpPr>
            <a:spLocks noGrp="1"/>
          </p:cNvSpPr>
          <p:nvPr>
            <p:ph type="title"/>
          </p:nvPr>
        </p:nvSpPr>
        <p:spPr>
          <a:xfrm>
            <a:off x="838200" y="193964"/>
            <a:ext cx="10515600" cy="812800"/>
          </a:xfrm>
        </p:spPr>
        <p:txBody>
          <a:bodyPr>
            <a:normAutofit/>
          </a:bodyPr>
          <a:lstStyle/>
          <a:p>
            <a:r>
              <a:rPr lang="en-GB">
                <a:solidFill>
                  <a:schemeClr val="tx2">
                    <a:lumMod val="50000"/>
                    <a:lumOff val="50000"/>
                  </a:schemeClr>
                </a:solidFill>
              </a:rPr>
              <a:t>Health Belief Model (HBM)</a:t>
            </a:r>
            <a:endParaRPr lang="en-GB" dirty="0">
              <a:solidFill>
                <a:schemeClr val="tx2">
                  <a:lumMod val="50000"/>
                  <a:lumOff val="50000"/>
                </a:schemeClr>
              </a:solidFill>
            </a:endParaRPr>
          </a:p>
        </p:txBody>
      </p:sp>
      <p:sp>
        <p:nvSpPr>
          <p:cNvPr id="3" name="Content Placeholder 2">
            <a:extLst>
              <a:ext uri="{FF2B5EF4-FFF2-40B4-BE49-F238E27FC236}">
                <a16:creationId xmlns:a16="http://schemas.microsoft.com/office/drawing/2014/main" id="{58C97A99-4FFC-2E25-ED72-B8CD6A13B023}"/>
              </a:ext>
            </a:extLst>
          </p:cNvPr>
          <p:cNvSpPr>
            <a:spLocks noGrp="1"/>
          </p:cNvSpPr>
          <p:nvPr>
            <p:ph idx="1"/>
          </p:nvPr>
        </p:nvSpPr>
        <p:spPr>
          <a:xfrm>
            <a:off x="838200" y="1089890"/>
            <a:ext cx="10515600" cy="5411283"/>
          </a:xfrm>
        </p:spPr>
        <p:txBody>
          <a:bodyPr>
            <a:normAutofit/>
          </a:bodyPr>
          <a:lstStyle/>
          <a:p>
            <a:pPr marL="342900" indent="-342900">
              <a:buAutoNum type="arabicPeriod"/>
            </a:pPr>
            <a:r>
              <a:rPr lang="en-GB" sz="1800" b="1" dirty="0"/>
              <a:t>Perceived susceptibility</a:t>
            </a:r>
            <a:r>
              <a:rPr lang="en-GB" sz="1800" dirty="0"/>
              <a:t> – Highlighted rising childhood obesity to create awareness to parents that their own children could be at risk.</a:t>
            </a:r>
          </a:p>
          <a:p>
            <a:pPr marL="342900" indent="-342900">
              <a:buAutoNum type="arabicPeriod"/>
            </a:pPr>
            <a:r>
              <a:rPr lang="en-GB" sz="1800" b="1" dirty="0"/>
              <a:t>Perceived severity </a:t>
            </a:r>
            <a:r>
              <a:rPr lang="en-GB" sz="1800" dirty="0"/>
              <a:t>–Campaign materials explained serious long-term severity and consequences of unhealthy eating, inactivity (obesity leads to diabetes, heart disease, early death).</a:t>
            </a:r>
          </a:p>
          <a:p>
            <a:pPr marL="342900" indent="-342900">
              <a:buAutoNum type="arabicPeriod"/>
            </a:pPr>
            <a:endParaRPr lang="en-GB" sz="1800" dirty="0"/>
          </a:p>
          <a:p>
            <a:pPr marL="342900" indent="-342900">
              <a:buAutoNum type="arabicPeriod"/>
            </a:pPr>
            <a:r>
              <a:rPr lang="en-GB" sz="1800" b="1" dirty="0"/>
              <a:t>Perceived Benefits</a:t>
            </a:r>
            <a:r>
              <a:rPr lang="en-GB" sz="1800" dirty="0"/>
              <a:t>- Campaign promoted simple achievable benefits.</a:t>
            </a:r>
          </a:p>
          <a:p>
            <a:r>
              <a:rPr lang="en-GB" sz="1800" dirty="0"/>
              <a:t>Swapping sugary drinks for water</a:t>
            </a:r>
          </a:p>
          <a:p>
            <a:r>
              <a:rPr lang="en-GB" sz="1800" dirty="0"/>
              <a:t>Choosing low-fat snacks</a:t>
            </a:r>
          </a:p>
          <a:p>
            <a:r>
              <a:rPr lang="en-GB" sz="1800" dirty="0"/>
              <a:t>Increasing daily activity</a:t>
            </a:r>
          </a:p>
          <a:p>
            <a:pPr marL="0" indent="0">
              <a:buNone/>
            </a:pPr>
            <a:endParaRPr lang="en-GB" sz="1800" dirty="0"/>
          </a:p>
          <a:p>
            <a:pPr marL="0" indent="0">
              <a:buNone/>
            </a:pPr>
            <a:r>
              <a:rPr lang="en-GB" sz="1800" b="1" dirty="0"/>
              <a:t>4. Perceived barriers</a:t>
            </a:r>
            <a:r>
              <a:rPr lang="en-GB" sz="1800" dirty="0"/>
              <a:t>- “healthy eating is too expensive”</a:t>
            </a:r>
          </a:p>
          <a:p>
            <a:r>
              <a:rPr lang="en-GB" sz="1800" dirty="0"/>
              <a:t>Cheap recipe ideas</a:t>
            </a:r>
          </a:p>
          <a:p>
            <a:r>
              <a:rPr lang="en-GB" sz="1800" dirty="0"/>
              <a:t>supermarket partnerships</a:t>
            </a:r>
          </a:p>
          <a:p>
            <a:r>
              <a:rPr lang="en-GB" sz="1800" dirty="0"/>
              <a:t>Easy to understand food labels</a:t>
            </a:r>
          </a:p>
          <a:p>
            <a:r>
              <a:rPr lang="en-GB" sz="1800" dirty="0"/>
              <a:t>Free activity suggestions</a:t>
            </a:r>
          </a:p>
        </p:txBody>
      </p:sp>
      <p:sp>
        <p:nvSpPr>
          <p:cNvPr id="4" name="TextBox 3">
            <a:extLst>
              <a:ext uri="{FF2B5EF4-FFF2-40B4-BE49-F238E27FC236}">
                <a16:creationId xmlns:a16="http://schemas.microsoft.com/office/drawing/2014/main" id="{E3001AD5-C248-5606-4875-37F5D04796F7}"/>
              </a:ext>
            </a:extLst>
          </p:cNvPr>
          <p:cNvSpPr txBox="1"/>
          <p:nvPr/>
        </p:nvSpPr>
        <p:spPr>
          <a:xfrm>
            <a:off x="6326910" y="2807855"/>
            <a:ext cx="5116946" cy="2862322"/>
          </a:xfrm>
          <a:prstGeom prst="rect">
            <a:avLst/>
          </a:prstGeom>
          <a:noFill/>
        </p:spPr>
        <p:txBody>
          <a:bodyPr wrap="square" rtlCol="0">
            <a:spAutoFit/>
          </a:bodyPr>
          <a:lstStyle/>
          <a:p>
            <a:endParaRPr lang="en-GB"/>
          </a:p>
          <a:p>
            <a:endParaRPr lang="en-GB"/>
          </a:p>
          <a:p>
            <a:r>
              <a:rPr lang="en-GB"/>
              <a:t>4. </a:t>
            </a:r>
            <a:r>
              <a:rPr lang="en-GB" b="1"/>
              <a:t>Cues to action</a:t>
            </a:r>
            <a:r>
              <a:rPr lang="en-GB"/>
              <a:t>- “smart swaps”</a:t>
            </a:r>
          </a:p>
          <a:p>
            <a:r>
              <a:rPr lang="en-GB"/>
              <a:t>Campaign used TV ads, posters, school packs,</a:t>
            </a:r>
          </a:p>
          <a:p>
            <a:r>
              <a:rPr lang="en-GB"/>
              <a:t>social media, Apps, reward charts</a:t>
            </a:r>
          </a:p>
          <a:p>
            <a:endParaRPr lang="en-GB"/>
          </a:p>
          <a:p>
            <a:endParaRPr lang="en-GB"/>
          </a:p>
          <a:p>
            <a:r>
              <a:rPr lang="en-GB"/>
              <a:t>5. </a:t>
            </a:r>
            <a:r>
              <a:rPr lang="en-GB" b="1"/>
              <a:t>Self efficacy</a:t>
            </a:r>
          </a:p>
          <a:p>
            <a:r>
              <a:rPr lang="en-GB"/>
              <a:t>Focused on small manageable steps helping families feel confident they can succeed.</a:t>
            </a:r>
            <a:endParaRPr lang="en-GB" dirty="0"/>
          </a:p>
        </p:txBody>
      </p:sp>
      <p:sp>
        <p:nvSpPr>
          <p:cNvPr id="5" name="TextBox 4">
            <a:extLst>
              <a:ext uri="{FF2B5EF4-FFF2-40B4-BE49-F238E27FC236}">
                <a16:creationId xmlns:a16="http://schemas.microsoft.com/office/drawing/2014/main" id="{EE7F924B-308E-7485-BD26-F5C97893C828}"/>
              </a:ext>
            </a:extLst>
          </p:cNvPr>
          <p:cNvSpPr txBox="1"/>
          <p:nvPr/>
        </p:nvSpPr>
        <p:spPr>
          <a:xfrm>
            <a:off x="9363075" y="5670177"/>
            <a:ext cx="2709431" cy="830997"/>
          </a:xfrm>
          <a:prstGeom prst="rect">
            <a:avLst/>
          </a:prstGeom>
          <a:noFill/>
        </p:spPr>
        <p:txBody>
          <a:bodyPr wrap="square" rtlCol="0">
            <a:spAutoFit/>
          </a:bodyPr>
          <a:lstStyle/>
          <a:p>
            <a:r>
              <a:rPr lang="en-GB" sz="1200" dirty="0"/>
              <a:t>(NSMC, no date)</a:t>
            </a:r>
          </a:p>
          <a:p>
            <a:r>
              <a:rPr lang="en-GB" sz="1200" dirty="0"/>
              <a:t>(Change4Life, 2009)</a:t>
            </a:r>
          </a:p>
          <a:p>
            <a:r>
              <a:rPr lang="en-GB" sz="1200" dirty="0"/>
              <a:t>(Public Health England, 2015)</a:t>
            </a:r>
          </a:p>
          <a:p>
            <a:r>
              <a:rPr lang="en-GB" sz="1200" dirty="0"/>
              <a:t>(Tolia, 2022)</a:t>
            </a:r>
          </a:p>
        </p:txBody>
      </p:sp>
    </p:spTree>
    <p:extLst>
      <p:ext uri="{BB962C8B-B14F-4D97-AF65-F5344CB8AC3E}">
        <p14:creationId xmlns:p14="http://schemas.microsoft.com/office/powerpoint/2010/main" val="3606185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49448A-EE1E-3094-65B9-16DE75E2A890}"/>
              </a:ext>
            </a:extLst>
          </p:cNvPr>
          <p:cNvSpPr>
            <a:spLocks noGrp="1"/>
          </p:cNvSpPr>
          <p:nvPr>
            <p:ph type="title"/>
          </p:nvPr>
        </p:nvSpPr>
        <p:spPr>
          <a:xfrm>
            <a:off x="838200" y="556995"/>
            <a:ext cx="10515600" cy="1133693"/>
          </a:xfrm>
        </p:spPr>
        <p:txBody>
          <a:bodyPr>
            <a:normAutofit/>
          </a:bodyPr>
          <a:lstStyle/>
          <a:p>
            <a:r>
              <a:rPr lang="en-GB" dirty="0">
                <a:solidFill>
                  <a:schemeClr val="tx2">
                    <a:lumMod val="50000"/>
                    <a:lumOff val="50000"/>
                  </a:schemeClr>
                </a:solidFill>
              </a:rPr>
              <a:t>Equity and Access</a:t>
            </a:r>
          </a:p>
        </p:txBody>
      </p:sp>
      <p:graphicFrame>
        <p:nvGraphicFramePr>
          <p:cNvPr id="8" name="Content Placeholder 2">
            <a:extLst>
              <a:ext uri="{FF2B5EF4-FFF2-40B4-BE49-F238E27FC236}">
                <a16:creationId xmlns:a16="http://schemas.microsoft.com/office/drawing/2014/main" id="{28D23E71-ECD2-B3F3-B056-087AB95A0B4A}"/>
              </a:ext>
            </a:extLst>
          </p:cNvPr>
          <p:cNvGraphicFramePr>
            <a:graphicFrameLocks noGrp="1"/>
          </p:cNvGraphicFramePr>
          <p:nvPr>
            <p:ph idx="1"/>
            <p:extLst>
              <p:ext uri="{D42A27DB-BD31-4B8C-83A1-F6EECF244321}">
                <p14:modId xmlns:p14="http://schemas.microsoft.com/office/powerpoint/2010/main" val="7696966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BA7CD62-CC9B-ED25-CD90-70E86B150CD4}"/>
              </a:ext>
            </a:extLst>
          </p:cNvPr>
          <p:cNvSpPr txBox="1"/>
          <p:nvPr/>
        </p:nvSpPr>
        <p:spPr>
          <a:xfrm>
            <a:off x="9372600" y="5551676"/>
            <a:ext cx="1981200" cy="523220"/>
          </a:xfrm>
          <a:prstGeom prst="rect">
            <a:avLst/>
          </a:prstGeom>
          <a:noFill/>
        </p:spPr>
        <p:txBody>
          <a:bodyPr wrap="square" rtlCol="0">
            <a:spAutoFit/>
          </a:bodyPr>
          <a:lstStyle/>
          <a:p>
            <a:r>
              <a:rPr lang="en-GB" sz="1400" dirty="0"/>
              <a:t>(NHS England, no date)</a:t>
            </a:r>
          </a:p>
          <a:p>
            <a:r>
              <a:rPr lang="en-GB" sz="1400" dirty="0"/>
              <a:t>(WHO, 2026)</a:t>
            </a:r>
          </a:p>
        </p:txBody>
      </p:sp>
    </p:spTree>
    <p:extLst>
      <p:ext uri="{BB962C8B-B14F-4D97-AF65-F5344CB8AC3E}">
        <p14:creationId xmlns:p14="http://schemas.microsoft.com/office/powerpoint/2010/main" val="42861743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3A1AA9A-0473-A778-E232-965C6DED9561}"/>
              </a:ext>
            </a:extLst>
          </p:cNvPr>
          <p:cNvPicPr>
            <a:picLocks noChangeAspect="1"/>
          </p:cNvPicPr>
          <p:nvPr/>
        </p:nvPicPr>
        <p:blipFill>
          <a:blip r:embed="rId2">
            <a:duotone>
              <a:schemeClr val="bg2">
                <a:shade val="45000"/>
                <a:satMod val="135000"/>
              </a:schemeClr>
              <a:prstClr val="white"/>
            </a:duotone>
          </a:blip>
          <a:srcRect b="1279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F2F64-6F69-0C47-2876-184433561238}"/>
              </a:ext>
            </a:extLst>
          </p:cNvPr>
          <p:cNvSpPr>
            <a:spLocks noGrp="1"/>
          </p:cNvSpPr>
          <p:nvPr>
            <p:ph type="title"/>
          </p:nvPr>
        </p:nvSpPr>
        <p:spPr>
          <a:xfrm>
            <a:off x="838200" y="365125"/>
            <a:ext cx="10515600" cy="1325563"/>
          </a:xfrm>
        </p:spPr>
        <p:txBody>
          <a:bodyPr>
            <a:normAutofit/>
          </a:bodyPr>
          <a:lstStyle/>
          <a:p>
            <a:r>
              <a:rPr lang="en-GB" dirty="0">
                <a:solidFill>
                  <a:schemeClr val="tx2">
                    <a:lumMod val="50000"/>
                    <a:lumOff val="50000"/>
                  </a:schemeClr>
                </a:solidFill>
              </a:rPr>
              <a:t>Equity and Access</a:t>
            </a:r>
          </a:p>
        </p:txBody>
      </p:sp>
      <p:graphicFrame>
        <p:nvGraphicFramePr>
          <p:cNvPr id="7" name="Content Placeholder 2">
            <a:extLst>
              <a:ext uri="{FF2B5EF4-FFF2-40B4-BE49-F238E27FC236}">
                <a16:creationId xmlns:a16="http://schemas.microsoft.com/office/drawing/2014/main" id="{63923C09-0718-1802-4D7A-36B4684959CB}"/>
              </a:ext>
            </a:extLst>
          </p:cNvPr>
          <p:cNvGraphicFramePr>
            <a:graphicFrameLocks noGrp="1"/>
          </p:cNvGraphicFramePr>
          <p:nvPr>
            <p:ph idx="1"/>
            <p:extLst>
              <p:ext uri="{D42A27DB-BD31-4B8C-83A1-F6EECF244321}">
                <p14:modId xmlns:p14="http://schemas.microsoft.com/office/powerpoint/2010/main" val="114021116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9017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49595D-B52C-BFA5-682F-4627908B43F4}"/>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Conclusion</a:t>
            </a:r>
          </a:p>
        </p:txBody>
      </p:sp>
      <p:sp>
        <p:nvSpPr>
          <p:cNvPr id="16" name="Rectangle: Rounded Corners 15">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B86B4A82-311C-29EA-E2A0-B586BF7796A8}"/>
              </a:ext>
            </a:extLst>
          </p:cNvPr>
          <p:cNvGraphicFramePr>
            <a:graphicFrameLocks noGrp="1"/>
          </p:cNvGraphicFramePr>
          <p:nvPr>
            <p:ph idx="1"/>
            <p:extLst>
              <p:ext uri="{D42A27DB-BD31-4B8C-83A1-F6EECF244321}">
                <p14:modId xmlns:p14="http://schemas.microsoft.com/office/powerpoint/2010/main" val="481111513"/>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45072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7696B-044E-0127-4343-BCB6AE1B2803}"/>
              </a:ext>
            </a:extLst>
          </p:cNvPr>
          <p:cNvSpPr>
            <a:spLocks noGrp="1"/>
          </p:cNvSpPr>
          <p:nvPr>
            <p:ph type="title"/>
          </p:nvPr>
        </p:nvSpPr>
        <p:spPr>
          <a:xfrm>
            <a:off x="838200" y="365126"/>
            <a:ext cx="10515600" cy="844550"/>
          </a:xfrm>
        </p:spPr>
        <p:txBody>
          <a:bodyPr/>
          <a:lstStyle/>
          <a:p>
            <a:r>
              <a:rPr lang="en-GB" dirty="0">
                <a:solidFill>
                  <a:schemeClr val="tx2">
                    <a:lumMod val="50000"/>
                    <a:lumOff val="50000"/>
                  </a:schemeClr>
                </a:solidFill>
              </a:rPr>
              <a:t>References</a:t>
            </a:r>
          </a:p>
        </p:txBody>
      </p:sp>
      <p:sp>
        <p:nvSpPr>
          <p:cNvPr id="3" name="Content Placeholder 2">
            <a:extLst>
              <a:ext uri="{FF2B5EF4-FFF2-40B4-BE49-F238E27FC236}">
                <a16:creationId xmlns:a16="http://schemas.microsoft.com/office/drawing/2014/main" id="{3B470A22-DDAD-F677-A3B7-BD0E9B48B39F}"/>
              </a:ext>
            </a:extLst>
          </p:cNvPr>
          <p:cNvSpPr>
            <a:spLocks noGrp="1"/>
          </p:cNvSpPr>
          <p:nvPr>
            <p:ph idx="1"/>
          </p:nvPr>
        </p:nvSpPr>
        <p:spPr>
          <a:xfrm>
            <a:off x="838200" y="1104900"/>
            <a:ext cx="10515600" cy="5072063"/>
          </a:xfrm>
        </p:spPr>
        <p:txBody>
          <a:bodyPr>
            <a:noAutofit/>
          </a:bodyPr>
          <a:lstStyle/>
          <a:p>
            <a:pPr marL="0" indent="0">
              <a:buNone/>
            </a:pPr>
            <a:r>
              <a:rPr lang="en-GB" sz="1400" dirty="0"/>
              <a:t>Callahan, D. (1973) ‘The WHO definition of “health”,’ </a:t>
            </a:r>
            <a:r>
              <a:rPr lang="en-GB" sz="1400" i="1" dirty="0"/>
              <a:t>Hastings </a:t>
            </a:r>
            <a:r>
              <a:rPr lang="en-GB" sz="1400" i="1" dirty="0" err="1"/>
              <a:t>Center</a:t>
            </a:r>
            <a:r>
              <a:rPr lang="en-GB" sz="1400" i="1" dirty="0"/>
              <a:t> Studies</a:t>
            </a:r>
            <a:r>
              <a:rPr lang="en-GB" sz="1400" dirty="0"/>
              <a:t>, 1(3), pp. 77–88. Available at: </a:t>
            </a:r>
            <a:r>
              <a:rPr lang="en-GB" sz="1400" u="sng" dirty="0">
                <a:hlinkClick r:id="rId2">
                  <a:extLst>
                    <a:ext uri="{A12FA001-AC4F-418D-AE19-62706E023703}">
                      <ahyp:hlinkClr xmlns:ahyp="http://schemas.microsoft.com/office/drawing/2018/hyperlinkcolor" val="tx"/>
                    </a:ext>
                  </a:extLst>
                </a:hlinkClick>
              </a:rPr>
              <a:t>https://pubmed.ncbi.nlm.nih.gov/4607284/</a:t>
            </a:r>
            <a:r>
              <a:rPr lang="en-GB" sz="1400" dirty="0"/>
              <a:t>.</a:t>
            </a:r>
          </a:p>
          <a:p>
            <a:pPr marL="0" indent="0">
              <a:buNone/>
            </a:pPr>
            <a:r>
              <a:rPr lang="en-GB" sz="1400" i="1" dirty="0"/>
              <a:t>Care Act 2014</a:t>
            </a:r>
            <a:r>
              <a:rPr lang="en-GB" sz="1400" dirty="0"/>
              <a:t>. Available at: </a:t>
            </a:r>
            <a:r>
              <a:rPr lang="en-GB" sz="1400" u="sng" dirty="0">
                <a:hlinkClick r:id="rId3">
                  <a:extLst>
                    <a:ext uri="{A12FA001-AC4F-418D-AE19-62706E023703}">
                      <ahyp:hlinkClr xmlns:ahyp="http://schemas.microsoft.com/office/drawing/2018/hyperlinkcolor" val="tx"/>
                    </a:ext>
                  </a:extLst>
                </a:hlinkClick>
              </a:rPr>
              <a:t>Care Act 2014</a:t>
            </a:r>
            <a:r>
              <a:rPr lang="en-GB" sz="1400" dirty="0"/>
              <a:t> (Accessed: 8</a:t>
            </a:r>
            <a:r>
              <a:rPr lang="en-GB" sz="1400" baseline="30000" dirty="0"/>
              <a:t>th</a:t>
            </a:r>
            <a:r>
              <a:rPr lang="en-GB" sz="1400" dirty="0"/>
              <a:t> February 2026)</a:t>
            </a:r>
          </a:p>
          <a:p>
            <a:pPr marL="0" indent="0">
              <a:buNone/>
            </a:pPr>
            <a:r>
              <a:rPr lang="en-GB" sz="1400" dirty="0"/>
              <a:t>Diabetes UK (2024) </a:t>
            </a:r>
            <a:r>
              <a:rPr lang="en-GB" sz="1400" i="1" dirty="0"/>
              <a:t>Cost of devastating complications highlight urgent need to transform diabetes care in the </a:t>
            </a:r>
            <a:r>
              <a:rPr lang="en-GB" sz="1400" i="1" dirty="0" err="1"/>
              <a:t>uk</a:t>
            </a:r>
            <a:r>
              <a:rPr lang="en-GB" sz="1400" dirty="0"/>
              <a:t>. Available at: </a:t>
            </a:r>
            <a:r>
              <a:rPr lang="en-GB" sz="1400" u="sng" dirty="0">
                <a:hlinkClick r:id="rId4">
                  <a:extLst>
                    <a:ext uri="{A12FA001-AC4F-418D-AE19-62706E023703}">
                      <ahyp:hlinkClr xmlns:ahyp="http://schemas.microsoft.com/office/drawing/2018/hyperlinkcolor" val="tx"/>
                    </a:ext>
                  </a:extLst>
                </a:hlinkClick>
              </a:rPr>
              <a:t>Cost of devastating complications highlights urgent need to transform diabetes care in the UK | Diabetes UK</a:t>
            </a:r>
            <a:r>
              <a:rPr lang="en-GB" sz="1400" dirty="0"/>
              <a:t> (Accessed 5</a:t>
            </a:r>
            <a:r>
              <a:rPr lang="en-GB" sz="1400" baseline="30000" dirty="0"/>
              <a:t>th</a:t>
            </a:r>
            <a:r>
              <a:rPr lang="en-GB" sz="1400" dirty="0"/>
              <a:t> February 2026)</a:t>
            </a:r>
          </a:p>
          <a:p>
            <a:pPr marL="0" indent="0">
              <a:buNone/>
            </a:pPr>
            <a:r>
              <a:rPr lang="en-GB" sz="1400" i="1" dirty="0"/>
              <a:t>Equality Act 2010</a:t>
            </a:r>
            <a:r>
              <a:rPr lang="en-GB" sz="1400" dirty="0"/>
              <a:t>. Available at: </a:t>
            </a:r>
            <a:r>
              <a:rPr lang="en-GB" sz="1400" u="sng" dirty="0">
                <a:hlinkClick r:id="rId5">
                  <a:extLst>
                    <a:ext uri="{A12FA001-AC4F-418D-AE19-62706E023703}">
                      <ahyp:hlinkClr xmlns:ahyp="http://schemas.microsoft.com/office/drawing/2018/hyperlinkcolor" val="tx"/>
                    </a:ext>
                  </a:extLst>
                </a:hlinkClick>
              </a:rPr>
              <a:t>Equality Act 2010</a:t>
            </a:r>
            <a:r>
              <a:rPr lang="en-GB" sz="1400" dirty="0"/>
              <a:t> (Accessed 8</a:t>
            </a:r>
            <a:r>
              <a:rPr lang="en-GB" sz="1400" baseline="30000" dirty="0"/>
              <a:t>th</a:t>
            </a:r>
            <a:r>
              <a:rPr lang="en-GB" sz="1400" dirty="0"/>
              <a:t> February 2026)</a:t>
            </a:r>
          </a:p>
          <a:p>
            <a:pPr marL="0" indent="0">
              <a:buNone/>
            </a:pPr>
            <a:r>
              <a:rPr lang="en-GB" sz="1400" dirty="0"/>
              <a:t>GOV.UK (2019) </a:t>
            </a:r>
            <a:r>
              <a:rPr lang="en-GB" sz="1400" i="1" dirty="0"/>
              <a:t>NHS long term plan launched</a:t>
            </a:r>
            <a:r>
              <a:rPr lang="en-GB" sz="1400" dirty="0"/>
              <a:t>. Available at: </a:t>
            </a:r>
            <a:r>
              <a:rPr lang="en-GB" sz="1400" u="sng" dirty="0">
                <a:hlinkClick r:id="rId6">
                  <a:extLst>
                    <a:ext uri="{A12FA001-AC4F-418D-AE19-62706E023703}">
                      <ahyp:hlinkClr xmlns:ahyp="http://schemas.microsoft.com/office/drawing/2018/hyperlinkcolor" val="tx"/>
                    </a:ext>
                  </a:extLst>
                </a:hlinkClick>
              </a:rPr>
              <a:t>NHS Long Term Plan launched - GOV.UK</a:t>
            </a:r>
            <a:r>
              <a:rPr lang="en-GB" sz="1400" dirty="0"/>
              <a:t> (Accessed 5</a:t>
            </a:r>
            <a:r>
              <a:rPr lang="en-GB" sz="1400" baseline="30000" dirty="0"/>
              <a:t>th</a:t>
            </a:r>
            <a:r>
              <a:rPr lang="en-GB" sz="1400" dirty="0"/>
              <a:t> February 2026)</a:t>
            </a:r>
          </a:p>
          <a:p>
            <a:pPr marL="0" indent="0">
              <a:buNone/>
            </a:pPr>
            <a:r>
              <a:rPr lang="en-GB" sz="1400" i="1" dirty="0"/>
              <a:t>Health and Social Care Act 2012</a:t>
            </a:r>
            <a:r>
              <a:rPr lang="en-GB" sz="1400" dirty="0"/>
              <a:t>. Available at: </a:t>
            </a:r>
            <a:r>
              <a:rPr lang="en-GB" sz="1400" u="sng" dirty="0">
                <a:hlinkClick r:id="rId7">
                  <a:extLst>
                    <a:ext uri="{A12FA001-AC4F-418D-AE19-62706E023703}">
                      <ahyp:hlinkClr xmlns:ahyp="http://schemas.microsoft.com/office/drawing/2018/hyperlinkcolor" val="tx"/>
                    </a:ext>
                  </a:extLst>
                </a:hlinkClick>
              </a:rPr>
              <a:t>Health and Social Care Act 2012</a:t>
            </a:r>
            <a:r>
              <a:rPr lang="en-GB" sz="1400" dirty="0"/>
              <a:t> (Accessed 8</a:t>
            </a:r>
            <a:r>
              <a:rPr lang="en-GB" sz="1400" baseline="30000" dirty="0"/>
              <a:t>th</a:t>
            </a:r>
            <a:r>
              <a:rPr lang="en-GB" sz="1400" dirty="0"/>
              <a:t> February 2026)</a:t>
            </a:r>
          </a:p>
          <a:p>
            <a:pPr marL="0" indent="0">
              <a:buNone/>
            </a:pPr>
            <a:r>
              <a:rPr lang="en-GB" sz="1400" dirty="0"/>
              <a:t>Marschall, A. (2025) Understanding the biopsychosocial model of health and wellness. Available at: </a:t>
            </a:r>
            <a:r>
              <a:rPr lang="en-GB" sz="1400" u="sng" dirty="0">
                <a:hlinkClick r:id="rId8">
                  <a:extLst>
                    <a:ext uri="{A12FA001-AC4F-418D-AE19-62706E023703}">
                      <ahyp:hlinkClr xmlns:ahyp="http://schemas.microsoft.com/office/drawing/2018/hyperlinkcolor" val="tx"/>
                    </a:ext>
                  </a:extLst>
                </a:hlinkClick>
              </a:rPr>
              <a:t>Understanding the Biopsychosocial Model of Health</a:t>
            </a:r>
            <a:r>
              <a:rPr lang="en-GB" sz="1400" dirty="0"/>
              <a:t> (Accessed 12</a:t>
            </a:r>
            <a:r>
              <a:rPr lang="en-GB" sz="1400" baseline="30000" dirty="0"/>
              <a:t>th</a:t>
            </a:r>
            <a:r>
              <a:rPr lang="en-GB" sz="1400" dirty="0"/>
              <a:t> February 2026)</a:t>
            </a:r>
          </a:p>
          <a:p>
            <a:pPr marL="0" indent="0">
              <a:buNone/>
            </a:pPr>
            <a:r>
              <a:rPr lang="en-GB" sz="1400" dirty="0"/>
              <a:t>Mental Health Foundation (2015) </a:t>
            </a:r>
            <a:r>
              <a:rPr lang="en-GB" sz="1400" i="1" dirty="0"/>
              <a:t>What is well-being?</a:t>
            </a:r>
            <a:r>
              <a:rPr lang="en-GB" sz="1400" dirty="0"/>
              <a:t>. Available at: </a:t>
            </a:r>
            <a:r>
              <a:rPr lang="en-GB" sz="1400" u="sng" dirty="0">
                <a:hlinkClick r:id="rId9">
                  <a:extLst>
                    <a:ext uri="{A12FA001-AC4F-418D-AE19-62706E023703}">
                      <ahyp:hlinkClr xmlns:ahyp="http://schemas.microsoft.com/office/drawing/2018/hyperlinkcolor" val="tx"/>
                    </a:ext>
                  </a:extLst>
                </a:hlinkClick>
              </a:rPr>
              <a:t>What is well-being? | Mental Health Foundation</a:t>
            </a:r>
            <a:r>
              <a:rPr lang="en-GB" sz="1400" dirty="0"/>
              <a:t> (Accessed 10</a:t>
            </a:r>
            <a:r>
              <a:rPr lang="en-GB" sz="1400" baseline="30000" dirty="0"/>
              <a:t>th</a:t>
            </a:r>
            <a:r>
              <a:rPr lang="en-GB" sz="1400" dirty="0"/>
              <a:t> February 2026)</a:t>
            </a:r>
          </a:p>
          <a:p>
            <a:pPr marL="0" indent="0">
              <a:buNone/>
            </a:pPr>
            <a:r>
              <a:rPr lang="en-GB" sz="1400" dirty="0"/>
              <a:t>NHS England (no date) </a:t>
            </a:r>
            <a:r>
              <a:rPr lang="en-GB" sz="1400" i="1" dirty="0"/>
              <a:t>Core20plus5 (adults) an approach to reducing healthcare inequalities</a:t>
            </a:r>
            <a:r>
              <a:rPr lang="en-GB" sz="1400" dirty="0"/>
              <a:t>. Available at: </a:t>
            </a:r>
            <a:r>
              <a:rPr lang="en-GB" sz="1400" u="sng" dirty="0">
                <a:hlinkClick r:id="rId10">
                  <a:extLst>
                    <a:ext uri="{A12FA001-AC4F-418D-AE19-62706E023703}">
                      <ahyp:hlinkClr xmlns:ahyp="http://schemas.microsoft.com/office/drawing/2018/hyperlinkcolor" val="tx"/>
                    </a:ext>
                  </a:extLst>
                </a:hlinkClick>
              </a:rPr>
              <a:t>NHS England » Core20PLUS5 (adults) – an approach to reducing healthcare inequalities</a:t>
            </a:r>
            <a:r>
              <a:rPr lang="en-GB" sz="1400" dirty="0"/>
              <a:t> (Accessed 10</a:t>
            </a:r>
            <a:r>
              <a:rPr lang="en-GB" sz="1400" baseline="30000" dirty="0"/>
              <a:t>th</a:t>
            </a:r>
            <a:r>
              <a:rPr lang="en-GB" sz="1400" dirty="0"/>
              <a:t> February 2026)</a:t>
            </a:r>
          </a:p>
          <a:p>
            <a:pPr marL="0" indent="0">
              <a:buNone/>
            </a:pPr>
            <a:r>
              <a:rPr lang="en-GB" sz="1400" dirty="0"/>
              <a:t>NHS England (no date) </a:t>
            </a:r>
            <a:r>
              <a:rPr lang="en-GB" sz="1400" i="1" dirty="0"/>
              <a:t>NHS diabetes prevention programme</a:t>
            </a:r>
            <a:r>
              <a:rPr lang="en-GB" sz="1400" dirty="0"/>
              <a:t>. Available at: </a:t>
            </a:r>
            <a:r>
              <a:rPr lang="en-GB" sz="1400" u="sng" dirty="0">
                <a:hlinkClick r:id="rId11">
                  <a:extLst>
                    <a:ext uri="{A12FA001-AC4F-418D-AE19-62706E023703}">
                      <ahyp:hlinkClr xmlns:ahyp="http://schemas.microsoft.com/office/drawing/2018/hyperlinkcolor" val="tx"/>
                    </a:ext>
                  </a:extLst>
                </a:hlinkClick>
              </a:rPr>
              <a:t>NHS England » NHS Diabetes Prevention Programme (NHS DPP)</a:t>
            </a:r>
            <a:r>
              <a:rPr lang="en-GB" sz="1400" dirty="0"/>
              <a:t> (Accessed 3</a:t>
            </a:r>
            <a:r>
              <a:rPr lang="en-GB" sz="1400" baseline="30000" dirty="0"/>
              <a:t>rd</a:t>
            </a:r>
            <a:r>
              <a:rPr lang="en-GB" sz="1400" dirty="0"/>
              <a:t> February 2026)</a:t>
            </a:r>
          </a:p>
          <a:p>
            <a:pPr marL="0" indent="0">
              <a:buNone/>
            </a:pPr>
            <a:r>
              <a:rPr lang="en-GB" sz="1400" dirty="0"/>
              <a:t>NSMC (no date) </a:t>
            </a:r>
            <a:r>
              <a:rPr lang="en-GB" sz="1400" i="1" dirty="0"/>
              <a:t>Change4life</a:t>
            </a:r>
            <a:r>
              <a:rPr lang="en-GB" sz="1400" dirty="0"/>
              <a:t>. Available at: </a:t>
            </a:r>
            <a:r>
              <a:rPr lang="en-GB" sz="1400" u="sng" dirty="0">
                <a:hlinkClick r:id="rId12">
                  <a:extLst>
                    <a:ext uri="{A12FA001-AC4F-418D-AE19-62706E023703}">
                      <ahyp:hlinkClr xmlns:ahyp="http://schemas.microsoft.com/office/drawing/2018/hyperlinkcolor" val="tx"/>
                    </a:ext>
                  </a:extLst>
                </a:hlinkClick>
              </a:rPr>
              <a:t>Change4Life | The NSMC</a:t>
            </a:r>
            <a:r>
              <a:rPr lang="en-GB" sz="1400" dirty="0"/>
              <a:t> (Accessed 10</a:t>
            </a:r>
            <a:r>
              <a:rPr lang="en-GB" sz="1400" baseline="30000" dirty="0"/>
              <a:t>th</a:t>
            </a:r>
            <a:r>
              <a:rPr lang="en-GB" sz="1400" dirty="0"/>
              <a:t> February 2026)</a:t>
            </a:r>
          </a:p>
        </p:txBody>
      </p:sp>
    </p:spTree>
    <p:extLst>
      <p:ext uri="{BB962C8B-B14F-4D97-AF65-F5344CB8AC3E}">
        <p14:creationId xmlns:p14="http://schemas.microsoft.com/office/powerpoint/2010/main" val="3976340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6A6A4-7652-4D69-02C8-4EA8F5A54E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1F0F93-07B5-A69B-992C-7334CC10BEE1}"/>
              </a:ext>
            </a:extLst>
          </p:cNvPr>
          <p:cNvSpPr>
            <a:spLocks noGrp="1"/>
          </p:cNvSpPr>
          <p:nvPr>
            <p:ph type="title"/>
          </p:nvPr>
        </p:nvSpPr>
        <p:spPr>
          <a:xfrm>
            <a:off x="838200" y="365126"/>
            <a:ext cx="10515600" cy="844550"/>
          </a:xfrm>
        </p:spPr>
        <p:txBody>
          <a:bodyPr/>
          <a:lstStyle/>
          <a:p>
            <a:r>
              <a:rPr lang="en-GB" dirty="0">
                <a:solidFill>
                  <a:schemeClr val="tx2">
                    <a:lumMod val="50000"/>
                    <a:lumOff val="50000"/>
                  </a:schemeClr>
                </a:solidFill>
              </a:rPr>
              <a:t>References</a:t>
            </a:r>
          </a:p>
        </p:txBody>
      </p:sp>
      <p:sp>
        <p:nvSpPr>
          <p:cNvPr id="3" name="Content Placeholder 2">
            <a:extLst>
              <a:ext uri="{FF2B5EF4-FFF2-40B4-BE49-F238E27FC236}">
                <a16:creationId xmlns:a16="http://schemas.microsoft.com/office/drawing/2014/main" id="{60EE862B-9528-A71B-3212-B4D1C54F016B}"/>
              </a:ext>
            </a:extLst>
          </p:cNvPr>
          <p:cNvSpPr>
            <a:spLocks noGrp="1"/>
          </p:cNvSpPr>
          <p:nvPr>
            <p:ph idx="1"/>
          </p:nvPr>
        </p:nvSpPr>
        <p:spPr>
          <a:xfrm>
            <a:off x="838200" y="1104900"/>
            <a:ext cx="10515600" cy="5172075"/>
          </a:xfrm>
        </p:spPr>
        <p:txBody>
          <a:bodyPr>
            <a:noAutofit/>
          </a:bodyPr>
          <a:lstStyle/>
          <a:p>
            <a:pPr marL="0" indent="0">
              <a:buNone/>
            </a:pPr>
            <a:r>
              <a:rPr lang="en-GB" sz="1400" dirty="0"/>
              <a:t>The Health Foundation (2026) </a:t>
            </a:r>
            <a:r>
              <a:rPr lang="en-GB" sz="1400" i="1" dirty="0"/>
              <a:t>Health inequalities</a:t>
            </a:r>
            <a:r>
              <a:rPr lang="en-GB" sz="1400" dirty="0"/>
              <a:t>. Available at: </a:t>
            </a:r>
            <a:r>
              <a:rPr lang="en-GB" sz="1400" u="sng" dirty="0">
                <a:hlinkClick r:id="rId2">
                  <a:extLst>
                    <a:ext uri="{A12FA001-AC4F-418D-AE19-62706E023703}">
                      <ahyp:hlinkClr xmlns:ahyp="http://schemas.microsoft.com/office/drawing/2018/hyperlinkcolor" val="tx"/>
                    </a:ext>
                  </a:extLst>
                </a:hlinkClick>
              </a:rPr>
              <a:t>Health inequalities | The Health Foundation</a:t>
            </a:r>
            <a:r>
              <a:rPr lang="en-GB" sz="1400" dirty="0"/>
              <a:t> (Accessed 8</a:t>
            </a:r>
            <a:r>
              <a:rPr lang="en-GB" sz="1400" baseline="30000" dirty="0"/>
              <a:t>th</a:t>
            </a:r>
            <a:r>
              <a:rPr lang="en-GB" sz="1400" dirty="0"/>
              <a:t> February 2026)</a:t>
            </a:r>
          </a:p>
          <a:p>
            <a:pPr marL="0" indent="0">
              <a:buNone/>
            </a:pPr>
            <a:r>
              <a:rPr lang="en-GB" sz="1400" dirty="0"/>
              <a:t>Tolia, V. (2022) </a:t>
            </a:r>
            <a:r>
              <a:rPr lang="en-GB" sz="1400" i="1" dirty="0"/>
              <a:t>Change4life campaign, </a:t>
            </a:r>
            <a:r>
              <a:rPr lang="en-GB" sz="1400" i="1" dirty="0" err="1"/>
              <a:t>uk</a:t>
            </a:r>
            <a:r>
              <a:rPr lang="en-GB" sz="1400" dirty="0"/>
              <a:t>. Available at: </a:t>
            </a:r>
            <a:r>
              <a:rPr lang="en-GB" sz="1400" u="sng" dirty="0">
                <a:hlinkClick r:id="rId3">
                  <a:extLst>
                    <a:ext uri="{A12FA001-AC4F-418D-AE19-62706E023703}">
                      <ahyp:hlinkClr xmlns:ahyp="http://schemas.microsoft.com/office/drawing/2018/hyperlinkcolor" val="tx"/>
                    </a:ext>
                  </a:extLst>
                </a:hlinkClick>
              </a:rPr>
              <a:t>Change4life Campaign, UK | Springer Nature Link</a:t>
            </a:r>
            <a:r>
              <a:rPr lang="en-GB" sz="1400" dirty="0"/>
              <a:t> (Accessed 10</a:t>
            </a:r>
            <a:r>
              <a:rPr lang="en-GB" sz="1400" baseline="30000" dirty="0"/>
              <a:t>th</a:t>
            </a:r>
            <a:r>
              <a:rPr lang="en-GB" sz="1400" dirty="0"/>
              <a:t> February 2026)</a:t>
            </a:r>
          </a:p>
          <a:p>
            <a:pPr marL="0" indent="0">
              <a:buNone/>
            </a:pPr>
            <a:r>
              <a:rPr lang="en-GB" sz="1400" dirty="0"/>
              <a:t>UN (2026) </a:t>
            </a:r>
            <a:r>
              <a:rPr lang="en-GB" sz="1400" i="1" dirty="0"/>
              <a:t>Goal 3: good health and well-being</a:t>
            </a:r>
            <a:r>
              <a:rPr lang="en-GB" sz="1400" dirty="0"/>
              <a:t>. Available at: </a:t>
            </a:r>
            <a:r>
              <a:rPr lang="en-GB" sz="1400" u="sng" dirty="0">
                <a:hlinkClick r:id="rId4">
                  <a:extLst>
                    <a:ext uri="{A12FA001-AC4F-418D-AE19-62706E023703}">
                      <ahyp:hlinkClr xmlns:ahyp="http://schemas.microsoft.com/office/drawing/2018/hyperlinkcolor" val="tx"/>
                    </a:ext>
                  </a:extLst>
                </a:hlinkClick>
              </a:rPr>
              <a:t>Sustainable Development Goals (SDG 3) | United Nations Western Europe</a:t>
            </a:r>
            <a:r>
              <a:rPr lang="en-GB" sz="1400" dirty="0"/>
              <a:t> (Accessed 1</a:t>
            </a:r>
            <a:r>
              <a:rPr lang="en-GB" sz="1400" baseline="30000" dirty="0"/>
              <a:t>st</a:t>
            </a:r>
            <a:r>
              <a:rPr lang="en-GB" sz="1400" dirty="0"/>
              <a:t> February 2026)</a:t>
            </a:r>
          </a:p>
          <a:p>
            <a:pPr marL="0" indent="0">
              <a:buNone/>
            </a:pPr>
            <a:r>
              <a:rPr lang="en-GB" sz="1400" dirty="0"/>
              <a:t>UN (2026) Sustainable development goals. Available at: </a:t>
            </a:r>
            <a:r>
              <a:rPr lang="en-GB" sz="1400" u="sng" dirty="0">
                <a:hlinkClick r:id="rId5">
                  <a:extLst>
                    <a:ext uri="{A12FA001-AC4F-418D-AE19-62706E023703}">
                      <ahyp:hlinkClr xmlns:ahyp="http://schemas.microsoft.com/office/drawing/2018/hyperlinkcolor" val="tx"/>
                    </a:ext>
                  </a:extLst>
                </a:hlinkClick>
              </a:rPr>
              <a:t>United Nations Sustainable Development Goals (SDGs)</a:t>
            </a:r>
            <a:r>
              <a:rPr lang="en-GB" sz="1400" dirty="0"/>
              <a:t> (Accessed: 1</a:t>
            </a:r>
            <a:r>
              <a:rPr lang="en-GB" sz="1400" baseline="30000" dirty="0"/>
              <a:t>st</a:t>
            </a:r>
            <a:r>
              <a:rPr lang="en-GB" sz="1400" dirty="0"/>
              <a:t> February 2026)</a:t>
            </a:r>
          </a:p>
          <a:p>
            <a:pPr marL="0" indent="0">
              <a:buNone/>
            </a:pPr>
            <a:r>
              <a:rPr lang="en-GB" sz="1400" dirty="0"/>
              <a:t>UN (2026) </a:t>
            </a:r>
            <a:r>
              <a:rPr lang="en-GB" sz="1400" i="1" dirty="0"/>
              <a:t>Sustainable development</a:t>
            </a:r>
            <a:r>
              <a:rPr lang="en-GB" sz="1400" dirty="0"/>
              <a:t>. Available at: </a:t>
            </a:r>
            <a:r>
              <a:rPr lang="en-GB" sz="1400" u="sng" dirty="0">
                <a:hlinkClick r:id="rId6">
                  <a:extLst>
                    <a:ext uri="{A12FA001-AC4F-418D-AE19-62706E023703}">
                      <ahyp:hlinkClr xmlns:ahyp="http://schemas.microsoft.com/office/drawing/2018/hyperlinkcolor" val="tx"/>
                    </a:ext>
                  </a:extLst>
                </a:hlinkClick>
              </a:rPr>
              <a:t>Goal 3 | Department of Economic and Social Affairs</a:t>
            </a:r>
            <a:r>
              <a:rPr lang="en-GB" sz="1400" dirty="0"/>
              <a:t> (Accessed 1</a:t>
            </a:r>
            <a:r>
              <a:rPr lang="en-GB" sz="1400" baseline="30000" dirty="0"/>
              <a:t>st</a:t>
            </a:r>
            <a:r>
              <a:rPr lang="en-GB" sz="1400" dirty="0"/>
              <a:t> February 2026)</a:t>
            </a:r>
          </a:p>
          <a:p>
            <a:pPr marL="0" indent="0">
              <a:buNone/>
            </a:pPr>
            <a:r>
              <a:rPr lang="en-GB" sz="1400" dirty="0"/>
              <a:t>WHO (2024) </a:t>
            </a:r>
            <a:r>
              <a:rPr lang="en-GB" sz="1400" i="1" dirty="0"/>
              <a:t>Health in all policies: Helsinki statement framework for country action</a:t>
            </a:r>
            <a:r>
              <a:rPr lang="en-GB" sz="1400" dirty="0"/>
              <a:t>. Available at: </a:t>
            </a:r>
            <a:r>
              <a:rPr lang="en-GB" sz="1400" u="sng" dirty="0">
                <a:hlinkClick r:id="rId7">
                  <a:extLst>
                    <a:ext uri="{A12FA001-AC4F-418D-AE19-62706E023703}">
                      <ahyp:hlinkClr xmlns:ahyp="http://schemas.microsoft.com/office/drawing/2018/hyperlinkcolor" val="tx"/>
                    </a:ext>
                  </a:extLst>
                </a:hlinkClick>
              </a:rPr>
              <a:t>Health in all policies: Helsinki statement. Framework for country action</a:t>
            </a:r>
            <a:r>
              <a:rPr lang="en-GB" sz="1400" dirty="0"/>
              <a:t> (Accessed 5</a:t>
            </a:r>
            <a:r>
              <a:rPr lang="en-GB" sz="1400" baseline="30000" dirty="0"/>
              <a:t>th</a:t>
            </a:r>
            <a:r>
              <a:rPr lang="en-GB" sz="1400" dirty="0"/>
              <a:t> February 2026)</a:t>
            </a:r>
          </a:p>
          <a:p>
            <a:pPr marL="0" indent="0">
              <a:buNone/>
            </a:pPr>
            <a:r>
              <a:rPr lang="en-GB" sz="1400" dirty="0"/>
              <a:t>WHO (2026) </a:t>
            </a:r>
            <a:r>
              <a:rPr lang="en-GB" sz="1400" i="1" dirty="0"/>
              <a:t>Promoting wellbeing</a:t>
            </a:r>
            <a:r>
              <a:rPr lang="en-GB" sz="1400" dirty="0"/>
              <a:t>. Available at: </a:t>
            </a:r>
            <a:r>
              <a:rPr lang="en-GB" sz="1400" u="sng" dirty="0">
                <a:hlinkClick r:id="rId8">
                  <a:extLst>
                    <a:ext uri="{A12FA001-AC4F-418D-AE19-62706E023703}">
                      <ahyp:hlinkClr xmlns:ahyp="http://schemas.microsoft.com/office/drawing/2018/hyperlinkcolor" val="tx"/>
                    </a:ext>
                  </a:extLst>
                </a:hlinkClick>
              </a:rPr>
              <a:t>Promoting well-being</a:t>
            </a:r>
            <a:r>
              <a:rPr lang="en-GB" sz="1400" dirty="0"/>
              <a:t> (Accessed 15</a:t>
            </a:r>
            <a:r>
              <a:rPr lang="en-GB" sz="1400" baseline="30000" dirty="0"/>
              <a:t>th</a:t>
            </a:r>
            <a:r>
              <a:rPr lang="en-GB" sz="1400" dirty="0"/>
              <a:t> January 2026)</a:t>
            </a:r>
          </a:p>
          <a:p>
            <a:pPr marL="0" indent="0">
              <a:buNone/>
            </a:pPr>
            <a:r>
              <a:rPr lang="en-GB" sz="1400" dirty="0"/>
              <a:t>WHO (2026) </a:t>
            </a:r>
            <a:r>
              <a:rPr lang="en-GB" sz="1400" i="1" dirty="0"/>
              <a:t>Social determinants of health</a:t>
            </a:r>
            <a:r>
              <a:rPr lang="en-GB" sz="1400" dirty="0"/>
              <a:t>. Available at: </a:t>
            </a:r>
            <a:r>
              <a:rPr lang="en-GB" sz="1400" u="sng" dirty="0">
                <a:hlinkClick r:id="rId9">
                  <a:extLst>
                    <a:ext uri="{A12FA001-AC4F-418D-AE19-62706E023703}">
                      <ahyp:hlinkClr xmlns:ahyp="http://schemas.microsoft.com/office/drawing/2018/hyperlinkcolor" val="tx"/>
                    </a:ext>
                  </a:extLst>
                </a:hlinkClick>
              </a:rPr>
              <a:t>Social determinants of health</a:t>
            </a:r>
            <a:r>
              <a:rPr lang="en-GB" sz="1400" dirty="0"/>
              <a:t> (Accessed 3</a:t>
            </a:r>
            <a:r>
              <a:rPr lang="en-GB" sz="1400" baseline="30000" dirty="0"/>
              <a:t>rd</a:t>
            </a:r>
            <a:r>
              <a:rPr lang="en-GB" sz="1400" dirty="0"/>
              <a:t> February 2026)</a:t>
            </a:r>
          </a:p>
          <a:p>
            <a:pPr marL="0" indent="0">
              <a:buNone/>
            </a:pPr>
            <a:r>
              <a:rPr lang="en-GB" sz="1400" dirty="0"/>
              <a:t>WHO (2026) </a:t>
            </a:r>
            <a:r>
              <a:rPr lang="en-GB" sz="1400" i="1" dirty="0"/>
              <a:t>Universal health coverage</a:t>
            </a:r>
            <a:r>
              <a:rPr lang="en-GB" sz="1400" dirty="0"/>
              <a:t>. Available at: </a:t>
            </a:r>
            <a:r>
              <a:rPr lang="en-GB" sz="1400" u="sng" dirty="0">
                <a:hlinkClick r:id="rId10">
                  <a:extLst>
                    <a:ext uri="{A12FA001-AC4F-418D-AE19-62706E023703}">
                      <ahyp:hlinkClr xmlns:ahyp="http://schemas.microsoft.com/office/drawing/2018/hyperlinkcolor" val="tx"/>
                    </a:ext>
                  </a:extLst>
                </a:hlinkClick>
              </a:rPr>
              <a:t>Universal Health Coverage</a:t>
            </a:r>
            <a:r>
              <a:rPr lang="en-GB" sz="1400" dirty="0"/>
              <a:t> (Accessed: 15</a:t>
            </a:r>
            <a:r>
              <a:rPr lang="en-GB" sz="1400" baseline="30000" dirty="0"/>
              <a:t>th</a:t>
            </a:r>
            <a:r>
              <a:rPr lang="en-GB" sz="1400" dirty="0"/>
              <a:t> January 2026)</a:t>
            </a:r>
          </a:p>
          <a:p>
            <a:pPr marL="0" indent="0">
              <a:buNone/>
            </a:pPr>
            <a:r>
              <a:rPr lang="en-GB" sz="1400" dirty="0"/>
              <a:t>WHO (2026) </a:t>
            </a:r>
            <a:r>
              <a:rPr lang="en-GB" sz="1400" i="1" dirty="0"/>
              <a:t>Universal health coverage</a:t>
            </a:r>
            <a:r>
              <a:rPr lang="en-GB" sz="1400" dirty="0"/>
              <a:t>. Available at: </a:t>
            </a:r>
            <a:r>
              <a:rPr lang="en-GB" sz="1400" u="sng" dirty="0">
                <a:hlinkClick r:id="rId10">
                  <a:extLst>
                    <a:ext uri="{A12FA001-AC4F-418D-AE19-62706E023703}">
                      <ahyp:hlinkClr xmlns:ahyp="http://schemas.microsoft.com/office/drawing/2018/hyperlinkcolor" val="tx"/>
                    </a:ext>
                  </a:extLst>
                </a:hlinkClick>
              </a:rPr>
              <a:t>Universal Health Coverage</a:t>
            </a:r>
            <a:r>
              <a:rPr lang="en-GB" sz="1400" dirty="0"/>
              <a:t> (Accessed 8</a:t>
            </a:r>
            <a:r>
              <a:rPr lang="en-GB" sz="1400" baseline="30000" dirty="0"/>
              <a:t>th</a:t>
            </a:r>
            <a:r>
              <a:rPr lang="en-GB" sz="1400" dirty="0"/>
              <a:t> February 2026)</a:t>
            </a:r>
          </a:p>
          <a:p>
            <a:pPr marL="0" indent="0">
              <a:buNone/>
            </a:pPr>
            <a:r>
              <a:rPr lang="en-GB" sz="1400" dirty="0"/>
              <a:t>Willacy, H. (2025) </a:t>
            </a:r>
            <a:r>
              <a:rPr lang="en-GB" sz="1400" i="1" dirty="0"/>
              <a:t>Holistic medicine</a:t>
            </a:r>
            <a:r>
              <a:rPr lang="en-GB" sz="1400" dirty="0"/>
              <a:t>. Available at: </a:t>
            </a:r>
            <a:r>
              <a:rPr lang="en-GB" sz="1400" u="sng" dirty="0">
                <a:hlinkClick r:id="rId11">
                  <a:extLst>
                    <a:ext uri="{A12FA001-AC4F-418D-AE19-62706E023703}">
                      <ahyp:hlinkClr xmlns:ahyp="http://schemas.microsoft.com/office/drawing/2018/hyperlinkcolor" val="tx"/>
                    </a:ext>
                  </a:extLst>
                </a:hlinkClick>
              </a:rPr>
              <a:t>Holistic Medicine: what is holistic medicine and does it work?</a:t>
            </a:r>
            <a:r>
              <a:rPr lang="en-GB" sz="1400" dirty="0"/>
              <a:t> (Accessed 12</a:t>
            </a:r>
            <a:r>
              <a:rPr lang="en-GB" sz="1400" baseline="30000" dirty="0"/>
              <a:t>th</a:t>
            </a:r>
            <a:r>
              <a:rPr lang="en-GB" sz="1400" dirty="0"/>
              <a:t> February 2026)</a:t>
            </a:r>
          </a:p>
          <a:p>
            <a:pPr marL="0" indent="0">
              <a:buNone/>
            </a:pPr>
            <a:r>
              <a:rPr lang="en-GB" sz="1400" dirty="0"/>
              <a:t>World Commission on Environment and Development (WCED) (1987) </a:t>
            </a:r>
            <a:r>
              <a:rPr lang="en-GB" sz="1400" i="1" dirty="0"/>
              <a:t>Our Common Future (The Brundtland Report)</a:t>
            </a:r>
            <a:r>
              <a:rPr lang="en-GB" sz="1400" dirty="0"/>
              <a:t>. Available at: </a:t>
            </a:r>
            <a:r>
              <a:rPr lang="en-GB" sz="1400" u="sng" dirty="0">
                <a:hlinkClick r:id="rId12">
                  <a:extLst>
                    <a:ext uri="{A12FA001-AC4F-418D-AE19-62706E023703}">
                      <ahyp:hlinkClr xmlns:ahyp="http://schemas.microsoft.com/office/drawing/2018/hyperlinkcolor" val="tx"/>
                    </a:ext>
                  </a:extLst>
                </a:hlinkClick>
              </a:rPr>
              <a:t>Brundtland Report 1987: Our Common Future</a:t>
            </a:r>
            <a:r>
              <a:rPr lang="en-GB" sz="1400" dirty="0"/>
              <a:t> (Accessed 10</a:t>
            </a:r>
            <a:r>
              <a:rPr lang="en-GB" sz="1400" baseline="30000" dirty="0"/>
              <a:t>th</a:t>
            </a:r>
            <a:r>
              <a:rPr lang="en-GB" sz="1400" dirty="0"/>
              <a:t> February 2026)</a:t>
            </a:r>
          </a:p>
          <a:p>
            <a:pPr marL="0" indent="0">
              <a:buNone/>
            </a:pPr>
            <a:endParaRPr lang="en-GB" sz="1400" dirty="0"/>
          </a:p>
        </p:txBody>
      </p:sp>
    </p:spTree>
    <p:extLst>
      <p:ext uri="{BB962C8B-B14F-4D97-AF65-F5344CB8AC3E}">
        <p14:creationId xmlns:p14="http://schemas.microsoft.com/office/powerpoint/2010/main" val="40729562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1417</TotalTime>
  <Words>2450</Words>
  <Application>Microsoft Office PowerPoint</Application>
  <PresentationFormat>Widescreen</PresentationFormat>
  <Paragraphs>252</Paragraphs>
  <Slides>23</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Aptos</vt:lpstr>
      <vt:lpstr>Aptos Display</vt:lpstr>
      <vt:lpstr>Arial</vt:lpstr>
      <vt:lpstr>Office Theme</vt:lpstr>
      <vt:lpstr>Student: Hamidun Nahar Student number: 2237937 </vt:lpstr>
      <vt:lpstr>Introduction</vt:lpstr>
      <vt:lpstr>Definition of key concepts</vt:lpstr>
      <vt:lpstr>Wellbeing</vt:lpstr>
      <vt:lpstr>Wellbeing</vt:lpstr>
      <vt:lpstr>Sustainable Development</vt:lpstr>
      <vt:lpstr>Models of Health </vt:lpstr>
      <vt:lpstr>Models of health</vt:lpstr>
      <vt:lpstr>How are models of health used?</vt:lpstr>
      <vt:lpstr>PowerPoint Presentation</vt:lpstr>
      <vt:lpstr>UN Sustainable Development Goals (SDGs)</vt:lpstr>
      <vt:lpstr>SDG 3</vt:lpstr>
      <vt:lpstr>UK SDG 3 Goals</vt:lpstr>
      <vt:lpstr>NHS Diabetes Prevention Programme (NHS DPP)</vt:lpstr>
      <vt:lpstr>Policy and Governance</vt:lpstr>
      <vt:lpstr>UK legislation </vt:lpstr>
      <vt:lpstr>PowerPoint Presentation</vt:lpstr>
      <vt:lpstr>Health Belief Model (HBM)</vt:lpstr>
      <vt:lpstr>Equity and Access</vt:lpstr>
      <vt:lpstr>Equity and Access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sonny chowdhury</dc:creator>
  <cp:lastModifiedBy>sonny chowdhury</cp:lastModifiedBy>
  <cp:revision>1</cp:revision>
  <dcterms:created xsi:type="dcterms:W3CDTF">2026-02-07T19:04:51Z</dcterms:created>
  <dcterms:modified xsi:type="dcterms:W3CDTF">2026-02-15T03:59:05Z</dcterms:modified>
</cp:coreProperties>
</file>