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5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5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6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6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6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58" r:id="rId3"/>
    <p:sldMasterId id="2147483727" r:id="rId4"/>
  </p:sldMasterIdLst>
  <p:notesMasterIdLst>
    <p:notesMasterId r:id="rId103"/>
  </p:notesMasterIdLst>
  <p:sldIdLst>
    <p:sldId id="256" r:id="rId5"/>
    <p:sldId id="257" r:id="rId6"/>
    <p:sldId id="740" r:id="rId7"/>
    <p:sldId id="741" r:id="rId8"/>
    <p:sldId id="454" r:id="rId9"/>
    <p:sldId id="742" r:id="rId10"/>
    <p:sldId id="743" r:id="rId11"/>
    <p:sldId id="744" r:id="rId12"/>
    <p:sldId id="447" r:id="rId13"/>
    <p:sldId id="745" r:id="rId14"/>
    <p:sldId id="474" r:id="rId15"/>
    <p:sldId id="475" r:id="rId16"/>
    <p:sldId id="480" r:id="rId17"/>
    <p:sldId id="746" r:id="rId18"/>
    <p:sldId id="747" r:id="rId19"/>
    <p:sldId id="748" r:id="rId20"/>
    <p:sldId id="749" r:id="rId21"/>
    <p:sldId id="750" r:id="rId22"/>
    <p:sldId id="751" r:id="rId23"/>
    <p:sldId id="752" r:id="rId24"/>
    <p:sldId id="753" r:id="rId25"/>
    <p:sldId id="327" r:id="rId26"/>
    <p:sldId id="770" r:id="rId27"/>
    <p:sldId id="485" r:id="rId28"/>
    <p:sldId id="754" r:id="rId29"/>
    <p:sldId id="451" r:id="rId30"/>
    <p:sldId id="681" r:id="rId31"/>
    <p:sldId id="693" r:id="rId32"/>
    <p:sldId id="469" r:id="rId33"/>
    <p:sldId id="645" r:id="rId34"/>
    <p:sldId id="649" r:id="rId35"/>
    <p:sldId id="467" r:id="rId36"/>
    <p:sldId id="455" r:id="rId37"/>
    <p:sldId id="456" r:id="rId38"/>
    <p:sldId id="473" r:id="rId39"/>
    <p:sldId id="759" r:id="rId40"/>
    <p:sldId id="760" r:id="rId41"/>
    <p:sldId id="477" r:id="rId42"/>
    <p:sldId id="459" r:id="rId43"/>
    <p:sldId id="762" r:id="rId44"/>
    <p:sldId id="471" r:id="rId45"/>
    <p:sldId id="272" r:id="rId46"/>
    <p:sldId id="258" r:id="rId47"/>
    <p:sldId id="483" r:id="rId48"/>
    <p:sldId id="259" r:id="rId49"/>
    <p:sldId id="260" r:id="rId50"/>
    <p:sldId id="261" r:id="rId51"/>
    <p:sldId id="468" r:id="rId52"/>
    <p:sldId id="771" r:id="rId53"/>
    <p:sldId id="772" r:id="rId54"/>
    <p:sldId id="270" r:id="rId55"/>
    <p:sldId id="276" r:id="rId56"/>
    <p:sldId id="273" r:id="rId57"/>
    <p:sldId id="278" r:id="rId58"/>
    <p:sldId id="274" r:id="rId59"/>
    <p:sldId id="470" r:id="rId60"/>
    <p:sldId id="773" r:id="rId61"/>
    <p:sldId id="774" r:id="rId62"/>
    <p:sldId id="466" r:id="rId63"/>
    <p:sldId id="263" r:id="rId64"/>
    <p:sldId id="764" r:id="rId65"/>
    <p:sldId id="655" r:id="rId66"/>
    <p:sldId id="678" r:id="rId67"/>
    <p:sldId id="296" r:id="rId68"/>
    <p:sldId id="663" r:id="rId69"/>
    <p:sldId id="766" r:id="rId70"/>
    <p:sldId id="769" r:id="rId71"/>
    <p:sldId id="767" r:id="rId72"/>
    <p:sldId id="768" r:id="rId73"/>
    <p:sldId id="666" r:id="rId74"/>
    <p:sldId id="435" r:id="rId75"/>
    <p:sldId id="436" r:id="rId76"/>
    <p:sldId id="776" r:id="rId77"/>
    <p:sldId id="650" r:id="rId78"/>
    <p:sldId id="670" r:id="rId79"/>
    <p:sldId id="656" r:id="rId80"/>
    <p:sldId id="657" r:id="rId81"/>
    <p:sldId id="671" r:id="rId82"/>
    <p:sldId id="672" r:id="rId83"/>
    <p:sldId id="478" r:id="rId84"/>
    <p:sldId id="777" r:id="rId85"/>
    <p:sldId id="660" r:id="rId86"/>
    <p:sldId id="661" r:id="rId87"/>
    <p:sldId id="651" r:id="rId88"/>
    <p:sldId id="652" r:id="rId89"/>
    <p:sldId id="673" r:id="rId90"/>
    <p:sldId id="674" r:id="rId91"/>
    <p:sldId id="675" r:id="rId92"/>
    <p:sldId id="676" r:id="rId93"/>
    <p:sldId id="775" r:id="rId94"/>
    <p:sldId id="613" r:id="rId95"/>
    <p:sldId id="611" r:id="rId96"/>
    <p:sldId id="612" r:id="rId97"/>
    <p:sldId id="755" r:id="rId98"/>
    <p:sldId id="756" r:id="rId99"/>
    <p:sldId id="757" r:id="rId100"/>
    <p:sldId id="758" r:id="rId101"/>
    <p:sldId id="679" r:id="rId10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2CA077-FEA8-4798-A6DC-8808A0EB156E}" v="116" dt="2025-11-04T21:25:40.4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27" autoAdjust="0"/>
    <p:restoredTop sz="77837" autoAdjust="0"/>
  </p:normalViewPr>
  <p:slideViewPr>
    <p:cSldViewPr snapToGrid="0">
      <p:cViewPr varScale="1">
        <p:scale>
          <a:sx n="71" d="100"/>
          <a:sy n="71" d="100"/>
        </p:scale>
        <p:origin x="633"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07" Type="http://schemas.openxmlformats.org/officeDocument/2006/relationships/tableStyles" Target="tableStyles.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notesMaster" Target="notesMasters/notesMaster1.xml"/><Relationship Id="rId108" Type="http://schemas.microsoft.com/office/2016/11/relationships/changesInfo" Target="changesInfos/changesInfo1.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microsoft.com/office/2015/10/relationships/revisionInfo" Target="revisionInfo.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slideMaster" Target="slideMasters/slideMaster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5-11-04T21:31:04.686" v="5073" actId="20577"/>
      <pc:docMkLst>
        <pc:docMk/>
      </pc:docMkLst>
      <pc:sldChg chg="modSp mod modNotesTx">
        <pc:chgData name="Rhiannon Akers" userId="fb3c9d12-5c8c-42d7-8dc7-d872d7a3d202" providerId="ADAL" clId="{80AABDCA-A693-4F09-99FD-F26609E442FC}" dt="2025-11-04T21:11:58.141" v="4706" actId="20577"/>
        <pc:sldMkLst>
          <pc:docMk/>
          <pc:sldMk cId="1813576833" sldId="257"/>
        </pc:sldMkLst>
        <pc:graphicFrameChg chg="mod modGraphic">
          <ac:chgData name="Rhiannon Akers" userId="fb3c9d12-5c8c-42d7-8dc7-d872d7a3d202" providerId="ADAL" clId="{80AABDCA-A693-4F09-99FD-F26609E442FC}" dt="2025-11-04T21:11:58.141" v="4706" actId="20577"/>
          <ac:graphicFrameMkLst>
            <pc:docMk/>
            <pc:sldMk cId="1813576833" sldId="257"/>
            <ac:graphicFrameMk id="7" creationId="{F4A372D7-BA63-5B8F-D19B-5F3AED4C5682}"/>
          </ac:graphicFrameMkLst>
        </pc:graphicFrameChg>
      </pc:sldChg>
      <pc:sldChg chg="addSp delSp modSp mod modClrScheme chgLayout">
        <pc:chgData name="Rhiannon Akers" userId="fb3c9d12-5c8c-42d7-8dc7-d872d7a3d202" providerId="ADAL" clId="{80AABDCA-A693-4F09-99FD-F26609E442FC}" dt="2025-11-02T21:26:57.498" v="1379"/>
        <pc:sldMkLst>
          <pc:docMk/>
          <pc:sldMk cId="1342160352" sldId="258"/>
        </pc:sldMkLst>
        <pc:spChg chg="add mod">
          <ac:chgData name="Rhiannon Akers" userId="fb3c9d12-5c8c-42d7-8dc7-d872d7a3d202" providerId="ADAL" clId="{80AABDCA-A693-4F09-99FD-F26609E442FC}" dt="2025-11-02T21:26:20.592" v="1372" actId="26606"/>
          <ac:spMkLst>
            <pc:docMk/>
            <pc:sldMk cId="1342160352" sldId="258"/>
            <ac:spMk id="11271" creationId="{BC588B51-0FF1-A3CE-C79D-648870D5D9D8}"/>
          </ac:spMkLst>
        </pc:spChg>
        <pc:graphicFrameChg chg="add mod modGraphic">
          <ac:chgData name="Rhiannon Akers" userId="fb3c9d12-5c8c-42d7-8dc7-d872d7a3d202" providerId="ADAL" clId="{80AABDCA-A693-4F09-99FD-F26609E442FC}" dt="2025-11-02T21:26:57.498" v="1379"/>
          <ac:graphicFrameMkLst>
            <pc:docMk/>
            <pc:sldMk cId="1342160352" sldId="258"/>
            <ac:graphicFrameMk id="11267" creationId="{4207B217-6879-23DD-9418-DCC8E3EF8254}"/>
          </ac:graphicFrameMkLst>
        </pc:graphicFrameChg>
      </pc:sldChg>
      <pc:sldChg chg="addSp delSp modSp mod setBg modClrScheme modShow chgLayout">
        <pc:chgData name="Rhiannon Akers" userId="fb3c9d12-5c8c-42d7-8dc7-d872d7a3d202" providerId="ADAL" clId="{80AABDCA-A693-4F09-99FD-F26609E442FC}" dt="2025-11-04T21:08:46.040" v="4575" actId="729"/>
        <pc:sldMkLst>
          <pc:docMk/>
          <pc:sldMk cId="278278335" sldId="259"/>
        </pc:sldMkLst>
        <pc:graphicFrameChg chg="add mod modGraphic">
          <ac:chgData name="Rhiannon Akers" userId="fb3c9d12-5c8c-42d7-8dc7-d872d7a3d202" providerId="ADAL" clId="{80AABDCA-A693-4F09-99FD-F26609E442FC}" dt="2025-11-02T21:36:03.379" v="1772" actId="255"/>
          <ac:graphicFrameMkLst>
            <pc:docMk/>
            <pc:sldMk cId="278278335" sldId="259"/>
            <ac:graphicFrameMk id="4" creationId="{2FC1BE16-AC68-B364-6977-2BC10CF60145}"/>
          </ac:graphicFrameMkLst>
        </pc:graphicFrameChg>
      </pc:sldChg>
      <pc:sldChg chg="delSp modSp mod modClrScheme modShow chgLayout modNotesTx">
        <pc:chgData name="Rhiannon Akers" userId="fb3c9d12-5c8c-42d7-8dc7-d872d7a3d202" providerId="ADAL" clId="{80AABDCA-A693-4F09-99FD-F26609E442FC}" dt="2025-11-04T21:08:58.493" v="4576" actId="729"/>
        <pc:sldMkLst>
          <pc:docMk/>
          <pc:sldMk cId="413058439" sldId="260"/>
        </pc:sldMkLst>
        <pc:spChg chg="add mod ord">
          <ac:chgData name="Rhiannon Akers" userId="fb3c9d12-5c8c-42d7-8dc7-d872d7a3d202" providerId="ADAL" clId="{80AABDCA-A693-4F09-99FD-F26609E442FC}" dt="2025-11-02T21:36:17.321" v="1773" actId="20577"/>
          <ac:spMkLst>
            <pc:docMk/>
            <pc:sldMk cId="413058439" sldId="260"/>
            <ac:spMk id="13314" creationId="{00000000-0000-0000-0000-000000000000}"/>
          </ac:spMkLst>
        </pc:spChg>
        <pc:spChg chg="add mod">
          <ac:chgData name="Rhiannon Akers" userId="fb3c9d12-5c8c-42d7-8dc7-d872d7a3d202" providerId="ADAL" clId="{80AABDCA-A693-4F09-99FD-F26609E442FC}" dt="2025-11-02T21:30:08.679" v="1403" actId="26606"/>
          <ac:spMkLst>
            <pc:docMk/>
            <pc:sldMk cId="413058439" sldId="260"/>
            <ac:spMk id="13315" creationId="{00000000-0000-0000-0000-000000000000}"/>
          </ac:spMkLst>
        </pc:spChg>
      </pc:sldChg>
      <pc:sldChg chg="modSp del mod">
        <pc:chgData name="Rhiannon Akers" userId="fb3c9d12-5c8c-42d7-8dc7-d872d7a3d202" providerId="ADAL" clId="{80AABDCA-A693-4F09-99FD-F26609E442FC}" dt="2025-11-02T21:36:43.437" v="1774" actId="47"/>
        <pc:sldMkLst>
          <pc:docMk/>
          <pc:sldMk cId="326168290" sldId="262"/>
        </pc:sldMkLst>
      </pc:sldChg>
      <pc:sldChg chg="addSp delSp modSp mod ord modClrScheme chgLayout">
        <pc:chgData name="Rhiannon Akers" userId="fb3c9d12-5c8c-42d7-8dc7-d872d7a3d202" providerId="ADAL" clId="{80AABDCA-A693-4F09-99FD-F26609E442FC}" dt="2025-11-04T20:59:39.503" v="4554"/>
        <pc:sldMkLst>
          <pc:docMk/>
          <pc:sldMk cId="966141094" sldId="263"/>
        </pc:sldMkLst>
        <pc:spChg chg="mod">
          <ac:chgData name="Rhiannon Akers" userId="fb3c9d12-5c8c-42d7-8dc7-d872d7a3d202" providerId="ADAL" clId="{80AABDCA-A693-4F09-99FD-F26609E442FC}" dt="2025-11-02T21:42:55.065" v="2121" actId="26606"/>
          <ac:spMkLst>
            <pc:docMk/>
            <pc:sldMk cId="966141094" sldId="263"/>
            <ac:spMk id="12290" creationId="{00000000-0000-0000-0000-000000000000}"/>
          </ac:spMkLst>
        </pc:spChg>
        <pc:graphicFrameChg chg="add mod modGraphic">
          <ac:chgData name="Rhiannon Akers" userId="fb3c9d12-5c8c-42d7-8dc7-d872d7a3d202" providerId="ADAL" clId="{80AABDCA-A693-4F09-99FD-F26609E442FC}" dt="2025-11-02T21:42:55.065" v="2121" actId="26606"/>
          <ac:graphicFrameMkLst>
            <pc:docMk/>
            <pc:sldMk cId="966141094" sldId="263"/>
            <ac:graphicFrameMk id="12293" creationId="{AF759E90-2672-56E8-50A7-1CB31FD9D78E}"/>
          </ac:graphicFrameMkLst>
        </pc:graphicFrameChg>
      </pc:sldChg>
      <pc:sldChg chg="del">
        <pc:chgData name="Rhiannon Akers" userId="fb3c9d12-5c8c-42d7-8dc7-d872d7a3d202" providerId="ADAL" clId="{80AABDCA-A693-4F09-99FD-F26609E442FC}" dt="2025-11-02T21:30:37.086" v="1408" actId="47"/>
        <pc:sldMkLst>
          <pc:docMk/>
          <pc:sldMk cId="2041670291" sldId="264"/>
        </pc:sldMkLst>
      </pc:sldChg>
      <pc:sldChg chg="del">
        <pc:chgData name="Rhiannon Akers" userId="fb3c9d12-5c8c-42d7-8dc7-d872d7a3d202" providerId="ADAL" clId="{80AABDCA-A693-4F09-99FD-F26609E442FC}" dt="2025-11-02T22:07:02.226" v="3589" actId="2696"/>
        <pc:sldMkLst>
          <pc:docMk/>
          <pc:sldMk cId="0" sldId="265"/>
        </pc:sldMkLst>
      </pc:sldChg>
      <pc:sldChg chg="add del">
        <pc:chgData name="Rhiannon Akers" userId="fb3c9d12-5c8c-42d7-8dc7-d872d7a3d202" providerId="ADAL" clId="{80AABDCA-A693-4F09-99FD-F26609E442FC}" dt="2025-11-04T21:23:14.528" v="4746" actId="47"/>
        <pc:sldMkLst>
          <pc:docMk/>
          <pc:sldMk cId="2089838938" sldId="270"/>
        </pc:sldMkLst>
      </pc:sldChg>
      <pc:sldChg chg="add">
        <pc:chgData name="Rhiannon Akers" userId="fb3c9d12-5c8c-42d7-8dc7-d872d7a3d202" providerId="ADAL" clId="{80AABDCA-A693-4F09-99FD-F26609E442FC}" dt="2025-11-04T20:36:58.166" v="4037"/>
        <pc:sldMkLst>
          <pc:docMk/>
          <pc:sldMk cId="1386864652" sldId="272"/>
        </pc:sldMkLst>
      </pc:sldChg>
      <pc:sldChg chg="modSp add mod">
        <pc:chgData name="Rhiannon Akers" userId="fb3c9d12-5c8c-42d7-8dc7-d872d7a3d202" providerId="ADAL" clId="{80AABDCA-A693-4F09-99FD-F26609E442FC}" dt="2025-11-04T20:38:47.418" v="4043" actId="27636"/>
        <pc:sldMkLst>
          <pc:docMk/>
          <pc:sldMk cId="4063061074" sldId="273"/>
        </pc:sldMkLst>
        <pc:spChg chg="mod">
          <ac:chgData name="Rhiannon Akers" userId="fb3c9d12-5c8c-42d7-8dc7-d872d7a3d202" providerId="ADAL" clId="{80AABDCA-A693-4F09-99FD-F26609E442FC}" dt="2025-11-04T20:38:47.418" v="4043" actId="27636"/>
          <ac:spMkLst>
            <pc:docMk/>
            <pc:sldMk cId="4063061074" sldId="273"/>
            <ac:spMk id="3" creationId="{870FB555-1515-38C9-C337-6F5CF5E8F971}"/>
          </ac:spMkLst>
        </pc:spChg>
      </pc:sldChg>
      <pc:sldChg chg="add">
        <pc:chgData name="Rhiannon Akers" userId="fb3c9d12-5c8c-42d7-8dc7-d872d7a3d202" providerId="ADAL" clId="{80AABDCA-A693-4F09-99FD-F26609E442FC}" dt="2025-11-04T20:38:47.062" v="4038"/>
        <pc:sldMkLst>
          <pc:docMk/>
          <pc:sldMk cId="950044710" sldId="274"/>
        </pc:sldMkLst>
      </pc:sldChg>
      <pc:sldChg chg="add">
        <pc:chgData name="Rhiannon Akers" userId="fb3c9d12-5c8c-42d7-8dc7-d872d7a3d202" providerId="ADAL" clId="{80AABDCA-A693-4F09-99FD-F26609E442FC}" dt="2025-11-04T20:38:47.062" v="4038"/>
        <pc:sldMkLst>
          <pc:docMk/>
          <pc:sldMk cId="999632922" sldId="276"/>
        </pc:sldMkLst>
      </pc:sldChg>
      <pc:sldChg chg="add">
        <pc:chgData name="Rhiannon Akers" userId="fb3c9d12-5c8c-42d7-8dc7-d872d7a3d202" providerId="ADAL" clId="{80AABDCA-A693-4F09-99FD-F26609E442FC}" dt="2025-11-04T20:38:47.062" v="4038"/>
        <pc:sldMkLst>
          <pc:docMk/>
          <pc:sldMk cId="1788585131" sldId="278"/>
        </pc:sldMkLst>
      </pc:sldChg>
      <pc:sldChg chg="addSp delSp modSp mod modShow">
        <pc:chgData name="Rhiannon Akers" userId="fb3c9d12-5c8c-42d7-8dc7-d872d7a3d202" providerId="ADAL" clId="{80AABDCA-A693-4F09-99FD-F26609E442FC}" dt="2025-11-04T21:25:45.979" v="4760" actId="729"/>
        <pc:sldMkLst>
          <pc:docMk/>
          <pc:sldMk cId="3432111699" sldId="296"/>
        </pc:sldMkLst>
        <pc:spChg chg="mod">
          <ac:chgData name="Rhiannon Akers" userId="fb3c9d12-5c8c-42d7-8dc7-d872d7a3d202" providerId="ADAL" clId="{80AABDCA-A693-4F09-99FD-F26609E442FC}" dt="2025-11-02T21:50:34.153" v="2678" actId="26606"/>
          <ac:spMkLst>
            <pc:docMk/>
            <pc:sldMk cId="3432111699" sldId="296"/>
            <ac:spMk id="2" creationId="{00000000-0000-0000-0000-000000000000}"/>
          </ac:spMkLst>
        </pc:spChg>
        <pc:graphicFrameChg chg="add modGraphic">
          <ac:chgData name="Rhiannon Akers" userId="fb3c9d12-5c8c-42d7-8dc7-d872d7a3d202" providerId="ADAL" clId="{80AABDCA-A693-4F09-99FD-F26609E442FC}" dt="2025-11-02T21:51:52.549" v="2716" actId="20577"/>
          <ac:graphicFrameMkLst>
            <pc:docMk/>
            <pc:sldMk cId="3432111699" sldId="296"/>
            <ac:graphicFrameMk id="5" creationId="{E72AB772-86B1-EB39-59C5-160CF4AA6956}"/>
          </ac:graphicFrameMkLst>
        </pc:graphicFrameChg>
      </pc:sldChg>
      <pc:sldChg chg="add">
        <pc:chgData name="Rhiannon Akers" userId="fb3c9d12-5c8c-42d7-8dc7-d872d7a3d202" providerId="ADAL" clId="{80AABDCA-A693-4F09-99FD-F26609E442FC}" dt="2025-11-04T20:28:34.680" v="4019"/>
        <pc:sldMkLst>
          <pc:docMk/>
          <pc:sldMk cId="1271990079" sldId="327"/>
        </pc:sldMkLst>
      </pc:sldChg>
      <pc:sldChg chg="modSp add mod">
        <pc:chgData name="Rhiannon Akers" userId="fb3c9d12-5c8c-42d7-8dc7-d872d7a3d202" providerId="ADAL" clId="{80AABDCA-A693-4F09-99FD-F26609E442FC}" dt="2025-11-02T22:10:59.382" v="3595" actId="27636"/>
        <pc:sldMkLst>
          <pc:docMk/>
          <pc:sldMk cId="2855766461" sldId="435"/>
        </pc:sldMkLst>
        <pc:spChg chg="mod">
          <ac:chgData name="Rhiannon Akers" userId="fb3c9d12-5c8c-42d7-8dc7-d872d7a3d202" providerId="ADAL" clId="{80AABDCA-A693-4F09-99FD-F26609E442FC}" dt="2025-11-02T22:10:59.382" v="3595" actId="27636"/>
          <ac:spMkLst>
            <pc:docMk/>
            <pc:sldMk cId="2855766461" sldId="435"/>
            <ac:spMk id="3" creationId="{04DE0D6C-1FC3-1914-3DE3-DDC9AFDD25F3}"/>
          </ac:spMkLst>
        </pc:spChg>
      </pc:sldChg>
      <pc:sldChg chg="modSp add mod">
        <pc:chgData name="Rhiannon Akers" userId="fb3c9d12-5c8c-42d7-8dc7-d872d7a3d202" providerId="ADAL" clId="{80AABDCA-A693-4F09-99FD-F26609E442FC}" dt="2025-11-02T22:10:59.406" v="3596" actId="27636"/>
        <pc:sldMkLst>
          <pc:docMk/>
          <pc:sldMk cId="2735320077" sldId="436"/>
        </pc:sldMkLst>
        <pc:spChg chg="mod">
          <ac:chgData name="Rhiannon Akers" userId="fb3c9d12-5c8c-42d7-8dc7-d872d7a3d202" providerId="ADAL" clId="{80AABDCA-A693-4F09-99FD-F26609E442FC}" dt="2025-11-02T22:10:59.406" v="3596" actId="27636"/>
          <ac:spMkLst>
            <pc:docMk/>
            <pc:sldMk cId="2735320077" sldId="436"/>
            <ac:spMk id="3" creationId="{3C835C08-D49F-826D-9D9B-EA8B98B9E22F}"/>
          </ac:spMkLst>
        </pc:spChg>
      </pc:sldChg>
      <pc:sldChg chg="addSp delSp modSp add mod">
        <pc:chgData name="Rhiannon Akers" userId="fb3c9d12-5c8c-42d7-8dc7-d872d7a3d202" providerId="ADAL" clId="{80AABDCA-A693-4F09-99FD-F26609E442FC}" dt="2025-11-04T20:24:58.021" v="3993" actId="26606"/>
        <pc:sldMkLst>
          <pc:docMk/>
          <pc:sldMk cId="4245348780" sldId="447"/>
        </pc:sldMkLst>
        <pc:spChg chg="mod">
          <ac:chgData name="Rhiannon Akers" userId="fb3c9d12-5c8c-42d7-8dc7-d872d7a3d202" providerId="ADAL" clId="{80AABDCA-A693-4F09-99FD-F26609E442FC}" dt="2025-11-04T20:24:05.507" v="3986" actId="27636"/>
          <ac:spMkLst>
            <pc:docMk/>
            <pc:sldMk cId="4245348780" sldId="447"/>
            <ac:spMk id="2" creationId="{22C346C1-447A-42FE-A9D8-B51FAA8ECF6C}"/>
          </ac:spMkLst>
        </pc:spChg>
        <pc:spChg chg="add del mod">
          <ac:chgData name="Rhiannon Akers" userId="fb3c9d12-5c8c-42d7-8dc7-d872d7a3d202" providerId="ADAL" clId="{80AABDCA-A693-4F09-99FD-F26609E442FC}" dt="2025-11-04T20:24:58.021" v="3993" actId="26606"/>
          <ac:spMkLst>
            <pc:docMk/>
            <pc:sldMk cId="4245348780" sldId="447"/>
            <ac:spMk id="3" creationId="{5DE19207-5040-4438-81A1-A31165C76C30}"/>
          </ac:spMkLst>
        </pc:spChg>
        <pc:graphicFrameChg chg="add del">
          <ac:chgData name="Rhiannon Akers" userId="fb3c9d12-5c8c-42d7-8dc7-d872d7a3d202" providerId="ADAL" clId="{80AABDCA-A693-4F09-99FD-F26609E442FC}" dt="2025-11-04T20:24:57.969" v="3992" actId="26606"/>
          <ac:graphicFrameMkLst>
            <pc:docMk/>
            <pc:sldMk cId="4245348780" sldId="447"/>
            <ac:graphicFrameMk id="5" creationId="{69559F9D-963F-1A7C-E83E-3923DE7B3C1F}"/>
          </ac:graphicFrameMkLst>
        </pc:graphicFrameChg>
        <pc:graphicFrameChg chg="add">
          <ac:chgData name="Rhiannon Akers" userId="fb3c9d12-5c8c-42d7-8dc7-d872d7a3d202" providerId="ADAL" clId="{80AABDCA-A693-4F09-99FD-F26609E442FC}" dt="2025-11-04T20:24:58.021" v="3993" actId="26606"/>
          <ac:graphicFrameMkLst>
            <pc:docMk/>
            <pc:sldMk cId="4245348780" sldId="447"/>
            <ac:graphicFrameMk id="7" creationId="{655BFC1B-F54A-4CA3-FAEA-E62CA3A11F5D}"/>
          </ac:graphicFrameMkLst>
        </pc:graphicFrameChg>
      </pc:sldChg>
      <pc:sldChg chg="modSp add mod modNotesTx">
        <pc:chgData name="Rhiannon Akers" userId="fb3c9d12-5c8c-42d7-8dc7-d872d7a3d202" providerId="ADAL" clId="{80AABDCA-A693-4F09-99FD-F26609E442FC}" dt="2025-11-04T20:52:51.984" v="4550" actId="20577"/>
        <pc:sldMkLst>
          <pc:docMk/>
          <pc:sldMk cId="2207761844" sldId="451"/>
        </pc:sldMkLst>
        <pc:spChg chg="mod">
          <ac:chgData name="Rhiannon Akers" userId="fb3c9d12-5c8c-42d7-8dc7-d872d7a3d202" providerId="ADAL" clId="{80AABDCA-A693-4F09-99FD-F26609E442FC}" dt="2025-11-04T20:28:50.274" v="4021" actId="27636"/>
          <ac:spMkLst>
            <pc:docMk/>
            <pc:sldMk cId="2207761844" sldId="451"/>
            <ac:spMk id="2" creationId="{3D17C773-3302-C1C4-2B5A-C8EEE1E06D8E}"/>
          </ac:spMkLst>
        </pc:spChg>
        <pc:spChg chg="mod">
          <ac:chgData name="Rhiannon Akers" userId="fb3c9d12-5c8c-42d7-8dc7-d872d7a3d202" providerId="ADAL" clId="{80AABDCA-A693-4F09-99FD-F26609E442FC}" dt="2025-11-04T20:28:50.290" v="4022" actId="27636"/>
          <ac:spMkLst>
            <pc:docMk/>
            <pc:sldMk cId="2207761844" sldId="451"/>
            <ac:spMk id="3" creationId="{FD82E761-DB33-614D-2857-E910D436B675}"/>
          </ac:spMkLst>
        </pc:spChg>
      </pc:sldChg>
      <pc:sldChg chg="add">
        <pc:chgData name="Rhiannon Akers" userId="fb3c9d12-5c8c-42d7-8dc7-d872d7a3d202" providerId="ADAL" clId="{80AABDCA-A693-4F09-99FD-F26609E442FC}" dt="2025-11-04T20:21:52.352" v="3983"/>
        <pc:sldMkLst>
          <pc:docMk/>
          <pc:sldMk cId="1270340831" sldId="454"/>
        </pc:sldMkLst>
      </pc:sldChg>
      <pc:sldChg chg="add">
        <pc:chgData name="Rhiannon Akers" userId="fb3c9d12-5c8c-42d7-8dc7-d872d7a3d202" providerId="ADAL" clId="{80AABDCA-A693-4F09-99FD-F26609E442FC}" dt="2025-11-04T20:30:29.925" v="4025"/>
        <pc:sldMkLst>
          <pc:docMk/>
          <pc:sldMk cId="2388078708" sldId="455"/>
        </pc:sldMkLst>
      </pc:sldChg>
      <pc:sldChg chg="modSp add mod">
        <pc:chgData name="Rhiannon Akers" userId="fb3c9d12-5c8c-42d7-8dc7-d872d7a3d202" providerId="ADAL" clId="{80AABDCA-A693-4F09-99FD-F26609E442FC}" dt="2025-11-04T20:56:17.562" v="4552" actId="113"/>
        <pc:sldMkLst>
          <pc:docMk/>
          <pc:sldMk cId="2103153404" sldId="456"/>
        </pc:sldMkLst>
        <pc:spChg chg="mod">
          <ac:chgData name="Rhiannon Akers" userId="fb3c9d12-5c8c-42d7-8dc7-d872d7a3d202" providerId="ADAL" clId="{80AABDCA-A693-4F09-99FD-F26609E442FC}" dt="2025-11-04T20:56:17.562" v="4552" actId="113"/>
          <ac:spMkLst>
            <pc:docMk/>
            <pc:sldMk cId="2103153404" sldId="456"/>
            <ac:spMk id="2" creationId="{4447385F-C39D-9D47-1609-4FEC46F9BD16}"/>
          </ac:spMkLst>
        </pc:spChg>
      </pc:sldChg>
      <pc:sldChg chg="modSp add mod ord">
        <pc:chgData name="Rhiannon Akers" userId="fb3c9d12-5c8c-42d7-8dc7-d872d7a3d202" providerId="ADAL" clId="{80AABDCA-A693-4F09-99FD-F26609E442FC}" dt="2025-11-04T20:36:50.024" v="4036" actId="5793"/>
        <pc:sldMkLst>
          <pc:docMk/>
          <pc:sldMk cId="306116599" sldId="459"/>
        </pc:sldMkLst>
        <pc:spChg chg="mod">
          <ac:chgData name="Rhiannon Akers" userId="fb3c9d12-5c8c-42d7-8dc7-d872d7a3d202" providerId="ADAL" clId="{80AABDCA-A693-4F09-99FD-F26609E442FC}" dt="2025-11-04T20:36:50.024" v="4036" actId="5793"/>
          <ac:spMkLst>
            <pc:docMk/>
            <pc:sldMk cId="306116599" sldId="459"/>
            <ac:spMk id="3" creationId="{E0966A64-A1D5-0DA1-4A76-F9114D5139AC}"/>
          </ac:spMkLst>
        </pc:spChg>
      </pc:sldChg>
      <pc:sldChg chg="add del">
        <pc:chgData name="Rhiannon Akers" userId="fb3c9d12-5c8c-42d7-8dc7-d872d7a3d202" providerId="ADAL" clId="{80AABDCA-A693-4F09-99FD-F26609E442FC}" dt="2025-11-04T20:41:42.591" v="4052" actId="47"/>
        <pc:sldMkLst>
          <pc:docMk/>
          <pc:sldMk cId="960585534" sldId="461"/>
        </pc:sldMkLst>
      </pc:sldChg>
      <pc:sldChg chg="modSp add del mod">
        <pc:chgData name="Rhiannon Akers" userId="fb3c9d12-5c8c-42d7-8dc7-d872d7a3d202" providerId="ADAL" clId="{80AABDCA-A693-4F09-99FD-F26609E442FC}" dt="2025-11-04T20:40:59.191" v="4050" actId="47"/>
        <pc:sldMkLst>
          <pc:docMk/>
          <pc:sldMk cId="1387240507" sldId="464"/>
        </pc:sldMkLst>
        <pc:spChg chg="mod">
          <ac:chgData name="Rhiannon Akers" userId="fb3c9d12-5c8c-42d7-8dc7-d872d7a3d202" providerId="ADAL" clId="{80AABDCA-A693-4F09-99FD-F26609E442FC}" dt="2025-11-04T20:38:47.469" v="4046" actId="27636"/>
          <ac:spMkLst>
            <pc:docMk/>
            <pc:sldMk cId="1387240507" sldId="464"/>
            <ac:spMk id="2" creationId="{B4F5CB20-672A-40DB-9A4F-122D16C75669}"/>
          </ac:spMkLst>
        </pc:spChg>
        <pc:spChg chg="mod">
          <ac:chgData name="Rhiannon Akers" userId="fb3c9d12-5c8c-42d7-8dc7-d872d7a3d202" providerId="ADAL" clId="{80AABDCA-A693-4F09-99FD-F26609E442FC}" dt="2025-11-04T20:38:47.485" v="4047" actId="27636"/>
          <ac:spMkLst>
            <pc:docMk/>
            <pc:sldMk cId="1387240507" sldId="464"/>
            <ac:spMk id="3" creationId="{366C23D2-3495-BED7-C7DD-594B01BA1602}"/>
          </ac:spMkLst>
        </pc:spChg>
      </pc:sldChg>
      <pc:sldChg chg="add del">
        <pc:chgData name="Rhiannon Akers" userId="fb3c9d12-5c8c-42d7-8dc7-d872d7a3d202" providerId="ADAL" clId="{80AABDCA-A693-4F09-99FD-F26609E442FC}" dt="2025-11-04T20:41:02.956" v="4051" actId="47"/>
        <pc:sldMkLst>
          <pc:docMk/>
          <pc:sldMk cId="3263206977" sldId="465"/>
        </pc:sldMkLst>
      </pc:sldChg>
      <pc:sldChg chg="modSp add mod modShow modNotesTx">
        <pc:chgData name="Rhiannon Akers" userId="fb3c9d12-5c8c-42d7-8dc7-d872d7a3d202" providerId="ADAL" clId="{80AABDCA-A693-4F09-99FD-F26609E442FC}" dt="2025-11-04T21:09:58.020" v="4656" actId="729"/>
        <pc:sldMkLst>
          <pc:docMk/>
          <pc:sldMk cId="2732821949" sldId="466"/>
        </pc:sldMkLst>
        <pc:spChg chg="mod">
          <ac:chgData name="Rhiannon Akers" userId="fb3c9d12-5c8c-42d7-8dc7-d872d7a3d202" providerId="ADAL" clId="{80AABDCA-A693-4F09-99FD-F26609E442FC}" dt="2025-11-04T20:38:47.469" v="4045" actId="27636"/>
          <ac:spMkLst>
            <pc:docMk/>
            <pc:sldMk cId="2732821949" sldId="466"/>
            <ac:spMk id="3" creationId="{EC41CD6F-5CD1-3134-EF9E-1E9E3D0059A5}"/>
          </ac:spMkLst>
        </pc:spChg>
      </pc:sldChg>
      <pc:sldChg chg="modSp add mod">
        <pc:chgData name="Rhiannon Akers" userId="fb3c9d12-5c8c-42d7-8dc7-d872d7a3d202" providerId="ADAL" clId="{80AABDCA-A693-4F09-99FD-F26609E442FC}" dt="2025-11-04T20:38:47.281" v="4040" actId="27636"/>
        <pc:sldMkLst>
          <pc:docMk/>
          <pc:sldMk cId="2391501967" sldId="468"/>
        </pc:sldMkLst>
        <pc:spChg chg="mod">
          <ac:chgData name="Rhiannon Akers" userId="fb3c9d12-5c8c-42d7-8dc7-d872d7a3d202" providerId="ADAL" clId="{80AABDCA-A693-4F09-99FD-F26609E442FC}" dt="2025-11-04T20:38:47.281" v="4040" actId="27636"/>
          <ac:spMkLst>
            <pc:docMk/>
            <pc:sldMk cId="2391501967" sldId="468"/>
            <ac:spMk id="2" creationId="{2691AFA7-B0D5-4BD9-AD5C-63CF67CF2D24}"/>
          </ac:spMkLst>
        </pc:spChg>
        <pc:spChg chg="mod">
          <ac:chgData name="Rhiannon Akers" userId="fb3c9d12-5c8c-42d7-8dc7-d872d7a3d202" providerId="ADAL" clId="{80AABDCA-A693-4F09-99FD-F26609E442FC}" dt="2025-11-04T20:38:47.281" v="4039" actId="27636"/>
          <ac:spMkLst>
            <pc:docMk/>
            <pc:sldMk cId="2391501967" sldId="468"/>
            <ac:spMk id="3" creationId="{6A824915-5F2B-419B-BE44-C7CF1B9C5C93}"/>
          </ac:spMkLst>
        </pc:spChg>
      </pc:sldChg>
      <pc:sldChg chg="modSp add mod">
        <pc:chgData name="Rhiannon Akers" userId="fb3c9d12-5c8c-42d7-8dc7-d872d7a3d202" providerId="ADAL" clId="{80AABDCA-A693-4F09-99FD-F26609E442FC}" dt="2025-11-02T21:01:37.950" v="544" actId="27636"/>
        <pc:sldMkLst>
          <pc:docMk/>
          <pc:sldMk cId="1237198277" sldId="469"/>
        </pc:sldMkLst>
        <pc:spChg chg="mod">
          <ac:chgData name="Rhiannon Akers" userId="fb3c9d12-5c8c-42d7-8dc7-d872d7a3d202" providerId="ADAL" clId="{80AABDCA-A693-4F09-99FD-F26609E442FC}" dt="2025-11-02T21:01:37.950" v="544" actId="27636"/>
          <ac:spMkLst>
            <pc:docMk/>
            <pc:sldMk cId="1237198277" sldId="469"/>
            <ac:spMk id="3" creationId="{C593F728-AC59-8F97-332B-F106BD12DD58}"/>
          </ac:spMkLst>
        </pc:spChg>
      </pc:sldChg>
      <pc:sldChg chg="add">
        <pc:chgData name="Rhiannon Akers" userId="fb3c9d12-5c8c-42d7-8dc7-d872d7a3d202" providerId="ADAL" clId="{80AABDCA-A693-4F09-99FD-F26609E442FC}" dt="2025-11-04T20:38:47.062" v="4038"/>
        <pc:sldMkLst>
          <pc:docMk/>
          <pc:sldMk cId="984012666" sldId="470"/>
        </pc:sldMkLst>
      </pc:sldChg>
      <pc:sldChg chg="modSp add mod modShow">
        <pc:chgData name="Rhiannon Akers" userId="fb3c9d12-5c8c-42d7-8dc7-d872d7a3d202" providerId="ADAL" clId="{80AABDCA-A693-4F09-99FD-F26609E442FC}" dt="2025-11-04T21:08:33.642" v="4574" actId="729"/>
        <pc:sldMkLst>
          <pc:docMk/>
          <pc:sldMk cId="1384227449" sldId="471"/>
        </pc:sldMkLst>
        <pc:spChg chg="mod">
          <ac:chgData name="Rhiannon Akers" userId="fb3c9d12-5c8c-42d7-8dc7-d872d7a3d202" providerId="ADAL" clId="{80AABDCA-A693-4F09-99FD-F26609E442FC}" dt="2025-11-04T20:31:58.274" v="4030" actId="113"/>
          <ac:spMkLst>
            <pc:docMk/>
            <pc:sldMk cId="1384227449" sldId="471"/>
            <ac:spMk id="2" creationId="{00000000-0000-0000-0000-000000000000}"/>
          </ac:spMkLst>
        </pc:spChg>
        <pc:spChg chg="mod">
          <ac:chgData name="Rhiannon Akers" userId="fb3c9d12-5c8c-42d7-8dc7-d872d7a3d202" providerId="ADAL" clId="{80AABDCA-A693-4F09-99FD-F26609E442FC}" dt="2025-11-02T22:15:12.870" v="3772" actId="20577"/>
          <ac:spMkLst>
            <pc:docMk/>
            <pc:sldMk cId="1384227449" sldId="471"/>
            <ac:spMk id="3" creationId="{00000000-0000-0000-0000-000000000000}"/>
          </ac:spMkLst>
        </pc:spChg>
      </pc:sldChg>
      <pc:sldChg chg="addSp delSp mod">
        <pc:chgData name="Rhiannon Akers" userId="fb3c9d12-5c8c-42d7-8dc7-d872d7a3d202" providerId="ADAL" clId="{80AABDCA-A693-4F09-99FD-F26609E442FC}" dt="2025-11-02T21:08:01.641" v="554" actId="22"/>
        <pc:sldMkLst>
          <pc:docMk/>
          <pc:sldMk cId="1311816319" sldId="473"/>
        </pc:sldMkLst>
      </pc:sldChg>
      <pc:sldChg chg="modSp add mod modNotesTx">
        <pc:chgData name="Rhiannon Akers" userId="fb3c9d12-5c8c-42d7-8dc7-d872d7a3d202" providerId="ADAL" clId="{80AABDCA-A693-4F09-99FD-F26609E442FC}" dt="2025-11-04T21:20:33.588" v="4742" actId="20577"/>
        <pc:sldMkLst>
          <pc:docMk/>
          <pc:sldMk cId="4233138493" sldId="474"/>
        </pc:sldMkLst>
        <pc:spChg chg="mod">
          <ac:chgData name="Rhiannon Akers" userId="fb3c9d12-5c8c-42d7-8dc7-d872d7a3d202" providerId="ADAL" clId="{80AABDCA-A693-4F09-99FD-F26609E442FC}" dt="2025-11-02T20:49:27.908" v="508" actId="20577"/>
          <ac:spMkLst>
            <pc:docMk/>
            <pc:sldMk cId="4233138493" sldId="474"/>
            <ac:spMk id="2" creationId="{5E0B1C7A-31FD-797C-8F4D-2C0229F8F7A8}"/>
          </ac:spMkLst>
        </pc:spChg>
        <pc:spChg chg="mod">
          <ac:chgData name="Rhiannon Akers" userId="fb3c9d12-5c8c-42d7-8dc7-d872d7a3d202" providerId="ADAL" clId="{80AABDCA-A693-4F09-99FD-F26609E442FC}" dt="2025-11-02T20:48:08.060" v="497" actId="20577"/>
          <ac:spMkLst>
            <pc:docMk/>
            <pc:sldMk cId="4233138493" sldId="474"/>
            <ac:spMk id="4" creationId="{EE96FF5E-6050-974B-5C3A-61D66EE4B906}"/>
          </ac:spMkLst>
        </pc:spChg>
      </pc:sldChg>
      <pc:sldChg chg="addSp delSp modSp add mod">
        <pc:chgData name="Rhiannon Akers" userId="fb3c9d12-5c8c-42d7-8dc7-d872d7a3d202" providerId="ADAL" clId="{80AABDCA-A693-4F09-99FD-F26609E442FC}" dt="2025-11-04T21:19:08.667" v="4737" actId="1076"/>
        <pc:sldMkLst>
          <pc:docMk/>
          <pc:sldMk cId="600832682" sldId="475"/>
        </pc:sldMkLst>
        <pc:spChg chg="mod">
          <ac:chgData name="Rhiannon Akers" userId="fb3c9d12-5c8c-42d7-8dc7-d872d7a3d202" providerId="ADAL" clId="{80AABDCA-A693-4F09-99FD-F26609E442FC}" dt="2025-11-02T20:49:35.217" v="512" actId="20577"/>
          <ac:spMkLst>
            <pc:docMk/>
            <pc:sldMk cId="600832682" sldId="475"/>
            <ac:spMk id="2" creationId="{85C6AA6D-71E0-1955-97EF-E0633CC84EAE}"/>
          </ac:spMkLst>
        </pc:spChg>
        <pc:spChg chg="mod">
          <ac:chgData name="Rhiannon Akers" userId="fb3c9d12-5c8c-42d7-8dc7-d872d7a3d202" providerId="ADAL" clId="{80AABDCA-A693-4F09-99FD-F26609E442FC}" dt="2025-11-02T20:48:53.875" v="500" actId="14100"/>
          <ac:spMkLst>
            <pc:docMk/>
            <pc:sldMk cId="600832682" sldId="475"/>
            <ac:spMk id="3" creationId="{12DD19F4-A111-27BB-5982-7210A7C68192}"/>
          </ac:spMkLst>
        </pc:spChg>
        <pc:spChg chg="add mod">
          <ac:chgData name="Rhiannon Akers" userId="fb3c9d12-5c8c-42d7-8dc7-d872d7a3d202" providerId="ADAL" clId="{80AABDCA-A693-4F09-99FD-F26609E442FC}" dt="2025-11-04T21:19:03.766" v="4735" actId="478"/>
          <ac:spMkLst>
            <pc:docMk/>
            <pc:sldMk cId="600832682" sldId="475"/>
            <ac:spMk id="5" creationId="{55546B86-0121-C70D-CE57-3B7C80D14A60}"/>
          </ac:spMkLst>
        </pc:spChg>
        <pc:picChg chg="del">
          <ac:chgData name="Rhiannon Akers" userId="fb3c9d12-5c8c-42d7-8dc7-d872d7a3d202" providerId="ADAL" clId="{80AABDCA-A693-4F09-99FD-F26609E442FC}" dt="2025-11-04T21:19:03.766" v="4735" actId="478"/>
          <ac:picMkLst>
            <pc:docMk/>
            <pc:sldMk cId="600832682" sldId="475"/>
            <ac:picMk id="9" creationId="{01056487-B818-CBA2-F066-837DEF15541E}"/>
          </ac:picMkLst>
        </pc:picChg>
        <pc:picChg chg="add mod">
          <ac:chgData name="Rhiannon Akers" userId="fb3c9d12-5c8c-42d7-8dc7-d872d7a3d202" providerId="ADAL" clId="{80AABDCA-A693-4F09-99FD-F26609E442FC}" dt="2025-11-04T21:19:08.667" v="4737" actId="1076"/>
          <ac:picMkLst>
            <pc:docMk/>
            <pc:sldMk cId="600832682" sldId="475"/>
            <ac:picMk id="1026" creationId="{7DC9E337-3881-0817-F68C-5DF784F717FA}"/>
          </ac:picMkLst>
        </pc:picChg>
      </pc:sldChg>
      <pc:sldChg chg="del">
        <pc:chgData name="Rhiannon Akers" userId="fb3c9d12-5c8c-42d7-8dc7-d872d7a3d202" providerId="ADAL" clId="{80AABDCA-A693-4F09-99FD-F26609E442FC}" dt="2025-11-02T21:18:10.947" v="1302" actId="47"/>
        <pc:sldMkLst>
          <pc:docMk/>
          <pc:sldMk cId="1385010990" sldId="478"/>
        </pc:sldMkLst>
      </pc:sldChg>
      <pc:sldChg chg="add modNotesTx">
        <pc:chgData name="Rhiannon Akers" userId="fb3c9d12-5c8c-42d7-8dc7-d872d7a3d202" providerId="ADAL" clId="{80AABDCA-A693-4F09-99FD-F26609E442FC}" dt="2025-11-04T21:29:46.494" v="4903" actId="20577"/>
        <pc:sldMkLst>
          <pc:docMk/>
          <pc:sldMk cId="1518479065" sldId="478"/>
        </pc:sldMkLst>
      </pc:sldChg>
      <pc:sldChg chg="modSp add del mod">
        <pc:chgData name="Rhiannon Akers" userId="fb3c9d12-5c8c-42d7-8dc7-d872d7a3d202" providerId="ADAL" clId="{80AABDCA-A693-4F09-99FD-F26609E442FC}" dt="2025-11-04T20:41:55.562" v="4053" actId="2696"/>
        <pc:sldMkLst>
          <pc:docMk/>
          <pc:sldMk cId="3398648222" sldId="478"/>
        </pc:sldMkLst>
        <pc:spChg chg="mod">
          <ac:chgData name="Rhiannon Akers" userId="fb3c9d12-5c8c-42d7-8dc7-d872d7a3d202" providerId="ADAL" clId="{80AABDCA-A693-4F09-99FD-F26609E442FC}" dt="2025-11-04T20:38:47.518" v="4048" actId="27636"/>
          <ac:spMkLst>
            <pc:docMk/>
            <pc:sldMk cId="3398648222" sldId="478"/>
            <ac:spMk id="3" creationId="{55134A71-E09B-8219-1B5F-D5BD6601FD28}"/>
          </ac:spMkLst>
        </pc:spChg>
      </pc:sldChg>
      <pc:sldChg chg="add del">
        <pc:chgData name="Rhiannon Akers" userId="fb3c9d12-5c8c-42d7-8dc7-d872d7a3d202" providerId="ADAL" clId="{80AABDCA-A693-4F09-99FD-F26609E442FC}" dt="2025-11-04T20:43:02.545" v="4063" actId="47"/>
        <pc:sldMkLst>
          <pc:docMk/>
          <pc:sldMk cId="3997182414" sldId="479"/>
        </pc:sldMkLst>
      </pc:sldChg>
      <pc:sldChg chg="add del">
        <pc:chgData name="Rhiannon Akers" userId="fb3c9d12-5c8c-42d7-8dc7-d872d7a3d202" providerId="ADAL" clId="{80AABDCA-A693-4F09-99FD-F26609E442FC}" dt="2025-11-04T20:41:55.562" v="4053" actId="2696"/>
        <pc:sldMkLst>
          <pc:docMk/>
          <pc:sldMk cId="4063816101" sldId="479"/>
        </pc:sldMkLst>
      </pc:sldChg>
      <pc:sldChg chg="addSp delSp modSp add mod">
        <pc:chgData name="Rhiannon Akers" userId="fb3c9d12-5c8c-42d7-8dc7-d872d7a3d202" providerId="ADAL" clId="{80AABDCA-A693-4F09-99FD-F26609E442FC}" dt="2025-11-04T21:20:09.284" v="4740" actId="1076"/>
        <pc:sldMkLst>
          <pc:docMk/>
          <pc:sldMk cId="720245046" sldId="480"/>
        </pc:sldMkLst>
        <pc:spChg chg="mod">
          <ac:chgData name="Rhiannon Akers" userId="fb3c9d12-5c8c-42d7-8dc7-d872d7a3d202" providerId="ADAL" clId="{80AABDCA-A693-4F09-99FD-F26609E442FC}" dt="2025-11-02T20:49:45.078" v="516" actId="20577"/>
          <ac:spMkLst>
            <pc:docMk/>
            <pc:sldMk cId="720245046" sldId="480"/>
            <ac:spMk id="2" creationId="{85C6AA6D-71E0-1955-97EF-E0633CC84EAE}"/>
          </ac:spMkLst>
        </pc:spChg>
        <pc:spChg chg="mod">
          <ac:chgData name="Rhiannon Akers" userId="fb3c9d12-5c8c-42d7-8dc7-d872d7a3d202" providerId="ADAL" clId="{80AABDCA-A693-4F09-99FD-F26609E442FC}" dt="2025-11-04T21:18:48.296" v="4734" actId="20577"/>
          <ac:spMkLst>
            <pc:docMk/>
            <pc:sldMk cId="720245046" sldId="480"/>
            <ac:spMk id="3" creationId="{12DD19F4-A111-27BB-5982-7210A7C68192}"/>
          </ac:spMkLst>
        </pc:spChg>
        <pc:spChg chg="add mod">
          <ac:chgData name="Rhiannon Akers" userId="fb3c9d12-5c8c-42d7-8dc7-d872d7a3d202" providerId="ADAL" clId="{80AABDCA-A693-4F09-99FD-F26609E442FC}" dt="2025-11-04T21:20:03.713" v="4738" actId="478"/>
          <ac:spMkLst>
            <pc:docMk/>
            <pc:sldMk cId="720245046" sldId="480"/>
            <ac:spMk id="5" creationId="{4D425BB8-06B4-1EFB-E35B-7C9E5D648B68}"/>
          </ac:spMkLst>
        </pc:spChg>
        <pc:picChg chg="del">
          <ac:chgData name="Rhiannon Akers" userId="fb3c9d12-5c8c-42d7-8dc7-d872d7a3d202" providerId="ADAL" clId="{80AABDCA-A693-4F09-99FD-F26609E442FC}" dt="2025-11-04T21:20:03.713" v="4738" actId="478"/>
          <ac:picMkLst>
            <pc:docMk/>
            <pc:sldMk cId="720245046" sldId="480"/>
            <ac:picMk id="9" creationId="{01056487-B818-CBA2-F066-837DEF15541E}"/>
          </ac:picMkLst>
        </pc:picChg>
        <pc:picChg chg="add mod">
          <ac:chgData name="Rhiannon Akers" userId="fb3c9d12-5c8c-42d7-8dc7-d872d7a3d202" providerId="ADAL" clId="{80AABDCA-A693-4F09-99FD-F26609E442FC}" dt="2025-11-04T21:20:09.284" v="4740" actId="1076"/>
          <ac:picMkLst>
            <pc:docMk/>
            <pc:sldMk cId="720245046" sldId="480"/>
            <ac:picMk id="2050" creationId="{744D9AE5-C96A-265C-2D8F-9B2174CC7A71}"/>
          </ac:picMkLst>
        </pc:picChg>
      </pc:sldChg>
      <pc:sldChg chg="add">
        <pc:chgData name="Rhiannon Akers" userId="fb3c9d12-5c8c-42d7-8dc7-d872d7a3d202" providerId="ADAL" clId="{80AABDCA-A693-4F09-99FD-F26609E442FC}" dt="2025-11-04T20:33:32.813" v="4031"/>
        <pc:sldMkLst>
          <pc:docMk/>
          <pc:sldMk cId="714726090" sldId="483"/>
        </pc:sldMkLst>
      </pc:sldChg>
      <pc:sldChg chg="del">
        <pc:chgData name="Rhiannon Akers" userId="fb3c9d12-5c8c-42d7-8dc7-d872d7a3d202" providerId="ADAL" clId="{80AABDCA-A693-4F09-99FD-F26609E442FC}" dt="2025-11-02T21:20:54.698" v="1329" actId="47"/>
        <pc:sldMkLst>
          <pc:docMk/>
          <pc:sldMk cId="780858677" sldId="484"/>
        </pc:sldMkLst>
      </pc:sldChg>
      <pc:sldChg chg="add setBg">
        <pc:chgData name="Rhiannon Akers" userId="fb3c9d12-5c8c-42d7-8dc7-d872d7a3d202" providerId="ADAL" clId="{80AABDCA-A693-4F09-99FD-F26609E442FC}" dt="2025-11-04T20:35:22.409" v="4033"/>
        <pc:sldMkLst>
          <pc:docMk/>
          <pc:sldMk cId="1263897030" sldId="485"/>
        </pc:sldMkLst>
      </pc:sldChg>
      <pc:sldChg chg="mod modShow">
        <pc:chgData name="Rhiannon Akers" userId="fb3c9d12-5c8c-42d7-8dc7-d872d7a3d202" providerId="ADAL" clId="{80AABDCA-A693-4F09-99FD-F26609E442FC}" dt="2025-11-04T21:10:21.371" v="4659" actId="729"/>
        <pc:sldMkLst>
          <pc:docMk/>
          <pc:sldMk cId="1499310573" sldId="611"/>
        </pc:sldMkLst>
      </pc:sldChg>
      <pc:sldChg chg="mod modShow">
        <pc:chgData name="Rhiannon Akers" userId="fb3c9d12-5c8c-42d7-8dc7-d872d7a3d202" providerId="ADAL" clId="{80AABDCA-A693-4F09-99FD-F26609E442FC}" dt="2025-11-04T21:10:24.181" v="4660" actId="729"/>
        <pc:sldMkLst>
          <pc:docMk/>
          <pc:sldMk cId="2962077505" sldId="612"/>
        </pc:sldMkLst>
      </pc:sldChg>
      <pc:sldChg chg="mod modShow">
        <pc:chgData name="Rhiannon Akers" userId="fb3c9d12-5c8c-42d7-8dc7-d872d7a3d202" providerId="ADAL" clId="{80AABDCA-A693-4F09-99FD-F26609E442FC}" dt="2025-11-04T21:10:18.986" v="4658" actId="729"/>
        <pc:sldMkLst>
          <pc:docMk/>
          <pc:sldMk cId="4151437956" sldId="613"/>
        </pc:sldMkLst>
      </pc:sldChg>
      <pc:sldChg chg="modSp mod modShow">
        <pc:chgData name="Rhiannon Akers" userId="fb3c9d12-5c8c-42d7-8dc7-d872d7a3d202" providerId="ADAL" clId="{80AABDCA-A693-4F09-99FD-F26609E442FC}" dt="2025-11-04T21:08:06.744" v="4572" actId="729"/>
        <pc:sldMkLst>
          <pc:docMk/>
          <pc:sldMk cId="3644029944" sldId="645"/>
        </pc:sldMkLst>
        <pc:spChg chg="mod">
          <ac:chgData name="Rhiannon Akers" userId="fb3c9d12-5c8c-42d7-8dc7-d872d7a3d202" providerId="ADAL" clId="{80AABDCA-A693-4F09-99FD-F26609E442FC}" dt="2025-11-02T22:14:34.411" v="3719" actId="27636"/>
          <ac:spMkLst>
            <pc:docMk/>
            <pc:sldMk cId="3644029944" sldId="645"/>
            <ac:spMk id="5" creationId="{68448E15-B022-A8E0-F800-15C5E3D11F35}"/>
          </ac:spMkLst>
        </pc:spChg>
      </pc:sldChg>
      <pc:sldChg chg="modSp del mod">
        <pc:chgData name="Rhiannon Akers" userId="fb3c9d12-5c8c-42d7-8dc7-d872d7a3d202" providerId="ADAL" clId="{80AABDCA-A693-4F09-99FD-F26609E442FC}" dt="2025-11-02T21:02:10.006" v="548" actId="47"/>
        <pc:sldMkLst>
          <pc:docMk/>
          <pc:sldMk cId="2807635291" sldId="646"/>
        </pc:sldMkLst>
      </pc:sldChg>
      <pc:sldChg chg="modSp del mod">
        <pc:chgData name="Rhiannon Akers" userId="fb3c9d12-5c8c-42d7-8dc7-d872d7a3d202" providerId="ADAL" clId="{80AABDCA-A693-4F09-99FD-F26609E442FC}" dt="2025-11-02T22:14:37.738" v="3720" actId="47"/>
        <pc:sldMkLst>
          <pc:docMk/>
          <pc:sldMk cId="1370174918" sldId="647"/>
        </pc:sldMkLst>
      </pc:sldChg>
      <pc:sldChg chg="del">
        <pc:chgData name="Rhiannon Akers" userId="fb3c9d12-5c8c-42d7-8dc7-d872d7a3d202" providerId="ADAL" clId="{80AABDCA-A693-4F09-99FD-F26609E442FC}" dt="2025-11-02T22:07:53.656" v="3590" actId="2696"/>
        <pc:sldMkLst>
          <pc:docMk/>
          <pc:sldMk cId="2553065503" sldId="648"/>
        </pc:sldMkLst>
      </pc:sldChg>
      <pc:sldChg chg="del">
        <pc:chgData name="Rhiannon Akers" userId="fb3c9d12-5c8c-42d7-8dc7-d872d7a3d202" providerId="ADAL" clId="{80AABDCA-A693-4F09-99FD-F26609E442FC}" dt="2025-11-02T22:08:27.641" v="3591" actId="2696"/>
        <pc:sldMkLst>
          <pc:docMk/>
          <pc:sldMk cId="2113617373" sldId="649"/>
        </pc:sldMkLst>
      </pc:sldChg>
      <pc:sldChg chg="add mod modShow">
        <pc:chgData name="Rhiannon Akers" userId="fb3c9d12-5c8c-42d7-8dc7-d872d7a3d202" providerId="ADAL" clId="{80AABDCA-A693-4F09-99FD-F26609E442FC}" dt="2025-11-04T21:08:16.632" v="4573" actId="729"/>
        <pc:sldMkLst>
          <pc:docMk/>
          <pc:sldMk cId="3052067965" sldId="649"/>
        </pc:sldMkLst>
      </pc:sldChg>
      <pc:sldChg chg="modSp mod">
        <pc:chgData name="Rhiannon Akers" userId="fb3c9d12-5c8c-42d7-8dc7-d872d7a3d202" providerId="ADAL" clId="{80AABDCA-A693-4F09-99FD-F26609E442FC}" dt="2025-11-04T21:04:07.078" v="4563" actId="20577"/>
        <pc:sldMkLst>
          <pc:docMk/>
          <pc:sldMk cId="1567271767" sldId="650"/>
        </pc:sldMkLst>
        <pc:graphicFrameChg chg="modGraphic">
          <ac:chgData name="Rhiannon Akers" userId="fb3c9d12-5c8c-42d7-8dc7-d872d7a3d202" providerId="ADAL" clId="{80AABDCA-A693-4F09-99FD-F26609E442FC}" dt="2025-11-04T21:04:07.078" v="4563" actId="20577"/>
          <ac:graphicFrameMkLst>
            <pc:docMk/>
            <pc:sldMk cId="1567271767" sldId="650"/>
            <ac:graphicFrameMk id="5" creationId="{5289388B-466B-9AFE-C1B1-0AB63E743A33}"/>
          </ac:graphicFrameMkLst>
        </pc:graphicFrameChg>
      </pc:sldChg>
      <pc:sldChg chg="addSp delSp modSp mod modClrScheme modShow chgLayout">
        <pc:chgData name="Rhiannon Akers" userId="fb3c9d12-5c8c-42d7-8dc7-d872d7a3d202" providerId="ADAL" clId="{80AABDCA-A693-4F09-99FD-F26609E442FC}" dt="2025-11-04T21:28:18.480" v="4796" actId="729"/>
        <pc:sldMkLst>
          <pc:docMk/>
          <pc:sldMk cId="3528783309" sldId="651"/>
        </pc:sldMkLst>
        <pc:spChg chg="mod">
          <ac:chgData name="Rhiannon Akers" userId="fb3c9d12-5c8c-42d7-8dc7-d872d7a3d202" providerId="ADAL" clId="{80AABDCA-A693-4F09-99FD-F26609E442FC}" dt="2025-11-02T22:18:14.337" v="3790" actId="1076"/>
          <ac:spMkLst>
            <pc:docMk/>
            <pc:sldMk cId="3528783309" sldId="651"/>
            <ac:spMk id="4" creationId="{FCB35067-8661-193D-9052-BC694A24FA66}"/>
          </ac:spMkLst>
        </pc:spChg>
        <pc:spChg chg="add mod">
          <ac:chgData name="Rhiannon Akers" userId="fb3c9d12-5c8c-42d7-8dc7-d872d7a3d202" providerId="ADAL" clId="{80AABDCA-A693-4F09-99FD-F26609E442FC}" dt="2025-11-02T22:17:43.868" v="3783" actId="26606"/>
          <ac:spMkLst>
            <pc:docMk/>
            <pc:sldMk cId="3528783309" sldId="651"/>
            <ac:spMk id="11" creationId="{F141B3BE-BAB9-F0E5-7968-C9EFF90BEB14}"/>
          </ac:spMkLst>
        </pc:spChg>
        <pc:graphicFrameChg chg="add mod">
          <ac:chgData name="Rhiannon Akers" userId="fb3c9d12-5c8c-42d7-8dc7-d872d7a3d202" providerId="ADAL" clId="{80AABDCA-A693-4F09-99FD-F26609E442FC}" dt="2025-11-02T22:18:06.543" v="3789"/>
          <ac:graphicFrameMkLst>
            <pc:docMk/>
            <pc:sldMk cId="3528783309" sldId="651"/>
            <ac:graphicFrameMk id="7" creationId="{D222B796-55BE-4F63-A700-BD4BF10A86D5}"/>
          </ac:graphicFrameMkLst>
        </pc:graphicFrameChg>
      </pc:sldChg>
      <pc:sldChg chg="modSp mod">
        <pc:chgData name="Rhiannon Akers" userId="fb3c9d12-5c8c-42d7-8dc7-d872d7a3d202" providerId="ADAL" clId="{80AABDCA-A693-4F09-99FD-F26609E442FC}" dt="2025-11-02T22:18:50.931" v="3835" actId="20577"/>
        <pc:sldMkLst>
          <pc:docMk/>
          <pc:sldMk cId="118326312" sldId="652"/>
        </pc:sldMkLst>
        <pc:spChg chg="mod">
          <ac:chgData name="Rhiannon Akers" userId="fb3c9d12-5c8c-42d7-8dc7-d872d7a3d202" providerId="ADAL" clId="{80AABDCA-A693-4F09-99FD-F26609E442FC}" dt="2025-11-02T22:18:35.081" v="3820" actId="20577"/>
          <ac:spMkLst>
            <pc:docMk/>
            <pc:sldMk cId="118326312" sldId="652"/>
            <ac:spMk id="2" creationId="{669B1B0C-516F-CBC8-9D64-14307676B845}"/>
          </ac:spMkLst>
        </pc:spChg>
        <pc:spChg chg="mod">
          <ac:chgData name="Rhiannon Akers" userId="fb3c9d12-5c8c-42d7-8dc7-d872d7a3d202" providerId="ADAL" clId="{80AABDCA-A693-4F09-99FD-F26609E442FC}" dt="2025-11-02T22:18:50.931" v="3835" actId="20577"/>
          <ac:spMkLst>
            <pc:docMk/>
            <pc:sldMk cId="118326312" sldId="652"/>
            <ac:spMk id="3" creationId="{7555E3FA-3D33-C5BB-9397-7B564EC33C28}"/>
          </ac:spMkLst>
        </pc:spChg>
      </pc:sldChg>
      <pc:sldChg chg="del">
        <pc:chgData name="Rhiannon Akers" userId="fb3c9d12-5c8c-42d7-8dc7-d872d7a3d202" providerId="ADAL" clId="{80AABDCA-A693-4F09-99FD-F26609E442FC}" dt="2025-11-02T21:21:55.081" v="1330" actId="47"/>
        <pc:sldMkLst>
          <pc:docMk/>
          <pc:sldMk cId="1567315142" sldId="653"/>
        </pc:sldMkLst>
      </pc:sldChg>
      <pc:sldChg chg="addSp delSp modSp del mod ord modClrScheme chgLayout">
        <pc:chgData name="Rhiannon Akers" userId="fb3c9d12-5c8c-42d7-8dc7-d872d7a3d202" providerId="ADAL" clId="{80AABDCA-A693-4F09-99FD-F26609E442FC}" dt="2025-11-04T21:01:55.028" v="4559" actId="47"/>
        <pc:sldMkLst>
          <pc:docMk/>
          <pc:sldMk cId="645933443" sldId="654"/>
        </pc:sldMkLst>
      </pc:sldChg>
      <pc:sldChg chg="addSp delSp modSp mod modClrScheme chgLayout">
        <pc:chgData name="Rhiannon Akers" userId="fb3c9d12-5c8c-42d7-8dc7-d872d7a3d202" providerId="ADAL" clId="{80AABDCA-A693-4F09-99FD-F26609E442FC}" dt="2025-11-02T21:48:38.858" v="2665" actId="20577"/>
        <pc:sldMkLst>
          <pc:docMk/>
          <pc:sldMk cId="150284877" sldId="655"/>
        </pc:sldMkLst>
        <pc:spChg chg="mod">
          <ac:chgData name="Rhiannon Akers" userId="fb3c9d12-5c8c-42d7-8dc7-d872d7a3d202" providerId="ADAL" clId="{80AABDCA-A693-4F09-99FD-F26609E442FC}" dt="2025-11-02T21:31:22.671" v="1416" actId="26606"/>
          <ac:spMkLst>
            <pc:docMk/>
            <pc:sldMk cId="150284877" sldId="655"/>
            <ac:spMk id="2" creationId="{C35A7F53-23D7-DEA5-5A20-A90AA5240982}"/>
          </ac:spMkLst>
        </pc:spChg>
        <pc:graphicFrameChg chg="add mod modGraphic">
          <ac:chgData name="Rhiannon Akers" userId="fb3c9d12-5c8c-42d7-8dc7-d872d7a3d202" providerId="ADAL" clId="{80AABDCA-A693-4F09-99FD-F26609E442FC}" dt="2025-11-02T21:48:38.858" v="2665" actId="20577"/>
          <ac:graphicFrameMkLst>
            <pc:docMk/>
            <pc:sldMk cId="150284877" sldId="655"/>
            <ac:graphicFrameMk id="5" creationId="{158BABF8-F6B9-9D32-B81A-DF024C8B88BF}"/>
          </ac:graphicFrameMkLst>
        </pc:graphicFrameChg>
      </pc:sldChg>
      <pc:sldChg chg="modSp mod ord">
        <pc:chgData name="Rhiannon Akers" userId="fb3c9d12-5c8c-42d7-8dc7-d872d7a3d202" providerId="ADAL" clId="{80AABDCA-A693-4F09-99FD-F26609E442FC}" dt="2025-11-04T21:04:26.983" v="4565"/>
        <pc:sldMkLst>
          <pc:docMk/>
          <pc:sldMk cId="3494070629" sldId="657"/>
        </pc:sldMkLst>
        <pc:spChg chg="mod">
          <ac:chgData name="Rhiannon Akers" userId="fb3c9d12-5c8c-42d7-8dc7-d872d7a3d202" providerId="ADAL" clId="{80AABDCA-A693-4F09-99FD-F26609E442FC}" dt="2025-11-04T20:43:00.163" v="4062" actId="20577"/>
          <ac:spMkLst>
            <pc:docMk/>
            <pc:sldMk cId="3494070629" sldId="657"/>
            <ac:spMk id="4" creationId="{85D7DD8C-0EEC-1FAE-3C13-6154391B3C50}"/>
          </ac:spMkLst>
        </pc:spChg>
      </pc:sldChg>
      <pc:sldChg chg="del">
        <pc:chgData name="Rhiannon Akers" userId="fb3c9d12-5c8c-42d7-8dc7-d872d7a3d202" providerId="ADAL" clId="{80AABDCA-A693-4F09-99FD-F26609E442FC}" dt="2025-11-02T20:55:05.583" v="522" actId="2696"/>
        <pc:sldMkLst>
          <pc:docMk/>
          <pc:sldMk cId="1214882081" sldId="658"/>
        </pc:sldMkLst>
      </pc:sldChg>
      <pc:sldChg chg="del">
        <pc:chgData name="Rhiannon Akers" userId="fb3c9d12-5c8c-42d7-8dc7-d872d7a3d202" providerId="ADAL" clId="{80AABDCA-A693-4F09-99FD-F26609E442FC}" dt="2025-11-02T20:55:26.364" v="523" actId="2696"/>
        <pc:sldMkLst>
          <pc:docMk/>
          <pc:sldMk cId="3689756492" sldId="659"/>
        </pc:sldMkLst>
      </pc:sldChg>
      <pc:sldChg chg="addSp delSp modSp mod modShow">
        <pc:chgData name="Rhiannon Akers" userId="fb3c9d12-5c8c-42d7-8dc7-d872d7a3d202" providerId="ADAL" clId="{80AABDCA-A693-4F09-99FD-F26609E442FC}" dt="2025-11-04T21:10:10.606" v="4657" actId="729"/>
        <pc:sldMkLst>
          <pc:docMk/>
          <pc:sldMk cId="3964887209" sldId="660"/>
        </pc:sldMkLst>
        <pc:spChg chg="mod">
          <ac:chgData name="Rhiannon Akers" userId="fb3c9d12-5c8c-42d7-8dc7-d872d7a3d202" providerId="ADAL" clId="{80AABDCA-A693-4F09-99FD-F26609E442FC}" dt="2025-11-02T22:16:26.460" v="3774" actId="26606"/>
          <ac:spMkLst>
            <pc:docMk/>
            <pc:sldMk cId="3964887209" sldId="660"/>
            <ac:spMk id="4" creationId="{C3DB4C40-7C3B-ECA6-D806-C3BA0C334EB5}"/>
          </ac:spMkLst>
        </pc:spChg>
        <pc:graphicFrameChg chg="add">
          <ac:chgData name="Rhiannon Akers" userId="fb3c9d12-5c8c-42d7-8dc7-d872d7a3d202" providerId="ADAL" clId="{80AABDCA-A693-4F09-99FD-F26609E442FC}" dt="2025-11-02T22:16:26.460" v="3774" actId="26606"/>
          <ac:graphicFrameMkLst>
            <pc:docMk/>
            <pc:sldMk cId="3964887209" sldId="660"/>
            <ac:graphicFrameMk id="7" creationId="{746812A6-003B-6858-A82A-AB90BE3A4DDA}"/>
          </ac:graphicFrameMkLst>
        </pc:graphicFrameChg>
      </pc:sldChg>
      <pc:sldChg chg="addSp delSp modSp mod modClrScheme chgLayout">
        <pc:chgData name="Rhiannon Akers" userId="fb3c9d12-5c8c-42d7-8dc7-d872d7a3d202" providerId="ADAL" clId="{80AABDCA-A693-4F09-99FD-F26609E442FC}" dt="2025-11-02T22:17:26.801" v="3782" actId="1076"/>
        <pc:sldMkLst>
          <pc:docMk/>
          <pc:sldMk cId="731736464" sldId="661"/>
        </pc:sldMkLst>
        <pc:spChg chg="mod">
          <ac:chgData name="Rhiannon Akers" userId="fb3c9d12-5c8c-42d7-8dc7-d872d7a3d202" providerId="ADAL" clId="{80AABDCA-A693-4F09-99FD-F26609E442FC}" dt="2025-11-02T22:16:42.860" v="3775" actId="26606"/>
          <ac:spMkLst>
            <pc:docMk/>
            <pc:sldMk cId="731736464" sldId="661"/>
            <ac:spMk id="4" creationId="{48F216D1-AF93-9518-90A5-64514FE25120}"/>
          </ac:spMkLst>
        </pc:spChg>
        <pc:graphicFrameChg chg="add mod">
          <ac:chgData name="Rhiannon Akers" userId="fb3c9d12-5c8c-42d7-8dc7-d872d7a3d202" providerId="ADAL" clId="{80AABDCA-A693-4F09-99FD-F26609E442FC}" dt="2025-11-02T22:17:26.801" v="3782" actId="1076"/>
          <ac:graphicFrameMkLst>
            <pc:docMk/>
            <pc:sldMk cId="731736464" sldId="661"/>
            <ac:graphicFrameMk id="7" creationId="{A3644D23-9F2B-3ED1-8404-3A03F196B9DC}"/>
          </ac:graphicFrameMkLst>
        </pc:graphicFrameChg>
        <pc:picChg chg="add mod">
          <ac:chgData name="Rhiannon Akers" userId="fb3c9d12-5c8c-42d7-8dc7-d872d7a3d202" providerId="ADAL" clId="{80AABDCA-A693-4F09-99FD-F26609E442FC}" dt="2025-11-02T22:17:21.242" v="3780" actId="1076"/>
          <ac:picMkLst>
            <pc:docMk/>
            <pc:sldMk cId="731736464" sldId="661"/>
            <ac:picMk id="3" creationId="{75866E49-AF5D-45C9-1B66-1ECCF6D13FE3}"/>
          </ac:picMkLst>
        </pc:picChg>
      </pc:sldChg>
      <pc:sldChg chg="del">
        <pc:chgData name="Rhiannon Akers" userId="fb3c9d12-5c8c-42d7-8dc7-d872d7a3d202" providerId="ADAL" clId="{80AABDCA-A693-4F09-99FD-F26609E442FC}" dt="2025-11-02T22:15:58.307" v="3773" actId="47"/>
        <pc:sldMkLst>
          <pc:docMk/>
          <pc:sldMk cId="2892208515" sldId="662"/>
        </pc:sldMkLst>
      </pc:sldChg>
      <pc:sldChg chg="modNotesTx">
        <pc:chgData name="Rhiannon Akers" userId="fb3c9d12-5c8c-42d7-8dc7-d872d7a3d202" providerId="ADAL" clId="{80AABDCA-A693-4F09-99FD-F26609E442FC}" dt="2025-11-04T21:25:39.857" v="4759" actId="20577"/>
        <pc:sldMkLst>
          <pc:docMk/>
          <pc:sldMk cId="181712108" sldId="663"/>
        </pc:sldMkLst>
      </pc:sldChg>
      <pc:sldChg chg="del">
        <pc:chgData name="Rhiannon Akers" userId="fb3c9d12-5c8c-42d7-8dc7-d872d7a3d202" providerId="ADAL" clId="{80AABDCA-A693-4F09-99FD-F26609E442FC}" dt="2025-11-02T21:53:53.179" v="2717" actId="2696"/>
        <pc:sldMkLst>
          <pc:docMk/>
          <pc:sldMk cId="3201851938" sldId="664"/>
        </pc:sldMkLst>
      </pc:sldChg>
      <pc:sldChg chg="del">
        <pc:chgData name="Rhiannon Akers" userId="fb3c9d12-5c8c-42d7-8dc7-d872d7a3d202" providerId="ADAL" clId="{80AABDCA-A693-4F09-99FD-F26609E442FC}" dt="2025-11-02T21:53:53.179" v="2717" actId="2696"/>
        <pc:sldMkLst>
          <pc:docMk/>
          <pc:sldMk cId="3554391227" sldId="665"/>
        </pc:sldMkLst>
      </pc:sldChg>
      <pc:sldChg chg="addSp delSp modSp mod modClrScheme chgLayout">
        <pc:chgData name="Rhiannon Akers" userId="fb3c9d12-5c8c-42d7-8dc7-d872d7a3d202" providerId="ADAL" clId="{80AABDCA-A693-4F09-99FD-F26609E442FC}" dt="2025-11-02T22:04:39.765" v="3413"/>
        <pc:sldMkLst>
          <pc:docMk/>
          <pc:sldMk cId="3590921715" sldId="666"/>
        </pc:sldMkLst>
        <pc:spChg chg="mod">
          <ac:chgData name="Rhiannon Akers" userId="fb3c9d12-5c8c-42d7-8dc7-d872d7a3d202" providerId="ADAL" clId="{80AABDCA-A693-4F09-99FD-F26609E442FC}" dt="2025-11-02T22:03:47.653" v="3324" actId="20577"/>
          <ac:spMkLst>
            <pc:docMk/>
            <pc:sldMk cId="3590921715" sldId="666"/>
            <ac:spMk id="2" creationId="{72BCDC9C-D7E0-44BA-CE63-138FC6D4CD79}"/>
          </ac:spMkLst>
        </pc:spChg>
        <pc:spChg chg="add mod">
          <ac:chgData name="Rhiannon Akers" userId="fb3c9d12-5c8c-42d7-8dc7-d872d7a3d202" providerId="ADAL" clId="{80AABDCA-A693-4F09-99FD-F26609E442FC}" dt="2025-11-02T22:04:39.765" v="3413"/>
          <ac:spMkLst>
            <pc:docMk/>
            <pc:sldMk cId="3590921715" sldId="666"/>
            <ac:spMk id="6" creationId="{CBCF6334-FB72-0B30-D076-BA232B741471}"/>
          </ac:spMkLst>
        </pc:spChg>
      </pc:sldChg>
      <pc:sldChg chg="add del">
        <pc:chgData name="Rhiannon Akers" userId="fb3c9d12-5c8c-42d7-8dc7-d872d7a3d202" providerId="ADAL" clId="{80AABDCA-A693-4F09-99FD-F26609E442FC}" dt="2025-11-02T22:07:02.226" v="3589" actId="2696"/>
        <pc:sldMkLst>
          <pc:docMk/>
          <pc:sldMk cId="3813386451" sldId="667"/>
        </pc:sldMkLst>
      </pc:sldChg>
      <pc:sldChg chg="del">
        <pc:chgData name="Rhiannon Akers" userId="fb3c9d12-5c8c-42d7-8dc7-d872d7a3d202" providerId="ADAL" clId="{80AABDCA-A693-4F09-99FD-F26609E442FC}" dt="2025-11-02T22:07:53.656" v="3590" actId="2696"/>
        <pc:sldMkLst>
          <pc:docMk/>
          <pc:sldMk cId="2369121076" sldId="668"/>
        </pc:sldMkLst>
      </pc:sldChg>
      <pc:sldChg chg="del">
        <pc:chgData name="Rhiannon Akers" userId="fb3c9d12-5c8c-42d7-8dc7-d872d7a3d202" providerId="ADAL" clId="{80AABDCA-A693-4F09-99FD-F26609E442FC}" dt="2025-11-02T22:07:53.656" v="3590" actId="2696"/>
        <pc:sldMkLst>
          <pc:docMk/>
          <pc:sldMk cId="3920792248" sldId="669"/>
        </pc:sldMkLst>
      </pc:sldChg>
      <pc:sldChg chg="modSp mod">
        <pc:chgData name="Rhiannon Akers" userId="fb3c9d12-5c8c-42d7-8dc7-d872d7a3d202" providerId="ADAL" clId="{80AABDCA-A693-4F09-99FD-F26609E442FC}" dt="2025-11-02T22:09:24.046" v="3593" actId="20577"/>
        <pc:sldMkLst>
          <pc:docMk/>
          <pc:sldMk cId="2356559854" sldId="670"/>
        </pc:sldMkLst>
        <pc:graphicFrameChg chg="modGraphic">
          <ac:chgData name="Rhiannon Akers" userId="fb3c9d12-5c8c-42d7-8dc7-d872d7a3d202" providerId="ADAL" clId="{80AABDCA-A693-4F09-99FD-F26609E442FC}" dt="2025-11-02T22:09:24.046" v="3593" actId="20577"/>
          <ac:graphicFrameMkLst>
            <pc:docMk/>
            <pc:sldMk cId="2356559854" sldId="670"/>
            <ac:graphicFrameMk id="5" creationId="{CA65362A-150B-2CFC-7EEF-5B7A43F33253}"/>
          </ac:graphicFrameMkLst>
        </pc:graphicFrameChg>
      </pc:sldChg>
      <pc:sldChg chg="ord">
        <pc:chgData name="Rhiannon Akers" userId="fb3c9d12-5c8c-42d7-8dc7-d872d7a3d202" providerId="ADAL" clId="{80AABDCA-A693-4F09-99FD-F26609E442FC}" dt="2025-11-04T21:04:31.955" v="4567"/>
        <pc:sldMkLst>
          <pc:docMk/>
          <pc:sldMk cId="573731998" sldId="671"/>
        </pc:sldMkLst>
      </pc:sldChg>
      <pc:sldChg chg="ord">
        <pc:chgData name="Rhiannon Akers" userId="fb3c9d12-5c8c-42d7-8dc7-d872d7a3d202" providerId="ADAL" clId="{80AABDCA-A693-4F09-99FD-F26609E442FC}" dt="2025-11-04T21:04:35.982" v="4569"/>
        <pc:sldMkLst>
          <pc:docMk/>
          <pc:sldMk cId="1363710437" sldId="672"/>
        </pc:sldMkLst>
      </pc:sldChg>
      <pc:sldChg chg="addSp delSp modSp mod modClrScheme chgLayout">
        <pc:chgData name="Rhiannon Akers" userId="fb3c9d12-5c8c-42d7-8dc7-d872d7a3d202" providerId="ADAL" clId="{80AABDCA-A693-4F09-99FD-F26609E442FC}" dt="2025-11-02T22:19:05.736" v="3836" actId="26606"/>
        <pc:sldMkLst>
          <pc:docMk/>
          <pc:sldMk cId="2362116984" sldId="674"/>
        </pc:sldMkLst>
        <pc:spChg chg="mod">
          <ac:chgData name="Rhiannon Akers" userId="fb3c9d12-5c8c-42d7-8dc7-d872d7a3d202" providerId="ADAL" clId="{80AABDCA-A693-4F09-99FD-F26609E442FC}" dt="2025-11-02T22:19:05.736" v="3836" actId="26606"/>
          <ac:spMkLst>
            <pc:docMk/>
            <pc:sldMk cId="2362116984" sldId="674"/>
            <ac:spMk id="2" creationId="{5DB66284-A9B6-C31C-157C-A5F2B64EEB44}"/>
          </ac:spMkLst>
        </pc:spChg>
        <pc:graphicFrameChg chg="add mod">
          <ac:chgData name="Rhiannon Akers" userId="fb3c9d12-5c8c-42d7-8dc7-d872d7a3d202" providerId="ADAL" clId="{80AABDCA-A693-4F09-99FD-F26609E442FC}" dt="2025-11-02T22:19:05.736" v="3836" actId="26606"/>
          <ac:graphicFrameMkLst>
            <pc:docMk/>
            <pc:sldMk cId="2362116984" sldId="674"/>
            <ac:graphicFrameMk id="5" creationId="{A31E778E-B660-0CBF-2CEB-71F2563CDDA8}"/>
          </ac:graphicFrameMkLst>
        </pc:graphicFrameChg>
      </pc:sldChg>
      <pc:sldChg chg="addSp modSp mod modClrScheme chgLayout">
        <pc:chgData name="Rhiannon Akers" userId="fb3c9d12-5c8c-42d7-8dc7-d872d7a3d202" providerId="ADAL" clId="{80AABDCA-A693-4F09-99FD-F26609E442FC}" dt="2025-11-04T21:28:36.840" v="4803" actId="20577"/>
        <pc:sldMkLst>
          <pc:docMk/>
          <pc:sldMk cId="2837580228" sldId="675"/>
        </pc:sldMkLst>
        <pc:spChg chg="mod">
          <ac:chgData name="Rhiannon Akers" userId="fb3c9d12-5c8c-42d7-8dc7-d872d7a3d202" providerId="ADAL" clId="{80AABDCA-A693-4F09-99FD-F26609E442FC}" dt="2025-11-02T22:19:26.722" v="3840" actId="26606"/>
          <ac:spMkLst>
            <pc:docMk/>
            <pc:sldMk cId="2837580228" sldId="675"/>
            <ac:spMk id="2" creationId="{3B56EA4A-C3CC-943A-F405-B6895A937C6E}"/>
          </ac:spMkLst>
        </pc:spChg>
        <pc:graphicFrameChg chg="mod modGraphic">
          <ac:chgData name="Rhiannon Akers" userId="fb3c9d12-5c8c-42d7-8dc7-d872d7a3d202" providerId="ADAL" clId="{80AABDCA-A693-4F09-99FD-F26609E442FC}" dt="2025-11-04T21:28:36.840" v="4803" actId="20577"/>
          <ac:graphicFrameMkLst>
            <pc:docMk/>
            <pc:sldMk cId="2837580228" sldId="675"/>
            <ac:graphicFrameMk id="4" creationId="{BFF47607-9D54-D6AD-A216-D17D2364E309}"/>
          </ac:graphicFrameMkLst>
        </pc:graphicFrameChg>
      </pc:sldChg>
      <pc:sldChg chg="addSp delSp modSp mod modClrScheme chgLayout">
        <pc:chgData name="Rhiannon Akers" userId="fb3c9d12-5c8c-42d7-8dc7-d872d7a3d202" providerId="ADAL" clId="{80AABDCA-A693-4F09-99FD-F26609E442FC}" dt="2025-11-02T22:20:02.107" v="3874" actId="20577"/>
        <pc:sldMkLst>
          <pc:docMk/>
          <pc:sldMk cId="1813553370" sldId="676"/>
        </pc:sldMkLst>
        <pc:spChg chg="mod">
          <ac:chgData name="Rhiannon Akers" userId="fb3c9d12-5c8c-42d7-8dc7-d872d7a3d202" providerId="ADAL" clId="{80AABDCA-A693-4F09-99FD-F26609E442FC}" dt="2025-11-02T22:20:02.107" v="3874" actId="20577"/>
          <ac:spMkLst>
            <pc:docMk/>
            <pc:sldMk cId="1813553370" sldId="676"/>
            <ac:spMk id="2" creationId="{4DCD0011-A2A4-9DE1-4C18-F8AB74492CF2}"/>
          </ac:spMkLst>
        </pc:spChg>
        <pc:graphicFrameChg chg="mod modGraphic">
          <ac:chgData name="Rhiannon Akers" userId="fb3c9d12-5c8c-42d7-8dc7-d872d7a3d202" providerId="ADAL" clId="{80AABDCA-A693-4F09-99FD-F26609E442FC}" dt="2025-11-02T22:19:22.183" v="3839" actId="26606"/>
          <ac:graphicFrameMkLst>
            <pc:docMk/>
            <pc:sldMk cId="1813553370" sldId="676"/>
            <ac:graphicFrameMk id="4" creationId="{689C93A7-848D-8E53-19EF-2752791F345F}"/>
          </ac:graphicFrameMkLst>
        </pc:graphicFrameChg>
      </pc:sldChg>
      <pc:sldChg chg="del">
        <pc:chgData name="Rhiannon Akers" userId="fb3c9d12-5c8c-42d7-8dc7-d872d7a3d202" providerId="ADAL" clId="{80AABDCA-A693-4F09-99FD-F26609E442FC}" dt="2025-11-02T22:11:34.807" v="3597" actId="47"/>
        <pc:sldMkLst>
          <pc:docMk/>
          <pc:sldMk cId="2662743255" sldId="677"/>
        </pc:sldMkLst>
      </pc:sldChg>
      <pc:sldChg chg="addSp modSp mod">
        <pc:chgData name="Rhiannon Akers" userId="fb3c9d12-5c8c-42d7-8dc7-d872d7a3d202" providerId="ADAL" clId="{80AABDCA-A693-4F09-99FD-F26609E442FC}" dt="2025-11-02T21:50:23.462" v="2677" actId="14100"/>
        <pc:sldMkLst>
          <pc:docMk/>
          <pc:sldMk cId="3635548429" sldId="678"/>
        </pc:sldMkLst>
        <pc:spChg chg="mod">
          <ac:chgData name="Rhiannon Akers" userId="fb3c9d12-5c8c-42d7-8dc7-d872d7a3d202" providerId="ADAL" clId="{80AABDCA-A693-4F09-99FD-F26609E442FC}" dt="2025-11-02T21:50:23.462" v="2677" actId="14100"/>
          <ac:spMkLst>
            <pc:docMk/>
            <pc:sldMk cId="3635548429" sldId="678"/>
            <ac:spMk id="3" creationId="{70C1164C-6418-AE2A-4981-BBC5F660FE92}"/>
          </ac:spMkLst>
        </pc:spChg>
        <pc:picChg chg="add mod">
          <ac:chgData name="Rhiannon Akers" userId="fb3c9d12-5c8c-42d7-8dc7-d872d7a3d202" providerId="ADAL" clId="{80AABDCA-A693-4F09-99FD-F26609E442FC}" dt="2025-11-02T21:50:23.462" v="2677" actId="14100"/>
          <ac:picMkLst>
            <pc:docMk/>
            <pc:sldMk cId="3635548429" sldId="678"/>
            <ac:picMk id="1026" creationId="{9CBF6A39-AD60-4D19-890F-32380E069E13}"/>
          </ac:picMkLst>
        </pc:picChg>
      </pc:sldChg>
      <pc:sldChg chg="modSp mod">
        <pc:chgData name="Rhiannon Akers" userId="fb3c9d12-5c8c-42d7-8dc7-d872d7a3d202" providerId="ADAL" clId="{80AABDCA-A693-4F09-99FD-F26609E442FC}" dt="2025-11-04T18:25:50.233" v="3982" actId="20577"/>
        <pc:sldMkLst>
          <pc:docMk/>
          <pc:sldMk cId="1668721030" sldId="681"/>
        </pc:sldMkLst>
        <pc:graphicFrameChg chg="modGraphic">
          <ac:chgData name="Rhiannon Akers" userId="fb3c9d12-5c8c-42d7-8dc7-d872d7a3d202" providerId="ADAL" clId="{80AABDCA-A693-4F09-99FD-F26609E442FC}" dt="2025-11-04T18:25:50.233" v="3982" actId="20577"/>
          <ac:graphicFrameMkLst>
            <pc:docMk/>
            <pc:sldMk cId="1668721030" sldId="681"/>
            <ac:graphicFrameMk id="4" creationId="{932F079D-F956-D824-317A-5AF612B6351F}"/>
          </ac:graphicFrameMkLst>
        </pc:graphicFrameChg>
      </pc:sldChg>
      <pc:sldChg chg="mod modShow">
        <pc:chgData name="Rhiannon Akers" userId="fb3c9d12-5c8c-42d7-8dc7-d872d7a3d202" providerId="ADAL" clId="{80AABDCA-A693-4F09-99FD-F26609E442FC}" dt="2025-11-04T21:07:32.383" v="4570" actId="729"/>
        <pc:sldMkLst>
          <pc:docMk/>
          <pc:sldMk cId="1080282869" sldId="743"/>
        </pc:sldMkLst>
      </pc:sldChg>
      <pc:sldChg chg="mod modShow">
        <pc:chgData name="Rhiannon Akers" userId="fb3c9d12-5c8c-42d7-8dc7-d872d7a3d202" providerId="ADAL" clId="{80AABDCA-A693-4F09-99FD-F26609E442FC}" dt="2025-11-04T21:07:38.920" v="4571" actId="729"/>
        <pc:sldMkLst>
          <pc:docMk/>
          <pc:sldMk cId="2061443691" sldId="744"/>
        </pc:sldMkLst>
      </pc:sldChg>
      <pc:sldChg chg="modSp mod">
        <pc:chgData name="Rhiannon Akers" userId="fb3c9d12-5c8c-42d7-8dc7-d872d7a3d202" providerId="ADAL" clId="{80AABDCA-A693-4F09-99FD-F26609E442FC}" dt="2025-11-04T21:23:15.347" v="4747" actId="1076"/>
        <pc:sldMkLst>
          <pc:docMk/>
          <pc:sldMk cId="1927436359" sldId="746"/>
        </pc:sldMkLst>
        <pc:spChg chg="mod">
          <ac:chgData name="Rhiannon Akers" userId="fb3c9d12-5c8c-42d7-8dc7-d872d7a3d202" providerId="ADAL" clId="{80AABDCA-A693-4F09-99FD-F26609E442FC}" dt="2025-11-04T21:23:15.347" v="4747" actId="1076"/>
          <ac:spMkLst>
            <pc:docMk/>
            <pc:sldMk cId="1927436359" sldId="746"/>
            <ac:spMk id="4" creationId="{00000000-0000-0000-0000-000000000000}"/>
          </ac:spMkLst>
        </pc:spChg>
      </pc:sldChg>
      <pc:sldChg chg="modSp mod">
        <pc:chgData name="Rhiannon Akers" userId="fb3c9d12-5c8c-42d7-8dc7-d872d7a3d202" providerId="ADAL" clId="{80AABDCA-A693-4F09-99FD-F26609E442FC}" dt="2025-11-04T20:26:25.360" v="4002" actId="20577"/>
        <pc:sldMkLst>
          <pc:docMk/>
          <pc:sldMk cId="3286070022" sldId="748"/>
        </pc:sldMkLst>
        <pc:spChg chg="mod">
          <ac:chgData name="Rhiannon Akers" userId="fb3c9d12-5c8c-42d7-8dc7-d872d7a3d202" providerId="ADAL" clId="{80AABDCA-A693-4F09-99FD-F26609E442FC}" dt="2025-11-04T20:26:25.360" v="4002" actId="20577"/>
          <ac:spMkLst>
            <pc:docMk/>
            <pc:sldMk cId="3286070022" sldId="748"/>
            <ac:spMk id="9" creationId="{CD3CB6E6-83AB-DFE2-DD56-9BC9A596D81C}"/>
          </ac:spMkLst>
        </pc:spChg>
      </pc:sldChg>
      <pc:sldChg chg="modSp mod">
        <pc:chgData name="Rhiannon Akers" userId="fb3c9d12-5c8c-42d7-8dc7-d872d7a3d202" providerId="ADAL" clId="{80AABDCA-A693-4F09-99FD-F26609E442FC}" dt="2025-11-04T20:27:00.602" v="4008" actId="20577"/>
        <pc:sldMkLst>
          <pc:docMk/>
          <pc:sldMk cId="387974158" sldId="749"/>
        </pc:sldMkLst>
        <pc:spChg chg="mod">
          <ac:chgData name="Rhiannon Akers" userId="fb3c9d12-5c8c-42d7-8dc7-d872d7a3d202" providerId="ADAL" clId="{80AABDCA-A693-4F09-99FD-F26609E442FC}" dt="2025-11-04T20:27:00.602" v="4008" actId="20577"/>
          <ac:spMkLst>
            <pc:docMk/>
            <pc:sldMk cId="387974158" sldId="749"/>
            <ac:spMk id="9" creationId="{51CBC2D0-36A5-E7DC-9F55-32471E2D57DB}"/>
          </ac:spMkLst>
        </pc:spChg>
      </pc:sldChg>
      <pc:sldChg chg="modSp mod">
        <pc:chgData name="Rhiannon Akers" userId="fb3c9d12-5c8c-42d7-8dc7-d872d7a3d202" providerId="ADAL" clId="{80AABDCA-A693-4F09-99FD-F26609E442FC}" dt="2025-11-04T20:27:33.741" v="4013" actId="20577"/>
        <pc:sldMkLst>
          <pc:docMk/>
          <pc:sldMk cId="2350997436" sldId="750"/>
        </pc:sldMkLst>
        <pc:spChg chg="mod">
          <ac:chgData name="Rhiannon Akers" userId="fb3c9d12-5c8c-42d7-8dc7-d872d7a3d202" providerId="ADAL" clId="{80AABDCA-A693-4F09-99FD-F26609E442FC}" dt="2025-11-04T20:27:33.741" v="4013" actId="20577"/>
          <ac:spMkLst>
            <pc:docMk/>
            <pc:sldMk cId="2350997436" sldId="750"/>
            <ac:spMk id="13" creationId="{731D0B1F-CF71-D021-2F54-3B71F087CE53}"/>
          </ac:spMkLst>
        </pc:spChg>
      </pc:sldChg>
      <pc:sldChg chg="modSp mod">
        <pc:chgData name="Rhiannon Akers" userId="fb3c9d12-5c8c-42d7-8dc7-d872d7a3d202" providerId="ADAL" clId="{80AABDCA-A693-4F09-99FD-F26609E442FC}" dt="2025-11-04T20:28:03.633" v="4018" actId="20577"/>
        <pc:sldMkLst>
          <pc:docMk/>
          <pc:sldMk cId="3360630973" sldId="751"/>
        </pc:sldMkLst>
        <pc:spChg chg="mod">
          <ac:chgData name="Rhiannon Akers" userId="fb3c9d12-5c8c-42d7-8dc7-d872d7a3d202" providerId="ADAL" clId="{80AABDCA-A693-4F09-99FD-F26609E442FC}" dt="2025-11-04T20:28:03.633" v="4018" actId="20577"/>
          <ac:spMkLst>
            <pc:docMk/>
            <pc:sldMk cId="3360630973" sldId="751"/>
            <ac:spMk id="9" creationId="{977F0800-15C0-E991-C3F0-B67F871BCF04}"/>
          </ac:spMkLst>
        </pc:spChg>
      </pc:sldChg>
      <pc:sldChg chg="modNotesTx">
        <pc:chgData name="Rhiannon Akers" userId="fb3c9d12-5c8c-42d7-8dc7-d872d7a3d202" providerId="ADAL" clId="{80AABDCA-A693-4F09-99FD-F26609E442FC}" dt="2025-11-02T20:52:38.104" v="518" actId="20577"/>
        <pc:sldMkLst>
          <pc:docMk/>
          <pc:sldMk cId="128180911" sldId="753"/>
        </pc:sldMkLst>
      </pc:sldChg>
      <pc:sldChg chg="mod ord modShow modNotesTx">
        <pc:chgData name="Rhiannon Akers" userId="fb3c9d12-5c8c-42d7-8dc7-d872d7a3d202" providerId="ADAL" clId="{80AABDCA-A693-4F09-99FD-F26609E442FC}" dt="2025-11-04T21:17:17.419" v="4707" actId="729"/>
        <pc:sldMkLst>
          <pc:docMk/>
          <pc:sldMk cId="1119026788" sldId="754"/>
        </pc:sldMkLst>
      </pc:sldChg>
      <pc:sldChg chg="addSp delSp modSp new mod modClrScheme chgLayout">
        <pc:chgData name="Rhiannon Akers" userId="fb3c9d12-5c8c-42d7-8dc7-d872d7a3d202" providerId="ADAL" clId="{80AABDCA-A693-4F09-99FD-F26609E442FC}" dt="2025-11-02T21:11:42.318" v="651" actId="20577"/>
        <pc:sldMkLst>
          <pc:docMk/>
          <pc:sldMk cId="1724082036" sldId="759"/>
        </pc:sldMkLst>
        <pc:spChg chg="add mod">
          <ac:chgData name="Rhiannon Akers" userId="fb3c9d12-5c8c-42d7-8dc7-d872d7a3d202" providerId="ADAL" clId="{80AABDCA-A693-4F09-99FD-F26609E442FC}" dt="2025-11-02T21:11:42.318" v="651" actId="20577"/>
          <ac:spMkLst>
            <pc:docMk/>
            <pc:sldMk cId="1724082036" sldId="759"/>
            <ac:spMk id="15" creationId="{36A6DE4B-DDF1-8661-0925-B7577B937441}"/>
          </ac:spMkLst>
        </pc:spChg>
        <pc:picChg chg="add mod ord">
          <ac:chgData name="Rhiannon Akers" userId="fb3c9d12-5c8c-42d7-8dc7-d872d7a3d202" providerId="ADAL" clId="{80AABDCA-A693-4F09-99FD-F26609E442FC}" dt="2025-11-02T21:09:30.274" v="559" actId="26606"/>
          <ac:picMkLst>
            <pc:docMk/>
            <pc:sldMk cId="1724082036" sldId="759"/>
            <ac:picMk id="5" creationId="{969DD51E-EE05-7AAD-496A-817E46F1079D}"/>
          </ac:picMkLst>
        </pc:picChg>
      </pc:sldChg>
      <pc:sldChg chg="modSp new del mod">
        <pc:chgData name="Rhiannon Akers" userId="fb3c9d12-5c8c-42d7-8dc7-d872d7a3d202" providerId="ADAL" clId="{80AABDCA-A693-4F09-99FD-F26609E442FC}" dt="2025-11-02T21:01:40.169" v="545" actId="47"/>
        <pc:sldMkLst>
          <pc:docMk/>
          <pc:sldMk cId="2128570140" sldId="759"/>
        </pc:sldMkLst>
      </pc:sldChg>
      <pc:sldChg chg="modSp add mod">
        <pc:chgData name="Rhiannon Akers" userId="fb3c9d12-5c8c-42d7-8dc7-d872d7a3d202" providerId="ADAL" clId="{80AABDCA-A693-4F09-99FD-F26609E442FC}" dt="2025-11-02T21:15:27.089" v="967" actId="14100"/>
        <pc:sldMkLst>
          <pc:docMk/>
          <pc:sldMk cId="1045844985" sldId="760"/>
        </pc:sldMkLst>
        <pc:spChg chg="mod">
          <ac:chgData name="Rhiannon Akers" userId="fb3c9d12-5c8c-42d7-8dc7-d872d7a3d202" providerId="ADAL" clId="{80AABDCA-A693-4F09-99FD-F26609E442FC}" dt="2025-11-02T21:12:39.948" v="661" actId="20577"/>
          <ac:spMkLst>
            <pc:docMk/>
            <pc:sldMk cId="1045844985" sldId="760"/>
            <ac:spMk id="2" creationId="{23E941FF-643B-5BF0-A17D-6102A942F72C}"/>
          </ac:spMkLst>
        </pc:spChg>
        <pc:graphicFrameChg chg="mod modGraphic">
          <ac:chgData name="Rhiannon Akers" userId="fb3c9d12-5c8c-42d7-8dc7-d872d7a3d202" providerId="ADAL" clId="{80AABDCA-A693-4F09-99FD-F26609E442FC}" dt="2025-11-02T21:15:27.089" v="967" actId="14100"/>
          <ac:graphicFrameMkLst>
            <pc:docMk/>
            <pc:sldMk cId="1045844985" sldId="760"/>
            <ac:graphicFrameMk id="4" creationId="{2F5B7B3D-B535-69A4-CEC3-73CEE6526B02}"/>
          </ac:graphicFrameMkLst>
        </pc:graphicFrameChg>
      </pc:sldChg>
      <pc:sldChg chg="new del">
        <pc:chgData name="Rhiannon Akers" userId="fb3c9d12-5c8c-42d7-8dc7-d872d7a3d202" providerId="ADAL" clId="{80AABDCA-A693-4F09-99FD-F26609E442FC}" dt="2025-11-02T21:15:56.808" v="970" actId="47"/>
        <pc:sldMkLst>
          <pc:docMk/>
          <pc:sldMk cId="960790761" sldId="761"/>
        </pc:sldMkLst>
      </pc:sldChg>
      <pc:sldChg chg="modSp add mod modNotesTx">
        <pc:chgData name="Rhiannon Akers" userId="fb3c9d12-5c8c-42d7-8dc7-d872d7a3d202" providerId="ADAL" clId="{80AABDCA-A693-4F09-99FD-F26609E442FC}" dt="2025-11-02T21:18:03.981" v="1301" actId="20577"/>
        <pc:sldMkLst>
          <pc:docMk/>
          <pc:sldMk cId="2201549099" sldId="762"/>
        </pc:sldMkLst>
        <pc:spChg chg="mod">
          <ac:chgData name="Rhiannon Akers" userId="fb3c9d12-5c8c-42d7-8dc7-d872d7a3d202" providerId="ADAL" clId="{80AABDCA-A693-4F09-99FD-F26609E442FC}" dt="2025-11-02T21:16:17.535" v="1004" actId="6549"/>
          <ac:spMkLst>
            <pc:docMk/>
            <pc:sldMk cId="2201549099" sldId="762"/>
            <ac:spMk id="2" creationId="{A5951607-F123-8ABE-3AFB-F518938C4F4F}"/>
          </ac:spMkLst>
        </pc:spChg>
        <pc:graphicFrameChg chg="mod modGraphic">
          <ac:chgData name="Rhiannon Akers" userId="fb3c9d12-5c8c-42d7-8dc7-d872d7a3d202" providerId="ADAL" clId="{80AABDCA-A693-4F09-99FD-F26609E442FC}" dt="2025-11-02T21:17:59.585" v="1300" actId="1076"/>
          <ac:graphicFrameMkLst>
            <pc:docMk/>
            <pc:sldMk cId="2201549099" sldId="762"/>
            <ac:graphicFrameMk id="4" creationId="{261F29B2-E373-C57B-B877-840C3696CF0F}"/>
          </ac:graphicFrameMkLst>
        </pc:graphicFrameChg>
      </pc:sldChg>
      <pc:sldChg chg="modSp new del mod">
        <pc:chgData name="Rhiannon Akers" userId="fb3c9d12-5c8c-42d7-8dc7-d872d7a3d202" providerId="ADAL" clId="{80AABDCA-A693-4F09-99FD-F26609E442FC}" dt="2025-11-02T21:45:50.297" v="2500" actId="47"/>
        <pc:sldMkLst>
          <pc:docMk/>
          <pc:sldMk cId="1532460878" sldId="763"/>
        </pc:sldMkLst>
      </pc:sldChg>
      <pc:sldChg chg="modSp new del mod">
        <pc:chgData name="Rhiannon Akers" userId="fb3c9d12-5c8c-42d7-8dc7-d872d7a3d202" providerId="ADAL" clId="{80AABDCA-A693-4F09-99FD-F26609E442FC}" dt="2025-11-02T21:20:31.402" v="1328" actId="47"/>
        <pc:sldMkLst>
          <pc:docMk/>
          <pc:sldMk cId="3589484862" sldId="763"/>
        </pc:sldMkLst>
      </pc:sldChg>
      <pc:sldChg chg="modSp new mod ord modNotesTx">
        <pc:chgData name="Rhiannon Akers" userId="fb3c9d12-5c8c-42d7-8dc7-d872d7a3d202" providerId="ADAL" clId="{80AABDCA-A693-4F09-99FD-F26609E442FC}" dt="2025-11-02T21:47:32.826" v="2624" actId="20577"/>
        <pc:sldMkLst>
          <pc:docMk/>
          <pc:sldMk cId="405981075" sldId="764"/>
        </pc:sldMkLst>
        <pc:spChg chg="mod">
          <ac:chgData name="Rhiannon Akers" userId="fb3c9d12-5c8c-42d7-8dc7-d872d7a3d202" providerId="ADAL" clId="{80AABDCA-A693-4F09-99FD-F26609E442FC}" dt="2025-11-02T21:43:18.994" v="2142" actId="20577"/>
          <ac:spMkLst>
            <pc:docMk/>
            <pc:sldMk cId="405981075" sldId="764"/>
            <ac:spMk id="2" creationId="{9F795C01-0BBA-F1A3-CE2D-BF23EBF5BD9A}"/>
          </ac:spMkLst>
        </pc:spChg>
        <pc:spChg chg="mod">
          <ac:chgData name="Rhiannon Akers" userId="fb3c9d12-5c8c-42d7-8dc7-d872d7a3d202" providerId="ADAL" clId="{80AABDCA-A693-4F09-99FD-F26609E442FC}" dt="2025-11-02T21:47:14.397" v="2622" actId="20577"/>
          <ac:spMkLst>
            <pc:docMk/>
            <pc:sldMk cId="405981075" sldId="764"/>
            <ac:spMk id="3" creationId="{3C691B61-DD48-08FD-FD76-CFF84416655F}"/>
          </ac:spMkLst>
        </pc:spChg>
        <pc:spChg chg="mod">
          <ac:chgData name="Rhiannon Akers" userId="fb3c9d12-5c8c-42d7-8dc7-d872d7a3d202" providerId="ADAL" clId="{80AABDCA-A693-4F09-99FD-F26609E442FC}" dt="2025-11-02T21:45:14.066" v="2499" actId="20577"/>
          <ac:spMkLst>
            <pc:docMk/>
            <pc:sldMk cId="405981075" sldId="764"/>
            <ac:spMk id="4" creationId="{61CD1C7A-E9B3-83F3-73F3-8391F519CAE0}"/>
          </ac:spMkLst>
        </pc:spChg>
      </pc:sldChg>
      <pc:sldChg chg="addSp delSp modSp new del mod">
        <pc:chgData name="Rhiannon Akers" userId="fb3c9d12-5c8c-42d7-8dc7-d872d7a3d202" providerId="ADAL" clId="{80AABDCA-A693-4F09-99FD-F26609E442FC}" dt="2025-11-04T21:23:29.003" v="4748" actId="47"/>
        <pc:sldMkLst>
          <pc:docMk/>
          <pc:sldMk cId="1038980472" sldId="765"/>
        </pc:sldMkLst>
      </pc:sldChg>
      <pc:sldChg chg="addSp delSp modSp new mod modMedia modClrScheme delAnim chgLayout">
        <pc:chgData name="Rhiannon Akers" userId="fb3c9d12-5c8c-42d7-8dc7-d872d7a3d202" providerId="ADAL" clId="{80AABDCA-A693-4F09-99FD-F26609E442FC}" dt="2025-11-02T21:57:16.170" v="2795" actId="26606"/>
        <pc:sldMkLst>
          <pc:docMk/>
          <pc:sldMk cId="1640726584" sldId="766"/>
        </pc:sldMkLst>
        <pc:spChg chg="mod">
          <ac:chgData name="Rhiannon Akers" userId="fb3c9d12-5c8c-42d7-8dc7-d872d7a3d202" providerId="ADAL" clId="{80AABDCA-A693-4F09-99FD-F26609E442FC}" dt="2025-11-02T21:57:16.170" v="2795" actId="26606"/>
          <ac:spMkLst>
            <pc:docMk/>
            <pc:sldMk cId="1640726584" sldId="766"/>
            <ac:spMk id="2" creationId="{A80B8F4A-CA9A-0AB0-05B3-3A6F4E65436C}"/>
          </ac:spMkLst>
        </pc:spChg>
        <pc:picChg chg="add mod">
          <ac:chgData name="Rhiannon Akers" userId="fb3c9d12-5c8c-42d7-8dc7-d872d7a3d202" providerId="ADAL" clId="{80AABDCA-A693-4F09-99FD-F26609E442FC}" dt="2025-11-02T21:57:16.170" v="2795" actId="26606"/>
          <ac:picMkLst>
            <pc:docMk/>
            <pc:sldMk cId="1640726584" sldId="766"/>
            <ac:picMk id="9" creationId="{89681D09-B434-D840-9AFF-4F8A3CCAE941}"/>
          </ac:picMkLst>
        </pc:picChg>
      </pc:sldChg>
      <pc:sldChg chg="modSp add del mod">
        <pc:chgData name="Rhiannon Akers" userId="fb3c9d12-5c8c-42d7-8dc7-d872d7a3d202" providerId="ADAL" clId="{80AABDCA-A693-4F09-99FD-F26609E442FC}" dt="2025-11-02T21:49:27.503" v="2669" actId="47"/>
        <pc:sldMkLst>
          <pc:docMk/>
          <pc:sldMk cId="2869284378" sldId="766"/>
        </pc:sldMkLst>
      </pc:sldChg>
      <pc:sldChg chg="addSp delSp modSp new mod modMedia modClrScheme delAnim chgLayout modNotesTx">
        <pc:chgData name="Rhiannon Akers" userId="fb3c9d12-5c8c-42d7-8dc7-d872d7a3d202" providerId="ADAL" clId="{80AABDCA-A693-4F09-99FD-F26609E442FC}" dt="2025-11-02T22:00:18.744" v="3108" actId="20577"/>
        <pc:sldMkLst>
          <pc:docMk/>
          <pc:sldMk cId="1331110870" sldId="767"/>
        </pc:sldMkLst>
        <pc:spChg chg="mod">
          <ac:chgData name="Rhiannon Akers" userId="fb3c9d12-5c8c-42d7-8dc7-d872d7a3d202" providerId="ADAL" clId="{80AABDCA-A693-4F09-99FD-F26609E442FC}" dt="2025-11-02T22:00:00.797" v="3039" actId="20577"/>
          <ac:spMkLst>
            <pc:docMk/>
            <pc:sldMk cId="1331110870" sldId="767"/>
            <ac:spMk id="2" creationId="{27607890-50DC-18ED-6B41-61279C07A2FB}"/>
          </ac:spMkLst>
        </pc:spChg>
        <pc:picChg chg="add">
          <ac:chgData name="Rhiannon Akers" userId="fb3c9d12-5c8c-42d7-8dc7-d872d7a3d202" providerId="ADAL" clId="{80AABDCA-A693-4F09-99FD-F26609E442FC}" dt="2025-11-02T21:59:45.067" v="3019" actId="26606"/>
          <ac:picMkLst>
            <pc:docMk/>
            <pc:sldMk cId="1331110870" sldId="767"/>
            <ac:picMk id="7" creationId="{E832F1A4-21E8-C719-0B5B-F78A504854AE}"/>
          </ac:picMkLst>
        </pc:picChg>
      </pc:sldChg>
      <pc:sldChg chg="modSp new mod">
        <pc:chgData name="Rhiannon Akers" userId="fb3c9d12-5c8c-42d7-8dc7-d872d7a3d202" providerId="ADAL" clId="{80AABDCA-A693-4F09-99FD-F26609E442FC}" dt="2025-11-02T22:06:20.415" v="3586" actId="20577"/>
        <pc:sldMkLst>
          <pc:docMk/>
          <pc:sldMk cId="547158017" sldId="768"/>
        </pc:sldMkLst>
        <pc:spChg chg="mod">
          <ac:chgData name="Rhiannon Akers" userId="fb3c9d12-5c8c-42d7-8dc7-d872d7a3d202" providerId="ADAL" clId="{80AABDCA-A693-4F09-99FD-F26609E442FC}" dt="2025-11-02T21:58:52.009" v="2968" actId="20577"/>
          <ac:spMkLst>
            <pc:docMk/>
            <pc:sldMk cId="547158017" sldId="768"/>
            <ac:spMk id="2" creationId="{FA19C15C-4549-8F5D-87D1-C169865AB03C}"/>
          </ac:spMkLst>
        </pc:spChg>
        <pc:spChg chg="mod">
          <ac:chgData name="Rhiannon Akers" userId="fb3c9d12-5c8c-42d7-8dc7-d872d7a3d202" providerId="ADAL" clId="{80AABDCA-A693-4F09-99FD-F26609E442FC}" dt="2025-11-02T22:06:20.415" v="3586" actId="20577"/>
          <ac:spMkLst>
            <pc:docMk/>
            <pc:sldMk cId="547158017" sldId="768"/>
            <ac:spMk id="3" creationId="{7B28638C-ECCB-F8E5-0463-D41014A88FC3}"/>
          </ac:spMkLst>
        </pc:spChg>
      </pc:sldChg>
      <pc:sldChg chg="modSp new mod ord">
        <pc:chgData name="Rhiannon Akers" userId="fb3c9d12-5c8c-42d7-8dc7-d872d7a3d202" providerId="ADAL" clId="{80AABDCA-A693-4F09-99FD-F26609E442FC}" dt="2025-11-04T21:26:08.814" v="4762" actId="27636"/>
        <pc:sldMkLst>
          <pc:docMk/>
          <pc:sldMk cId="3706324152" sldId="769"/>
        </pc:sldMkLst>
        <pc:spChg chg="mod">
          <ac:chgData name="Rhiannon Akers" userId="fb3c9d12-5c8c-42d7-8dc7-d872d7a3d202" providerId="ADAL" clId="{80AABDCA-A693-4F09-99FD-F26609E442FC}" dt="2025-11-02T22:02:27.203" v="3299" actId="20577"/>
          <ac:spMkLst>
            <pc:docMk/>
            <pc:sldMk cId="3706324152" sldId="769"/>
            <ac:spMk id="2" creationId="{E04852F1-7480-2A58-0448-520F0C28688E}"/>
          </ac:spMkLst>
        </pc:spChg>
        <pc:spChg chg="mod">
          <ac:chgData name="Rhiannon Akers" userId="fb3c9d12-5c8c-42d7-8dc7-d872d7a3d202" providerId="ADAL" clId="{80AABDCA-A693-4F09-99FD-F26609E442FC}" dt="2025-11-04T21:26:08.814" v="4762" actId="27636"/>
          <ac:spMkLst>
            <pc:docMk/>
            <pc:sldMk cId="3706324152" sldId="769"/>
            <ac:spMk id="3" creationId="{BDFA602D-C9FC-A108-0C24-807358B43731}"/>
          </ac:spMkLst>
        </pc:spChg>
      </pc:sldChg>
      <pc:sldChg chg="modSp new del mod">
        <pc:chgData name="Rhiannon Akers" userId="fb3c9d12-5c8c-42d7-8dc7-d872d7a3d202" providerId="ADAL" clId="{80AABDCA-A693-4F09-99FD-F26609E442FC}" dt="2025-11-04T18:18:27.966" v="3929" actId="47"/>
        <pc:sldMkLst>
          <pc:docMk/>
          <pc:sldMk cId="172433929" sldId="770"/>
        </pc:sldMkLst>
        <pc:spChg chg="mod">
          <ac:chgData name="Rhiannon Akers" userId="fb3c9d12-5c8c-42d7-8dc7-d872d7a3d202" providerId="ADAL" clId="{80AABDCA-A693-4F09-99FD-F26609E442FC}" dt="2025-11-04T18:18:26.027" v="3928" actId="20577"/>
          <ac:spMkLst>
            <pc:docMk/>
            <pc:sldMk cId="172433929" sldId="770"/>
            <ac:spMk id="2" creationId="{E60D4D5C-4EC9-0225-1CA2-82C89F32ABE8}"/>
          </ac:spMkLst>
        </pc:spChg>
      </pc:sldChg>
      <pc:sldChg chg="add">
        <pc:chgData name="Rhiannon Akers" userId="fb3c9d12-5c8c-42d7-8dc7-d872d7a3d202" providerId="ADAL" clId="{80AABDCA-A693-4F09-99FD-F26609E442FC}" dt="2025-11-04T20:34:32.586" v="4032"/>
        <pc:sldMkLst>
          <pc:docMk/>
          <pc:sldMk cId="3074138345" sldId="770"/>
        </pc:sldMkLst>
      </pc:sldChg>
      <pc:sldChg chg="add">
        <pc:chgData name="Rhiannon Akers" userId="fb3c9d12-5c8c-42d7-8dc7-d872d7a3d202" providerId="ADAL" clId="{80AABDCA-A693-4F09-99FD-F26609E442FC}" dt="2025-11-04T20:38:47.062" v="4038"/>
        <pc:sldMkLst>
          <pc:docMk/>
          <pc:sldMk cId="3246266835" sldId="771"/>
        </pc:sldMkLst>
      </pc:sldChg>
      <pc:sldChg chg="modSp add mod">
        <pc:chgData name="Rhiannon Akers" userId="fb3c9d12-5c8c-42d7-8dc7-d872d7a3d202" providerId="ADAL" clId="{80AABDCA-A693-4F09-99FD-F26609E442FC}" dt="2025-11-04T20:38:47.392" v="4042" actId="27636"/>
        <pc:sldMkLst>
          <pc:docMk/>
          <pc:sldMk cId="3648173756" sldId="772"/>
        </pc:sldMkLst>
        <pc:spChg chg="mod">
          <ac:chgData name="Rhiannon Akers" userId="fb3c9d12-5c8c-42d7-8dc7-d872d7a3d202" providerId="ADAL" clId="{80AABDCA-A693-4F09-99FD-F26609E442FC}" dt="2025-11-04T20:38:47.392" v="4042" actId="27636"/>
          <ac:spMkLst>
            <pc:docMk/>
            <pc:sldMk cId="3648173756" sldId="772"/>
            <ac:spMk id="2" creationId="{461097EB-E061-40E6-9C8F-370A3FD6A216}"/>
          </ac:spMkLst>
        </pc:spChg>
        <pc:spChg chg="mod">
          <ac:chgData name="Rhiannon Akers" userId="fb3c9d12-5c8c-42d7-8dc7-d872d7a3d202" providerId="ADAL" clId="{80AABDCA-A693-4F09-99FD-F26609E442FC}" dt="2025-11-04T20:38:47.391" v="4041" actId="27636"/>
          <ac:spMkLst>
            <pc:docMk/>
            <pc:sldMk cId="3648173756" sldId="772"/>
            <ac:spMk id="3" creationId="{3DDE13DA-E486-416C-9B74-39D685E3C241}"/>
          </ac:spMkLst>
        </pc:spChg>
      </pc:sldChg>
      <pc:sldChg chg="modSp add mod">
        <pc:chgData name="Rhiannon Akers" userId="fb3c9d12-5c8c-42d7-8dc7-d872d7a3d202" providerId="ADAL" clId="{80AABDCA-A693-4F09-99FD-F26609E442FC}" dt="2025-11-04T20:38:47.423" v="4044" actId="27636"/>
        <pc:sldMkLst>
          <pc:docMk/>
          <pc:sldMk cId="430057393" sldId="773"/>
        </pc:sldMkLst>
        <pc:spChg chg="mod">
          <ac:chgData name="Rhiannon Akers" userId="fb3c9d12-5c8c-42d7-8dc7-d872d7a3d202" providerId="ADAL" clId="{80AABDCA-A693-4F09-99FD-F26609E442FC}" dt="2025-11-04T20:38:47.423" v="4044" actId="27636"/>
          <ac:spMkLst>
            <pc:docMk/>
            <pc:sldMk cId="430057393" sldId="773"/>
            <ac:spMk id="2" creationId="{4F92624F-ABB0-4E76-9DA2-A1B0403BA374}"/>
          </ac:spMkLst>
        </pc:spChg>
      </pc:sldChg>
      <pc:sldChg chg="add mod modShow">
        <pc:chgData name="Rhiannon Akers" userId="fb3c9d12-5c8c-42d7-8dc7-d872d7a3d202" providerId="ADAL" clId="{80AABDCA-A693-4F09-99FD-F26609E442FC}" dt="2025-11-04T21:09:13.034" v="4577" actId="729"/>
        <pc:sldMkLst>
          <pc:docMk/>
          <pc:sldMk cId="265726741" sldId="774"/>
        </pc:sldMkLst>
      </pc:sldChg>
      <pc:sldChg chg="modSp add del mod ord">
        <pc:chgData name="Rhiannon Akers" userId="fb3c9d12-5c8c-42d7-8dc7-d872d7a3d202" providerId="ADAL" clId="{80AABDCA-A693-4F09-99FD-F26609E442FC}" dt="2025-11-04T21:02:35.580" v="4560" actId="2696"/>
        <pc:sldMkLst>
          <pc:docMk/>
          <pc:sldMk cId="1702038691" sldId="775"/>
        </pc:sldMkLst>
        <pc:spChg chg="mod">
          <ac:chgData name="Rhiannon Akers" userId="fb3c9d12-5c8c-42d7-8dc7-d872d7a3d202" providerId="ADAL" clId="{80AABDCA-A693-4F09-99FD-F26609E442FC}" dt="2025-11-04T20:38:47.533" v="4049" actId="27636"/>
          <ac:spMkLst>
            <pc:docMk/>
            <pc:sldMk cId="1702038691" sldId="775"/>
            <ac:spMk id="2" creationId="{F29CBC27-B6C4-2F34-7E98-27511E4C3B7C}"/>
          </ac:spMkLst>
        </pc:spChg>
      </pc:sldChg>
      <pc:sldChg chg="add">
        <pc:chgData name="Rhiannon Akers" userId="fb3c9d12-5c8c-42d7-8dc7-d872d7a3d202" providerId="ADAL" clId="{80AABDCA-A693-4F09-99FD-F26609E442FC}" dt="2025-11-04T21:02:52.165" v="4561"/>
        <pc:sldMkLst>
          <pc:docMk/>
          <pc:sldMk cId="2409868450" sldId="775"/>
        </pc:sldMkLst>
      </pc:sldChg>
      <pc:sldChg chg="modSp new mod">
        <pc:chgData name="Rhiannon Akers" userId="fb3c9d12-5c8c-42d7-8dc7-d872d7a3d202" providerId="ADAL" clId="{80AABDCA-A693-4F09-99FD-F26609E442FC}" dt="2025-11-04T21:26:53.605" v="4795" actId="20577"/>
        <pc:sldMkLst>
          <pc:docMk/>
          <pc:sldMk cId="1355002089" sldId="776"/>
        </pc:sldMkLst>
        <pc:spChg chg="mod">
          <ac:chgData name="Rhiannon Akers" userId="fb3c9d12-5c8c-42d7-8dc7-d872d7a3d202" providerId="ADAL" clId="{80AABDCA-A693-4F09-99FD-F26609E442FC}" dt="2025-11-04T21:26:53.605" v="4795" actId="20577"/>
          <ac:spMkLst>
            <pc:docMk/>
            <pc:sldMk cId="1355002089" sldId="776"/>
            <ac:spMk id="2" creationId="{37252DEC-EC36-FD30-B56B-12AE0803E199}"/>
          </ac:spMkLst>
        </pc:spChg>
        <pc:spChg chg="mod">
          <ac:chgData name="Rhiannon Akers" userId="fb3c9d12-5c8c-42d7-8dc7-d872d7a3d202" providerId="ADAL" clId="{80AABDCA-A693-4F09-99FD-F26609E442FC}" dt="2025-11-04T20:49:06.048" v="4482" actId="20577"/>
          <ac:spMkLst>
            <pc:docMk/>
            <pc:sldMk cId="1355002089" sldId="776"/>
            <ac:spMk id="3" creationId="{364B19A3-C632-A6A2-2AE3-2CA0CBF960F0}"/>
          </ac:spMkLst>
        </pc:spChg>
      </pc:sldChg>
      <pc:sldChg chg="modSp new mod">
        <pc:chgData name="Rhiannon Akers" userId="fb3c9d12-5c8c-42d7-8dc7-d872d7a3d202" providerId="ADAL" clId="{80AABDCA-A693-4F09-99FD-F26609E442FC}" dt="2025-11-04T21:31:04.686" v="5073" actId="20577"/>
        <pc:sldMkLst>
          <pc:docMk/>
          <pc:sldMk cId="3167245770" sldId="777"/>
        </pc:sldMkLst>
        <pc:spChg chg="mod">
          <ac:chgData name="Rhiannon Akers" userId="fb3c9d12-5c8c-42d7-8dc7-d872d7a3d202" providerId="ADAL" clId="{80AABDCA-A693-4F09-99FD-F26609E442FC}" dt="2025-11-04T21:29:56.943" v="4912" actId="20577"/>
          <ac:spMkLst>
            <pc:docMk/>
            <pc:sldMk cId="3167245770" sldId="777"/>
            <ac:spMk id="2" creationId="{3862F515-7C14-3929-8536-F6CEA6E08F91}"/>
          </ac:spMkLst>
        </pc:spChg>
        <pc:spChg chg="mod">
          <ac:chgData name="Rhiannon Akers" userId="fb3c9d12-5c8c-42d7-8dc7-d872d7a3d202" providerId="ADAL" clId="{80AABDCA-A693-4F09-99FD-F26609E442FC}" dt="2025-11-04T21:31:04.686" v="5073" actId="20577"/>
          <ac:spMkLst>
            <pc:docMk/>
            <pc:sldMk cId="3167245770" sldId="777"/>
            <ac:spMk id="3" creationId="{688F707F-4467-1F56-148A-CCDF53C7A825}"/>
          </ac:spMkLst>
        </pc:spChg>
      </pc:sldChg>
    </pc:docChg>
  </pc:docChgLst>
  <pc:docChgLst>
    <pc:chgData name="Rhiannon Akers" userId="fb3c9d12-5c8c-42d7-8dc7-d872d7a3d202" providerId="ADAL" clId="{AB1452A2-ED33-4930-B910-EC4423D6FE9D}"/>
    <pc:docChg chg="addSld delSld modSld">
      <pc:chgData name="Rhiannon Akers" userId="fb3c9d12-5c8c-42d7-8dc7-d872d7a3d202" providerId="ADAL" clId="{AB1452A2-ED33-4930-B910-EC4423D6FE9D}" dt="2025-09-11T16:12:00.945" v="289"/>
      <pc:docMkLst>
        <pc:docMk/>
      </pc:docMkLst>
      <pc:sldChg chg="modSp mod">
        <pc:chgData name="Rhiannon Akers" userId="fb3c9d12-5c8c-42d7-8dc7-d872d7a3d202" providerId="ADAL" clId="{AB1452A2-ED33-4930-B910-EC4423D6FE9D}" dt="2025-09-11T15:42:35.266" v="217" actId="20577"/>
        <pc:sldMkLst>
          <pc:docMk/>
          <pc:sldMk cId="1813576833" sldId="257"/>
        </pc:sldMkLst>
      </pc:sldChg>
      <pc:sldChg chg="del">
        <pc:chgData name="Rhiannon Akers" userId="fb3c9d12-5c8c-42d7-8dc7-d872d7a3d202" providerId="ADAL" clId="{AB1452A2-ED33-4930-B910-EC4423D6FE9D}" dt="2025-09-11T15:40:49.090" v="42" actId="47"/>
        <pc:sldMkLst>
          <pc:docMk/>
          <pc:sldMk cId="1006458408" sldId="258"/>
        </pc:sldMkLst>
      </pc:sldChg>
      <pc:sldChg chg="add">
        <pc:chgData name="Rhiannon Akers" userId="fb3c9d12-5c8c-42d7-8dc7-d872d7a3d202" providerId="ADAL" clId="{AB1452A2-ED33-4930-B910-EC4423D6FE9D}" dt="2025-09-11T16:06:03.874" v="220"/>
        <pc:sldMkLst>
          <pc:docMk/>
          <pc:sldMk cId="1342160352" sldId="258"/>
        </pc:sldMkLst>
      </pc:sldChg>
      <pc:sldChg chg="add">
        <pc:chgData name="Rhiannon Akers" userId="fb3c9d12-5c8c-42d7-8dc7-d872d7a3d202" providerId="ADAL" clId="{AB1452A2-ED33-4930-B910-EC4423D6FE9D}" dt="2025-09-11T16:06:03.874" v="220"/>
        <pc:sldMkLst>
          <pc:docMk/>
          <pc:sldMk cId="278278335" sldId="259"/>
        </pc:sldMkLst>
      </pc:sldChg>
      <pc:sldChg chg="add del">
        <pc:chgData name="Rhiannon Akers" userId="fb3c9d12-5c8c-42d7-8dc7-d872d7a3d202" providerId="ADAL" clId="{AB1452A2-ED33-4930-B910-EC4423D6FE9D}" dt="2025-09-11T15:56:02.019" v="219"/>
        <pc:sldMkLst>
          <pc:docMk/>
          <pc:sldMk cId="742868643" sldId="259"/>
        </pc:sldMkLst>
      </pc:sldChg>
      <pc:sldChg chg="add">
        <pc:chgData name="Rhiannon Akers" userId="fb3c9d12-5c8c-42d7-8dc7-d872d7a3d202" providerId="ADAL" clId="{AB1452A2-ED33-4930-B910-EC4423D6FE9D}" dt="2025-09-11T16:06:03.874" v="220"/>
        <pc:sldMkLst>
          <pc:docMk/>
          <pc:sldMk cId="413058439" sldId="260"/>
        </pc:sldMkLst>
      </pc:sldChg>
      <pc:sldChg chg="add">
        <pc:chgData name="Rhiannon Akers" userId="fb3c9d12-5c8c-42d7-8dc7-d872d7a3d202" providerId="ADAL" clId="{AB1452A2-ED33-4930-B910-EC4423D6FE9D}" dt="2025-09-11T16:06:03.874" v="220"/>
        <pc:sldMkLst>
          <pc:docMk/>
          <pc:sldMk cId="779941759" sldId="261"/>
        </pc:sldMkLst>
      </pc:sldChg>
      <pc:sldChg chg="add">
        <pc:chgData name="Rhiannon Akers" userId="fb3c9d12-5c8c-42d7-8dc7-d872d7a3d202" providerId="ADAL" clId="{AB1452A2-ED33-4930-B910-EC4423D6FE9D}" dt="2025-09-11T16:06:03.874" v="220"/>
        <pc:sldMkLst>
          <pc:docMk/>
          <pc:sldMk cId="326168290" sldId="262"/>
        </pc:sldMkLst>
      </pc:sldChg>
      <pc:sldChg chg="add">
        <pc:chgData name="Rhiannon Akers" userId="fb3c9d12-5c8c-42d7-8dc7-d872d7a3d202" providerId="ADAL" clId="{AB1452A2-ED33-4930-B910-EC4423D6FE9D}" dt="2025-09-11T16:06:03.874" v="220"/>
        <pc:sldMkLst>
          <pc:docMk/>
          <pc:sldMk cId="966141094" sldId="263"/>
        </pc:sldMkLst>
      </pc:sldChg>
      <pc:sldChg chg="add">
        <pc:chgData name="Rhiannon Akers" userId="fb3c9d12-5c8c-42d7-8dc7-d872d7a3d202" providerId="ADAL" clId="{AB1452A2-ED33-4930-B910-EC4423D6FE9D}" dt="2025-09-11T16:06:03.874" v="220"/>
        <pc:sldMkLst>
          <pc:docMk/>
          <pc:sldMk cId="2041670291" sldId="264"/>
        </pc:sldMkLst>
      </pc:sldChg>
      <pc:sldChg chg="add">
        <pc:chgData name="Rhiannon Akers" userId="fb3c9d12-5c8c-42d7-8dc7-d872d7a3d202" providerId="ADAL" clId="{AB1452A2-ED33-4930-B910-EC4423D6FE9D}" dt="2025-09-11T16:06:26.521" v="222"/>
        <pc:sldMkLst>
          <pc:docMk/>
          <pc:sldMk cId="0" sldId="265"/>
        </pc:sldMkLst>
      </pc:sldChg>
      <pc:sldChg chg="add del">
        <pc:chgData name="Rhiannon Akers" userId="fb3c9d12-5c8c-42d7-8dc7-d872d7a3d202" providerId="ADAL" clId="{AB1452A2-ED33-4930-B910-EC4423D6FE9D}" dt="2025-09-11T15:56:02.019" v="219"/>
        <pc:sldMkLst>
          <pc:docMk/>
          <pc:sldMk cId="3117405783" sldId="273"/>
        </pc:sldMkLst>
      </pc:sldChg>
      <pc:sldChg chg="add del">
        <pc:chgData name="Rhiannon Akers" userId="fb3c9d12-5c8c-42d7-8dc7-d872d7a3d202" providerId="ADAL" clId="{AB1452A2-ED33-4930-B910-EC4423D6FE9D}" dt="2025-09-11T15:56:02.019" v="219"/>
        <pc:sldMkLst>
          <pc:docMk/>
          <pc:sldMk cId="795220362" sldId="274"/>
        </pc:sldMkLst>
      </pc:sldChg>
      <pc:sldChg chg="add del">
        <pc:chgData name="Rhiannon Akers" userId="fb3c9d12-5c8c-42d7-8dc7-d872d7a3d202" providerId="ADAL" clId="{AB1452A2-ED33-4930-B910-EC4423D6FE9D}" dt="2025-09-11T15:56:02.019" v="219"/>
        <pc:sldMkLst>
          <pc:docMk/>
          <pc:sldMk cId="3015073141" sldId="275"/>
        </pc:sldMkLst>
      </pc:sldChg>
      <pc:sldChg chg="add del">
        <pc:chgData name="Rhiannon Akers" userId="fb3c9d12-5c8c-42d7-8dc7-d872d7a3d202" providerId="ADAL" clId="{AB1452A2-ED33-4930-B910-EC4423D6FE9D}" dt="2025-09-11T15:56:02.019" v="219"/>
        <pc:sldMkLst>
          <pc:docMk/>
          <pc:sldMk cId="1999228564" sldId="276"/>
        </pc:sldMkLst>
      </pc:sldChg>
      <pc:sldChg chg="add del">
        <pc:chgData name="Rhiannon Akers" userId="fb3c9d12-5c8c-42d7-8dc7-d872d7a3d202" providerId="ADAL" clId="{AB1452A2-ED33-4930-B910-EC4423D6FE9D}" dt="2025-09-11T15:56:02.019" v="219"/>
        <pc:sldMkLst>
          <pc:docMk/>
          <pc:sldMk cId="4162043849" sldId="277"/>
        </pc:sldMkLst>
      </pc:sldChg>
      <pc:sldChg chg="add del">
        <pc:chgData name="Rhiannon Akers" userId="fb3c9d12-5c8c-42d7-8dc7-d872d7a3d202" providerId="ADAL" clId="{AB1452A2-ED33-4930-B910-EC4423D6FE9D}" dt="2025-09-11T15:56:02.019" v="219"/>
        <pc:sldMkLst>
          <pc:docMk/>
          <pc:sldMk cId="2876424440" sldId="279"/>
        </pc:sldMkLst>
      </pc:sldChg>
      <pc:sldChg chg="add del">
        <pc:chgData name="Rhiannon Akers" userId="fb3c9d12-5c8c-42d7-8dc7-d872d7a3d202" providerId="ADAL" clId="{AB1452A2-ED33-4930-B910-EC4423D6FE9D}" dt="2025-09-11T15:56:02.019" v="219"/>
        <pc:sldMkLst>
          <pc:docMk/>
          <pc:sldMk cId="536401416" sldId="281"/>
        </pc:sldMkLst>
      </pc:sldChg>
      <pc:sldChg chg="add">
        <pc:chgData name="Rhiannon Akers" userId="fb3c9d12-5c8c-42d7-8dc7-d872d7a3d202" providerId="ADAL" clId="{AB1452A2-ED33-4930-B910-EC4423D6FE9D}" dt="2025-09-11T16:06:26.521" v="222"/>
        <pc:sldMkLst>
          <pc:docMk/>
          <pc:sldMk cId="3432111699" sldId="296"/>
        </pc:sldMkLst>
      </pc:sldChg>
      <pc:sldChg chg="add del">
        <pc:chgData name="Rhiannon Akers" userId="fb3c9d12-5c8c-42d7-8dc7-d872d7a3d202" providerId="ADAL" clId="{AB1452A2-ED33-4930-B910-EC4423D6FE9D}" dt="2025-09-11T15:56:02.019" v="219"/>
        <pc:sldMkLst>
          <pc:docMk/>
          <pc:sldMk cId="2064362687" sldId="318"/>
        </pc:sldMkLst>
      </pc:sldChg>
      <pc:sldChg chg="add del">
        <pc:chgData name="Rhiannon Akers" userId="fb3c9d12-5c8c-42d7-8dc7-d872d7a3d202" providerId="ADAL" clId="{AB1452A2-ED33-4930-B910-EC4423D6FE9D}" dt="2025-09-11T15:56:02.019" v="219"/>
        <pc:sldMkLst>
          <pc:docMk/>
          <pc:sldMk cId="323271966" sldId="327"/>
        </pc:sldMkLst>
      </pc:sldChg>
      <pc:sldChg chg="add del">
        <pc:chgData name="Rhiannon Akers" userId="fb3c9d12-5c8c-42d7-8dc7-d872d7a3d202" providerId="ADAL" clId="{AB1452A2-ED33-4930-B910-EC4423D6FE9D}" dt="2025-09-11T15:56:02.019" v="219"/>
        <pc:sldMkLst>
          <pc:docMk/>
          <pc:sldMk cId="3980201757" sldId="328"/>
        </pc:sldMkLst>
      </pc:sldChg>
      <pc:sldChg chg="add del">
        <pc:chgData name="Rhiannon Akers" userId="fb3c9d12-5c8c-42d7-8dc7-d872d7a3d202" providerId="ADAL" clId="{AB1452A2-ED33-4930-B910-EC4423D6FE9D}" dt="2025-09-11T15:56:02.019" v="219"/>
        <pc:sldMkLst>
          <pc:docMk/>
          <pc:sldMk cId="477173728" sldId="331"/>
        </pc:sldMkLst>
      </pc:sldChg>
      <pc:sldChg chg="add del">
        <pc:chgData name="Rhiannon Akers" userId="fb3c9d12-5c8c-42d7-8dc7-d872d7a3d202" providerId="ADAL" clId="{AB1452A2-ED33-4930-B910-EC4423D6FE9D}" dt="2025-09-11T15:56:02.019" v="219"/>
        <pc:sldMkLst>
          <pc:docMk/>
          <pc:sldMk cId="1430582683" sldId="334"/>
        </pc:sldMkLst>
      </pc:sldChg>
      <pc:sldChg chg="add del">
        <pc:chgData name="Rhiannon Akers" userId="fb3c9d12-5c8c-42d7-8dc7-d872d7a3d202" providerId="ADAL" clId="{AB1452A2-ED33-4930-B910-EC4423D6FE9D}" dt="2025-09-11T15:56:02.019" v="219"/>
        <pc:sldMkLst>
          <pc:docMk/>
          <pc:sldMk cId="1420069079" sldId="335"/>
        </pc:sldMkLst>
      </pc:sldChg>
      <pc:sldChg chg="add del">
        <pc:chgData name="Rhiannon Akers" userId="fb3c9d12-5c8c-42d7-8dc7-d872d7a3d202" providerId="ADAL" clId="{AB1452A2-ED33-4930-B910-EC4423D6FE9D}" dt="2025-09-11T15:56:02.019" v="219"/>
        <pc:sldMkLst>
          <pc:docMk/>
          <pc:sldMk cId="3849416803" sldId="336"/>
        </pc:sldMkLst>
      </pc:sldChg>
      <pc:sldChg chg="add del">
        <pc:chgData name="Rhiannon Akers" userId="fb3c9d12-5c8c-42d7-8dc7-d872d7a3d202" providerId="ADAL" clId="{AB1452A2-ED33-4930-B910-EC4423D6FE9D}" dt="2025-09-11T15:56:02.019" v="219"/>
        <pc:sldMkLst>
          <pc:docMk/>
          <pc:sldMk cId="3882115699" sldId="337"/>
        </pc:sldMkLst>
      </pc:sldChg>
      <pc:sldChg chg="add del setBg">
        <pc:chgData name="Rhiannon Akers" userId="fb3c9d12-5c8c-42d7-8dc7-d872d7a3d202" providerId="ADAL" clId="{AB1452A2-ED33-4930-B910-EC4423D6FE9D}" dt="2025-09-11T15:56:02.019" v="219"/>
        <pc:sldMkLst>
          <pc:docMk/>
          <pc:sldMk cId="2716079474" sldId="338"/>
        </pc:sldMkLst>
      </pc:sldChg>
      <pc:sldChg chg="add del">
        <pc:chgData name="Rhiannon Akers" userId="fb3c9d12-5c8c-42d7-8dc7-d872d7a3d202" providerId="ADAL" clId="{AB1452A2-ED33-4930-B910-EC4423D6FE9D}" dt="2025-09-11T15:56:02.019" v="219"/>
        <pc:sldMkLst>
          <pc:docMk/>
          <pc:sldMk cId="31778706" sldId="340"/>
        </pc:sldMkLst>
      </pc:sldChg>
      <pc:sldChg chg="add del">
        <pc:chgData name="Rhiannon Akers" userId="fb3c9d12-5c8c-42d7-8dc7-d872d7a3d202" providerId="ADAL" clId="{AB1452A2-ED33-4930-B910-EC4423D6FE9D}" dt="2025-09-11T15:56:02.019" v="219"/>
        <pc:sldMkLst>
          <pc:docMk/>
          <pc:sldMk cId="275369620" sldId="356"/>
        </pc:sldMkLst>
      </pc:sldChg>
      <pc:sldChg chg="add">
        <pc:chgData name="Rhiannon Akers" userId="fb3c9d12-5c8c-42d7-8dc7-d872d7a3d202" providerId="ADAL" clId="{AB1452A2-ED33-4930-B910-EC4423D6FE9D}" dt="2025-09-11T16:06:03.874" v="220"/>
        <pc:sldMkLst>
          <pc:docMk/>
          <pc:sldMk cId="1163960764" sldId="467"/>
        </pc:sldMkLst>
      </pc:sldChg>
      <pc:sldChg chg="add">
        <pc:chgData name="Rhiannon Akers" userId="fb3c9d12-5c8c-42d7-8dc7-d872d7a3d202" providerId="ADAL" clId="{AB1452A2-ED33-4930-B910-EC4423D6FE9D}" dt="2025-09-11T16:06:03.874" v="220"/>
        <pc:sldMkLst>
          <pc:docMk/>
          <pc:sldMk cId="1311816319" sldId="473"/>
        </pc:sldMkLst>
      </pc:sldChg>
      <pc:sldChg chg="add">
        <pc:chgData name="Rhiannon Akers" userId="fb3c9d12-5c8c-42d7-8dc7-d872d7a3d202" providerId="ADAL" clId="{AB1452A2-ED33-4930-B910-EC4423D6FE9D}" dt="2025-09-11T16:06:03.874" v="220"/>
        <pc:sldMkLst>
          <pc:docMk/>
          <pc:sldMk cId="630355629" sldId="477"/>
        </pc:sldMkLst>
      </pc:sldChg>
      <pc:sldChg chg="add">
        <pc:chgData name="Rhiannon Akers" userId="fb3c9d12-5c8c-42d7-8dc7-d872d7a3d202" providerId="ADAL" clId="{AB1452A2-ED33-4930-B910-EC4423D6FE9D}" dt="2025-09-11T16:06:03.874" v="220"/>
        <pc:sldMkLst>
          <pc:docMk/>
          <pc:sldMk cId="1385010990" sldId="478"/>
        </pc:sldMkLst>
      </pc:sldChg>
      <pc:sldChg chg="add">
        <pc:chgData name="Rhiannon Akers" userId="fb3c9d12-5c8c-42d7-8dc7-d872d7a3d202" providerId="ADAL" clId="{AB1452A2-ED33-4930-B910-EC4423D6FE9D}" dt="2025-09-11T16:06:03.874" v="220"/>
        <pc:sldMkLst>
          <pc:docMk/>
          <pc:sldMk cId="780858677" sldId="484"/>
        </pc:sldMkLst>
      </pc:sldChg>
      <pc:sldChg chg="add del">
        <pc:chgData name="Rhiannon Akers" userId="fb3c9d12-5c8c-42d7-8dc7-d872d7a3d202" providerId="ADAL" clId="{AB1452A2-ED33-4930-B910-EC4423D6FE9D}" dt="2025-09-11T15:56:02.019" v="219"/>
        <pc:sldMkLst>
          <pc:docMk/>
          <pc:sldMk cId="454124631" sldId="622"/>
        </pc:sldMkLst>
      </pc:sldChg>
      <pc:sldChg chg="add del">
        <pc:chgData name="Rhiannon Akers" userId="fb3c9d12-5c8c-42d7-8dc7-d872d7a3d202" providerId="ADAL" clId="{AB1452A2-ED33-4930-B910-EC4423D6FE9D}" dt="2025-09-11T15:56:02.019" v="219"/>
        <pc:sldMkLst>
          <pc:docMk/>
          <pc:sldMk cId="1064970486" sldId="623"/>
        </pc:sldMkLst>
      </pc:sldChg>
      <pc:sldChg chg="add del">
        <pc:chgData name="Rhiannon Akers" userId="fb3c9d12-5c8c-42d7-8dc7-d872d7a3d202" providerId="ADAL" clId="{AB1452A2-ED33-4930-B910-EC4423D6FE9D}" dt="2025-09-11T15:56:02.019" v="219"/>
        <pc:sldMkLst>
          <pc:docMk/>
          <pc:sldMk cId="1086193633" sldId="624"/>
        </pc:sldMkLst>
      </pc:sldChg>
      <pc:sldChg chg="add">
        <pc:chgData name="Rhiannon Akers" userId="fb3c9d12-5c8c-42d7-8dc7-d872d7a3d202" providerId="ADAL" clId="{AB1452A2-ED33-4930-B910-EC4423D6FE9D}" dt="2025-09-11T16:10:49.246" v="287"/>
        <pc:sldMkLst>
          <pc:docMk/>
          <pc:sldMk cId="1476644214" sldId="627"/>
        </pc:sldMkLst>
      </pc:sldChg>
      <pc:sldChg chg="add del">
        <pc:chgData name="Rhiannon Akers" userId="fb3c9d12-5c8c-42d7-8dc7-d872d7a3d202" providerId="ADAL" clId="{AB1452A2-ED33-4930-B910-EC4423D6FE9D}" dt="2025-09-11T15:56:02.019" v="219"/>
        <pc:sldMkLst>
          <pc:docMk/>
          <pc:sldMk cId="3401579483" sldId="628"/>
        </pc:sldMkLst>
      </pc:sldChg>
      <pc:sldChg chg="add del">
        <pc:chgData name="Rhiannon Akers" userId="fb3c9d12-5c8c-42d7-8dc7-d872d7a3d202" providerId="ADAL" clId="{AB1452A2-ED33-4930-B910-EC4423D6FE9D}" dt="2025-09-11T15:56:02.019" v="219"/>
        <pc:sldMkLst>
          <pc:docMk/>
          <pc:sldMk cId="3409969479" sldId="629"/>
        </pc:sldMkLst>
      </pc:sldChg>
      <pc:sldChg chg="add del">
        <pc:chgData name="Rhiannon Akers" userId="fb3c9d12-5c8c-42d7-8dc7-d872d7a3d202" providerId="ADAL" clId="{AB1452A2-ED33-4930-B910-EC4423D6FE9D}" dt="2025-09-11T15:56:02.019" v="219"/>
        <pc:sldMkLst>
          <pc:docMk/>
          <pc:sldMk cId="1202705670" sldId="630"/>
        </pc:sldMkLst>
      </pc:sldChg>
      <pc:sldChg chg="add del">
        <pc:chgData name="Rhiannon Akers" userId="fb3c9d12-5c8c-42d7-8dc7-d872d7a3d202" providerId="ADAL" clId="{AB1452A2-ED33-4930-B910-EC4423D6FE9D}" dt="2025-09-11T15:56:02.019" v="219"/>
        <pc:sldMkLst>
          <pc:docMk/>
          <pc:sldMk cId="1685873970" sldId="631"/>
        </pc:sldMkLst>
      </pc:sldChg>
      <pc:sldChg chg="add del">
        <pc:chgData name="Rhiannon Akers" userId="fb3c9d12-5c8c-42d7-8dc7-d872d7a3d202" providerId="ADAL" clId="{AB1452A2-ED33-4930-B910-EC4423D6FE9D}" dt="2025-09-11T15:56:02.019" v="219"/>
        <pc:sldMkLst>
          <pc:docMk/>
          <pc:sldMk cId="384846502" sldId="632"/>
        </pc:sldMkLst>
      </pc:sldChg>
      <pc:sldChg chg="delSp add del setBg delDesignElem">
        <pc:chgData name="Rhiannon Akers" userId="fb3c9d12-5c8c-42d7-8dc7-d872d7a3d202" providerId="ADAL" clId="{AB1452A2-ED33-4930-B910-EC4423D6FE9D}" dt="2025-09-11T16:09:30.878" v="282" actId="47"/>
        <pc:sldMkLst>
          <pc:docMk/>
          <pc:sldMk cId="3985077088" sldId="633"/>
        </pc:sldMkLst>
      </pc:sldChg>
      <pc:sldChg chg="add">
        <pc:chgData name="Rhiannon Akers" userId="fb3c9d12-5c8c-42d7-8dc7-d872d7a3d202" providerId="ADAL" clId="{AB1452A2-ED33-4930-B910-EC4423D6FE9D}" dt="2025-09-11T16:06:53.942" v="223"/>
        <pc:sldMkLst>
          <pc:docMk/>
          <pc:sldMk cId="3665035321" sldId="636"/>
        </pc:sldMkLst>
      </pc:sldChg>
      <pc:sldChg chg="add">
        <pc:chgData name="Rhiannon Akers" userId="fb3c9d12-5c8c-42d7-8dc7-d872d7a3d202" providerId="ADAL" clId="{AB1452A2-ED33-4930-B910-EC4423D6FE9D}" dt="2025-09-11T16:06:03.874" v="220"/>
        <pc:sldMkLst>
          <pc:docMk/>
          <pc:sldMk cId="3644029944" sldId="645"/>
        </pc:sldMkLst>
      </pc:sldChg>
      <pc:sldChg chg="add">
        <pc:chgData name="Rhiannon Akers" userId="fb3c9d12-5c8c-42d7-8dc7-d872d7a3d202" providerId="ADAL" clId="{AB1452A2-ED33-4930-B910-EC4423D6FE9D}" dt="2025-09-11T16:06:03.874" v="220"/>
        <pc:sldMkLst>
          <pc:docMk/>
          <pc:sldMk cId="2807635291" sldId="646"/>
        </pc:sldMkLst>
      </pc:sldChg>
      <pc:sldChg chg="add">
        <pc:chgData name="Rhiannon Akers" userId="fb3c9d12-5c8c-42d7-8dc7-d872d7a3d202" providerId="ADAL" clId="{AB1452A2-ED33-4930-B910-EC4423D6FE9D}" dt="2025-09-11T16:06:03.874" v="220"/>
        <pc:sldMkLst>
          <pc:docMk/>
          <pc:sldMk cId="1370174918" sldId="647"/>
        </pc:sldMkLst>
      </pc:sldChg>
      <pc:sldChg chg="add">
        <pc:chgData name="Rhiannon Akers" userId="fb3c9d12-5c8c-42d7-8dc7-d872d7a3d202" providerId="ADAL" clId="{AB1452A2-ED33-4930-B910-EC4423D6FE9D}" dt="2025-09-11T16:06:26.521" v="222"/>
        <pc:sldMkLst>
          <pc:docMk/>
          <pc:sldMk cId="2553065503" sldId="648"/>
        </pc:sldMkLst>
      </pc:sldChg>
      <pc:sldChg chg="add">
        <pc:chgData name="Rhiannon Akers" userId="fb3c9d12-5c8c-42d7-8dc7-d872d7a3d202" providerId="ADAL" clId="{AB1452A2-ED33-4930-B910-EC4423D6FE9D}" dt="2025-09-11T16:06:26.521" v="222"/>
        <pc:sldMkLst>
          <pc:docMk/>
          <pc:sldMk cId="2113617373" sldId="649"/>
        </pc:sldMkLst>
      </pc:sldChg>
      <pc:sldChg chg="add">
        <pc:chgData name="Rhiannon Akers" userId="fb3c9d12-5c8c-42d7-8dc7-d872d7a3d202" providerId="ADAL" clId="{AB1452A2-ED33-4930-B910-EC4423D6FE9D}" dt="2025-09-11T16:06:26.521" v="222"/>
        <pc:sldMkLst>
          <pc:docMk/>
          <pc:sldMk cId="1567271767" sldId="650"/>
        </pc:sldMkLst>
      </pc:sldChg>
      <pc:sldChg chg="add">
        <pc:chgData name="Rhiannon Akers" userId="fb3c9d12-5c8c-42d7-8dc7-d872d7a3d202" providerId="ADAL" clId="{AB1452A2-ED33-4930-B910-EC4423D6FE9D}" dt="2025-09-11T16:06:26.521" v="222"/>
        <pc:sldMkLst>
          <pc:docMk/>
          <pc:sldMk cId="3528783309" sldId="651"/>
        </pc:sldMkLst>
      </pc:sldChg>
      <pc:sldChg chg="add">
        <pc:chgData name="Rhiannon Akers" userId="fb3c9d12-5c8c-42d7-8dc7-d872d7a3d202" providerId="ADAL" clId="{AB1452A2-ED33-4930-B910-EC4423D6FE9D}" dt="2025-09-11T16:06:26.521" v="222"/>
        <pc:sldMkLst>
          <pc:docMk/>
          <pc:sldMk cId="118326312" sldId="652"/>
        </pc:sldMkLst>
      </pc:sldChg>
      <pc:sldChg chg="add">
        <pc:chgData name="Rhiannon Akers" userId="fb3c9d12-5c8c-42d7-8dc7-d872d7a3d202" providerId="ADAL" clId="{AB1452A2-ED33-4930-B910-EC4423D6FE9D}" dt="2025-09-11T16:06:03.874" v="220"/>
        <pc:sldMkLst>
          <pc:docMk/>
          <pc:sldMk cId="1567315142" sldId="653"/>
        </pc:sldMkLst>
      </pc:sldChg>
      <pc:sldChg chg="add">
        <pc:chgData name="Rhiannon Akers" userId="fb3c9d12-5c8c-42d7-8dc7-d872d7a3d202" providerId="ADAL" clId="{AB1452A2-ED33-4930-B910-EC4423D6FE9D}" dt="2025-09-11T16:06:03.874" v="220"/>
        <pc:sldMkLst>
          <pc:docMk/>
          <pc:sldMk cId="645933443" sldId="654"/>
        </pc:sldMkLst>
      </pc:sldChg>
      <pc:sldChg chg="add">
        <pc:chgData name="Rhiannon Akers" userId="fb3c9d12-5c8c-42d7-8dc7-d872d7a3d202" providerId="ADAL" clId="{AB1452A2-ED33-4930-B910-EC4423D6FE9D}" dt="2025-09-11T16:06:03.874" v="220"/>
        <pc:sldMkLst>
          <pc:docMk/>
          <pc:sldMk cId="150284877" sldId="655"/>
        </pc:sldMkLst>
      </pc:sldChg>
      <pc:sldChg chg="add">
        <pc:chgData name="Rhiannon Akers" userId="fb3c9d12-5c8c-42d7-8dc7-d872d7a3d202" providerId="ADAL" clId="{AB1452A2-ED33-4930-B910-EC4423D6FE9D}" dt="2025-09-11T16:06:26.521" v="222"/>
        <pc:sldMkLst>
          <pc:docMk/>
          <pc:sldMk cId="1248358050" sldId="656"/>
        </pc:sldMkLst>
      </pc:sldChg>
      <pc:sldChg chg="add">
        <pc:chgData name="Rhiannon Akers" userId="fb3c9d12-5c8c-42d7-8dc7-d872d7a3d202" providerId="ADAL" clId="{AB1452A2-ED33-4930-B910-EC4423D6FE9D}" dt="2025-09-11T16:06:26.521" v="222"/>
        <pc:sldMkLst>
          <pc:docMk/>
          <pc:sldMk cId="3494070629" sldId="657"/>
        </pc:sldMkLst>
      </pc:sldChg>
      <pc:sldChg chg="add">
        <pc:chgData name="Rhiannon Akers" userId="fb3c9d12-5c8c-42d7-8dc7-d872d7a3d202" providerId="ADAL" clId="{AB1452A2-ED33-4930-B910-EC4423D6FE9D}" dt="2025-09-11T16:06:03.874" v="220"/>
        <pc:sldMkLst>
          <pc:docMk/>
          <pc:sldMk cId="1214882081" sldId="658"/>
        </pc:sldMkLst>
      </pc:sldChg>
      <pc:sldChg chg="add">
        <pc:chgData name="Rhiannon Akers" userId="fb3c9d12-5c8c-42d7-8dc7-d872d7a3d202" providerId="ADAL" clId="{AB1452A2-ED33-4930-B910-EC4423D6FE9D}" dt="2025-09-11T16:06:03.874" v="220"/>
        <pc:sldMkLst>
          <pc:docMk/>
          <pc:sldMk cId="3689756492" sldId="659"/>
        </pc:sldMkLst>
      </pc:sldChg>
      <pc:sldChg chg="add">
        <pc:chgData name="Rhiannon Akers" userId="fb3c9d12-5c8c-42d7-8dc7-d872d7a3d202" providerId="ADAL" clId="{AB1452A2-ED33-4930-B910-EC4423D6FE9D}" dt="2025-09-11T16:06:26.521" v="222"/>
        <pc:sldMkLst>
          <pc:docMk/>
          <pc:sldMk cId="3964887209" sldId="660"/>
        </pc:sldMkLst>
      </pc:sldChg>
      <pc:sldChg chg="add">
        <pc:chgData name="Rhiannon Akers" userId="fb3c9d12-5c8c-42d7-8dc7-d872d7a3d202" providerId="ADAL" clId="{AB1452A2-ED33-4930-B910-EC4423D6FE9D}" dt="2025-09-11T16:06:26.521" v="222"/>
        <pc:sldMkLst>
          <pc:docMk/>
          <pc:sldMk cId="731736464" sldId="661"/>
        </pc:sldMkLst>
      </pc:sldChg>
      <pc:sldChg chg="delSp add setBg delDesignElem">
        <pc:chgData name="Rhiannon Akers" userId="fb3c9d12-5c8c-42d7-8dc7-d872d7a3d202" providerId="ADAL" clId="{AB1452A2-ED33-4930-B910-EC4423D6FE9D}" dt="2025-09-11T16:06:26.521" v="222"/>
        <pc:sldMkLst>
          <pc:docMk/>
          <pc:sldMk cId="2892208515" sldId="662"/>
        </pc:sldMkLst>
      </pc:sldChg>
      <pc:sldChg chg="add setBg">
        <pc:chgData name="Rhiannon Akers" userId="fb3c9d12-5c8c-42d7-8dc7-d872d7a3d202" providerId="ADAL" clId="{AB1452A2-ED33-4930-B910-EC4423D6FE9D}" dt="2025-09-11T16:06:26.521" v="222"/>
        <pc:sldMkLst>
          <pc:docMk/>
          <pc:sldMk cId="181712108" sldId="663"/>
        </pc:sldMkLst>
      </pc:sldChg>
      <pc:sldChg chg="add">
        <pc:chgData name="Rhiannon Akers" userId="fb3c9d12-5c8c-42d7-8dc7-d872d7a3d202" providerId="ADAL" clId="{AB1452A2-ED33-4930-B910-EC4423D6FE9D}" dt="2025-09-11T16:06:26.521" v="222"/>
        <pc:sldMkLst>
          <pc:docMk/>
          <pc:sldMk cId="3201851938" sldId="664"/>
        </pc:sldMkLst>
      </pc:sldChg>
      <pc:sldChg chg="add">
        <pc:chgData name="Rhiannon Akers" userId="fb3c9d12-5c8c-42d7-8dc7-d872d7a3d202" providerId="ADAL" clId="{AB1452A2-ED33-4930-B910-EC4423D6FE9D}" dt="2025-09-11T16:06:26.521" v="222"/>
        <pc:sldMkLst>
          <pc:docMk/>
          <pc:sldMk cId="3554391227" sldId="665"/>
        </pc:sldMkLst>
      </pc:sldChg>
      <pc:sldChg chg="add">
        <pc:chgData name="Rhiannon Akers" userId="fb3c9d12-5c8c-42d7-8dc7-d872d7a3d202" providerId="ADAL" clId="{AB1452A2-ED33-4930-B910-EC4423D6FE9D}" dt="2025-09-11T16:06:26.521" v="222"/>
        <pc:sldMkLst>
          <pc:docMk/>
          <pc:sldMk cId="3590921715" sldId="666"/>
        </pc:sldMkLst>
      </pc:sldChg>
      <pc:sldChg chg="add">
        <pc:chgData name="Rhiannon Akers" userId="fb3c9d12-5c8c-42d7-8dc7-d872d7a3d202" providerId="ADAL" clId="{AB1452A2-ED33-4930-B910-EC4423D6FE9D}" dt="2025-09-11T16:06:26.521" v="222"/>
        <pc:sldMkLst>
          <pc:docMk/>
          <pc:sldMk cId="3813386451" sldId="667"/>
        </pc:sldMkLst>
      </pc:sldChg>
      <pc:sldChg chg="add">
        <pc:chgData name="Rhiannon Akers" userId="fb3c9d12-5c8c-42d7-8dc7-d872d7a3d202" providerId="ADAL" clId="{AB1452A2-ED33-4930-B910-EC4423D6FE9D}" dt="2025-09-11T16:06:26.521" v="222"/>
        <pc:sldMkLst>
          <pc:docMk/>
          <pc:sldMk cId="2369121076" sldId="668"/>
        </pc:sldMkLst>
      </pc:sldChg>
      <pc:sldChg chg="add">
        <pc:chgData name="Rhiannon Akers" userId="fb3c9d12-5c8c-42d7-8dc7-d872d7a3d202" providerId="ADAL" clId="{AB1452A2-ED33-4930-B910-EC4423D6FE9D}" dt="2025-09-11T16:06:26.521" v="222"/>
        <pc:sldMkLst>
          <pc:docMk/>
          <pc:sldMk cId="3920792248" sldId="669"/>
        </pc:sldMkLst>
      </pc:sldChg>
      <pc:sldChg chg="add">
        <pc:chgData name="Rhiannon Akers" userId="fb3c9d12-5c8c-42d7-8dc7-d872d7a3d202" providerId="ADAL" clId="{AB1452A2-ED33-4930-B910-EC4423D6FE9D}" dt="2025-09-11T16:06:26.521" v="222"/>
        <pc:sldMkLst>
          <pc:docMk/>
          <pc:sldMk cId="2356559854" sldId="670"/>
        </pc:sldMkLst>
      </pc:sldChg>
      <pc:sldChg chg="add">
        <pc:chgData name="Rhiannon Akers" userId="fb3c9d12-5c8c-42d7-8dc7-d872d7a3d202" providerId="ADAL" clId="{AB1452A2-ED33-4930-B910-EC4423D6FE9D}" dt="2025-09-11T16:06:26.521" v="222"/>
        <pc:sldMkLst>
          <pc:docMk/>
          <pc:sldMk cId="573731998" sldId="671"/>
        </pc:sldMkLst>
      </pc:sldChg>
      <pc:sldChg chg="add">
        <pc:chgData name="Rhiannon Akers" userId="fb3c9d12-5c8c-42d7-8dc7-d872d7a3d202" providerId="ADAL" clId="{AB1452A2-ED33-4930-B910-EC4423D6FE9D}" dt="2025-09-11T16:06:26.521" v="222"/>
        <pc:sldMkLst>
          <pc:docMk/>
          <pc:sldMk cId="1363710437" sldId="672"/>
        </pc:sldMkLst>
      </pc:sldChg>
      <pc:sldChg chg="add">
        <pc:chgData name="Rhiannon Akers" userId="fb3c9d12-5c8c-42d7-8dc7-d872d7a3d202" providerId="ADAL" clId="{AB1452A2-ED33-4930-B910-EC4423D6FE9D}" dt="2025-09-11T16:06:26.521" v="222"/>
        <pc:sldMkLst>
          <pc:docMk/>
          <pc:sldMk cId="670429236" sldId="673"/>
        </pc:sldMkLst>
      </pc:sldChg>
      <pc:sldChg chg="add">
        <pc:chgData name="Rhiannon Akers" userId="fb3c9d12-5c8c-42d7-8dc7-d872d7a3d202" providerId="ADAL" clId="{AB1452A2-ED33-4930-B910-EC4423D6FE9D}" dt="2025-09-11T16:06:26.521" v="222"/>
        <pc:sldMkLst>
          <pc:docMk/>
          <pc:sldMk cId="2362116984" sldId="674"/>
        </pc:sldMkLst>
      </pc:sldChg>
      <pc:sldChg chg="add">
        <pc:chgData name="Rhiannon Akers" userId="fb3c9d12-5c8c-42d7-8dc7-d872d7a3d202" providerId="ADAL" clId="{AB1452A2-ED33-4930-B910-EC4423D6FE9D}" dt="2025-09-11T16:06:26.521" v="222"/>
        <pc:sldMkLst>
          <pc:docMk/>
          <pc:sldMk cId="2837580228" sldId="675"/>
        </pc:sldMkLst>
      </pc:sldChg>
      <pc:sldChg chg="add">
        <pc:chgData name="Rhiannon Akers" userId="fb3c9d12-5c8c-42d7-8dc7-d872d7a3d202" providerId="ADAL" clId="{AB1452A2-ED33-4930-B910-EC4423D6FE9D}" dt="2025-09-11T16:06:26.521" v="222"/>
        <pc:sldMkLst>
          <pc:docMk/>
          <pc:sldMk cId="1813553370" sldId="676"/>
        </pc:sldMkLst>
      </pc:sldChg>
      <pc:sldChg chg="modSp new mod">
        <pc:chgData name="Rhiannon Akers" userId="fb3c9d12-5c8c-42d7-8dc7-d872d7a3d202" providerId="ADAL" clId="{AB1452A2-ED33-4930-B910-EC4423D6FE9D}" dt="2025-09-11T16:07:07.957" v="267" actId="20577"/>
        <pc:sldMkLst>
          <pc:docMk/>
          <pc:sldMk cId="2662743255" sldId="677"/>
        </pc:sldMkLst>
      </pc:sldChg>
      <pc:sldChg chg="modSp add mod">
        <pc:chgData name="Rhiannon Akers" userId="fb3c9d12-5c8c-42d7-8dc7-d872d7a3d202" providerId="ADAL" clId="{AB1452A2-ED33-4930-B910-EC4423D6FE9D}" dt="2025-09-11T16:08:28.530" v="276" actId="12"/>
        <pc:sldMkLst>
          <pc:docMk/>
          <pc:sldMk cId="3635548429" sldId="678"/>
        </pc:sldMkLst>
      </pc:sldChg>
      <pc:sldChg chg="add">
        <pc:chgData name="Rhiannon Akers" userId="fb3c9d12-5c8c-42d7-8dc7-d872d7a3d202" providerId="ADAL" clId="{AB1452A2-ED33-4930-B910-EC4423D6FE9D}" dt="2025-09-11T16:09:37.825" v="284"/>
        <pc:sldMkLst>
          <pc:docMk/>
          <pc:sldMk cId="3985077088" sldId="679"/>
        </pc:sldMkLst>
      </pc:sldChg>
      <pc:sldChg chg="add del">
        <pc:chgData name="Rhiannon Akers" userId="fb3c9d12-5c8c-42d7-8dc7-d872d7a3d202" providerId="ADAL" clId="{AB1452A2-ED33-4930-B910-EC4423D6FE9D}" dt="2025-09-11T16:08:42.756" v="279" actId="47"/>
        <pc:sldMkLst>
          <pc:docMk/>
          <pc:sldMk cId="4205745590" sldId="679"/>
        </pc:sldMkLst>
      </pc:sldChg>
      <pc:sldChg chg="add del">
        <pc:chgData name="Rhiannon Akers" userId="fb3c9d12-5c8c-42d7-8dc7-d872d7a3d202" providerId="ADAL" clId="{AB1452A2-ED33-4930-B910-EC4423D6FE9D}" dt="2025-09-11T16:12:00.945" v="289"/>
        <pc:sldMkLst>
          <pc:docMk/>
          <pc:sldMk cId="135591023" sldId="680"/>
        </pc:sldMkLst>
      </pc:sldChg>
    </pc:docChg>
  </pc:docChgLst>
  <pc:docChgLst>
    <pc:chgData name="Rhiannon Akers" userId="fb3c9d12-5c8c-42d7-8dc7-d872d7a3d202" providerId="ADAL" clId="{0C7E4733-92CD-43D1-BB47-2880758D9A55}"/>
    <pc:docChg chg="undo custSel addSld delSld modSld sldOrd addMainMaster">
      <pc:chgData name="Rhiannon Akers" userId="fb3c9d12-5c8c-42d7-8dc7-d872d7a3d202" providerId="ADAL" clId="{0C7E4733-92CD-43D1-BB47-2880758D9A55}" dt="2025-10-08T14:07:34.355" v="83" actId="47"/>
      <pc:docMkLst>
        <pc:docMk/>
      </pc:docMkLst>
      <pc:sldChg chg="add">
        <pc:chgData name="Rhiannon Akers" userId="fb3c9d12-5c8c-42d7-8dc7-d872d7a3d202" providerId="ADAL" clId="{0C7E4733-92CD-43D1-BB47-2880758D9A55}" dt="2025-10-02T13:29:39.929" v="4"/>
        <pc:sldMkLst>
          <pc:docMk/>
          <pc:sldMk cId="1499310573" sldId="611"/>
        </pc:sldMkLst>
      </pc:sldChg>
      <pc:sldChg chg="add">
        <pc:chgData name="Rhiannon Akers" userId="fb3c9d12-5c8c-42d7-8dc7-d872d7a3d202" providerId="ADAL" clId="{0C7E4733-92CD-43D1-BB47-2880758D9A55}" dt="2025-10-02T13:29:39.929" v="4"/>
        <pc:sldMkLst>
          <pc:docMk/>
          <pc:sldMk cId="2962077505" sldId="612"/>
        </pc:sldMkLst>
      </pc:sldChg>
      <pc:sldChg chg="add">
        <pc:chgData name="Rhiannon Akers" userId="fb3c9d12-5c8c-42d7-8dc7-d872d7a3d202" providerId="ADAL" clId="{0C7E4733-92CD-43D1-BB47-2880758D9A55}" dt="2025-10-02T13:29:39.929" v="4"/>
        <pc:sldMkLst>
          <pc:docMk/>
          <pc:sldMk cId="4151437956" sldId="613"/>
        </pc:sldMkLst>
      </pc:sldChg>
      <pc:sldChg chg="add del">
        <pc:chgData name="Rhiannon Akers" userId="fb3c9d12-5c8c-42d7-8dc7-d872d7a3d202" providerId="ADAL" clId="{0C7E4733-92CD-43D1-BB47-2880758D9A55}" dt="2025-10-08T14:06:20.887" v="80" actId="47"/>
        <pc:sldMkLst>
          <pc:docMk/>
          <pc:sldMk cId="1476644214" sldId="627"/>
        </pc:sldMkLst>
      </pc:sldChg>
      <pc:sldChg chg="del">
        <pc:chgData name="Rhiannon Akers" userId="fb3c9d12-5c8c-42d7-8dc7-d872d7a3d202" providerId="ADAL" clId="{0C7E4733-92CD-43D1-BB47-2880758D9A55}" dt="2025-10-08T13:59:38.670" v="5" actId="47"/>
        <pc:sldMkLst>
          <pc:docMk/>
          <pc:sldMk cId="3665035321" sldId="636"/>
        </pc:sldMkLst>
      </pc:sldChg>
      <pc:sldChg chg="modSp mod">
        <pc:chgData name="Rhiannon Akers" userId="fb3c9d12-5c8c-42d7-8dc7-d872d7a3d202" providerId="ADAL" clId="{0C7E4733-92CD-43D1-BB47-2880758D9A55}" dt="2025-10-08T14:01:29.504" v="67" actId="20577"/>
        <pc:sldMkLst>
          <pc:docMk/>
          <pc:sldMk cId="118326312" sldId="652"/>
        </pc:sldMkLst>
        <pc:spChg chg="mod">
          <ac:chgData name="Rhiannon Akers" userId="fb3c9d12-5c8c-42d7-8dc7-d872d7a3d202" providerId="ADAL" clId="{0C7E4733-92CD-43D1-BB47-2880758D9A55}" dt="2025-10-08T14:01:29.504" v="67" actId="20577"/>
          <ac:spMkLst>
            <pc:docMk/>
            <pc:sldMk cId="118326312" sldId="652"/>
            <ac:spMk id="2" creationId="{669B1B0C-516F-CBC8-9D64-14307676B845}"/>
          </ac:spMkLst>
        </pc:spChg>
      </pc:sldChg>
      <pc:sldChg chg="ord">
        <pc:chgData name="Rhiannon Akers" userId="fb3c9d12-5c8c-42d7-8dc7-d872d7a3d202" providerId="ADAL" clId="{0C7E4733-92CD-43D1-BB47-2880758D9A55}" dt="2025-10-08T14:04:27.941" v="74"/>
        <pc:sldMkLst>
          <pc:docMk/>
          <pc:sldMk cId="3985077088" sldId="679"/>
        </pc:sldMkLst>
      </pc:sldChg>
      <pc:sldChg chg="add del">
        <pc:chgData name="Rhiannon Akers" userId="fb3c9d12-5c8c-42d7-8dc7-d872d7a3d202" providerId="ADAL" clId="{0C7E4733-92CD-43D1-BB47-2880758D9A55}" dt="2025-10-08T14:06:21.392" v="81" actId="47"/>
        <pc:sldMkLst>
          <pc:docMk/>
          <pc:sldMk cId="135591023" sldId="680"/>
        </pc:sldMkLst>
      </pc:sldChg>
      <pc:sldChg chg="modSp add mod">
        <pc:chgData name="Rhiannon Akers" userId="fb3c9d12-5c8c-42d7-8dc7-d872d7a3d202" providerId="ADAL" clId="{0C7E4733-92CD-43D1-BB47-2880758D9A55}" dt="2025-10-01T16:48:10.774" v="1" actId="27636"/>
        <pc:sldMkLst>
          <pc:docMk/>
          <pc:sldMk cId="1668721030" sldId="681"/>
        </pc:sldMkLst>
      </pc:sldChg>
      <pc:sldChg chg="add del">
        <pc:chgData name="Rhiannon Akers" userId="fb3c9d12-5c8c-42d7-8dc7-d872d7a3d202" providerId="ADAL" clId="{0C7E4733-92CD-43D1-BB47-2880758D9A55}" dt="2025-10-08T14:07:34.355" v="83" actId="47"/>
        <pc:sldMkLst>
          <pc:docMk/>
          <pc:sldMk cId="1998006769" sldId="692"/>
        </pc:sldMkLst>
      </pc:sldChg>
      <pc:sldChg chg="modSp add mod">
        <pc:chgData name="Rhiannon Akers" userId="fb3c9d12-5c8c-42d7-8dc7-d872d7a3d202" providerId="ADAL" clId="{0C7E4733-92CD-43D1-BB47-2880758D9A55}" dt="2025-10-01T16:48:25.029" v="3" actId="27636"/>
        <pc:sldMkLst>
          <pc:docMk/>
          <pc:sldMk cId="1128324366" sldId="693"/>
        </pc:sldMkLst>
      </pc:sldChg>
      <pc:sldChg chg="add del">
        <pc:chgData name="Rhiannon Akers" userId="fb3c9d12-5c8c-42d7-8dc7-d872d7a3d202" providerId="ADAL" clId="{0C7E4733-92CD-43D1-BB47-2880758D9A55}" dt="2025-10-08T14:00:30.309" v="10" actId="47"/>
        <pc:sldMkLst>
          <pc:docMk/>
          <pc:sldMk cId="3310459489" sldId="694"/>
        </pc:sldMkLst>
      </pc:sldChg>
      <pc:sldChg chg="add del">
        <pc:chgData name="Rhiannon Akers" userId="fb3c9d12-5c8c-42d7-8dc7-d872d7a3d202" providerId="ADAL" clId="{0C7E4733-92CD-43D1-BB47-2880758D9A55}" dt="2025-10-08T14:00:27.495" v="8" actId="47"/>
        <pc:sldMkLst>
          <pc:docMk/>
          <pc:sldMk cId="2651681676" sldId="695"/>
        </pc:sldMkLst>
      </pc:sldChg>
      <pc:sldChg chg="add del">
        <pc:chgData name="Rhiannon Akers" userId="fb3c9d12-5c8c-42d7-8dc7-d872d7a3d202" providerId="ADAL" clId="{0C7E4733-92CD-43D1-BB47-2880758D9A55}" dt="2025-10-08T14:00:28.095" v="9" actId="47"/>
        <pc:sldMkLst>
          <pc:docMk/>
          <pc:sldMk cId="1006458408" sldId="696"/>
        </pc:sldMkLst>
      </pc:sldChg>
      <pc:sldChg chg="add del">
        <pc:chgData name="Rhiannon Akers" userId="fb3c9d12-5c8c-42d7-8dc7-d872d7a3d202" providerId="ADAL" clId="{0C7E4733-92CD-43D1-BB47-2880758D9A55}" dt="2025-10-08T14:00:31.055" v="11" actId="47"/>
        <pc:sldMkLst>
          <pc:docMk/>
          <pc:sldMk cId="403101731" sldId="697"/>
        </pc:sldMkLst>
      </pc:sldChg>
      <pc:sldChg chg="add del">
        <pc:chgData name="Rhiannon Akers" userId="fb3c9d12-5c8c-42d7-8dc7-d872d7a3d202" providerId="ADAL" clId="{0C7E4733-92CD-43D1-BB47-2880758D9A55}" dt="2025-10-08T14:00:31.486" v="12" actId="47"/>
        <pc:sldMkLst>
          <pc:docMk/>
          <pc:sldMk cId="283635307" sldId="698"/>
        </pc:sldMkLst>
      </pc:sldChg>
      <pc:sldChg chg="add del">
        <pc:chgData name="Rhiannon Akers" userId="fb3c9d12-5c8c-42d7-8dc7-d872d7a3d202" providerId="ADAL" clId="{0C7E4733-92CD-43D1-BB47-2880758D9A55}" dt="2025-10-08T14:00:31.866" v="13" actId="47"/>
        <pc:sldMkLst>
          <pc:docMk/>
          <pc:sldMk cId="3779410226" sldId="699"/>
        </pc:sldMkLst>
      </pc:sldChg>
      <pc:sldChg chg="add del">
        <pc:chgData name="Rhiannon Akers" userId="fb3c9d12-5c8c-42d7-8dc7-d872d7a3d202" providerId="ADAL" clId="{0C7E4733-92CD-43D1-BB47-2880758D9A55}" dt="2025-10-08T14:00:32.211" v="14" actId="47"/>
        <pc:sldMkLst>
          <pc:docMk/>
          <pc:sldMk cId="4230499880" sldId="700"/>
        </pc:sldMkLst>
      </pc:sldChg>
      <pc:sldChg chg="add del">
        <pc:chgData name="Rhiannon Akers" userId="fb3c9d12-5c8c-42d7-8dc7-d872d7a3d202" providerId="ADAL" clId="{0C7E4733-92CD-43D1-BB47-2880758D9A55}" dt="2025-10-08T14:00:32.615" v="15" actId="47"/>
        <pc:sldMkLst>
          <pc:docMk/>
          <pc:sldMk cId="1250829140" sldId="701"/>
        </pc:sldMkLst>
      </pc:sldChg>
      <pc:sldChg chg="add del">
        <pc:chgData name="Rhiannon Akers" userId="fb3c9d12-5c8c-42d7-8dc7-d872d7a3d202" providerId="ADAL" clId="{0C7E4733-92CD-43D1-BB47-2880758D9A55}" dt="2025-10-08T14:00:33.114" v="16" actId="47"/>
        <pc:sldMkLst>
          <pc:docMk/>
          <pc:sldMk cId="1424079275" sldId="702"/>
        </pc:sldMkLst>
      </pc:sldChg>
      <pc:sldChg chg="add del">
        <pc:chgData name="Rhiannon Akers" userId="fb3c9d12-5c8c-42d7-8dc7-d872d7a3d202" providerId="ADAL" clId="{0C7E4733-92CD-43D1-BB47-2880758D9A55}" dt="2025-10-08T14:00:33.600" v="17" actId="47"/>
        <pc:sldMkLst>
          <pc:docMk/>
          <pc:sldMk cId="742868643" sldId="703"/>
        </pc:sldMkLst>
      </pc:sldChg>
      <pc:sldChg chg="add del">
        <pc:chgData name="Rhiannon Akers" userId="fb3c9d12-5c8c-42d7-8dc7-d872d7a3d202" providerId="ADAL" clId="{0C7E4733-92CD-43D1-BB47-2880758D9A55}" dt="2025-10-08T14:00:33.967" v="18" actId="47"/>
        <pc:sldMkLst>
          <pc:docMk/>
          <pc:sldMk cId="1064970486" sldId="704"/>
        </pc:sldMkLst>
      </pc:sldChg>
      <pc:sldChg chg="add del">
        <pc:chgData name="Rhiannon Akers" userId="fb3c9d12-5c8c-42d7-8dc7-d872d7a3d202" providerId="ADAL" clId="{0C7E4733-92CD-43D1-BB47-2880758D9A55}" dt="2025-10-08T14:00:34.375" v="19" actId="47"/>
        <pc:sldMkLst>
          <pc:docMk/>
          <pc:sldMk cId="250476318" sldId="705"/>
        </pc:sldMkLst>
      </pc:sldChg>
      <pc:sldChg chg="add del">
        <pc:chgData name="Rhiannon Akers" userId="fb3c9d12-5c8c-42d7-8dc7-d872d7a3d202" providerId="ADAL" clId="{0C7E4733-92CD-43D1-BB47-2880758D9A55}" dt="2025-10-08T14:00:34.682" v="20" actId="47"/>
        <pc:sldMkLst>
          <pc:docMk/>
          <pc:sldMk cId="3745408225" sldId="706"/>
        </pc:sldMkLst>
      </pc:sldChg>
      <pc:sldChg chg="add del">
        <pc:chgData name="Rhiannon Akers" userId="fb3c9d12-5c8c-42d7-8dc7-d872d7a3d202" providerId="ADAL" clId="{0C7E4733-92CD-43D1-BB47-2880758D9A55}" dt="2025-10-08T14:00:34.970" v="21" actId="47"/>
        <pc:sldMkLst>
          <pc:docMk/>
          <pc:sldMk cId="3920809997" sldId="707"/>
        </pc:sldMkLst>
      </pc:sldChg>
      <pc:sldChg chg="add del">
        <pc:chgData name="Rhiannon Akers" userId="fb3c9d12-5c8c-42d7-8dc7-d872d7a3d202" providerId="ADAL" clId="{0C7E4733-92CD-43D1-BB47-2880758D9A55}" dt="2025-10-08T14:00:35.290" v="22" actId="47"/>
        <pc:sldMkLst>
          <pc:docMk/>
          <pc:sldMk cId="3591534259" sldId="708"/>
        </pc:sldMkLst>
      </pc:sldChg>
      <pc:sldChg chg="add del">
        <pc:chgData name="Rhiannon Akers" userId="fb3c9d12-5c8c-42d7-8dc7-d872d7a3d202" providerId="ADAL" clId="{0C7E4733-92CD-43D1-BB47-2880758D9A55}" dt="2025-10-08T14:00:35.669" v="23" actId="47"/>
        <pc:sldMkLst>
          <pc:docMk/>
          <pc:sldMk cId="548914968" sldId="709"/>
        </pc:sldMkLst>
      </pc:sldChg>
      <pc:sldChg chg="add del">
        <pc:chgData name="Rhiannon Akers" userId="fb3c9d12-5c8c-42d7-8dc7-d872d7a3d202" providerId="ADAL" clId="{0C7E4733-92CD-43D1-BB47-2880758D9A55}" dt="2025-10-08T14:00:36.084" v="24" actId="47"/>
        <pc:sldMkLst>
          <pc:docMk/>
          <pc:sldMk cId="385030445" sldId="710"/>
        </pc:sldMkLst>
      </pc:sldChg>
      <pc:sldChg chg="add del">
        <pc:chgData name="Rhiannon Akers" userId="fb3c9d12-5c8c-42d7-8dc7-d872d7a3d202" providerId="ADAL" clId="{0C7E4733-92CD-43D1-BB47-2880758D9A55}" dt="2025-10-08T14:00:36.480" v="25" actId="47"/>
        <pc:sldMkLst>
          <pc:docMk/>
          <pc:sldMk cId="1500659747" sldId="711"/>
        </pc:sldMkLst>
      </pc:sldChg>
      <pc:sldChg chg="add del">
        <pc:chgData name="Rhiannon Akers" userId="fb3c9d12-5c8c-42d7-8dc7-d872d7a3d202" providerId="ADAL" clId="{0C7E4733-92CD-43D1-BB47-2880758D9A55}" dt="2025-10-08T14:00:36.920" v="26" actId="47"/>
        <pc:sldMkLst>
          <pc:docMk/>
          <pc:sldMk cId="1668121740" sldId="712"/>
        </pc:sldMkLst>
      </pc:sldChg>
      <pc:sldChg chg="add del">
        <pc:chgData name="Rhiannon Akers" userId="fb3c9d12-5c8c-42d7-8dc7-d872d7a3d202" providerId="ADAL" clId="{0C7E4733-92CD-43D1-BB47-2880758D9A55}" dt="2025-10-08T14:00:37.400" v="27" actId="47"/>
        <pc:sldMkLst>
          <pc:docMk/>
          <pc:sldMk cId="3707521452" sldId="713"/>
        </pc:sldMkLst>
      </pc:sldChg>
      <pc:sldChg chg="add del">
        <pc:chgData name="Rhiannon Akers" userId="fb3c9d12-5c8c-42d7-8dc7-d872d7a3d202" providerId="ADAL" clId="{0C7E4733-92CD-43D1-BB47-2880758D9A55}" dt="2025-10-08T14:00:37.983" v="28" actId="47"/>
        <pc:sldMkLst>
          <pc:docMk/>
          <pc:sldMk cId="1297467720" sldId="714"/>
        </pc:sldMkLst>
      </pc:sldChg>
      <pc:sldChg chg="add del">
        <pc:chgData name="Rhiannon Akers" userId="fb3c9d12-5c8c-42d7-8dc7-d872d7a3d202" providerId="ADAL" clId="{0C7E4733-92CD-43D1-BB47-2880758D9A55}" dt="2025-10-08T14:00:38.186" v="29" actId="47"/>
        <pc:sldMkLst>
          <pc:docMk/>
          <pc:sldMk cId="275369620" sldId="715"/>
        </pc:sldMkLst>
      </pc:sldChg>
      <pc:sldChg chg="add del">
        <pc:chgData name="Rhiannon Akers" userId="fb3c9d12-5c8c-42d7-8dc7-d872d7a3d202" providerId="ADAL" clId="{0C7E4733-92CD-43D1-BB47-2880758D9A55}" dt="2025-10-08T14:00:38.627" v="30" actId="47"/>
        <pc:sldMkLst>
          <pc:docMk/>
          <pc:sldMk cId="237340390" sldId="716"/>
        </pc:sldMkLst>
      </pc:sldChg>
      <pc:sldChg chg="add del">
        <pc:chgData name="Rhiannon Akers" userId="fb3c9d12-5c8c-42d7-8dc7-d872d7a3d202" providerId="ADAL" clId="{0C7E4733-92CD-43D1-BB47-2880758D9A55}" dt="2025-10-08T14:00:39.180" v="31" actId="47"/>
        <pc:sldMkLst>
          <pc:docMk/>
          <pc:sldMk cId="795220362" sldId="717"/>
        </pc:sldMkLst>
      </pc:sldChg>
      <pc:sldChg chg="add del">
        <pc:chgData name="Rhiannon Akers" userId="fb3c9d12-5c8c-42d7-8dc7-d872d7a3d202" providerId="ADAL" clId="{0C7E4733-92CD-43D1-BB47-2880758D9A55}" dt="2025-10-08T14:00:39.688" v="32" actId="47"/>
        <pc:sldMkLst>
          <pc:docMk/>
          <pc:sldMk cId="323271966" sldId="718"/>
        </pc:sldMkLst>
      </pc:sldChg>
      <pc:sldChg chg="add del">
        <pc:chgData name="Rhiannon Akers" userId="fb3c9d12-5c8c-42d7-8dc7-d872d7a3d202" providerId="ADAL" clId="{0C7E4733-92CD-43D1-BB47-2880758D9A55}" dt="2025-10-08T14:00:40.283" v="33" actId="47"/>
        <pc:sldMkLst>
          <pc:docMk/>
          <pc:sldMk cId="241786697" sldId="719"/>
        </pc:sldMkLst>
      </pc:sldChg>
      <pc:sldChg chg="add del">
        <pc:chgData name="Rhiannon Akers" userId="fb3c9d12-5c8c-42d7-8dc7-d872d7a3d202" providerId="ADAL" clId="{0C7E4733-92CD-43D1-BB47-2880758D9A55}" dt="2025-10-08T14:00:40.743" v="34" actId="47"/>
        <pc:sldMkLst>
          <pc:docMk/>
          <pc:sldMk cId="4020909670" sldId="720"/>
        </pc:sldMkLst>
      </pc:sldChg>
      <pc:sldChg chg="add del">
        <pc:chgData name="Rhiannon Akers" userId="fb3c9d12-5c8c-42d7-8dc7-d872d7a3d202" providerId="ADAL" clId="{0C7E4733-92CD-43D1-BB47-2880758D9A55}" dt="2025-10-08T14:00:41.225" v="35" actId="47"/>
        <pc:sldMkLst>
          <pc:docMk/>
          <pc:sldMk cId="2313104848" sldId="721"/>
        </pc:sldMkLst>
      </pc:sldChg>
      <pc:sldChg chg="add del">
        <pc:chgData name="Rhiannon Akers" userId="fb3c9d12-5c8c-42d7-8dc7-d872d7a3d202" providerId="ADAL" clId="{0C7E4733-92CD-43D1-BB47-2880758D9A55}" dt="2025-10-08T14:00:41.791" v="36" actId="47"/>
        <pc:sldMkLst>
          <pc:docMk/>
          <pc:sldMk cId="4162043849" sldId="722"/>
        </pc:sldMkLst>
      </pc:sldChg>
      <pc:sldChg chg="add del">
        <pc:chgData name="Rhiannon Akers" userId="fb3c9d12-5c8c-42d7-8dc7-d872d7a3d202" providerId="ADAL" clId="{0C7E4733-92CD-43D1-BB47-2880758D9A55}" dt="2025-10-08T14:00:42.355" v="37" actId="47"/>
        <pc:sldMkLst>
          <pc:docMk/>
          <pc:sldMk cId="4003297049" sldId="723"/>
        </pc:sldMkLst>
      </pc:sldChg>
      <pc:sldChg chg="add del">
        <pc:chgData name="Rhiannon Akers" userId="fb3c9d12-5c8c-42d7-8dc7-d872d7a3d202" providerId="ADAL" clId="{0C7E4733-92CD-43D1-BB47-2880758D9A55}" dt="2025-10-08T14:00:43.407" v="38" actId="47"/>
        <pc:sldMkLst>
          <pc:docMk/>
          <pc:sldMk cId="3006507184" sldId="724"/>
        </pc:sldMkLst>
      </pc:sldChg>
      <pc:sldChg chg="add del">
        <pc:chgData name="Rhiannon Akers" userId="fb3c9d12-5c8c-42d7-8dc7-d872d7a3d202" providerId="ADAL" clId="{0C7E4733-92CD-43D1-BB47-2880758D9A55}" dt="2025-10-08T14:00:44.014" v="39" actId="47"/>
        <pc:sldMkLst>
          <pc:docMk/>
          <pc:sldMk cId="2370698612" sldId="725"/>
        </pc:sldMkLst>
      </pc:sldChg>
      <pc:sldChg chg="add del">
        <pc:chgData name="Rhiannon Akers" userId="fb3c9d12-5c8c-42d7-8dc7-d872d7a3d202" providerId="ADAL" clId="{0C7E4733-92CD-43D1-BB47-2880758D9A55}" dt="2025-10-08T14:00:44.503" v="40" actId="47"/>
        <pc:sldMkLst>
          <pc:docMk/>
          <pc:sldMk cId="31778706" sldId="726"/>
        </pc:sldMkLst>
      </pc:sldChg>
      <pc:sldChg chg="add del">
        <pc:chgData name="Rhiannon Akers" userId="fb3c9d12-5c8c-42d7-8dc7-d872d7a3d202" providerId="ADAL" clId="{0C7E4733-92CD-43D1-BB47-2880758D9A55}" dt="2025-10-08T14:00:45.054" v="41" actId="47"/>
        <pc:sldMkLst>
          <pc:docMk/>
          <pc:sldMk cId="466366787" sldId="727"/>
        </pc:sldMkLst>
      </pc:sldChg>
      <pc:sldChg chg="add del">
        <pc:chgData name="Rhiannon Akers" userId="fb3c9d12-5c8c-42d7-8dc7-d872d7a3d202" providerId="ADAL" clId="{0C7E4733-92CD-43D1-BB47-2880758D9A55}" dt="2025-10-08T14:00:45.680" v="42" actId="47"/>
        <pc:sldMkLst>
          <pc:docMk/>
          <pc:sldMk cId="82391033" sldId="728"/>
        </pc:sldMkLst>
      </pc:sldChg>
      <pc:sldChg chg="add del">
        <pc:chgData name="Rhiannon Akers" userId="fb3c9d12-5c8c-42d7-8dc7-d872d7a3d202" providerId="ADAL" clId="{0C7E4733-92CD-43D1-BB47-2880758D9A55}" dt="2025-10-08T14:00:46.195" v="43" actId="47"/>
        <pc:sldMkLst>
          <pc:docMk/>
          <pc:sldMk cId="3849416803" sldId="729"/>
        </pc:sldMkLst>
      </pc:sldChg>
      <pc:sldChg chg="add del">
        <pc:chgData name="Rhiannon Akers" userId="fb3c9d12-5c8c-42d7-8dc7-d872d7a3d202" providerId="ADAL" clId="{0C7E4733-92CD-43D1-BB47-2880758D9A55}" dt="2025-10-08T14:00:46.671" v="44" actId="47"/>
        <pc:sldMkLst>
          <pc:docMk/>
          <pc:sldMk cId="1866516327" sldId="730"/>
        </pc:sldMkLst>
      </pc:sldChg>
      <pc:sldChg chg="add del">
        <pc:chgData name="Rhiannon Akers" userId="fb3c9d12-5c8c-42d7-8dc7-d872d7a3d202" providerId="ADAL" clId="{0C7E4733-92CD-43D1-BB47-2880758D9A55}" dt="2025-10-08T14:00:47.133" v="45" actId="47"/>
        <pc:sldMkLst>
          <pc:docMk/>
          <pc:sldMk cId="2716079474" sldId="731"/>
        </pc:sldMkLst>
      </pc:sldChg>
      <pc:sldChg chg="add del">
        <pc:chgData name="Rhiannon Akers" userId="fb3c9d12-5c8c-42d7-8dc7-d872d7a3d202" providerId="ADAL" clId="{0C7E4733-92CD-43D1-BB47-2880758D9A55}" dt="2025-10-08T14:00:47.731" v="46" actId="47"/>
        <pc:sldMkLst>
          <pc:docMk/>
          <pc:sldMk cId="3882115699" sldId="732"/>
        </pc:sldMkLst>
      </pc:sldChg>
      <pc:sldChg chg="add del">
        <pc:chgData name="Rhiannon Akers" userId="fb3c9d12-5c8c-42d7-8dc7-d872d7a3d202" providerId="ADAL" clId="{0C7E4733-92CD-43D1-BB47-2880758D9A55}" dt="2025-10-08T14:00:49.032" v="47" actId="47"/>
        <pc:sldMkLst>
          <pc:docMk/>
          <pc:sldMk cId="4185349613" sldId="733"/>
        </pc:sldMkLst>
      </pc:sldChg>
      <pc:sldChg chg="add del">
        <pc:chgData name="Rhiannon Akers" userId="fb3c9d12-5c8c-42d7-8dc7-d872d7a3d202" providerId="ADAL" clId="{0C7E4733-92CD-43D1-BB47-2880758D9A55}" dt="2025-10-08T14:00:49.952" v="48" actId="47"/>
        <pc:sldMkLst>
          <pc:docMk/>
          <pc:sldMk cId="3401579483" sldId="734"/>
        </pc:sldMkLst>
      </pc:sldChg>
      <pc:sldChg chg="add del">
        <pc:chgData name="Rhiannon Akers" userId="fb3c9d12-5c8c-42d7-8dc7-d872d7a3d202" providerId="ADAL" clId="{0C7E4733-92CD-43D1-BB47-2880758D9A55}" dt="2025-10-08T14:00:50.661" v="49" actId="47"/>
        <pc:sldMkLst>
          <pc:docMk/>
          <pc:sldMk cId="1202705670" sldId="735"/>
        </pc:sldMkLst>
      </pc:sldChg>
      <pc:sldChg chg="add del">
        <pc:chgData name="Rhiannon Akers" userId="fb3c9d12-5c8c-42d7-8dc7-d872d7a3d202" providerId="ADAL" clId="{0C7E4733-92CD-43D1-BB47-2880758D9A55}" dt="2025-10-08T14:00:51.589" v="50" actId="47"/>
        <pc:sldMkLst>
          <pc:docMk/>
          <pc:sldMk cId="1951495010" sldId="736"/>
        </pc:sldMkLst>
      </pc:sldChg>
      <pc:sldChg chg="add del">
        <pc:chgData name="Rhiannon Akers" userId="fb3c9d12-5c8c-42d7-8dc7-d872d7a3d202" providerId="ADAL" clId="{0C7E4733-92CD-43D1-BB47-2880758D9A55}" dt="2025-10-08T14:00:52.489" v="51" actId="47"/>
        <pc:sldMkLst>
          <pc:docMk/>
          <pc:sldMk cId="1673432669" sldId="737"/>
        </pc:sldMkLst>
      </pc:sldChg>
      <pc:sldChg chg="add del">
        <pc:chgData name="Rhiannon Akers" userId="fb3c9d12-5c8c-42d7-8dc7-d872d7a3d202" providerId="ADAL" clId="{0C7E4733-92CD-43D1-BB47-2880758D9A55}" dt="2025-10-08T14:00:53.572" v="52" actId="47"/>
        <pc:sldMkLst>
          <pc:docMk/>
          <pc:sldMk cId="1685873970" sldId="738"/>
        </pc:sldMkLst>
      </pc:sldChg>
      <pc:sldChg chg="add del">
        <pc:chgData name="Rhiannon Akers" userId="fb3c9d12-5c8c-42d7-8dc7-d872d7a3d202" providerId="ADAL" clId="{0C7E4733-92CD-43D1-BB47-2880758D9A55}" dt="2025-10-08T14:00:54.247" v="53" actId="47"/>
        <pc:sldMkLst>
          <pc:docMk/>
          <pc:sldMk cId="384846502" sldId="739"/>
        </pc:sldMkLst>
      </pc:sldChg>
      <pc:sldChg chg="add">
        <pc:chgData name="Rhiannon Akers" userId="fb3c9d12-5c8c-42d7-8dc7-d872d7a3d202" providerId="ADAL" clId="{0C7E4733-92CD-43D1-BB47-2880758D9A55}" dt="2025-10-08T14:00:24.475" v="7"/>
        <pc:sldMkLst>
          <pc:docMk/>
          <pc:sldMk cId="3665035321" sldId="740"/>
        </pc:sldMkLst>
      </pc:sldChg>
      <pc:sldChg chg="add">
        <pc:chgData name="Rhiannon Akers" userId="fb3c9d12-5c8c-42d7-8dc7-d872d7a3d202" providerId="ADAL" clId="{0C7E4733-92CD-43D1-BB47-2880758D9A55}" dt="2025-10-08T14:00:24.475" v="7"/>
        <pc:sldMkLst>
          <pc:docMk/>
          <pc:sldMk cId="4205745590" sldId="741"/>
        </pc:sldMkLst>
      </pc:sldChg>
      <pc:sldChg chg="add">
        <pc:chgData name="Rhiannon Akers" userId="fb3c9d12-5c8c-42d7-8dc7-d872d7a3d202" providerId="ADAL" clId="{0C7E4733-92CD-43D1-BB47-2880758D9A55}" dt="2025-10-08T14:00:24.475" v="7"/>
        <pc:sldMkLst>
          <pc:docMk/>
          <pc:sldMk cId="333555556" sldId="742"/>
        </pc:sldMkLst>
      </pc:sldChg>
      <pc:sldChg chg="add">
        <pc:chgData name="Rhiannon Akers" userId="fb3c9d12-5c8c-42d7-8dc7-d872d7a3d202" providerId="ADAL" clId="{0C7E4733-92CD-43D1-BB47-2880758D9A55}" dt="2025-10-08T14:00:24.475" v="7"/>
        <pc:sldMkLst>
          <pc:docMk/>
          <pc:sldMk cId="1080282869" sldId="743"/>
        </pc:sldMkLst>
      </pc:sldChg>
      <pc:sldChg chg="add">
        <pc:chgData name="Rhiannon Akers" userId="fb3c9d12-5c8c-42d7-8dc7-d872d7a3d202" providerId="ADAL" clId="{0C7E4733-92CD-43D1-BB47-2880758D9A55}" dt="2025-10-08T14:00:24.475" v="7"/>
        <pc:sldMkLst>
          <pc:docMk/>
          <pc:sldMk cId="2061443691" sldId="744"/>
        </pc:sldMkLst>
      </pc:sldChg>
      <pc:sldChg chg="add">
        <pc:chgData name="Rhiannon Akers" userId="fb3c9d12-5c8c-42d7-8dc7-d872d7a3d202" providerId="ADAL" clId="{0C7E4733-92CD-43D1-BB47-2880758D9A55}" dt="2025-10-08T14:00:24.475" v="7"/>
        <pc:sldMkLst>
          <pc:docMk/>
          <pc:sldMk cId="2673519588" sldId="745"/>
        </pc:sldMkLst>
      </pc:sldChg>
      <pc:sldChg chg="add">
        <pc:chgData name="Rhiannon Akers" userId="fb3c9d12-5c8c-42d7-8dc7-d872d7a3d202" providerId="ADAL" clId="{0C7E4733-92CD-43D1-BB47-2880758D9A55}" dt="2025-10-08T14:00:24.475" v="7"/>
        <pc:sldMkLst>
          <pc:docMk/>
          <pc:sldMk cId="1927436359" sldId="746"/>
        </pc:sldMkLst>
      </pc:sldChg>
      <pc:sldChg chg="add">
        <pc:chgData name="Rhiannon Akers" userId="fb3c9d12-5c8c-42d7-8dc7-d872d7a3d202" providerId="ADAL" clId="{0C7E4733-92CD-43D1-BB47-2880758D9A55}" dt="2025-10-08T14:00:24.475" v="7"/>
        <pc:sldMkLst>
          <pc:docMk/>
          <pc:sldMk cId="2048348830" sldId="747"/>
        </pc:sldMkLst>
      </pc:sldChg>
      <pc:sldChg chg="add">
        <pc:chgData name="Rhiannon Akers" userId="fb3c9d12-5c8c-42d7-8dc7-d872d7a3d202" providerId="ADAL" clId="{0C7E4733-92CD-43D1-BB47-2880758D9A55}" dt="2025-10-08T14:00:24.475" v="7"/>
        <pc:sldMkLst>
          <pc:docMk/>
          <pc:sldMk cId="3286070022" sldId="748"/>
        </pc:sldMkLst>
      </pc:sldChg>
      <pc:sldChg chg="add">
        <pc:chgData name="Rhiannon Akers" userId="fb3c9d12-5c8c-42d7-8dc7-d872d7a3d202" providerId="ADAL" clId="{0C7E4733-92CD-43D1-BB47-2880758D9A55}" dt="2025-10-08T14:00:24.475" v="7"/>
        <pc:sldMkLst>
          <pc:docMk/>
          <pc:sldMk cId="387974158" sldId="749"/>
        </pc:sldMkLst>
      </pc:sldChg>
      <pc:sldChg chg="add">
        <pc:chgData name="Rhiannon Akers" userId="fb3c9d12-5c8c-42d7-8dc7-d872d7a3d202" providerId="ADAL" clId="{0C7E4733-92CD-43D1-BB47-2880758D9A55}" dt="2025-10-08T14:00:24.475" v="7"/>
        <pc:sldMkLst>
          <pc:docMk/>
          <pc:sldMk cId="2350997436" sldId="750"/>
        </pc:sldMkLst>
      </pc:sldChg>
      <pc:sldChg chg="add">
        <pc:chgData name="Rhiannon Akers" userId="fb3c9d12-5c8c-42d7-8dc7-d872d7a3d202" providerId="ADAL" clId="{0C7E4733-92CD-43D1-BB47-2880758D9A55}" dt="2025-10-08T14:00:24.475" v="7"/>
        <pc:sldMkLst>
          <pc:docMk/>
          <pc:sldMk cId="3360630973" sldId="751"/>
        </pc:sldMkLst>
      </pc:sldChg>
      <pc:sldChg chg="add">
        <pc:chgData name="Rhiannon Akers" userId="fb3c9d12-5c8c-42d7-8dc7-d872d7a3d202" providerId="ADAL" clId="{0C7E4733-92CD-43D1-BB47-2880758D9A55}" dt="2025-10-08T14:00:24.475" v="7"/>
        <pc:sldMkLst>
          <pc:docMk/>
          <pc:sldMk cId="1479336710" sldId="752"/>
        </pc:sldMkLst>
      </pc:sldChg>
      <pc:sldChg chg="add">
        <pc:chgData name="Rhiannon Akers" userId="fb3c9d12-5c8c-42d7-8dc7-d872d7a3d202" providerId="ADAL" clId="{0C7E4733-92CD-43D1-BB47-2880758D9A55}" dt="2025-10-08T14:00:24.475" v="7"/>
        <pc:sldMkLst>
          <pc:docMk/>
          <pc:sldMk cId="128180911" sldId="753"/>
        </pc:sldMkLst>
      </pc:sldChg>
      <pc:sldChg chg="add">
        <pc:chgData name="Rhiannon Akers" userId="fb3c9d12-5c8c-42d7-8dc7-d872d7a3d202" providerId="ADAL" clId="{0C7E4733-92CD-43D1-BB47-2880758D9A55}" dt="2025-10-08T14:00:24.475" v="7"/>
        <pc:sldMkLst>
          <pc:docMk/>
          <pc:sldMk cId="1119026788" sldId="754"/>
        </pc:sldMkLst>
      </pc:sldChg>
      <pc:sldChg chg="add del">
        <pc:chgData name="Rhiannon Akers" userId="fb3c9d12-5c8c-42d7-8dc7-d872d7a3d202" providerId="ADAL" clId="{0C7E4733-92CD-43D1-BB47-2880758D9A55}" dt="2025-10-08T14:04:16.760" v="68" actId="2696"/>
        <pc:sldMkLst>
          <pc:docMk/>
          <pc:sldMk cId="82261895" sldId="755"/>
        </pc:sldMkLst>
      </pc:sldChg>
      <pc:sldChg chg="modSp add mod">
        <pc:chgData name="Rhiannon Akers" userId="fb3c9d12-5c8c-42d7-8dc7-d872d7a3d202" providerId="ADAL" clId="{0C7E4733-92CD-43D1-BB47-2880758D9A55}" dt="2025-10-08T14:04:22.592" v="70" actId="27636"/>
        <pc:sldMkLst>
          <pc:docMk/>
          <pc:sldMk cId="1778032586" sldId="755"/>
        </pc:sldMkLst>
        <pc:spChg chg="mod">
          <ac:chgData name="Rhiannon Akers" userId="fb3c9d12-5c8c-42d7-8dc7-d872d7a3d202" providerId="ADAL" clId="{0C7E4733-92CD-43D1-BB47-2880758D9A55}" dt="2025-10-08T14:04:22.592" v="70" actId="27636"/>
          <ac:spMkLst>
            <pc:docMk/>
            <pc:sldMk cId="1778032586" sldId="755"/>
            <ac:spMk id="3" creationId="{274163A7-AC17-409C-7EF5-647A2193D275}"/>
          </ac:spMkLst>
        </pc:spChg>
      </pc:sldChg>
      <pc:sldChg chg="add">
        <pc:chgData name="Rhiannon Akers" userId="fb3c9d12-5c8c-42d7-8dc7-d872d7a3d202" providerId="ADAL" clId="{0C7E4733-92CD-43D1-BB47-2880758D9A55}" dt="2025-10-08T14:04:22.510" v="69"/>
        <pc:sldMkLst>
          <pc:docMk/>
          <pc:sldMk cId="2829272787" sldId="756"/>
        </pc:sldMkLst>
      </pc:sldChg>
      <pc:sldChg chg="add del">
        <pc:chgData name="Rhiannon Akers" userId="fb3c9d12-5c8c-42d7-8dc7-d872d7a3d202" providerId="ADAL" clId="{0C7E4733-92CD-43D1-BB47-2880758D9A55}" dt="2025-10-08T14:04:16.760" v="68" actId="2696"/>
        <pc:sldMkLst>
          <pc:docMk/>
          <pc:sldMk cId="4283781546" sldId="756"/>
        </pc:sldMkLst>
      </pc:sldChg>
      <pc:sldChg chg="add del">
        <pc:chgData name="Rhiannon Akers" userId="fb3c9d12-5c8c-42d7-8dc7-d872d7a3d202" providerId="ADAL" clId="{0C7E4733-92CD-43D1-BB47-2880758D9A55}" dt="2025-10-08T14:04:16.760" v="68" actId="2696"/>
        <pc:sldMkLst>
          <pc:docMk/>
          <pc:sldMk cId="1821477962" sldId="757"/>
        </pc:sldMkLst>
      </pc:sldChg>
      <pc:sldChg chg="add">
        <pc:chgData name="Rhiannon Akers" userId="fb3c9d12-5c8c-42d7-8dc7-d872d7a3d202" providerId="ADAL" clId="{0C7E4733-92CD-43D1-BB47-2880758D9A55}" dt="2025-10-08T14:04:22.510" v="69"/>
        <pc:sldMkLst>
          <pc:docMk/>
          <pc:sldMk cId="3832902223" sldId="757"/>
        </pc:sldMkLst>
      </pc:sldChg>
      <pc:sldChg chg="modSp add mod">
        <pc:chgData name="Rhiannon Akers" userId="fb3c9d12-5c8c-42d7-8dc7-d872d7a3d202" providerId="ADAL" clId="{0C7E4733-92CD-43D1-BB47-2880758D9A55}" dt="2025-10-08T14:04:22.649" v="71" actId="27636"/>
        <pc:sldMkLst>
          <pc:docMk/>
          <pc:sldMk cId="1220761319" sldId="758"/>
        </pc:sldMkLst>
        <pc:spChg chg="mod">
          <ac:chgData name="Rhiannon Akers" userId="fb3c9d12-5c8c-42d7-8dc7-d872d7a3d202" providerId="ADAL" clId="{0C7E4733-92CD-43D1-BB47-2880758D9A55}" dt="2025-10-08T14:04:22.649" v="71" actId="27636"/>
          <ac:spMkLst>
            <pc:docMk/>
            <pc:sldMk cId="1220761319" sldId="758"/>
            <ac:spMk id="3" creationId="{1F6F5E8D-3237-9F72-3FD1-8042EA0006FA}"/>
          </ac:spMkLst>
        </pc:spChg>
      </pc:sldChg>
      <pc:sldChg chg="add del">
        <pc:chgData name="Rhiannon Akers" userId="fb3c9d12-5c8c-42d7-8dc7-d872d7a3d202" providerId="ADAL" clId="{0C7E4733-92CD-43D1-BB47-2880758D9A55}" dt="2025-10-08T14:04:16.760" v="68" actId="2696"/>
        <pc:sldMkLst>
          <pc:docMk/>
          <pc:sldMk cId="2507735333" sldId="758"/>
        </pc:sldMkLst>
      </pc:sldChg>
      <pc:sldChg chg="add del">
        <pc:chgData name="Rhiannon Akers" userId="fb3c9d12-5c8c-42d7-8dc7-d872d7a3d202" providerId="ADAL" clId="{0C7E4733-92CD-43D1-BB47-2880758D9A55}" dt="2025-10-08T14:04:16.760" v="68" actId="2696"/>
        <pc:sldMkLst>
          <pc:docMk/>
          <pc:sldMk cId="960585534" sldId="759"/>
        </pc:sldMkLst>
      </pc:sldChg>
      <pc:sldChg chg="modSp add del mod">
        <pc:chgData name="Rhiannon Akers" userId="fb3c9d12-5c8c-42d7-8dc7-d872d7a3d202" providerId="ADAL" clId="{0C7E4733-92CD-43D1-BB47-2880758D9A55}" dt="2025-10-08T14:06:29.977" v="82" actId="47"/>
        <pc:sldMkLst>
          <pc:docMk/>
          <pc:sldMk cId="1365179367" sldId="759"/>
        </pc:sldMkLst>
      </pc:sldChg>
      <pc:sldChg chg="add del">
        <pc:chgData name="Rhiannon Akers" userId="fb3c9d12-5c8c-42d7-8dc7-d872d7a3d202" providerId="ADAL" clId="{0C7E4733-92CD-43D1-BB47-2880758D9A55}" dt="2025-10-08T14:04:16.760" v="68" actId="2696"/>
        <pc:sldMkLst>
          <pc:docMk/>
          <pc:sldMk cId="168795941" sldId="760"/>
        </pc:sldMkLst>
      </pc:sldChg>
      <pc:sldChg chg="add del setBg">
        <pc:chgData name="Rhiannon Akers" userId="fb3c9d12-5c8c-42d7-8dc7-d872d7a3d202" providerId="ADAL" clId="{0C7E4733-92CD-43D1-BB47-2880758D9A55}" dt="2025-10-08T14:04:29.534" v="75" actId="47"/>
        <pc:sldMkLst>
          <pc:docMk/>
          <pc:sldMk cId="3992620246" sldId="760"/>
        </pc:sldMkLst>
      </pc:sldChg>
      <pc:sldMasterChg chg="add addSldLayout">
        <pc:chgData name="Rhiannon Akers" userId="fb3c9d12-5c8c-42d7-8dc7-d872d7a3d202" providerId="ADAL" clId="{0C7E4733-92CD-43D1-BB47-2880758D9A55}" dt="2025-10-08T14:00:23.880" v="6" actId="27028"/>
        <pc:sldMasterMkLst>
          <pc:docMk/>
          <pc:sldMasterMk cId="2713543577" sldId="2147483727"/>
        </pc:sldMasterMkLst>
        <pc:sldLayoutChg chg="add">
          <pc:chgData name="Rhiannon Akers" userId="fb3c9d12-5c8c-42d7-8dc7-d872d7a3d202" providerId="ADAL" clId="{0C7E4733-92CD-43D1-BB47-2880758D9A55}" dt="2025-10-08T14:00:23.880" v="6" actId="27028"/>
          <pc:sldLayoutMkLst>
            <pc:docMk/>
            <pc:sldMasterMk cId="2713543577" sldId="2147483727"/>
            <pc:sldLayoutMk cId="3018587729" sldId="2147483728"/>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2902575034" sldId="2147483729"/>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162319049" sldId="2147483730"/>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661327360" sldId="2147483731"/>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6642792" sldId="2147483732"/>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1552859696" sldId="2147483733"/>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3863513763" sldId="2147483734"/>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1732750098" sldId="2147483735"/>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3025239007" sldId="2147483736"/>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1242625073" sldId="2147483737"/>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4045983933" sldId="2147483738"/>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3943106311" sldId="2147483739"/>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3473006988" sldId="2147483740"/>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1255931245" sldId="2147483741"/>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2750648651" sldId="2147483742"/>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3988725807" sldId="2147483743"/>
          </pc:sldLayoutMkLst>
        </pc:sldLayoutChg>
        <pc:sldLayoutChg chg="add">
          <pc:chgData name="Rhiannon Akers" userId="fb3c9d12-5c8c-42d7-8dc7-d872d7a3d202" providerId="ADAL" clId="{0C7E4733-92CD-43D1-BB47-2880758D9A55}" dt="2025-10-08T14:00:23.880" v="6" actId="27028"/>
          <pc:sldLayoutMkLst>
            <pc:docMk/>
            <pc:sldMasterMk cId="2713543577" sldId="2147483727"/>
            <pc:sldLayoutMk cId="3939118287" sldId="2147483744"/>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9.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47.svg"/><Relationship Id="rId4" Type="http://schemas.openxmlformats.org/officeDocument/2006/relationships/image" Target="../media/image43.svg"/><Relationship Id="rId9" Type="http://schemas.openxmlformats.org/officeDocument/2006/relationships/image" Target="../media/image46.png"/></Relationships>
</file>

<file path=ppt/diagrams/_rels/data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_rels/data1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ata13.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64.png"/><Relationship Id="rId7" Type="http://schemas.openxmlformats.org/officeDocument/2006/relationships/image" Target="../media/image68.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diagrams/_rels/data14.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2.png"/><Relationship Id="rId7" Type="http://schemas.openxmlformats.org/officeDocument/2006/relationships/image" Target="../media/image76.pn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ata1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84.svg"/><Relationship Id="rId5" Type="http://schemas.openxmlformats.org/officeDocument/2006/relationships/image" Target="../media/image83.png"/><Relationship Id="rId4" Type="http://schemas.openxmlformats.org/officeDocument/2006/relationships/image" Target="../media/image82.svg"/></Relationships>
</file>

<file path=ppt/diagrams/_rels/data18.xml.rels><?xml version="1.0" encoding="UTF-8" standalone="yes"?>
<Relationships xmlns="http://schemas.openxmlformats.org/package/2006/relationships"><Relationship Id="rId8" Type="http://schemas.openxmlformats.org/officeDocument/2006/relationships/image" Target="../media/image92.svg"/><Relationship Id="rId13" Type="http://schemas.openxmlformats.org/officeDocument/2006/relationships/image" Target="../media/image96.png"/><Relationship Id="rId3" Type="http://schemas.openxmlformats.org/officeDocument/2006/relationships/image" Target="../media/image87.png"/><Relationship Id="rId7" Type="http://schemas.openxmlformats.org/officeDocument/2006/relationships/image" Target="../media/image91.png"/><Relationship Id="rId12" Type="http://schemas.openxmlformats.org/officeDocument/2006/relationships/image" Target="../media/image95.svg"/><Relationship Id="rId2" Type="http://schemas.openxmlformats.org/officeDocument/2006/relationships/image" Target="../media/image86.svg"/><Relationship Id="rId16" Type="http://schemas.openxmlformats.org/officeDocument/2006/relationships/image" Target="../media/image99.svg"/><Relationship Id="rId1" Type="http://schemas.openxmlformats.org/officeDocument/2006/relationships/image" Target="../media/image85.png"/><Relationship Id="rId6" Type="http://schemas.openxmlformats.org/officeDocument/2006/relationships/image" Target="../media/image90.svg"/><Relationship Id="rId11" Type="http://schemas.openxmlformats.org/officeDocument/2006/relationships/image" Target="../media/image94.png"/><Relationship Id="rId5" Type="http://schemas.openxmlformats.org/officeDocument/2006/relationships/image" Target="../media/image89.png"/><Relationship Id="rId15" Type="http://schemas.openxmlformats.org/officeDocument/2006/relationships/image" Target="../media/image98.png"/><Relationship Id="rId10" Type="http://schemas.openxmlformats.org/officeDocument/2006/relationships/image" Target="../media/image93.svg"/><Relationship Id="rId4" Type="http://schemas.openxmlformats.org/officeDocument/2006/relationships/image" Target="../media/image88.svg"/><Relationship Id="rId9" Type="http://schemas.openxmlformats.org/officeDocument/2006/relationships/image" Target="../media/image72.png"/><Relationship Id="rId14" Type="http://schemas.openxmlformats.org/officeDocument/2006/relationships/image" Target="../media/image9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47.svg"/><Relationship Id="rId4" Type="http://schemas.openxmlformats.org/officeDocument/2006/relationships/image" Target="../media/image43.svg"/><Relationship Id="rId9" Type="http://schemas.openxmlformats.org/officeDocument/2006/relationships/image" Target="../media/image46.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64.png"/><Relationship Id="rId7" Type="http://schemas.openxmlformats.org/officeDocument/2006/relationships/image" Target="../media/image68.png"/><Relationship Id="rId2" Type="http://schemas.openxmlformats.org/officeDocument/2006/relationships/image" Target="../media/image63.svg"/><Relationship Id="rId1" Type="http://schemas.openxmlformats.org/officeDocument/2006/relationships/image" Target="../media/image62.png"/><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2.png"/><Relationship Id="rId7" Type="http://schemas.openxmlformats.org/officeDocument/2006/relationships/image" Target="../media/image76.png"/><Relationship Id="rId2" Type="http://schemas.openxmlformats.org/officeDocument/2006/relationships/image" Target="../media/image71.svg"/><Relationship Id="rId1" Type="http://schemas.openxmlformats.org/officeDocument/2006/relationships/image" Target="../media/image70.png"/><Relationship Id="rId6" Type="http://schemas.openxmlformats.org/officeDocument/2006/relationships/image" Target="../media/image75.svg"/><Relationship Id="rId5" Type="http://schemas.openxmlformats.org/officeDocument/2006/relationships/image" Target="../media/image74.png"/><Relationship Id="rId4" Type="http://schemas.openxmlformats.org/officeDocument/2006/relationships/image" Target="../media/image73.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84.svg"/><Relationship Id="rId5" Type="http://schemas.openxmlformats.org/officeDocument/2006/relationships/image" Target="../media/image83.png"/><Relationship Id="rId4" Type="http://schemas.openxmlformats.org/officeDocument/2006/relationships/image" Target="../media/image82.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92.svg"/><Relationship Id="rId13" Type="http://schemas.openxmlformats.org/officeDocument/2006/relationships/image" Target="../media/image96.png"/><Relationship Id="rId3" Type="http://schemas.openxmlformats.org/officeDocument/2006/relationships/image" Target="../media/image87.png"/><Relationship Id="rId7" Type="http://schemas.openxmlformats.org/officeDocument/2006/relationships/image" Target="../media/image91.png"/><Relationship Id="rId12" Type="http://schemas.openxmlformats.org/officeDocument/2006/relationships/image" Target="../media/image95.svg"/><Relationship Id="rId2" Type="http://schemas.openxmlformats.org/officeDocument/2006/relationships/image" Target="../media/image86.svg"/><Relationship Id="rId16" Type="http://schemas.openxmlformats.org/officeDocument/2006/relationships/image" Target="../media/image99.svg"/><Relationship Id="rId1" Type="http://schemas.openxmlformats.org/officeDocument/2006/relationships/image" Target="../media/image85.png"/><Relationship Id="rId6" Type="http://schemas.openxmlformats.org/officeDocument/2006/relationships/image" Target="../media/image90.svg"/><Relationship Id="rId11" Type="http://schemas.openxmlformats.org/officeDocument/2006/relationships/image" Target="../media/image94.png"/><Relationship Id="rId5" Type="http://schemas.openxmlformats.org/officeDocument/2006/relationships/image" Target="../media/image89.png"/><Relationship Id="rId15" Type="http://schemas.openxmlformats.org/officeDocument/2006/relationships/image" Target="../media/image98.png"/><Relationship Id="rId10" Type="http://schemas.openxmlformats.org/officeDocument/2006/relationships/image" Target="../media/image93.svg"/><Relationship Id="rId4" Type="http://schemas.openxmlformats.org/officeDocument/2006/relationships/image" Target="../media/image88.svg"/><Relationship Id="rId9" Type="http://schemas.openxmlformats.org/officeDocument/2006/relationships/image" Target="../media/image72.png"/><Relationship Id="rId14" Type="http://schemas.openxmlformats.org/officeDocument/2006/relationships/image" Target="../media/image9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13BB70-FF8A-49C5-8799-E9FE6FA8FA0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E3DF898-178A-4309-AE79-2DACF64587D0}">
      <dgm:prSet/>
      <dgm:spPr/>
      <dgm:t>
        <a:bodyPr/>
        <a:lstStyle/>
        <a:p>
          <a:r>
            <a:rPr lang="en-GB" dirty="0"/>
            <a:t>09:30		Learning outcome 2 – Understand organisational culture and 		theoretical perspectives on how people behave at work</a:t>
          </a:r>
          <a:endParaRPr lang="en-US" dirty="0"/>
        </a:p>
      </dgm:t>
    </dgm:pt>
    <dgm:pt modelId="{F5E6FF70-130D-41D9-87B7-DFD9D56C3075}" type="parTrans" cxnId="{37861731-87F9-4A92-A4FD-1B26AEDAA9FC}">
      <dgm:prSet/>
      <dgm:spPr/>
      <dgm:t>
        <a:bodyPr/>
        <a:lstStyle/>
        <a:p>
          <a:endParaRPr lang="en-US"/>
        </a:p>
      </dgm:t>
    </dgm:pt>
    <dgm:pt modelId="{0024D5D2-B98B-40EE-82A8-15C7173B4D38}" type="sibTrans" cxnId="{37861731-87F9-4A92-A4FD-1B26AEDAA9FC}">
      <dgm:prSet/>
      <dgm:spPr/>
      <dgm:t>
        <a:bodyPr/>
        <a:lstStyle/>
        <a:p>
          <a:endParaRPr lang="en-US"/>
        </a:p>
      </dgm:t>
    </dgm:pt>
    <dgm:pt modelId="{C6E87987-7A91-49D2-B627-C40C73DD6674}">
      <dgm:prSet/>
      <dgm:spPr/>
      <dgm:t>
        <a:bodyPr/>
        <a:lstStyle/>
        <a:p>
          <a:r>
            <a:rPr lang="en-GB" dirty="0"/>
            <a:t>13.15		Learning outcome 3 – Understand how people practice 			supports the achievement of business goals and objectives </a:t>
          </a:r>
          <a:endParaRPr lang="en-US" dirty="0"/>
        </a:p>
      </dgm:t>
    </dgm:pt>
    <dgm:pt modelId="{D6642CB4-D4C3-4FE5-9EA7-307D69697AA2}" type="parTrans" cxnId="{6BAF7AC0-CC27-4912-AF35-10C468E8EB4B}">
      <dgm:prSet/>
      <dgm:spPr/>
      <dgm:t>
        <a:bodyPr/>
        <a:lstStyle/>
        <a:p>
          <a:endParaRPr lang="en-US"/>
        </a:p>
      </dgm:t>
    </dgm:pt>
    <dgm:pt modelId="{2EF0E5DB-BECF-4D12-A1E0-8A8BC475B142}" type="sibTrans" cxnId="{6BAF7AC0-CC27-4912-AF35-10C468E8EB4B}">
      <dgm:prSet/>
      <dgm:spPr/>
      <dgm:t>
        <a:bodyPr/>
        <a:lstStyle/>
        <a:p>
          <a:endParaRPr lang="en-US"/>
        </a:p>
      </dgm:t>
    </dgm:pt>
    <dgm:pt modelId="{F4DB47AC-2D2A-4F70-A244-2F6FDE77EBB0}">
      <dgm:prSet/>
      <dgm:spPr/>
      <dgm:t>
        <a:bodyPr/>
        <a:lstStyle/>
        <a:p>
          <a:r>
            <a:rPr lang="en-GB" dirty="0"/>
            <a:t>15:00		Guest Speaker – Rebecca Walters – Wellbeing at work</a:t>
          </a:r>
          <a:endParaRPr lang="en-US" dirty="0"/>
        </a:p>
      </dgm:t>
    </dgm:pt>
    <dgm:pt modelId="{8C0A1BFE-2F9E-4B87-BBA0-D212E64ECD64}" type="parTrans" cxnId="{5D0BC8A2-A17A-4502-88B7-40A93C841E23}">
      <dgm:prSet/>
      <dgm:spPr/>
      <dgm:t>
        <a:bodyPr/>
        <a:lstStyle/>
        <a:p>
          <a:endParaRPr lang="en-US"/>
        </a:p>
      </dgm:t>
    </dgm:pt>
    <dgm:pt modelId="{85372EC7-761B-4BF4-BCC9-9BE79084FC22}" type="sibTrans" cxnId="{5D0BC8A2-A17A-4502-88B7-40A93C841E23}">
      <dgm:prSet/>
      <dgm:spPr/>
      <dgm:t>
        <a:bodyPr/>
        <a:lstStyle/>
        <a:p>
          <a:endParaRPr lang="en-US"/>
        </a:p>
      </dgm:t>
    </dgm:pt>
    <dgm:pt modelId="{115F6D07-51CA-4B15-AAD8-9C4752937A9A}">
      <dgm:prSet/>
      <dgm:spPr/>
      <dgm:t>
        <a:bodyPr/>
        <a:lstStyle/>
        <a:p>
          <a:r>
            <a:rPr lang="en-GB" dirty="0"/>
            <a:t>12:30		Lunch</a:t>
          </a:r>
        </a:p>
      </dgm:t>
    </dgm:pt>
    <dgm:pt modelId="{A0B51875-150B-46F7-B70F-A59A763754CA}" type="parTrans" cxnId="{2D7B882C-7D24-4301-83A0-E8107A1C8D28}">
      <dgm:prSet/>
      <dgm:spPr/>
      <dgm:t>
        <a:bodyPr/>
        <a:lstStyle/>
        <a:p>
          <a:endParaRPr lang="en-GB"/>
        </a:p>
      </dgm:t>
    </dgm:pt>
    <dgm:pt modelId="{FF0172C3-A162-4886-85A5-D4DD60E7F0C4}" type="sibTrans" cxnId="{2D7B882C-7D24-4301-83A0-E8107A1C8D28}">
      <dgm:prSet/>
      <dgm:spPr/>
      <dgm:t>
        <a:bodyPr/>
        <a:lstStyle/>
        <a:p>
          <a:endParaRPr lang="en-GB"/>
        </a:p>
      </dgm:t>
    </dgm:pt>
    <dgm:pt modelId="{AF02D3AC-9A2E-4FD3-B0ED-279416ED0C8C}" type="pres">
      <dgm:prSet presAssocID="{CA13BB70-FF8A-49C5-8799-E9FE6FA8FA0A}" presName="linear" presStyleCnt="0">
        <dgm:presLayoutVars>
          <dgm:animLvl val="lvl"/>
          <dgm:resizeHandles val="exact"/>
        </dgm:presLayoutVars>
      </dgm:prSet>
      <dgm:spPr/>
    </dgm:pt>
    <dgm:pt modelId="{9A73926D-841D-4767-AF09-3079A2E98197}" type="pres">
      <dgm:prSet presAssocID="{8E3DF898-178A-4309-AE79-2DACF64587D0}" presName="parentText" presStyleLbl="node1" presStyleIdx="0" presStyleCnt="4" custLinFactNeighborY="-26936">
        <dgm:presLayoutVars>
          <dgm:chMax val="0"/>
          <dgm:bulletEnabled val="1"/>
        </dgm:presLayoutVars>
      </dgm:prSet>
      <dgm:spPr/>
    </dgm:pt>
    <dgm:pt modelId="{A5CE3A0C-F7FC-4C86-8A4B-6CAD3FB0F258}" type="pres">
      <dgm:prSet presAssocID="{0024D5D2-B98B-40EE-82A8-15C7173B4D38}" presName="spacer" presStyleCnt="0"/>
      <dgm:spPr/>
    </dgm:pt>
    <dgm:pt modelId="{6A861E9E-FC8F-45A6-9F53-5A8311B76DB3}" type="pres">
      <dgm:prSet presAssocID="{115F6D07-51CA-4B15-AAD8-9C4752937A9A}" presName="parentText" presStyleLbl="node1" presStyleIdx="1" presStyleCnt="4">
        <dgm:presLayoutVars>
          <dgm:chMax val="0"/>
          <dgm:bulletEnabled val="1"/>
        </dgm:presLayoutVars>
      </dgm:prSet>
      <dgm:spPr/>
    </dgm:pt>
    <dgm:pt modelId="{89F75F21-7618-445E-9C7C-AAC7BF11FFAB}" type="pres">
      <dgm:prSet presAssocID="{FF0172C3-A162-4886-85A5-D4DD60E7F0C4}" presName="spacer" presStyleCnt="0"/>
      <dgm:spPr/>
    </dgm:pt>
    <dgm:pt modelId="{A29AC02C-22EB-4448-BFFC-E9C7BB29FB24}" type="pres">
      <dgm:prSet presAssocID="{C6E87987-7A91-49D2-B627-C40C73DD6674}" presName="parentText" presStyleLbl="node1" presStyleIdx="2" presStyleCnt="4" custLinFactNeighborY="46691">
        <dgm:presLayoutVars>
          <dgm:chMax val="0"/>
          <dgm:bulletEnabled val="1"/>
        </dgm:presLayoutVars>
      </dgm:prSet>
      <dgm:spPr/>
    </dgm:pt>
    <dgm:pt modelId="{46583199-D5B2-4AD6-ABAC-159C918A6C24}" type="pres">
      <dgm:prSet presAssocID="{2EF0E5DB-BECF-4D12-A1E0-8A8BC475B142}" presName="spacer" presStyleCnt="0"/>
      <dgm:spPr/>
    </dgm:pt>
    <dgm:pt modelId="{5480D59A-0FAF-4F3A-9725-11055A889D49}" type="pres">
      <dgm:prSet presAssocID="{F4DB47AC-2D2A-4F70-A244-2F6FDE77EBB0}" presName="parentText" presStyleLbl="node1" presStyleIdx="3" presStyleCnt="4">
        <dgm:presLayoutVars>
          <dgm:chMax val="0"/>
          <dgm:bulletEnabled val="1"/>
        </dgm:presLayoutVars>
      </dgm:prSet>
      <dgm:spPr/>
    </dgm:pt>
  </dgm:ptLst>
  <dgm:cxnLst>
    <dgm:cxn modelId="{1260231D-41B0-4300-9569-0BB5CA1F5A90}" type="presOf" srcId="{F4DB47AC-2D2A-4F70-A244-2F6FDE77EBB0}" destId="{5480D59A-0FAF-4F3A-9725-11055A889D49}" srcOrd="0" destOrd="0" presId="urn:microsoft.com/office/officeart/2005/8/layout/vList2"/>
    <dgm:cxn modelId="{2D7B882C-7D24-4301-83A0-E8107A1C8D28}" srcId="{CA13BB70-FF8A-49C5-8799-E9FE6FA8FA0A}" destId="{115F6D07-51CA-4B15-AAD8-9C4752937A9A}" srcOrd="1" destOrd="0" parTransId="{A0B51875-150B-46F7-B70F-A59A763754CA}" sibTransId="{FF0172C3-A162-4886-85A5-D4DD60E7F0C4}"/>
    <dgm:cxn modelId="{F046342E-C751-4D7D-A7B2-962FFC9E097C}" type="presOf" srcId="{115F6D07-51CA-4B15-AAD8-9C4752937A9A}" destId="{6A861E9E-FC8F-45A6-9F53-5A8311B76DB3}" srcOrd="0" destOrd="0" presId="urn:microsoft.com/office/officeart/2005/8/layout/vList2"/>
    <dgm:cxn modelId="{37861731-87F9-4A92-A4FD-1B26AEDAA9FC}" srcId="{CA13BB70-FF8A-49C5-8799-E9FE6FA8FA0A}" destId="{8E3DF898-178A-4309-AE79-2DACF64587D0}" srcOrd="0" destOrd="0" parTransId="{F5E6FF70-130D-41D9-87B7-DFD9D56C3075}" sibTransId="{0024D5D2-B98B-40EE-82A8-15C7173B4D38}"/>
    <dgm:cxn modelId="{5D0BC8A2-A17A-4502-88B7-40A93C841E23}" srcId="{CA13BB70-FF8A-49C5-8799-E9FE6FA8FA0A}" destId="{F4DB47AC-2D2A-4F70-A244-2F6FDE77EBB0}" srcOrd="3" destOrd="0" parTransId="{8C0A1BFE-2F9E-4B87-BBA0-D212E64ECD64}" sibTransId="{85372EC7-761B-4BF4-BCC9-9BE79084FC22}"/>
    <dgm:cxn modelId="{7F4245BD-E18A-43D7-9505-FB9FA8F4CF14}" type="presOf" srcId="{C6E87987-7A91-49D2-B627-C40C73DD6674}" destId="{A29AC02C-22EB-4448-BFFC-E9C7BB29FB24}" srcOrd="0" destOrd="0" presId="urn:microsoft.com/office/officeart/2005/8/layout/vList2"/>
    <dgm:cxn modelId="{6BAF7AC0-CC27-4912-AF35-10C468E8EB4B}" srcId="{CA13BB70-FF8A-49C5-8799-E9FE6FA8FA0A}" destId="{C6E87987-7A91-49D2-B627-C40C73DD6674}" srcOrd="2" destOrd="0" parTransId="{D6642CB4-D4C3-4FE5-9EA7-307D69697AA2}" sibTransId="{2EF0E5DB-BECF-4D12-A1E0-8A8BC475B142}"/>
    <dgm:cxn modelId="{0387DEE3-43F6-4B16-8077-F55EA5CF6FF5}" type="presOf" srcId="{CA13BB70-FF8A-49C5-8799-E9FE6FA8FA0A}" destId="{AF02D3AC-9A2E-4FD3-B0ED-279416ED0C8C}" srcOrd="0" destOrd="0" presId="urn:microsoft.com/office/officeart/2005/8/layout/vList2"/>
    <dgm:cxn modelId="{6231DBEE-6470-4CD0-8E4F-FBBA7185F7EE}" type="presOf" srcId="{8E3DF898-178A-4309-AE79-2DACF64587D0}" destId="{9A73926D-841D-4767-AF09-3079A2E98197}" srcOrd="0" destOrd="0" presId="urn:microsoft.com/office/officeart/2005/8/layout/vList2"/>
    <dgm:cxn modelId="{D9ECDA3C-3286-4823-A1D6-B23EE24FC945}" type="presParOf" srcId="{AF02D3AC-9A2E-4FD3-B0ED-279416ED0C8C}" destId="{9A73926D-841D-4767-AF09-3079A2E98197}" srcOrd="0" destOrd="0" presId="urn:microsoft.com/office/officeart/2005/8/layout/vList2"/>
    <dgm:cxn modelId="{853DCD9E-A3DA-4754-AA86-C8CD58418310}" type="presParOf" srcId="{AF02D3AC-9A2E-4FD3-B0ED-279416ED0C8C}" destId="{A5CE3A0C-F7FC-4C86-8A4B-6CAD3FB0F258}" srcOrd="1" destOrd="0" presId="urn:microsoft.com/office/officeart/2005/8/layout/vList2"/>
    <dgm:cxn modelId="{45AA5348-7D4E-4F2C-83B2-BA13BF1E9CA8}" type="presParOf" srcId="{AF02D3AC-9A2E-4FD3-B0ED-279416ED0C8C}" destId="{6A861E9E-FC8F-45A6-9F53-5A8311B76DB3}" srcOrd="2" destOrd="0" presId="urn:microsoft.com/office/officeart/2005/8/layout/vList2"/>
    <dgm:cxn modelId="{79E8762F-9443-42C1-B187-8DE1E73F4B0E}" type="presParOf" srcId="{AF02D3AC-9A2E-4FD3-B0ED-279416ED0C8C}" destId="{89F75F21-7618-445E-9C7C-AAC7BF11FFAB}" srcOrd="3" destOrd="0" presId="urn:microsoft.com/office/officeart/2005/8/layout/vList2"/>
    <dgm:cxn modelId="{A55EED81-9386-4C75-B7A0-0659EE069E51}" type="presParOf" srcId="{AF02D3AC-9A2E-4FD3-B0ED-279416ED0C8C}" destId="{A29AC02C-22EB-4448-BFFC-E9C7BB29FB24}" srcOrd="4" destOrd="0" presId="urn:microsoft.com/office/officeart/2005/8/layout/vList2"/>
    <dgm:cxn modelId="{DB6DA641-DCEA-49EF-A535-8A35B9E2C2FE}" type="presParOf" srcId="{AF02D3AC-9A2E-4FD3-B0ED-279416ED0C8C}" destId="{46583199-D5B2-4AD6-ABAC-159C918A6C24}" srcOrd="5" destOrd="0" presId="urn:microsoft.com/office/officeart/2005/8/layout/vList2"/>
    <dgm:cxn modelId="{A009F237-D0D5-42F4-A9D0-DBA616629E9D}" type="presParOf" srcId="{AF02D3AC-9A2E-4FD3-B0ED-279416ED0C8C}" destId="{5480D59A-0FAF-4F3A-9725-11055A889D4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D1386D-F128-4056-B693-6FB830FDE46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0C37966-48F1-4530-B8F5-2168E5A8ED44}">
      <dgm:prSet/>
      <dgm:spPr/>
      <dgm:t>
        <a:bodyPr/>
        <a:lstStyle/>
        <a:p>
          <a:pPr>
            <a:lnSpc>
              <a:spcPct val="100000"/>
            </a:lnSpc>
          </a:pPr>
          <a:r>
            <a:rPr lang="en-GB"/>
            <a:t>Culture can significantly affect the way people behave, how the organisation operates and how effective it is. </a:t>
          </a:r>
          <a:endParaRPr lang="en-US"/>
        </a:p>
      </dgm:t>
    </dgm:pt>
    <dgm:pt modelId="{4D7828C0-8948-4429-B2D0-E0AD25B191ED}" type="parTrans" cxnId="{76BD77CE-DC4C-4228-B567-F35FF7A19A74}">
      <dgm:prSet/>
      <dgm:spPr/>
      <dgm:t>
        <a:bodyPr/>
        <a:lstStyle/>
        <a:p>
          <a:endParaRPr lang="en-US"/>
        </a:p>
      </dgm:t>
    </dgm:pt>
    <dgm:pt modelId="{B083E754-D97F-489A-B91E-3A23AAC5BAB3}" type="sibTrans" cxnId="{76BD77CE-DC4C-4228-B567-F35FF7A19A74}">
      <dgm:prSet/>
      <dgm:spPr/>
      <dgm:t>
        <a:bodyPr/>
        <a:lstStyle/>
        <a:p>
          <a:pPr>
            <a:lnSpc>
              <a:spcPct val="100000"/>
            </a:lnSpc>
          </a:pPr>
          <a:endParaRPr lang="en-US"/>
        </a:p>
      </dgm:t>
    </dgm:pt>
    <dgm:pt modelId="{37AC4968-69D5-4B14-9D59-25DCB3743A56}">
      <dgm:prSet/>
      <dgm:spPr/>
      <dgm:t>
        <a:bodyPr/>
        <a:lstStyle/>
        <a:p>
          <a:pPr>
            <a:lnSpc>
              <a:spcPct val="100000"/>
            </a:lnSpc>
          </a:pPr>
          <a:r>
            <a:rPr lang="en-GB" b="0" i="0" baseline="0"/>
            <a:t>Needs to be taken into consideration when implementing programmes to develop the organisation.</a:t>
          </a:r>
          <a:endParaRPr lang="en-US"/>
        </a:p>
      </dgm:t>
    </dgm:pt>
    <dgm:pt modelId="{B252B780-DD3E-4818-A2A7-41A8625B13EB}" type="parTrans" cxnId="{FB57D7AD-664C-4F92-B7CB-3BB05007B2FC}">
      <dgm:prSet/>
      <dgm:spPr/>
      <dgm:t>
        <a:bodyPr/>
        <a:lstStyle/>
        <a:p>
          <a:endParaRPr lang="en-US"/>
        </a:p>
      </dgm:t>
    </dgm:pt>
    <dgm:pt modelId="{D3F40F90-A5EA-4217-88DA-9BD250D5A7F6}" type="sibTrans" cxnId="{FB57D7AD-664C-4F92-B7CB-3BB05007B2FC}">
      <dgm:prSet/>
      <dgm:spPr/>
      <dgm:t>
        <a:bodyPr/>
        <a:lstStyle/>
        <a:p>
          <a:pPr>
            <a:lnSpc>
              <a:spcPct val="100000"/>
            </a:lnSpc>
          </a:pPr>
          <a:endParaRPr lang="en-US"/>
        </a:p>
      </dgm:t>
    </dgm:pt>
    <dgm:pt modelId="{0CEB1406-96AB-4377-B229-07082A0D90E6}">
      <dgm:prSet/>
      <dgm:spPr/>
      <dgm:t>
        <a:bodyPr/>
        <a:lstStyle/>
        <a:p>
          <a:pPr>
            <a:lnSpc>
              <a:spcPct val="100000"/>
            </a:lnSpc>
          </a:pPr>
          <a:r>
            <a:rPr lang="en-GB"/>
            <a:t>Organisational ‘climate’ – </a:t>
          </a:r>
          <a:r>
            <a:rPr lang="en-GB" b="0" i="0"/>
            <a:t>the perceptions and meanings people give to the culture in which they work. </a:t>
          </a:r>
          <a:endParaRPr lang="en-US"/>
        </a:p>
      </dgm:t>
    </dgm:pt>
    <dgm:pt modelId="{35F3E661-F6F0-449E-BDEE-7DB56C3A2F08}" type="parTrans" cxnId="{1FBDD696-18E4-40C3-8C93-872D44843026}">
      <dgm:prSet/>
      <dgm:spPr/>
      <dgm:t>
        <a:bodyPr/>
        <a:lstStyle/>
        <a:p>
          <a:endParaRPr lang="en-US"/>
        </a:p>
      </dgm:t>
    </dgm:pt>
    <dgm:pt modelId="{2A8A62AF-CD07-443D-93DC-49DC1D69CBC6}" type="sibTrans" cxnId="{1FBDD696-18E4-40C3-8C93-872D44843026}">
      <dgm:prSet/>
      <dgm:spPr/>
      <dgm:t>
        <a:bodyPr/>
        <a:lstStyle/>
        <a:p>
          <a:pPr>
            <a:lnSpc>
              <a:spcPct val="100000"/>
            </a:lnSpc>
          </a:pPr>
          <a:endParaRPr lang="en-US"/>
        </a:p>
      </dgm:t>
    </dgm:pt>
    <dgm:pt modelId="{9836B76F-B462-44AB-988B-6C9D8A8B94D4}">
      <dgm:prSet/>
      <dgm:spPr/>
      <dgm:t>
        <a:bodyPr/>
        <a:lstStyle/>
        <a:p>
          <a:pPr>
            <a:lnSpc>
              <a:spcPct val="100000"/>
            </a:lnSpc>
          </a:pPr>
          <a:r>
            <a:rPr lang="en-GB" b="0" i="0"/>
            <a:t>Several models seek to explain the principles underpinning organisational culture. People practitioners can use these to help define, shape or influence the culture of their organisation. </a:t>
          </a:r>
          <a:endParaRPr lang="en-US"/>
        </a:p>
      </dgm:t>
    </dgm:pt>
    <dgm:pt modelId="{1C36910B-0C53-42A0-8586-97E81D0BD797}" type="parTrans" cxnId="{5ABCCD33-AD93-481C-AC51-D98959867B96}">
      <dgm:prSet/>
      <dgm:spPr/>
      <dgm:t>
        <a:bodyPr/>
        <a:lstStyle/>
        <a:p>
          <a:endParaRPr lang="en-US"/>
        </a:p>
      </dgm:t>
    </dgm:pt>
    <dgm:pt modelId="{F617865C-04F4-4284-81ED-B251636D67F6}" type="sibTrans" cxnId="{5ABCCD33-AD93-481C-AC51-D98959867B96}">
      <dgm:prSet/>
      <dgm:spPr/>
      <dgm:t>
        <a:bodyPr/>
        <a:lstStyle/>
        <a:p>
          <a:endParaRPr lang="en-US"/>
        </a:p>
      </dgm:t>
    </dgm:pt>
    <dgm:pt modelId="{085E086A-B3D9-45B7-A79F-D49CB461A414}" type="pres">
      <dgm:prSet presAssocID="{AAD1386D-F128-4056-B693-6FB830FDE465}" presName="root" presStyleCnt="0">
        <dgm:presLayoutVars>
          <dgm:dir/>
          <dgm:resizeHandles val="exact"/>
        </dgm:presLayoutVars>
      </dgm:prSet>
      <dgm:spPr/>
    </dgm:pt>
    <dgm:pt modelId="{65D0868E-CC40-42B5-B762-A0592A4E8913}" type="pres">
      <dgm:prSet presAssocID="{AAD1386D-F128-4056-B693-6FB830FDE465}" presName="container" presStyleCnt="0">
        <dgm:presLayoutVars>
          <dgm:dir/>
          <dgm:resizeHandles val="exact"/>
        </dgm:presLayoutVars>
      </dgm:prSet>
      <dgm:spPr/>
    </dgm:pt>
    <dgm:pt modelId="{0920B953-95CE-4E27-8F0D-0892F0A59100}" type="pres">
      <dgm:prSet presAssocID="{F0C37966-48F1-4530-B8F5-2168E5A8ED44}" presName="compNode" presStyleCnt="0"/>
      <dgm:spPr/>
    </dgm:pt>
    <dgm:pt modelId="{E99A665C-5697-420B-8C34-33407D7FBA84}" type="pres">
      <dgm:prSet presAssocID="{F0C37966-48F1-4530-B8F5-2168E5A8ED44}" presName="iconBgRect" presStyleLbl="bgShp" presStyleIdx="0" presStyleCnt="4"/>
      <dgm:spPr/>
    </dgm:pt>
    <dgm:pt modelId="{35752947-39FD-450A-8973-A03C868BCC71}" type="pres">
      <dgm:prSet presAssocID="{F0C37966-48F1-4530-B8F5-2168E5A8ED4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2DB4CD72-5AF3-44AC-8365-2C650E20C21F}" type="pres">
      <dgm:prSet presAssocID="{F0C37966-48F1-4530-B8F5-2168E5A8ED44}" presName="spaceRect" presStyleCnt="0"/>
      <dgm:spPr/>
    </dgm:pt>
    <dgm:pt modelId="{51CBC11A-6E6C-40BA-9E78-3D519A7D5D28}" type="pres">
      <dgm:prSet presAssocID="{F0C37966-48F1-4530-B8F5-2168E5A8ED44}" presName="textRect" presStyleLbl="revTx" presStyleIdx="0" presStyleCnt="4">
        <dgm:presLayoutVars>
          <dgm:chMax val="1"/>
          <dgm:chPref val="1"/>
        </dgm:presLayoutVars>
      </dgm:prSet>
      <dgm:spPr/>
    </dgm:pt>
    <dgm:pt modelId="{B032FED2-2246-418A-98BC-123F373B2041}" type="pres">
      <dgm:prSet presAssocID="{B083E754-D97F-489A-B91E-3A23AAC5BAB3}" presName="sibTrans" presStyleLbl="sibTrans2D1" presStyleIdx="0" presStyleCnt="0"/>
      <dgm:spPr/>
    </dgm:pt>
    <dgm:pt modelId="{1AF18944-9CD2-4D40-8F80-00300F782ECE}" type="pres">
      <dgm:prSet presAssocID="{37AC4968-69D5-4B14-9D59-25DCB3743A56}" presName="compNode" presStyleCnt="0"/>
      <dgm:spPr/>
    </dgm:pt>
    <dgm:pt modelId="{A8A28A2C-2475-46BB-9F40-096A3C73A8AD}" type="pres">
      <dgm:prSet presAssocID="{37AC4968-69D5-4B14-9D59-25DCB3743A56}" presName="iconBgRect" presStyleLbl="bgShp" presStyleIdx="1" presStyleCnt="4"/>
      <dgm:spPr/>
    </dgm:pt>
    <dgm:pt modelId="{2A64E747-5A1C-4832-B796-6A1561460AC1}" type="pres">
      <dgm:prSet presAssocID="{37AC4968-69D5-4B14-9D59-25DCB3743A5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D715CD98-A90C-465F-95D8-8C5C5E796472}" type="pres">
      <dgm:prSet presAssocID="{37AC4968-69D5-4B14-9D59-25DCB3743A56}" presName="spaceRect" presStyleCnt="0"/>
      <dgm:spPr/>
    </dgm:pt>
    <dgm:pt modelId="{EB60E818-4762-4AB8-8118-1EA81F79740E}" type="pres">
      <dgm:prSet presAssocID="{37AC4968-69D5-4B14-9D59-25DCB3743A56}" presName="textRect" presStyleLbl="revTx" presStyleIdx="1" presStyleCnt="4">
        <dgm:presLayoutVars>
          <dgm:chMax val="1"/>
          <dgm:chPref val="1"/>
        </dgm:presLayoutVars>
      </dgm:prSet>
      <dgm:spPr/>
    </dgm:pt>
    <dgm:pt modelId="{E176E80E-760A-452B-96D4-667BE9F171AF}" type="pres">
      <dgm:prSet presAssocID="{D3F40F90-A5EA-4217-88DA-9BD250D5A7F6}" presName="sibTrans" presStyleLbl="sibTrans2D1" presStyleIdx="0" presStyleCnt="0"/>
      <dgm:spPr/>
    </dgm:pt>
    <dgm:pt modelId="{2E7352E2-0B55-4E84-9C2D-10131469197D}" type="pres">
      <dgm:prSet presAssocID="{0CEB1406-96AB-4377-B229-07082A0D90E6}" presName="compNode" presStyleCnt="0"/>
      <dgm:spPr/>
    </dgm:pt>
    <dgm:pt modelId="{7AAC562B-1713-4C62-9F5B-1AA07BE9B030}" type="pres">
      <dgm:prSet presAssocID="{0CEB1406-96AB-4377-B229-07082A0D90E6}" presName="iconBgRect" presStyleLbl="bgShp" presStyleIdx="2" presStyleCnt="4"/>
      <dgm:spPr/>
    </dgm:pt>
    <dgm:pt modelId="{3961833B-2DF1-43B3-9BB8-91E839E195FB}" type="pres">
      <dgm:prSet presAssocID="{0CEB1406-96AB-4377-B229-07082A0D90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1FBB5C5F-CF32-47A1-8651-2C298AC5387C}" type="pres">
      <dgm:prSet presAssocID="{0CEB1406-96AB-4377-B229-07082A0D90E6}" presName="spaceRect" presStyleCnt="0"/>
      <dgm:spPr/>
    </dgm:pt>
    <dgm:pt modelId="{5CF591C4-C603-433C-9E2A-ADBC7D886850}" type="pres">
      <dgm:prSet presAssocID="{0CEB1406-96AB-4377-B229-07082A0D90E6}" presName="textRect" presStyleLbl="revTx" presStyleIdx="2" presStyleCnt="4">
        <dgm:presLayoutVars>
          <dgm:chMax val="1"/>
          <dgm:chPref val="1"/>
        </dgm:presLayoutVars>
      </dgm:prSet>
      <dgm:spPr/>
    </dgm:pt>
    <dgm:pt modelId="{806D6DC8-422E-4759-993E-0FE59E1F0632}" type="pres">
      <dgm:prSet presAssocID="{2A8A62AF-CD07-443D-93DC-49DC1D69CBC6}" presName="sibTrans" presStyleLbl="sibTrans2D1" presStyleIdx="0" presStyleCnt="0"/>
      <dgm:spPr/>
    </dgm:pt>
    <dgm:pt modelId="{346C4BE5-F8C8-431D-889B-FDE1D997BC18}" type="pres">
      <dgm:prSet presAssocID="{9836B76F-B462-44AB-988B-6C9D8A8B94D4}" presName="compNode" presStyleCnt="0"/>
      <dgm:spPr/>
    </dgm:pt>
    <dgm:pt modelId="{CB2061D3-9890-4B82-A934-83707AB2598C}" type="pres">
      <dgm:prSet presAssocID="{9836B76F-B462-44AB-988B-6C9D8A8B94D4}" presName="iconBgRect" presStyleLbl="bgShp" presStyleIdx="3" presStyleCnt="4"/>
      <dgm:spPr/>
    </dgm:pt>
    <dgm:pt modelId="{BF591F67-0FA4-42C3-876C-7FFA4AEAA992}" type="pres">
      <dgm:prSet presAssocID="{9836B76F-B462-44AB-988B-6C9D8A8B94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nections"/>
        </a:ext>
      </dgm:extLst>
    </dgm:pt>
    <dgm:pt modelId="{A8F3DA1A-5270-48B7-87D2-31D948A9F88C}" type="pres">
      <dgm:prSet presAssocID="{9836B76F-B462-44AB-988B-6C9D8A8B94D4}" presName="spaceRect" presStyleCnt="0"/>
      <dgm:spPr/>
    </dgm:pt>
    <dgm:pt modelId="{C01A470B-A389-46C7-AD68-287E5F38FD82}" type="pres">
      <dgm:prSet presAssocID="{9836B76F-B462-44AB-988B-6C9D8A8B94D4}" presName="textRect" presStyleLbl="revTx" presStyleIdx="3" presStyleCnt="4">
        <dgm:presLayoutVars>
          <dgm:chMax val="1"/>
          <dgm:chPref val="1"/>
        </dgm:presLayoutVars>
      </dgm:prSet>
      <dgm:spPr/>
    </dgm:pt>
  </dgm:ptLst>
  <dgm:cxnLst>
    <dgm:cxn modelId="{5ABCCD33-AD93-481C-AC51-D98959867B96}" srcId="{AAD1386D-F128-4056-B693-6FB830FDE465}" destId="{9836B76F-B462-44AB-988B-6C9D8A8B94D4}" srcOrd="3" destOrd="0" parTransId="{1C36910B-0C53-42A0-8586-97E81D0BD797}" sibTransId="{F617865C-04F4-4284-81ED-B251636D67F6}"/>
    <dgm:cxn modelId="{0F0FD740-C7D1-48E9-B5B7-152F514192AB}" type="presOf" srcId="{9836B76F-B462-44AB-988B-6C9D8A8B94D4}" destId="{C01A470B-A389-46C7-AD68-287E5F38FD82}" srcOrd="0" destOrd="0" presId="urn:microsoft.com/office/officeart/2018/2/layout/IconCircleList"/>
    <dgm:cxn modelId="{D9CA1A67-63CB-4918-AB35-E46A267B16C1}" type="presOf" srcId="{37AC4968-69D5-4B14-9D59-25DCB3743A56}" destId="{EB60E818-4762-4AB8-8118-1EA81F79740E}" srcOrd="0" destOrd="0" presId="urn:microsoft.com/office/officeart/2018/2/layout/IconCircleList"/>
    <dgm:cxn modelId="{7A253E4C-EC8C-40CE-9B12-FA7B6195C6AA}" type="presOf" srcId="{0CEB1406-96AB-4377-B229-07082A0D90E6}" destId="{5CF591C4-C603-433C-9E2A-ADBC7D886850}" srcOrd="0" destOrd="0" presId="urn:microsoft.com/office/officeart/2018/2/layout/IconCircleList"/>
    <dgm:cxn modelId="{24DED873-5B1C-4A01-A31A-0DB655EBDBFF}" type="presOf" srcId="{AAD1386D-F128-4056-B693-6FB830FDE465}" destId="{085E086A-B3D9-45B7-A79F-D49CB461A414}" srcOrd="0" destOrd="0" presId="urn:microsoft.com/office/officeart/2018/2/layout/IconCircleList"/>
    <dgm:cxn modelId="{0515E057-3F9D-428C-8B8C-37B62C044C07}" type="presOf" srcId="{B083E754-D97F-489A-B91E-3A23AAC5BAB3}" destId="{B032FED2-2246-418A-98BC-123F373B2041}" srcOrd="0" destOrd="0" presId="urn:microsoft.com/office/officeart/2018/2/layout/IconCircleList"/>
    <dgm:cxn modelId="{1FBDD696-18E4-40C3-8C93-872D44843026}" srcId="{AAD1386D-F128-4056-B693-6FB830FDE465}" destId="{0CEB1406-96AB-4377-B229-07082A0D90E6}" srcOrd="2" destOrd="0" parTransId="{35F3E661-F6F0-449E-BDEE-7DB56C3A2F08}" sibTransId="{2A8A62AF-CD07-443D-93DC-49DC1D69CBC6}"/>
    <dgm:cxn modelId="{DF8974A8-26F4-45F9-A539-7FD2AE0561D4}" type="presOf" srcId="{F0C37966-48F1-4530-B8F5-2168E5A8ED44}" destId="{51CBC11A-6E6C-40BA-9E78-3D519A7D5D28}" srcOrd="0" destOrd="0" presId="urn:microsoft.com/office/officeart/2018/2/layout/IconCircleList"/>
    <dgm:cxn modelId="{FB57D7AD-664C-4F92-B7CB-3BB05007B2FC}" srcId="{AAD1386D-F128-4056-B693-6FB830FDE465}" destId="{37AC4968-69D5-4B14-9D59-25DCB3743A56}" srcOrd="1" destOrd="0" parTransId="{B252B780-DD3E-4818-A2A7-41A8625B13EB}" sibTransId="{D3F40F90-A5EA-4217-88DA-9BD250D5A7F6}"/>
    <dgm:cxn modelId="{B35D2AC7-29DC-40CF-95DB-BD77F2F5DEC4}" type="presOf" srcId="{D3F40F90-A5EA-4217-88DA-9BD250D5A7F6}" destId="{E176E80E-760A-452B-96D4-667BE9F171AF}" srcOrd="0" destOrd="0" presId="urn:microsoft.com/office/officeart/2018/2/layout/IconCircleList"/>
    <dgm:cxn modelId="{76BD77CE-DC4C-4228-B567-F35FF7A19A74}" srcId="{AAD1386D-F128-4056-B693-6FB830FDE465}" destId="{F0C37966-48F1-4530-B8F5-2168E5A8ED44}" srcOrd="0" destOrd="0" parTransId="{4D7828C0-8948-4429-B2D0-E0AD25B191ED}" sibTransId="{B083E754-D97F-489A-B91E-3A23AAC5BAB3}"/>
    <dgm:cxn modelId="{FCE86BD3-D626-4C41-9EFE-47CFA3E0688B}" type="presOf" srcId="{2A8A62AF-CD07-443D-93DC-49DC1D69CBC6}" destId="{806D6DC8-422E-4759-993E-0FE59E1F0632}" srcOrd="0" destOrd="0" presId="urn:microsoft.com/office/officeart/2018/2/layout/IconCircleList"/>
    <dgm:cxn modelId="{82A27296-7A24-4427-B453-313C6F0B1DB3}" type="presParOf" srcId="{085E086A-B3D9-45B7-A79F-D49CB461A414}" destId="{65D0868E-CC40-42B5-B762-A0592A4E8913}" srcOrd="0" destOrd="0" presId="urn:microsoft.com/office/officeart/2018/2/layout/IconCircleList"/>
    <dgm:cxn modelId="{119EC997-8061-40AA-B3E2-9E332E9FA086}" type="presParOf" srcId="{65D0868E-CC40-42B5-B762-A0592A4E8913}" destId="{0920B953-95CE-4E27-8F0D-0892F0A59100}" srcOrd="0" destOrd="0" presId="urn:microsoft.com/office/officeart/2018/2/layout/IconCircleList"/>
    <dgm:cxn modelId="{1BAAD1FA-88C4-48A8-AB2B-0858752CC55A}" type="presParOf" srcId="{0920B953-95CE-4E27-8F0D-0892F0A59100}" destId="{E99A665C-5697-420B-8C34-33407D7FBA84}" srcOrd="0" destOrd="0" presId="urn:microsoft.com/office/officeart/2018/2/layout/IconCircleList"/>
    <dgm:cxn modelId="{89488964-A488-4796-ADE1-B2D89144C4AA}" type="presParOf" srcId="{0920B953-95CE-4E27-8F0D-0892F0A59100}" destId="{35752947-39FD-450A-8973-A03C868BCC71}" srcOrd="1" destOrd="0" presId="urn:microsoft.com/office/officeart/2018/2/layout/IconCircleList"/>
    <dgm:cxn modelId="{D74103A4-CABC-43A0-A371-9B571106F291}" type="presParOf" srcId="{0920B953-95CE-4E27-8F0D-0892F0A59100}" destId="{2DB4CD72-5AF3-44AC-8365-2C650E20C21F}" srcOrd="2" destOrd="0" presId="urn:microsoft.com/office/officeart/2018/2/layout/IconCircleList"/>
    <dgm:cxn modelId="{62613727-2AD9-4D27-A8AF-D8F62C7EF486}" type="presParOf" srcId="{0920B953-95CE-4E27-8F0D-0892F0A59100}" destId="{51CBC11A-6E6C-40BA-9E78-3D519A7D5D28}" srcOrd="3" destOrd="0" presId="urn:microsoft.com/office/officeart/2018/2/layout/IconCircleList"/>
    <dgm:cxn modelId="{420E1E09-A18A-46E2-AEA0-4BCD18BB991B}" type="presParOf" srcId="{65D0868E-CC40-42B5-B762-A0592A4E8913}" destId="{B032FED2-2246-418A-98BC-123F373B2041}" srcOrd="1" destOrd="0" presId="urn:microsoft.com/office/officeart/2018/2/layout/IconCircleList"/>
    <dgm:cxn modelId="{02AF6702-D5A6-4B9F-8148-9F456B83C329}" type="presParOf" srcId="{65D0868E-CC40-42B5-B762-A0592A4E8913}" destId="{1AF18944-9CD2-4D40-8F80-00300F782ECE}" srcOrd="2" destOrd="0" presId="urn:microsoft.com/office/officeart/2018/2/layout/IconCircleList"/>
    <dgm:cxn modelId="{7037B748-98BF-42F9-9712-46BDABA62416}" type="presParOf" srcId="{1AF18944-9CD2-4D40-8F80-00300F782ECE}" destId="{A8A28A2C-2475-46BB-9F40-096A3C73A8AD}" srcOrd="0" destOrd="0" presId="urn:microsoft.com/office/officeart/2018/2/layout/IconCircleList"/>
    <dgm:cxn modelId="{3A22649F-A09E-4DFC-B895-D0E489C2A990}" type="presParOf" srcId="{1AF18944-9CD2-4D40-8F80-00300F782ECE}" destId="{2A64E747-5A1C-4832-B796-6A1561460AC1}" srcOrd="1" destOrd="0" presId="urn:microsoft.com/office/officeart/2018/2/layout/IconCircleList"/>
    <dgm:cxn modelId="{150F6618-7CA8-4628-9709-B01FEB2976A4}" type="presParOf" srcId="{1AF18944-9CD2-4D40-8F80-00300F782ECE}" destId="{D715CD98-A90C-465F-95D8-8C5C5E796472}" srcOrd="2" destOrd="0" presId="urn:microsoft.com/office/officeart/2018/2/layout/IconCircleList"/>
    <dgm:cxn modelId="{4467F89E-F41D-4292-B4D2-1F93DC85C542}" type="presParOf" srcId="{1AF18944-9CD2-4D40-8F80-00300F782ECE}" destId="{EB60E818-4762-4AB8-8118-1EA81F79740E}" srcOrd="3" destOrd="0" presId="urn:microsoft.com/office/officeart/2018/2/layout/IconCircleList"/>
    <dgm:cxn modelId="{F87D770C-09B3-4F6B-B70A-570E47AA694F}" type="presParOf" srcId="{65D0868E-CC40-42B5-B762-A0592A4E8913}" destId="{E176E80E-760A-452B-96D4-667BE9F171AF}" srcOrd="3" destOrd="0" presId="urn:microsoft.com/office/officeart/2018/2/layout/IconCircleList"/>
    <dgm:cxn modelId="{EA57280E-0B93-4240-83BA-D13CDE110104}" type="presParOf" srcId="{65D0868E-CC40-42B5-B762-A0592A4E8913}" destId="{2E7352E2-0B55-4E84-9C2D-10131469197D}" srcOrd="4" destOrd="0" presId="urn:microsoft.com/office/officeart/2018/2/layout/IconCircleList"/>
    <dgm:cxn modelId="{6E586EDD-79D7-41B2-8F2B-208BF97E97C6}" type="presParOf" srcId="{2E7352E2-0B55-4E84-9C2D-10131469197D}" destId="{7AAC562B-1713-4C62-9F5B-1AA07BE9B030}" srcOrd="0" destOrd="0" presId="urn:microsoft.com/office/officeart/2018/2/layout/IconCircleList"/>
    <dgm:cxn modelId="{5E5BBA55-6BE4-4057-B636-90F9470F800A}" type="presParOf" srcId="{2E7352E2-0B55-4E84-9C2D-10131469197D}" destId="{3961833B-2DF1-43B3-9BB8-91E839E195FB}" srcOrd="1" destOrd="0" presId="urn:microsoft.com/office/officeart/2018/2/layout/IconCircleList"/>
    <dgm:cxn modelId="{DF03ECA0-02D4-40C1-A11A-8A5EA5CD5986}" type="presParOf" srcId="{2E7352E2-0B55-4E84-9C2D-10131469197D}" destId="{1FBB5C5F-CF32-47A1-8651-2C298AC5387C}" srcOrd="2" destOrd="0" presId="urn:microsoft.com/office/officeart/2018/2/layout/IconCircleList"/>
    <dgm:cxn modelId="{D3D03B77-CF52-4FB4-B808-5B5C988B2ACE}" type="presParOf" srcId="{2E7352E2-0B55-4E84-9C2D-10131469197D}" destId="{5CF591C4-C603-433C-9E2A-ADBC7D886850}" srcOrd="3" destOrd="0" presId="urn:microsoft.com/office/officeart/2018/2/layout/IconCircleList"/>
    <dgm:cxn modelId="{E2FA07AF-D383-4AC5-9D16-381D9352CD55}" type="presParOf" srcId="{65D0868E-CC40-42B5-B762-A0592A4E8913}" destId="{806D6DC8-422E-4759-993E-0FE59E1F0632}" srcOrd="5" destOrd="0" presId="urn:microsoft.com/office/officeart/2018/2/layout/IconCircleList"/>
    <dgm:cxn modelId="{3A2C2E60-5107-401C-9BEF-A35E34265F87}" type="presParOf" srcId="{65D0868E-CC40-42B5-B762-A0592A4E8913}" destId="{346C4BE5-F8C8-431D-889B-FDE1D997BC18}" srcOrd="6" destOrd="0" presId="urn:microsoft.com/office/officeart/2018/2/layout/IconCircleList"/>
    <dgm:cxn modelId="{BDA6635E-DD59-42E8-9752-2154F9D080D2}" type="presParOf" srcId="{346C4BE5-F8C8-431D-889B-FDE1D997BC18}" destId="{CB2061D3-9890-4B82-A934-83707AB2598C}" srcOrd="0" destOrd="0" presId="urn:microsoft.com/office/officeart/2018/2/layout/IconCircleList"/>
    <dgm:cxn modelId="{160389F9-195D-4C82-B2C1-47615015D537}" type="presParOf" srcId="{346C4BE5-F8C8-431D-889B-FDE1D997BC18}" destId="{BF591F67-0FA4-42C3-876C-7FFA4AEAA992}" srcOrd="1" destOrd="0" presId="urn:microsoft.com/office/officeart/2018/2/layout/IconCircleList"/>
    <dgm:cxn modelId="{FF2388DB-C08F-4AC3-81C7-4AE00E4953F0}" type="presParOf" srcId="{346C4BE5-F8C8-431D-889B-FDE1D997BC18}" destId="{A8F3DA1A-5270-48B7-87D2-31D948A9F88C}" srcOrd="2" destOrd="0" presId="urn:microsoft.com/office/officeart/2018/2/layout/IconCircleList"/>
    <dgm:cxn modelId="{935F916D-B209-43FB-9F11-1A699301BDE0}" type="presParOf" srcId="{346C4BE5-F8C8-431D-889B-FDE1D997BC18}" destId="{C01A470B-A389-46C7-AD68-287E5F38FD8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0CD215-2F8D-4468-8E91-BF4DB19F7895}" type="doc">
      <dgm:prSet loTypeId="urn:microsoft.com/office/officeart/2005/8/layout/radial1" loCatId="relationship" qsTypeId="urn:microsoft.com/office/officeart/2005/8/quickstyle/simple2" qsCatId="simple" csTypeId="urn:microsoft.com/office/officeart/2005/8/colors/accent0_3" csCatId="mainScheme" phldr="1"/>
      <dgm:spPr/>
      <dgm:t>
        <a:bodyPr/>
        <a:lstStyle/>
        <a:p>
          <a:endParaRPr lang="en-GB"/>
        </a:p>
      </dgm:t>
    </dgm:pt>
    <dgm:pt modelId="{6D6093FE-5A1C-4E4E-8B2C-6573F0DB78A2}">
      <dgm:prSet phldrT="[Text]"/>
      <dgm:spPr/>
      <dgm:t>
        <a:bodyPr/>
        <a:lstStyle/>
        <a:p>
          <a:r>
            <a:rPr lang="en-GB" dirty="0"/>
            <a:t>Status</a:t>
          </a:r>
        </a:p>
      </dgm:t>
    </dgm:pt>
    <dgm:pt modelId="{EA07CC2E-6233-4C00-8258-CAB452629982}" type="parTrans" cxnId="{C17F6453-ACB5-4BD8-9C95-C3AA96780096}">
      <dgm:prSet/>
      <dgm:spPr/>
      <dgm:t>
        <a:bodyPr/>
        <a:lstStyle/>
        <a:p>
          <a:endParaRPr lang="en-GB"/>
        </a:p>
      </dgm:t>
    </dgm:pt>
    <dgm:pt modelId="{37376DB4-DDF1-41D6-9F23-D3082BA40F28}" type="sibTrans" cxnId="{C17F6453-ACB5-4BD8-9C95-C3AA96780096}">
      <dgm:prSet/>
      <dgm:spPr/>
      <dgm:t>
        <a:bodyPr/>
        <a:lstStyle/>
        <a:p>
          <a:endParaRPr lang="en-GB"/>
        </a:p>
      </dgm:t>
    </dgm:pt>
    <dgm:pt modelId="{B7F8E3DC-C59D-4E93-8E29-EF1CCB66F35B}">
      <dgm:prSet phldrT="[Text]"/>
      <dgm:spPr/>
      <dgm:t>
        <a:bodyPr/>
        <a:lstStyle/>
        <a:p>
          <a:r>
            <a:rPr lang="en-GB" dirty="0"/>
            <a:t>Autonomy</a:t>
          </a:r>
        </a:p>
      </dgm:t>
    </dgm:pt>
    <dgm:pt modelId="{272CD86B-98B4-47D3-9750-D2C8C92F331F}" type="parTrans" cxnId="{7960F242-950A-4949-92C6-D3F794F78732}">
      <dgm:prSet/>
      <dgm:spPr/>
      <dgm:t>
        <a:bodyPr/>
        <a:lstStyle/>
        <a:p>
          <a:endParaRPr lang="en-GB"/>
        </a:p>
      </dgm:t>
    </dgm:pt>
    <dgm:pt modelId="{76850191-65ED-4D3E-95A9-89CE66816682}" type="sibTrans" cxnId="{7960F242-950A-4949-92C6-D3F794F78732}">
      <dgm:prSet/>
      <dgm:spPr/>
      <dgm:t>
        <a:bodyPr/>
        <a:lstStyle/>
        <a:p>
          <a:endParaRPr lang="en-GB"/>
        </a:p>
      </dgm:t>
    </dgm:pt>
    <dgm:pt modelId="{9EAC1CE7-B2E4-4511-9B53-07DDF73D88E9}">
      <dgm:prSet phldrT="[Text]"/>
      <dgm:spPr/>
      <dgm:t>
        <a:bodyPr/>
        <a:lstStyle/>
        <a:p>
          <a:r>
            <a:rPr lang="en-GB" dirty="0"/>
            <a:t>Relatedness</a:t>
          </a:r>
        </a:p>
      </dgm:t>
    </dgm:pt>
    <dgm:pt modelId="{B1028DAA-3668-4598-9E17-E555DD2CFE9C}" type="parTrans" cxnId="{35929EDB-1BC6-4B48-9765-38AB964255BE}">
      <dgm:prSet/>
      <dgm:spPr/>
      <dgm:t>
        <a:bodyPr/>
        <a:lstStyle/>
        <a:p>
          <a:endParaRPr lang="en-GB"/>
        </a:p>
      </dgm:t>
    </dgm:pt>
    <dgm:pt modelId="{F2EC926A-F239-4393-9CA7-AD9A0E821567}" type="sibTrans" cxnId="{35929EDB-1BC6-4B48-9765-38AB964255BE}">
      <dgm:prSet/>
      <dgm:spPr/>
      <dgm:t>
        <a:bodyPr/>
        <a:lstStyle/>
        <a:p>
          <a:endParaRPr lang="en-GB"/>
        </a:p>
      </dgm:t>
    </dgm:pt>
    <dgm:pt modelId="{5CE93414-6B64-4C56-A22A-43B84668163D}">
      <dgm:prSet phldrT="[Text]"/>
      <dgm:spPr/>
      <dgm:t>
        <a:bodyPr/>
        <a:lstStyle/>
        <a:p>
          <a:r>
            <a:rPr lang="en-GB" dirty="0"/>
            <a:t>Fairness</a:t>
          </a:r>
        </a:p>
      </dgm:t>
    </dgm:pt>
    <dgm:pt modelId="{1F4959DC-EF54-47AB-B1E7-E202F9DE9E28}" type="parTrans" cxnId="{8E65FAAC-7DCE-4587-A50A-FEDE9D0341BB}">
      <dgm:prSet/>
      <dgm:spPr/>
      <dgm:t>
        <a:bodyPr/>
        <a:lstStyle/>
        <a:p>
          <a:endParaRPr lang="en-GB"/>
        </a:p>
      </dgm:t>
    </dgm:pt>
    <dgm:pt modelId="{00E09EDD-81F0-48DB-91AA-4550CDB0E844}" type="sibTrans" cxnId="{8E65FAAC-7DCE-4587-A50A-FEDE9D0341BB}">
      <dgm:prSet/>
      <dgm:spPr/>
      <dgm:t>
        <a:bodyPr/>
        <a:lstStyle/>
        <a:p>
          <a:endParaRPr lang="en-GB"/>
        </a:p>
      </dgm:t>
    </dgm:pt>
    <dgm:pt modelId="{B42EAE96-61C5-453B-A652-6A3EC165884D}">
      <dgm:prSet phldrT="[Text]"/>
      <dgm:spPr/>
      <dgm:t>
        <a:bodyPr/>
        <a:lstStyle/>
        <a:p>
          <a:r>
            <a:rPr lang="en-GB" dirty="0"/>
            <a:t>Certainty</a:t>
          </a:r>
        </a:p>
      </dgm:t>
    </dgm:pt>
    <dgm:pt modelId="{096EE0C0-4252-4E7F-A214-8BA9C2686690}" type="parTrans" cxnId="{89F8CBE3-5CE3-4725-A586-89AE1C984FF8}">
      <dgm:prSet/>
      <dgm:spPr/>
      <dgm:t>
        <a:bodyPr/>
        <a:lstStyle/>
        <a:p>
          <a:endParaRPr lang="en-GB"/>
        </a:p>
      </dgm:t>
    </dgm:pt>
    <dgm:pt modelId="{AE8067DF-4876-4748-9D9A-A34504E6915D}" type="sibTrans" cxnId="{89F8CBE3-5CE3-4725-A586-89AE1C984FF8}">
      <dgm:prSet/>
      <dgm:spPr/>
      <dgm:t>
        <a:bodyPr/>
        <a:lstStyle/>
        <a:p>
          <a:endParaRPr lang="en-GB"/>
        </a:p>
      </dgm:t>
    </dgm:pt>
    <dgm:pt modelId="{181FAB1A-7337-4DE8-B247-9F39E609B18F}">
      <dgm:prSet phldrT="[Text]"/>
      <dgm:spPr/>
      <dgm:t>
        <a:bodyPr/>
        <a:lstStyle/>
        <a:p>
          <a:r>
            <a:rPr lang="en-GB" dirty="0"/>
            <a:t>The five social concerns that drive </a:t>
          </a:r>
          <a:r>
            <a:rPr lang="en-GB"/>
            <a:t>human behaviour:</a:t>
          </a:r>
          <a:endParaRPr lang="en-GB" dirty="0"/>
        </a:p>
      </dgm:t>
    </dgm:pt>
    <dgm:pt modelId="{226436B4-7F25-4B46-8A95-F29CF91E3397}" type="parTrans" cxnId="{FAF26A41-61AE-45D7-8C50-AD99354C3472}">
      <dgm:prSet/>
      <dgm:spPr/>
      <dgm:t>
        <a:bodyPr/>
        <a:lstStyle/>
        <a:p>
          <a:endParaRPr lang="en-GB"/>
        </a:p>
      </dgm:t>
    </dgm:pt>
    <dgm:pt modelId="{93B26FAF-5695-4025-B21B-E16C9E83B39B}" type="sibTrans" cxnId="{FAF26A41-61AE-45D7-8C50-AD99354C3472}">
      <dgm:prSet/>
      <dgm:spPr/>
      <dgm:t>
        <a:bodyPr/>
        <a:lstStyle/>
        <a:p>
          <a:endParaRPr lang="en-GB"/>
        </a:p>
      </dgm:t>
    </dgm:pt>
    <dgm:pt modelId="{E695A821-23A0-44AB-A4CA-20C253F0258C}" type="pres">
      <dgm:prSet presAssocID="{710CD215-2F8D-4468-8E91-BF4DB19F7895}" presName="cycle" presStyleCnt="0">
        <dgm:presLayoutVars>
          <dgm:chMax val="1"/>
          <dgm:dir/>
          <dgm:animLvl val="ctr"/>
          <dgm:resizeHandles val="exact"/>
        </dgm:presLayoutVars>
      </dgm:prSet>
      <dgm:spPr/>
    </dgm:pt>
    <dgm:pt modelId="{05AD9363-3168-45A2-8B05-9654AD3666C1}" type="pres">
      <dgm:prSet presAssocID="{181FAB1A-7337-4DE8-B247-9F39E609B18F}" presName="centerShape" presStyleLbl="node0" presStyleIdx="0" presStyleCnt="1"/>
      <dgm:spPr/>
    </dgm:pt>
    <dgm:pt modelId="{BE731454-1741-4E1E-970C-ECE7E15CA2B1}" type="pres">
      <dgm:prSet presAssocID="{EA07CC2E-6233-4C00-8258-CAB452629982}" presName="Name9" presStyleLbl="parChTrans1D2" presStyleIdx="0" presStyleCnt="5"/>
      <dgm:spPr/>
    </dgm:pt>
    <dgm:pt modelId="{00A4742E-4223-45AB-BC31-109671B41C20}" type="pres">
      <dgm:prSet presAssocID="{EA07CC2E-6233-4C00-8258-CAB452629982}" presName="connTx" presStyleLbl="parChTrans1D2" presStyleIdx="0" presStyleCnt="5"/>
      <dgm:spPr/>
    </dgm:pt>
    <dgm:pt modelId="{D21F0417-AEBC-4DBC-9092-123FA6FC8F8E}" type="pres">
      <dgm:prSet presAssocID="{6D6093FE-5A1C-4E4E-8B2C-6573F0DB78A2}" presName="node" presStyleLbl="node1" presStyleIdx="0" presStyleCnt="5">
        <dgm:presLayoutVars>
          <dgm:bulletEnabled val="1"/>
        </dgm:presLayoutVars>
      </dgm:prSet>
      <dgm:spPr/>
    </dgm:pt>
    <dgm:pt modelId="{CA09CB2C-797A-4DD9-A693-3AD1BED9F66E}" type="pres">
      <dgm:prSet presAssocID="{096EE0C0-4252-4E7F-A214-8BA9C2686690}" presName="Name9" presStyleLbl="parChTrans1D2" presStyleIdx="1" presStyleCnt="5"/>
      <dgm:spPr/>
    </dgm:pt>
    <dgm:pt modelId="{7D0376AD-68B4-452A-82E8-FE07047E3BAD}" type="pres">
      <dgm:prSet presAssocID="{096EE0C0-4252-4E7F-A214-8BA9C2686690}" presName="connTx" presStyleLbl="parChTrans1D2" presStyleIdx="1" presStyleCnt="5"/>
      <dgm:spPr/>
    </dgm:pt>
    <dgm:pt modelId="{00A33417-AA6C-45AC-9530-4EEA1E9A4F33}" type="pres">
      <dgm:prSet presAssocID="{B42EAE96-61C5-453B-A652-6A3EC165884D}" presName="node" presStyleLbl="node1" presStyleIdx="1" presStyleCnt="5">
        <dgm:presLayoutVars>
          <dgm:bulletEnabled val="1"/>
        </dgm:presLayoutVars>
      </dgm:prSet>
      <dgm:spPr/>
    </dgm:pt>
    <dgm:pt modelId="{0732BD75-9673-4170-8FEE-CDB5D857340A}" type="pres">
      <dgm:prSet presAssocID="{272CD86B-98B4-47D3-9750-D2C8C92F331F}" presName="Name9" presStyleLbl="parChTrans1D2" presStyleIdx="2" presStyleCnt="5"/>
      <dgm:spPr/>
    </dgm:pt>
    <dgm:pt modelId="{AD7878DB-F06F-4CF5-9DDF-A5B80A263919}" type="pres">
      <dgm:prSet presAssocID="{272CD86B-98B4-47D3-9750-D2C8C92F331F}" presName="connTx" presStyleLbl="parChTrans1D2" presStyleIdx="2" presStyleCnt="5"/>
      <dgm:spPr/>
    </dgm:pt>
    <dgm:pt modelId="{ACD016E5-80B0-4722-87A5-98B3B0FF64D0}" type="pres">
      <dgm:prSet presAssocID="{B7F8E3DC-C59D-4E93-8E29-EF1CCB66F35B}" presName="node" presStyleLbl="node1" presStyleIdx="2" presStyleCnt="5">
        <dgm:presLayoutVars>
          <dgm:bulletEnabled val="1"/>
        </dgm:presLayoutVars>
      </dgm:prSet>
      <dgm:spPr/>
    </dgm:pt>
    <dgm:pt modelId="{24DCA06E-859B-482C-91D3-8F18E970FC6B}" type="pres">
      <dgm:prSet presAssocID="{B1028DAA-3668-4598-9E17-E555DD2CFE9C}" presName="Name9" presStyleLbl="parChTrans1D2" presStyleIdx="3" presStyleCnt="5"/>
      <dgm:spPr/>
    </dgm:pt>
    <dgm:pt modelId="{6C674821-6AF3-457B-B2DE-330ADF10914E}" type="pres">
      <dgm:prSet presAssocID="{B1028DAA-3668-4598-9E17-E555DD2CFE9C}" presName="connTx" presStyleLbl="parChTrans1D2" presStyleIdx="3" presStyleCnt="5"/>
      <dgm:spPr/>
    </dgm:pt>
    <dgm:pt modelId="{7C620FF2-0180-463C-B7B2-8ABE95CFBCE4}" type="pres">
      <dgm:prSet presAssocID="{9EAC1CE7-B2E4-4511-9B53-07DDF73D88E9}" presName="node" presStyleLbl="node1" presStyleIdx="3" presStyleCnt="5">
        <dgm:presLayoutVars>
          <dgm:bulletEnabled val="1"/>
        </dgm:presLayoutVars>
      </dgm:prSet>
      <dgm:spPr/>
    </dgm:pt>
    <dgm:pt modelId="{DA70D8F3-6693-4FCB-BE8F-96741C99E074}" type="pres">
      <dgm:prSet presAssocID="{1F4959DC-EF54-47AB-B1E7-E202F9DE9E28}" presName="Name9" presStyleLbl="parChTrans1D2" presStyleIdx="4" presStyleCnt="5"/>
      <dgm:spPr/>
    </dgm:pt>
    <dgm:pt modelId="{3ED403FF-885D-447B-8BBC-5DB9C34AB90A}" type="pres">
      <dgm:prSet presAssocID="{1F4959DC-EF54-47AB-B1E7-E202F9DE9E28}" presName="connTx" presStyleLbl="parChTrans1D2" presStyleIdx="4" presStyleCnt="5"/>
      <dgm:spPr/>
    </dgm:pt>
    <dgm:pt modelId="{272347C8-6D8D-456F-B07C-D648A48296C5}" type="pres">
      <dgm:prSet presAssocID="{5CE93414-6B64-4C56-A22A-43B84668163D}" presName="node" presStyleLbl="node1" presStyleIdx="4" presStyleCnt="5">
        <dgm:presLayoutVars>
          <dgm:bulletEnabled val="1"/>
        </dgm:presLayoutVars>
      </dgm:prSet>
      <dgm:spPr/>
    </dgm:pt>
  </dgm:ptLst>
  <dgm:cxnLst>
    <dgm:cxn modelId="{8B5D7E0D-ADC6-46ED-B18E-C11C986E68D8}" type="presOf" srcId="{B7F8E3DC-C59D-4E93-8E29-EF1CCB66F35B}" destId="{ACD016E5-80B0-4722-87A5-98B3B0FF64D0}" srcOrd="0" destOrd="0" presId="urn:microsoft.com/office/officeart/2005/8/layout/radial1"/>
    <dgm:cxn modelId="{9B82B92A-EC08-4204-A52D-FB398933E507}" type="presOf" srcId="{1F4959DC-EF54-47AB-B1E7-E202F9DE9E28}" destId="{3ED403FF-885D-447B-8BBC-5DB9C34AB90A}" srcOrd="1" destOrd="0" presId="urn:microsoft.com/office/officeart/2005/8/layout/radial1"/>
    <dgm:cxn modelId="{39DB803B-3C56-4DE1-804A-347631738DE1}" type="presOf" srcId="{B42EAE96-61C5-453B-A652-6A3EC165884D}" destId="{00A33417-AA6C-45AC-9530-4EEA1E9A4F33}" srcOrd="0" destOrd="0" presId="urn:microsoft.com/office/officeart/2005/8/layout/radial1"/>
    <dgm:cxn modelId="{6935B15E-67DF-4381-BF54-8DE7AD74661B}" type="presOf" srcId="{272CD86B-98B4-47D3-9750-D2C8C92F331F}" destId="{0732BD75-9673-4170-8FEE-CDB5D857340A}" srcOrd="0" destOrd="0" presId="urn:microsoft.com/office/officeart/2005/8/layout/radial1"/>
    <dgm:cxn modelId="{FAF26A41-61AE-45D7-8C50-AD99354C3472}" srcId="{710CD215-2F8D-4468-8E91-BF4DB19F7895}" destId="{181FAB1A-7337-4DE8-B247-9F39E609B18F}" srcOrd="0" destOrd="0" parTransId="{226436B4-7F25-4B46-8A95-F29CF91E3397}" sibTransId="{93B26FAF-5695-4025-B21B-E16C9E83B39B}"/>
    <dgm:cxn modelId="{7960F242-950A-4949-92C6-D3F794F78732}" srcId="{181FAB1A-7337-4DE8-B247-9F39E609B18F}" destId="{B7F8E3DC-C59D-4E93-8E29-EF1CCB66F35B}" srcOrd="2" destOrd="0" parTransId="{272CD86B-98B4-47D3-9750-D2C8C92F331F}" sibTransId="{76850191-65ED-4D3E-95A9-89CE66816682}"/>
    <dgm:cxn modelId="{F00FFE68-8B11-4397-95DC-8AF3D473991D}" type="presOf" srcId="{096EE0C0-4252-4E7F-A214-8BA9C2686690}" destId="{7D0376AD-68B4-452A-82E8-FE07047E3BAD}" srcOrd="1" destOrd="0" presId="urn:microsoft.com/office/officeart/2005/8/layout/radial1"/>
    <dgm:cxn modelId="{54F0906D-A732-4E98-B102-E6F12F8C2E04}" type="presOf" srcId="{6D6093FE-5A1C-4E4E-8B2C-6573F0DB78A2}" destId="{D21F0417-AEBC-4DBC-9092-123FA6FC8F8E}" srcOrd="0" destOrd="0" presId="urn:microsoft.com/office/officeart/2005/8/layout/radial1"/>
    <dgm:cxn modelId="{A062926E-DC11-4178-B7C3-BD93C6FBF96C}" type="presOf" srcId="{EA07CC2E-6233-4C00-8258-CAB452629982}" destId="{BE731454-1741-4E1E-970C-ECE7E15CA2B1}" srcOrd="0" destOrd="0" presId="urn:microsoft.com/office/officeart/2005/8/layout/radial1"/>
    <dgm:cxn modelId="{BE89F16F-B8AC-47C1-A4F6-83A52B5FA6EB}" type="presOf" srcId="{B1028DAA-3668-4598-9E17-E555DD2CFE9C}" destId="{6C674821-6AF3-457B-B2DE-330ADF10914E}" srcOrd="1" destOrd="0" presId="urn:microsoft.com/office/officeart/2005/8/layout/radial1"/>
    <dgm:cxn modelId="{EF75C052-C548-45D0-BF0F-937AB1B10252}" type="presOf" srcId="{710CD215-2F8D-4468-8E91-BF4DB19F7895}" destId="{E695A821-23A0-44AB-A4CA-20C253F0258C}" srcOrd="0" destOrd="0" presId="urn:microsoft.com/office/officeart/2005/8/layout/radial1"/>
    <dgm:cxn modelId="{C17F6453-ACB5-4BD8-9C95-C3AA96780096}" srcId="{181FAB1A-7337-4DE8-B247-9F39E609B18F}" destId="{6D6093FE-5A1C-4E4E-8B2C-6573F0DB78A2}" srcOrd="0" destOrd="0" parTransId="{EA07CC2E-6233-4C00-8258-CAB452629982}" sibTransId="{37376DB4-DDF1-41D6-9F23-D3082BA40F28}"/>
    <dgm:cxn modelId="{44E33483-591D-42A6-8419-B65F1539DA89}" type="presOf" srcId="{1F4959DC-EF54-47AB-B1E7-E202F9DE9E28}" destId="{DA70D8F3-6693-4FCB-BE8F-96741C99E074}" srcOrd="0" destOrd="0" presId="urn:microsoft.com/office/officeart/2005/8/layout/radial1"/>
    <dgm:cxn modelId="{4015EF96-C274-41A2-BA47-6A47AB2B21FD}" type="presOf" srcId="{9EAC1CE7-B2E4-4511-9B53-07DDF73D88E9}" destId="{7C620FF2-0180-463C-B7B2-8ABE95CFBCE4}" srcOrd="0" destOrd="0" presId="urn:microsoft.com/office/officeart/2005/8/layout/radial1"/>
    <dgm:cxn modelId="{779E1FAA-7EFC-44D2-BBA5-C3873AF721A1}" type="presOf" srcId="{181FAB1A-7337-4DE8-B247-9F39E609B18F}" destId="{05AD9363-3168-45A2-8B05-9654AD3666C1}" srcOrd="0" destOrd="0" presId="urn:microsoft.com/office/officeart/2005/8/layout/radial1"/>
    <dgm:cxn modelId="{8E65FAAC-7DCE-4587-A50A-FEDE9D0341BB}" srcId="{181FAB1A-7337-4DE8-B247-9F39E609B18F}" destId="{5CE93414-6B64-4C56-A22A-43B84668163D}" srcOrd="4" destOrd="0" parTransId="{1F4959DC-EF54-47AB-B1E7-E202F9DE9E28}" sibTransId="{00E09EDD-81F0-48DB-91AA-4550CDB0E844}"/>
    <dgm:cxn modelId="{1EE964AD-9D2E-4188-AD65-46A7F1A9A1A6}" type="presOf" srcId="{5CE93414-6B64-4C56-A22A-43B84668163D}" destId="{272347C8-6D8D-456F-B07C-D648A48296C5}" srcOrd="0" destOrd="0" presId="urn:microsoft.com/office/officeart/2005/8/layout/radial1"/>
    <dgm:cxn modelId="{35929EDB-1BC6-4B48-9765-38AB964255BE}" srcId="{181FAB1A-7337-4DE8-B247-9F39E609B18F}" destId="{9EAC1CE7-B2E4-4511-9B53-07DDF73D88E9}" srcOrd="3" destOrd="0" parTransId="{B1028DAA-3668-4598-9E17-E555DD2CFE9C}" sibTransId="{F2EC926A-F239-4393-9CA7-AD9A0E821567}"/>
    <dgm:cxn modelId="{83D6F5E0-872A-4150-9AAC-15C157C417E4}" type="presOf" srcId="{272CD86B-98B4-47D3-9750-D2C8C92F331F}" destId="{AD7878DB-F06F-4CF5-9DDF-A5B80A263919}" srcOrd="1" destOrd="0" presId="urn:microsoft.com/office/officeart/2005/8/layout/radial1"/>
    <dgm:cxn modelId="{BC4B22E2-4B37-49B3-874E-1381FEF19367}" type="presOf" srcId="{EA07CC2E-6233-4C00-8258-CAB452629982}" destId="{00A4742E-4223-45AB-BC31-109671B41C20}" srcOrd="1" destOrd="0" presId="urn:microsoft.com/office/officeart/2005/8/layout/radial1"/>
    <dgm:cxn modelId="{89F8CBE3-5CE3-4725-A586-89AE1C984FF8}" srcId="{181FAB1A-7337-4DE8-B247-9F39E609B18F}" destId="{B42EAE96-61C5-453B-A652-6A3EC165884D}" srcOrd="1" destOrd="0" parTransId="{096EE0C0-4252-4E7F-A214-8BA9C2686690}" sibTransId="{AE8067DF-4876-4748-9D9A-A34504E6915D}"/>
    <dgm:cxn modelId="{9517C0E5-8AB5-4561-B83D-194446E84707}" type="presOf" srcId="{096EE0C0-4252-4E7F-A214-8BA9C2686690}" destId="{CA09CB2C-797A-4DD9-A693-3AD1BED9F66E}" srcOrd="0" destOrd="0" presId="urn:microsoft.com/office/officeart/2005/8/layout/radial1"/>
    <dgm:cxn modelId="{4E9FA0FA-09D5-423E-B2DF-F5A2A3153697}" type="presOf" srcId="{B1028DAA-3668-4598-9E17-E555DD2CFE9C}" destId="{24DCA06E-859B-482C-91D3-8F18E970FC6B}" srcOrd="0" destOrd="0" presId="urn:microsoft.com/office/officeart/2005/8/layout/radial1"/>
    <dgm:cxn modelId="{7BB20685-C5C9-4E9B-BC16-D8957A8CDC78}" type="presParOf" srcId="{E695A821-23A0-44AB-A4CA-20C253F0258C}" destId="{05AD9363-3168-45A2-8B05-9654AD3666C1}" srcOrd="0" destOrd="0" presId="urn:microsoft.com/office/officeart/2005/8/layout/radial1"/>
    <dgm:cxn modelId="{9089AF68-F6FC-48E2-8C35-F7554FE6F712}" type="presParOf" srcId="{E695A821-23A0-44AB-A4CA-20C253F0258C}" destId="{BE731454-1741-4E1E-970C-ECE7E15CA2B1}" srcOrd="1" destOrd="0" presId="urn:microsoft.com/office/officeart/2005/8/layout/radial1"/>
    <dgm:cxn modelId="{B92AD27C-BCFB-41A7-BF57-A35AB60F3EC7}" type="presParOf" srcId="{BE731454-1741-4E1E-970C-ECE7E15CA2B1}" destId="{00A4742E-4223-45AB-BC31-109671B41C20}" srcOrd="0" destOrd="0" presId="urn:microsoft.com/office/officeart/2005/8/layout/radial1"/>
    <dgm:cxn modelId="{86C6FAA0-5520-4258-AF0C-F16790A307B0}" type="presParOf" srcId="{E695A821-23A0-44AB-A4CA-20C253F0258C}" destId="{D21F0417-AEBC-4DBC-9092-123FA6FC8F8E}" srcOrd="2" destOrd="0" presId="urn:microsoft.com/office/officeart/2005/8/layout/radial1"/>
    <dgm:cxn modelId="{CA2C2CAC-D7F9-43B1-A11F-AD40467BB257}" type="presParOf" srcId="{E695A821-23A0-44AB-A4CA-20C253F0258C}" destId="{CA09CB2C-797A-4DD9-A693-3AD1BED9F66E}" srcOrd="3" destOrd="0" presId="urn:microsoft.com/office/officeart/2005/8/layout/radial1"/>
    <dgm:cxn modelId="{6560A81D-B7A8-48C6-98D6-D4C9342EAC5F}" type="presParOf" srcId="{CA09CB2C-797A-4DD9-A693-3AD1BED9F66E}" destId="{7D0376AD-68B4-452A-82E8-FE07047E3BAD}" srcOrd="0" destOrd="0" presId="urn:microsoft.com/office/officeart/2005/8/layout/radial1"/>
    <dgm:cxn modelId="{BB1BB061-2B66-4598-A85E-B5AF5EBEE818}" type="presParOf" srcId="{E695A821-23A0-44AB-A4CA-20C253F0258C}" destId="{00A33417-AA6C-45AC-9530-4EEA1E9A4F33}" srcOrd="4" destOrd="0" presId="urn:microsoft.com/office/officeart/2005/8/layout/radial1"/>
    <dgm:cxn modelId="{A921DCAB-086A-4CAA-9874-F051C7F4188F}" type="presParOf" srcId="{E695A821-23A0-44AB-A4CA-20C253F0258C}" destId="{0732BD75-9673-4170-8FEE-CDB5D857340A}" srcOrd="5" destOrd="0" presId="urn:microsoft.com/office/officeart/2005/8/layout/radial1"/>
    <dgm:cxn modelId="{EE82F15E-3319-4298-80B0-4DBD45BA333E}" type="presParOf" srcId="{0732BD75-9673-4170-8FEE-CDB5D857340A}" destId="{AD7878DB-F06F-4CF5-9DDF-A5B80A263919}" srcOrd="0" destOrd="0" presId="urn:microsoft.com/office/officeart/2005/8/layout/radial1"/>
    <dgm:cxn modelId="{9A66BE6E-8B9D-4FA1-92BE-4DFD514D9655}" type="presParOf" srcId="{E695A821-23A0-44AB-A4CA-20C253F0258C}" destId="{ACD016E5-80B0-4722-87A5-98B3B0FF64D0}" srcOrd="6" destOrd="0" presId="urn:microsoft.com/office/officeart/2005/8/layout/radial1"/>
    <dgm:cxn modelId="{9434C741-435C-4467-AA1B-C193A0A7FBC4}" type="presParOf" srcId="{E695A821-23A0-44AB-A4CA-20C253F0258C}" destId="{24DCA06E-859B-482C-91D3-8F18E970FC6B}" srcOrd="7" destOrd="0" presId="urn:microsoft.com/office/officeart/2005/8/layout/radial1"/>
    <dgm:cxn modelId="{516365C2-7972-4EBC-8D2A-09E06349CE7C}" type="presParOf" srcId="{24DCA06E-859B-482C-91D3-8F18E970FC6B}" destId="{6C674821-6AF3-457B-B2DE-330ADF10914E}" srcOrd="0" destOrd="0" presId="urn:microsoft.com/office/officeart/2005/8/layout/radial1"/>
    <dgm:cxn modelId="{6D5B5DD5-A5DC-4D10-8EBF-52781C3991F6}" type="presParOf" srcId="{E695A821-23A0-44AB-A4CA-20C253F0258C}" destId="{7C620FF2-0180-463C-B7B2-8ABE95CFBCE4}" srcOrd="8" destOrd="0" presId="urn:microsoft.com/office/officeart/2005/8/layout/radial1"/>
    <dgm:cxn modelId="{61244EBB-94B8-4530-8491-6FF4F382F4E8}" type="presParOf" srcId="{E695A821-23A0-44AB-A4CA-20C253F0258C}" destId="{DA70D8F3-6693-4FCB-BE8F-96741C99E074}" srcOrd="9" destOrd="0" presId="urn:microsoft.com/office/officeart/2005/8/layout/radial1"/>
    <dgm:cxn modelId="{46F8D8CF-EA86-43DF-BA62-3E90031956DD}" type="presParOf" srcId="{DA70D8F3-6693-4FCB-BE8F-96741C99E074}" destId="{3ED403FF-885D-447B-8BBC-5DB9C34AB90A}" srcOrd="0" destOrd="0" presId="urn:microsoft.com/office/officeart/2005/8/layout/radial1"/>
    <dgm:cxn modelId="{0CB15924-E8D2-450F-93E1-70A566CBA737}" type="presParOf" srcId="{E695A821-23A0-44AB-A4CA-20C253F0258C}" destId="{272347C8-6D8D-456F-B07C-D648A48296C5}"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3881EF-D8FC-4264-930C-BAE6FCF58DFB}"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1CB00416-AC0A-483A-9A61-4D232B4772CF}">
      <dgm:prSet phldrT="[Text]"/>
      <dgm:spPr/>
      <dgm:t>
        <a:bodyPr/>
        <a:lstStyle/>
        <a:p>
          <a:r>
            <a:rPr lang="en-GB" dirty="0"/>
            <a:t>Shortlisting </a:t>
          </a:r>
        </a:p>
      </dgm:t>
    </dgm:pt>
    <dgm:pt modelId="{8ECFDD1F-1EE0-42E6-B07C-CD1FE2F79BD7}" type="parTrans" cxnId="{F99378FC-06AA-4FA5-92BD-43C25080073E}">
      <dgm:prSet/>
      <dgm:spPr/>
      <dgm:t>
        <a:bodyPr/>
        <a:lstStyle/>
        <a:p>
          <a:endParaRPr lang="en-GB"/>
        </a:p>
      </dgm:t>
    </dgm:pt>
    <dgm:pt modelId="{23024B5D-B2AE-4EA1-9C80-EA313A5B3BA8}" type="sibTrans" cxnId="{F99378FC-06AA-4FA5-92BD-43C25080073E}">
      <dgm:prSet/>
      <dgm:spPr/>
      <dgm:t>
        <a:bodyPr/>
        <a:lstStyle/>
        <a:p>
          <a:endParaRPr lang="en-GB"/>
        </a:p>
      </dgm:t>
    </dgm:pt>
    <dgm:pt modelId="{C2D4C7E1-E517-41D2-AA50-DAD6B4B7BAE8}">
      <dgm:prSet phldrT="[Text]"/>
      <dgm:spPr/>
      <dgm:t>
        <a:bodyPr/>
        <a:lstStyle/>
        <a:p>
          <a:r>
            <a:rPr lang="en-GB" b="0" i="0" dirty="0"/>
            <a:t>Recruiters should tell candidates in advance what to expect from the selection process, including how long it will take, what technology, if any, will be used, the type of assessment they will undergo, and ensure the process is not unnecessarily long</a:t>
          </a:r>
          <a:endParaRPr lang="en-GB" dirty="0"/>
        </a:p>
      </dgm:t>
    </dgm:pt>
    <dgm:pt modelId="{0A04A591-9FC3-4A59-BC47-33DA1E3C39D9}" type="parTrans" cxnId="{1BA9692D-A958-4258-975C-D151C302CDFB}">
      <dgm:prSet/>
      <dgm:spPr/>
      <dgm:t>
        <a:bodyPr/>
        <a:lstStyle/>
        <a:p>
          <a:endParaRPr lang="en-GB"/>
        </a:p>
      </dgm:t>
    </dgm:pt>
    <dgm:pt modelId="{D5118901-B3D5-403E-94D0-2440EFC1C0EE}" type="sibTrans" cxnId="{1BA9692D-A958-4258-975C-D151C302CDFB}">
      <dgm:prSet/>
      <dgm:spPr/>
      <dgm:t>
        <a:bodyPr/>
        <a:lstStyle/>
        <a:p>
          <a:endParaRPr lang="en-GB"/>
        </a:p>
      </dgm:t>
    </dgm:pt>
    <dgm:pt modelId="{55336DBA-6522-45C4-8130-CBBCD56144A1}">
      <dgm:prSet phldrT="[Text]"/>
      <dgm:spPr/>
      <dgm:t>
        <a:bodyPr/>
        <a:lstStyle/>
        <a:p>
          <a:r>
            <a:rPr lang="en-GB" dirty="0"/>
            <a:t>Assessment</a:t>
          </a:r>
        </a:p>
      </dgm:t>
    </dgm:pt>
    <dgm:pt modelId="{1948D1BA-7F4E-4560-91A9-03AC33803A55}" type="parTrans" cxnId="{F340FABC-1BFB-45F8-B53F-822ED74C9051}">
      <dgm:prSet/>
      <dgm:spPr/>
      <dgm:t>
        <a:bodyPr/>
        <a:lstStyle/>
        <a:p>
          <a:endParaRPr lang="en-GB"/>
        </a:p>
      </dgm:t>
    </dgm:pt>
    <dgm:pt modelId="{8B972028-FA61-449D-8C1F-89A08E13FF54}" type="sibTrans" cxnId="{F340FABC-1BFB-45F8-B53F-822ED74C9051}">
      <dgm:prSet/>
      <dgm:spPr/>
      <dgm:t>
        <a:bodyPr/>
        <a:lstStyle/>
        <a:p>
          <a:endParaRPr lang="en-GB"/>
        </a:p>
      </dgm:t>
    </dgm:pt>
    <dgm:pt modelId="{400E8268-B2A4-4CD9-8D64-F8EB3E7741C5}">
      <dgm:prSet phldrT="[Text]"/>
      <dgm:spPr/>
      <dgm:t>
        <a:bodyPr/>
        <a:lstStyle/>
        <a:p>
          <a:r>
            <a:rPr lang="en-GB" dirty="0"/>
            <a:t>For example, </a:t>
          </a:r>
          <a:r>
            <a:rPr lang="en-GB" b="0" i="0" dirty="0"/>
            <a:t>interviews, psychometric testing, skill-based assessment tasks and assessment centres</a:t>
          </a:r>
          <a:endParaRPr lang="en-GB" dirty="0"/>
        </a:p>
      </dgm:t>
    </dgm:pt>
    <dgm:pt modelId="{722AC4DE-6C21-4158-82C1-F81A2003DF42}" type="parTrans" cxnId="{144C685D-53C7-4DAC-97FB-7659C1793491}">
      <dgm:prSet/>
      <dgm:spPr/>
      <dgm:t>
        <a:bodyPr/>
        <a:lstStyle/>
        <a:p>
          <a:endParaRPr lang="en-GB"/>
        </a:p>
      </dgm:t>
    </dgm:pt>
    <dgm:pt modelId="{9EF1E00B-88C2-4AD7-B83E-B8E628961D76}" type="sibTrans" cxnId="{144C685D-53C7-4DAC-97FB-7659C1793491}">
      <dgm:prSet/>
      <dgm:spPr/>
      <dgm:t>
        <a:bodyPr/>
        <a:lstStyle/>
        <a:p>
          <a:endParaRPr lang="en-GB"/>
        </a:p>
      </dgm:t>
    </dgm:pt>
    <dgm:pt modelId="{9C5BDD38-D1BB-4247-B62F-726288090F3B}" type="pres">
      <dgm:prSet presAssocID="{D83881EF-D8FC-4264-930C-BAE6FCF58DFB}" presName="list" presStyleCnt="0">
        <dgm:presLayoutVars>
          <dgm:dir/>
          <dgm:animLvl val="lvl"/>
        </dgm:presLayoutVars>
      </dgm:prSet>
      <dgm:spPr/>
    </dgm:pt>
    <dgm:pt modelId="{B2EA8100-326F-4494-B348-6C5D70D6597B}" type="pres">
      <dgm:prSet presAssocID="{1CB00416-AC0A-483A-9A61-4D232B4772CF}" presName="posSpace" presStyleCnt="0"/>
      <dgm:spPr/>
    </dgm:pt>
    <dgm:pt modelId="{40183B25-D622-488E-A69A-E33737261821}" type="pres">
      <dgm:prSet presAssocID="{1CB00416-AC0A-483A-9A61-4D232B4772CF}" presName="vertFlow" presStyleCnt="0"/>
      <dgm:spPr/>
    </dgm:pt>
    <dgm:pt modelId="{E8D87579-89AD-4E35-8557-5FA4DD1BB62A}" type="pres">
      <dgm:prSet presAssocID="{1CB00416-AC0A-483A-9A61-4D232B4772CF}" presName="topSpace" presStyleCnt="0"/>
      <dgm:spPr/>
    </dgm:pt>
    <dgm:pt modelId="{5E196AE6-8B0A-4CC2-9AB8-9F95AB798CDA}" type="pres">
      <dgm:prSet presAssocID="{1CB00416-AC0A-483A-9A61-4D232B4772CF}" presName="firstComp" presStyleCnt="0"/>
      <dgm:spPr/>
    </dgm:pt>
    <dgm:pt modelId="{B5E2E622-1D7C-470A-9369-27BC144455B6}" type="pres">
      <dgm:prSet presAssocID="{1CB00416-AC0A-483A-9A61-4D232B4772CF}" presName="firstChild" presStyleLbl="bgAccFollowNode1" presStyleIdx="0" presStyleCnt="2"/>
      <dgm:spPr/>
    </dgm:pt>
    <dgm:pt modelId="{F6E02191-3BFB-4767-9B36-04CA7DBD0000}" type="pres">
      <dgm:prSet presAssocID="{1CB00416-AC0A-483A-9A61-4D232B4772CF}" presName="firstChildTx" presStyleLbl="bgAccFollowNode1" presStyleIdx="0" presStyleCnt="2">
        <dgm:presLayoutVars>
          <dgm:bulletEnabled val="1"/>
        </dgm:presLayoutVars>
      </dgm:prSet>
      <dgm:spPr/>
    </dgm:pt>
    <dgm:pt modelId="{D90B3696-95DE-4EA8-9522-A8B00AFC258C}" type="pres">
      <dgm:prSet presAssocID="{1CB00416-AC0A-483A-9A61-4D232B4772CF}" presName="negSpace" presStyleCnt="0"/>
      <dgm:spPr/>
    </dgm:pt>
    <dgm:pt modelId="{193B1737-324A-4048-95EC-ACFA8F2DBBF4}" type="pres">
      <dgm:prSet presAssocID="{1CB00416-AC0A-483A-9A61-4D232B4772CF}" presName="circle" presStyleLbl="node1" presStyleIdx="0" presStyleCnt="2"/>
      <dgm:spPr/>
    </dgm:pt>
    <dgm:pt modelId="{9DCCFE94-22A7-417E-BAB1-D1B4BDBF0DE6}" type="pres">
      <dgm:prSet presAssocID="{23024B5D-B2AE-4EA1-9C80-EA313A5B3BA8}" presName="transSpace" presStyleCnt="0"/>
      <dgm:spPr/>
    </dgm:pt>
    <dgm:pt modelId="{CE5D258C-2E1B-4168-B9D5-29DF1AD55F7D}" type="pres">
      <dgm:prSet presAssocID="{55336DBA-6522-45C4-8130-CBBCD56144A1}" presName="posSpace" presStyleCnt="0"/>
      <dgm:spPr/>
    </dgm:pt>
    <dgm:pt modelId="{0B9388FD-0412-41D5-9A41-7837C09DF8B6}" type="pres">
      <dgm:prSet presAssocID="{55336DBA-6522-45C4-8130-CBBCD56144A1}" presName="vertFlow" presStyleCnt="0"/>
      <dgm:spPr/>
    </dgm:pt>
    <dgm:pt modelId="{557CD232-0CDD-4CE8-B445-EA4A71C23EEB}" type="pres">
      <dgm:prSet presAssocID="{55336DBA-6522-45C4-8130-CBBCD56144A1}" presName="topSpace" presStyleCnt="0"/>
      <dgm:spPr/>
    </dgm:pt>
    <dgm:pt modelId="{1A2089FE-C24B-42EC-B238-9607EFD85DCC}" type="pres">
      <dgm:prSet presAssocID="{55336DBA-6522-45C4-8130-CBBCD56144A1}" presName="firstComp" presStyleCnt="0"/>
      <dgm:spPr/>
    </dgm:pt>
    <dgm:pt modelId="{7BEA2341-8787-4CB2-962D-07CBB4FE819A}" type="pres">
      <dgm:prSet presAssocID="{55336DBA-6522-45C4-8130-CBBCD56144A1}" presName="firstChild" presStyleLbl="bgAccFollowNode1" presStyleIdx="1" presStyleCnt="2"/>
      <dgm:spPr/>
    </dgm:pt>
    <dgm:pt modelId="{58E476F8-DFC4-42ED-BE68-ADBDFC9A0C8A}" type="pres">
      <dgm:prSet presAssocID="{55336DBA-6522-45C4-8130-CBBCD56144A1}" presName="firstChildTx" presStyleLbl="bgAccFollowNode1" presStyleIdx="1" presStyleCnt="2">
        <dgm:presLayoutVars>
          <dgm:bulletEnabled val="1"/>
        </dgm:presLayoutVars>
      </dgm:prSet>
      <dgm:spPr/>
    </dgm:pt>
    <dgm:pt modelId="{814125BB-966F-4147-907C-3E52CFEA85A1}" type="pres">
      <dgm:prSet presAssocID="{55336DBA-6522-45C4-8130-CBBCD56144A1}" presName="negSpace" presStyleCnt="0"/>
      <dgm:spPr/>
    </dgm:pt>
    <dgm:pt modelId="{2C980054-0328-442A-B140-22F14EC69C2D}" type="pres">
      <dgm:prSet presAssocID="{55336DBA-6522-45C4-8130-CBBCD56144A1}" presName="circle" presStyleLbl="node1" presStyleIdx="1" presStyleCnt="2"/>
      <dgm:spPr/>
    </dgm:pt>
  </dgm:ptLst>
  <dgm:cxnLst>
    <dgm:cxn modelId="{2FD5210E-8770-4E7C-9B1C-D415D55EAEB4}" type="presOf" srcId="{400E8268-B2A4-4CD9-8D64-F8EB3E7741C5}" destId="{7BEA2341-8787-4CB2-962D-07CBB4FE819A}" srcOrd="0" destOrd="0" presId="urn:microsoft.com/office/officeart/2005/8/layout/hList9"/>
    <dgm:cxn modelId="{1BA9692D-A958-4258-975C-D151C302CDFB}" srcId="{1CB00416-AC0A-483A-9A61-4D232B4772CF}" destId="{C2D4C7E1-E517-41D2-AA50-DAD6B4B7BAE8}" srcOrd="0" destOrd="0" parTransId="{0A04A591-9FC3-4A59-BC47-33DA1E3C39D9}" sibTransId="{D5118901-B3D5-403E-94D0-2440EFC1C0EE}"/>
    <dgm:cxn modelId="{238C9431-97C8-4968-9699-C35052FA1270}" type="presOf" srcId="{C2D4C7E1-E517-41D2-AA50-DAD6B4B7BAE8}" destId="{B5E2E622-1D7C-470A-9369-27BC144455B6}" srcOrd="0" destOrd="0" presId="urn:microsoft.com/office/officeart/2005/8/layout/hList9"/>
    <dgm:cxn modelId="{144C685D-53C7-4DAC-97FB-7659C1793491}" srcId="{55336DBA-6522-45C4-8130-CBBCD56144A1}" destId="{400E8268-B2A4-4CD9-8D64-F8EB3E7741C5}" srcOrd="0" destOrd="0" parTransId="{722AC4DE-6C21-4158-82C1-F81A2003DF42}" sibTransId="{9EF1E00B-88C2-4AD7-B83E-B8E628961D76}"/>
    <dgm:cxn modelId="{961E3D41-8387-4121-8D0E-0FDCA3AD64AB}" type="presOf" srcId="{D83881EF-D8FC-4264-930C-BAE6FCF58DFB}" destId="{9C5BDD38-D1BB-4247-B62F-726288090F3B}" srcOrd="0" destOrd="0" presId="urn:microsoft.com/office/officeart/2005/8/layout/hList9"/>
    <dgm:cxn modelId="{60322B6A-4E76-492D-8313-23F9E18CEB03}" type="presOf" srcId="{C2D4C7E1-E517-41D2-AA50-DAD6B4B7BAE8}" destId="{F6E02191-3BFB-4767-9B36-04CA7DBD0000}" srcOrd="1" destOrd="0" presId="urn:microsoft.com/office/officeart/2005/8/layout/hList9"/>
    <dgm:cxn modelId="{8A12A37F-F0FF-44D7-94DE-4FA6AB76CE5C}" type="presOf" srcId="{1CB00416-AC0A-483A-9A61-4D232B4772CF}" destId="{193B1737-324A-4048-95EC-ACFA8F2DBBF4}" srcOrd="0" destOrd="0" presId="urn:microsoft.com/office/officeart/2005/8/layout/hList9"/>
    <dgm:cxn modelId="{0BDC72AB-DFE4-461C-9424-3A07BC88A65E}" type="presOf" srcId="{55336DBA-6522-45C4-8130-CBBCD56144A1}" destId="{2C980054-0328-442A-B140-22F14EC69C2D}" srcOrd="0" destOrd="0" presId="urn:microsoft.com/office/officeart/2005/8/layout/hList9"/>
    <dgm:cxn modelId="{F340FABC-1BFB-45F8-B53F-822ED74C9051}" srcId="{D83881EF-D8FC-4264-930C-BAE6FCF58DFB}" destId="{55336DBA-6522-45C4-8130-CBBCD56144A1}" srcOrd="1" destOrd="0" parTransId="{1948D1BA-7F4E-4560-91A9-03AC33803A55}" sibTransId="{8B972028-FA61-449D-8C1F-89A08E13FF54}"/>
    <dgm:cxn modelId="{915971C8-E4F7-4ACC-9661-00ED8A26FB2A}" type="presOf" srcId="{400E8268-B2A4-4CD9-8D64-F8EB3E7741C5}" destId="{58E476F8-DFC4-42ED-BE68-ADBDFC9A0C8A}" srcOrd="1" destOrd="0" presId="urn:microsoft.com/office/officeart/2005/8/layout/hList9"/>
    <dgm:cxn modelId="{F99378FC-06AA-4FA5-92BD-43C25080073E}" srcId="{D83881EF-D8FC-4264-930C-BAE6FCF58DFB}" destId="{1CB00416-AC0A-483A-9A61-4D232B4772CF}" srcOrd="0" destOrd="0" parTransId="{8ECFDD1F-1EE0-42E6-B07C-CD1FE2F79BD7}" sibTransId="{23024B5D-B2AE-4EA1-9C80-EA313A5B3BA8}"/>
    <dgm:cxn modelId="{D961F7A6-F758-420B-AFB6-6C3FE2840974}" type="presParOf" srcId="{9C5BDD38-D1BB-4247-B62F-726288090F3B}" destId="{B2EA8100-326F-4494-B348-6C5D70D6597B}" srcOrd="0" destOrd="0" presId="urn:microsoft.com/office/officeart/2005/8/layout/hList9"/>
    <dgm:cxn modelId="{888B0167-5A49-4EAC-97BE-2407B327BE61}" type="presParOf" srcId="{9C5BDD38-D1BB-4247-B62F-726288090F3B}" destId="{40183B25-D622-488E-A69A-E33737261821}" srcOrd="1" destOrd="0" presId="urn:microsoft.com/office/officeart/2005/8/layout/hList9"/>
    <dgm:cxn modelId="{A972C4C9-A512-437F-8ECD-E723DC2F7AF6}" type="presParOf" srcId="{40183B25-D622-488E-A69A-E33737261821}" destId="{E8D87579-89AD-4E35-8557-5FA4DD1BB62A}" srcOrd="0" destOrd="0" presId="urn:microsoft.com/office/officeart/2005/8/layout/hList9"/>
    <dgm:cxn modelId="{76CBEB11-119D-4A8B-BA26-4071051F106C}" type="presParOf" srcId="{40183B25-D622-488E-A69A-E33737261821}" destId="{5E196AE6-8B0A-4CC2-9AB8-9F95AB798CDA}" srcOrd="1" destOrd="0" presId="urn:microsoft.com/office/officeart/2005/8/layout/hList9"/>
    <dgm:cxn modelId="{D8EF492F-0B0D-43CD-96FE-B835B79274DE}" type="presParOf" srcId="{5E196AE6-8B0A-4CC2-9AB8-9F95AB798CDA}" destId="{B5E2E622-1D7C-470A-9369-27BC144455B6}" srcOrd="0" destOrd="0" presId="urn:microsoft.com/office/officeart/2005/8/layout/hList9"/>
    <dgm:cxn modelId="{8E2756DA-2ED3-4685-AEDA-D2F0B6A612FF}" type="presParOf" srcId="{5E196AE6-8B0A-4CC2-9AB8-9F95AB798CDA}" destId="{F6E02191-3BFB-4767-9B36-04CA7DBD0000}" srcOrd="1" destOrd="0" presId="urn:microsoft.com/office/officeart/2005/8/layout/hList9"/>
    <dgm:cxn modelId="{5333FAB7-EEF1-4C11-8FC6-46EE18A51546}" type="presParOf" srcId="{9C5BDD38-D1BB-4247-B62F-726288090F3B}" destId="{D90B3696-95DE-4EA8-9522-A8B00AFC258C}" srcOrd="2" destOrd="0" presId="urn:microsoft.com/office/officeart/2005/8/layout/hList9"/>
    <dgm:cxn modelId="{43ED81EC-F928-4317-BD92-DBDC1F2349C6}" type="presParOf" srcId="{9C5BDD38-D1BB-4247-B62F-726288090F3B}" destId="{193B1737-324A-4048-95EC-ACFA8F2DBBF4}" srcOrd="3" destOrd="0" presId="urn:microsoft.com/office/officeart/2005/8/layout/hList9"/>
    <dgm:cxn modelId="{C613CF0E-76BF-4226-A1AF-F5BA7A57B9F2}" type="presParOf" srcId="{9C5BDD38-D1BB-4247-B62F-726288090F3B}" destId="{9DCCFE94-22A7-417E-BAB1-D1B4BDBF0DE6}" srcOrd="4" destOrd="0" presId="urn:microsoft.com/office/officeart/2005/8/layout/hList9"/>
    <dgm:cxn modelId="{C8179880-B9B2-48C0-8C65-68147D3CA443}" type="presParOf" srcId="{9C5BDD38-D1BB-4247-B62F-726288090F3B}" destId="{CE5D258C-2E1B-4168-B9D5-29DF1AD55F7D}" srcOrd="5" destOrd="0" presId="urn:microsoft.com/office/officeart/2005/8/layout/hList9"/>
    <dgm:cxn modelId="{E8908365-2F69-45E4-A627-BBDEA2E19EE9}" type="presParOf" srcId="{9C5BDD38-D1BB-4247-B62F-726288090F3B}" destId="{0B9388FD-0412-41D5-9A41-7837C09DF8B6}" srcOrd="6" destOrd="0" presId="urn:microsoft.com/office/officeart/2005/8/layout/hList9"/>
    <dgm:cxn modelId="{C5D0FD46-FA55-4B0A-BA86-06003E1D05E8}" type="presParOf" srcId="{0B9388FD-0412-41D5-9A41-7837C09DF8B6}" destId="{557CD232-0CDD-4CE8-B445-EA4A71C23EEB}" srcOrd="0" destOrd="0" presId="urn:microsoft.com/office/officeart/2005/8/layout/hList9"/>
    <dgm:cxn modelId="{61AE46F5-2B6E-4F8B-8D95-6DFBB483800C}" type="presParOf" srcId="{0B9388FD-0412-41D5-9A41-7837C09DF8B6}" destId="{1A2089FE-C24B-42EC-B238-9607EFD85DCC}" srcOrd="1" destOrd="0" presId="urn:microsoft.com/office/officeart/2005/8/layout/hList9"/>
    <dgm:cxn modelId="{37A3275A-A05E-4C9C-BB60-25E89917BFB2}" type="presParOf" srcId="{1A2089FE-C24B-42EC-B238-9607EFD85DCC}" destId="{7BEA2341-8787-4CB2-962D-07CBB4FE819A}" srcOrd="0" destOrd="0" presId="urn:microsoft.com/office/officeart/2005/8/layout/hList9"/>
    <dgm:cxn modelId="{768A71F9-02E8-435C-9203-B47987856A46}" type="presParOf" srcId="{1A2089FE-C24B-42EC-B238-9607EFD85DCC}" destId="{58E476F8-DFC4-42ED-BE68-ADBDFC9A0C8A}" srcOrd="1" destOrd="0" presId="urn:microsoft.com/office/officeart/2005/8/layout/hList9"/>
    <dgm:cxn modelId="{4BD500DC-285F-49B1-B246-B64307794D64}" type="presParOf" srcId="{9C5BDD38-D1BB-4247-B62F-726288090F3B}" destId="{814125BB-966F-4147-907C-3E52CFEA85A1}" srcOrd="7" destOrd="0" presId="urn:microsoft.com/office/officeart/2005/8/layout/hList9"/>
    <dgm:cxn modelId="{BD5ADDD1-C253-428B-8FA6-E9DFF4F5248E}" type="presParOf" srcId="{9C5BDD38-D1BB-4247-B62F-726288090F3B}" destId="{2C980054-0328-442A-B140-22F14EC69C2D}"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3D0554-24B9-4382-AD6C-13730F4132D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5478773-B313-47A7-9FFC-68E3AB674BF2}">
      <dgm:prSet/>
      <dgm:spPr/>
      <dgm:t>
        <a:bodyPr/>
        <a:lstStyle/>
        <a:p>
          <a:endParaRPr lang="en-US" dirty="0"/>
        </a:p>
      </dgm:t>
    </dgm:pt>
    <dgm:pt modelId="{77B8393E-F994-41A9-B9DA-14BFDFA2D5AA}" type="parTrans" cxnId="{EFAF7410-3745-4537-9D37-660ED7C10112}">
      <dgm:prSet/>
      <dgm:spPr/>
      <dgm:t>
        <a:bodyPr/>
        <a:lstStyle/>
        <a:p>
          <a:endParaRPr lang="en-US"/>
        </a:p>
      </dgm:t>
    </dgm:pt>
    <dgm:pt modelId="{85FC8D01-1295-4958-9056-F9A38A14DC4C}" type="sibTrans" cxnId="{EFAF7410-3745-4537-9D37-660ED7C10112}">
      <dgm:prSet/>
      <dgm:spPr/>
      <dgm:t>
        <a:bodyPr/>
        <a:lstStyle/>
        <a:p>
          <a:endParaRPr lang="en-US"/>
        </a:p>
      </dgm:t>
    </dgm:pt>
    <dgm:pt modelId="{C24E9AFA-BFC6-45E3-A96F-CB1947718F8F}">
      <dgm:prSet/>
      <dgm:spPr/>
      <dgm:t>
        <a:bodyPr/>
        <a:lstStyle/>
        <a:p>
          <a:r>
            <a:rPr lang="en-GB" dirty="0"/>
            <a:t>Employee wellbeing has been defined by Warr (1987) as ‘the overall quality of an individual’s subjective experience and functioning at work.’</a:t>
          </a:r>
          <a:endParaRPr lang="en-US" dirty="0"/>
        </a:p>
      </dgm:t>
    </dgm:pt>
    <dgm:pt modelId="{F57DB987-7672-40AA-8C06-124B24CE83BC}" type="parTrans" cxnId="{E94BFE68-4578-4740-B5A1-A01FECECC02F}">
      <dgm:prSet/>
      <dgm:spPr/>
      <dgm:t>
        <a:bodyPr/>
        <a:lstStyle/>
        <a:p>
          <a:endParaRPr lang="en-US"/>
        </a:p>
      </dgm:t>
    </dgm:pt>
    <dgm:pt modelId="{60417072-2CAC-4482-A7A7-5E4997C4328A}" type="sibTrans" cxnId="{E94BFE68-4578-4740-B5A1-A01FECECC02F}">
      <dgm:prSet/>
      <dgm:spPr/>
      <dgm:t>
        <a:bodyPr/>
        <a:lstStyle/>
        <a:p>
          <a:endParaRPr lang="en-US"/>
        </a:p>
      </dgm:t>
    </dgm:pt>
    <dgm:pt modelId="{F0C414B9-8FEA-4BB2-8376-9960A89A15C3}">
      <dgm:prSet/>
      <dgm:spPr/>
      <dgm:t>
        <a:bodyPr/>
        <a:lstStyle/>
        <a:p>
          <a:r>
            <a:rPr lang="en-US" dirty="0"/>
            <a:t>The wellbeing of employees depends on the </a:t>
          </a:r>
          <a:r>
            <a:rPr lang="en-GB" dirty="0"/>
            <a:t>quality of working life provided by their employers – the work environment and the feelings of satisfaction and happiness arising from the work itself. </a:t>
          </a:r>
          <a:endParaRPr lang="en-US" dirty="0"/>
        </a:p>
      </dgm:t>
    </dgm:pt>
    <dgm:pt modelId="{557C0786-F86F-48A8-BA36-BD5ECF7E7EE7}" type="parTrans" cxnId="{54E8DCA3-A299-42C9-BF54-BDD585712453}">
      <dgm:prSet/>
      <dgm:spPr/>
      <dgm:t>
        <a:bodyPr/>
        <a:lstStyle/>
        <a:p>
          <a:endParaRPr lang="en-US"/>
        </a:p>
      </dgm:t>
    </dgm:pt>
    <dgm:pt modelId="{C2C1BA68-A564-406F-8D62-89811B1AC055}" type="sibTrans" cxnId="{54E8DCA3-A299-42C9-BF54-BDD585712453}">
      <dgm:prSet/>
      <dgm:spPr/>
      <dgm:t>
        <a:bodyPr/>
        <a:lstStyle/>
        <a:p>
          <a:endParaRPr lang="en-US"/>
        </a:p>
      </dgm:t>
    </dgm:pt>
    <dgm:pt modelId="{6DA6B354-B0EB-49C8-BE06-AA7BCEBBF060}" type="pres">
      <dgm:prSet presAssocID="{C33D0554-24B9-4382-AD6C-13730F4132D5}" presName="root" presStyleCnt="0">
        <dgm:presLayoutVars>
          <dgm:dir/>
          <dgm:resizeHandles val="exact"/>
        </dgm:presLayoutVars>
      </dgm:prSet>
      <dgm:spPr/>
    </dgm:pt>
    <dgm:pt modelId="{3A4AACC2-AD0C-42F7-898C-209748F8735F}" type="pres">
      <dgm:prSet presAssocID="{65478773-B313-47A7-9FFC-68E3AB674BF2}" presName="compNode" presStyleCnt="0"/>
      <dgm:spPr/>
    </dgm:pt>
    <dgm:pt modelId="{22DEA5C1-E2BE-43F1-94B1-AB6FC0F1F20A}" type="pres">
      <dgm:prSet presAssocID="{65478773-B313-47A7-9FFC-68E3AB674BF2}" presName="iconRect" presStyleLbl="node1" presStyleIdx="0" presStyleCnt="3" custFlipHor="1" custScaleX="98458" custScaleY="51265" custLinFactX="100000" custLinFactY="-26147" custLinFactNeighborX="177758" custLinFactNeighborY="-100000"/>
      <dgm:spPr>
        <a:ln>
          <a:noFill/>
        </a:ln>
      </dgm:spPr>
    </dgm:pt>
    <dgm:pt modelId="{3C63F959-55D5-41B0-848E-F129015EF1F3}" type="pres">
      <dgm:prSet presAssocID="{65478773-B313-47A7-9FFC-68E3AB674BF2}" presName="spaceRect" presStyleCnt="0"/>
      <dgm:spPr/>
    </dgm:pt>
    <dgm:pt modelId="{C28396D1-16B1-489B-9082-71323B827A7B}" type="pres">
      <dgm:prSet presAssocID="{65478773-B313-47A7-9FFC-68E3AB674BF2}" presName="textRect" presStyleLbl="revTx" presStyleIdx="0" presStyleCnt="3">
        <dgm:presLayoutVars>
          <dgm:chMax val="1"/>
          <dgm:chPref val="1"/>
        </dgm:presLayoutVars>
      </dgm:prSet>
      <dgm:spPr/>
    </dgm:pt>
    <dgm:pt modelId="{7E29BB8D-B4F2-40A9-8EB1-4BE751D3BD24}" type="pres">
      <dgm:prSet presAssocID="{85FC8D01-1295-4958-9056-F9A38A14DC4C}" presName="sibTrans" presStyleCnt="0"/>
      <dgm:spPr/>
    </dgm:pt>
    <dgm:pt modelId="{1DC950B8-2873-443E-9AC1-275220659351}" type="pres">
      <dgm:prSet presAssocID="{C24E9AFA-BFC6-45E3-A96F-CB1947718F8F}" presName="compNode" presStyleCnt="0"/>
      <dgm:spPr/>
    </dgm:pt>
    <dgm:pt modelId="{9FF16443-9058-4809-A2F7-E6A0576157A9}" type="pres">
      <dgm:prSet presAssocID="{C24E9AFA-BFC6-45E3-A96F-CB1947718F8F}" presName="iconRect" presStyleLbl="node1" presStyleIdx="1" presStyleCnt="3" custLinFactX="-57491" custLinFactNeighborX="-100000" custLinFactNeighborY="92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6C0EA3A3-12C0-44C6-9BD6-A4334E3CF697}" type="pres">
      <dgm:prSet presAssocID="{C24E9AFA-BFC6-45E3-A96F-CB1947718F8F}" presName="spaceRect" presStyleCnt="0"/>
      <dgm:spPr/>
    </dgm:pt>
    <dgm:pt modelId="{EF957FCA-8F6F-45F2-BAD9-B0495EF07618}" type="pres">
      <dgm:prSet presAssocID="{C24E9AFA-BFC6-45E3-A96F-CB1947718F8F}" presName="textRect" presStyleLbl="revTx" presStyleIdx="1" presStyleCnt="3" custLinFactNeighborX="-72543" custLinFactNeighborY="-23346">
        <dgm:presLayoutVars>
          <dgm:chMax val="1"/>
          <dgm:chPref val="1"/>
        </dgm:presLayoutVars>
      </dgm:prSet>
      <dgm:spPr/>
    </dgm:pt>
    <dgm:pt modelId="{09ED710B-0301-4576-9305-A29E090A1AE9}" type="pres">
      <dgm:prSet presAssocID="{60417072-2CAC-4482-A7A7-5E4997C4328A}" presName="sibTrans" presStyleCnt="0"/>
      <dgm:spPr/>
    </dgm:pt>
    <dgm:pt modelId="{CC9A90B5-E6C5-4181-89F2-78C3B7517CDE}" type="pres">
      <dgm:prSet presAssocID="{F0C414B9-8FEA-4BB2-8376-9960A89A15C3}" presName="compNode" presStyleCnt="0"/>
      <dgm:spPr/>
    </dgm:pt>
    <dgm:pt modelId="{CECD5373-858C-48D0-BDB1-F3552E88D0AF}" type="pres">
      <dgm:prSet presAssocID="{F0C414B9-8FEA-4BB2-8376-9960A89A15C3}" presName="iconRect" presStyleLbl="node1" presStyleIdx="2" presStyleCnt="3" custLinFactNeighborX="-86411" custLinFactNeighborY="-1254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8A1E999C-42C9-45DD-8F65-A9FA7E05DD21}" type="pres">
      <dgm:prSet presAssocID="{F0C414B9-8FEA-4BB2-8376-9960A89A15C3}" presName="spaceRect" presStyleCnt="0"/>
      <dgm:spPr/>
    </dgm:pt>
    <dgm:pt modelId="{FE85976C-4000-4DED-83E1-2FE6FEF48ED9}" type="pres">
      <dgm:prSet presAssocID="{F0C414B9-8FEA-4BB2-8376-9960A89A15C3}" presName="textRect" presStyleLbl="revTx" presStyleIdx="2" presStyleCnt="3" custScaleX="102387" custScaleY="137123" custLinFactNeighborX="-39303" custLinFactNeighborY="-22412">
        <dgm:presLayoutVars>
          <dgm:chMax val="1"/>
          <dgm:chPref val="1"/>
        </dgm:presLayoutVars>
      </dgm:prSet>
      <dgm:spPr/>
    </dgm:pt>
  </dgm:ptLst>
  <dgm:cxnLst>
    <dgm:cxn modelId="{EFAF7410-3745-4537-9D37-660ED7C10112}" srcId="{C33D0554-24B9-4382-AD6C-13730F4132D5}" destId="{65478773-B313-47A7-9FFC-68E3AB674BF2}" srcOrd="0" destOrd="0" parTransId="{77B8393E-F994-41A9-B9DA-14BFDFA2D5AA}" sibTransId="{85FC8D01-1295-4958-9056-F9A38A14DC4C}"/>
    <dgm:cxn modelId="{48182839-110C-403C-AEE9-5553E9FF4540}" type="presOf" srcId="{C24E9AFA-BFC6-45E3-A96F-CB1947718F8F}" destId="{EF957FCA-8F6F-45F2-BAD9-B0495EF07618}" srcOrd="0" destOrd="0" presId="urn:microsoft.com/office/officeart/2018/2/layout/IconLabelList"/>
    <dgm:cxn modelId="{E94BFE68-4578-4740-B5A1-A01FECECC02F}" srcId="{C33D0554-24B9-4382-AD6C-13730F4132D5}" destId="{C24E9AFA-BFC6-45E3-A96F-CB1947718F8F}" srcOrd="1" destOrd="0" parTransId="{F57DB987-7672-40AA-8C06-124B24CE83BC}" sibTransId="{60417072-2CAC-4482-A7A7-5E4997C4328A}"/>
    <dgm:cxn modelId="{D7B50A6F-67B6-460F-9887-2C71396ECFE4}" type="presOf" srcId="{F0C414B9-8FEA-4BB2-8376-9960A89A15C3}" destId="{FE85976C-4000-4DED-83E1-2FE6FEF48ED9}" srcOrd="0" destOrd="0" presId="urn:microsoft.com/office/officeart/2018/2/layout/IconLabelList"/>
    <dgm:cxn modelId="{5B3B1B74-5DE3-4D4B-B98A-5DDC00948389}" type="presOf" srcId="{65478773-B313-47A7-9FFC-68E3AB674BF2}" destId="{C28396D1-16B1-489B-9082-71323B827A7B}" srcOrd="0" destOrd="0" presId="urn:microsoft.com/office/officeart/2018/2/layout/IconLabelList"/>
    <dgm:cxn modelId="{BAAE24A0-B72D-47D8-B30C-C459C1D3B6BE}" type="presOf" srcId="{C33D0554-24B9-4382-AD6C-13730F4132D5}" destId="{6DA6B354-B0EB-49C8-BE06-AA7BCEBBF060}" srcOrd="0" destOrd="0" presId="urn:microsoft.com/office/officeart/2018/2/layout/IconLabelList"/>
    <dgm:cxn modelId="{54E8DCA3-A299-42C9-BF54-BDD585712453}" srcId="{C33D0554-24B9-4382-AD6C-13730F4132D5}" destId="{F0C414B9-8FEA-4BB2-8376-9960A89A15C3}" srcOrd="2" destOrd="0" parTransId="{557C0786-F86F-48A8-BA36-BD5ECF7E7EE7}" sibTransId="{C2C1BA68-A564-406F-8D62-89811B1AC055}"/>
    <dgm:cxn modelId="{A6845C3F-8EEA-47EF-A745-337426F6ED42}" type="presParOf" srcId="{6DA6B354-B0EB-49C8-BE06-AA7BCEBBF060}" destId="{3A4AACC2-AD0C-42F7-898C-209748F8735F}" srcOrd="0" destOrd="0" presId="urn:microsoft.com/office/officeart/2018/2/layout/IconLabelList"/>
    <dgm:cxn modelId="{9C52DDE0-72E5-492B-8427-6E905AE83743}" type="presParOf" srcId="{3A4AACC2-AD0C-42F7-898C-209748F8735F}" destId="{22DEA5C1-E2BE-43F1-94B1-AB6FC0F1F20A}" srcOrd="0" destOrd="0" presId="urn:microsoft.com/office/officeart/2018/2/layout/IconLabelList"/>
    <dgm:cxn modelId="{0E4309D5-6658-4E39-B7AE-CB23FA413135}" type="presParOf" srcId="{3A4AACC2-AD0C-42F7-898C-209748F8735F}" destId="{3C63F959-55D5-41B0-848E-F129015EF1F3}" srcOrd="1" destOrd="0" presId="urn:microsoft.com/office/officeart/2018/2/layout/IconLabelList"/>
    <dgm:cxn modelId="{0BF646F5-4C64-4453-B233-C9C7486D5EB6}" type="presParOf" srcId="{3A4AACC2-AD0C-42F7-898C-209748F8735F}" destId="{C28396D1-16B1-489B-9082-71323B827A7B}" srcOrd="2" destOrd="0" presId="urn:microsoft.com/office/officeart/2018/2/layout/IconLabelList"/>
    <dgm:cxn modelId="{157DCDAC-C229-46D0-8966-83EA17B8CAB7}" type="presParOf" srcId="{6DA6B354-B0EB-49C8-BE06-AA7BCEBBF060}" destId="{7E29BB8D-B4F2-40A9-8EB1-4BE751D3BD24}" srcOrd="1" destOrd="0" presId="urn:microsoft.com/office/officeart/2018/2/layout/IconLabelList"/>
    <dgm:cxn modelId="{8BDFC0D6-B303-48E2-A19F-06DA92E4D515}" type="presParOf" srcId="{6DA6B354-B0EB-49C8-BE06-AA7BCEBBF060}" destId="{1DC950B8-2873-443E-9AC1-275220659351}" srcOrd="2" destOrd="0" presId="urn:microsoft.com/office/officeart/2018/2/layout/IconLabelList"/>
    <dgm:cxn modelId="{AAC1A3B7-807F-4A27-B5B9-75010BB50E56}" type="presParOf" srcId="{1DC950B8-2873-443E-9AC1-275220659351}" destId="{9FF16443-9058-4809-A2F7-E6A0576157A9}" srcOrd="0" destOrd="0" presId="urn:microsoft.com/office/officeart/2018/2/layout/IconLabelList"/>
    <dgm:cxn modelId="{E0A64E44-8232-4E27-A20F-02408DF6F02E}" type="presParOf" srcId="{1DC950B8-2873-443E-9AC1-275220659351}" destId="{6C0EA3A3-12C0-44C6-9BD6-A4334E3CF697}" srcOrd="1" destOrd="0" presId="urn:microsoft.com/office/officeart/2018/2/layout/IconLabelList"/>
    <dgm:cxn modelId="{A6C27E71-9E8F-4032-A47B-EB44C1E57732}" type="presParOf" srcId="{1DC950B8-2873-443E-9AC1-275220659351}" destId="{EF957FCA-8F6F-45F2-BAD9-B0495EF07618}" srcOrd="2" destOrd="0" presId="urn:microsoft.com/office/officeart/2018/2/layout/IconLabelList"/>
    <dgm:cxn modelId="{93C7DAA6-B844-47E7-A60C-94AC306B116A}" type="presParOf" srcId="{6DA6B354-B0EB-49C8-BE06-AA7BCEBBF060}" destId="{09ED710B-0301-4576-9305-A29E090A1AE9}" srcOrd="3" destOrd="0" presId="urn:microsoft.com/office/officeart/2018/2/layout/IconLabelList"/>
    <dgm:cxn modelId="{5154670F-0707-47C2-9012-4F5C3B4E4B6C}" type="presParOf" srcId="{6DA6B354-B0EB-49C8-BE06-AA7BCEBBF060}" destId="{CC9A90B5-E6C5-4181-89F2-78C3B7517CDE}" srcOrd="4" destOrd="0" presId="urn:microsoft.com/office/officeart/2018/2/layout/IconLabelList"/>
    <dgm:cxn modelId="{0CA7629F-0F95-4F9D-9DD4-4030E2013887}" type="presParOf" srcId="{CC9A90B5-E6C5-4181-89F2-78C3B7517CDE}" destId="{CECD5373-858C-48D0-BDB1-F3552E88D0AF}" srcOrd="0" destOrd="0" presId="urn:microsoft.com/office/officeart/2018/2/layout/IconLabelList"/>
    <dgm:cxn modelId="{54DB9E56-DC12-44B4-9441-AB293D1BC4FE}" type="presParOf" srcId="{CC9A90B5-E6C5-4181-89F2-78C3B7517CDE}" destId="{8A1E999C-42C9-45DD-8F65-A9FA7E05DD21}" srcOrd="1" destOrd="0" presId="urn:microsoft.com/office/officeart/2018/2/layout/IconLabelList"/>
    <dgm:cxn modelId="{8A91C0EF-BE56-4D17-8119-CDD69B8D5B40}" type="presParOf" srcId="{CC9A90B5-E6C5-4181-89F2-78C3B7517CDE}" destId="{FE85976C-4000-4DED-83E1-2FE6FEF48ED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357267-B258-4371-860C-A4375315DE21}"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E0D057DF-5C2C-4375-B8C5-383D92381F77}">
      <dgm:prSet/>
      <dgm:spPr/>
      <dgm:t>
        <a:bodyPr/>
        <a:lstStyle/>
        <a:p>
          <a:r>
            <a:rPr lang="en-GB" b="1" dirty="0"/>
            <a:t>REASONS FOR CONCERN</a:t>
          </a:r>
          <a:endParaRPr lang="en-US" dirty="0"/>
        </a:p>
      </dgm:t>
    </dgm:pt>
    <dgm:pt modelId="{39195FB9-5293-48E9-ACCF-B8FB630F8C00}" type="parTrans" cxnId="{33BEF80C-4DB6-4471-8D16-B5B7B890120B}">
      <dgm:prSet/>
      <dgm:spPr/>
      <dgm:t>
        <a:bodyPr/>
        <a:lstStyle/>
        <a:p>
          <a:endParaRPr lang="en-US"/>
        </a:p>
      </dgm:t>
    </dgm:pt>
    <dgm:pt modelId="{27880A50-6BC3-4186-9FC0-B1C8FACB8412}" type="sibTrans" cxnId="{33BEF80C-4DB6-4471-8D16-B5B7B890120B}">
      <dgm:prSet/>
      <dgm:spPr/>
      <dgm:t>
        <a:bodyPr/>
        <a:lstStyle/>
        <a:p>
          <a:endParaRPr lang="en-US"/>
        </a:p>
      </dgm:t>
    </dgm:pt>
    <dgm:pt modelId="{716CE817-8397-42B3-9368-41CEAEBD5B99}">
      <dgm:prSet custT="1"/>
      <dgm:spPr/>
      <dgm:t>
        <a:bodyPr/>
        <a:lstStyle/>
        <a:p>
          <a:endParaRPr lang="en-US" sz="2800" dirty="0"/>
        </a:p>
      </dgm:t>
    </dgm:pt>
    <dgm:pt modelId="{4A17BBAC-4BD2-47E0-96CA-0FD325A3C287}" type="parTrans" cxnId="{AAE11AAF-9BC1-4556-95C1-D8FC4EE81308}">
      <dgm:prSet/>
      <dgm:spPr/>
      <dgm:t>
        <a:bodyPr/>
        <a:lstStyle/>
        <a:p>
          <a:endParaRPr lang="en-US"/>
        </a:p>
      </dgm:t>
    </dgm:pt>
    <dgm:pt modelId="{D79263CB-5336-474D-AF46-0EAAD6EB93BB}" type="sibTrans" cxnId="{AAE11AAF-9BC1-4556-95C1-D8FC4EE81308}">
      <dgm:prSet/>
      <dgm:spPr/>
      <dgm:t>
        <a:bodyPr/>
        <a:lstStyle/>
        <a:p>
          <a:endParaRPr lang="en-US"/>
        </a:p>
      </dgm:t>
    </dgm:pt>
    <dgm:pt modelId="{A0995021-112D-4040-B91D-E5BC4FE92DD9}">
      <dgm:prSet custT="1"/>
      <dgm:spPr/>
      <dgm:t>
        <a:bodyPr/>
        <a:lstStyle/>
        <a:p>
          <a:r>
            <a:rPr lang="en-GB" sz="2800" dirty="0"/>
            <a:t>It is in the interests of employers to do so because this will increase the likelihood of their employees being committed to the organisation and will help to establish it as a ‘best place to work’.</a:t>
          </a:r>
          <a:endParaRPr lang="en-US" sz="2800" dirty="0"/>
        </a:p>
      </dgm:t>
    </dgm:pt>
    <dgm:pt modelId="{EC26040A-54A5-4D30-8B56-28B6E07FA2B3}" type="parTrans" cxnId="{50ED489A-2588-44DE-9DB4-87BDEE9E424F}">
      <dgm:prSet/>
      <dgm:spPr/>
      <dgm:t>
        <a:bodyPr/>
        <a:lstStyle/>
        <a:p>
          <a:endParaRPr lang="en-US"/>
        </a:p>
      </dgm:t>
    </dgm:pt>
    <dgm:pt modelId="{5654D852-04B8-4AC3-B900-E36E58A6B35D}" type="sibTrans" cxnId="{50ED489A-2588-44DE-9DB4-87BDEE9E424F}">
      <dgm:prSet/>
      <dgm:spPr/>
      <dgm:t>
        <a:bodyPr/>
        <a:lstStyle/>
        <a:p>
          <a:endParaRPr lang="en-US"/>
        </a:p>
      </dgm:t>
    </dgm:pt>
    <dgm:pt modelId="{BDDBEA89-DEEE-4645-86DD-54007E83740D}">
      <dgm:prSet custT="1"/>
      <dgm:spPr/>
      <dgm:t>
        <a:bodyPr/>
        <a:lstStyle/>
        <a:p>
          <a:r>
            <a:rPr lang="en-GB" sz="2800" dirty="0"/>
            <a:t>Employers are responsible for creating a good work environment.</a:t>
          </a:r>
          <a:endParaRPr lang="en-US" sz="2800" dirty="0"/>
        </a:p>
      </dgm:t>
    </dgm:pt>
    <dgm:pt modelId="{99E17468-325F-4FE8-9CC2-C9793B0BEB24}" type="parTrans" cxnId="{6679661C-39D9-49BF-9C6C-C1422294380C}">
      <dgm:prSet/>
      <dgm:spPr/>
      <dgm:t>
        <a:bodyPr/>
        <a:lstStyle/>
        <a:p>
          <a:endParaRPr lang="en-US"/>
        </a:p>
      </dgm:t>
    </dgm:pt>
    <dgm:pt modelId="{33CEC0F1-CAC0-4A89-883E-A4C90A0BFD57}" type="sibTrans" cxnId="{6679661C-39D9-49BF-9C6C-C1422294380C}">
      <dgm:prSet/>
      <dgm:spPr/>
      <dgm:t>
        <a:bodyPr/>
        <a:lstStyle/>
        <a:p>
          <a:endParaRPr lang="en-US"/>
        </a:p>
      </dgm:t>
    </dgm:pt>
    <dgm:pt modelId="{BF8BBCE7-D271-4EDC-9D8C-4FE01EEDB9FA}">
      <dgm:prSet custT="1"/>
      <dgm:spPr/>
      <dgm:t>
        <a:bodyPr/>
        <a:lstStyle/>
        <a:p>
          <a:r>
            <a:rPr lang="en-GB" sz="2800" dirty="0"/>
            <a:t>Employers have a duty of care and this means adopting a socially responsible approach to looking after their people.</a:t>
          </a:r>
          <a:endParaRPr lang="en-US" sz="2800" dirty="0"/>
        </a:p>
      </dgm:t>
    </dgm:pt>
    <dgm:pt modelId="{449694EF-1D42-485B-803C-16B32E633E33}" type="parTrans" cxnId="{4D0125C3-CDAA-44FA-9DAB-F877A970E44A}">
      <dgm:prSet/>
      <dgm:spPr/>
      <dgm:t>
        <a:bodyPr/>
        <a:lstStyle/>
        <a:p>
          <a:endParaRPr lang="en-GB"/>
        </a:p>
      </dgm:t>
    </dgm:pt>
    <dgm:pt modelId="{7CB29C97-1751-44E8-93AA-CB49ABFA70B5}" type="sibTrans" cxnId="{4D0125C3-CDAA-44FA-9DAB-F877A970E44A}">
      <dgm:prSet/>
      <dgm:spPr/>
      <dgm:t>
        <a:bodyPr/>
        <a:lstStyle/>
        <a:p>
          <a:endParaRPr lang="en-GB"/>
        </a:p>
      </dgm:t>
    </dgm:pt>
    <dgm:pt modelId="{D78B846F-23DD-4E99-BD1F-8DD98BAA37D1}" type="pres">
      <dgm:prSet presAssocID="{57357267-B258-4371-860C-A4375315DE21}" presName="linear" presStyleCnt="0">
        <dgm:presLayoutVars>
          <dgm:animLvl val="lvl"/>
          <dgm:resizeHandles val="exact"/>
        </dgm:presLayoutVars>
      </dgm:prSet>
      <dgm:spPr/>
    </dgm:pt>
    <dgm:pt modelId="{FABEA7BE-A56F-4077-88F6-12C12DDE2C6D}" type="pres">
      <dgm:prSet presAssocID="{E0D057DF-5C2C-4375-B8C5-383D92381F77}" presName="parentText" presStyleLbl="node1" presStyleIdx="0" presStyleCnt="1" custScaleY="70032" custLinFactNeighborX="703" custLinFactNeighborY="-104">
        <dgm:presLayoutVars>
          <dgm:chMax val="0"/>
          <dgm:bulletEnabled val="1"/>
        </dgm:presLayoutVars>
      </dgm:prSet>
      <dgm:spPr/>
    </dgm:pt>
    <dgm:pt modelId="{B3AA53C4-4C43-4CE4-BC68-0A36EEA5A096}" type="pres">
      <dgm:prSet presAssocID="{E0D057DF-5C2C-4375-B8C5-383D92381F77}" presName="childText" presStyleLbl="revTx" presStyleIdx="0" presStyleCnt="1">
        <dgm:presLayoutVars>
          <dgm:bulletEnabled val="1"/>
        </dgm:presLayoutVars>
      </dgm:prSet>
      <dgm:spPr/>
    </dgm:pt>
  </dgm:ptLst>
  <dgm:cxnLst>
    <dgm:cxn modelId="{33BEF80C-4DB6-4471-8D16-B5B7B890120B}" srcId="{57357267-B258-4371-860C-A4375315DE21}" destId="{E0D057DF-5C2C-4375-B8C5-383D92381F77}" srcOrd="0" destOrd="0" parTransId="{39195FB9-5293-48E9-ACCF-B8FB630F8C00}" sibTransId="{27880A50-6BC3-4186-9FC0-B1C8FACB8412}"/>
    <dgm:cxn modelId="{6679661C-39D9-49BF-9C6C-C1422294380C}" srcId="{E0D057DF-5C2C-4375-B8C5-383D92381F77}" destId="{BDDBEA89-DEEE-4645-86DD-54007E83740D}" srcOrd="3" destOrd="0" parTransId="{99E17468-325F-4FE8-9CC2-C9793B0BEB24}" sibTransId="{33CEC0F1-CAC0-4A89-883E-A4C90A0BFD57}"/>
    <dgm:cxn modelId="{2F1DCF7A-FF67-452E-B8DA-2AC7A41B066A}" type="presOf" srcId="{57357267-B258-4371-860C-A4375315DE21}" destId="{D78B846F-23DD-4E99-BD1F-8DD98BAA37D1}" srcOrd="0" destOrd="0" presId="urn:microsoft.com/office/officeart/2005/8/layout/vList2"/>
    <dgm:cxn modelId="{548F8683-D9B8-4CED-8912-BB3CD2917F7C}" type="presOf" srcId="{E0D057DF-5C2C-4375-B8C5-383D92381F77}" destId="{FABEA7BE-A56F-4077-88F6-12C12DDE2C6D}" srcOrd="0" destOrd="0" presId="urn:microsoft.com/office/officeart/2005/8/layout/vList2"/>
    <dgm:cxn modelId="{50ED489A-2588-44DE-9DB4-87BDEE9E424F}" srcId="{E0D057DF-5C2C-4375-B8C5-383D92381F77}" destId="{A0995021-112D-4040-B91D-E5BC4FE92DD9}" srcOrd="2" destOrd="0" parTransId="{EC26040A-54A5-4D30-8B56-28B6E07FA2B3}" sibTransId="{5654D852-04B8-4AC3-B900-E36E58A6B35D}"/>
    <dgm:cxn modelId="{3099799B-2E9B-4497-B32F-8BEA619FA117}" type="presOf" srcId="{BDDBEA89-DEEE-4645-86DD-54007E83740D}" destId="{B3AA53C4-4C43-4CE4-BC68-0A36EEA5A096}" srcOrd="0" destOrd="3" presId="urn:microsoft.com/office/officeart/2005/8/layout/vList2"/>
    <dgm:cxn modelId="{B5DAF99F-11B6-4DF6-8F3B-755D848E46D1}" type="presOf" srcId="{BF8BBCE7-D271-4EDC-9D8C-4FE01EEDB9FA}" destId="{B3AA53C4-4C43-4CE4-BC68-0A36EEA5A096}" srcOrd="0" destOrd="1" presId="urn:microsoft.com/office/officeart/2005/8/layout/vList2"/>
    <dgm:cxn modelId="{AAE11AAF-9BC1-4556-95C1-D8FC4EE81308}" srcId="{E0D057DF-5C2C-4375-B8C5-383D92381F77}" destId="{716CE817-8397-42B3-9368-41CEAEBD5B99}" srcOrd="0" destOrd="0" parTransId="{4A17BBAC-4BD2-47E0-96CA-0FD325A3C287}" sibTransId="{D79263CB-5336-474D-AF46-0EAAD6EB93BB}"/>
    <dgm:cxn modelId="{4D0125C3-CDAA-44FA-9DAB-F877A970E44A}" srcId="{E0D057DF-5C2C-4375-B8C5-383D92381F77}" destId="{BF8BBCE7-D271-4EDC-9D8C-4FE01EEDB9FA}" srcOrd="1" destOrd="0" parTransId="{449694EF-1D42-485B-803C-16B32E633E33}" sibTransId="{7CB29C97-1751-44E8-93AA-CB49ABFA70B5}"/>
    <dgm:cxn modelId="{12A88CD3-78C0-49EE-B5FA-013D4176EA44}" type="presOf" srcId="{A0995021-112D-4040-B91D-E5BC4FE92DD9}" destId="{B3AA53C4-4C43-4CE4-BC68-0A36EEA5A096}" srcOrd="0" destOrd="2" presId="urn:microsoft.com/office/officeart/2005/8/layout/vList2"/>
    <dgm:cxn modelId="{F30BE8EE-A985-467B-9988-7FA7F1525D5F}" type="presOf" srcId="{716CE817-8397-42B3-9368-41CEAEBD5B99}" destId="{B3AA53C4-4C43-4CE4-BC68-0A36EEA5A096}" srcOrd="0" destOrd="0" presId="urn:microsoft.com/office/officeart/2005/8/layout/vList2"/>
    <dgm:cxn modelId="{38AC117D-A67B-40A7-BFCC-98B8F9129C02}" type="presParOf" srcId="{D78B846F-23DD-4E99-BD1F-8DD98BAA37D1}" destId="{FABEA7BE-A56F-4077-88F6-12C12DDE2C6D}" srcOrd="0" destOrd="0" presId="urn:microsoft.com/office/officeart/2005/8/layout/vList2"/>
    <dgm:cxn modelId="{5E82BCFD-D6E2-4F9B-90E6-8F0E402DC2C9}" type="presParOf" srcId="{D78B846F-23DD-4E99-BD1F-8DD98BAA37D1}" destId="{B3AA53C4-4C43-4CE4-BC68-0A36EEA5A096}"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3EAA74-4221-4894-BBEC-D5CEA7FFCE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595B76C-5914-496F-8B0C-9C592BA78498}">
      <dgm:prSet phldrT="[Text]"/>
      <dgm:spPr/>
      <dgm:t>
        <a:bodyPr/>
        <a:lstStyle/>
        <a:p>
          <a:r>
            <a:rPr lang="en-GB" dirty="0"/>
            <a:t>Health</a:t>
          </a:r>
        </a:p>
      </dgm:t>
    </dgm:pt>
    <dgm:pt modelId="{45BA8BB6-6809-4AE8-8D5D-258AD2A05669}" type="parTrans" cxnId="{6D91D8A7-06B2-4C62-BD09-ADFB7BE0C8E0}">
      <dgm:prSet/>
      <dgm:spPr/>
      <dgm:t>
        <a:bodyPr/>
        <a:lstStyle/>
        <a:p>
          <a:endParaRPr lang="en-GB"/>
        </a:p>
      </dgm:t>
    </dgm:pt>
    <dgm:pt modelId="{D54B2FD3-246B-47C2-A0DA-3827FD39DD9D}" type="sibTrans" cxnId="{6D91D8A7-06B2-4C62-BD09-ADFB7BE0C8E0}">
      <dgm:prSet/>
      <dgm:spPr/>
      <dgm:t>
        <a:bodyPr/>
        <a:lstStyle/>
        <a:p>
          <a:endParaRPr lang="en-GB"/>
        </a:p>
      </dgm:t>
    </dgm:pt>
    <dgm:pt modelId="{12CA8ED0-0CA1-4835-930B-E38812DAD8B1}">
      <dgm:prSet phldrT="[Text]"/>
      <dgm:spPr/>
      <dgm:t>
        <a:bodyPr/>
        <a:lstStyle/>
        <a:p>
          <a:r>
            <a:rPr lang="en-GB" dirty="0"/>
            <a:t>Good Work</a:t>
          </a:r>
        </a:p>
      </dgm:t>
    </dgm:pt>
    <dgm:pt modelId="{62139FBD-51B7-493A-B2A4-A0877F3DA7C6}" type="parTrans" cxnId="{B2E68DFC-1EF5-4168-B547-CEFFB73AB02C}">
      <dgm:prSet/>
      <dgm:spPr/>
      <dgm:t>
        <a:bodyPr/>
        <a:lstStyle/>
        <a:p>
          <a:endParaRPr lang="en-GB"/>
        </a:p>
      </dgm:t>
    </dgm:pt>
    <dgm:pt modelId="{E5127F96-37F8-4562-B3BA-E805A4DCC3C1}" type="sibTrans" cxnId="{B2E68DFC-1EF5-4168-B547-CEFFB73AB02C}">
      <dgm:prSet/>
      <dgm:spPr/>
      <dgm:t>
        <a:bodyPr/>
        <a:lstStyle/>
        <a:p>
          <a:endParaRPr lang="en-GB"/>
        </a:p>
      </dgm:t>
    </dgm:pt>
    <dgm:pt modelId="{D5532B2D-714C-4B79-AA3A-D5892E29D7F0}">
      <dgm:prSet phldrT="[Text]"/>
      <dgm:spPr/>
      <dgm:t>
        <a:bodyPr/>
        <a:lstStyle/>
        <a:p>
          <a:r>
            <a:rPr lang="en-GB" dirty="0"/>
            <a:t>Values/Principles</a:t>
          </a:r>
        </a:p>
      </dgm:t>
    </dgm:pt>
    <dgm:pt modelId="{92DEFFAB-7116-41C0-8DC8-AC8C5456F3FD}" type="parTrans" cxnId="{7A73E94C-EC28-420A-B79B-625A3A1FB827}">
      <dgm:prSet/>
      <dgm:spPr/>
      <dgm:t>
        <a:bodyPr/>
        <a:lstStyle/>
        <a:p>
          <a:endParaRPr lang="en-GB"/>
        </a:p>
      </dgm:t>
    </dgm:pt>
    <dgm:pt modelId="{C2051F45-E112-4EED-AC73-0012131D77D8}" type="sibTrans" cxnId="{7A73E94C-EC28-420A-B79B-625A3A1FB827}">
      <dgm:prSet/>
      <dgm:spPr/>
      <dgm:t>
        <a:bodyPr/>
        <a:lstStyle/>
        <a:p>
          <a:endParaRPr lang="en-GB"/>
        </a:p>
      </dgm:t>
    </dgm:pt>
    <dgm:pt modelId="{262BB7B8-795E-46D4-BDD2-1529E42FB85B}">
      <dgm:prSet phldrT="[Text]"/>
      <dgm:spPr/>
      <dgm:t>
        <a:bodyPr/>
        <a:lstStyle/>
        <a:p>
          <a:r>
            <a:rPr lang="en-GB" dirty="0"/>
            <a:t>Collective/Social</a:t>
          </a:r>
        </a:p>
      </dgm:t>
    </dgm:pt>
    <dgm:pt modelId="{37AB2BDC-0D16-4FF1-A42A-1EADD179A5C9}" type="parTrans" cxnId="{8855E964-B32C-4FE8-A5E8-ADD584A5D78C}">
      <dgm:prSet/>
      <dgm:spPr/>
      <dgm:t>
        <a:bodyPr/>
        <a:lstStyle/>
        <a:p>
          <a:endParaRPr lang="en-GB"/>
        </a:p>
      </dgm:t>
    </dgm:pt>
    <dgm:pt modelId="{0257DB59-F505-40E0-B20C-8584D6A131A3}" type="sibTrans" cxnId="{8855E964-B32C-4FE8-A5E8-ADD584A5D78C}">
      <dgm:prSet/>
      <dgm:spPr/>
      <dgm:t>
        <a:bodyPr/>
        <a:lstStyle/>
        <a:p>
          <a:endParaRPr lang="en-GB"/>
        </a:p>
      </dgm:t>
    </dgm:pt>
    <dgm:pt modelId="{FA44B53D-71A4-440E-8555-DFB2D472BE52}">
      <dgm:prSet phldrT="[Text]"/>
      <dgm:spPr/>
      <dgm:t>
        <a:bodyPr/>
        <a:lstStyle/>
        <a:p>
          <a:r>
            <a:rPr lang="en-GB" dirty="0"/>
            <a:t>Personal Growth</a:t>
          </a:r>
        </a:p>
      </dgm:t>
    </dgm:pt>
    <dgm:pt modelId="{5C013834-461A-4110-8F71-94B8D69205E5}" type="parTrans" cxnId="{669D1E8B-CC2D-4DD4-8219-1E033CE82918}">
      <dgm:prSet/>
      <dgm:spPr/>
      <dgm:t>
        <a:bodyPr/>
        <a:lstStyle/>
        <a:p>
          <a:endParaRPr lang="en-GB"/>
        </a:p>
      </dgm:t>
    </dgm:pt>
    <dgm:pt modelId="{EA76586E-23A0-471A-8624-FB1D0A87229F}" type="sibTrans" cxnId="{669D1E8B-CC2D-4DD4-8219-1E033CE82918}">
      <dgm:prSet/>
      <dgm:spPr/>
      <dgm:t>
        <a:bodyPr/>
        <a:lstStyle/>
        <a:p>
          <a:endParaRPr lang="en-GB"/>
        </a:p>
      </dgm:t>
    </dgm:pt>
    <dgm:pt modelId="{772288CA-51D2-4E8A-B0C5-B8E3DC903B0C}">
      <dgm:prSet/>
      <dgm:spPr/>
      <dgm:t>
        <a:bodyPr/>
        <a:lstStyle/>
        <a:p>
          <a:r>
            <a:rPr lang="en-GB" dirty="0"/>
            <a:t>Good Lifestyle Choices</a:t>
          </a:r>
        </a:p>
      </dgm:t>
    </dgm:pt>
    <dgm:pt modelId="{2D1F94D5-1971-4DDE-87F5-B89E4F8BC497}" type="parTrans" cxnId="{6BF1F3B5-0AB5-48CA-9440-6C1BF5E04CD3}">
      <dgm:prSet/>
      <dgm:spPr/>
      <dgm:t>
        <a:bodyPr/>
        <a:lstStyle/>
        <a:p>
          <a:endParaRPr lang="en-GB"/>
        </a:p>
      </dgm:t>
    </dgm:pt>
    <dgm:pt modelId="{644CB3E5-5A1F-4FF1-8860-DB3C44F5F83E}" type="sibTrans" cxnId="{6BF1F3B5-0AB5-48CA-9440-6C1BF5E04CD3}">
      <dgm:prSet/>
      <dgm:spPr/>
      <dgm:t>
        <a:bodyPr/>
        <a:lstStyle/>
        <a:p>
          <a:endParaRPr lang="en-GB"/>
        </a:p>
      </dgm:t>
    </dgm:pt>
    <dgm:pt modelId="{FC7B4469-F14B-46AA-BD18-81EAF7BC1378}">
      <dgm:prSet/>
      <dgm:spPr/>
      <dgm:t>
        <a:bodyPr/>
        <a:lstStyle/>
        <a:p>
          <a:r>
            <a:rPr lang="en-GB" dirty="0"/>
            <a:t>Financial Wellbeing</a:t>
          </a:r>
        </a:p>
      </dgm:t>
    </dgm:pt>
    <dgm:pt modelId="{26BEE106-F2B8-45FA-BFFA-F7DC47D3FCCF}" type="parTrans" cxnId="{111851FD-A2CF-4A57-A446-1C1AA1BC5966}">
      <dgm:prSet/>
      <dgm:spPr/>
      <dgm:t>
        <a:bodyPr/>
        <a:lstStyle/>
        <a:p>
          <a:endParaRPr lang="en-GB"/>
        </a:p>
      </dgm:t>
    </dgm:pt>
    <dgm:pt modelId="{0B28C864-4D04-40AC-AB89-A48F93A0221F}" type="sibTrans" cxnId="{111851FD-A2CF-4A57-A446-1C1AA1BC5966}">
      <dgm:prSet/>
      <dgm:spPr/>
      <dgm:t>
        <a:bodyPr/>
        <a:lstStyle/>
        <a:p>
          <a:endParaRPr lang="en-GB"/>
        </a:p>
      </dgm:t>
    </dgm:pt>
    <dgm:pt modelId="{59082146-B1EC-480D-BBA5-06C5E0982699}" type="pres">
      <dgm:prSet presAssocID="{9B3EAA74-4221-4894-BBEC-D5CEA7FFCE00}" presName="diagram" presStyleCnt="0">
        <dgm:presLayoutVars>
          <dgm:dir/>
          <dgm:resizeHandles val="exact"/>
        </dgm:presLayoutVars>
      </dgm:prSet>
      <dgm:spPr/>
    </dgm:pt>
    <dgm:pt modelId="{E0CD64F1-2560-43E8-842B-91C4CA6F410E}" type="pres">
      <dgm:prSet presAssocID="{8595B76C-5914-496F-8B0C-9C592BA78498}" presName="node" presStyleLbl="node1" presStyleIdx="0" presStyleCnt="7">
        <dgm:presLayoutVars>
          <dgm:bulletEnabled val="1"/>
        </dgm:presLayoutVars>
      </dgm:prSet>
      <dgm:spPr/>
    </dgm:pt>
    <dgm:pt modelId="{36B71519-E0C0-4493-9964-FAEBA1E70F21}" type="pres">
      <dgm:prSet presAssocID="{D54B2FD3-246B-47C2-A0DA-3827FD39DD9D}" presName="sibTrans" presStyleCnt="0"/>
      <dgm:spPr/>
    </dgm:pt>
    <dgm:pt modelId="{31410325-40DB-4396-8A7A-CBB6CABBF3F1}" type="pres">
      <dgm:prSet presAssocID="{12CA8ED0-0CA1-4835-930B-E38812DAD8B1}" presName="node" presStyleLbl="node1" presStyleIdx="1" presStyleCnt="7">
        <dgm:presLayoutVars>
          <dgm:bulletEnabled val="1"/>
        </dgm:presLayoutVars>
      </dgm:prSet>
      <dgm:spPr/>
    </dgm:pt>
    <dgm:pt modelId="{8DCA7A6D-FAE1-45C1-8A39-6E683953F75B}" type="pres">
      <dgm:prSet presAssocID="{E5127F96-37F8-4562-B3BA-E805A4DCC3C1}" presName="sibTrans" presStyleCnt="0"/>
      <dgm:spPr/>
    </dgm:pt>
    <dgm:pt modelId="{C97BB952-FE27-4447-B0DC-A71BC135322F}" type="pres">
      <dgm:prSet presAssocID="{D5532B2D-714C-4B79-AA3A-D5892E29D7F0}" presName="node" presStyleLbl="node1" presStyleIdx="2" presStyleCnt="7">
        <dgm:presLayoutVars>
          <dgm:bulletEnabled val="1"/>
        </dgm:presLayoutVars>
      </dgm:prSet>
      <dgm:spPr/>
    </dgm:pt>
    <dgm:pt modelId="{4314EEA3-5413-43FF-B6EE-62F3768F1F88}" type="pres">
      <dgm:prSet presAssocID="{C2051F45-E112-4EED-AC73-0012131D77D8}" presName="sibTrans" presStyleCnt="0"/>
      <dgm:spPr/>
    </dgm:pt>
    <dgm:pt modelId="{EB86765A-FDC1-4BDE-B670-D21D6D1AE527}" type="pres">
      <dgm:prSet presAssocID="{262BB7B8-795E-46D4-BDD2-1529E42FB85B}" presName="node" presStyleLbl="node1" presStyleIdx="3" presStyleCnt="7">
        <dgm:presLayoutVars>
          <dgm:bulletEnabled val="1"/>
        </dgm:presLayoutVars>
      </dgm:prSet>
      <dgm:spPr/>
    </dgm:pt>
    <dgm:pt modelId="{5D898D0F-5582-4D83-95C5-8A4371B71C7F}" type="pres">
      <dgm:prSet presAssocID="{0257DB59-F505-40E0-B20C-8584D6A131A3}" presName="sibTrans" presStyleCnt="0"/>
      <dgm:spPr/>
    </dgm:pt>
    <dgm:pt modelId="{F79403C1-8DFD-44C9-89AD-9D1DF41D5890}" type="pres">
      <dgm:prSet presAssocID="{FA44B53D-71A4-440E-8555-DFB2D472BE52}" presName="node" presStyleLbl="node1" presStyleIdx="4" presStyleCnt="7">
        <dgm:presLayoutVars>
          <dgm:bulletEnabled val="1"/>
        </dgm:presLayoutVars>
      </dgm:prSet>
      <dgm:spPr/>
    </dgm:pt>
    <dgm:pt modelId="{EAC75E4C-DECB-4174-BF7E-333BDA562974}" type="pres">
      <dgm:prSet presAssocID="{EA76586E-23A0-471A-8624-FB1D0A87229F}" presName="sibTrans" presStyleCnt="0"/>
      <dgm:spPr/>
    </dgm:pt>
    <dgm:pt modelId="{A8CBC07B-9FE8-4429-A693-45A3F0628C6D}" type="pres">
      <dgm:prSet presAssocID="{772288CA-51D2-4E8A-B0C5-B8E3DC903B0C}" presName="node" presStyleLbl="node1" presStyleIdx="5" presStyleCnt="7">
        <dgm:presLayoutVars>
          <dgm:bulletEnabled val="1"/>
        </dgm:presLayoutVars>
      </dgm:prSet>
      <dgm:spPr/>
    </dgm:pt>
    <dgm:pt modelId="{E8D69CED-8BA8-4CA5-AA9C-5F03630E00B7}" type="pres">
      <dgm:prSet presAssocID="{644CB3E5-5A1F-4FF1-8860-DB3C44F5F83E}" presName="sibTrans" presStyleCnt="0"/>
      <dgm:spPr/>
    </dgm:pt>
    <dgm:pt modelId="{E5816879-B1DC-4A1D-BC07-CFE2C12DB19E}" type="pres">
      <dgm:prSet presAssocID="{FC7B4469-F14B-46AA-BD18-81EAF7BC1378}" presName="node" presStyleLbl="node1" presStyleIdx="6" presStyleCnt="7">
        <dgm:presLayoutVars>
          <dgm:bulletEnabled val="1"/>
        </dgm:presLayoutVars>
      </dgm:prSet>
      <dgm:spPr/>
    </dgm:pt>
  </dgm:ptLst>
  <dgm:cxnLst>
    <dgm:cxn modelId="{21509561-7E10-4C26-AF74-28D637C5EED5}" type="presOf" srcId="{772288CA-51D2-4E8A-B0C5-B8E3DC903B0C}" destId="{A8CBC07B-9FE8-4429-A693-45A3F0628C6D}" srcOrd="0" destOrd="0" presId="urn:microsoft.com/office/officeart/2005/8/layout/default"/>
    <dgm:cxn modelId="{63F36564-B9A9-4820-8A55-59087EABE6DF}" type="presOf" srcId="{12CA8ED0-0CA1-4835-930B-E38812DAD8B1}" destId="{31410325-40DB-4396-8A7A-CBB6CABBF3F1}" srcOrd="0" destOrd="0" presId="urn:microsoft.com/office/officeart/2005/8/layout/default"/>
    <dgm:cxn modelId="{8855E964-B32C-4FE8-A5E8-ADD584A5D78C}" srcId="{9B3EAA74-4221-4894-BBEC-D5CEA7FFCE00}" destId="{262BB7B8-795E-46D4-BDD2-1529E42FB85B}" srcOrd="3" destOrd="0" parTransId="{37AB2BDC-0D16-4FF1-A42A-1EADD179A5C9}" sibTransId="{0257DB59-F505-40E0-B20C-8584D6A131A3}"/>
    <dgm:cxn modelId="{E686D64A-2C5C-4ACD-A57D-3A7DF6FEADA2}" type="presOf" srcId="{262BB7B8-795E-46D4-BDD2-1529E42FB85B}" destId="{EB86765A-FDC1-4BDE-B670-D21D6D1AE527}" srcOrd="0" destOrd="0" presId="urn:microsoft.com/office/officeart/2005/8/layout/default"/>
    <dgm:cxn modelId="{7A73E94C-EC28-420A-B79B-625A3A1FB827}" srcId="{9B3EAA74-4221-4894-BBEC-D5CEA7FFCE00}" destId="{D5532B2D-714C-4B79-AA3A-D5892E29D7F0}" srcOrd="2" destOrd="0" parTransId="{92DEFFAB-7116-41C0-8DC8-AC8C5456F3FD}" sibTransId="{C2051F45-E112-4EED-AC73-0012131D77D8}"/>
    <dgm:cxn modelId="{1348075A-E10F-44F6-BECE-1AE1FC3B93B4}" type="presOf" srcId="{9B3EAA74-4221-4894-BBEC-D5CEA7FFCE00}" destId="{59082146-B1EC-480D-BBA5-06C5E0982699}" srcOrd="0" destOrd="0" presId="urn:microsoft.com/office/officeart/2005/8/layout/default"/>
    <dgm:cxn modelId="{669D1E8B-CC2D-4DD4-8219-1E033CE82918}" srcId="{9B3EAA74-4221-4894-BBEC-D5CEA7FFCE00}" destId="{FA44B53D-71A4-440E-8555-DFB2D472BE52}" srcOrd="4" destOrd="0" parTransId="{5C013834-461A-4110-8F71-94B8D69205E5}" sibTransId="{EA76586E-23A0-471A-8624-FB1D0A87229F}"/>
    <dgm:cxn modelId="{2BD91299-6E96-49E6-9680-59BD0CFB0A62}" type="presOf" srcId="{D5532B2D-714C-4B79-AA3A-D5892E29D7F0}" destId="{C97BB952-FE27-4447-B0DC-A71BC135322F}" srcOrd="0" destOrd="0" presId="urn:microsoft.com/office/officeart/2005/8/layout/default"/>
    <dgm:cxn modelId="{6D91D8A7-06B2-4C62-BD09-ADFB7BE0C8E0}" srcId="{9B3EAA74-4221-4894-BBEC-D5CEA7FFCE00}" destId="{8595B76C-5914-496F-8B0C-9C592BA78498}" srcOrd="0" destOrd="0" parTransId="{45BA8BB6-6809-4AE8-8D5D-258AD2A05669}" sibTransId="{D54B2FD3-246B-47C2-A0DA-3827FD39DD9D}"/>
    <dgm:cxn modelId="{BE157EAE-49C6-4AF5-9373-DA3809D98674}" type="presOf" srcId="{FC7B4469-F14B-46AA-BD18-81EAF7BC1378}" destId="{E5816879-B1DC-4A1D-BC07-CFE2C12DB19E}" srcOrd="0" destOrd="0" presId="urn:microsoft.com/office/officeart/2005/8/layout/default"/>
    <dgm:cxn modelId="{A65381AE-29A3-43EE-BBD9-2A25CE5B8691}" type="presOf" srcId="{8595B76C-5914-496F-8B0C-9C592BA78498}" destId="{E0CD64F1-2560-43E8-842B-91C4CA6F410E}" srcOrd="0" destOrd="0" presId="urn:microsoft.com/office/officeart/2005/8/layout/default"/>
    <dgm:cxn modelId="{6BF1F3B5-0AB5-48CA-9440-6C1BF5E04CD3}" srcId="{9B3EAA74-4221-4894-BBEC-D5CEA7FFCE00}" destId="{772288CA-51D2-4E8A-B0C5-B8E3DC903B0C}" srcOrd="5" destOrd="0" parTransId="{2D1F94D5-1971-4DDE-87F5-B89E4F8BC497}" sibTransId="{644CB3E5-5A1F-4FF1-8860-DB3C44F5F83E}"/>
    <dgm:cxn modelId="{92384BC6-83F4-4C78-B8CF-45BF3FEF1D22}" type="presOf" srcId="{FA44B53D-71A4-440E-8555-DFB2D472BE52}" destId="{F79403C1-8DFD-44C9-89AD-9D1DF41D5890}" srcOrd="0" destOrd="0" presId="urn:microsoft.com/office/officeart/2005/8/layout/default"/>
    <dgm:cxn modelId="{B2E68DFC-1EF5-4168-B547-CEFFB73AB02C}" srcId="{9B3EAA74-4221-4894-BBEC-D5CEA7FFCE00}" destId="{12CA8ED0-0CA1-4835-930B-E38812DAD8B1}" srcOrd="1" destOrd="0" parTransId="{62139FBD-51B7-493A-B2A4-A0877F3DA7C6}" sibTransId="{E5127F96-37F8-4562-B3BA-E805A4DCC3C1}"/>
    <dgm:cxn modelId="{111851FD-A2CF-4A57-A446-1C1AA1BC5966}" srcId="{9B3EAA74-4221-4894-BBEC-D5CEA7FFCE00}" destId="{FC7B4469-F14B-46AA-BD18-81EAF7BC1378}" srcOrd="6" destOrd="0" parTransId="{26BEE106-F2B8-45FA-BFFA-F7DC47D3FCCF}" sibTransId="{0B28C864-4D04-40AC-AB89-A48F93A0221F}"/>
    <dgm:cxn modelId="{925B68E7-E362-4EFD-A5DE-63E85A9F3D20}" type="presParOf" srcId="{59082146-B1EC-480D-BBA5-06C5E0982699}" destId="{E0CD64F1-2560-43E8-842B-91C4CA6F410E}" srcOrd="0" destOrd="0" presId="urn:microsoft.com/office/officeart/2005/8/layout/default"/>
    <dgm:cxn modelId="{8687C0D9-B245-445A-BB52-520EE50ADC12}" type="presParOf" srcId="{59082146-B1EC-480D-BBA5-06C5E0982699}" destId="{36B71519-E0C0-4493-9964-FAEBA1E70F21}" srcOrd="1" destOrd="0" presId="urn:microsoft.com/office/officeart/2005/8/layout/default"/>
    <dgm:cxn modelId="{D5E9E4F6-1AB8-40ED-94E8-956AAE97910D}" type="presParOf" srcId="{59082146-B1EC-480D-BBA5-06C5E0982699}" destId="{31410325-40DB-4396-8A7A-CBB6CABBF3F1}" srcOrd="2" destOrd="0" presId="urn:microsoft.com/office/officeart/2005/8/layout/default"/>
    <dgm:cxn modelId="{F273F76C-06BE-4408-9FB5-3886FADC9E1A}" type="presParOf" srcId="{59082146-B1EC-480D-BBA5-06C5E0982699}" destId="{8DCA7A6D-FAE1-45C1-8A39-6E683953F75B}" srcOrd="3" destOrd="0" presId="urn:microsoft.com/office/officeart/2005/8/layout/default"/>
    <dgm:cxn modelId="{D7E4DCD0-547E-4E03-947B-FF4F23ECCC34}" type="presParOf" srcId="{59082146-B1EC-480D-BBA5-06C5E0982699}" destId="{C97BB952-FE27-4447-B0DC-A71BC135322F}" srcOrd="4" destOrd="0" presId="urn:microsoft.com/office/officeart/2005/8/layout/default"/>
    <dgm:cxn modelId="{87AAF08D-458A-4FF6-B239-48874235FA51}" type="presParOf" srcId="{59082146-B1EC-480D-BBA5-06C5E0982699}" destId="{4314EEA3-5413-43FF-B6EE-62F3768F1F88}" srcOrd="5" destOrd="0" presId="urn:microsoft.com/office/officeart/2005/8/layout/default"/>
    <dgm:cxn modelId="{03552816-4D67-4D7B-BE0D-C9650BC73405}" type="presParOf" srcId="{59082146-B1EC-480D-BBA5-06C5E0982699}" destId="{EB86765A-FDC1-4BDE-B670-D21D6D1AE527}" srcOrd="6" destOrd="0" presId="urn:microsoft.com/office/officeart/2005/8/layout/default"/>
    <dgm:cxn modelId="{645EDB1E-DEFA-4CC8-B8F6-1C6856D215A7}" type="presParOf" srcId="{59082146-B1EC-480D-BBA5-06C5E0982699}" destId="{5D898D0F-5582-4D83-95C5-8A4371B71C7F}" srcOrd="7" destOrd="0" presId="urn:microsoft.com/office/officeart/2005/8/layout/default"/>
    <dgm:cxn modelId="{BD5F0888-D103-4D4B-8E71-BAC9D9021BDF}" type="presParOf" srcId="{59082146-B1EC-480D-BBA5-06C5E0982699}" destId="{F79403C1-8DFD-44C9-89AD-9D1DF41D5890}" srcOrd="8" destOrd="0" presId="urn:microsoft.com/office/officeart/2005/8/layout/default"/>
    <dgm:cxn modelId="{1984643A-C190-41E9-B496-F8095B121541}" type="presParOf" srcId="{59082146-B1EC-480D-BBA5-06C5E0982699}" destId="{EAC75E4C-DECB-4174-BF7E-333BDA562974}" srcOrd="9" destOrd="0" presId="urn:microsoft.com/office/officeart/2005/8/layout/default"/>
    <dgm:cxn modelId="{9C4B16C8-4B23-49DF-AE5E-B4D342495477}" type="presParOf" srcId="{59082146-B1EC-480D-BBA5-06C5E0982699}" destId="{A8CBC07B-9FE8-4429-A693-45A3F0628C6D}" srcOrd="10" destOrd="0" presId="urn:microsoft.com/office/officeart/2005/8/layout/default"/>
    <dgm:cxn modelId="{65D299E9-DFEB-4E97-A649-0132A3F9F699}" type="presParOf" srcId="{59082146-B1EC-480D-BBA5-06C5E0982699}" destId="{E8D69CED-8BA8-4CA5-AA9C-5F03630E00B7}" srcOrd="11" destOrd="0" presId="urn:microsoft.com/office/officeart/2005/8/layout/default"/>
    <dgm:cxn modelId="{9D5114E1-1BFC-4790-8129-C8E1D8048AEA}" type="presParOf" srcId="{59082146-B1EC-480D-BBA5-06C5E0982699}" destId="{E5816879-B1DC-4A1D-BC07-CFE2C12DB19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9185C8-98B6-419D-AA68-79BE04A8A278}" type="doc">
      <dgm:prSet loTypeId="urn:microsoft.com/office/officeart/2005/8/layout/vProcess5" loCatId="process" qsTypeId="urn:microsoft.com/office/officeart/2005/8/quickstyle/simple4" qsCatId="simple" csTypeId="urn:microsoft.com/office/officeart/2005/8/colors/accent2_2" csCatId="accent2"/>
      <dgm:spPr/>
      <dgm:t>
        <a:bodyPr/>
        <a:lstStyle/>
        <a:p>
          <a:endParaRPr lang="en-US"/>
        </a:p>
      </dgm:t>
    </dgm:pt>
    <dgm:pt modelId="{A6702795-45B3-40AF-998A-0580AF196C1D}">
      <dgm:prSet/>
      <dgm:spPr/>
      <dgm:t>
        <a:bodyPr/>
        <a:lstStyle/>
        <a:p>
          <a:r>
            <a:rPr lang="en-GB"/>
            <a:t>Services may be provided for individuals to help them deal with their problems. This may involve:</a:t>
          </a:r>
          <a:endParaRPr lang="en-US"/>
        </a:p>
      </dgm:t>
    </dgm:pt>
    <dgm:pt modelId="{E1A87294-C73B-4A3C-AC7E-098E1431970F}" type="parTrans" cxnId="{C42622D6-5B21-45CA-A644-E98FA31A5A93}">
      <dgm:prSet/>
      <dgm:spPr/>
      <dgm:t>
        <a:bodyPr/>
        <a:lstStyle/>
        <a:p>
          <a:endParaRPr lang="en-US"/>
        </a:p>
      </dgm:t>
    </dgm:pt>
    <dgm:pt modelId="{D40EE248-BE20-4ABC-9C9B-B3E4E1F89CA9}" type="sibTrans" cxnId="{C42622D6-5B21-45CA-A644-E98FA31A5A93}">
      <dgm:prSet/>
      <dgm:spPr/>
      <dgm:t>
        <a:bodyPr/>
        <a:lstStyle/>
        <a:p>
          <a:endParaRPr lang="en-US"/>
        </a:p>
      </dgm:t>
    </dgm:pt>
    <dgm:pt modelId="{D2160F59-88BB-4ECF-B4C2-42D1B33CC031}">
      <dgm:prSet/>
      <dgm:spPr/>
      <dgm:t>
        <a:bodyPr/>
        <a:lstStyle/>
        <a:p>
          <a:r>
            <a:rPr lang="en-GB"/>
            <a:t>counselling</a:t>
          </a:r>
          <a:endParaRPr lang="en-US"/>
        </a:p>
      </dgm:t>
    </dgm:pt>
    <dgm:pt modelId="{7D40F0A1-D6FC-4289-BCDA-7885A372F106}" type="parTrans" cxnId="{6B152E55-1814-492B-9633-6C363228AE77}">
      <dgm:prSet/>
      <dgm:spPr/>
      <dgm:t>
        <a:bodyPr/>
        <a:lstStyle/>
        <a:p>
          <a:endParaRPr lang="en-US"/>
        </a:p>
      </dgm:t>
    </dgm:pt>
    <dgm:pt modelId="{E0F5C359-802C-4177-99A2-6158A17946A9}" type="sibTrans" cxnId="{6B152E55-1814-492B-9633-6C363228AE77}">
      <dgm:prSet/>
      <dgm:spPr/>
      <dgm:t>
        <a:bodyPr/>
        <a:lstStyle/>
        <a:p>
          <a:endParaRPr lang="en-US"/>
        </a:p>
      </dgm:t>
    </dgm:pt>
    <dgm:pt modelId="{AC06CC72-87C8-4A93-960E-47AE07A94CA2}">
      <dgm:prSet/>
      <dgm:spPr/>
      <dgm:t>
        <a:bodyPr/>
        <a:lstStyle/>
        <a:p>
          <a:r>
            <a:rPr lang="en-GB"/>
            <a:t>personal case work </a:t>
          </a:r>
          <a:endParaRPr lang="en-US"/>
        </a:p>
      </dgm:t>
    </dgm:pt>
    <dgm:pt modelId="{19455CF3-E6EB-45D5-8E5C-8568B0C680EF}" type="parTrans" cxnId="{BACCF367-D637-406B-8D82-0305A1BB9563}">
      <dgm:prSet/>
      <dgm:spPr/>
      <dgm:t>
        <a:bodyPr/>
        <a:lstStyle/>
        <a:p>
          <a:endParaRPr lang="en-US"/>
        </a:p>
      </dgm:t>
    </dgm:pt>
    <dgm:pt modelId="{487AA3E4-6A61-472C-A8D3-97CBE474A4B5}" type="sibTrans" cxnId="{BACCF367-D637-406B-8D82-0305A1BB9563}">
      <dgm:prSet/>
      <dgm:spPr/>
      <dgm:t>
        <a:bodyPr/>
        <a:lstStyle/>
        <a:p>
          <a:endParaRPr lang="en-US"/>
        </a:p>
      </dgm:t>
    </dgm:pt>
    <dgm:pt modelId="{1350A8C9-5C62-45B1-AAF0-4740B859FBE7}">
      <dgm:prSet/>
      <dgm:spPr/>
      <dgm:t>
        <a:bodyPr/>
        <a:lstStyle/>
        <a:p>
          <a:r>
            <a:rPr lang="en-GB"/>
            <a:t>employee assistance programmes</a:t>
          </a:r>
          <a:endParaRPr lang="en-US"/>
        </a:p>
      </dgm:t>
    </dgm:pt>
    <dgm:pt modelId="{AD802393-CD3F-4A38-B1D3-D3566FAC4473}" type="parTrans" cxnId="{6B0589B3-CC8E-4752-9449-87B6C9E85EDF}">
      <dgm:prSet/>
      <dgm:spPr/>
      <dgm:t>
        <a:bodyPr/>
        <a:lstStyle/>
        <a:p>
          <a:endParaRPr lang="en-US"/>
        </a:p>
      </dgm:t>
    </dgm:pt>
    <dgm:pt modelId="{F6252F4D-3BA3-4D1F-A760-75A4182F7AB4}" type="sibTrans" cxnId="{6B0589B3-CC8E-4752-9449-87B6C9E85EDF}">
      <dgm:prSet/>
      <dgm:spPr/>
      <dgm:t>
        <a:bodyPr/>
        <a:lstStyle/>
        <a:p>
          <a:endParaRPr lang="en-US"/>
        </a:p>
      </dgm:t>
    </dgm:pt>
    <dgm:pt modelId="{DF5702FB-8110-484C-9ECB-56B88BD8A41E}" type="pres">
      <dgm:prSet presAssocID="{429185C8-98B6-419D-AA68-79BE04A8A278}" presName="outerComposite" presStyleCnt="0">
        <dgm:presLayoutVars>
          <dgm:chMax val="5"/>
          <dgm:dir/>
          <dgm:resizeHandles val="exact"/>
        </dgm:presLayoutVars>
      </dgm:prSet>
      <dgm:spPr/>
    </dgm:pt>
    <dgm:pt modelId="{A1343B94-B89C-4CDA-B17C-AC14FBF937BC}" type="pres">
      <dgm:prSet presAssocID="{429185C8-98B6-419D-AA68-79BE04A8A278}" presName="dummyMaxCanvas" presStyleCnt="0">
        <dgm:presLayoutVars/>
      </dgm:prSet>
      <dgm:spPr/>
    </dgm:pt>
    <dgm:pt modelId="{7040A6D3-6774-449C-840C-3F1B4549AB76}" type="pres">
      <dgm:prSet presAssocID="{429185C8-98B6-419D-AA68-79BE04A8A278}" presName="FourNodes_1" presStyleLbl="node1" presStyleIdx="0" presStyleCnt="4">
        <dgm:presLayoutVars>
          <dgm:bulletEnabled val="1"/>
        </dgm:presLayoutVars>
      </dgm:prSet>
      <dgm:spPr/>
    </dgm:pt>
    <dgm:pt modelId="{3FB719BE-63B1-471E-87D0-B319ADE9C2BA}" type="pres">
      <dgm:prSet presAssocID="{429185C8-98B6-419D-AA68-79BE04A8A278}" presName="FourNodes_2" presStyleLbl="node1" presStyleIdx="1" presStyleCnt="4">
        <dgm:presLayoutVars>
          <dgm:bulletEnabled val="1"/>
        </dgm:presLayoutVars>
      </dgm:prSet>
      <dgm:spPr/>
    </dgm:pt>
    <dgm:pt modelId="{5F627857-575A-484C-8665-F49AFAE7EF52}" type="pres">
      <dgm:prSet presAssocID="{429185C8-98B6-419D-AA68-79BE04A8A278}" presName="FourNodes_3" presStyleLbl="node1" presStyleIdx="2" presStyleCnt="4">
        <dgm:presLayoutVars>
          <dgm:bulletEnabled val="1"/>
        </dgm:presLayoutVars>
      </dgm:prSet>
      <dgm:spPr/>
    </dgm:pt>
    <dgm:pt modelId="{D6D901A3-47FE-4291-9B53-6B630F5B8245}" type="pres">
      <dgm:prSet presAssocID="{429185C8-98B6-419D-AA68-79BE04A8A278}" presName="FourNodes_4" presStyleLbl="node1" presStyleIdx="3" presStyleCnt="4">
        <dgm:presLayoutVars>
          <dgm:bulletEnabled val="1"/>
        </dgm:presLayoutVars>
      </dgm:prSet>
      <dgm:spPr/>
    </dgm:pt>
    <dgm:pt modelId="{20C41429-2FEA-4090-B2EA-E9555B77DFAD}" type="pres">
      <dgm:prSet presAssocID="{429185C8-98B6-419D-AA68-79BE04A8A278}" presName="FourConn_1-2" presStyleLbl="fgAccFollowNode1" presStyleIdx="0" presStyleCnt="3">
        <dgm:presLayoutVars>
          <dgm:bulletEnabled val="1"/>
        </dgm:presLayoutVars>
      </dgm:prSet>
      <dgm:spPr/>
    </dgm:pt>
    <dgm:pt modelId="{7CDC9358-E042-4AC4-A0D9-DDB90FD4FB3F}" type="pres">
      <dgm:prSet presAssocID="{429185C8-98B6-419D-AA68-79BE04A8A278}" presName="FourConn_2-3" presStyleLbl="fgAccFollowNode1" presStyleIdx="1" presStyleCnt="3">
        <dgm:presLayoutVars>
          <dgm:bulletEnabled val="1"/>
        </dgm:presLayoutVars>
      </dgm:prSet>
      <dgm:spPr/>
    </dgm:pt>
    <dgm:pt modelId="{307CE044-355D-44C2-BC95-971CF36B282C}" type="pres">
      <dgm:prSet presAssocID="{429185C8-98B6-419D-AA68-79BE04A8A278}" presName="FourConn_3-4" presStyleLbl="fgAccFollowNode1" presStyleIdx="2" presStyleCnt="3">
        <dgm:presLayoutVars>
          <dgm:bulletEnabled val="1"/>
        </dgm:presLayoutVars>
      </dgm:prSet>
      <dgm:spPr/>
    </dgm:pt>
    <dgm:pt modelId="{7356F8DA-8D44-484B-A539-B9E925549C93}" type="pres">
      <dgm:prSet presAssocID="{429185C8-98B6-419D-AA68-79BE04A8A278}" presName="FourNodes_1_text" presStyleLbl="node1" presStyleIdx="3" presStyleCnt="4">
        <dgm:presLayoutVars>
          <dgm:bulletEnabled val="1"/>
        </dgm:presLayoutVars>
      </dgm:prSet>
      <dgm:spPr/>
    </dgm:pt>
    <dgm:pt modelId="{7B71131E-80B6-449F-8544-1CEA48941F65}" type="pres">
      <dgm:prSet presAssocID="{429185C8-98B6-419D-AA68-79BE04A8A278}" presName="FourNodes_2_text" presStyleLbl="node1" presStyleIdx="3" presStyleCnt="4">
        <dgm:presLayoutVars>
          <dgm:bulletEnabled val="1"/>
        </dgm:presLayoutVars>
      </dgm:prSet>
      <dgm:spPr/>
    </dgm:pt>
    <dgm:pt modelId="{788C4DDD-5C0D-487E-A65D-F236C9FBC842}" type="pres">
      <dgm:prSet presAssocID="{429185C8-98B6-419D-AA68-79BE04A8A278}" presName="FourNodes_3_text" presStyleLbl="node1" presStyleIdx="3" presStyleCnt="4">
        <dgm:presLayoutVars>
          <dgm:bulletEnabled val="1"/>
        </dgm:presLayoutVars>
      </dgm:prSet>
      <dgm:spPr/>
    </dgm:pt>
    <dgm:pt modelId="{E360BC87-AA66-4A5D-A44F-A5D5CCC74295}" type="pres">
      <dgm:prSet presAssocID="{429185C8-98B6-419D-AA68-79BE04A8A278}" presName="FourNodes_4_text" presStyleLbl="node1" presStyleIdx="3" presStyleCnt="4">
        <dgm:presLayoutVars>
          <dgm:bulletEnabled val="1"/>
        </dgm:presLayoutVars>
      </dgm:prSet>
      <dgm:spPr/>
    </dgm:pt>
  </dgm:ptLst>
  <dgm:cxnLst>
    <dgm:cxn modelId="{CB73A15D-C07B-49A1-857A-05DBF62E02F5}" type="presOf" srcId="{A6702795-45B3-40AF-998A-0580AF196C1D}" destId="{7356F8DA-8D44-484B-A539-B9E925549C93}" srcOrd="1" destOrd="0" presId="urn:microsoft.com/office/officeart/2005/8/layout/vProcess5"/>
    <dgm:cxn modelId="{6765E044-D410-480E-B7ED-43539218798D}" type="presOf" srcId="{429185C8-98B6-419D-AA68-79BE04A8A278}" destId="{DF5702FB-8110-484C-9ECB-56B88BD8A41E}" srcOrd="0" destOrd="0" presId="urn:microsoft.com/office/officeart/2005/8/layout/vProcess5"/>
    <dgm:cxn modelId="{1C20A466-B0CB-4A48-BDBC-FB9FA58FB7A2}" type="presOf" srcId="{487AA3E4-6A61-472C-A8D3-97CBE474A4B5}" destId="{307CE044-355D-44C2-BC95-971CF36B282C}" srcOrd="0" destOrd="0" presId="urn:microsoft.com/office/officeart/2005/8/layout/vProcess5"/>
    <dgm:cxn modelId="{BACCF367-D637-406B-8D82-0305A1BB9563}" srcId="{429185C8-98B6-419D-AA68-79BE04A8A278}" destId="{AC06CC72-87C8-4A93-960E-47AE07A94CA2}" srcOrd="2" destOrd="0" parTransId="{19455CF3-E6EB-45D5-8E5C-8568B0C680EF}" sibTransId="{487AA3E4-6A61-472C-A8D3-97CBE474A4B5}"/>
    <dgm:cxn modelId="{2C9D466D-89ED-4E5A-9163-321139DEFFB0}" type="presOf" srcId="{1350A8C9-5C62-45B1-AAF0-4740B859FBE7}" destId="{D6D901A3-47FE-4291-9B53-6B630F5B8245}" srcOrd="0" destOrd="0" presId="urn:microsoft.com/office/officeart/2005/8/layout/vProcess5"/>
    <dgm:cxn modelId="{2ACBF970-459B-4F2F-BBC6-11A562E405FD}" type="presOf" srcId="{AC06CC72-87C8-4A93-960E-47AE07A94CA2}" destId="{5F627857-575A-484C-8665-F49AFAE7EF52}" srcOrd="0" destOrd="0" presId="urn:microsoft.com/office/officeart/2005/8/layout/vProcess5"/>
    <dgm:cxn modelId="{6B152E55-1814-492B-9633-6C363228AE77}" srcId="{429185C8-98B6-419D-AA68-79BE04A8A278}" destId="{D2160F59-88BB-4ECF-B4C2-42D1B33CC031}" srcOrd="1" destOrd="0" parTransId="{7D40F0A1-D6FC-4289-BCDA-7885A372F106}" sibTransId="{E0F5C359-802C-4177-99A2-6158A17946A9}"/>
    <dgm:cxn modelId="{358E0C76-72D5-4E60-A243-937EEACF952F}" type="presOf" srcId="{D2160F59-88BB-4ECF-B4C2-42D1B33CC031}" destId="{3FB719BE-63B1-471E-87D0-B319ADE9C2BA}" srcOrd="0" destOrd="0" presId="urn:microsoft.com/office/officeart/2005/8/layout/vProcess5"/>
    <dgm:cxn modelId="{2DEACD7E-E08F-4F45-8324-59390C8E8289}" type="presOf" srcId="{AC06CC72-87C8-4A93-960E-47AE07A94CA2}" destId="{788C4DDD-5C0D-487E-A65D-F236C9FBC842}" srcOrd="1" destOrd="0" presId="urn:microsoft.com/office/officeart/2005/8/layout/vProcess5"/>
    <dgm:cxn modelId="{0906DBA3-92B4-47AF-8058-11F7FE0194BD}" type="presOf" srcId="{D40EE248-BE20-4ABC-9C9B-B3E4E1F89CA9}" destId="{20C41429-2FEA-4090-B2EA-E9555B77DFAD}" srcOrd="0" destOrd="0" presId="urn:microsoft.com/office/officeart/2005/8/layout/vProcess5"/>
    <dgm:cxn modelId="{6B0589B3-CC8E-4752-9449-87B6C9E85EDF}" srcId="{429185C8-98B6-419D-AA68-79BE04A8A278}" destId="{1350A8C9-5C62-45B1-AAF0-4740B859FBE7}" srcOrd="3" destOrd="0" parTransId="{AD802393-CD3F-4A38-B1D3-D3566FAC4473}" sibTransId="{F6252F4D-3BA3-4D1F-A760-75A4182F7AB4}"/>
    <dgm:cxn modelId="{ACD74DC2-5B77-49D3-BEDE-BA9903146A3D}" type="presOf" srcId="{E0F5C359-802C-4177-99A2-6158A17946A9}" destId="{7CDC9358-E042-4AC4-A0D9-DDB90FD4FB3F}" srcOrd="0" destOrd="0" presId="urn:microsoft.com/office/officeart/2005/8/layout/vProcess5"/>
    <dgm:cxn modelId="{8EEF5DD0-022F-4658-95DE-F50AEAF979DD}" type="presOf" srcId="{A6702795-45B3-40AF-998A-0580AF196C1D}" destId="{7040A6D3-6774-449C-840C-3F1B4549AB76}" srcOrd="0" destOrd="0" presId="urn:microsoft.com/office/officeart/2005/8/layout/vProcess5"/>
    <dgm:cxn modelId="{C42622D6-5B21-45CA-A644-E98FA31A5A93}" srcId="{429185C8-98B6-419D-AA68-79BE04A8A278}" destId="{A6702795-45B3-40AF-998A-0580AF196C1D}" srcOrd="0" destOrd="0" parTransId="{E1A87294-C73B-4A3C-AC7E-098E1431970F}" sibTransId="{D40EE248-BE20-4ABC-9C9B-B3E4E1F89CA9}"/>
    <dgm:cxn modelId="{9BF7DBE8-C88D-4FD5-A59A-EEC61AB6E20D}" type="presOf" srcId="{D2160F59-88BB-4ECF-B4C2-42D1B33CC031}" destId="{7B71131E-80B6-449F-8544-1CEA48941F65}" srcOrd="1" destOrd="0" presId="urn:microsoft.com/office/officeart/2005/8/layout/vProcess5"/>
    <dgm:cxn modelId="{B49188FF-35DE-4080-A0A5-CD894B8D5009}" type="presOf" srcId="{1350A8C9-5C62-45B1-AAF0-4740B859FBE7}" destId="{E360BC87-AA66-4A5D-A44F-A5D5CCC74295}" srcOrd="1" destOrd="0" presId="urn:microsoft.com/office/officeart/2005/8/layout/vProcess5"/>
    <dgm:cxn modelId="{666D8B74-1FEF-4D76-8DB3-91D76B35A641}" type="presParOf" srcId="{DF5702FB-8110-484C-9ECB-56B88BD8A41E}" destId="{A1343B94-B89C-4CDA-B17C-AC14FBF937BC}" srcOrd="0" destOrd="0" presId="urn:microsoft.com/office/officeart/2005/8/layout/vProcess5"/>
    <dgm:cxn modelId="{1B54EA78-8CE4-467C-9C63-D06CDE8B1E07}" type="presParOf" srcId="{DF5702FB-8110-484C-9ECB-56B88BD8A41E}" destId="{7040A6D3-6774-449C-840C-3F1B4549AB76}" srcOrd="1" destOrd="0" presId="urn:microsoft.com/office/officeart/2005/8/layout/vProcess5"/>
    <dgm:cxn modelId="{EBA531C8-5C90-473E-99BA-F40793824A05}" type="presParOf" srcId="{DF5702FB-8110-484C-9ECB-56B88BD8A41E}" destId="{3FB719BE-63B1-471E-87D0-B319ADE9C2BA}" srcOrd="2" destOrd="0" presId="urn:microsoft.com/office/officeart/2005/8/layout/vProcess5"/>
    <dgm:cxn modelId="{7149EBBE-6369-47BA-AF46-8FB24B937BDC}" type="presParOf" srcId="{DF5702FB-8110-484C-9ECB-56B88BD8A41E}" destId="{5F627857-575A-484C-8665-F49AFAE7EF52}" srcOrd="3" destOrd="0" presId="urn:microsoft.com/office/officeart/2005/8/layout/vProcess5"/>
    <dgm:cxn modelId="{7D4482A3-5B2D-45C7-943D-C47FD775F2C3}" type="presParOf" srcId="{DF5702FB-8110-484C-9ECB-56B88BD8A41E}" destId="{D6D901A3-47FE-4291-9B53-6B630F5B8245}" srcOrd="4" destOrd="0" presId="urn:microsoft.com/office/officeart/2005/8/layout/vProcess5"/>
    <dgm:cxn modelId="{3E613723-B7FB-4B58-B7A6-54081BB9F46E}" type="presParOf" srcId="{DF5702FB-8110-484C-9ECB-56B88BD8A41E}" destId="{20C41429-2FEA-4090-B2EA-E9555B77DFAD}" srcOrd="5" destOrd="0" presId="urn:microsoft.com/office/officeart/2005/8/layout/vProcess5"/>
    <dgm:cxn modelId="{8C319B94-11FC-4DBA-9EF5-EED7008AB3CE}" type="presParOf" srcId="{DF5702FB-8110-484C-9ECB-56B88BD8A41E}" destId="{7CDC9358-E042-4AC4-A0D9-DDB90FD4FB3F}" srcOrd="6" destOrd="0" presId="urn:microsoft.com/office/officeart/2005/8/layout/vProcess5"/>
    <dgm:cxn modelId="{53CE6E43-71FC-4FB2-8BBE-B8190C26485A}" type="presParOf" srcId="{DF5702FB-8110-484C-9ECB-56B88BD8A41E}" destId="{307CE044-355D-44C2-BC95-971CF36B282C}" srcOrd="7" destOrd="0" presId="urn:microsoft.com/office/officeart/2005/8/layout/vProcess5"/>
    <dgm:cxn modelId="{F766AE9D-DB03-4488-84D3-B285DE436F47}" type="presParOf" srcId="{DF5702FB-8110-484C-9ECB-56B88BD8A41E}" destId="{7356F8DA-8D44-484B-A539-B9E925549C93}" srcOrd="8" destOrd="0" presId="urn:microsoft.com/office/officeart/2005/8/layout/vProcess5"/>
    <dgm:cxn modelId="{5D5A3A11-0244-45F3-88F1-51E2027C188C}" type="presParOf" srcId="{DF5702FB-8110-484C-9ECB-56B88BD8A41E}" destId="{7B71131E-80B6-449F-8544-1CEA48941F65}" srcOrd="9" destOrd="0" presId="urn:microsoft.com/office/officeart/2005/8/layout/vProcess5"/>
    <dgm:cxn modelId="{3D391CE3-3500-46B9-9BAE-94E5E1D3827D}" type="presParOf" srcId="{DF5702FB-8110-484C-9ECB-56B88BD8A41E}" destId="{788C4DDD-5C0D-487E-A65D-F236C9FBC842}" srcOrd="10" destOrd="0" presId="urn:microsoft.com/office/officeart/2005/8/layout/vProcess5"/>
    <dgm:cxn modelId="{E9BC0C69-25E0-4513-9492-F21D2B8BDB74}" type="presParOf" srcId="{DF5702FB-8110-484C-9ECB-56B88BD8A41E}" destId="{E360BC87-AA66-4A5D-A44F-A5D5CCC74295}"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0517CD-B724-4D2C-B5F4-CAA0036588A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76DEA3F-68B8-40E7-9BF3-2FD2555C901C}">
      <dgm:prSet/>
      <dgm:spPr/>
      <dgm:t>
        <a:bodyPr/>
        <a:lstStyle/>
        <a:p>
          <a:r>
            <a:rPr lang="en-GB"/>
            <a:t>People professionals can communicate to staff and train managers on what a healthy workplace is and help them embed this. </a:t>
          </a:r>
          <a:endParaRPr lang="en-US"/>
        </a:p>
      </dgm:t>
    </dgm:pt>
    <dgm:pt modelId="{1F0D98EF-5703-4368-8E96-9A3DFC77540F}" type="parTrans" cxnId="{7017C3CC-3013-4CDC-9428-8AE878295B1F}">
      <dgm:prSet/>
      <dgm:spPr/>
      <dgm:t>
        <a:bodyPr/>
        <a:lstStyle/>
        <a:p>
          <a:endParaRPr lang="en-US"/>
        </a:p>
      </dgm:t>
    </dgm:pt>
    <dgm:pt modelId="{5D880C58-2DB5-4034-AC5F-EAB2214246C6}" type="sibTrans" cxnId="{7017C3CC-3013-4CDC-9428-8AE878295B1F}">
      <dgm:prSet/>
      <dgm:spPr/>
      <dgm:t>
        <a:bodyPr/>
        <a:lstStyle/>
        <a:p>
          <a:endParaRPr lang="en-US"/>
        </a:p>
      </dgm:t>
    </dgm:pt>
    <dgm:pt modelId="{929D3D61-1BDD-4B46-992A-114943767A62}">
      <dgm:prSet/>
      <dgm:spPr/>
      <dgm:t>
        <a:bodyPr/>
        <a:lstStyle/>
        <a:p>
          <a:r>
            <a:rPr lang="en-GB"/>
            <a:t>Training must be provided so that managers can spot the signs of poor workplace wellbeing and address concerns early. </a:t>
          </a:r>
          <a:endParaRPr lang="en-US"/>
        </a:p>
      </dgm:t>
    </dgm:pt>
    <dgm:pt modelId="{7F4F1C1C-C043-45EF-9928-4FD50AA080A4}" type="parTrans" cxnId="{A455379D-30E0-49D9-9A7C-F86A42749418}">
      <dgm:prSet/>
      <dgm:spPr/>
      <dgm:t>
        <a:bodyPr/>
        <a:lstStyle/>
        <a:p>
          <a:endParaRPr lang="en-US"/>
        </a:p>
      </dgm:t>
    </dgm:pt>
    <dgm:pt modelId="{D1C19A82-0012-4A4A-AA45-35624EC28A65}" type="sibTrans" cxnId="{A455379D-30E0-49D9-9A7C-F86A42749418}">
      <dgm:prSet/>
      <dgm:spPr/>
      <dgm:t>
        <a:bodyPr/>
        <a:lstStyle/>
        <a:p>
          <a:endParaRPr lang="en-US"/>
        </a:p>
      </dgm:t>
    </dgm:pt>
    <dgm:pt modelId="{D9ED1BDF-1ECD-4D00-9E64-B4C534252416}">
      <dgm:prSet/>
      <dgm:spPr/>
      <dgm:t>
        <a:bodyPr/>
        <a:lstStyle/>
        <a:p>
          <a:r>
            <a:rPr lang="en-GB" b="0" i="0" dirty="0"/>
            <a:t>Management style often blamed for work-related stress</a:t>
          </a:r>
          <a:endParaRPr lang="en-US" dirty="0"/>
        </a:p>
      </dgm:t>
    </dgm:pt>
    <dgm:pt modelId="{A6E40505-1006-461F-8346-7876EE111A97}" type="parTrans" cxnId="{BA4EE351-0713-48F7-9C8D-4FEEAF0CC8AA}">
      <dgm:prSet/>
      <dgm:spPr/>
      <dgm:t>
        <a:bodyPr/>
        <a:lstStyle/>
        <a:p>
          <a:endParaRPr lang="en-US"/>
        </a:p>
      </dgm:t>
    </dgm:pt>
    <dgm:pt modelId="{BA45535F-B374-4F0F-84DE-E0AFFBB82F3A}" type="sibTrans" cxnId="{BA4EE351-0713-48F7-9C8D-4FEEAF0CC8AA}">
      <dgm:prSet/>
      <dgm:spPr/>
      <dgm:t>
        <a:bodyPr/>
        <a:lstStyle/>
        <a:p>
          <a:endParaRPr lang="en-US"/>
        </a:p>
      </dgm:t>
    </dgm:pt>
    <dgm:pt modelId="{AC6C0FA9-0503-488D-943E-19FA974533C9}">
      <dgm:prSet/>
      <dgm:spPr/>
      <dgm:t>
        <a:bodyPr/>
        <a:lstStyle/>
        <a:p>
          <a:r>
            <a:rPr lang="en-GB" b="0" i="0"/>
            <a:t>Employees must also look after their own health and the organisation can help them do this bny having well supported job roles, good communication and resources for employees to access assistance. </a:t>
          </a:r>
          <a:endParaRPr lang="en-US"/>
        </a:p>
      </dgm:t>
    </dgm:pt>
    <dgm:pt modelId="{D460266C-B7A2-46B2-AE26-B73BD3ACD341}" type="parTrans" cxnId="{807463DA-D878-403C-B1CD-A523A676A63E}">
      <dgm:prSet/>
      <dgm:spPr/>
      <dgm:t>
        <a:bodyPr/>
        <a:lstStyle/>
        <a:p>
          <a:endParaRPr lang="en-US"/>
        </a:p>
      </dgm:t>
    </dgm:pt>
    <dgm:pt modelId="{1B5471D7-27C3-4481-BB41-6816E24AF688}" type="sibTrans" cxnId="{807463DA-D878-403C-B1CD-A523A676A63E}">
      <dgm:prSet/>
      <dgm:spPr/>
      <dgm:t>
        <a:bodyPr/>
        <a:lstStyle/>
        <a:p>
          <a:endParaRPr lang="en-US"/>
        </a:p>
      </dgm:t>
    </dgm:pt>
    <dgm:pt modelId="{6D6D628B-E764-4726-A7C0-73A359E41007}">
      <dgm:prSet/>
      <dgm:spPr/>
      <dgm:t>
        <a:bodyPr/>
        <a:lstStyle/>
        <a:p>
          <a:r>
            <a:rPr lang="en-GB"/>
            <a:t>(Suff, 2024)</a:t>
          </a:r>
          <a:endParaRPr lang="en-US"/>
        </a:p>
      </dgm:t>
    </dgm:pt>
    <dgm:pt modelId="{6C038816-F113-467E-9D05-70D1ADC2152D}" type="parTrans" cxnId="{6ABB9C6B-20A3-4E3A-8D2F-C31F5FD5374B}">
      <dgm:prSet/>
      <dgm:spPr/>
      <dgm:t>
        <a:bodyPr/>
        <a:lstStyle/>
        <a:p>
          <a:endParaRPr lang="en-US"/>
        </a:p>
      </dgm:t>
    </dgm:pt>
    <dgm:pt modelId="{29A85276-5282-49F5-8F4D-04AE20B4F0C9}" type="sibTrans" cxnId="{6ABB9C6B-20A3-4E3A-8D2F-C31F5FD5374B}">
      <dgm:prSet/>
      <dgm:spPr/>
      <dgm:t>
        <a:bodyPr/>
        <a:lstStyle/>
        <a:p>
          <a:endParaRPr lang="en-US"/>
        </a:p>
      </dgm:t>
    </dgm:pt>
    <dgm:pt modelId="{D5C31E2F-8653-4406-B498-9CB4430EBE6A}" type="pres">
      <dgm:prSet presAssocID="{B90517CD-B724-4D2C-B5F4-CAA0036588A0}" presName="root" presStyleCnt="0">
        <dgm:presLayoutVars>
          <dgm:dir/>
          <dgm:resizeHandles val="exact"/>
        </dgm:presLayoutVars>
      </dgm:prSet>
      <dgm:spPr/>
    </dgm:pt>
    <dgm:pt modelId="{E522F690-4F86-4DEA-AA00-3C473139C2D2}" type="pres">
      <dgm:prSet presAssocID="{B76DEA3F-68B8-40E7-9BF3-2FD2555C901C}" presName="compNode" presStyleCnt="0"/>
      <dgm:spPr/>
    </dgm:pt>
    <dgm:pt modelId="{EB0A4521-CCDC-4341-807A-59421E9B1C88}" type="pres">
      <dgm:prSet presAssocID="{B76DEA3F-68B8-40E7-9BF3-2FD2555C901C}" presName="bgRect" presStyleLbl="bgShp" presStyleIdx="0" presStyleCnt="5"/>
      <dgm:spPr/>
    </dgm:pt>
    <dgm:pt modelId="{5888F80E-4BB0-4CE2-A79F-09B1517A4E1D}" type="pres">
      <dgm:prSet presAssocID="{B76DEA3F-68B8-40E7-9BF3-2FD2555C901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104186C5-E60B-40ED-8AF9-1E12724BEED0}" type="pres">
      <dgm:prSet presAssocID="{B76DEA3F-68B8-40E7-9BF3-2FD2555C901C}" presName="spaceRect" presStyleCnt="0"/>
      <dgm:spPr/>
    </dgm:pt>
    <dgm:pt modelId="{AE6C8E23-42CC-4790-B021-534FEA81C0BE}" type="pres">
      <dgm:prSet presAssocID="{B76DEA3F-68B8-40E7-9BF3-2FD2555C901C}" presName="parTx" presStyleLbl="revTx" presStyleIdx="0" presStyleCnt="5">
        <dgm:presLayoutVars>
          <dgm:chMax val="0"/>
          <dgm:chPref val="0"/>
        </dgm:presLayoutVars>
      </dgm:prSet>
      <dgm:spPr/>
    </dgm:pt>
    <dgm:pt modelId="{B60200F0-5BC7-4BBC-AE57-1FA1896E0993}" type="pres">
      <dgm:prSet presAssocID="{5D880C58-2DB5-4034-AC5F-EAB2214246C6}" presName="sibTrans" presStyleCnt="0"/>
      <dgm:spPr/>
    </dgm:pt>
    <dgm:pt modelId="{34AE3544-3109-4863-9B2A-9CFA28BC08F3}" type="pres">
      <dgm:prSet presAssocID="{929D3D61-1BDD-4B46-992A-114943767A62}" presName="compNode" presStyleCnt="0"/>
      <dgm:spPr/>
    </dgm:pt>
    <dgm:pt modelId="{65DEF48E-3968-4F25-B76E-172DF25FAF7B}" type="pres">
      <dgm:prSet presAssocID="{929D3D61-1BDD-4B46-992A-114943767A62}" presName="bgRect" presStyleLbl="bgShp" presStyleIdx="1" presStyleCnt="5"/>
      <dgm:spPr/>
    </dgm:pt>
    <dgm:pt modelId="{14073CBA-9DFA-4D35-9B2D-49F525A0C2C7}" type="pres">
      <dgm:prSet presAssocID="{929D3D61-1BDD-4B46-992A-114943767A6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E0059BA1-C37E-4932-B49E-51C9F65013B1}" type="pres">
      <dgm:prSet presAssocID="{929D3D61-1BDD-4B46-992A-114943767A62}" presName="spaceRect" presStyleCnt="0"/>
      <dgm:spPr/>
    </dgm:pt>
    <dgm:pt modelId="{92E87BE4-F787-4A25-A245-1B152EA0271D}" type="pres">
      <dgm:prSet presAssocID="{929D3D61-1BDD-4B46-992A-114943767A62}" presName="parTx" presStyleLbl="revTx" presStyleIdx="1" presStyleCnt="5">
        <dgm:presLayoutVars>
          <dgm:chMax val="0"/>
          <dgm:chPref val="0"/>
        </dgm:presLayoutVars>
      </dgm:prSet>
      <dgm:spPr/>
    </dgm:pt>
    <dgm:pt modelId="{9CFE7051-7265-4C5B-A616-EED6B74BA601}" type="pres">
      <dgm:prSet presAssocID="{D1C19A82-0012-4A4A-AA45-35624EC28A65}" presName="sibTrans" presStyleCnt="0"/>
      <dgm:spPr/>
    </dgm:pt>
    <dgm:pt modelId="{3C54C545-A131-480B-BA7A-A4191A36E73D}" type="pres">
      <dgm:prSet presAssocID="{D9ED1BDF-1ECD-4D00-9E64-B4C534252416}" presName="compNode" presStyleCnt="0"/>
      <dgm:spPr/>
    </dgm:pt>
    <dgm:pt modelId="{DCD61F2D-BE5A-46F3-9232-67A1222D7279}" type="pres">
      <dgm:prSet presAssocID="{D9ED1BDF-1ECD-4D00-9E64-B4C534252416}" presName="bgRect" presStyleLbl="bgShp" presStyleIdx="2" presStyleCnt="5"/>
      <dgm:spPr/>
    </dgm:pt>
    <dgm:pt modelId="{270B3552-03C1-4C4D-99B6-F119070183CA}" type="pres">
      <dgm:prSet presAssocID="{D9ED1BDF-1ECD-4D00-9E64-B4C53425241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7B5104FC-4B03-4D11-A944-2CA63B125A54}" type="pres">
      <dgm:prSet presAssocID="{D9ED1BDF-1ECD-4D00-9E64-B4C534252416}" presName="spaceRect" presStyleCnt="0"/>
      <dgm:spPr/>
    </dgm:pt>
    <dgm:pt modelId="{4306F351-7852-40A8-8E87-7E43D43E71D2}" type="pres">
      <dgm:prSet presAssocID="{D9ED1BDF-1ECD-4D00-9E64-B4C534252416}" presName="parTx" presStyleLbl="revTx" presStyleIdx="2" presStyleCnt="5">
        <dgm:presLayoutVars>
          <dgm:chMax val="0"/>
          <dgm:chPref val="0"/>
        </dgm:presLayoutVars>
      </dgm:prSet>
      <dgm:spPr/>
    </dgm:pt>
    <dgm:pt modelId="{88907D83-3940-48F0-99CF-B34DBE8F2A74}" type="pres">
      <dgm:prSet presAssocID="{BA45535F-B374-4F0F-84DE-E0AFFBB82F3A}" presName="sibTrans" presStyleCnt="0"/>
      <dgm:spPr/>
    </dgm:pt>
    <dgm:pt modelId="{DBFC72D0-8205-44C9-BBB1-499FA621D8B2}" type="pres">
      <dgm:prSet presAssocID="{AC6C0FA9-0503-488D-943E-19FA974533C9}" presName="compNode" presStyleCnt="0"/>
      <dgm:spPr/>
    </dgm:pt>
    <dgm:pt modelId="{5ED50D13-2554-4197-8906-DC2D7D7EDB77}" type="pres">
      <dgm:prSet presAssocID="{AC6C0FA9-0503-488D-943E-19FA974533C9}" presName="bgRect" presStyleLbl="bgShp" presStyleIdx="3" presStyleCnt="5"/>
      <dgm:spPr/>
    </dgm:pt>
    <dgm:pt modelId="{31AC2B55-093C-43D8-8553-232A658AC331}" type="pres">
      <dgm:prSet presAssocID="{AC6C0FA9-0503-488D-943E-19FA974533C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A7A61DF4-2283-48AD-BB2D-80370048D363}" type="pres">
      <dgm:prSet presAssocID="{AC6C0FA9-0503-488D-943E-19FA974533C9}" presName="spaceRect" presStyleCnt="0"/>
      <dgm:spPr/>
    </dgm:pt>
    <dgm:pt modelId="{F29B0F1D-53FD-419C-BCA7-9F0A1C48C61B}" type="pres">
      <dgm:prSet presAssocID="{AC6C0FA9-0503-488D-943E-19FA974533C9}" presName="parTx" presStyleLbl="revTx" presStyleIdx="3" presStyleCnt="5">
        <dgm:presLayoutVars>
          <dgm:chMax val="0"/>
          <dgm:chPref val="0"/>
        </dgm:presLayoutVars>
      </dgm:prSet>
      <dgm:spPr/>
    </dgm:pt>
    <dgm:pt modelId="{95A5D2DA-2970-49D6-BA43-3DAF34140591}" type="pres">
      <dgm:prSet presAssocID="{1B5471D7-27C3-4481-BB41-6816E24AF688}" presName="sibTrans" presStyleCnt="0"/>
      <dgm:spPr/>
    </dgm:pt>
    <dgm:pt modelId="{8477C507-807A-48E7-A501-9EE90326D9D6}" type="pres">
      <dgm:prSet presAssocID="{6D6D628B-E764-4726-A7C0-73A359E41007}" presName="compNode" presStyleCnt="0"/>
      <dgm:spPr/>
    </dgm:pt>
    <dgm:pt modelId="{874F9D01-4E11-41CE-96EA-36B246B42AEA}" type="pres">
      <dgm:prSet presAssocID="{6D6D628B-E764-4726-A7C0-73A359E41007}" presName="bgRect" presStyleLbl="bgShp" presStyleIdx="4" presStyleCnt="5"/>
      <dgm:spPr/>
    </dgm:pt>
    <dgm:pt modelId="{2EBB2FBC-4407-4046-ACFC-318DF3CF4BFF}" type="pres">
      <dgm:prSet presAssocID="{6D6D628B-E764-4726-A7C0-73A359E410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gon Dance"/>
        </a:ext>
      </dgm:extLst>
    </dgm:pt>
    <dgm:pt modelId="{FB0108CF-A8A3-4028-B37C-CEAA20584800}" type="pres">
      <dgm:prSet presAssocID="{6D6D628B-E764-4726-A7C0-73A359E41007}" presName="spaceRect" presStyleCnt="0"/>
      <dgm:spPr/>
    </dgm:pt>
    <dgm:pt modelId="{E7300428-E20B-407B-B948-CD9652C07E71}" type="pres">
      <dgm:prSet presAssocID="{6D6D628B-E764-4726-A7C0-73A359E41007}" presName="parTx" presStyleLbl="revTx" presStyleIdx="4" presStyleCnt="5">
        <dgm:presLayoutVars>
          <dgm:chMax val="0"/>
          <dgm:chPref val="0"/>
        </dgm:presLayoutVars>
      </dgm:prSet>
      <dgm:spPr/>
    </dgm:pt>
  </dgm:ptLst>
  <dgm:cxnLst>
    <dgm:cxn modelId="{846E5E1B-E14A-4633-8930-D4758EDDB8CC}" type="presOf" srcId="{929D3D61-1BDD-4B46-992A-114943767A62}" destId="{92E87BE4-F787-4A25-A245-1B152EA0271D}" srcOrd="0" destOrd="0" presId="urn:microsoft.com/office/officeart/2018/2/layout/IconVerticalSolidList"/>
    <dgm:cxn modelId="{E277913A-9F41-483E-AF3E-FE753D37D73F}" type="presOf" srcId="{6D6D628B-E764-4726-A7C0-73A359E41007}" destId="{E7300428-E20B-407B-B948-CD9652C07E71}" srcOrd="0" destOrd="0" presId="urn:microsoft.com/office/officeart/2018/2/layout/IconVerticalSolidList"/>
    <dgm:cxn modelId="{6ABB9C6B-20A3-4E3A-8D2F-C31F5FD5374B}" srcId="{B90517CD-B724-4D2C-B5F4-CAA0036588A0}" destId="{6D6D628B-E764-4726-A7C0-73A359E41007}" srcOrd="4" destOrd="0" parTransId="{6C038816-F113-467E-9D05-70D1ADC2152D}" sibTransId="{29A85276-5282-49F5-8F4D-04AE20B4F0C9}"/>
    <dgm:cxn modelId="{89CC5F4C-9E15-40EF-B103-97C74BB1156E}" type="presOf" srcId="{B76DEA3F-68B8-40E7-9BF3-2FD2555C901C}" destId="{AE6C8E23-42CC-4790-B021-534FEA81C0BE}" srcOrd="0" destOrd="0" presId="urn:microsoft.com/office/officeart/2018/2/layout/IconVerticalSolidList"/>
    <dgm:cxn modelId="{BA4EE351-0713-48F7-9C8D-4FEEAF0CC8AA}" srcId="{B90517CD-B724-4D2C-B5F4-CAA0036588A0}" destId="{D9ED1BDF-1ECD-4D00-9E64-B4C534252416}" srcOrd="2" destOrd="0" parTransId="{A6E40505-1006-461F-8346-7876EE111A97}" sibTransId="{BA45535F-B374-4F0F-84DE-E0AFFBB82F3A}"/>
    <dgm:cxn modelId="{9A15A856-04BB-454E-9691-51F0E110AEAF}" type="presOf" srcId="{AC6C0FA9-0503-488D-943E-19FA974533C9}" destId="{F29B0F1D-53FD-419C-BCA7-9F0A1C48C61B}" srcOrd="0" destOrd="0" presId="urn:microsoft.com/office/officeart/2018/2/layout/IconVerticalSolidList"/>
    <dgm:cxn modelId="{A455379D-30E0-49D9-9A7C-F86A42749418}" srcId="{B90517CD-B724-4D2C-B5F4-CAA0036588A0}" destId="{929D3D61-1BDD-4B46-992A-114943767A62}" srcOrd="1" destOrd="0" parTransId="{7F4F1C1C-C043-45EF-9928-4FD50AA080A4}" sibTransId="{D1C19A82-0012-4A4A-AA45-35624EC28A65}"/>
    <dgm:cxn modelId="{49C4C0B7-C68F-4D54-8127-0BC0A6987087}" type="presOf" srcId="{B90517CD-B724-4D2C-B5F4-CAA0036588A0}" destId="{D5C31E2F-8653-4406-B498-9CB4430EBE6A}" srcOrd="0" destOrd="0" presId="urn:microsoft.com/office/officeart/2018/2/layout/IconVerticalSolidList"/>
    <dgm:cxn modelId="{7017C3CC-3013-4CDC-9428-8AE878295B1F}" srcId="{B90517CD-B724-4D2C-B5F4-CAA0036588A0}" destId="{B76DEA3F-68B8-40E7-9BF3-2FD2555C901C}" srcOrd="0" destOrd="0" parTransId="{1F0D98EF-5703-4368-8E96-9A3DFC77540F}" sibTransId="{5D880C58-2DB5-4034-AC5F-EAB2214246C6}"/>
    <dgm:cxn modelId="{149DD6D5-61C3-40F6-BC90-7EF51CF57FC7}" type="presOf" srcId="{D9ED1BDF-1ECD-4D00-9E64-B4C534252416}" destId="{4306F351-7852-40A8-8E87-7E43D43E71D2}" srcOrd="0" destOrd="0" presId="urn:microsoft.com/office/officeart/2018/2/layout/IconVerticalSolidList"/>
    <dgm:cxn modelId="{807463DA-D878-403C-B1CD-A523A676A63E}" srcId="{B90517CD-B724-4D2C-B5F4-CAA0036588A0}" destId="{AC6C0FA9-0503-488D-943E-19FA974533C9}" srcOrd="3" destOrd="0" parTransId="{D460266C-B7A2-46B2-AE26-B73BD3ACD341}" sibTransId="{1B5471D7-27C3-4481-BB41-6816E24AF688}"/>
    <dgm:cxn modelId="{BF6883BF-C4B5-44E6-9B8C-E028E61848A8}" type="presParOf" srcId="{D5C31E2F-8653-4406-B498-9CB4430EBE6A}" destId="{E522F690-4F86-4DEA-AA00-3C473139C2D2}" srcOrd="0" destOrd="0" presId="urn:microsoft.com/office/officeart/2018/2/layout/IconVerticalSolidList"/>
    <dgm:cxn modelId="{B831F91C-F383-4D12-B356-75E958FB7C92}" type="presParOf" srcId="{E522F690-4F86-4DEA-AA00-3C473139C2D2}" destId="{EB0A4521-CCDC-4341-807A-59421E9B1C88}" srcOrd="0" destOrd="0" presId="urn:microsoft.com/office/officeart/2018/2/layout/IconVerticalSolidList"/>
    <dgm:cxn modelId="{7DE14386-0A5F-4751-99C2-7F8B5465DA77}" type="presParOf" srcId="{E522F690-4F86-4DEA-AA00-3C473139C2D2}" destId="{5888F80E-4BB0-4CE2-A79F-09B1517A4E1D}" srcOrd="1" destOrd="0" presId="urn:microsoft.com/office/officeart/2018/2/layout/IconVerticalSolidList"/>
    <dgm:cxn modelId="{CDD96C5B-4CBC-4F10-8594-554A64C73505}" type="presParOf" srcId="{E522F690-4F86-4DEA-AA00-3C473139C2D2}" destId="{104186C5-E60B-40ED-8AF9-1E12724BEED0}" srcOrd="2" destOrd="0" presId="urn:microsoft.com/office/officeart/2018/2/layout/IconVerticalSolidList"/>
    <dgm:cxn modelId="{D6C5264A-05CC-45A1-B0AD-E805776C3B7E}" type="presParOf" srcId="{E522F690-4F86-4DEA-AA00-3C473139C2D2}" destId="{AE6C8E23-42CC-4790-B021-534FEA81C0BE}" srcOrd="3" destOrd="0" presId="urn:microsoft.com/office/officeart/2018/2/layout/IconVerticalSolidList"/>
    <dgm:cxn modelId="{99E4CED4-7A03-4884-868F-21C8B5A92060}" type="presParOf" srcId="{D5C31E2F-8653-4406-B498-9CB4430EBE6A}" destId="{B60200F0-5BC7-4BBC-AE57-1FA1896E0993}" srcOrd="1" destOrd="0" presId="urn:microsoft.com/office/officeart/2018/2/layout/IconVerticalSolidList"/>
    <dgm:cxn modelId="{E83A741D-8882-4349-8981-FFE1426C0ABA}" type="presParOf" srcId="{D5C31E2F-8653-4406-B498-9CB4430EBE6A}" destId="{34AE3544-3109-4863-9B2A-9CFA28BC08F3}" srcOrd="2" destOrd="0" presId="urn:microsoft.com/office/officeart/2018/2/layout/IconVerticalSolidList"/>
    <dgm:cxn modelId="{CAC377F5-9902-47C2-AE51-C060A56D89A2}" type="presParOf" srcId="{34AE3544-3109-4863-9B2A-9CFA28BC08F3}" destId="{65DEF48E-3968-4F25-B76E-172DF25FAF7B}" srcOrd="0" destOrd="0" presId="urn:microsoft.com/office/officeart/2018/2/layout/IconVerticalSolidList"/>
    <dgm:cxn modelId="{323F55C6-2174-43C2-9925-7E8412A95A86}" type="presParOf" srcId="{34AE3544-3109-4863-9B2A-9CFA28BC08F3}" destId="{14073CBA-9DFA-4D35-9B2D-49F525A0C2C7}" srcOrd="1" destOrd="0" presId="urn:microsoft.com/office/officeart/2018/2/layout/IconVerticalSolidList"/>
    <dgm:cxn modelId="{EC532619-237C-4ACD-B424-24DEDDA21656}" type="presParOf" srcId="{34AE3544-3109-4863-9B2A-9CFA28BC08F3}" destId="{E0059BA1-C37E-4932-B49E-51C9F65013B1}" srcOrd="2" destOrd="0" presId="urn:microsoft.com/office/officeart/2018/2/layout/IconVerticalSolidList"/>
    <dgm:cxn modelId="{925D6283-448B-4141-9751-F3B0C6D6D32B}" type="presParOf" srcId="{34AE3544-3109-4863-9B2A-9CFA28BC08F3}" destId="{92E87BE4-F787-4A25-A245-1B152EA0271D}" srcOrd="3" destOrd="0" presId="urn:microsoft.com/office/officeart/2018/2/layout/IconVerticalSolidList"/>
    <dgm:cxn modelId="{D4F0C59D-12C4-470D-889E-BFF834BA29E4}" type="presParOf" srcId="{D5C31E2F-8653-4406-B498-9CB4430EBE6A}" destId="{9CFE7051-7265-4C5B-A616-EED6B74BA601}" srcOrd="3" destOrd="0" presId="urn:microsoft.com/office/officeart/2018/2/layout/IconVerticalSolidList"/>
    <dgm:cxn modelId="{604972C7-A370-4B89-8518-9363926057F5}" type="presParOf" srcId="{D5C31E2F-8653-4406-B498-9CB4430EBE6A}" destId="{3C54C545-A131-480B-BA7A-A4191A36E73D}" srcOrd="4" destOrd="0" presId="urn:microsoft.com/office/officeart/2018/2/layout/IconVerticalSolidList"/>
    <dgm:cxn modelId="{37BE8326-F241-43C2-8FA1-D94D7CFD7F0A}" type="presParOf" srcId="{3C54C545-A131-480B-BA7A-A4191A36E73D}" destId="{DCD61F2D-BE5A-46F3-9232-67A1222D7279}" srcOrd="0" destOrd="0" presId="urn:microsoft.com/office/officeart/2018/2/layout/IconVerticalSolidList"/>
    <dgm:cxn modelId="{CC1A4C72-6E3C-4050-BE90-76AD65674267}" type="presParOf" srcId="{3C54C545-A131-480B-BA7A-A4191A36E73D}" destId="{270B3552-03C1-4C4D-99B6-F119070183CA}" srcOrd="1" destOrd="0" presId="urn:microsoft.com/office/officeart/2018/2/layout/IconVerticalSolidList"/>
    <dgm:cxn modelId="{28ECF832-0293-483D-A788-49F3720ED306}" type="presParOf" srcId="{3C54C545-A131-480B-BA7A-A4191A36E73D}" destId="{7B5104FC-4B03-4D11-A944-2CA63B125A54}" srcOrd="2" destOrd="0" presId="urn:microsoft.com/office/officeart/2018/2/layout/IconVerticalSolidList"/>
    <dgm:cxn modelId="{CF1A3B49-7E6D-47B1-87BA-E09554F036D1}" type="presParOf" srcId="{3C54C545-A131-480B-BA7A-A4191A36E73D}" destId="{4306F351-7852-40A8-8E87-7E43D43E71D2}" srcOrd="3" destOrd="0" presId="urn:microsoft.com/office/officeart/2018/2/layout/IconVerticalSolidList"/>
    <dgm:cxn modelId="{620EAF56-C4A8-4860-A09A-A2D67397A300}" type="presParOf" srcId="{D5C31E2F-8653-4406-B498-9CB4430EBE6A}" destId="{88907D83-3940-48F0-99CF-B34DBE8F2A74}" srcOrd="5" destOrd="0" presId="urn:microsoft.com/office/officeart/2018/2/layout/IconVerticalSolidList"/>
    <dgm:cxn modelId="{AE80C36F-A4DA-4093-9B42-C94C68516D65}" type="presParOf" srcId="{D5C31E2F-8653-4406-B498-9CB4430EBE6A}" destId="{DBFC72D0-8205-44C9-BBB1-499FA621D8B2}" srcOrd="6" destOrd="0" presId="urn:microsoft.com/office/officeart/2018/2/layout/IconVerticalSolidList"/>
    <dgm:cxn modelId="{1079F964-BD5E-4503-ADD8-B443EF29D809}" type="presParOf" srcId="{DBFC72D0-8205-44C9-BBB1-499FA621D8B2}" destId="{5ED50D13-2554-4197-8906-DC2D7D7EDB77}" srcOrd="0" destOrd="0" presId="urn:microsoft.com/office/officeart/2018/2/layout/IconVerticalSolidList"/>
    <dgm:cxn modelId="{DE871D27-E29D-4D44-911D-39FDF771A6B2}" type="presParOf" srcId="{DBFC72D0-8205-44C9-BBB1-499FA621D8B2}" destId="{31AC2B55-093C-43D8-8553-232A658AC331}" srcOrd="1" destOrd="0" presId="urn:microsoft.com/office/officeart/2018/2/layout/IconVerticalSolidList"/>
    <dgm:cxn modelId="{AFBE7BD6-C951-4756-A44D-65E1B81FDFAB}" type="presParOf" srcId="{DBFC72D0-8205-44C9-BBB1-499FA621D8B2}" destId="{A7A61DF4-2283-48AD-BB2D-80370048D363}" srcOrd="2" destOrd="0" presId="urn:microsoft.com/office/officeart/2018/2/layout/IconVerticalSolidList"/>
    <dgm:cxn modelId="{6C9A8835-3AE6-436D-AEE8-4FF64AF6A703}" type="presParOf" srcId="{DBFC72D0-8205-44C9-BBB1-499FA621D8B2}" destId="{F29B0F1D-53FD-419C-BCA7-9F0A1C48C61B}" srcOrd="3" destOrd="0" presId="urn:microsoft.com/office/officeart/2018/2/layout/IconVerticalSolidList"/>
    <dgm:cxn modelId="{1583C41F-D7B5-46B4-B398-728154CE9A5B}" type="presParOf" srcId="{D5C31E2F-8653-4406-B498-9CB4430EBE6A}" destId="{95A5D2DA-2970-49D6-BA43-3DAF34140591}" srcOrd="7" destOrd="0" presId="urn:microsoft.com/office/officeart/2018/2/layout/IconVerticalSolidList"/>
    <dgm:cxn modelId="{3CD842B6-8ABD-4E45-848C-7264C865DB72}" type="presParOf" srcId="{D5C31E2F-8653-4406-B498-9CB4430EBE6A}" destId="{8477C507-807A-48E7-A501-9EE90326D9D6}" srcOrd="8" destOrd="0" presId="urn:microsoft.com/office/officeart/2018/2/layout/IconVerticalSolidList"/>
    <dgm:cxn modelId="{EC9671C3-ABE7-4224-AD1B-BD9EBDA50918}" type="presParOf" srcId="{8477C507-807A-48E7-A501-9EE90326D9D6}" destId="{874F9D01-4E11-41CE-96EA-36B246B42AEA}" srcOrd="0" destOrd="0" presId="urn:microsoft.com/office/officeart/2018/2/layout/IconVerticalSolidList"/>
    <dgm:cxn modelId="{0DC3586E-F95C-48B8-AA69-7AC0B98C0D24}" type="presParOf" srcId="{8477C507-807A-48E7-A501-9EE90326D9D6}" destId="{2EBB2FBC-4407-4046-ACFC-318DF3CF4BFF}" srcOrd="1" destOrd="0" presId="urn:microsoft.com/office/officeart/2018/2/layout/IconVerticalSolidList"/>
    <dgm:cxn modelId="{821774E5-CBF6-4B5D-988F-C03B6A23747E}" type="presParOf" srcId="{8477C507-807A-48E7-A501-9EE90326D9D6}" destId="{FB0108CF-A8A3-4028-B37C-CEAA20584800}" srcOrd="2" destOrd="0" presId="urn:microsoft.com/office/officeart/2018/2/layout/IconVerticalSolidList"/>
    <dgm:cxn modelId="{6AF3A529-DD4B-4C6E-884B-A0B693BAD589}" type="presParOf" srcId="{8477C507-807A-48E7-A501-9EE90326D9D6}" destId="{E7300428-E20B-407B-B948-CD9652C07E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DCE80F3-7BDA-4FA4-9FA8-2E909E2D25B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9D4194A-6619-4BBC-BCAA-52CCE9318F8B}">
      <dgm:prSet/>
      <dgm:spPr/>
      <dgm:t>
        <a:bodyPr/>
        <a:lstStyle/>
        <a:p>
          <a:r>
            <a:rPr lang="en-GB" dirty="0"/>
            <a:t>The employee lifecycle is a list of the different stages in chronological order, from the first moment someone becomes aware of the organisation through to the day they leave and perhaps beyond. This may be a helpful way to show that each person connected to the organisation you work for is on a journey, and you can make sure that everything they need gets proper attention and is in the right order. </a:t>
          </a:r>
          <a:endParaRPr lang="en-US" dirty="0"/>
        </a:p>
      </dgm:t>
    </dgm:pt>
    <dgm:pt modelId="{54FCE581-7B64-4C19-9C2B-F0217CA9291E}" type="parTrans" cxnId="{51FE43A2-54EA-44B4-B0AD-91A8D505F718}">
      <dgm:prSet/>
      <dgm:spPr/>
      <dgm:t>
        <a:bodyPr/>
        <a:lstStyle/>
        <a:p>
          <a:endParaRPr lang="en-US"/>
        </a:p>
      </dgm:t>
    </dgm:pt>
    <dgm:pt modelId="{42518AC9-7706-41C2-9D9C-3C8CDBE2047B}" type="sibTrans" cxnId="{51FE43A2-54EA-44B4-B0AD-91A8D505F718}">
      <dgm:prSet/>
      <dgm:spPr/>
      <dgm:t>
        <a:bodyPr/>
        <a:lstStyle/>
        <a:p>
          <a:endParaRPr lang="en-US"/>
        </a:p>
      </dgm:t>
    </dgm:pt>
    <dgm:pt modelId="{4958E5A1-8031-415D-8507-4E47821554FD}">
      <dgm:prSet/>
      <dgm:spPr/>
      <dgm:t>
        <a:bodyPr/>
        <a:lstStyle/>
        <a:p>
          <a:r>
            <a:rPr lang="en-GB" dirty="0"/>
            <a:t>As a people professional, part of your job is to understand this lifecycle and how it impacts people and their engagement, retention, ability to reach their full potential and overall performance in your organisation. It shows a holistic approach, in that no single part acts in isolation and they all interconnect and link together. </a:t>
          </a:r>
          <a:endParaRPr lang="en-US" dirty="0"/>
        </a:p>
      </dgm:t>
    </dgm:pt>
    <dgm:pt modelId="{764BD178-C84F-4D54-8F52-D510E3FC7941}" type="parTrans" cxnId="{FE1B25F5-F4CE-462E-B000-DD6E09FE55C4}">
      <dgm:prSet/>
      <dgm:spPr/>
      <dgm:t>
        <a:bodyPr/>
        <a:lstStyle/>
        <a:p>
          <a:endParaRPr lang="en-US"/>
        </a:p>
      </dgm:t>
    </dgm:pt>
    <dgm:pt modelId="{B262665D-C726-4D92-B4C3-4603F7354E6F}" type="sibTrans" cxnId="{FE1B25F5-F4CE-462E-B000-DD6E09FE55C4}">
      <dgm:prSet/>
      <dgm:spPr/>
      <dgm:t>
        <a:bodyPr/>
        <a:lstStyle/>
        <a:p>
          <a:endParaRPr lang="en-US"/>
        </a:p>
      </dgm:t>
    </dgm:pt>
    <dgm:pt modelId="{CA23389B-0B64-4AFC-81E6-A9CD4B355AFD}" type="pres">
      <dgm:prSet presAssocID="{5DCE80F3-7BDA-4FA4-9FA8-2E909E2D25B9}" presName="root" presStyleCnt="0">
        <dgm:presLayoutVars>
          <dgm:dir/>
          <dgm:resizeHandles val="exact"/>
        </dgm:presLayoutVars>
      </dgm:prSet>
      <dgm:spPr/>
    </dgm:pt>
    <dgm:pt modelId="{089444D9-F64D-4848-9CB5-3B6022C306CD}" type="pres">
      <dgm:prSet presAssocID="{79D4194A-6619-4BBC-BCAA-52CCE9318F8B}" presName="compNode" presStyleCnt="0"/>
      <dgm:spPr/>
    </dgm:pt>
    <dgm:pt modelId="{A98BE34C-BD34-4103-870F-65511E020AE9}" type="pres">
      <dgm:prSet presAssocID="{79D4194A-6619-4BBC-BCAA-52CCE9318F8B}" presName="bgRect" presStyleLbl="bgShp" presStyleIdx="0" presStyleCnt="2"/>
      <dgm:spPr/>
    </dgm:pt>
    <dgm:pt modelId="{E004BEA4-120F-4B10-A33A-5528CF736544}" type="pres">
      <dgm:prSet presAssocID="{79D4194A-6619-4BBC-BCAA-52CCE9318F8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3850562D-A65F-45C8-A1DB-57EC378DD25D}" type="pres">
      <dgm:prSet presAssocID="{79D4194A-6619-4BBC-BCAA-52CCE9318F8B}" presName="spaceRect" presStyleCnt="0"/>
      <dgm:spPr/>
    </dgm:pt>
    <dgm:pt modelId="{1CEC6E92-3BA4-4CA8-B0EA-429C5AB6C5F6}" type="pres">
      <dgm:prSet presAssocID="{79D4194A-6619-4BBC-BCAA-52CCE9318F8B}" presName="parTx" presStyleLbl="revTx" presStyleIdx="0" presStyleCnt="2">
        <dgm:presLayoutVars>
          <dgm:chMax val="0"/>
          <dgm:chPref val="0"/>
        </dgm:presLayoutVars>
      </dgm:prSet>
      <dgm:spPr/>
    </dgm:pt>
    <dgm:pt modelId="{2A0F2634-F54A-45D4-960D-533A29D9584B}" type="pres">
      <dgm:prSet presAssocID="{42518AC9-7706-41C2-9D9C-3C8CDBE2047B}" presName="sibTrans" presStyleCnt="0"/>
      <dgm:spPr/>
    </dgm:pt>
    <dgm:pt modelId="{923C42F2-B393-480B-8E47-D5C096C165AB}" type="pres">
      <dgm:prSet presAssocID="{4958E5A1-8031-415D-8507-4E47821554FD}" presName="compNode" presStyleCnt="0"/>
      <dgm:spPr/>
    </dgm:pt>
    <dgm:pt modelId="{E65E5B30-D09C-4596-8DC5-B59A29D7D11C}" type="pres">
      <dgm:prSet presAssocID="{4958E5A1-8031-415D-8507-4E47821554FD}" presName="bgRect" presStyleLbl="bgShp" presStyleIdx="1" presStyleCnt="2"/>
      <dgm:spPr/>
    </dgm:pt>
    <dgm:pt modelId="{910E31D8-C3A5-487A-9FD8-63D1DC4FCD76}" type="pres">
      <dgm:prSet presAssocID="{4958E5A1-8031-415D-8507-4E4782155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48899434-8080-45B7-A570-BD953818501C}" type="pres">
      <dgm:prSet presAssocID="{4958E5A1-8031-415D-8507-4E47821554FD}" presName="spaceRect" presStyleCnt="0"/>
      <dgm:spPr/>
    </dgm:pt>
    <dgm:pt modelId="{2BC61EDC-B772-455F-B428-AB7440E28D36}" type="pres">
      <dgm:prSet presAssocID="{4958E5A1-8031-415D-8507-4E47821554FD}" presName="parTx" presStyleLbl="revTx" presStyleIdx="1" presStyleCnt="2">
        <dgm:presLayoutVars>
          <dgm:chMax val="0"/>
          <dgm:chPref val="0"/>
        </dgm:presLayoutVars>
      </dgm:prSet>
      <dgm:spPr/>
    </dgm:pt>
  </dgm:ptLst>
  <dgm:cxnLst>
    <dgm:cxn modelId="{8816604E-6079-44FF-8C38-24CED05C55C1}" type="presOf" srcId="{5DCE80F3-7BDA-4FA4-9FA8-2E909E2D25B9}" destId="{CA23389B-0B64-4AFC-81E6-A9CD4B355AFD}" srcOrd="0" destOrd="0" presId="urn:microsoft.com/office/officeart/2018/2/layout/IconVerticalSolidList"/>
    <dgm:cxn modelId="{C3304D81-75BF-4E4F-8ED2-9129BEC48EE3}" type="presOf" srcId="{4958E5A1-8031-415D-8507-4E47821554FD}" destId="{2BC61EDC-B772-455F-B428-AB7440E28D36}" srcOrd="0" destOrd="0" presId="urn:microsoft.com/office/officeart/2018/2/layout/IconVerticalSolidList"/>
    <dgm:cxn modelId="{51FE43A2-54EA-44B4-B0AD-91A8D505F718}" srcId="{5DCE80F3-7BDA-4FA4-9FA8-2E909E2D25B9}" destId="{79D4194A-6619-4BBC-BCAA-52CCE9318F8B}" srcOrd="0" destOrd="0" parTransId="{54FCE581-7B64-4C19-9C2B-F0217CA9291E}" sibTransId="{42518AC9-7706-41C2-9D9C-3C8CDBE2047B}"/>
    <dgm:cxn modelId="{D3FB6FAA-FDE7-41DD-9DE2-ACF688F573A5}" type="presOf" srcId="{79D4194A-6619-4BBC-BCAA-52CCE9318F8B}" destId="{1CEC6E92-3BA4-4CA8-B0EA-429C5AB6C5F6}" srcOrd="0" destOrd="0" presId="urn:microsoft.com/office/officeart/2018/2/layout/IconVerticalSolidList"/>
    <dgm:cxn modelId="{FE1B25F5-F4CE-462E-B000-DD6E09FE55C4}" srcId="{5DCE80F3-7BDA-4FA4-9FA8-2E909E2D25B9}" destId="{4958E5A1-8031-415D-8507-4E47821554FD}" srcOrd="1" destOrd="0" parTransId="{764BD178-C84F-4D54-8F52-D510E3FC7941}" sibTransId="{B262665D-C726-4D92-B4C3-4603F7354E6F}"/>
    <dgm:cxn modelId="{78B34AB6-3B30-4DD1-875D-0FFB48B636E9}" type="presParOf" srcId="{CA23389B-0B64-4AFC-81E6-A9CD4B355AFD}" destId="{089444D9-F64D-4848-9CB5-3B6022C306CD}" srcOrd="0" destOrd="0" presId="urn:microsoft.com/office/officeart/2018/2/layout/IconVerticalSolidList"/>
    <dgm:cxn modelId="{FE309C77-8ED2-406B-913D-3C9F2C2ACF00}" type="presParOf" srcId="{089444D9-F64D-4848-9CB5-3B6022C306CD}" destId="{A98BE34C-BD34-4103-870F-65511E020AE9}" srcOrd="0" destOrd="0" presId="urn:microsoft.com/office/officeart/2018/2/layout/IconVerticalSolidList"/>
    <dgm:cxn modelId="{1A1FB09C-43F3-454B-A312-E7F8F01E574C}" type="presParOf" srcId="{089444D9-F64D-4848-9CB5-3B6022C306CD}" destId="{E004BEA4-120F-4B10-A33A-5528CF736544}" srcOrd="1" destOrd="0" presId="urn:microsoft.com/office/officeart/2018/2/layout/IconVerticalSolidList"/>
    <dgm:cxn modelId="{0B9C6114-CBDE-4A7D-A6E5-F3435613D7C1}" type="presParOf" srcId="{089444D9-F64D-4848-9CB5-3B6022C306CD}" destId="{3850562D-A65F-45C8-A1DB-57EC378DD25D}" srcOrd="2" destOrd="0" presId="urn:microsoft.com/office/officeart/2018/2/layout/IconVerticalSolidList"/>
    <dgm:cxn modelId="{05A6C124-934F-4ACA-9AA0-AB184ABBC20A}" type="presParOf" srcId="{089444D9-F64D-4848-9CB5-3B6022C306CD}" destId="{1CEC6E92-3BA4-4CA8-B0EA-429C5AB6C5F6}" srcOrd="3" destOrd="0" presId="urn:microsoft.com/office/officeart/2018/2/layout/IconVerticalSolidList"/>
    <dgm:cxn modelId="{C2F8BE16-55CB-4968-9B0B-A5ACD5B6AFD8}" type="presParOf" srcId="{CA23389B-0B64-4AFC-81E6-A9CD4B355AFD}" destId="{2A0F2634-F54A-45D4-960D-533A29D9584B}" srcOrd="1" destOrd="0" presId="urn:microsoft.com/office/officeart/2018/2/layout/IconVerticalSolidList"/>
    <dgm:cxn modelId="{42E7B112-E5FD-4FDC-A09C-09A14776B650}" type="presParOf" srcId="{CA23389B-0B64-4AFC-81E6-A9CD4B355AFD}" destId="{923C42F2-B393-480B-8E47-D5C096C165AB}" srcOrd="2" destOrd="0" presId="urn:microsoft.com/office/officeart/2018/2/layout/IconVerticalSolidList"/>
    <dgm:cxn modelId="{4CEDE175-3937-4C74-8E50-1AE040EB7526}" type="presParOf" srcId="{923C42F2-B393-480B-8E47-D5C096C165AB}" destId="{E65E5B30-D09C-4596-8DC5-B59A29D7D11C}" srcOrd="0" destOrd="0" presId="urn:microsoft.com/office/officeart/2018/2/layout/IconVerticalSolidList"/>
    <dgm:cxn modelId="{E7FEA1FC-9957-43A7-BE5A-121C76552CB2}" type="presParOf" srcId="{923C42F2-B393-480B-8E47-D5C096C165AB}" destId="{910E31D8-C3A5-487A-9FD8-63D1DC4FCD76}" srcOrd="1" destOrd="0" presId="urn:microsoft.com/office/officeart/2018/2/layout/IconVerticalSolidList"/>
    <dgm:cxn modelId="{19D23991-0092-4C86-AFAF-974F4ADCBB95}" type="presParOf" srcId="{923C42F2-B393-480B-8E47-D5C096C165AB}" destId="{48899434-8080-45B7-A570-BD953818501C}" srcOrd="2" destOrd="0" presId="urn:microsoft.com/office/officeart/2018/2/layout/IconVerticalSolidList"/>
    <dgm:cxn modelId="{8BC73169-2761-4E3A-91BD-14EC33F20904}" type="presParOf" srcId="{923C42F2-B393-480B-8E47-D5C096C165AB}" destId="{2BC61EDC-B772-455F-B428-AB7440E28D3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F6EF5D6-E8FC-4871-BD06-4DBE94667A9C}" type="doc">
      <dgm:prSet loTypeId="urn:microsoft.com/office/officeart/2018/2/layout/IconLabelList" loCatId="icon" qsTypeId="urn:microsoft.com/office/officeart/2005/8/quickstyle/simple1" qsCatId="simple" csTypeId="urn:microsoft.com/office/officeart/2005/8/colors/accent0_1" csCatId="mainScheme" phldr="1"/>
      <dgm:spPr/>
      <dgm:t>
        <a:bodyPr/>
        <a:lstStyle/>
        <a:p>
          <a:endParaRPr lang="en-US"/>
        </a:p>
      </dgm:t>
    </dgm:pt>
    <dgm:pt modelId="{9EBAF597-2A47-4DFD-BE21-AC81766C4587}">
      <dgm:prSet/>
      <dgm:spPr/>
      <dgm:t>
        <a:bodyPr/>
        <a:lstStyle/>
        <a:p>
          <a:pPr>
            <a:lnSpc>
              <a:spcPct val="100000"/>
            </a:lnSpc>
          </a:pPr>
          <a:r>
            <a:rPr lang="en-US"/>
            <a:t>Engagement Contagion</a:t>
          </a:r>
        </a:p>
      </dgm:t>
    </dgm:pt>
    <dgm:pt modelId="{A265DE75-C8D4-4CDD-AC19-886FED6B99F8}" type="parTrans" cxnId="{9E695225-2999-43F5-BCA9-614444204F33}">
      <dgm:prSet/>
      <dgm:spPr/>
      <dgm:t>
        <a:bodyPr/>
        <a:lstStyle/>
        <a:p>
          <a:endParaRPr lang="en-US"/>
        </a:p>
      </dgm:t>
    </dgm:pt>
    <dgm:pt modelId="{38E80211-8205-4FAA-A9D9-973682471E47}" type="sibTrans" cxnId="{9E695225-2999-43F5-BCA9-614444204F33}">
      <dgm:prSet/>
      <dgm:spPr/>
      <dgm:t>
        <a:bodyPr/>
        <a:lstStyle/>
        <a:p>
          <a:endParaRPr lang="en-US"/>
        </a:p>
      </dgm:t>
    </dgm:pt>
    <dgm:pt modelId="{4297FFB3-589D-443B-9762-368D54BD3374}">
      <dgm:prSet/>
      <dgm:spPr/>
      <dgm:t>
        <a:bodyPr/>
        <a:lstStyle/>
        <a:p>
          <a:pPr>
            <a:lnSpc>
              <a:spcPct val="100000"/>
            </a:lnSpc>
          </a:pPr>
          <a:r>
            <a:rPr lang="en-US"/>
            <a:t>To sustain benefits of change</a:t>
          </a:r>
        </a:p>
      </dgm:t>
    </dgm:pt>
    <dgm:pt modelId="{01C80147-7B3F-436B-B084-462FFAF638A5}" type="parTrans" cxnId="{A79C77AB-7584-47E3-BCE8-B33DC545B880}">
      <dgm:prSet/>
      <dgm:spPr/>
      <dgm:t>
        <a:bodyPr/>
        <a:lstStyle/>
        <a:p>
          <a:endParaRPr lang="en-US"/>
        </a:p>
      </dgm:t>
    </dgm:pt>
    <dgm:pt modelId="{BBD00492-84D5-44DA-A8E2-78526F6F3990}" type="sibTrans" cxnId="{A79C77AB-7584-47E3-BCE8-B33DC545B880}">
      <dgm:prSet/>
      <dgm:spPr/>
      <dgm:t>
        <a:bodyPr/>
        <a:lstStyle/>
        <a:p>
          <a:endParaRPr lang="en-US"/>
        </a:p>
      </dgm:t>
    </dgm:pt>
    <dgm:pt modelId="{03FA1C92-A198-40B1-BD49-9060EF9DC583}">
      <dgm:prSet/>
      <dgm:spPr/>
      <dgm:t>
        <a:bodyPr/>
        <a:lstStyle/>
        <a:p>
          <a:pPr>
            <a:lnSpc>
              <a:spcPct val="100000"/>
            </a:lnSpc>
          </a:pPr>
          <a:r>
            <a:rPr lang="en-US" dirty="0"/>
            <a:t>Impact on </a:t>
          </a:r>
          <a:r>
            <a:rPr lang="en-US" dirty="0" err="1"/>
            <a:t>organisational</a:t>
          </a:r>
          <a:r>
            <a:rPr lang="en-US" dirty="0"/>
            <a:t> effectiveness and individual wellbeing</a:t>
          </a:r>
        </a:p>
      </dgm:t>
    </dgm:pt>
    <dgm:pt modelId="{5CB48AAA-C83A-4D3E-AD71-A4ACEA706FC7}" type="parTrans" cxnId="{33A9D37C-348E-490D-BEE7-4041861C61B9}">
      <dgm:prSet/>
      <dgm:spPr/>
      <dgm:t>
        <a:bodyPr/>
        <a:lstStyle/>
        <a:p>
          <a:endParaRPr lang="en-US"/>
        </a:p>
      </dgm:t>
    </dgm:pt>
    <dgm:pt modelId="{8762626D-4231-4D93-B3D2-2900E1DB560D}" type="sibTrans" cxnId="{33A9D37C-348E-490D-BEE7-4041861C61B9}">
      <dgm:prSet/>
      <dgm:spPr/>
      <dgm:t>
        <a:bodyPr/>
        <a:lstStyle/>
        <a:p>
          <a:endParaRPr lang="en-US"/>
        </a:p>
      </dgm:t>
    </dgm:pt>
    <dgm:pt modelId="{3520B8E6-F649-43FB-9E78-321954584619}" type="pres">
      <dgm:prSet presAssocID="{4F6EF5D6-E8FC-4871-BD06-4DBE94667A9C}" presName="root" presStyleCnt="0">
        <dgm:presLayoutVars>
          <dgm:dir/>
          <dgm:resizeHandles val="exact"/>
        </dgm:presLayoutVars>
      </dgm:prSet>
      <dgm:spPr/>
    </dgm:pt>
    <dgm:pt modelId="{56738D16-0807-4E63-8C39-D5EC9F352935}" type="pres">
      <dgm:prSet presAssocID="{4297FFB3-589D-443B-9762-368D54BD3374}" presName="compNode" presStyleCnt="0"/>
      <dgm:spPr/>
    </dgm:pt>
    <dgm:pt modelId="{485FC51A-06C2-4421-8F15-21BA3B09AF1E}" type="pres">
      <dgm:prSet presAssocID="{4297FFB3-589D-443B-9762-368D54BD33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EF66612B-8433-4983-ABEF-598C85CB2A93}" type="pres">
      <dgm:prSet presAssocID="{4297FFB3-589D-443B-9762-368D54BD3374}" presName="spaceRect" presStyleCnt="0"/>
      <dgm:spPr/>
    </dgm:pt>
    <dgm:pt modelId="{E6133E35-32FE-4192-B63E-492E32931C2E}" type="pres">
      <dgm:prSet presAssocID="{4297FFB3-589D-443B-9762-368D54BD3374}" presName="textRect" presStyleLbl="revTx" presStyleIdx="0" presStyleCnt="3">
        <dgm:presLayoutVars>
          <dgm:chMax val="1"/>
          <dgm:chPref val="1"/>
        </dgm:presLayoutVars>
      </dgm:prSet>
      <dgm:spPr/>
    </dgm:pt>
    <dgm:pt modelId="{CC8DE79C-1F81-47BA-B832-3395403C643C}" type="pres">
      <dgm:prSet presAssocID="{BBD00492-84D5-44DA-A8E2-78526F6F3990}" presName="sibTrans" presStyleCnt="0"/>
      <dgm:spPr/>
    </dgm:pt>
    <dgm:pt modelId="{247BE597-82BC-409F-AD95-E66ACF171CC5}" type="pres">
      <dgm:prSet presAssocID="{03FA1C92-A198-40B1-BD49-9060EF9DC583}" presName="compNode" presStyleCnt="0"/>
      <dgm:spPr/>
    </dgm:pt>
    <dgm:pt modelId="{9B5402CD-BFF8-4C68-B087-BB9F8B6BCDE4}" type="pres">
      <dgm:prSet presAssocID="{03FA1C92-A198-40B1-BD49-9060EF9DC58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014FAE00-95E7-4380-8A7B-9C9EA0C43A35}" type="pres">
      <dgm:prSet presAssocID="{03FA1C92-A198-40B1-BD49-9060EF9DC583}" presName="spaceRect" presStyleCnt="0"/>
      <dgm:spPr/>
    </dgm:pt>
    <dgm:pt modelId="{EAB17F16-7C36-494B-A48C-859A79DA967A}" type="pres">
      <dgm:prSet presAssocID="{03FA1C92-A198-40B1-BD49-9060EF9DC583}" presName="textRect" presStyleLbl="revTx" presStyleIdx="1" presStyleCnt="3">
        <dgm:presLayoutVars>
          <dgm:chMax val="1"/>
          <dgm:chPref val="1"/>
        </dgm:presLayoutVars>
      </dgm:prSet>
      <dgm:spPr/>
    </dgm:pt>
    <dgm:pt modelId="{EA0BAF5F-899E-8E49-B9DF-9D3E06E78CAC}" type="pres">
      <dgm:prSet presAssocID="{8762626D-4231-4D93-B3D2-2900E1DB560D}" presName="sibTrans" presStyleCnt="0"/>
      <dgm:spPr/>
    </dgm:pt>
    <dgm:pt modelId="{F406CACD-A071-4330-85A4-0754E16CD516}" type="pres">
      <dgm:prSet presAssocID="{9EBAF597-2A47-4DFD-BE21-AC81766C4587}" presName="compNode" presStyleCnt="0"/>
      <dgm:spPr/>
    </dgm:pt>
    <dgm:pt modelId="{AF18DE26-DBA0-41A5-8809-B8903C4F8DDA}" type="pres">
      <dgm:prSet presAssocID="{9EBAF597-2A47-4DFD-BE21-AC81766C458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A369183C-F7FB-49E0-AF38-1B03C25F660D}" type="pres">
      <dgm:prSet presAssocID="{9EBAF597-2A47-4DFD-BE21-AC81766C4587}" presName="spaceRect" presStyleCnt="0"/>
      <dgm:spPr/>
    </dgm:pt>
    <dgm:pt modelId="{CC1D524A-217A-4716-B213-D95CC64CC9FB}" type="pres">
      <dgm:prSet presAssocID="{9EBAF597-2A47-4DFD-BE21-AC81766C4587}" presName="textRect" presStyleLbl="revTx" presStyleIdx="2" presStyleCnt="3">
        <dgm:presLayoutVars>
          <dgm:chMax val="1"/>
          <dgm:chPref val="1"/>
        </dgm:presLayoutVars>
      </dgm:prSet>
      <dgm:spPr/>
    </dgm:pt>
  </dgm:ptLst>
  <dgm:cxnLst>
    <dgm:cxn modelId="{9E695225-2999-43F5-BCA9-614444204F33}" srcId="{4F6EF5D6-E8FC-4871-BD06-4DBE94667A9C}" destId="{9EBAF597-2A47-4DFD-BE21-AC81766C4587}" srcOrd="2" destOrd="0" parTransId="{A265DE75-C8D4-4CDD-AC19-886FED6B99F8}" sibTransId="{38E80211-8205-4FAA-A9D9-973682471E47}"/>
    <dgm:cxn modelId="{49D14B40-67EB-4E8A-81F4-8B4D73FC27F2}" type="presOf" srcId="{4F6EF5D6-E8FC-4871-BD06-4DBE94667A9C}" destId="{3520B8E6-F649-43FB-9E78-321954584619}" srcOrd="0" destOrd="0" presId="urn:microsoft.com/office/officeart/2018/2/layout/IconLabelList"/>
    <dgm:cxn modelId="{196F0777-2920-2540-B533-D76BD61A904E}" type="presOf" srcId="{03FA1C92-A198-40B1-BD49-9060EF9DC583}" destId="{EAB17F16-7C36-494B-A48C-859A79DA967A}" srcOrd="0" destOrd="0" presId="urn:microsoft.com/office/officeart/2018/2/layout/IconLabelList"/>
    <dgm:cxn modelId="{33A9D37C-348E-490D-BEE7-4041861C61B9}" srcId="{4F6EF5D6-E8FC-4871-BD06-4DBE94667A9C}" destId="{03FA1C92-A198-40B1-BD49-9060EF9DC583}" srcOrd="1" destOrd="0" parTransId="{5CB48AAA-C83A-4D3E-AD71-A4ACEA706FC7}" sibTransId="{8762626D-4231-4D93-B3D2-2900E1DB560D}"/>
    <dgm:cxn modelId="{AEDA2D9A-878B-1E4E-A9FA-8092E00073FB}" type="presOf" srcId="{4297FFB3-589D-443B-9762-368D54BD3374}" destId="{E6133E35-32FE-4192-B63E-492E32931C2E}" srcOrd="0" destOrd="0" presId="urn:microsoft.com/office/officeart/2018/2/layout/IconLabelList"/>
    <dgm:cxn modelId="{A79C77AB-7584-47E3-BCE8-B33DC545B880}" srcId="{4F6EF5D6-E8FC-4871-BD06-4DBE94667A9C}" destId="{4297FFB3-589D-443B-9762-368D54BD3374}" srcOrd="0" destOrd="0" parTransId="{01C80147-7B3F-436B-B084-462FFAF638A5}" sibTransId="{BBD00492-84D5-44DA-A8E2-78526F6F3990}"/>
    <dgm:cxn modelId="{C93856CE-D3CB-3349-9F29-FAF6A0F6DB48}" type="presOf" srcId="{9EBAF597-2A47-4DFD-BE21-AC81766C4587}" destId="{CC1D524A-217A-4716-B213-D95CC64CC9FB}" srcOrd="0" destOrd="0" presId="urn:microsoft.com/office/officeart/2018/2/layout/IconLabelList"/>
    <dgm:cxn modelId="{254C0640-D2D3-994F-99E5-300D403645B0}" type="presParOf" srcId="{3520B8E6-F649-43FB-9E78-321954584619}" destId="{56738D16-0807-4E63-8C39-D5EC9F352935}" srcOrd="0" destOrd="0" presId="urn:microsoft.com/office/officeart/2018/2/layout/IconLabelList"/>
    <dgm:cxn modelId="{BAF0560D-33D0-9A4D-8DB4-AAF3B7204620}" type="presParOf" srcId="{56738D16-0807-4E63-8C39-D5EC9F352935}" destId="{485FC51A-06C2-4421-8F15-21BA3B09AF1E}" srcOrd="0" destOrd="0" presId="urn:microsoft.com/office/officeart/2018/2/layout/IconLabelList"/>
    <dgm:cxn modelId="{34697644-DF15-8C4B-8C5E-74DB372C45E7}" type="presParOf" srcId="{56738D16-0807-4E63-8C39-D5EC9F352935}" destId="{EF66612B-8433-4983-ABEF-598C85CB2A93}" srcOrd="1" destOrd="0" presId="urn:microsoft.com/office/officeart/2018/2/layout/IconLabelList"/>
    <dgm:cxn modelId="{46522500-B860-BD4E-A6C3-8C7470BB8043}" type="presParOf" srcId="{56738D16-0807-4E63-8C39-D5EC9F352935}" destId="{E6133E35-32FE-4192-B63E-492E32931C2E}" srcOrd="2" destOrd="0" presId="urn:microsoft.com/office/officeart/2018/2/layout/IconLabelList"/>
    <dgm:cxn modelId="{75D12B68-8B3B-794A-B85F-7DB84A263A60}" type="presParOf" srcId="{3520B8E6-F649-43FB-9E78-321954584619}" destId="{CC8DE79C-1F81-47BA-B832-3395403C643C}" srcOrd="1" destOrd="0" presId="urn:microsoft.com/office/officeart/2018/2/layout/IconLabelList"/>
    <dgm:cxn modelId="{1C7F5C08-A3BA-474E-83E1-DFB5E1ACC552}" type="presParOf" srcId="{3520B8E6-F649-43FB-9E78-321954584619}" destId="{247BE597-82BC-409F-AD95-E66ACF171CC5}" srcOrd="2" destOrd="0" presId="urn:microsoft.com/office/officeart/2018/2/layout/IconLabelList"/>
    <dgm:cxn modelId="{300BBCDE-2C6E-2C4C-B0D5-0554376D998E}" type="presParOf" srcId="{247BE597-82BC-409F-AD95-E66ACF171CC5}" destId="{9B5402CD-BFF8-4C68-B087-BB9F8B6BCDE4}" srcOrd="0" destOrd="0" presId="urn:microsoft.com/office/officeart/2018/2/layout/IconLabelList"/>
    <dgm:cxn modelId="{EDCA56CC-0B87-B54D-87DB-AEEB72FD0799}" type="presParOf" srcId="{247BE597-82BC-409F-AD95-E66ACF171CC5}" destId="{014FAE00-95E7-4380-8A7B-9C9EA0C43A35}" srcOrd="1" destOrd="0" presId="urn:microsoft.com/office/officeart/2018/2/layout/IconLabelList"/>
    <dgm:cxn modelId="{4E1392BF-627B-8C49-AE30-3B52F5540AF6}" type="presParOf" srcId="{247BE597-82BC-409F-AD95-E66ACF171CC5}" destId="{EAB17F16-7C36-494B-A48C-859A79DA967A}" srcOrd="2" destOrd="0" presId="urn:microsoft.com/office/officeart/2018/2/layout/IconLabelList"/>
    <dgm:cxn modelId="{FE5522F4-EB09-DF42-9777-5375730CBACE}" type="presParOf" srcId="{3520B8E6-F649-43FB-9E78-321954584619}" destId="{EA0BAF5F-899E-8E49-B9DF-9D3E06E78CAC}" srcOrd="3" destOrd="0" presId="urn:microsoft.com/office/officeart/2018/2/layout/IconLabelList"/>
    <dgm:cxn modelId="{2518B1A4-2CBA-6B4C-A223-2A907CF85880}" type="presParOf" srcId="{3520B8E6-F649-43FB-9E78-321954584619}" destId="{F406CACD-A071-4330-85A4-0754E16CD516}" srcOrd="4" destOrd="0" presId="urn:microsoft.com/office/officeart/2018/2/layout/IconLabelList"/>
    <dgm:cxn modelId="{D8B60D7B-0D05-CC42-A5AD-2C53E5FB5A16}" type="presParOf" srcId="{F406CACD-A071-4330-85A4-0754E16CD516}" destId="{AF18DE26-DBA0-41A5-8809-B8903C4F8DDA}" srcOrd="0" destOrd="0" presId="urn:microsoft.com/office/officeart/2018/2/layout/IconLabelList"/>
    <dgm:cxn modelId="{1679EEF9-55FE-4442-81E3-04824327901E}" type="presParOf" srcId="{F406CACD-A071-4330-85A4-0754E16CD516}" destId="{A369183C-F7FB-49E0-AF38-1B03C25F660D}" srcOrd="1" destOrd="0" presId="urn:microsoft.com/office/officeart/2018/2/layout/IconLabelList"/>
    <dgm:cxn modelId="{6222F661-6ED2-F94D-8A5E-8B377D705BD0}" type="presParOf" srcId="{F406CACD-A071-4330-85A4-0754E16CD516}" destId="{CC1D524A-217A-4716-B213-D95CC64CC9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DA0F60-869A-004D-AAD5-9B02748F3786}" type="doc">
      <dgm:prSet loTypeId="urn:microsoft.com/office/officeart/2005/8/layout/list1" loCatId="" qsTypeId="urn:microsoft.com/office/officeart/2005/8/quickstyle/simple4" qsCatId="simple" csTypeId="urn:microsoft.com/office/officeart/2005/8/colors/colorful1" csCatId="colorful" phldr="1"/>
      <dgm:spPr/>
      <dgm:t>
        <a:bodyPr/>
        <a:lstStyle/>
        <a:p>
          <a:endParaRPr lang="en-US"/>
        </a:p>
      </dgm:t>
    </dgm:pt>
    <dgm:pt modelId="{5DDED0CF-08DC-944E-9670-9154C407C7A9}">
      <dgm:prSet phldrT="[Text]"/>
      <dgm:spPr/>
      <dgm:t>
        <a:bodyPr/>
        <a:lstStyle/>
        <a:p>
          <a:r>
            <a:rPr lang="en-US" b="1" dirty="0">
              <a:solidFill>
                <a:schemeClr val="tx1"/>
              </a:solidFill>
            </a:rPr>
            <a:t>Individual </a:t>
          </a:r>
        </a:p>
      </dgm:t>
    </dgm:pt>
    <dgm:pt modelId="{D6F131AE-0629-A74F-A158-5AE2991E3435}" type="parTrans" cxnId="{A1ECC421-D1A2-4945-B37C-52626B3E85D5}">
      <dgm:prSet/>
      <dgm:spPr/>
      <dgm:t>
        <a:bodyPr/>
        <a:lstStyle/>
        <a:p>
          <a:endParaRPr lang="en-US"/>
        </a:p>
      </dgm:t>
    </dgm:pt>
    <dgm:pt modelId="{7B1E7B8E-EB2A-644B-8916-BF6A68ECCCB8}" type="sibTrans" cxnId="{A1ECC421-D1A2-4945-B37C-52626B3E85D5}">
      <dgm:prSet/>
      <dgm:spPr/>
      <dgm:t>
        <a:bodyPr/>
        <a:lstStyle/>
        <a:p>
          <a:endParaRPr lang="en-US"/>
        </a:p>
      </dgm:t>
    </dgm:pt>
    <dgm:pt modelId="{53DEF68C-D10B-5044-BC2F-DC87538C917A}">
      <dgm:prSet phldrT="[Text]"/>
      <dgm:spPr/>
      <dgm:t>
        <a:bodyPr/>
        <a:lstStyle/>
        <a:p>
          <a:r>
            <a:rPr lang="en-US" b="1" dirty="0">
              <a:solidFill>
                <a:schemeClr val="tx1"/>
              </a:solidFill>
            </a:rPr>
            <a:t>Team</a:t>
          </a:r>
        </a:p>
      </dgm:t>
    </dgm:pt>
    <dgm:pt modelId="{0A90244D-817D-0043-9A06-FE7E2D5563D1}" type="parTrans" cxnId="{0895DD21-C363-F349-B641-4B13D142D6C8}">
      <dgm:prSet/>
      <dgm:spPr/>
      <dgm:t>
        <a:bodyPr/>
        <a:lstStyle/>
        <a:p>
          <a:endParaRPr lang="en-US"/>
        </a:p>
      </dgm:t>
    </dgm:pt>
    <dgm:pt modelId="{61CD6040-365A-6A40-ADC1-4FA6DA9A87A0}" type="sibTrans" cxnId="{0895DD21-C363-F349-B641-4B13D142D6C8}">
      <dgm:prSet/>
      <dgm:spPr/>
      <dgm:t>
        <a:bodyPr/>
        <a:lstStyle/>
        <a:p>
          <a:endParaRPr lang="en-US"/>
        </a:p>
      </dgm:t>
    </dgm:pt>
    <dgm:pt modelId="{8B42540B-A2AF-C64D-83B7-8CA3134772B9}">
      <dgm:prSet phldrT="[Text]"/>
      <dgm:spPr/>
      <dgm:t>
        <a:bodyPr/>
        <a:lstStyle/>
        <a:p>
          <a:r>
            <a:rPr lang="en-US" b="1" dirty="0">
              <a:solidFill>
                <a:schemeClr val="tx1"/>
              </a:solidFill>
            </a:rPr>
            <a:t>Organisation</a:t>
          </a:r>
        </a:p>
      </dgm:t>
    </dgm:pt>
    <dgm:pt modelId="{323DB266-8F12-1E4F-BE53-547072DC71E4}" type="parTrans" cxnId="{82965CA4-F8AB-284D-8BBE-B68229445686}">
      <dgm:prSet/>
      <dgm:spPr/>
      <dgm:t>
        <a:bodyPr/>
        <a:lstStyle/>
        <a:p>
          <a:endParaRPr lang="en-US"/>
        </a:p>
      </dgm:t>
    </dgm:pt>
    <dgm:pt modelId="{BF02A281-4D97-A74E-8A59-7B65C5677C28}" type="sibTrans" cxnId="{82965CA4-F8AB-284D-8BBE-B68229445686}">
      <dgm:prSet/>
      <dgm:spPr/>
      <dgm:t>
        <a:bodyPr/>
        <a:lstStyle/>
        <a:p>
          <a:endParaRPr lang="en-US"/>
        </a:p>
      </dgm:t>
    </dgm:pt>
    <dgm:pt modelId="{F07E9C2C-39E5-404B-9E75-2384DF5A4231}" type="pres">
      <dgm:prSet presAssocID="{BADA0F60-869A-004D-AAD5-9B02748F3786}" presName="linear" presStyleCnt="0">
        <dgm:presLayoutVars>
          <dgm:dir/>
          <dgm:animLvl val="lvl"/>
          <dgm:resizeHandles val="exact"/>
        </dgm:presLayoutVars>
      </dgm:prSet>
      <dgm:spPr/>
    </dgm:pt>
    <dgm:pt modelId="{2E1BE4F6-B2D6-FD4B-96FD-758F4157078A}" type="pres">
      <dgm:prSet presAssocID="{5DDED0CF-08DC-944E-9670-9154C407C7A9}" presName="parentLin" presStyleCnt="0"/>
      <dgm:spPr/>
    </dgm:pt>
    <dgm:pt modelId="{DB845CE8-F1A4-FD40-8055-5F5C7B20B6A8}" type="pres">
      <dgm:prSet presAssocID="{5DDED0CF-08DC-944E-9670-9154C407C7A9}" presName="parentLeftMargin" presStyleLbl="node1" presStyleIdx="0" presStyleCnt="3"/>
      <dgm:spPr/>
    </dgm:pt>
    <dgm:pt modelId="{D4F55C86-CE51-7145-863F-E9DA7BEB220F}" type="pres">
      <dgm:prSet presAssocID="{5DDED0CF-08DC-944E-9670-9154C407C7A9}" presName="parentText" presStyleLbl="node1" presStyleIdx="0" presStyleCnt="3">
        <dgm:presLayoutVars>
          <dgm:chMax val="0"/>
          <dgm:bulletEnabled val="1"/>
        </dgm:presLayoutVars>
      </dgm:prSet>
      <dgm:spPr/>
    </dgm:pt>
    <dgm:pt modelId="{4B71A877-3584-4E45-8A0C-F681F76B7F57}" type="pres">
      <dgm:prSet presAssocID="{5DDED0CF-08DC-944E-9670-9154C407C7A9}" presName="negativeSpace" presStyleCnt="0"/>
      <dgm:spPr/>
    </dgm:pt>
    <dgm:pt modelId="{6FF2A8F1-B967-3347-9667-60D8C95FF362}" type="pres">
      <dgm:prSet presAssocID="{5DDED0CF-08DC-944E-9670-9154C407C7A9}" presName="childText" presStyleLbl="conFgAcc1" presStyleIdx="0" presStyleCnt="3">
        <dgm:presLayoutVars>
          <dgm:bulletEnabled val="1"/>
        </dgm:presLayoutVars>
      </dgm:prSet>
      <dgm:spPr/>
    </dgm:pt>
    <dgm:pt modelId="{51210A7F-63E0-C14B-BD07-7CEFB6CDE69D}" type="pres">
      <dgm:prSet presAssocID="{7B1E7B8E-EB2A-644B-8916-BF6A68ECCCB8}" presName="spaceBetweenRectangles" presStyleCnt="0"/>
      <dgm:spPr/>
    </dgm:pt>
    <dgm:pt modelId="{B16EEC31-7429-D341-BC22-8537013F3ED3}" type="pres">
      <dgm:prSet presAssocID="{53DEF68C-D10B-5044-BC2F-DC87538C917A}" presName="parentLin" presStyleCnt="0"/>
      <dgm:spPr/>
    </dgm:pt>
    <dgm:pt modelId="{D065F6F9-FF1B-074D-857B-427429540D2A}" type="pres">
      <dgm:prSet presAssocID="{53DEF68C-D10B-5044-BC2F-DC87538C917A}" presName="parentLeftMargin" presStyleLbl="node1" presStyleIdx="0" presStyleCnt="3"/>
      <dgm:spPr/>
    </dgm:pt>
    <dgm:pt modelId="{BD43CA6D-ABB7-DB4C-8C3E-036327DFE540}" type="pres">
      <dgm:prSet presAssocID="{53DEF68C-D10B-5044-BC2F-DC87538C917A}" presName="parentText" presStyleLbl="node1" presStyleIdx="1" presStyleCnt="3">
        <dgm:presLayoutVars>
          <dgm:chMax val="0"/>
          <dgm:bulletEnabled val="1"/>
        </dgm:presLayoutVars>
      </dgm:prSet>
      <dgm:spPr/>
    </dgm:pt>
    <dgm:pt modelId="{A2904905-4FA5-3E43-B947-6285F7483ED6}" type="pres">
      <dgm:prSet presAssocID="{53DEF68C-D10B-5044-BC2F-DC87538C917A}" presName="negativeSpace" presStyleCnt="0"/>
      <dgm:spPr/>
    </dgm:pt>
    <dgm:pt modelId="{07D0EA6E-73D2-1F43-8306-8EDB0D096D5A}" type="pres">
      <dgm:prSet presAssocID="{53DEF68C-D10B-5044-BC2F-DC87538C917A}" presName="childText" presStyleLbl="conFgAcc1" presStyleIdx="1" presStyleCnt="3">
        <dgm:presLayoutVars>
          <dgm:bulletEnabled val="1"/>
        </dgm:presLayoutVars>
      </dgm:prSet>
      <dgm:spPr/>
    </dgm:pt>
    <dgm:pt modelId="{FC727124-0D0E-E248-9FD8-51426E8816F1}" type="pres">
      <dgm:prSet presAssocID="{61CD6040-365A-6A40-ADC1-4FA6DA9A87A0}" presName="spaceBetweenRectangles" presStyleCnt="0"/>
      <dgm:spPr/>
    </dgm:pt>
    <dgm:pt modelId="{51632806-804B-074B-8653-87614CCA2C00}" type="pres">
      <dgm:prSet presAssocID="{8B42540B-A2AF-C64D-83B7-8CA3134772B9}" presName="parentLin" presStyleCnt="0"/>
      <dgm:spPr/>
    </dgm:pt>
    <dgm:pt modelId="{C5C938E7-4F09-DC40-9097-8D6F78864012}" type="pres">
      <dgm:prSet presAssocID="{8B42540B-A2AF-C64D-83B7-8CA3134772B9}" presName="parentLeftMargin" presStyleLbl="node1" presStyleIdx="1" presStyleCnt="3"/>
      <dgm:spPr/>
    </dgm:pt>
    <dgm:pt modelId="{19B9CF50-61AD-874F-87A3-01BB18301EDD}" type="pres">
      <dgm:prSet presAssocID="{8B42540B-A2AF-C64D-83B7-8CA3134772B9}" presName="parentText" presStyleLbl="node1" presStyleIdx="2" presStyleCnt="3">
        <dgm:presLayoutVars>
          <dgm:chMax val="0"/>
          <dgm:bulletEnabled val="1"/>
        </dgm:presLayoutVars>
      </dgm:prSet>
      <dgm:spPr/>
    </dgm:pt>
    <dgm:pt modelId="{3A6EE587-C29A-7046-A6E1-ED7EFA240A78}" type="pres">
      <dgm:prSet presAssocID="{8B42540B-A2AF-C64D-83B7-8CA3134772B9}" presName="negativeSpace" presStyleCnt="0"/>
      <dgm:spPr/>
    </dgm:pt>
    <dgm:pt modelId="{AB3030DA-F6FA-BE40-AE28-17CD3C5F8964}" type="pres">
      <dgm:prSet presAssocID="{8B42540B-A2AF-C64D-83B7-8CA3134772B9}" presName="childText" presStyleLbl="conFgAcc1" presStyleIdx="2" presStyleCnt="3">
        <dgm:presLayoutVars>
          <dgm:bulletEnabled val="1"/>
        </dgm:presLayoutVars>
      </dgm:prSet>
      <dgm:spPr/>
    </dgm:pt>
  </dgm:ptLst>
  <dgm:cxnLst>
    <dgm:cxn modelId="{85FFA40E-4359-9545-B027-9BBE625A11A0}" type="presOf" srcId="{BADA0F60-869A-004D-AAD5-9B02748F3786}" destId="{F07E9C2C-39E5-404B-9E75-2384DF5A4231}" srcOrd="0" destOrd="0" presId="urn:microsoft.com/office/officeart/2005/8/layout/list1"/>
    <dgm:cxn modelId="{4584860F-FC9A-9345-911E-6A7EAD66E9F4}" type="presOf" srcId="{8B42540B-A2AF-C64D-83B7-8CA3134772B9}" destId="{C5C938E7-4F09-DC40-9097-8D6F78864012}" srcOrd="0" destOrd="0" presId="urn:microsoft.com/office/officeart/2005/8/layout/list1"/>
    <dgm:cxn modelId="{A1ECC421-D1A2-4945-B37C-52626B3E85D5}" srcId="{BADA0F60-869A-004D-AAD5-9B02748F3786}" destId="{5DDED0CF-08DC-944E-9670-9154C407C7A9}" srcOrd="0" destOrd="0" parTransId="{D6F131AE-0629-A74F-A158-5AE2991E3435}" sibTransId="{7B1E7B8E-EB2A-644B-8916-BF6A68ECCCB8}"/>
    <dgm:cxn modelId="{0895DD21-C363-F349-B641-4B13D142D6C8}" srcId="{BADA0F60-869A-004D-AAD5-9B02748F3786}" destId="{53DEF68C-D10B-5044-BC2F-DC87538C917A}" srcOrd="1" destOrd="0" parTransId="{0A90244D-817D-0043-9A06-FE7E2D5563D1}" sibTransId="{61CD6040-365A-6A40-ADC1-4FA6DA9A87A0}"/>
    <dgm:cxn modelId="{776D415E-B727-574D-B152-915BAC6DFDDA}" type="presOf" srcId="{53DEF68C-D10B-5044-BC2F-DC87538C917A}" destId="{D065F6F9-FF1B-074D-857B-427429540D2A}" srcOrd="0" destOrd="0" presId="urn:microsoft.com/office/officeart/2005/8/layout/list1"/>
    <dgm:cxn modelId="{F06A0F6B-9899-7044-B629-70FE08B3B756}" type="presOf" srcId="{53DEF68C-D10B-5044-BC2F-DC87538C917A}" destId="{BD43CA6D-ABB7-DB4C-8C3E-036327DFE540}" srcOrd="1" destOrd="0" presId="urn:microsoft.com/office/officeart/2005/8/layout/list1"/>
    <dgm:cxn modelId="{82965CA4-F8AB-284D-8BBE-B68229445686}" srcId="{BADA0F60-869A-004D-AAD5-9B02748F3786}" destId="{8B42540B-A2AF-C64D-83B7-8CA3134772B9}" srcOrd="2" destOrd="0" parTransId="{323DB266-8F12-1E4F-BE53-547072DC71E4}" sibTransId="{BF02A281-4D97-A74E-8A59-7B65C5677C28}"/>
    <dgm:cxn modelId="{D08E65AB-B22B-5545-A6DC-A8C81381281C}" type="presOf" srcId="{5DDED0CF-08DC-944E-9670-9154C407C7A9}" destId="{D4F55C86-CE51-7145-863F-E9DA7BEB220F}" srcOrd="1" destOrd="0" presId="urn:microsoft.com/office/officeart/2005/8/layout/list1"/>
    <dgm:cxn modelId="{6BAF50CC-2CE7-584E-99CF-8066A088492B}" type="presOf" srcId="{5DDED0CF-08DC-944E-9670-9154C407C7A9}" destId="{DB845CE8-F1A4-FD40-8055-5F5C7B20B6A8}" srcOrd="0" destOrd="0" presId="urn:microsoft.com/office/officeart/2005/8/layout/list1"/>
    <dgm:cxn modelId="{03F3CAD4-3B2E-8744-91AF-0774D0CBA4ED}" type="presOf" srcId="{8B42540B-A2AF-C64D-83B7-8CA3134772B9}" destId="{19B9CF50-61AD-874F-87A3-01BB18301EDD}" srcOrd="1" destOrd="0" presId="urn:microsoft.com/office/officeart/2005/8/layout/list1"/>
    <dgm:cxn modelId="{CDC8B64A-B9AB-1742-98C9-9E9645203EE4}" type="presParOf" srcId="{F07E9C2C-39E5-404B-9E75-2384DF5A4231}" destId="{2E1BE4F6-B2D6-FD4B-96FD-758F4157078A}" srcOrd="0" destOrd="0" presId="urn:microsoft.com/office/officeart/2005/8/layout/list1"/>
    <dgm:cxn modelId="{4E8BC230-A25B-7E47-8C37-94DE7F36BFC5}" type="presParOf" srcId="{2E1BE4F6-B2D6-FD4B-96FD-758F4157078A}" destId="{DB845CE8-F1A4-FD40-8055-5F5C7B20B6A8}" srcOrd="0" destOrd="0" presId="urn:microsoft.com/office/officeart/2005/8/layout/list1"/>
    <dgm:cxn modelId="{87F5A7B1-3A4E-2D4E-B656-FA43CAE68C28}" type="presParOf" srcId="{2E1BE4F6-B2D6-FD4B-96FD-758F4157078A}" destId="{D4F55C86-CE51-7145-863F-E9DA7BEB220F}" srcOrd="1" destOrd="0" presId="urn:microsoft.com/office/officeart/2005/8/layout/list1"/>
    <dgm:cxn modelId="{60B89C47-F3F6-7B4F-9E23-1866042FCBAA}" type="presParOf" srcId="{F07E9C2C-39E5-404B-9E75-2384DF5A4231}" destId="{4B71A877-3584-4E45-8A0C-F681F76B7F57}" srcOrd="1" destOrd="0" presId="urn:microsoft.com/office/officeart/2005/8/layout/list1"/>
    <dgm:cxn modelId="{DE907F5F-51E4-4744-95F0-C09088B84988}" type="presParOf" srcId="{F07E9C2C-39E5-404B-9E75-2384DF5A4231}" destId="{6FF2A8F1-B967-3347-9667-60D8C95FF362}" srcOrd="2" destOrd="0" presId="urn:microsoft.com/office/officeart/2005/8/layout/list1"/>
    <dgm:cxn modelId="{62D7B0FA-AD44-CD4A-B934-8554CD08A96D}" type="presParOf" srcId="{F07E9C2C-39E5-404B-9E75-2384DF5A4231}" destId="{51210A7F-63E0-C14B-BD07-7CEFB6CDE69D}" srcOrd="3" destOrd="0" presId="urn:microsoft.com/office/officeart/2005/8/layout/list1"/>
    <dgm:cxn modelId="{BC89D6ED-9884-8D48-958D-8B2934D206C1}" type="presParOf" srcId="{F07E9C2C-39E5-404B-9E75-2384DF5A4231}" destId="{B16EEC31-7429-D341-BC22-8537013F3ED3}" srcOrd="4" destOrd="0" presId="urn:microsoft.com/office/officeart/2005/8/layout/list1"/>
    <dgm:cxn modelId="{B824135C-5BA2-5047-B55B-0808F4C53BBC}" type="presParOf" srcId="{B16EEC31-7429-D341-BC22-8537013F3ED3}" destId="{D065F6F9-FF1B-074D-857B-427429540D2A}" srcOrd="0" destOrd="0" presId="urn:microsoft.com/office/officeart/2005/8/layout/list1"/>
    <dgm:cxn modelId="{43CC3F06-0572-984B-B55D-9C47ACDA320D}" type="presParOf" srcId="{B16EEC31-7429-D341-BC22-8537013F3ED3}" destId="{BD43CA6D-ABB7-DB4C-8C3E-036327DFE540}" srcOrd="1" destOrd="0" presId="urn:microsoft.com/office/officeart/2005/8/layout/list1"/>
    <dgm:cxn modelId="{049908B6-DE66-2147-986B-1F13F31F8D75}" type="presParOf" srcId="{F07E9C2C-39E5-404B-9E75-2384DF5A4231}" destId="{A2904905-4FA5-3E43-B947-6285F7483ED6}" srcOrd="5" destOrd="0" presId="urn:microsoft.com/office/officeart/2005/8/layout/list1"/>
    <dgm:cxn modelId="{D10A5515-CC7C-5B4C-B897-EB77A9039B95}" type="presParOf" srcId="{F07E9C2C-39E5-404B-9E75-2384DF5A4231}" destId="{07D0EA6E-73D2-1F43-8306-8EDB0D096D5A}" srcOrd="6" destOrd="0" presId="urn:microsoft.com/office/officeart/2005/8/layout/list1"/>
    <dgm:cxn modelId="{BAC5E7FE-608E-0C43-B732-CD90CA5718A7}" type="presParOf" srcId="{F07E9C2C-39E5-404B-9E75-2384DF5A4231}" destId="{FC727124-0D0E-E248-9FD8-51426E8816F1}" srcOrd="7" destOrd="0" presId="urn:microsoft.com/office/officeart/2005/8/layout/list1"/>
    <dgm:cxn modelId="{A146447B-944C-1545-91AA-26229F344626}" type="presParOf" srcId="{F07E9C2C-39E5-404B-9E75-2384DF5A4231}" destId="{51632806-804B-074B-8653-87614CCA2C00}" srcOrd="8" destOrd="0" presId="urn:microsoft.com/office/officeart/2005/8/layout/list1"/>
    <dgm:cxn modelId="{9F1AB105-8577-A845-BEB9-EB53BBE5D086}" type="presParOf" srcId="{51632806-804B-074B-8653-87614CCA2C00}" destId="{C5C938E7-4F09-DC40-9097-8D6F78864012}" srcOrd="0" destOrd="0" presId="urn:microsoft.com/office/officeart/2005/8/layout/list1"/>
    <dgm:cxn modelId="{3D56DBC4-0263-8B4F-85CB-E8F9259E8761}" type="presParOf" srcId="{51632806-804B-074B-8653-87614CCA2C00}" destId="{19B9CF50-61AD-874F-87A3-01BB18301EDD}" srcOrd="1" destOrd="0" presId="urn:microsoft.com/office/officeart/2005/8/layout/list1"/>
    <dgm:cxn modelId="{843738F1-29D2-444E-BFC9-090EA83BA9AA}" type="presParOf" srcId="{F07E9C2C-39E5-404B-9E75-2384DF5A4231}" destId="{3A6EE587-C29A-7046-A6E1-ED7EFA240A78}" srcOrd="9" destOrd="0" presId="urn:microsoft.com/office/officeart/2005/8/layout/list1"/>
    <dgm:cxn modelId="{6ED2C2FB-21E7-C64C-858C-BBF0E1CF689E}" type="presParOf" srcId="{F07E9C2C-39E5-404B-9E75-2384DF5A4231}" destId="{AB3030DA-F6FA-BE40-AE28-17CD3C5F896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3A3660A-3294-4EB2-8F10-5867B453AB0B}" type="doc">
      <dgm:prSet loTypeId="urn:microsoft.com/office/officeart/2018/5/layout/IconLeafLabelList" loCatId="icon" qsTypeId="urn:microsoft.com/office/officeart/2005/8/quickstyle/simple1" qsCatId="simple" csTypeId="urn:microsoft.com/office/officeart/2005/8/colors/accent0_2" csCatId="mainScheme" phldr="1"/>
      <dgm:spPr/>
      <dgm:t>
        <a:bodyPr/>
        <a:lstStyle/>
        <a:p>
          <a:endParaRPr lang="en-US"/>
        </a:p>
      </dgm:t>
    </dgm:pt>
    <dgm:pt modelId="{2B4153A2-5FA5-4948-9DA7-F24B70D56E26}">
      <dgm:prSet/>
      <dgm:spPr/>
      <dgm:t>
        <a:bodyPr/>
        <a:lstStyle/>
        <a:p>
          <a:pPr>
            <a:lnSpc>
              <a:spcPct val="100000"/>
            </a:lnSpc>
            <a:defRPr cap="all"/>
          </a:pPr>
          <a:r>
            <a:rPr lang="en-GB"/>
            <a:t>How clear are stakeholders about what the change is and what it is trying to achieve?</a:t>
          </a:r>
          <a:endParaRPr lang="en-US"/>
        </a:p>
      </dgm:t>
    </dgm:pt>
    <dgm:pt modelId="{098A4AB1-FE2B-44E7-97DD-BC7D53367773}" type="parTrans" cxnId="{F69D5B50-6439-4DCF-A307-DF2BA9A8BE4F}">
      <dgm:prSet/>
      <dgm:spPr/>
      <dgm:t>
        <a:bodyPr/>
        <a:lstStyle/>
        <a:p>
          <a:endParaRPr lang="en-US"/>
        </a:p>
      </dgm:t>
    </dgm:pt>
    <dgm:pt modelId="{B3BA8728-A30D-4C8B-A40F-96B14833B2A1}" type="sibTrans" cxnId="{F69D5B50-6439-4DCF-A307-DF2BA9A8BE4F}">
      <dgm:prSet/>
      <dgm:spPr/>
      <dgm:t>
        <a:bodyPr/>
        <a:lstStyle/>
        <a:p>
          <a:endParaRPr lang="en-US"/>
        </a:p>
      </dgm:t>
    </dgm:pt>
    <dgm:pt modelId="{AA6F2129-9F6C-41CF-A15A-2158CF7A3717}">
      <dgm:prSet/>
      <dgm:spPr/>
      <dgm:t>
        <a:bodyPr/>
        <a:lstStyle/>
        <a:p>
          <a:pPr>
            <a:lnSpc>
              <a:spcPct val="100000"/>
            </a:lnSpc>
            <a:defRPr cap="all"/>
          </a:pPr>
          <a:r>
            <a:rPr lang="en-GB"/>
            <a:t>How supportive are stakeholders of what the change is trying to do?</a:t>
          </a:r>
          <a:endParaRPr lang="en-US"/>
        </a:p>
      </dgm:t>
    </dgm:pt>
    <dgm:pt modelId="{F0E5EA18-35CA-4636-8489-4BA3912BD3E4}" type="parTrans" cxnId="{AEB4F707-FB83-4818-AA10-28551AFD3D30}">
      <dgm:prSet/>
      <dgm:spPr/>
      <dgm:t>
        <a:bodyPr/>
        <a:lstStyle/>
        <a:p>
          <a:endParaRPr lang="en-US"/>
        </a:p>
      </dgm:t>
    </dgm:pt>
    <dgm:pt modelId="{FEF35771-05B7-4247-8F94-083EF7C513CF}" type="sibTrans" cxnId="{AEB4F707-FB83-4818-AA10-28551AFD3D30}">
      <dgm:prSet/>
      <dgm:spPr/>
      <dgm:t>
        <a:bodyPr/>
        <a:lstStyle/>
        <a:p>
          <a:endParaRPr lang="en-US"/>
        </a:p>
      </dgm:t>
    </dgm:pt>
    <dgm:pt modelId="{267633F9-F632-40F1-B019-3B7097320D2A}">
      <dgm:prSet/>
      <dgm:spPr/>
      <dgm:t>
        <a:bodyPr/>
        <a:lstStyle/>
        <a:p>
          <a:pPr>
            <a:lnSpc>
              <a:spcPct val="100000"/>
            </a:lnSpc>
            <a:defRPr cap="all"/>
          </a:pPr>
          <a:r>
            <a:rPr lang="en-GB"/>
            <a:t>How prepared and informed are stakeholders about what the change means to them?</a:t>
          </a:r>
          <a:endParaRPr lang="en-US"/>
        </a:p>
      </dgm:t>
    </dgm:pt>
    <dgm:pt modelId="{111CB007-344F-4F82-9F63-E84EDB31E918}" type="parTrans" cxnId="{D4253EA4-2D5F-4357-8C91-D1C1D3A0D349}">
      <dgm:prSet/>
      <dgm:spPr/>
      <dgm:t>
        <a:bodyPr/>
        <a:lstStyle/>
        <a:p>
          <a:endParaRPr lang="en-US"/>
        </a:p>
      </dgm:t>
    </dgm:pt>
    <dgm:pt modelId="{D2B9D804-AC76-46DD-BF34-5FC898BE297D}" type="sibTrans" cxnId="{D4253EA4-2D5F-4357-8C91-D1C1D3A0D349}">
      <dgm:prSet/>
      <dgm:spPr/>
      <dgm:t>
        <a:bodyPr/>
        <a:lstStyle/>
        <a:p>
          <a:endParaRPr lang="en-US"/>
        </a:p>
      </dgm:t>
    </dgm:pt>
    <dgm:pt modelId="{E90D5C65-070D-48C2-BFDC-EBBF5EFBBC96}">
      <dgm:prSet/>
      <dgm:spPr/>
      <dgm:t>
        <a:bodyPr/>
        <a:lstStyle/>
        <a:p>
          <a:pPr>
            <a:lnSpc>
              <a:spcPct val="100000"/>
            </a:lnSpc>
            <a:defRPr cap="all"/>
          </a:pPr>
          <a:r>
            <a:rPr lang="en-GB"/>
            <a:t>What capability gaps are preventing commitment?</a:t>
          </a:r>
          <a:endParaRPr lang="en-US"/>
        </a:p>
      </dgm:t>
    </dgm:pt>
    <dgm:pt modelId="{2D8BEF14-56F7-445C-8642-1B973D701AF0}" type="parTrans" cxnId="{7B319F77-9A16-47EE-8751-9BB5E1B392FF}">
      <dgm:prSet/>
      <dgm:spPr/>
      <dgm:t>
        <a:bodyPr/>
        <a:lstStyle/>
        <a:p>
          <a:endParaRPr lang="en-US"/>
        </a:p>
      </dgm:t>
    </dgm:pt>
    <dgm:pt modelId="{2748A93B-9687-40C1-9971-6D069B7C4630}" type="sibTrans" cxnId="{7B319F77-9A16-47EE-8751-9BB5E1B392FF}">
      <dgm:prSet/>
      <dgm:spPr/>
      <dgm:t>
        <a:bodyPr/>
        <a:lstStyle/>
        <a:p>
          <a:endParaRPr lang="en-US"/>
        </a:p>
      </dgm:t>
    </dgm:pt>
    <dgm:pt modelId="{C800BDE7-1210-4A52-A8F0-A312983B18C8}" type="pres">
      <dgm:prSet presAssocID="{53A3660A-3294-4EB2-8F10-5867B453AB0B}" presName="root" presStyleCnt="0">
        <dgm:presLayoutVars>
          <dgm:dir/>
          <dgm:resizeHandles val="exact"/>
        </dgm:presLayoutVars>
      </dgm:prSet>
      <dgm:spPr/>
    </dgm:pt>
    <dgm:pt modelId="{A29DC0D5-4E71-4857-B3FA-ECC2BA8F5F3B}" type="pres">
      <dgm:prSet presAssocID="{2B4153A2-5FA5-4948-9DA7-F24B70D56E26}" presName="compNode" presStyleCnt="0"/>
      <dgm:spPr/>
    </dgm:pt>
    <dgm:pt modelId="{00734E41-B2E1-4F61-AD42-060B893D0189}" type="pres">
      <dgm:prSet presAssocID="{2B4153A2-5FA5-4948-9DA7-F24B70D56E26}" presName="iconBgRect" presStyleLbl="bgShp" presStyleIdx="0" presStyleCnt="4"/>
      <dgm:spPr>
        <a:prstGeom prst="round2DiagRect">
          <a:avLst>
            <a:gd name="adj1" fmla="val 29727"/>
            <a:gd name="adj2" fmla="val 0"/>
          </a:avLst>
        </a:prstGeom>
      </dgm:spPr>
    </dgm:pt>
    <dgm:pt modelId="{DABCA4FD-7FBC-4B72-A5AB-DA2BEF3FC122}" type="pres">
      <dgm:prSet presAssocID="{2B4153A2-5FA5-4948-9DA7-F24B70D56E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40EDC9EA-42A0-46AB-B5A7-79D3D41473AE}" type="pres">
      <dgm:prSet presAssocID="{2B4153A2-5FA5-4948-9DA7-F24B70D56E26}" presName="spaceRect" presStyleCnt="0"/>
      <dgm:spPr/>
    </dgm:pt>
    <dgm:pt modelId="{6C40152D-B0F3-4C3E-8C79-E2B147F121AC}" type="pres">
      <dgm:prSet presAssocID="{2B4153A2-5FA5-4948-9DA7-F24B70D56E26}" presName="textRect" presStyleLbl="revTx" presStyleIdx="0" presStyleCnt="4">
        <dgm:presLayoutVars>
          <dgm:chMax val="1"/>
          <dgm:chPref val="1"/>
        </dgm:presLayoutVars>
      </dgm:prSet>
      <dgm:spPr/>
    </dgm:pt>
    <dgm:pt modelId="{F28DB637-F488-40CC-8CE5-1EE3A2DB2CDC}" type="pres">
      <dgm:prSet presAssocID="{B3BA8728-A30D-4C8B-A40F-96B14833B2A1}" presName="sibTrans" presStyleCnt="0"/>
      <dgm:spPr/>
    </dgm:pt>
    <dgm:pt modelId="{003DD23F-BE3E-4777-8171-62C3DE60685D}" type="pres">
      <dgm:prSet presAssocID="{AA6F2129-9F6C-41CF-A15A-2158CF7A3717}" presName="compNode" presStyleCnt="0"/>
      <dgm:spPr/>
    </dgm:pt>
    <dgm:pt modelId="{363FDC61-037F-42BF-9A32-E3F275BEE4DD}" type="pres">
      <dgm:prSet presAssocID="{AA6F2129-9F6C-41CF-A15A-2158CF7A3717}" presName="iconBgRect" presStyleLbl="bgShp" presStyleIdx="1" presStyleCnt="4"/>
      <dgm:spPr>
        <a:prstGeom prst="round2DiagRect">
          <a:avLst>
            <a:gd name="adj1" fmla="val 29727"/>
            <a:gd name="adj2" fmla="val 0"/>
          </a:avLst>
        </a:prstGeom>
      </dgm:spPr>
    </dgm:pt>
    <dgm:pt modelId="{67D9A37E-4507-4A12-AA6C-C3F29AB8C412}" type="pres">
      <dgm:prSet presAssocID="{AA6F2129-9F6C-41CF-A15A-2158CF7A37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A8E928B2-81FA-428C-A45A-09C0F9DA6AC8}" type="pres">
      <dgm:prSet presAssocID="{AA6F2129-9F6C-41CF-A15A-2158CF7A3717}" presName="spaceRect" presStyleCnt="0"/>
      <dgm:spPr/>
    </dgm:pt>
    <dgm:pt modelId="{49B0CA7E-6BC6-48E7-B90F-F8D6757CDF70}" type="pres">
      <dgm:prSet presAssocID="{AA6F2129-9F6C-41CF-A15A-2158CF7A3717}" presName="textRect" presStyleLbl="revTx" presStyleIdx="1" presStyleCnt="4">
        <dgm:presLayoutVars>
          <dgm:chMax val="1"/>
          <dgm:chPref val="1"/>
        </dgm:presLayoutVars>
      </dgm:prSet>
      <dgm:spPr/>
    </dgm:pt>
    <dgm:pt modelId="{F653909A-CDD4-45F4-8B14-AC421CC43B9E}" type="pres">
      <dgm:prSet presAssocID="{FEF35771-05B7-4247-8F94-083EF7C513CF}" presName="sibTrans" presStyleCnt="0"/>
      <dgm:spPr/>
    </dgm:pt>
    <dgm:pt modelId="{5AFEA57D-33B5-45BC-8267-AB862BA53A19}" type="pres">
      <dgm:prSet presAssocID="{267633F9-F632-40F1-B019-3B7097320D2A}" presName="compNode" presStyleCnt="0"/>
      <dgm:spPr/>
    </dgm:pt>
    <dgm:pt modelId="{1C4C2153-837C-40E0-8218-59F86C53AF58}" type="pres">
      <dgm:prSet presAssocID="{267633F9-F632-40F1-B019-3B7097320D2A}" presName="iconBgRect" presStyleLbl="bgShp" presStyleIdx="2" presStyleCnt="4"/>
      <dgm:spPr>
        <a:prstGeom prst="round2DiagRect">
          <a:avLst>
            <a:gd name="adj1" fmla="val 29727"/>
            <a:gd name="adj2" fmla="val 0"/>
          </a:avLst>
        </a:prstGeom>
      </dgm:spPr>
    </dgm:pt>
    <dgm:pt modelId="{D9CD3DAD-C8C7-4F7B-8768-4E53E144F810}" type="pres">
      <dgm:prSet presAssocID="{267633F9-F632-40F1-B019-3B7097320D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202FD031-1F8C-420C-8FC0-C85EB77DC43C}" type="pres">
      <dgm:prSet presAssocID="{267633F9-F632-40F1-B019-3B7097320D2A}" presName="spaceRect" presStyleCnt="0"/>
      <dgm:spPr/>
    </dgm:pt>
    <dgm:pt modelId="{C71B2A90-ECB3-46C1-9B7C-C327653129C6}" type="pres">
      <dgm:prSet presAssocID="{267633F9-F632-40F1-B019-3B7097320D2A}" presName="textRect" presStyleLbl="revTx" presStyleIdx="2" presStyleCnt="4">
        <dgm:presLayoutVars>
          <dgm:chMax val="1"/>
          <dgm:chPref val="1"/>
        </dgm:presLayoutVars>
      </dgm:prSet>
      <dgm:spPr/>
    </dgm:pt>
    <dgm:pt modelId="{89311862-068F-4076-842D-8C75B200FF37}" type="pres">
      <dgm:prSet presAssocID="{D2B9D804-AC76-46DD-BF34-5FC898BE297D}" presName="sibTrans" presStyleCnt="0"/>
      <dgm:spPr/>
    </dgm:pt>
    <dgm:pt modelId="{9C1A71C1-1383-464C-AA2C-3A6F9789FBFC}" type="pres">
      <dgm:prSet presAssocID="{E90D5C65-070D-48C2-BFDC-EBBF5EFBBC96}" presName="compNode" presStyleCnt="0"/>
      <dgm:spPr/>
    </dgm:pt>
    <dgm:pt modelId="{71558CB2-8D39-43C1-9633-D8CD5141DCBF}" type="pres">
      <dgm:prSet presAssocID="{E90D5C65-070D-48C2-BFDC-EBBF5EFBBC96}" presName="iconBgRect" presStyleLbl="bgShp" presStyleIdx="3" presStyleCnt="4"/>
      <dgm:spPr>
        <a:prstGeom prst="round2DiagRect">
          <a:avLst>
            <a:gd name="adj1" fmla="val 29727"/>
            <a:gd name="adj2" fmla="val 0"/>
          </a:avLst>
        </a:prstGeom>
      </dgm:spPr>
    </dgm:pt>
    <dgm:pt modelId="{F1A634E7-02FA-47E7-9936-942EC22E8AAE}" type="pres">
      <dgm:prSet presAssocID="{E90D5C65-070D-48C2-BFDC-EBBF5EFBBC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5290E0C2-F56D-4C42-B387-9C0DC4928031}" type="pres">
      <dgm:prSet presAssocID="{E90D5C65-070D-48C2-BFDC-EBBF5EFBBC96}" presName="spaceRect" presStyleCnt="0"/>
      <dgm:spPr/>
    </dgm:pt>
    <dgm:pt modelId="{6A71670C-4733-4E34-8098-5D3BD4BCF00B}" type="pres">
      <dgm:prSet presAssocID="{E90D5C65-070D-48C2-BFDC-EBBF5EFBBC96}" presName="textRect" presStyleLbl="revTx" presStyleIdx="3" presStyleCnt="4">
        <dgm:presLayoutVars>
          <dgm:chMax val="1"/>
          <dgm:chPref val="1"/>
        </dgm:presLayoutVars>
      </dgm:prSet>
      <dgm:spPr/>
    </dgm:pt>
  </dgm:ptLst>
  <dgm:cxnLst>
    <dgm:cxn modelId="{AEB4F707-FB83-4818-AA10-28551AFD3D30}" srcId="{53A3660A-3294-4EB2-8F10-5867B453AB0B}" destId="{AA6F2129-9F6C-41CF-A15A-2158CF7A3717}" srcOrd="1" destOrd="0" parTransId="{F0E5EA18-35CA-4636-8489-4BA3912BD3E4}" sibTransId="{FEF35771-05B7-4247-8F94-083EF7C513CF}"/>
    <dgm:cxn modelId="{3905C440-39FF-4921-BA4A-06430888A1D2}" type="presOf" srcId="{2B4153A2-5FA5-4948-9DA7-F24B70D56E26}" destId="{6C40152D-B0F3-4C3E-8C79-E2B147F121AC}" srcOrd="0" destOrd="0" presId="urn:microsoft.com/office/officeart/2018/5/layout/IconLeafLabelList"/>
    <dgm:cxn modelId="{9649345C-4E57-44A0-A491-758E454B2EBC}" type="presOf" srcId="{53A3660A-3294-4EB2-8F10-5867B453AB0B}" destId="{C800BDE7-1210-4A52-A8F0-A312983B18C8}" srcOrd="0" destOrd="0" presId="urn:microsoft.com/office/officeart/2018/5/layout/IconLeafLabelList"/>
    <dgm:cxn modelId="{F69D5B50-6439-4DCF-A307-DF2BA9A8BE4F}" srcId="{53A3660A-3294-4EB2-8F10-5867B453AB0B}" destId="{2B4153A2-5FA5-4948-9DA7-F24B70D56E26}" srcOrd="0" destOrd="0" parTransId="{098A4AB1-FE2B-44E7-97DD-BC7D53367773}" sibTransId="{B3BA8728-A30D-4C8B-A40F-96B14833B2A1}"/>
    <dgm:cxn modelId="{7B319F77-9A16-47EE-8751-9BB5E1B392FF}" srcId="{53A3660A-3294-4EB2-8F10-5867B453AB0B}" destId="{E90D5C65-070D-48C2-BFDC-EBBF5EFBBC96}" srcOrd="3" destOrd="0" parTransId="{2D8BEF14-56F7-445C-8642-1B973D701AF0}" sibTransId="{2748A93B-9687-40C1-9971-6D069B7C4630}"/>
    <dgm:cxn modelId="{D4253EA4-2D5F-4357-8C91-D1C1D3A0D349}" srcId="{53A3660A-3294-4EB2-8F10-5867B453AB0B}" destId="{267633F9-F632-40F1-B019-3B7097320D2A}" srcOrd="2" destOrd="0" parTransId="{111CB007-344F-4F82-9F63-E84EDB31E918}" sibTransId="{D2B9D804-AC76-46DD-BF34-5FC898BE297D}"/>
    <dgm:cxn modelId="{16FC49C0-513B-45A7-8C32-FD03BBEAC2CC}" type="presOf" srcId="{E90D5C65-070D-48C2-BFDC-EBBF5EFBBC96}" destId="{6A71670C-4733-4E34-8098-5D3BD4BCF00B}" srcOrd="0" destOrd="0" presId="urn:microsoft.com/office/officeart/2018/5/layout/IconLeafLabelList"/>
    <dgm:cxn modelId="{6D706ED6-F9B7-4628-8755-E5BFBFE9B27F}" type="presOf" srcId="{AA6F2129-9F6C-41CF-A15A-2158CF7A3717}" destId="{49B0CA7E-6BC6-48E7-B90F-F8D6757CDF70}" srcOrd="0" destOrd="0" presId="urn:microsoft.com/office/officeart/2018/5/layout/IconLeafLabelList"/>
    <dgm:cxn modelId="{32930ED8-F1FF-4E8F-B8F3-27257142EBD7}" type="presOf" srcId="{267633F9-F632-40F1-B019-3B7097320D2A}" destId="{C71B2A90-ECB3-46C1-9B7C-C327653129C6}" srcOrd="0" destOrd="0" presId="urn:microsoft.com/office/officeart/2018/5/layout/IconLeafLabelList"/>
    <dgm:cxn modelId="{A070AD3F-617B-491E-8167-666F3C5F455A}" type="presParOf" srcId="{C800BDE7-1210-4A52-A8F0-A312983B18C8}" destId="{A29DC0D5-4E71-4857-B3FA-ECC2BA8F5F3B}" srcOrd="0" destOrd="0" presId="urn:microsoft.com/office/officeart/2018/5/layout/IconLeafLabelList"/>
    <dgm:cxn modelId="{60E2C29E-1C25-4DD5-9B88-5652B1359271}" type="presParOf" srcId="{A29DC0D5-4E71-4857-B3FA-ECC2BA8F5F3B}" destId="{00734E41-B2E1-4F61-AD42-060B893D0189}" srcOrd="0" destOrd="0" presId="urn:microsoft.com/office/officeart/2018/5/layout/IconLeafLabelList"/>
    <dgm:cxn modelId="{A4AA2AE1-4FB2-41F2-9F0D-38FE48FBEE81}" type="presParOf" srcId="{A29DC0D5-4E71-4857-B3FA-ECC2BA8F5F3B}" destId="{DABCA4FD-7FBC-4B72-A5AB-DA2BEF3FC122}" srcOrd="1" destOrd="0" presId="urn:microsoft.com/office/officeart/2018/5/layout/IconLeafLabelList"/>
    <dgm:cxn modelId="{F9C30842-28BE-44F5-AB6F-096B3DC7ECF3}" type="presParOf" srcId="{A29DC0D5-4E71-4857-B3FA-ECC2BA8F5F3B}" destId="{40EDC9EA-42A0-46AB-B5A7-79D3D41473AE}" srcOrd="2" destOrd="0" presId="urn:microsoft.com/office/officeart/2018/5/layout/IconLeafLabelList"/>
    <dgm:cxn modelId="{3B308A13-208F-4A98-9BEB-675A4ABE782A}" type="presParOf" srcId="{A29DC0D5-4E71-4857-B3FA-ECC2BA8F5F3B}" destId="{6C40152D-B0F3-4C3E-8C79-E2B147F121AC}" srcOrd="3" destOrd="0" presId="urn:microsoft.com/office/officeart/2018/5/layout/IconLeafLabelList"/>
    <dgm:cxn modelId="{FB695FDB-99D8-4E63-80BF-5DC7AA742D55}" type="presParOf" srcId="{C800BDE7-1210-4A52-A8F0-A312983B18C8}" destId="{F28DB637-F488-40CC-8CE5-1EE3A2DB2CDC}" srcOrd="1" destOrd="0" presId="urn:microsoft.com/office/officeart/2018/5/layout/IconLeafLabelList"/>
    <dgm:cxn modelId="{0E85BBAD-86C8-41E8-861E-8064C343C793}" type="presParOf" srcId="{C800BDE7-1210-4A52-A8F0-A312983B18C8}" destId="{003DD23F-BE3E-4777-8171-62C3DE60685D}" srcOrd="2" destOrd="0" presId="urn:microsoft.com/office/officeart/2018/5/layout/IconLeafLabelList"/>
    <dgm:cxn modelId="{92B8DAF7-78F4-4D39-960D-0DC89B9B12CA}" type="presParOf" srcId="{003DD23F-BE3E-4777-8171-62C3DE60685D}" destId="{363FDC61-037F-42BF-9A32-E3F275BEE4DD}" srcOrd="0" destOrd="0" presId="urn:microsoft.com/office/officeart/2018/5/layout/IconLeafLabelList"/>
    <dgm:cxn modelId="{CC21A334-65E3-4D04-A361-ADF67107ED34}" type="presParOf" srcId="{003DD23F-BE3E-4777-8171-62C3DE60685D}" destId="{67D9A37E-4507-4A12-AA6C-C3F29AB8C412}" srcOrd="1" destOrd="0" presId="urn:microsoft.com/office/officeart/2018/5/layout/IconLeafLabelList"/>
    <dgm:cxn modelId="{D452D9BD-E919-48A5-8FD7-11DF02FDAFF9}" type="presParOf" srcId="{003DD23F-BE3E-4777-8171-62C3DE60685D}" destId="{A8E928B2-81FA-428C-A45A-09C0F9DA6AC8}" srcOrd="2" destOrd="0" presId="urn:microsoft.com/office/officeart/2018/5/layout/IconLeafLabelList"/>
    <dgm:cxn modelId="{53447349-B29B-469F-99B3-529E339053D1}" type="presParOf" srcId="{003DD23F-BE3E-4777-8171-62C3DE60685D}" destId="{49B0CA7E-6BC6-48E7-B90F-F8D6757CDF70}" srcOrd="3" destOrd="0" presId="urn:microsoft.com/office/officeart/2018/5/layout/IconLeafLabelList"/>
    <dgm:cxn modelId="{0DE0BE58-502E-436B-A832-CC00EAC36121}" type="presParOf" srcId="{C800BDE7-1210-4A52-A8F0-A312983B18C8}" destId="{F653909A-CDD4-45F4-8B14-AC421CC43B9E}" srcOrd="3" destOrd="0" presId="urn:microsoft.com/office/officeart/2018/5/layout/IconLeafLabelList"/>
    <dgm:cxn modelId="{DF0E9EB0-F9F7-41BC-8FE1-49B31639435E}" type="presParOf" srcId="{C800BDE7-1210-4A52-A8F0-A312983B18C8}" destId="{5AFEA57D-33B5-45BC-8267-AB862BA53A19}" srcOrd="4" destOrd="0" presId="urn:microsoft.com/office/officeart/2018/5/layout/IconLeafLabelList"/>
    <dgm:cxn modelId="{90251B95-E709-4C2C-B9F3-69D667887EC1}" type="presParOf" srcId="{5AFEA57D-33B5-45BC-8267-AB862BA53A19}" destId="{1C4C2153-837C-40E0-8218-59F86C53AF58}" srcOrd="0" destOrd="0" presId="urn:microsoft.com/office/officeart/2018/5/layout/IconLeafLabelList"/>
    <dgm:cxn modelId="{288E3B4B-6A12-43C1-A15B-3898E7A0DCCF}" type="presParOf" srcId="{5AFEA57D-33B5-45BC-8267-AB862BA53A19}" destId="{D9CD3DAD-C8C7-4F7B-8768-4E53E144F810}" srcOrd="1" destOrd="0" presId="urn:microsoft.com/office/officeart/2018/5/layout/IconLeafLabelList"/>
    <dgm:cxn modelId="{3FBEB574-5D83-4354-B3F5-D92375BD114C}" type="presParOf" srcId="{5AFEA57D-33B5-45BC-8267-AB862BA53A19}" destId="{202FD031-1F8C-420C-8FC0-C85EB77DC43C}" srcOrd="2" destOrd="0" presId="urn:microsoft.com/office/officeart/2018/5/layout/IconLeafLabelList"/>
    <dgm:cxn modelId="{A20D3AD4-93F4-4862-92E5-3E4E652C766E}" type="presParOf" srcId="{5AFEA57D-33B5-45BC-8267-AB862BA53A19}" destId="{C71B2A90-ECB3-46C1-9B7C-C327653129C6}" srcOrd="3" destOrd="0" presId="urn:microsoft.com/office/officeart/2018/5/layout/IconLeafLabelList"/>
    <dgm:cxn modelId="{1C537066-CC4E-451B-B9F3-D61DF93595B3}" type="presParOf" srcId="{C800BDE7-1210-4A52-A8F0-A312983B18C8}" destId="{89311862-068F-4076-842D-8C75B200FF37}" srcOrd="5" destOrd="0" presId="urn:microsoft.com/office/officeart/2018/5/layout/IconLeafLabelList"/>
    <dgm:cxn modelId="{C464D5E1-3334-41EF-B977-6AD881CA03D1}" type="presParOf" srcId="{C800BDE7-1210-4A52-A8F0-A312983B18C8}" destId="{9C1A71C1-1383-464C-AA2C-3A6F9789FBFC}" srcOrd="6" destOrd="0" presId="urn:microsoft.com/office/officeart/2018/5/layout/IconLeafLabelList"/>
    <dgm:cxn modelId="{342149BB-706E-40BF-98B5-69C3783F2C0D}" type="presParOf" srcId="{9C1A71C1-1383-464C-AA2C-3A6F9789FBFC}" destId="{71558CB2-8D39-43C1-9633-D8CD5141DCBF}" srcOrd="0" destOrd="0" presId="urn:microsoft.com/office/officeart/2018/5/layout/IconLeafLabelList"/>
    <dgm:cxn modelId="{83EEB98D-31B0-49BA-BBDE-E0A42448EBC9}" type="presParOf" srcId="{9C1A71C1-1383-464C-AA2C-3A6F9789FBFC}" destId="{F1A634E7-02FA-47E7-9936-942EC22E8AAE}" srcOrd="1" destOrd="0" presId="urn:microsoft.com/office/officeart/2018/5/layout/IconLeafLabelList"/>
    <dgm:cxn modelId="{09B7B417-2C1C-48B0-B159-9CB25E241D7C}" type="presParOf" srcId="{9C1A71C1-1383-464C-AA2C-3A6F9789FBFC}" destId="{5290E0C2-F56D-4C42-B387-9C0DC4928031}" srcOrd="2" destOrd="0" presId="urn:microsoft.com/office/officeart/2018/5/layout/IconLeafLabelList"/>
    <dgm:cxn modelId="{970875F9-7B9C-465D-BD4F-AC37BAA5D3C6}" type="presParOf" srcId="{9C1A71C1-1383-464C-AA2C-3A6F9789FBFC}" destId="{6A71670C-4733-4E34-8098-5D3BD4BCF00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055705B-66CC-4095-A2A9-79D042933526}" type="doc">
      <dgm:prSet loTypeId="urn:microsoft.com/office/officeart/2018/2/layout/IconCircleList" loCatId="icon" qsTypeId="urn:microsoft.com/office/officeart/2005/8/quickstyle/simple1" qsCatId="simple" csTypeId="urn:microsoft.com/office/officeart/2005/8/colors/colorful2" csCatId="colorful" phldr="1"/>
      <dgm:spPr/>
      <dgm:t>
        <a:bodyPr/>
        <a:lstStyle/>
        <a:p>
          <a:endParaRPr lang="en-US"/>
        </a:p>
      </dgm:t>
    </dgm:pt>
    <dgm:pt modelId="{1A7120CC-A033-4928-845F-39B1E8BD14E0}">
      <dgm:prSet/>
      <dgm:spPr/>
      <dgm:t>
        <a:bodyPr/>
        <a:lstStyle/>
        <a:p>
          <a:pPr>
            <a:lnSpc>
              <a:spcPct val="100000"/>
            </a:lnSpc>
          </a:pPr>
          <a:r>
            <a:rPr lang="en-GB" dirty="0"/>
            <a:t>How clear are stakeholders about what the change is and what it is trying to achieve?</a:t>
          </a:r>
          <a:endParaRPr lang="en-US" dirty="0"/>
        </a:p>
      </dgm:t>
    </dgm:pt>
    <dgm:pt modelId="{5343FA04-9C20-4ECD-9151-439DA38E26F7}" type="parTrans" cxnId="{13BF4518-60E4-43EC-BE1F-A7DEA40D5332}">
      <dgm:prSet/>
      <dgm:spPr/>
      <dgm:t>
        <a:bodyPr/>
        <a:lstStyle/>
        <a:p>
          <a:endParaRPr lang="en-US"/>
        </a:p>
      </dgm:t>
    </dgm:pt>
    <dgm:pt modelId="{4FAA49F4-C5D3-4D45-A2BB-94F04B6232B1}" type="sibTrans" cxnId="{13BF4518-60E4-43EC-BE1F-A7DEA40D5332}">
      <dgm:prSet/>
      <dgm:spPr/>
      <dgm:t>
        <a:bodyPr/>
        <a:lstStyle/>
        <a:p>
          <a:pPr>
            <a:lnSpc>
              <a:spcPct val="100000"/>
            </a:lnSpc>
          </a:pPr>
          <a:endParaRPr lang="en-US"/>
        </a:p>
      </dgm:t>
    </dgm:pt>
    <dgm:pt modelId="{CF85B4C0-E8D2-452C-B662-E9DD73A039F3}">
      <dgm:prSet/>
      <dgm:spPr/>
      <dgm:t>
        <a:bodyPr/>
        <a:lstStyle/>
        <a:p>
          <a:pPr>
            <a:lnSpc>
              <a:spcPct val="100000"/>
            </a:lnSpc>
          </a:pPr>
          <a:r>
            <a:rPr lang="en-GB"/>
            <a:t>How supportive are stakeholders of what the change is trying to do?</a:t>
          </a:r>
          <a:endParaRPr lang="en-US"/>
        </a:p>
      </dgm:t>
    </dgm:pt>
    <dgm:pt modelId="{6A57A5F7-AF32-41E8-A5D7-956D2AEA3CF9}" type="parTrans" cxnId="{B1CDBFE8-E7F8-4D89-93D5-79398B904EAF}">
      <dgm:prSet/>
      <dgm:spPr/>
      <dgm:t>
        <a:bodyPr/>
        <a:lstStyle/>
        <a:p>
          <a:endParaRPr lang="en-US"/>
        </a:p>
      </dgm:t>
    </dgm:pt>
    <dgm:pt modelId="{8A7627DF-BE94-419E-B9DB-72645EA32373}" type="sibTrans" cxnId="{B1CDBFE8-E7F8-4D89-93D5-79398B904EAF}">
      <dgm:prSet/>
      <dgm:spPr/>
      <dgm:t>
        <a:bodyPr/>
        <a:lstStyle/>
        <a:p>
          <a:pPr>
            <a:lnSpc>
              <a:spcPct val="100000"/>
            </a:lnSpc>
          </a:pPr>
          <a:endParaRPr lang="en-US"/>
        </a:p>
      </dgm:t>
    </dgm:pt>
    <dgm:pt modelId="{BBBFF0AC-B7A0-4B53-A0D9-B9E636D55B19}">
      <dgm:prSet/>
      <dgm:spPr/>
      <dgm:t>
        <a:bodyPr/>
        <a:lstStyle/>
        <a:p>
          <a:pPr>
            <a:lnSpc>
              <a:spcPct val="100000"/>
            </a:lnSpc>
          </a:pPr>
          <a:r>
            <a:rPr lang="en-GB" dirty="0"/>
            <a:t>How prepared and informed are stakeholders about what the change means to them?</a:t>
          </a:r>
          <a:endParaRPr lang="en-US" dirty="0"/>
        </a:p>
      </dgm:t>
    </dgm:pt>
    <dgm:pt modelId="{3408BAE8-7D4B-472A-9CE7-88DC9C4D8061}" type="parTrans" cxnId="{CDE57051-ED5E-4F84-84DA-931EDE5DDFA3}">
      <dgm:prSet/>
      <dgm:spPr/>
      <dgm:t>
        <a:bodyPr/>
        <a:lstStyle/>
        <a:p>
          <a:endParaRPr lang="en-US"/>
        </a:p>
      </dgm:t>
    </dgm:pt>
    <dgm:pt modelId="{B78EA27B-04D0-4F49-8D14-4CB9266A2438}" type="sibTrans" cxnId="{CDE57051-ED5E-4F84-84DA-931EDE5DDFA3}">
      <dgm:prSet/>
      <dgm:spPr/>
      <dgm:t>
        <a:bodyPr/>
        <a:lstStyle/>
        <a:p>
          <a:pPr>
            <a:lnSpc>
              <a:spcPct val="100000"/>
            </a:lnSpc>
          </a:pPr>
          <a:endParaRPr lang="en-US"/>
        </a:p>
      </dgm:t>
    </dgm:pt>
    <dgm:pt modelId="{E82EFE86-8AC1-47D0-B646-064201DCC325}">
      <dgm:prSet/>
      <dgm:spPr/>
      <dgm:t>
        <a:bodyPr/>
        <a:lstStyle/>
        <a:p>
          <a:pPr>
            <a:lnSpc>
              <a:spcPct val="100000"/>
            </a:lnSpc>
          </a:pPr>
          <a:r>
            <a:rPr lang="en-GB"/>
            <a:t>What capability gaps are preventing commitment?</a:t>
          </a:r>
          <a:endParaRPr lang="en-US" dirty="0"/>
        </a:p>
      </dgm:t>
    </dgm:pt>
    <dgm:pt modelId="{40812E00-9C75-47BA-A0B7-9BF04CFB4997}" type="parTrans" cxnId="{A5F83573-55AE-4DFD-9DB1-2480743FE0B6}">
      <dgm:prSet/>
      <dgm:spPr/>
      <dgm:t>
        <a:bodyPr/>
        <a:lstStyle/>
        <a:p>
          <a:endParaRPr lang="en-US"/>
        </a:p>
      </dgm:t>
    </dgm:pt>
    <dgm:pt modelId="{7710A290-2C55-4566-9EA0-49E5863322C6}" type="sibTrans" cxnId="{A5F83573-55AE-4DFD-9DB1-2480743FE0B6}">
      <dgm:prSet/>
      <dgm:spPr/>
      <dgm:t>
        <a:bodyPr/>
        <a:lstStyle/>
        <a:p>
          <a:endParaRPr lang="en-US"/>
        </a:p>
      </dgm:t>
    </dgm:pt>
    <dgm:pt modelId="{4A254936-0090-BD42-885F-B599001410F2}">
      <dgm:prSet/>
      <dgm:spPr/>
      <dgm:t>
        <a:bodyPr/>
        <a:lstStyle/>
        <a:p>
          <a:pPr>
            <a:lnSpc>
              <a:spcPct val="100000"/>
            </a:lnSpc>
          </a:pPr>
          <a:r>
            <a:rPr lang="en-US" dirty="0"/>
            <a:t>How clear are stakeholders of their role and responsibilities</a:t>
          </a:r>
        </a:p>
      </dgm:t>
    </dgm:pt>
    <dgm:pt modelId="{DC413224-51EC-B447-8DD2-A736CF42AAB2}" type="parTrans" cxnId="{4157551F-3BF1-3D4A-A4AA-3F1900240EFC}">
      <dgm:prSet/>
      <dgm:spPr/>
      <dgm:t>
        <a:bodyPr/>
        <a:lstStyle/>
        <a:p>
          <a:endParaRPr lang="en-GB"/>
        </a:p>
      </dgm:t>
    </dgm:pt>
    <dgm:pt modelId="{C7B4ACF5-0513-C446-9753-F5FBA858F898}" type="sibTrans" cxnId="{4157551F-3BF1-3D4A-A4AA-3F1900240EFC}">
      <dgm:prSet/>
      <dgm:spPr/>
      <dgm:t>
        <a:bodyPr/>
        <a:lstStyle/>
        <a:p>
          <a:pPr>
            <a:lnSpc>
              <a:spcPct val="100000"/>
            </a:lnSpc>
          </a:pPr>
          <a:endParaRPr lang="en-GB"/>
        </a:p>
      </dgm:t>
    </dgm:pt>
    <dgm:pt modelId="{34C68542-A648-494F-A6FF-E98DCEFA1924}" type="pres">
      <dgm:prSet presAssocID="{7055705B-66CC-4095-A2A9-79D042933526}" presName="root" presStyleCnt="0">
        <dgm:presLayoutVars>
          <dgm:dir/>
          <dgm:resizeHandles val="exact"/>
        </dgm:presLayoutVars>
      </dgm:prSet>
      <dgm:spPr/>
    </dgm:pt>
    <dgm:pt modelId="{0F387ADC-6CB2-41FF-BEC4-770892A3F59D}" type="pres">
      <dgm:prSet presAssocID="{7055705B-66CC-4095-A2A9-79D042933526}" presName="container" presStyleCnt="0">
        <dgm:presLayoutVars>
          <dgm:dir/>
          <dgm:resizeHandles val="exact"/>
        </dgm:presLayoutVars>
      </dgm:prSet>
      <dgm:spPr/>
    </dgm:pt>
    <dgm:pt modelId="{BF05F52F-C7C2-4047-AA95-49665C9E69B6}" type="pres">
      <dgm:prSet presAssocID="{1A7120CC-A033-4928-845F-39B1E8BD14E0}" presName="compNode" presStyleCnt="0"/>
      <dgm:spPr/>
    </dgm:pt>
    <dgm:pt modelId="{A1309293-E324-406D-B03A-630516E9CA9B}" type="pres">
      <dgm:prSet presAssocID="{1A7120CC-A033-4928-845F-39B1E8BD14E0}" presName="iconBgRect" presStyleLbl="bgShp" presStyleIdx="0" presStyleCnt="5"/>
      <dgm:spPr/>
    </dgm:pt>
    <dgm:pt modelId="{C52A5BA1-DEDC-48EB-B6B3-7DDBA8167C83}" type="pres">
      <dgm:prSet presAssocID="{1A7120CC-A033-4928-845F-39B1E8BD14E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D527AB00-9D8D-4AE5-870E-F695F3F308C2}" type="pres">
      <dgm:prSet presAssocID="{1A7120CC-A033-4928-845F-39B1E8BD14E0}" presName="spaceRect" presStyleCnt="0"/>
      <dgm:spPr/>
    </dgm:pt>
    <dgm:pt modelId="{808BEE85-5116-46AC-AB9C-5F6EEE06FF95}" type="pres">
      <dgm:prSet presAssocID="{1A7120CC-A033-4928-845F-39B1E8BD14E0}" presName="textRect" presStyleLbl="revTx" presStyleIdx="0" presStyleCnt="5">
        <dgm:presLayoutVars>
          <dgm:chMax val="1"/>
          <dgm:chPref val="1"/>
        </dgm:presLayoutVars>
      </dgm:prSet>
      <dgm:spPr/>
    </dgm:pt>
    <dgm:pt modelId="{620B6C8B-EEA5-4578-AE5C-2491579CE253}" type="pres">
      <dgm:prSet presAssocID="{4FAA49F4-C5D3-4D45-A2BB-94F04B6232B1}" presName="sibTrans" presStyleLbl="sibTrans2D1" presStyleIdx="0" presStyleCnt="0"/>
      <dgm:spPr/>
    </dgm:pt>
    <dgm:pt modelId="{470326AF-86C1-4CF6-AA66-A8CDB236AFD3}" type="pres">
      <dgm:prSet presAssocID="{CF85B4C0-E8D2-452C-B662-E9DD73A039F3}" presName="compNode" presStyleCnt="0"/>
      <dgm:spPr/>
    </dgm:pt>
    <dgm:pt modelId="{E5F8946C-8388-4A24-AA73-616D5821E1DE}" type="pres">
      <dgm:prSet presAssocID="{CF85B4C0-E8D2-452C-B662-E9DD73A039F3}" presName="iconBgRect" presStyleLbl="bgShp" presStyleIdx="1" presStyleCnt="5"/>
      <dgm:spPr/>
    </dgm:pt>
    <dgm:pt modelId="{AE78C088-3D47-4C6A-9728-09C7B27AFFC3}" type="pres">
      <dgm:prSet presAssocID="{CF85B4C0-E8D2-452C-B662-E9DD73A039F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B1BB49F9-3F9A-4A6B-96D7-D1EE17045F17}" type="pres">
      <dgm:prSet presAssocID="{CF85B4C0-E8D2-452C-B662-E9DD73A039F3}" presName="spaceRect" presStyleCnt="0"/>
      <dgm:spPr/>
    </dgm:pt>
    <dgm:pt modelId="{F71A515A-5457-467F-9A6A-A0AEC4F26380}" type="pres">
      <dgm:prSet presAssocID="{CF85B4C0-E8D2-452C-B662-E9DD73A039F3}" presName="textRect" presStyleLbl="revTx" presStyleIdx="1" presStyleCnt="5">
        <dgm:presLayoutVars>
          <dgm:chMax val="1"/>
          <dgm:chPref val="1"/>
        </dgm:presLayoutVars>
      </dgm:prSet>
      <dgm:spPr/>
    </dgm:pt>
    <dgm:pt modelId="{47902F8B-78AC-4A17-8318-C4E3BD4C81FF}" type="pres">
      <dgm:prSet presAssocID="{8A7627DF-BE94-419E-B9DB-72645EA32373}" presName="sibTrans" presStyleLbl="sibTrans2D1" presStyleIdx="0" presStyleCnt="0"/>
      <dgm:spPr/>
    </dgm:pt>
    <dgm:pt modelId="{9F87ED33-97F5-48EC-A6B6-EE0BD40F05E0}" type="pres">
      <dgm:prSet presAssocID="{BBBFF0AC-B7A0-4B53-A0D9-B9E636D55B19}" presName="compNode" presStyleCnt="0"/>
      <dgm:spPr/>
    </dgm:pt>
    <dgm:pt modelId="{FC4D600E-7672-4DE4-A0BD-5DF2936A74E1}" type="pres">
      <dgm:prSet presAssocID="{BBBFF0AC-B7A0-4B53-A0D9-B9E636D55B19}" presName="iconBgRect" presStyleLbl="bgShp" presStyleIdx="2" presStyleCnt="5"/>
      <dgm:spPr/>
    </dgm:pt>
    <dgm:pt modelId="{446567C7-586E-4753-BF5B-5E2FECBE5BEB}" type="pres">
      <dgm:prSet presAssocID="{BBBFF0AC-B7A0-4B53-A0D9-B9E636D55B1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36BB975B-C507-4DD6-BE21-B626C997FE37}" type="pres">
      <dgm:prSet presAssocID="{BBBFF0AC-B7A0-4B53-A0D9-B9E636D55B19}" presName="spaceRect" presStyleCnt="0"/>
      <dgm:spPr/>
    </dgm:pt>
    <dgm:pt modelId="{723ADD69-C9FA-409E-A2C1-D8A1786B438F}" type="pres">
      <dgm:prSet presAssocID="{BBBFF0AC-B7A0-4B53-A0D9-B9E636D55B19}" presName="textRect" presStyleLbl="revTx" presStyleIdx="2" presStyleCnt="5">
        <dgm:presLayoutVars>
          <dgm:chMax val="1"/>
          <dgm:chPref val="1"/>
        </dgm:presLayoutVars>
      </dgm:prSet>
      <dgm:spPr/>
    </dgm:pt>
    <dgm:pt modelId="{817B4C29-E723-46C5-9D36-19292F7B8C92}" type="pres">
      <dgm:prSet presAssocID="{B78EA27B-04D0-4F49-8D14-4CB9266A2438}" presName="sibTrans" presStyleLbl="sibTrans2D1" presStyleIdx="0" presStyleCnt="0"/>
      <dgm:spPr/>
    </dgm:pt>
    <dgm:pt modelId="{C57E35AF-464A-704B-9454-45C92598E9A3}" type="pres">
      <dgm:prSet presAssocID="{4A254936-0090-BD42-885F-B599001410F2}" presName="compNode" presStyleCnt="0"/>
      <dgm:spPr/>
    </dgm:pt>
    <dgm:pt modelId="{A3F11B89-85AF-494F-8F9F-CF33E15E8266}" type="pres">
      <dgm:prSet presAssocID="{4A254936-0090-BD42-885F-B599001410F2}" presName="iconBgRect" presStyleLbl="bgShp" presStyleIdx="3" presStyleCnt="5"/>
      <dgm:spPr/>
    </dgm:pt>
    <dgm:pt modelId="{379E9B37-BCFA-694E-957E-02AA4EC2AE94}" type="pres">
      <dgm:prSet presAssocID="{4A254936-0090-BD42-885F-B599001410F2}" presName="iconRect" presStyleLbl="node1" presStyleIdx="3" presStyleCnt="5"/>
      <dgm:spPr>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D511E431-E683-C943-A8AD-28B82E512FD7}" type="pres">
      <dgm:prSet presAssocID="{4A254936-0090-BD42-885F-B599001410F2}" presName="spaceRect" presStyleCnt="0"/>
      <dgm:spPr/>
    </dgm:pt>
    <dgm:pt modelId="{85793033-7CEE-1246-A5A9-6C7F3F33451D}" type="pres">
      <dgm:prSet presAssocID="{4A254936-0090-BD42-885F-B599001410F2}" presName="textRect" presStyleLbl="revTx" presStyleIdx="3" presStyleCnt="5">
        <dgm:presLayoutVars>
          <dgm:chMax val="1"/>
          <dgm:chPref val="1"/>
        </dgm:presLayoutVars>
      </dgm:prSet>
      <dgm:spPr/>
    </dgm:pt>
    <dgm:pt modelId="{5C0881C4-1450-7143-BEFB-AAA4C52344CB}" type="pres">
      <dgm:prSet presAssocID="{C7B4ACF5-0513-C446-9753-F5FBA858F898}" presName="sibTrans" presStyleLbl="sibTrans2D1" presStyleIdx="0" presStyleCnt="0"/>
      <dgm:spPr/>
    </dgm:pt>
    <dgm:pt modelId="{8E9FDA60-6706-49C1-9955-AF59CCF13687}" type="pres">
      <dgm:prSet presAssocID="{E82EFE86-8AC1-47D0-B646-064201DCC325}" presName="compNode" presStyleCnt="0"/>
      <dgm:spPr/>
    </dgm:pt>
    <dgm:pt modelId="{B4E9062B-4531-4D5A-9922-E9B7C12E2C05}" type="pres">
      <dgm:prSet presAssocID="{E82EFE86-8AC1-47D0-B646-064201DCC325}" presName="iconBgRect" presStyleLbl="bgShp" presStyleIdx="4" presStyleCnt="5"/>
      <dgm:spPr/>
    </dgm:pt>
    <dgm:pt modelId="{A39339FB-1B1F-486B-92F1-6E04B35B175E}" type="pres">
      <dgm:prSet presAssocID="{E82EFE86-8AC1-47D0-B646-064201DCC325}"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0CAAC360-97C4-424F-8A80-CBA73FF2DFC2}" type="pres">
      <dgm:prSet presAssocID="{E82EFE86-8AC1-47D0-B646-064201DCC325}" presName="spaceRect" presStyleCnt="0"/>
      <dgm:spPr/>
    </dgm:pt>
    <dgm:pt modelId="{EDB04376-3872-40A2-8934-3B029B08A2DB}" type="pres">
      <dgm:prSet presAssocID="{E82EFE86-8AC1-47D0-B646-064201DCC325}" presName="textRect" presStyleLbl="revTx" presStyleIdx="4" presStyleCnt="5">
        <dgm:presLayoutVars>
          <dgm:chMax val="1"/>
          <dgm:chPref val="1"/>
        </dgm:presLayoutVars>
      </dgm:prSet>
      <dgm:spPr/>
    </dgm:pt>
  </dgm:ptLst>
  <dgm:cxnLst>
    <dgm:cxn modelId="{13BF4518-60E4-43EC-BE1F-A7DEA40D5332}" srcId="{7055705B-66CC-4095-A2A9-79D042933526}" destId="{1A7120CC-A033-4928-845F-39B1E8BD14E0}" srcOrd="0" destOrd="0" parTransId="{5343FA04-9C20-4ECD-9151-439DA38E26F7}" sibTransId="{4FAA49F4-C5D3-4D45-A2BB-94F04B6232B1}"/>
    <dgm:cxn modelId="{4157551F-3BF1-3D4A-A4AA-3F1900240EFC}" srcId="{7055705B-66CC-4095-A2A9-79D042933526}" destId="{4A254936-0090-BD42-885F-B599001410F2}" srcOrd="3" destOrd="0" parTransId="{DC413224-51EC-B447-8DD2-A736CF42AAB2}" sibTransId="{C7B4ACF5-0513-C446-9753-F5FBA858F898}"/>
    <dgm:cxn modelId="{17F0B333-1AE4-AC4D-8C23-40D66E8A451C}" type="presOf" srcId="{B78EA27B-04D0-4F49-8D14-4CB9266A2438}" destId="{817B4C29-E723-46C5-9D36-19292F7B8C92}" srcOrd="0" destOrd="0" presId="urn:microsoft.com/office/officeart/2018/2/layout/IconCircleList"/>
    <dgm:cxn modelId="{BAC17D35-BB81-DD4A-ABDA-98631FA1E3EF}" type="presOf" srcId="{E82EFE86-8AC1-47D0-B646-064201DCC325}" destId="{EDB04376-3872-40A2-8934-3B029B08A2DB}" srcOrd="0" destOrd="0" presId="urn:microsoft.com/office/officeart/2018/2/layout/IconCircleList"/>
    <dgm:cxn modelId="{061BE844-6E98-174B-A80A-5DECCB475658}" type="presOf" srcId="{7055705B-66CC-4095-A2A9-79D042933526}" destId="{34C68542-A648-494F-A6FF-E98DCEFA1924}" srcOrd="0" destOrd="0" presId="urn:microsoft.com/office/officeart/2018/2/layout/IconCircleList"/>
    <dgm:cxn modelId="{35580F69-876C-C64A-8E53-67E98D99BBD1}" type="presOf" srcId="{8A7627DF-BE94-419E-B9DB-72645EA32373}" destId="{47902F8B-78AC-4A17-8318-C4E3BD4C81FF}" srcOrd="0" destOrd="0" presId="urn:microsoft.com/office/officeart/2018/2/layout/IconCircleList"/>
    <dgm:cxn modelId="{CDE57051-ED5E-4F84-84DA-931EDE5DDFA3}" srcId="{7055705B-66CC-4095-A2A9-79D042933526}" destId="{BBBFF0AC-B7A0-4B53-A0D9-B9E636D55B19}" srcOrd="2" destOrd="0" parTransId="{3408BAE8-7D4B-472A-9CE7-88DC9C4D8061}" sibTransId="{B78EA27B-04D0-4F49-8D14-4CB9266A2438}"/>
    <dgm:cxn modelId="{A5F83573-55AE-4DFD-9DB1-2480743FE0B6}" srcId="{7055705B-66CC-4095-A2A9-79D042933526}" destId="{E82EFE86-8AC1-47D0-B646-064201DCC325}" srcOrd="4" destOrd="0" parTransId="{40812E00-9C75-47BA-A0B7-9BF04CFB4997}" sibTransId="{7710A290-2C55-4566-9EA0-49E5863322C6}"/>
    <dgm:cxn modelId="{5F900C94-4328-4345-8EFE-1A19E6F043C7}" type="presOf" srcId="{BBBFF0AC-B7A0-4B53-A0D9-B9E636D55B19}" destId="{723ADD69-C9FA-409E-A2C1-D8A1786B438F}" srcOrd="0" destOrd="0" presId="urn:microsoft.com/office/officeart/2018/2/layout/IconCircleList"/>
    <dgm:cxn modelId="{6BDD9494-A83C-4D44-AF55-174C5B2E26C8}" type="presOf" srcId="{1A7120CC-A033-4928-845F-39B1E8BD14E0}" destId="{808BEE85-5116-46AC-AB9C-5F6EEE06FF95}" srcOrd="0" destOrd="0" presId="urn:microsoft.com/office/officeart/2018/2/layout/IconCircleList"/>
    <dgm:cxn modelId="{29802FC3-55C0-B644-985C-43642BA9CA4E}" type="presOf" srcId="{4FAA49F4-C5D3-4D45-A2BB-94F04B6232B1}" destId="{620B6C8B-EEA5-4578-AE5C-2491579CE253}" srcOrd="0" destOrd="0" presId="urn:microsoft.com/office/officeart/2018/2/layout/IconCircleList"/>
    <dgm:cxn modelId="{94E3C8D9-E50F-8442-ADA6-A85DF373D74D}" type="presOf" srcId="{CF85B4C0-E8D2-452C-B662-E9DD73A039F3}" destId="{F71A515A-5457-467F-9A6A-A0AEC4F26380}" srcOrd="0" destOrd="0" presId="urn:microsoft.com/office/officeart/2018/2/layout/IconCircleList"/>
    <dgm:cxn modelId="{B1CDBFE8-E7F8-4D89-93D5-79398B904EAF}" srcId="{7055705B-66CC-4095-A2A9-79D042933526}" destId="{CF85B4C0-E8D2-452C-B662-E9DD73A039F3}" srcOrd="1" destOrd="0" parTransId="{6A57A5F7-AF32-41E8-A5D7-956D2AEA3CF9}" sibTransId="{8A7627DF-BE94-419E-B9DB-72645EA32373}"/>
    <dgm:cxn modelId="{400521EE-2DE8-6C41-AFD1-4C8CE743DD35}" type="presOf" srcId="{C7B4ACF5-0513-C446-9753-F5FBA858F898}" destId="{5C0881C4-1450-7143-BEFB-AAA4C52344CB}" srcOrd="0" destOrd="0" presId="urn:microsoft.com/office/officeart/2018/2/layout/IconCircleList"/>
    <dgm:cxn modelId="{E4C5E1FA-EF06-3B4B-9336-837FBE5FF8C4}" type="presOf" srcId="{4A254936-0090-BD42-885F-B599001410F2}" destId="{85793033-7CEE-1246-A5A9-6C7F3F33451D}" srcOrd="0" destOrd="0" presId="urn:microsoft.com/office/officeart/2018/2/layout/IconCircleList"/>
    <dgm:cxn modelId="{0B47BC99-E604-F64C-AD6F-ACE715BE4BDE}" type="presParOf" srcId="{34C68542-A648-494F-A6FF-E98DCEFA1924}" destId="{0F387ADC-6CB2-41FF-BEC4-770892A3F59D}" srcOrd="0" destOrd="0" presId="urn:microsoft.com/office/officeart/2018/2/layout/IconCircleList"/>
    <dgm:cxn modelId="{392AE00B-9E21-7449-8632-99606EC9F602}" type="presParOf" srcId="{0F387ADC-6CB2-41FF-BEC4-770892A3F59D}" destId="{BF05F52F-C7C2-4047-AA95-49665C9E69B6}" srcOrd="0" destOrd="0" presId="urn:microsoft.com/office/officeart/2018/2/layout/IconCircleList"/>
    <dgm:cxn modelId="{4ED163DF-7FC3-9245-816C-C8371924C3FB}" type="presParOf" srcId="{BF05F52F-C7C2-4047-AA95-49665C9E69B6}" destId="{A1309293-E324-406D-B03A-630516E9CA9B}" srcOrd="0" destOrd="0" presId="urn:microsoft.com/office/officeart/2018/2/layout/IconCircleList"/>
    <dgm:cxn modelId="{CD972F5A-025C-064E-9DE6-CDF287D62358}" type="presParOf" srcId="{BF05F52F-C7C2-4047-AA95-49665C9E69B6}" destId="{C52A5BA1-DEDC-48EB-B6B3-7DDBA8167C83}" srcOrd="1" destOrd="0" presId="urn:microsoft.com/office/officeart/2018/2/layout/IconCircleList"/>
    <dgm:cxn modelId="{EA003B19-DBDF-184E-8EF0-1C6A63DC0C99}" type="presParOf" srcId="{BF05F52F-C7C2-4047-AA95-49665C9E69B6}" destId="{D527AB00-9D8D-4AE5-870E-F695F3F308C2}" srcOrd="2" destOrd="0" presId="urn:microsoft.com/office/officeart/2018/2/layout/IconCircleList"/>
    <dgm:cxn modelId="{3C4DCFA4-967C-7D44-AD2F-E75FC8BE0FAC}" type="presParOf" srcId="{BF05F52F-C7C2-4047-AA95-49665C9E69B6}" destId="{808BEE85-5116-46AC-AB9C-5F6EEE06FF95}" srcOrd="3" destOrd="0" presId="urn:microsoft.com/office/officeart/2018/2/layout/IconCircleList"/>
    <dgm:cxn modelId="{6DDCF381-488F-9148-99A7-6536D7A34F7D}" type="presParOf" srcId="{0F387ADC-6CB2-41FF-BEC4-770892A3F59D}" destId="{620B6C8B-EEA5-4578-AE5C-2491579CE253}" srcOrd="1" destOrd="0" presId="urn:microsoft.com/office/officeart/2018/2/layout/IconCircleList"/>
    <dgm:cxn modelId="{81DCF2CB-7DFB-4E4C-B038-733B30C76684}" type="presParOf" srcId="{0F387ADC-6CB2-41FF-BEC4-770892A3F59D}" destId="{470326AF-86C1-4CF6-AA66-A8CDB236AFD3}" srcOrd="2" destOrd="0" presId="urn:microsoft.com/office/officeart/2018/2/layout/IconCircleList"/>
    <dgm:cxn modelId="{1449FCDF-4E8A-1E45-BFFA-6BE301D825B5}" type="presParOf" srcId="{470326AF-86C1-4CF6-AA66-A8CDB236AFD3}" destId="{E5F8946C-8388-4A24-AA73-616D5821E1DE}" srcOrd="0" destOrd="0" presId="urn:microsoft.com/office/officeart/2018/2/layout/IconCircleList"/>
    <dgm:cxn modelId="{97B20AB3-04D4-F343-94E1-49949EEF8F60}" type="presParOf" srcId="{470326AF-86C1-4CF6-AA66-A8CDB236AFD3}" destId="{AE78C088-3D47-4C6A-9728-09C7B27AFFC3}" srcOrd="1" destOrd="0" presId="urn:microsoft.com/office/officeart/2018/2/layout/IconCircleList"/>
    <dgm:cxn modelId="{453E6DD5-77F9-AD40-9AA4-CDDF696DF71D}" type="presParOf" srcId="{470326AF-86C1-4CF6-AA66-A8CDB236AFD3}" destId="{B1BB49F9-3F9A-4A6B-96D7-D1EE17045F17}" srcOrd="2" destOrd="0" presId="urn:microsoft.com/office/officeart/2018/2/layout/IconCircleList"/>
    <dgm:cxn modelId="{6E1AAC80-BCEB-E847-8D3B-CDA87B685DEE}" type="presParOf" srcId="{470326AF-86C1-4CF6-AA66-A8CDB236AFD3}" destId="{F71A515A-5457-467F-9A6A-A0AEC4F26380}" srcOrd="3" destOrd="0" presId="urn:microsoft.com/office/officeart/2018/2/layout/IconCircleList"/>
    <dgm:cxn modelId="{672341B7-ECD5-3141-AD9C-FC242257428A}" type="presParOf" srcId="{0F387ADC-6CB2-41FF-BEC4-770892A3F59D}" destId="{47902F8B-78AC-4A17-8318-C4E3BD4C81FF}" srcOrd="3" destOrd="0" presId="urn:microsoft.com/office/officeart/2018/2/layout/IconCircleList"/>
    <dgm:cxn modelId="{75C2AD38-DC47-AF48-B701-04976C67D52F}" type="presParOf" srcId="{0F387ADC-6CB2-41FF-BEC4-770892A3F59D}" destId="{9F87ED33-97F5-48EC-A6B6-EE0BD40F05E0}" srcOrd="4" destOrd="0" presId="urn:microsoft.com/office/officeart/2018/2/layout/IconCircleList"/>
    <dgm:cxn modelId="{B1E9B9C0-6479-164E-8868-36A6EAED1E00}" type="presParOf" srcId="{9F87ED33-97F5-48EC-A6B6-EE0BD40F05E0}" destId="{FC4D600E-7672-4DE4-A0BD-5DF2936A74E1}" srcOrd="0" destOrd="0" presId="urn:microsoft.com/office/officeart/2018/2/layout/IconCircleList"/>
    <dgm:cxn modelId="{4C17F815-4C1C-5347-92B7-B002C9AD1FBA}" type="presParOf" srcId="{9F87ED33-97F5-48EC-A6B6-EE0BD40F05E0}" destId="{446567C7-586E-4753-BF5B-5E2FECBE5BEB}" srcOrd="1" destOrd="0" presId="urn:microsoft.com/office/officeart/2018/2/layout/IconCircleList"/>
    <dgm:cxn modelId="{2922C8FC-A702-9B4B-AA8F-F8E5D2858A95}" type="presParOf" srcId="{9F87ED33-97F5-48EC-A6B6-EE0BD40F05E0}" destId="{36BB975B-C507-4DD6-BE21-B626C997FE37}" srcOrd="2" destOrd="0" presId="urn:microsoft.com/office/officeart/2018/2/layout/IconCircleList"/>
    <dgm:cxn modelId="{CD4E49DC-70E2-C244-9D8A-D579DB8B5B97}" type="presParOf" srcId="{9F87ED33-97F5-48EC-A6B6-EE0BD40F05E0}" destId="{723ADD69-C9FA-409E-A2C1-D8A1786B438F}" srcOrd="3" destOrd="0" presId="urn:microsoft.com/office/officeart/2018/2/layout/IconCircleList"/>
    <dgm:cxn modelId="{6560BD06-10F5-B144-A663-9148E525BA04}" type="presParOf" srcId="{0F387ADC-6CB2-41FF-BEC4-770892A3F59D}" destId="{817B4C29-E723-46C5-9D36-19292F7B8C92}" srcOrd="5" destOrd="0" presId="urn:microsoft.com/office/officeart/2018/2/layout/IconCircleList"/>
    <dgm:cxn modelId="{EACE2193-5B4D-0747-8773-8096637785C6}" type="presParOf" srcId="{0F387ADC-6CB2-41FF-BEC4-770892A3F59D}" destId="{C57E35AF-464A-704B-9454-45C92598E9A3}" srcOrd="6" destOrd="0" presId="urn:microsoft.com/office/officeart/2018/2/layout/IconCircleList"/>
    <dgm:cxn modelId="{2B7D49D2-0C8C-E949-9C04-9745D0C7AC2C}" type="presParOf" srcId="{C57E35AF-464A-704B-9454-45C92598E9A3}" destId="{A3F11B89-85AF-494F-8F9F-CF33E15E8266}" srcOrd="0" destOrd="0" presId="urn:microsoft.com/office/officeart/2018/2/layout/IconCircleList"/>
    <dgm:cxn modelId="{49279763-5E62-F84D-8584-9E4FE9E92231}" type="presParOf" srcId="{C57E35AF-464A-704B-9454-45C92598E9A3}" destId="{379E9B37-BCFA-694E-957E-02AA4EC2AE94}" srcOrd="1" destOrd="0" presId="urn:microsoft.com/office/officeart/2018/2/layout/IconCircleList"/>
    <dgm:cxn modelId="{B4B921B5-893B-4343-8412-53D3D191BD64}" type="presParOf" srcId="{C57E35AF-464A-704B-9454-45C92598E9A3}" destId="{D511E431-E683-C943-A8AD-28B82E512FD7}" srcOrd="2" destOrd="0" presId="urn:microsoft.com/office/officeart/2018/2/layout/IconCircleList"/>
    <dgm:cxn modelId="{52653F40-ACF8-B44D-B802-A78CACA3771D}" type="presParOf" srcId="{C57E35AF-464A-704B-9454-45C92598E9A3}" destId="{85793033-7CEE-1246-A5A9-6C7F3F33451D}" srcOrd="3" destOrd="0" presId="urn:microsoft.com/office/officeart/2018/2/layout/IconCircleList"/>
    <dgm:cxn modelId="{D8694299-C335-D94E-90A3-C1C914330500}" type="presParOf" srcId="{0F387ADC-6CB2-41FF-BEC4-770892A3F59D}" destId="{5C0881C4-1450-7143-BEFB-AAA4C52344CB}" srcOrd="7" destOrd="0" presId="urn:microsoft.com/office/officeart/2018/2/layout/IconCircleList"/>
    <dgm:cxn modelId="{BB1D4477-4FD3-E24C-8E17-DE55556F3464}" type="presParOf" srcId="{0F387ADC-6CB2-41FF-BEC4-770892A3F59D}" destId="{8E9FDA60-6706-49C1-9955-AF59CCF13687}" srcOrd="8" destOrd="0" presId="urn:microsoft.com/office/officeart/2018/2/layout/IconCircleList"/>
    <dgm:cxn modelId="{011AE187-98AC-894B-AE52-BAA165E82627}" type="presParOf" srcId="{8E9FDA60-6706-49C1-9955-AF59CCF13687}" destId="{B4E9062B-4531-4D5A-9922-E9B7C12E2C05}" srcOrd="0" destOrd="0" presId="urn:microsoft.com/office/officeart/2018/2/layout/IconCircleList"/>
    <dgm:cxn modelId="{22F807ED-1065-0F47-9E9E-14DEA278B4CD}" type="presParOf" srcId="{8E9FDA60-6706-49C1-9955-AF59CCF13687}" destId="{A39339FB-1B1F-486B-92F1-6E04B35B175E}" srcOrd="1" destOrd="0" presId="urn:microsoft.com/office/officeart/2018/2/layout/IconCircleList"/>
    <dgm:cxn modelId="{986F1C20-BF23-974F-B2EE-AABED2FCA34D}" type="presParOf" srcId="{8E9FDA60-6706-49C1-9955-AF59CCF13687}" destId="{0CAAC360-97C4-424F-8A80-CBA73FF2DFC2}" srcOrd="2" destOrd="0" presId="urn:microsoft.com/office/officeart/2018/2/layout/IconCircleList"/>
    <dgm:cxn modelId="{06AE001A-4725-8146-958E-CB09F38BBB67}" type="presParOf" srcId="{8E9FDA60-6706-49C1-9955-AF59CCF13687}" destId="{EDB04376-3872-40A2-8934-3B029B08A2D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8D099DA-541F-4DFB-BF37-D3377F3AD7D4}" type="doc">
      <dgm:prSet loTypeId="urn:microsoft.com/office/officeart/2005/8/layout/vProcess5" loCatId="process" qsTypeId="urn:microsoft.com/office/officeart/2005/8/quickstyle/simple1" qsCatId="simple" csTypeId="urn:microsoft.com/office/officeart/2005/8/colors/accent3_2" csCatId="accent3"/>
      <dgm:spPr/>
      <dgm:t>
        <a:bodyPr/>
        <a:lstStyle/>
        <a:p>
          <a:endParaRPr lang="en-US"/>
        </a:p>
      </dgm:t>
    </dgm:pt>
    <dgm:pt modelId="{1966A387-213A-4167-9B8D-1B765D1A7D38}">
      <dgm:prSet/>
      <dgm:spPr/>
      <dgm:t>
        <a:bodyPr/>
        <a:lstStyle/>
        <a:p>
          <a:r>
            <a:rPr lang="en-US"/>
            <a:t>Group most ready to change</a:t>
          </a:r>
        </a:p>
      </dgm:t>
    </dgm:pt>
    <dgm:pt modelId="{87487EAC-7D2F-4E22-BC8B-105C77A4FE14}" type="parTrans" cxnId="{203502DE-9DF1-4325-AF80-E6CA617579C6}">
      <dgm:prSet/>
      <dgm:spPr/>
      <dgm:t>
        <a:bodyPr/>
        <a:lstStyle/>
        <a:p>
          <a:endParaRPr lang="en-US"/>
        </a:p>
      </dgm:t>
    </dgm:pt>
    <dgm:pt modelId="{5729BD20-37D3-471D-98F4-447444202EFF}" type="sibTrans" cxnId="{203502DE-9DF1-4325-AF80-E6CA617579C6}">
      <dgm:prSet/>
      <dgm:spPr/>
      <dgm:t>
        <a:bodyPr/>
        <a:lstStyle/>
        <a:p>
          <a:endParaRPr lang="en-US"/>
        </a:p>
      </dgm:t>
    </dgm:pt>
    <dgm:pt modelId="{A5BE3CCD-4282-44E4-857C-013B63384ACA}">
      <dgm:prSet/>
      <dgm:spPr/>
      <dgm:t>
        <a:bodyPr/>
        <a:lstStyle/>
        <a:p>
          <a:r>
            <a:rPr lang="en-US"/>
            <a:t>Found at any level of an organization</a:t>
          </a:r>
        </a:p>
      </dgm:t>
    </dgm:pt>
    <dgm:pt modelId="{628118E0-ACB3-4754-B6FD-E0EFC76EFE11}" type="parTrans" cxnId="{FF19D315-4D4E-4439-8F91-16A3CD50CA3A}">
      <dgm:prSet/>
      <dgm:spPr/>
      <dgm:t>
        <a:bodyPr/>
        <a:lstStyle/>
        <a:p>
          <a:endParaRPr lang="en-US"/>
        </a:p>
      </dgm:t>
    </dgm:pt>
    <dgm:pt modelId="{8F9C2DA5-0EF2-4B08-A4F6-9ED9AB1A22D9}" type="sibTrans" cxnId="{FF19D315-4D4E-4439-8F91-16A3CD50CA3A}">
      <dgm:prSet/>
      <dgm:spPr/>
      <dgm:t>
        <a:bodyPr/>
        <a:lstStyle/>
        <a:p>
          <a:endParaRPr lang="en-US"/>
        </a:p>
      </dgm:t>
    </dgm:pt>
    <dgm:pt modelId="{E6600A98-5B0C-4D9F-9E3B-D8B330826BF2}">
      <dgm:prSet/>
      <dgm:spPr/>
      <dgm:t>
        <a:bodyPr/>
        <a:lstStyle/>
        <a:p>
          <a:r>
            <a:rPr lang="en-US"/>
            <a:t>Willing to acquire new skills, use new tools, grasp opportunities available, and support peers</a:t>
          </a:r>
        </a:p>
      </dgm:t>
    </dgm:pt>
    <dgm:pt modelId="{4925D1A5-5B3F-4E70-81E1-E27A9EB46D37}" type="parTrans" cxnId="{6A06E8A7-72DF-4FF0-B25E-42852A261256}">
      <dgm:prSet/>
      <dgm:spPr/>
      <dgm:t>
        <a:bodyPr/>
        <a:lstStyle/>
        <a:p>
          <a:endParaRPr lang="en-US"/>
        </a:p>
      </dgm:t>
    </dgm:pt>
    <dgm:pt modelId="{62AEA880-531F-40CE-95F6-7C994FB7AF93}" type="sibTrans" cxnId="{6A06E8A7-72DF-4FF0-B25E-42852A261256}">
      <dgm:prSet/>
      <dgm:spPr/>
      <dgm:t>
        <a:bodyPr/>
        <a:lstStyle/>
        <a:p>
          <a:endParaRPr lang="en-US"/>
        </a:p>
      </dgm:t>
    </dgm:pt>
    <dgm:pt modelId="{9FDEA296-167D-43C6-AE22-98A777B6DB13}">
      <dgm:prSet/>
      <dgm:spPr/>
      <dgm:t>
        <a:bodyPr/>
        <a:lstStyle/>
        <a:p>
          <a:r>
            <a:rPr lang="en-US"/>
            <a:t>Influential because of their capability, energy &amp; commitment</a:t>
          </a:r>
        </a:p>
      </dgm:t>
    </dgm:pt>
    <dgm:pt modelId="{AA7D3442-B88C-4EC0-9787-E9E51AB56DE0}" type="parTrans" cxnId="{79DE8E58-1D44-41BB-ABAB-64D5D43B0DD9}">
      <dgm:prSet/>
      <dgm:spPr/>
      <dgm:t>
        <a:bodyPr/>
        <a:lstStyle/>
        <a:p>
          <a:endParaRPr lang="en-US"/>
        </a:p>
      </dgm:t>
    </dgm:pt>
    <dgm:pt modelId="{6C743128-BD0A-4038-8DDD-480C51AE1C1E}" type="sibTrans" cxnId="{79DE8E58-1D44-41BB-ABAB-64D5D43B0DD9}">
      <dgm:prSet/>
      <dgm:spPr/>
      <dgm:t>
        <a:bodyPr/>
        <a:lstStyle/>
        <a:p>
          <a:endParaRPr lang="en-US"/>
        </a:p>
      </dgm:t>
    </dgm:pt>
    <dgm:pt modelId="{43C8A5A2-CA17-40BA-BD0D-245DF98AA30D}">
      <dgm:prSet/>
      <dgm:spPr/>
      <dgm:t>
        <a:bodyPr/>
        <a:lstStyle/>
        <a:p>
          <a:r>
            <a:rPr lang="en-US"/>
            <a:t>Change accelerators</a:t>
          </a:r>
        </a:p>
      </dgm:t>
    </dgm:pt>
    <dgm:pt modelId="{965BD586-9285-4B56-B438-ACF5BABB422A}" type="parTrans" cxnId="{2D436F90-85D4-4027-AAE1-BC7F21D4686A}">
      <dgm:prSet/>
      <dgm:spPr/>
      <dgm:t>
        <a:bodyPr/>
        <a:lstStyle/>
        <a:p>
          <a:endParaRPr lang="en-US"/>
        </a:p>
      </dgm:t>
    </dgm:pt>
    <dgm:pt modelId="{8B7C42E3-5270-4516-867E-695F14D07A46}" type="sibTrans" cxnId="{2D436F90-85D4-4027-AAE1-BC7F21D4686A}">
      <dgm:prSet/>
      <dgm:spPr/>
      <dgm:t>
        <a:bodyPr/>
        <a:lstStyle/>
        <a:p>
          <a:endParaRPr lang="en-US"/>
        </a:p>
      </dgm:t>
    </dgm:pt>
    <dgm:pt modelId="{CE30AE05-6C50-4838-A9DB-C8918172B722}" type="pres">
      <dgm:prSet presAssocID="{48D099DA-541F-4DFB-BF37-D3377F3AD7D4}" presName="outerComposite" presStyleCnt="0">
        <dgm:presLayoutVars>
          <dgm:chMax val="5"/>
          <dgm:dir/>
          <dgm:resizeHandles val="exact"/>
        </dgm:presLayoutVars>
      </dgm:prSet>
      <dgm:spPr/>
    </dgm:pt>
    <dgm:pt modelId="{3487355D-014C-41DA-A03B-AF3D4171D89F}" type="pres">
      <dgm:prSet presAssocID="{48D099DA-541F-4DFB-BF37-D3377F3AD7D4}" presName="dummyMaxCanvas" presStyleCnt="0">
        <dgm:presLayoutVars/>
      </dgm:prSet>
      <dgm:spPr/>
    </dgm:pt>
    <dgm:pt modelId="{34436DBE-D5F0-48D3-B6AC-3753A0AB1798}" type="pres">
      <dgm:prSet presAssocID="{48D099DA-541F-4DFB-BF37-D3377F3AD7D4}" presName="FiveNodes_1" presStyleLbl="node1" presStyleIdx="0" presStyleCnt="5">
        <dgm:presLayoutVars>
          <dgm:bulletEnabled val="1"/>
        </dgm:presLayoutVars>
      </dgm:prSet>
      <dgm:spPr/>
    </dgm:pt>
    <dgm:pt modelId="{0A385E77-B57C-4108-A20E-508F5E39ABF4}" type="pres">
      <dgm:prSet presAssocID="{48D099DA-541F-4DFB-BF37-D3377F3AD7D4}" presName="FiveNodes_2" presStyleLbl="node1" presStyleIdx="1" presStyleCnt="5">
        <dgm:presLayoutVars>
          <dgm:bulletEnabled val="1"/>
        </dgm:presLayoutVars>
      </dgm:prSet>
      <dgm:spPr/>
    </dgm:pt>
    <dgm:pt modelId="{1F8B3053-6C35-47D8-A4A5-ED7E6C06811E}" type="pres">
      <dgm:prSet presAssocID="{48D099DA-541F-4DFB-BF37-D3377F3AD7D4}" presName="FiveNodes_3" presStyleLbl="node1" presStyleIdx="2" presStyleCnt="5">
        <dgm:presLayoutVars>
          <dgm:bulletEnabled val="1"/>
        </dgm:presLayoutVars>
      </dgm:prSet>
      <dgm:spPr/>
    </dgm:pt>
    <dgm:pt modelId="{FF602055-8C49-427E-853F-F0A6E8C3A466}" type="pres">
      <dgm:prSet presAssocID="{48D099DA-541F-4DFB-BF37-D3377F3AD7D4}" presName="FiveNodes_4" presStyleLbl="node1" presStyleIdx="3" presStyleCnt="5">
        <dgm:presLayoutVars>
          <dgm:bulletEnabled val="1"/>
        </dgm:presLayoutVars>
      </dgm:prSet>
      <dgm:spPr/>
    </dgm:pt>
    <dgm:pt modelId="{DA939CAD-1CC3-48D9-9E0B-36205F8709DE}" type="pres">
      <dgm:prSet presAssocID="{48D099DA-541F-4DFB-BF37-D3377F3AD7D4}" presName="FiveNodes_5" presStyleLbl="node1" presStyleIdx="4" presStyleCnt="5">
        <dgm:presLayoutVars>
          <dgm:bulletEnabled val="1"/>
        </dgm:presLayoutVars>
      </dgm:prSet>
      <dgm:spPr/>
    </dgm:pt>
    <dgm:pt modelId="{E0B1792C-4DFA-4ACB-BBD8-E327622C5F9C}" type="pres">
      <dgm:prSet presAssocID="{48D099DA-541F-4DFB-BF37-D3377F3AD7D4}" presName="FiveConn_1-2" presStyleLbl="fgAccFollowNode1" presStyleIdx="0" presStyleCnt="4">
        <dgm:presLayoutVars>
          <dgm:bulletEnabled val="1"/>
        </dgm:presLayoutVars>
      </dgm:prSet>
      <dgm:spPr/>
    </dgm:pt>
    <dgm:pt modelId="{72C9DF51-4F26-46D7-9F03-69B350C95D13}" type="pres">
      <dgm:prSet presAssocID="{48D099DA-541F-4DFB-BF37-D3377F3AD7D4}" presName="FiveConn_2-3" presStyleLbl="fgAccFollowNode1" presStyleIdx="1" presStyleCnt="4">
        <dgm:presLayoutVars>
          <dgm:bulletEnabled val="1"/>
        </dgm:presLayoutVars>
      </dgm:prSet>
      <dgm:spPr/>
    </dgm:pt>
    <dgm:pt modelId="{8F19DF78-458C-4A48-A7F5-E48DFAE0F22B}" type="pres">
      <dgm:prSet presAssocID="{48D099DA-541F-4DFB-BF37-D3377F3AD7D4}" presName="FiveConn_3-4" presStyleLbl="fgAccFollowNode1" presStyleIdx="2" presStyleCnt="4">
        <dgm:presLayoutVars>
          <dgm:bulletEnabled val="1"/>
        </dgm:presLayoutVars>
      </dgm:prSet>
      <dgm:spPr/>
    </dgm:pt>
    <dgm:pt modelId="{1D94A61C-123B-41E0-BEDB-70BF55A6A809}" type="pres">
      <dgm:prSet presAssocID="{48D099DA-541F-4DFB-BF37-D3377F3AD7D4}" presName="FiveConn_4-5" presStyleLbl="fgAccFollowNode1" presStyleIdx="3" presStyleCnt="4">
        <dgm:presLayoutVars>
          <dgm:bulletEnabled val="1"/>
        </dgm:presLayoutVars>
      </dgm:prSet>
      <dgm:spPr/>
    </dgm:pt>
    <dgm:pt modelId="{9ADD7FA4-C5EB-45B3-93E7-73F1AC6485F2}" type="pres">
      <dgm:prSet presAssocID="{48D099DA-541F-4DFB-BF37-D3377F3AD7D4}" presName="FiveNodes_1_text" presStyleLbl="node1" presStyleIdx="4" presStyleCnt="5">
        <dgm:presLayoutVars>
          <dgm:bulletEnabled val="1"/>
        </dgm:presLayoutVars>
      </dgm:prSet>
      <dgm:spPr/>
    </dgm:pt>
    <dgm:pt modelId="{53D835D4-B1D8-41C8-97E6-8927BFE92BFF}" type="pres">
      <dgm:prSet presAssocID="{48D099DA-541F-4DFB-BF37-D3377F3AD7D4}" presName="FiveNodes_2_text" presStyleLbl="node1" presStyleIdx="4" presStyleCnt="5">
        <dgm:presLayoutVars>
          <dgm:bulletEnabled val="1"/>
        </dgm:presLayoutVars>
      </dgm:prSet>
      <dgm:spPr/>
    </dgm:pt>
    <dgm:pt modelId="{DBF9E519-26A2-48DD-AC9F-B4DA420C758E}" type="pres">
      <dgm:prSet presAssocID="{48D099DA-541F-4DFB-BF37-D3377F3AD7D4}" presName="FiveNodes_3_text" presStyleLbl="node1" presStyleIdx="4" presStyleCnt="5">
        <dgm:presLayoutVars>
          <dgm:bulletEnabled val="1"/>
        </dgm:presLayoutVars>
      </dgm:prSet>
      <dgm:spPr/>
    </dgm:pt>
    <dgm:pt modelId="{CF3E497F-3F4E-48AB-B91D-8A4810E7C8D4}" type="pres">
      <dgm:prSet presAssocID="{48D099DA-541F-4DFB-BF37-D3377F3AD7D4}" presName="FiveNodes_4_text" presStyleLbl="node1" presStyleIdx="4" presStyleCnt="5">
        <dgm:presLayoutVars>
          <dgm:bulletEnabled val="1"/>
        </dgm:presLayoutVars>
      </dgm:prSet>
      <dgm:spPr/>
    </dgm:pt>
    <dgm:pt modelId="{EB53902F-86A7-4FA0-95FF-7403C08CB335}" type="pres">
      <dgm:prSet presAssocID="{48D099DA-541F-4DFB-BF37-D3377F3AD7D4}" presName="FiveNodes_5_text" presStyleLbl="node1" presStyleIdx="4" presStyleCnt="5">
        <dgm:presLayoutVars>
          <dgm:bulletEnabled val="1"/>
        </dgm:presLayoutVars>
      </dgm:prSet>
      <dgm:spPr/>
    </dgm:pt>
  </dgm:ptLst>
  <dgm:cxnLst>
    <dgm:cxn modelId="{A1FC5C0B-C9F1-4E3A-8EEB-43A0DF83EC94}" type="presOf" srcId="{43C8A5A2-CA17-40BA-BD0D-245DF98AA30D}" destId="{EB53902F-86A7-4FA0-95FF-7403C08CB335}" srcOrd="1" destOrd="0" presId="urn:microsoft.com/office/officeart/2005/8/layout/vProcess5"/>
    <dgm:cxn modelId="{75A5310E-F090-42A2-B1BB-DC7347B2B861}" type="presOf" srcId="{5729BD20-37D3-471D-98F4-447444202EFF}" destId="{E0B1792C-4DFA-4ACB-BBD8-E327622C5F9C}" srcOrd="0" destOrd="0" presId="urn:microsoft.com/office/officeart/2005/8/layout/vProcess5"/>
    <dgm:cxn modelId="{FF19D315-4D4E-4439-8F91-16A3CD50CA3A}" srcId="{48D099DA-541F-4DFB-BF37-D3377F3AD7D4}" destId="{A5BE3CCD-4282-44E4-857C-013B63384ACA}" srcOrd="1" destOrd="0" parTransId="{628118E0-ACB3-4754-B6FD-E0EFC76EFE11}" sibTransId="{8F9C2DA5-0EF2-4B08-A4F6-9ED9AB1A22D9}"/>
    <dgm:cxn modelId="{F014D81E-BEC1-4F23-A08B-77B9CB48E15A}" type="presOf" srcId="{E6600A98-5B0C-4D9F-9E3B-D8B330826BF2}" destId="{1F8B3053-6C35-47D8-A4A5-ED7E6C06811E}" srcOrd="0" destOrd="0" presId="urn:microsoft.com/office/officeart/2005/8/layout/vProcess5"/>
    <dgm:cxn modelId="{92CC2831-8F9B-4D06-BDAC-54DA317F6087}" type="presOf" srcId="{E6600A98-5B0C-4D9F-9E3B-D8B330826BF2}" destId="{DBF9E519-26A2-48DD-AC9F-B4DA420C758E}" srcOrd="1" destOrd="0" presId="urn:microsoft.com/office/officeart/2005/8/layout/vProcess5"/>
    <dgm:cxn modelId="{4EA88135-89C9-466B-B91C-9861E5D2E6BD}" type="presOf" srcId="{43C8A5A2-CA17-40BA-BD0D-245DF98AA30D}" destId="{DA939CAD-1CC3-48D9-9E0B-36205F8709DE}" srcOrd="0" destOrd="0" presId="urn:microsoft.com/office/officeart/2005/8/layout/vProcess5"/>
    <dgm:cxn modelId="{B7C27641-1EC5-4B3E-A044-AE9379F5C08B}" type="presOf" srcId="{8F9C2DA5-0EF2-4B08-A4F6-9ED9AB1A22D9}" destId="{72C9DF51-4F26-46D7-9F03-69B350C95D13}" srcOrd="0" destOrd="0" presId="urn:microsoft.com/office/officeart/2005/8/layout/vProcess5"/>
    <dgm:cxn modelId="{D1744A43-B930-4D53-A8D7-BDE877A02380}" type="presOf" srcId="{6C743128-BD0A-4038-8DDD-480C51AE1C1E}" destId="{1D94A61C-123B-41E0-BEDB-70BF55A6A809}" srcOrd="0" destOrd="0" presId="urn:microsoft.com/office/officeart/2005/8/layout/vProcess5"/>
    <dgm:cxn modelId="{D3335F67-D5EA-49B7-90CD-00977CB17805}" type="presOf" srcId="{A5BE3CCD-4282-44E4-857C-013B63384ACA}" destId="{53D835D4-B1D8-41C8-97E6-8927BFE92BFF}" srcOrd="1" destOrd="0" presId="urn:microsoft.com/office/officeart/2005/8/layout/vProcess5"/>
    <dgm:cxn modelId="{D301E148-EAA8-40E8-B1BB-7D03F24ED6C7}" type="presOf" srcId="{62AEA880-531F-40CE-95F6-7C994FB7AF93}" destId="{8F19DF78-458C-4A48-A7F5-E48DFAE0F22B}" srcOrd="0" destOrd="0" presId="urn:microsoft.com/office/officeart/2005/8/layout/vProcess5"/>
    <dgm:cxn modelId="{79DE8E58-1D44-41BB-ABAB-64D5D43B0DD9}" srcId="{48D099DA-541F-4DFB-BF37-D3377F3AD7D4}" destId="{9FDEA296-167D-43C6-AE22-98A777B6DB13}" srcOrd="3" destOrd="0" parTransId="{AA7D3442-B88C-4EC0-9787-E9E51AB56DE0}" sibTransId="{6C743128-BD0A-4038-8DDD-480C51AE1C1E}"/>
    <dgm:cxn modelId="{A4A0317E-7971-400E-B971-EC8E8BAE78DC}" type="presOf" srcId="{A5BE3CCD-4282-44E4-857C-013B63384ACA}" destId="{0A385E77-B57C-4108-A20E-508F5E39ABF4}" srcOrd="0" destOrd="0" presId="urn:microsoft.com/office/officeart/2005/8/layout/vProcess5"/>
    <dgm:cxn modelId="{3869D57E-0B50-4316-9892-54E213492C83}" type="presOf" srcId="{48D099DA-541F-4DFB-BF37-D3377F3AD7D4}" destId="{CE30AE05-6C50-4838-A9DB-C8918172B722}" srcOrd="0" destOrd="0" presId="urn:microsoft.com/office/officeart/2005/8/layout/vProcess5"/>
    <dgm:cxn modelId="{2D436F90-85D4-4027-AAE1-BC7F21D4686A}" srcId="{48D099DA-541F-4DFB-BF37-D3377F3AD7D4}" destId="{43C8A5A2-CA17-40BA-BD0D-245DF98AA30D}" srcOrd="4" destOrd="0" parTransId="{965BD586-9285-4B56-B438-ACF5BABB422A}" sibTransId="{8B7C42E3-5270-4516-867E-695F14D07A46}"/>
    <dgm:cxn modelId="{49CB5293-417C-44E4-80DB-F071269526C2}" type="presOf" srcId="{9FDEA296-167D-43C6-AE22-98A777B6DB13}" destId="{FF602055-8C49-427E-853F-F0A6E8C3A466}" srcOrd="0" destOrd="0" presId="urn:microsoft.com/office/officeart/2005/8/layout/vProcess5"/>
    <dgm:cxn modelId="{6A06E8A7-72DF-4FF0-B25E-42852A261256}" srcId="{48D099DA-541F-4DFB-BF37-D3377F3AD7D4}" destId="{E6600A98-5B0C-4D9F-9E3B-D8B330826BF2}" srcOrd="2" destOrd="0" parTransId="{4925D1A5-5B3F-4E70-81E1-E27A9EB46D37}" sibTransId="{62AEA880-531F-40CE-95F6-7C994FB7AF93}"/>
    <dgm:cxn modelId="{07565EC8-AF2C-4681-A3E5-F085ED4303A2}" type="presOf" srcId="{1966A387-213A-4167-9B8D-1B765D1A7D38}" destId="{34436DBE-D5F0-48D3-B6AC-3753A0AB1798}" srcOrd="0" destOrd="0" presId="urn:microsoft.com/office/officeart/2005/8/layout/vProcess5"/>
    <dgm:cxn modelId="{7162EBDB-F6A4-4F24-B8D0-2C7D12653C87}" type="presOf" srcId="{1966A387-213A-4167-9B8D-1B765D1A7D38}" destId="{9ADD7FA4-C5EB-45B3-93E7-73F1AC6485F2}" srcOrd="1" destOrd="0" presId="urn:microsoft.com/office/officeart/2005/8/layout/vProcess5"/>
    <dgm:cxn modelId="{203502DE-9DF1-4325-AF80-E6CA617579C6}" srcId="{48D099DA-541F-4DFB-BF37-D3377F3AD7D4}" destId="{1966A387-213A-4167-9B8D-1B765D1A7D38}" srcOrd="0" destOrd="0" parTransId="{87487EAC-7D2F-4E22-BC8B-105C77A4FE14}" sibTransId="{5729BD20-37D3-471D-98F4-447444202EFF}"/>
    <dgm:cxn modelId="{D4CF6BED-F0C2-4DC7-882E-FA874E61889B}" type="presOf" srcId="{9FDEA296-167D-43C6-AE22-98A777B6DB13}" destId="{CF3E497F-3F4E-48AB-B91D-8A4810E7C8D4}" srcOrd="1" destOrd="0" presId="urn:microsoft.com/office/officeart/2005/8/layout/vProcess5"/>
    <dgm:cxn modelId="{C1129E2E-EE93-4FC0-9C9C-AC40ACCE11A6}" type="presParOf" srcId="{CE30AE05-6C50-4838-A9DB-C8918172B722}" destId="{3487355D-014C-41DA-A03B-AF3D4171D89F}" srcOrd="0" destOrd="0" presId="urn:microsoft.com/office/officeart/2005/8/layout/vProcess5"/>
    <dgm:cxn modelId="{A9E8A3C2-DB7C-429E-8EAA-6974E8217843}" type="presParOf" srcId="{CE30AE05-6C50-4838-A9DB-C8918172B722}" destId="{34436DBE-D5F0-48D3-B6AC-3753A0AB1798}" srcOrd="1" destOrd="0" presId="urn:microsoft.com/office/officeart/2005/8/layout/vProcess5"/>
    <dgm:cxn modelId="{B2C053E7-7A2F-462F-BFC7-39A19EF7C862}" type="presParOf" srcId="{CE30AE05-6C50-4838-A9DB-C8918172B722}" destId="{0A385E77-B57C-4108-A20E-508F5E39ABF4}" srcOrd="2" destOrd="0" presId="urn:microsoft.com/office/officeart/2005/8/layout/vProcess5"/>
    <dgm:cxn modelId="{7F402DEA-7B11-4A50-8CF5-D0B8345B21FB}" type="presParOf" srcId="{CE30AE05-6C50-4838-A9DB-C8918172B722}" destId="{1F8B3053-6C35-47D8-A4A5-ED7E6C06811E}" srcOrd="3" destOrd="0" presId="urn:microsoft.com/office/officeart/2005/8/layout/vProcess5"/>
    <dgm:cxn modelId="{CAFBC3ED-DD2A-43B6-8409-C52E133CC604}" type="presParOf" srcId="{CE30AE05-6C50-4838-A9DB-C8918172B722}" destId="{FF602055-8C49-427E-853F-F0A6E8C3A466}" srcOrd="4" destOrd="0" presId="urn:microsoft.com/office/officeart/2005/8/layout/vProcess5"/>
    <dgm:cxn modelId="{1F101958-BE54-4C7F-AE47-1EC87EC3E702}" type="presParOf" srcId="{CE30AE05-6C50-4838-A9DB-C8918172B722}" destId="{DA939CAD-1CC3-48D9-9E0B-36205F8709DE}" srcOrd="5" destOrd="0" presId="urn:microsoft.com/office/officeart/2005/8/layout/vProcess5"/>
    <dgm:cxn modelId="{220A2EB4-B5F7-48EB-A436-4AB49236C387}" type="presParOf" srcId="{CE30AE05-6C50-4838-A9DB-C8918172B722}" destId="{E0B1792C-4DFA-4ACB-BBD8-E327622C5F9C}" srcOrd="6" destOrd="0" presId="urn:microsoft.com/office/officeart/2005/8/layout/vProcess5"/>
    <dgm:cxn modelId="{A7A9C7A7-4672-4409-934F-707ED02D0A89}" type="presParOf" srcId="{CE30AE05-6C50-4838-A9DB-C8918172B722}" destId="{72C9DF51-4F26-46D7-9F03-69B350C95D13}" srcOrd="7" destOrd="0" presId="urn:microsoft.com/office/officeart/2005/8/layout/vProcess5"/>
    <dgm:cxn modelId="{E9B105CF-2915-4AF0-AE19-F123C5AF3903}" type="presParOf" srcId="{CE30AE05-6C50-4838-A9DB-C8918172B722}" destId="{8F19DF78-458C-4A48-A7F5-E48DFAE0F22B}" srcOrd="8" destOrd="0" presId="urn:microsoft.com/office/officeart/2005/8/layout/vProcess5"/>
    <dgm:cxn modelId="{71630EFB-C7ED-4769-99A8-801FE9C0F6C3}" type="presParOf" srcId="{CE30AE05-6C50-4838-A9DB-C8918172B722}" destId="{1D94A61C-123B-41E0-BEDB-70BF55A6A809}" srcOrd="9" destOrd="0" presId="urn:microsoft.com/office/officeart/2005/8/layout/vProcess5"/>
    <dgm:cxn modelId="{2518DE3C-7291-4C49-BB54-F31810B6CBE4}" type="presParOf" srcId="{CE30AE05-6C50-4838-A9DB-C8918172B722}" destId="{9ADD7FA4-C5EB-45B3-93E7-73F1AC6485F2}" srcOrd="10" destOrd="0" presId="urn:microsoft.com/office/officeart/2005/8/layout/vProcess5"/>
    <dgm:cxn modelId="{0B482D07-B65C-4541-9914-EFAD78808E54}" type="presParOf" srcId="{CE30AE05-6C50-4838-A9DB-C8918172B722}" destId="{53D835D4-B1D8-41C8-97E6-8927BFE92BFF}" srcOrd="11" destOrd="0" presId="urn:microsoft.com/office/officeart/2005/8/layout/vProcess5"/>
    <dgm:cxn modelId="{299C2256-0239-4693-AB33-8100C660E1FC}" type="presParOf" srcId="{CE30AE05-6C50-4838-A9DB-C8918172B722}" destId="{DBF9E519-26A2-48DD-AC9F-B4DA420C758E}" srcOrd="12" destOrd="0" presId="urn:microsoft.com/office/officeart/2005/8/layout/vProcess5"/>
    <dgm:cxn modelId="{39D4F852-750A-433B-9D7C-405B39AE7570}" type="presParOf" srcId="{CE30AE05-6C50-4838-A9DB-C8918172B722}" destId="{CF3E497F-3F4E-48AB-B91D-8A4810E7C8D4}" srcOrd="13" destOrd="0" presId="urn:microsoft.com/office/officeart/2005/8/layout/vProcess5"/>
    <dgm:cxn modelId="{4A236BC3-06B2-46FA-AC11-04BD9817FDC5}" type="presParOf" srcId="{CE30AE05-6C50-4838-A9DB-C8918172B722}" destId="{EB53902F-86A7-4FA0-95FF-7403C08CB33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FA1DD9E-AB04-4217-9AD2-31B2E92EE390}"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5D4FF935-D0CE-4C40-9295-6E99A8A48831}">
      <dgm:prSet/>
      <dgm:spPr/>
      <dgm:t>
        <a:bodyPr/>
        <a:lstStyle/>
        <a:p>
          <a:r>
            <a:rPr lang="en-US"/>
            <a:t>If it was your business what would make it better?</a:t>
          </a:r>
        </a:p>
      </dgm:t>
    </dgm:pt>
    <dgm:pt modelId="{5814D709-F21A-47B5-AAA7-B4889EF87CFD}" type="parTrans" cxnId="{F1A0E6D3-57D8-4ABD-8ED0-86B43B01521E}">
      <dgm:prSet/>
      <dgm:spPr/>
      <dgm:t>
        <a:bodyPr/>
        <a:lstStyle/>
        <a:p>
          <a:endParaRPr lang="en-US"/>
        </a:p>
      </dgm:t>
    </dgm:pt>
    <dgm:pt modelId="{79C45154-2252-403B-929F-E526A9A55933}" type="sibTrans" cxnId="{F1A0E6D3-57D8-4ABD-8ED0-86B43B01521E}">
      <dgm:prSet/>
      <dgm:spPr/>
      <dgm:t>
        <a:bodyPr/>
        <a:lstStyle/>
        <a:p>
          <a:endParaRPr lang="en-US"/>
        </a:p>
      </dgm:t>
    </dgm:pt>
    <dgm:pt modelId="{6D1016EA-FDE7-411D-8341-8F928729C6EC}">
      <dgm:prSet/>
      <dgm:spPr/>
      <dgm:t>
        <a:bodyPr/>
        <a:lstStyle/>
        <a:p>
          <a:r>
            <a:rPr lang="en-US"/>
            <a:t>What do you think could be improved / done differently?</a:t>
          </a:r>
        </a:p>
      </dgm:t>
    </dgm:pt>
    <dgm:pt modelId="{13247ECD-71DE-441D-825A-BA2DD33D0DE5}" type="parTrans" cxnId="{3B81DC26-B5A9-49C0-B8D0-FB781A079508}">
      <dgm:prSet/>
      <dgm:spPr/>
      <dgm:t>
        <a:bodyPr/>
        <a:lstStyle/>
        <a:p>
          <a:endParaRPr lang="en-US"/>
        </a:p>
      </dgm:t>
    </dgm:pt>
    <dgm:pt modelId="{851BA815-9E65-4CF6-BD10-705392DB8A22}" type="sibTrans" cxnId="{3B81DC26-B5A9-49C0-B8D0-FB781A079508}">
      <dgm:prSet/>
      <dgm:spPr/>
      <dgm:t>
        <a:bodyPr/>
        <a:lstStyle/>
        <a:p>
          <a:endParaRPr lang="en-US"/>
        </a:p>
      </dgm:t>
    </dgm:pt>
    <dgm:pt modelId="{3647F5FF-F7AA-4E5A-917C-FE775693B649}">
      <dgm:prSet/>
      <dgm:spPr/>
      <dgm:t>
        <a:bodyPr/>
        <a:lstStyle/>
        <a:p>
          <a:r>
            <a:rPr lang="en-US"/>
            <a:t>What are the issues?</a:t>
          </a:r>
        </a:p>
      </dgm:t>
    </dgm:pt>
    <dgm:pt modelId="{789F6060-83B1-4465-A713-B91483B84F69}" type="parTrans" cxnId="{4C0F5A83-FC0E-4D1A-AF55-EB14D2114C9E}">
      <dgm:prSet/>
      <dgm:spPr/>
      <dgm:t>
        <a:bodyPr/>
        <a:lstStyle/>
        <a:p>
          <a:endParaRPr lang="en-US"/>
        </a:p>
      </dgm:t>
    </dgm:pt>
    <dgm:pt modelId="{23BABE5E-D1FE-4998-960B-AFBC2EB3D196}" type="sibTrans" cxnId="{4C0F5A83-FC0E-4D1A-AF55-EB14D2114C9E}">
      <dgm:prSet/>
      <dgm:spPr/>
      <dgm:t>
        <a:bodyPr/>
        <a:lstStyle/>
        <a:p>
          <a:endParaRPr lang="en-US"/>
        </a:p>
      </dgm:t>
    </dgm:pt>
    <dgm:pt modelId="{AC43397E-CFA1-4A4D-9CF3-05A3CA39FDC0}">
      <dgm:prSet/>
      <dgm:spPr/>
      <dgm:t>
        <a:bodyPr/>
        <a:lstStyle/>
        <a:p>
          <a:r>
            <a:rPr lang="en-US"/>
            <a:t>What needs to change or be done differently?</a:t>
          </a:r>
        </a:p>
      </dgm:t>
    </dgm:pt>
    <dgm:pt modelId="{D83C6BD2-F04F-4D66-A90E-BC8D3D802C49}" type="parTrans" cxnId="{76498129-8D77-45A8-BF48-40CBB2644A56}">
      <dgm:prSet/>
      <dgm:spPr/>
      <dgm:t>
        <a:bodyPr/>
        <a:lstStyle/>
        <a:p>
          <a:endParaRPr lang="en-US"/>
        </a:p>
      </dgm:t>
    </dgm:pt>
    <dgm:pt modelId="{5EB2DABC-E3F5-4765-AE1F-49E48810938F}" type="sibTrans" cxnId="{76498129-8D77-45A8-BF48-40CBB2644A56}">
      <dgm:prSet/>
      <dgm:spPr/>
      <dgm:t>
        <a:bodyPr/>
        <a:lstStyle/>
        <a:p>
          <a:endParaRPr lang="en-US"/>
        </a:p>
      </dgm:t>
    </dgm:pt>
    <dgm:pt modelId="{D03C591F-33C1-43C4-AE08-1B30AC33F354}">
      <dgm:prSet/>
      <dgm:spPr/>
      <dgm:t>
        <a:bodyPr/>
        <a:lstStyle/>
        <a:p>
          <a:r>
            <a:rPr lang="en-US"/>
            <a:t>What matters most to you with regard to…..?</a:t>
          </a:r>
        </a:p>
      </dgm:t>
    </dgm:pt>
    <dgm:pt modelId="{937D4A77-3BC8-4030-8DCA-06E64783E679}" type="parTrans" cxnId="{BF599FAD-6A36-45B1-A31E-A19B1F208B97}">
      <dgm:prSet/>
      <dgm:spPr/>
      <dgm:t>
        <a:bodyPr/>
        <a:lstStyle/>
        <a:p>
          <a:endParaRPr lang="en-US"/>
        </a:p>
      </dgm:t>
    </dgm:pt>
    <dgm:pt modelId="{ADFAEC8B-BD24-4C6B-A9DF-EDE23798780E}" type="sibTrans" cxnId="{BF599FAD-6A36-45B1-A31E-A19B1F208B97}">
      <dgm:prSet/>
      <dgm:spPr/>
      <dgm:t>
        <a:bodyPr/>
        <a:lstStyle/>
        <a:p>
          <a:endParaRPr lang="en-US"/>
        </a:p>
      </dgm:t>
    </dgm:pt>
    <dgm:pt modelId="{58B1A947-7FBB-45A0-9C39-1099887E3419}">
      <dgm:prSet/>
      <dgm:spPr/>
      <dgm:t>
        <a:bodyPr/>
        <a:lstStyle/>
        <a:p>
          <a:r>
            <a:rPr lang="en-US"/>
            <a:t>What will be the benefits to the company of this change?</a:t>
          </a:r>
        </a:p>
      </dgm:t>
    </dgm:pt>
    <dgm:pt modelId="{170FCA47-94BA-45EF-963C-6A604D8F0B96}" type="parTrans" cxnId="{373270A3-6964-4541-BEF3-5452F37E3BCA}">
      <dgm:prSet/>
      <dgm:spPr/>
      <dgm:t>
        <a:bodyPr/>
        <a:lstStyle/>
        <a:p>
          <a:endParaRPr lang="en-US"/>
        </a:p>
      </dgm:t>
    </dgm:pt>
    <dgm:pt modelId="{FDFA2E74-D0E5-42FF-80A3-E31BB22732F5}" type="sibTrans" cxnId="{373270A3-6964-4541-BEF3-5452F37E3BCA}">
      <dgm:prSet/>
      <dgm:spPr/>
      <dgm:t>
        <a:bodyPr/>
        <a:lstStyle/>
        <a:p>
          <a:endParaRPr lang="en-US"/>
        </a:p>
      </dgm:t>
    </dgm:pt>
    <dgm:pt modelId="{61716C18-574B-4B2E-A875-B2E6E1686FFC}" type="pres">
      <dgm:prSet presAssocID="{2FA1DD9E-AB04-4217-9AD2-31B2E92EE390}" presName="linear" presStyleCnt="0">
        <dgm:presLayoutVars>
          <dgm:animLvl val="lvl"/>
          <dgm:resizeHandles val="exact"/>
        </dgm:presLayoutVars>
      </dgm:prSet>
      <dgm:spPr/>
    </dgm:pt>
    <dgm:pt modelId="{ABB6AB84-C4CE-4FE1-B571-C704698FBF55}" type="pres">
      <dgm:prSet presAssocID="{5D4FF935-D0CE-4C40-9295-6E99A8A48831}" presName="parentText" presStyleLbl="node1" presStyleIdx="0" presStyleCnt="6">
        <dgm:presLayoutVars>
          <dgm:chMax val="0"/>
          <dgm:bulletEnabled val="1"/>
        </dgm:presLayoutVars>
      </dgm:prSet>
      <dgm:spPr/>
    </dgm:pt>
    <dgm:pt modelId="{9E0B03F5-C3A9-4421-9CEA-A086E29AB58A}" type="pres">
      <dgm:prSet presAssocID="{79C45154-2252-403B-929F-E526A9A55933}" presName="spacer" presStyleCnt="0"/>
      <dgm:spPr/>
    </dgm:pt>
    <dgm:pt modelId="{D12B6F56-3B48-4AEB-AA69-699358E9282E}" type="pres">
      <dgm:prSet presAssocID="{6D1016EA-FDE7-411D-8341-8F928729C6EC}" presName="parentText" presStyleLbl="node1" presStyleIdx="1" presStyleCnt="6">
        <dgm:presLayoutVars>
          <dgm:chMax val="0"/>
          <dgm:bulletEnabled val="1"/>
        </dgm:presLayoutVars>
      </dgm:prSet>
      <dgm:spPr/>
    </dgm:pt>
    <dgm:pt modelId="{D36205D7-1BE9-45FB-B640-2E3C921BEA4B}" type="pres">
      <dgm:prSet presAssocID="{851BA815-9E65-4CF6-BD10-705392DB8A22}" presName="spacer" presStyleCnt="0"/>
      <dgm:spPr/>
    </dgm:pt>
    <dgm:pt modelId="{48C42678-69F7-43AA-A867-5D5FF348415A}" type="pres">
      <dgm:prSet presAssocID="{3647F5FF-F7AA-4E5A-917C-FE775693B649}" presName="parentText" presStyleLbl="node1" presStyleIdx="2" presStyleCnt="6">
        <dgm:presLayoutVars>
          <dgm:chMax val="0"/>
          <dgm:bulletEnabled val="1"/>
        </dgm:presLayoutVars>
      </dgm:prSet>
      <dgm:spPr/>
    </dgm:pt>
    <dgm:pt modelId="{7031BFF5-F8D1-4125-998F-5A603D754F4F}" type="pres">
      <dgm:prSet presAssocID="{23BABE5E-D1FE-4998-960B-AFBC2EB3D196}" presName="spacer" presStyleCnt="0"/>
      <dgm:spPr/>
    </dgm:pt>
    <dgm:pt modelId="{CBE98B89-52E8-4E7F-A0F9-1F23E3D03AAE}" type="pres">
      <dgm:prSet presAssocID="{AC43397E-CFA1-4A4D-9CF3-05A3CA39FDC0}" presName="parentText" presStyleLbl="node1" presStyleIdx="3" presStyleCnt="6">
        <dgm:presLayoutVars>
          <dgm:chMax val="0"/>
          <dgm:bulletEnabled val="1"/>
        </dgm:presLayoutVars>
      </dgm:prSet>
      <dgm:spPr/>
    </dgm:pt>
    <dgm:pt modelId="{74D059AE-4E5F-4E49-9E27-EA24BBF4EA51}" type="pres">
      <dgm:prSet presAssocID="{5EB2DABC-E3F5-4765-AE1F-49E48810938F}" presName="spacer" presStyleCnt="0"/>
      <dgm:spPr/>
    </dgm:pt>
    <dgm:pt modelId="{5E0E33E6-08A3-4BAD-98C1-1B434F0F5E3A}" type="pres">
      <dgm:prSet presAssocID="{D03C591F-33C1-43C4-AE08-1B30AC33F354}" presName="parentText" presStyleLbl="node1" presStyleIdx="4" presStyleCnt="6">
        <dgm:presLayoutVars>
          <dgm:chMax val="0"/>
          <dgm:bulletEnabled val="1"/>
        </dgm:presLayoutVars>
      </dgm:prSet>
      <dgm:spPr/>
    </dgm:pt>
    <dgm:pt modelId="{3E133CBA-954B-4195-9C43-90F3AA07753C}" type="pres">
      <dgm:prSet presAssocID="{ADFAEC8B-BD24-4C6B-A9DF-EDE23798780E}" presName="spacer" presStyleCnt="0"/>
      <dgm:spPr/>
    </dgm:pt>
    <dgm:pt modelId="{5AD6A365-726D-4E34-9B26-83D63409C07F}" type="pres">
      <dgm:prSet presAssocID="{58B1A947-7FBB-45A0-9C39-1099887E3419}" presName="parentText" presStyleLbl="node1" presStyleIdx="5" presStyleCnt="6">
        <dgm:presLayoutVars>
          <dgm:chMax val="0"/>
          <dgm:bulletEnabled val="1"/>
        </dgm:presLayoutVars>
      </dgm:prSet>
      <dgm:spPr/>
    </dgm:pt>
  </dgm:ptLst>
  <dgm:cxnLst>
    <dgm:cxn modelId="{3B81DC26-B5A9-49C0-B8D0-FB781A079508}" srcId="{2FA1DD9E-AB04-4217-9AD2-31B2E92EE390}" destId="{6D1016EA-FDE7-411D-8341-8F928729C6EC}" srcOrd="1" destOrd="0" parTransId="{13247ECD-71DE-441D-825A-BA2DD33D0DE5}" sibTransId="{851BA815-9E65-4CF6-BD10-705392DB8A22}"/>
    <dgm:cxn modelId="{76498129-8D77-45A8-BF48-40CBB2644A56}" srcId="{2FA1DD9E-AB04-4217-9AD2-31B2E92EE390}" destId="{AC43397E-CFA1-4A4D-9CF3-05A3CA39FDC0}" srcOrd="3" destOrd="0" parTransId="{D83C6BD2-F04F-4D66-A90E-BC8D3D802C49}" sibTransId="{5EB2DABC-E3F5-4765-AE1F-49E48810938F}"/>
    <dgm:cxn modelId="{FB86264A-F13F-4342-8E89-281883A75EFF}" type="presOf" srcId="{5D4FF935-D0CE-4C40-9295-6E99A8A48831}" destId="{ABB6AB84-C4CE-4FE1-B571-C704698FBF55}" srcOrd="0" destOrd="0" presId="urn:microsoft.com/office/officeart/2005/8/layout/vList2"/>
    <dgm:cxn modelId="{3DD94456-3C7E-4719-B283-8CC23384E8FA}" type="presOf" srcId="{AC43397E-CFA1-4A4D-9CF3-05A3CA39FDC0}" destId="{CBE98B89-52E8-4E7F-A0F9-1F23E3D03AAE}" srcOrd="0" destOrd="0" presId="urn:microsoft.com/office/officeart/2005/8/layout/vList2"/>
    <dgm:cxn modelId="{4C0F5A83-FC0E-4D1A-AF55-EB14D2114C9E}" srcId="{2FA1DD9E-AB04-4217-9AD2-31B2E92EE390}" destId="{3647F5FF-F7AA-4E5A-917C-FE775693B649}" srcOrd="2" destOrd="0" parTransId="{789F6060-83B1-4465-A713-B91483B84F69}" sibTransId="{23BABE5E-D1FE-4998-960B-AFBC2EB3D196}"/>
    <dgm:cxn modelId="{7C16DC8C-76AA-4FF5-896D-755752EA14D6}" type="presOf" srcId="{6D1016EA-FDE7-411D-8341-8F928729C6EC}" destId="{D12B6F56-3B48-4AEB-AA69-699358E9282E}" srcOrd="0" destOrd="0" presId="urn:microsoft.com/office/officeart/2005/8/layout/vList2"/>
    <dgm:cxn modelId="{EBE0948F-172F-4E37-9BB2-AC12BCC5BA12}" type="presOf" srcId="{2FA1DD9E-AB04-4217-9AD2-31B2E92EE390}" destId="{61716C18-574B-4B2E-A875-B2E6E1686FFC}" srcOrd="0" destOrd="0" presId="urn:microsoft.com/office/officeart/2005/8/layout/vList2"/>
    <dgm:cxn modelId="{373270A3-6964-4541-BEF3-5452F37E3BCA}" srcId="{2FA1DD9E-AB04-4217-9AD2-31B2E92EE390}" destId="{58B1A947-7FBB-45A0-9C39-1099887E3419}" srcOrd="5" destOrd="0" parTransId="{170FCA47-94BA-45EF-963C-6A604D8F0B96}" sibTransId="{FDFA2E74-D0E5-42FF-80A3-E31BB22732F5}"/>
    <dgm:cxn modelId="{BF599FAD-6A36-45B1-A31E-A19B1F208B97}" srcId="{2FA1DD9E-AB04-4217-9AD2-31B2E92EE390}" destId="{D03C591F-33C1-43C4-AE08-1B30AC33F354}" srcOrd="4" destOrd="0" parTransId="{937D4A77-3BC8-4030-8DCA-06E64783E679}" sibTransId="{ADFAEC8B-BD24-4C6B-A9DF-EDE23798780E}"/>
    <dgm:cxn modelId="{40402AB0-975E-4E99-9D4B-E28E2B4ECA27}" type="presOf" srcId="{58B1A947-7FBB-45A0-9C39-1099887E3419}" destId="{5AD6A365-726D-4E34-9B26-83D63409C07F}" srcOrd="0" destOrd="0" presId="urn:microsoft.com/office/officeart/2005/8/layout/vList2"/>
    <dgm:cxn modelId="{6FF13DB8-AD14-4A85-8B1A-12BDD76EA005}" type="presOf" srcId="{3647F5FF-F7AA-4E5A-917C-FE775693B649}" destId="{48C42678-69F7-43AA-A867-5D5FF348415A}" srcOrd="0" destOrd="0" presId="urn:microsoft.com/office/officeart/2005/8/layout/vList2"/>
    <dgm:cxn modelId="{63D762BD-9346-4136-B182-956C6151EE6E}" type="presOf" srcId="{D03C591F-33C1-43C4-AE08-1B30AC33F354}" destId="{5E0E33E6-08A3-4BAD-98C1-1B434F0F5E3A}" srcOrd="0" destOrd="0" presId="urn:microsoft.com/office/officeart/2005/8/layout/vList2"/>
    <dgm:cxn modelId="{F1A0E6D3-57D8-4ABD-8ED0-86B43B01521E}" srcId="{2FA1DD9E-AB04-4217-9AD2-31B2E92EE390}" destId="{5D4FF935-D0CE-4C40-9295-6E99A8A48831}" srcOrd="0" destOrd="0" parTransId="{5814D709-F21A-47B5-AAA7-B4889EF87CFD}" sibTransId="{79C45154-2252-403B-929F-E526A9A55933}"/>
    <dgm:cxn modelId="{D9846EA0-4626-47A5-8D48-9BE7F664CCBC}" type="presParOf" srcId="{61716C18-574B-4B2E-A875-B2E6E1686FFC}" destId="{ABB6AB84-C4CE-4FE1-B571-C704698FBF55}" srcOrd="0" destOrd="0" presId="urn:microsoft.com/office/officeart/2005/8/layout/vList2"/>
    <dgm:cxn modelId="{89FCB3D2-DD0D-4A1F-9F6E-67B906BE327F}" type="presParOf" srcId="{61716C18-574B-4B2E-A875-B2E6E1686FFC}" destId="{9E0B03F5-C3A9-4421-9CEA-A086E29AB58A}" srcOrd="1" destOrd="0" presId="urn:microsoft.com/office/officeart/2005/8/layout/vList2"/>
    <dgm:cxn modelId="{F05C4247-E2EA-4C6E-BDA4-9D505FB4439A}" type="presParOf" srcId="{61716C18-574B-4B2E-A875-B2E6E1686FFC}" destId="{D12B6F56-3B48-4AEB-AA69-699358E9282E}" srcOrd="2" destOrd="0" presId="urn:microsoft.com/office/officeart/2005/8/layout/vList2"/>
    <dgm:cxn modelId="{52578681-35B4-471C-99DC-B6B716E44828}" type="presParOf" srcId="{61716C18-574B-4B2E-A875-B2E6E1686FFC}" destId="{D36205D7-1BE9-45FB-B640-2E3C921BEA4B}" srcOrd="3" destOrd="0" presId="urn:microsoft.com/office/officeart/2005/8/layout/vList2"/>
    <dgm:cxn modelId="{5B554381-D451-47CD-A4EE-754F268006EC}" type="presParOf" srcId="{61716C18-574B-4B2E-A875-B2E6E1686FFC}" destId="{48C42678-69F7-43AA-A867-5D5FF348415A}" srcOrd="4" destOrd="0" presId="urn:microsoft.com/office/officeart/2005/8/layout/vList2"/>
    <dgm:cxn modelId="{4CDB2636-089B-4BD5-9750-C3CA1BEFDE7D}" type="presParOf" srcId="{61716C18-574B-4B2E-A875-B2E6E1686FFC}" destId="{7031BFF5-F8D1-4125-998F-5A603D754F4F}" srcOrd="5" destOrd="0" presId="urn:microsoft.com/office/officeart/2005/8/layout/vList2"/>
    <dgm:cxn modelId="{57501A41-F386-47DF-86A8-D63B8241A4D1}" type="presParOf" srcId="{61716C18-574B-4B2E-A875-B2E6E1686FFC}" destId="{CBE98B89-52E8-4E7F-A0F9-1F23E3D03AAE}" srcOrd="6" destOrd="0" presId="urn:microsoft.com/office/officeart/2005/8/layout/vList2"/>
    <dgm:cxn modelId="{7BBFA718-82CA-4680-951F-C23D90DF1B45}" type="presParOf" srcId="{61716C18-574B-4B2E-A875-B2E6E1686FFC}" destId="{74D059AE-4E5F-4E49-9E27-EA24BBF4EA51}" srcOrd="7" destOrd="0" presId="urn:microsoft.com/office/officeart/2005/8/layout/vList2"/>
    <dgm:cxn modelId="{5B706410-8D29-45F2-A58F-8675AF1F35D9}" type="presParOf" srcId="{61716C18-574B-4B2E-A875-B2E6E1686FFC}" destId="{5E0E33E6-08A3-4BAD-98C1-1B434F0F5E3A}" srcOrd="8" destOrd="0" presId="urn:microsoft.com/office/officeart/2005/8/layout/vList2"/>
    <dgm:cxn modelId="{C40D3F05-FE4B-4BB7-B92A-BC0D3BAC27FC}" type="presParOf" srcId="{61716C18-574B-4B2E-A875-B2E6E1686FFC}" destId="{3E133CBA-954B-4195-9C43-90F3AA07753C}" srcOrd="9" destOrd="0" presId="urn:microsoft.com/office/officeart/2005/8/layout/vList2"/>
    <dgm:cxn modelId="{CF84CC5D-A1A6-4299-A9BD-00265CD2BF50}" type="presParOf" srcId="{61716C18-574B-4B2E-A875-B2E6E1686FFC}" destId="{5AD6A365-726D-4E34-9B26-83D63409C07F}"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F64A275-33E4-493E-99CE-3E607EF84895}"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341C6369-E662-4A2F-B2D2-F18ED1869B0B}">
      <dgm:prSet/>
      <dgm:spPr/>
      <dgm:t>
        <a:bodyPr/>
        <a:lstStyle/>
        <a:p>
          <a:r>
            <a:rPr lang="en-US"/>
            <a:t>Guard rails.</a:t>
          </a:r>
        </a:p>
      </dgm:t>
    </dgm:pt>
    <dgm:pt modelId="{FD9B2F05-DE90-48E5-BB8D-D912D43E2882}" type="parTrans" cxnId="{B22F0E91-6B2B-47B8-A266-9381A909EF30}">
      <dgm:prSet/>
      <dgm:spPr/>
      <dgm:t>
        <a:bodyPr/>
        <a:lstStyle/>
        <a:p>
          <a:endParaRPr lang="en-US"/>
        </a:p>
      </dgm:t>
    </dgm:pt>
    <dgm:pt modelId="{B1A75593-9BA4-49AF-8044-75E277017694}" type="sibTrans" cxnId="{B22F0E91-6B2B-47B8-A266-9381A909EF30}">
      <dgm:prSet/>
      <dgm:spPr/>
      <dgm:t>
        <a:bodyPr/>
        <a:lstStyle/>
        <a:p>
          <a:endParaRPr lang="en-US"/>
        </a:p>
      </dgm:t>
    </dgm:pt>
    <dgm:pt modelId="{2637431E-270A-4F6A-B53B-036AC93C5EF8}">
      <dgm:prSet/>
      <dgm:spPr/>
      <dgm:t>
        <a:bodyPr/>
        <a:lstStyle/>
        <a:p>
          <a:r>
            <a:rPr lang="en-US"/>
            <a:t>Clear, communicated and understood strategy, values and purpose.</a:t>
          </a:r>
        </a:p>
      </dgm:t>
    </dgm:pt>
    <dgm:pt modelId="{2EB2CFE0-20DE-473A-96A2-A5D528E5BE00}" type="parTrans" cxnId="{12FB7922-444B-4F41-8B13-EC9F255285A8}">
      <dgm:prSet/>
      <dgm:spPr/>
      <dgm:t>
        <a:bodyPr/>
        <a:lstStyle/>
        <a:p>
          <a:endParaRPr lang="en-US"/>
        </a:p>
      </dgm:t>
    </dgm:pt>
    <dgm:pt modelId="{CF161235-EF4A-451D-846D-1D961142E6A6}" type="sibTrans" cxnId="{12FB7922-444B-4F41-8B13-EC9F255285A8}">
      <dgm:prSet/>
      <dgm:spPr/>
      <dgm:t>
        <a:bodyPr/>
        <a:lstStyle/>
        <a:p>
          <a:endParaRPr lang="en-US"/>
        </a:p>
      </dgm:t>
    </dgm:pt>
    <dgm:pt modelId="{DE2E48EC-DD87-4312-B57A-97883D6D5682}">
      <dgm:prSet/>
      <dgm:spPr/>
      <dgm:t>
        <a:bodyPr/>
        <a:lstStyle/>
        <a:p>
          <a:r>
            <a:rPr lang="en-US"/>
            <a:t>What are the negotiables and non-negotiables.</a:t>
          </a:r>
        </a:p>
      </dgm:t>
    </dgm:pt>
    <dgm:pt modelId="{C3897F6E-7863-4963-B189-570A527370A5}" type="parTrans" cxnId="{C3DFCFED-656D-4B0A-B5CB-C1640EBA1FEC}">
      <dgm:prSet/>
      <dgm:spPr/>
      <dgm:t>
        <a:bodyPr/>
        <a:lstStyle/>
        <a:p>
          <a:endParaRPr lang="en-US"/>
        </a:p>
      </dgm:t>
    </dgm:pt>
    <dgm:pt modelId="{D2D771B0-2599-4AD7-B05B-4035EE04F187}" type="sibTrans" cxnId="{C3DFCFED-656D-4B0A-B5CB-C1640EBA1FEC}">
      <dgm:prSet/>
      <dgm:spPr/>
      <dgm:t>
        <a:bodyPr/>
        <a:lstStyle/>
        <a:p>
          <a:endParaRPr lang="en-US"/>
        </a:p>
      </dgm:t>
    </dgm:pt>
    <dgm:pt modelId="{D268581D-32BD-44C9-9680-1E0319984ACB}" type="pres">
      <dgm:prSet presAssocID="{0F64A275-33E4-493E-99CE-3E607EF84895}" presName="root" presStyleCnt="0">
        <dgm:presLayoutVars>
          <dgm:dir/>
          <dgm:resizeHandles val="exact"/>
        </dgm:presLayoutVars>
      </dgm:prSet>
      <dgm:spPr/>
    </dgm:pt>
    <dgm:pt modelId="{DA2792B4-93D2-48F9-A3D6-6A630044B015}" type="pres">
      <dgm:prSet presAssocID="{341C6369-E662-4A2F-B2D2-F18ED1869B0B}" presName="compNode" presStyleCnt="0"/>
      <dgm:spPr/>
    </dgm:pt>
    <dgm:pt modelId="{5AE77F95-A6B6-4874-96FE-91AA1BBC24D2}" type="pres">
      <dgm:prSet presAssocID="{341C6369-E662-4A2F-B2D2-F18ED1869B0B}" presName="bgRect" presStyleLbl="bgShp" presStyleIdx="0" presStyleCnt="3" custLinFactNeighborX="-40157" custLinFactNeighborY="10655"/>
      <dgm:spPr/>
    </dgm:pt>
    <dgm:pt modelId="{F758AC8C-C362-444B-9320-7DFC861FC25B}" type="pres">
      <dgm:prSet presAssocID="{341C6369-E662-4A2F-B2D2-F18ED1869B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reetcar"/>
        </a:ext>
      </dgm:extLst>
    </dgm:pt>
    <dgm:pt modelId="{ADB9BD18-F5D4-4F2B-8A0C-AF09200AFAB1}" type="pres">
      <dgm:prSet presAssocID="{341C6369-E662-4A2F-B2D2-F18ED1869B0B}" presName="spaceRect" presStyleCnt="0"/>
      <dgm:spPr/>
    </dgm:pt>
    <dgm:pt modelId="{E8625089-0E20-42E8-8F12-FE2EA73F0FE9}" type="pres">
      <dgm:prSet presAssocID="{341C6369-E662-4A2F-B2D2-F18ED1869B0B}" presName="parTx" presStyleLbl="revTx" presStyleIdx="0" presStyleCnt="3">
        <dgm:presLayoutVars>
          <dgm:chMax val="0"/>
          <dgm:chPref val="0"/>
        </dgm:presLayoutVars>
      </dgm:prSet>
      <dgm:spPr/>
    </dgm:pt>
    <dgm:pt modelId="{CAB71F5E-0FCA-4835-852A-74A63D61C178}" type="pres">
      <dgm:prSet presAssocID="{B1A75593-9BA4-49AF-8044-75E277017694}" presName="sibTrans" presStyleCnt="0"/>
      <dgm:spPr/>
    </dgm:pt>
    <dgm:pt modelId="{70F7D439-B870-4086-9F14-408DC6121213}" type="pres">
      <dgm:prSet presAssocID="{2637431E-270A-4F6A-B53B-036AC93C5EF8}" presName="compNode" presStyleCnt="0"/>
      <dgm:spPr/>
    </dgm:pt>
    <dgm:pt modelId="{17B0B87A-11E4-4B33-B4AC-C0C81F78A1B5}" type="pres">
      <dgm:prSet presAssocID="{2637431E-270A-4F6A-B53B-036AC93C5EF8}" presName="bgRect" presStyleLbl="bgShp" presStyleIdx="1" presStyleCnt="3"/>
      <dgm:spPr/>
    </dgm:pt>
    <dgm:pt modelId="{5EE8DF29-81D9-47F1-B6B3-72E483220998}" type="pres">
      <dgm:prSet presAssocID="{2637431E-270A-4F6A-B53B-036AC93C5E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compass"/>
        </a:ext>
      </dgm:extLst>
    </dgm:pt>
    <dgm:pt modelId="{91AA4888-AF7F-48D3-B836-E7DB5AB0DD88}" type="pres">
      <dgm:prSet presAssocID="{2637431E-270A-4F6A-B53B-036AC93C5EF8}" presName="spaceRect" presStyleCnt="0"/>
      <dgm:spPr/>
    </dgm:pt>
    <dgm:pt modelId="{351FB693-C728-48A7-8AA2-C17BA3F449BF}" type="pres">
      <dgm:prSet presAssocID="{2637431E-270A-4F6A-B53B-036AC93C5EF8}" presName="parTx" presStyleLbl="revTx" presStyleIdx="1" presStyleCnt="3">
        <dgm:presLayoutVars>
          <dgm:chMax val="0"/>
          <dgm:chPref val="0"/>
        </dgm:presLayoutVars>
      </dgm:prSet>
      <dgm:spPr/>
    </dgm:pt>
    <dgm:pt modelId="{E09E4508-8AA0-4F53-8E72-C9758AAA5E3F}" type="pres">
      <dgm:prSet presAssocID="{CF161235-EF4A-451D-846D-1D961142E6A6}" presName="sibTrans" presStyleCnt="0"/>
      <dgm:spPr/>
    </dgm:pt>
    <dgm:pt modelId="{BD9D80DD-16D2-4698-9D43-CD066544CB1F}" type="pres">
      <dgm:prSet presAssocID="{DE2E48EC-DD87-4312-B57A-97883D6D5682}" presName="compNode" presStyleCnt="0"/>
      <dgm:spPr/>
    </dgm:pt>
    <dgm:pt modelId="{7BD873D3-2A92-4C67-AC6E-7F8A9A7ADD9C}" type="pres">
      <dgm:prSet presAssocID="{DE2E48EC-DD87-4312-B57A-97883D6D5682}" presName="bgRect" presStyleLbl="bgShp" presStyleIdx="2" presStyleCnt="3"/>
      <dgm:spPr/>
    </dgm:pt>
    <dgm:pt modelId="{CB9F35DB-3F7C-4CA5-B940-B3ED8A7456ED}" type="pres">
      <dgm:prSet presAssocID="{DE2E48EC-DD87-4312-B57A-97883D6D568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B2BC3BA7-1CBD-49CF-B5AB-071DBDE1B8E5}" type="pres">
      <dgm:prSet presAssocID="{DE2E48EC-DD87-4312-B57A-97883D6D5682}" presName="spaceRect" presStyleCnt="0"/>
      <dgm:spPr/>
    </dgm:pt>
    <dgm:pt modelId="{47D63D40-72FE-47C4-B4D1-702DC1F52F56}" type="pres">
      <dgm:prSet presAssocID="{DE2E48EC-DD87-4312-B57A-97883D6D5682}" presName="parTx" presStyleLbl="revTx" presStyleIdx="2" presStyleCnt="3">
        <dgm:presLayoutVars>
          <dgm:chMax val="0"/>
          <dgm:chPref val="0"/>
        </dgm:presLayoutVars>
      </dgm:prSet>
      <dgm:spPr/>
    </dgm:pt>
  </dgm:ptLst>
  <dgm:cxnLst>
    <dgm:cxn modelId="{12FB7922-444B-4F41-8B13-EC9F255285A8}" srcId="{0F64A275-33E4-493E-99CE-3E607EF84895}" destId="{2637431E-270A-4F6A-B53B-036AC93C5EF8}" srcOrd="1" destOrd="0" parTransId="{2EB2CFE0-20DE-473A-96A2-A5D528E5BE00}" sibTransId="{CF161235-EF4A-451D-846D-1D961142E6A6}"/>
    <dgm:cxn modelId="{49421023-E2D6-4FD7-8A83-5C0341015D39}" type="presOf" srcId="{0F64A275-33E4-493E-99CE-3E607EF84895}" destId="{D268581D-32BD-44C9-9680-1E0319984ACB}" srcOrd="0" destOrd="0" presId="urn:microsoft.com/office/officeart/2018/2/layout/IconVerticalSolidList"/>
    <dgm:cxn modelId="{86B9EE50-9CD5-4DF1-B94C-3365E9F8F429}" type="presOf" srcId="{DE2E48EC-DD87-4312-B57A-97883D6D5682}" destId="{47D63D40-72FE-47C4-B4D1-702DC1F52F56}" srcOrd="0" destOrd="0" presId="urn:microsoft.com/office/officeart/2018/2/layout/IconVerticalSolidList"/>
    <dgm:cxn modelId="{52B60372-56C1-4D26-9757-4EE4BB676105}" type="presOf" srcId="{2637431E-270A-4F6A-B53B-036AC93C5EF8}" destId="{351FB693-C728-48A7-8AA2-C17BA3F449BF}" srcOrd="0" destOrd="0" presId="urn:microsoft.com/office/officeart/2018/2/layout/IconVerticalSolidList"/>
    <dgm:cxn modelId="{B22F0E91-6B2B-47B8-A266-9381A909EF30}" srcId="{0F64A275-33E4-493E-99CE-3E607EF84895}" destId="{341C6369-E662-4A2F-B2D2-F18ED1869B0B}" srcOrd="0" destOrd="0" parTransId="{FD9B2F05-DE90-48E5-BB8D-D912D43E2882}" sibTransId="{B1A75593-9BA4-49AF-8044-75E277017694}"/>
    <dgm:cxn modelId="{3707F091-0966-4AD9-A4FB-8F9C8475CA74}" type="presOf" srcId="{341C6369-E662-4A2F-B2D2-F18ED1869B0B}" destId="{E8625089-0E20-42E8-8F12-FE2EA73F0FE9}" srcOrd="0" destOrd="0" presId="urn:microsoft.com/office/officeart/2018/2/layout/IconVerticalSolidList"/>
    <dgm:cxn modelId="{C3DFCFED-656D-4B0A-B5CB-C1640EBA1FEC}" srcId="{0F64A275-33E4-493E-99CE-3E607EF84895}" destId="{DE2E48EC-DD87-4312-B57A-97883D6D5682}" srcOrd="2" destOrd="0" parTransId="{C3897F6E-7863-4963-B189-570A527370A5}" sibTransId="{D2D771B0-2599-4AD7-B05B-4035EE04F187}"/>
    <dgm:cxn modelId="{349F552D-24CB-4E55-9674-7310E5960827}" type="presParOf" srcId="{D268581D-32BD-44C9-9680-1E0319984ACB}" destId="{DA2792B4-93D2-48F9-A3D6-6A630044B015}" srcOrd="0" destOrd="0" presId="urn:microsoft.com/office/officeart/2018/2/layout/IconVerticalSolidList"/>
    <dgm:cxn modelId="{221008CB-ED79-4DEA-8193-6F3A9F01C117}" type="presParOf" srcId="{DA2792B4-93D2-48F9-A3D6-6A630044B015}" destId="{5AE77F95-A6B6-4874-96FE-91AA1BBC24D2}" srcOrd="0" destOrd="0" presId="urn:microsoft.com/office/officeart/2018/2/layout/IconVerticalSolidList"/>
    <dgm:cxn modelId="{FA8C68B7-395C-4B85-BCB8-8F3DC50EDE7F}" type="presParOf" srcId="{DA2792B4-93D2-48F9-A3D6-6A630044B015}" destId="{F758AC8C-C362-444B-9320-7DFC861FC25B}" srcOrd="1" destOrd="0" presId="urn:microsoft.com/office/officeart/2018/2/layout/IconVerticalSolidList"/>
    <dgm:cxn modelId="{3E7A139A-C880-4877-AE36-3215771F2923}" type="presParOf" srcId="{DA2792B4-93D2-48F9-A3D6-6A630044B015}" destId="{ADB9BD18-F5D4-4F2B-8A0C-AF09200AFAB1}" srcOrd="2" destOrd="0" presId="urn:microsoft.com/office/officeart/2018/2/layout/IconVerticalSolidList"/>
    <dgm:cxn modelId="{06D67B89-2135-4E27-947A-3576DECAF96E}" type="presParOf" srcId="{DA2792B4-93D2-48F9-A3D6-6A630044B015}" destId="{E8625089-0E20-42E8-8F12-FE2EA73F0FE9}" srcOrd="3" destOrd="0" presId="urn:microsoft.com/office/officeart/2018/2/layout/IconVerticalSolidList"/>
    <dgm:cxn modelId="{7D91A27E-1BB2-494D-886D-34D25FA38565}" type="presParOf" srcId="{D268581D-32BD-44C9-9680-1E0319984ACB}" destId="{CAB71F5E-0FCA-4835-852A-74A63D61C178}" srcOrd="1" destOrd="0" presId="urn:microsoft.com/office/officeart/2018/2/layout/IconVerticalSolidList"/>
    <dgm:cxn modelId="{9D149FDE-E535-4025-BA71-8CEDEB964A4E}" type="presParOf" srcId="{D268581D-32BD-44C9-9680-1E0319984ACB}" destId="{70F7D439-B870-4086-9F14-408DC6121213}" srcOrd="2" destOrd="0" presId="urn:microsoft.com/office/officeart/2018/2/layout/IconVerticalSolidList"/>
    <dgm:cxn modelId="{051BCEF3-CDA9-45CC-B460-37BBB51951FB}" type="presParOf" srcId="{70F7D439-B870-4086-9F14-408DC6121213}" destId="{17B0B87A-11E4-4B33-B4AC-C0C81F78A1B5}" srcOrd="0" destOrd="0" presId="urn:microsoft.com/office/officeart/2018/2/layout/IconVerticalSolidList"/>
    <dgm:cxn modelId="{BE47FA21-FB7D-4B9E-AF4D-D586E28C90EC}" type="presParOf" srcId="{70F7D439-B870-4086-9F14-408DC6121213}" destId="{5EE8DF29-81D9-47F1-B6B3-72E483220998}" srcOrd="1" destOrd="0" presId="urn:microsoft.com/office/officeart/2018/2/layout/IconVerticalSolidList"/>
    <dgm:cxn modelId="{C96B0185-1D56-4190-AE6D-CBB47F129391}" type="presParOf" srcId="{70F7D439-B870-4086-9F14-408DC6121213}" destId="{91AA4888-AF7F-48D3-B836-E7DB5AB0DD88}" srcOrd="2" destOrd="0" presId="urn:microsoft.com/office/officeart/2018/2/layout/IconVerticalSolidList"/>
    <dgm:cxn modelId="{097B745B-65F3-4A6E-A735-8C5197FC6BB4}" type="presParOf" srcId="{70F7D439-B870-4086-9F14-408DC6121213}" destId="{351FB693-C728-48A7-8AA2-C17BA3F449BF}" srcOrd="3" destOrd="0" presId="urn:microsoft.com/office/officeart/2018/2/layout/IconVerticalSolidList"/>
    <dgm:cxn modelId="{3C4BA0F6-3E82-4CAC-8FD9-61FB98FD058F}" type="presParOf" srcId="{D268581D-32BD-44C9-9680-1E0319984ACB}" destId="{E09E4508-8AA0-4F53-8E72-C9758AAA5E3F}" srcOrd="3" destOrd="0" presId="urn:microsoft.com/office/officeart/2018/2/layout/IconVerticalSolidList"/>
    <dgm:cxn modelId="{475569F1-E8FA-4000-8017-F9E3A4ECC489}" type="presParOf" srcId="{D268581D-32BD-44C9-9680-1E0319984ACB}" destId="{BD9D80DD-16D2-4698-9D43-CD066544CB1F}" srcOrd="4" destOrd="0" presId="urn:microsoft.com/office/officeart/2018/2/layout/IconVerticalSolidList"/>
    <dgm:cxn modelId="{54FE9DD0-1B48-4944-9CC8-8253B0ED7A05}" type="presParOf" srcId="{BD9D80DD-16D2-4698-9D43-CD066544CB1F}" destId="{7BD873D3-2A92-4C67-AC6E-7F8A9A7ADD9C}" srcOrd="0" destOrd="0" presId="urn:microsoft.com/office/officeart/2018/2/layout/IconVerticalSolidList"/>
    <dgm:cxn modelId="{F192A27A-4C72-4EB4-B321-A603FAF12229}" type="presParOf" srcId="{BD9D80DD-16D2-4698-9D43-CD066544CB1F}" destId="{CB9F35DB-3F7C-4CA5-B940-B3ED8A7456ED}" srcOrd="1" destOrd="0" presId="urn:microsoft.com/office/officeart/2018/2/layout/IconVerticalSolidList"/>
    <dgm:cxn modelId="{BA5812AF-AB54-4FD8-B24A-96FA27C1FBD7}" type="presParOf" srcId="{BD9D80DD-16D2-4698-9D43-CD066544CB1F}" destId="{B2BC3BA7-1CBD-49CF-B5AB-071DBDE1B8E5}" srcOrd="2" destOrd="0" presId="urn:microsoft.com/office/officeart/2018/2/layout/IconVerticalSolidList"/>
    <dgm:cxn modelId="{D33236C9-0ED2-45FC-B55A-B2A24FF36647}" type="presParOf" srcId="{BD9D80DD-16D2-4698-9D43-CD066544CB1F}" destId="{47D63D40-72FE-47C4-B4D1-702DC1F52F5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A470E35-7421-40ED-914E-605701BEBCE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9503CC6-18EF-4CA6-A41E-3AA4D6D814D2}">
      <dgm:prSet/>
      <dgm:spPr/>
      <dgm:t>
        <a:bodyPr/>
        <a:lstStyle/>
        <a:p>
          <a:r>
            <a:rPr lang="en-GB" b="0" i="0"/>
            <a:t>build trust and keep good working relations</a:t>
          </a:r>
          <a:endParaRPr lang="en-US"/>
        </a:p>
      </dgm:t>
    </dgm:pt>
    <dgm:pt modelId="{391CA815-95EA-4586-8C03-89D5D7CA1D84}" type="parTrans" cxnId="{4DA0F7D3-B29F-43F1-BB5D-68C6B312CDBC}">
      <dgm:prSet/>
      <dgm:spPr/>
      <dgm:t>
        <a:bodyPr/>
        <a:lstStyle/>
        <a:p>
          <a:endParaRPr lang="en-US"/>
        </a:p>
      </dgm:t>
    </dgm:pt>
    <dgm:pt modelId="{48F22C2B-C774-4860-AE08-D5237D0C5D98}" type="sibTrans" cxnId="{4DA0F7D3-B29F-43F1-BB5D-68C6B312CDBC}">
      <dgm:prSet/>
      <dgm:spPr/>
      <dgm:t>
        <a:bodyPr/>
        <a:lstStyle/>
        <a:p>
          <a:endParaRPr lang="en-US"/>
        </a:p>
      </dgm:t>
    </dgm:pt>
    <dgm:pt modelId="{7ED120A7-7222-43A1-A7F7-EE5D08041EA8}">
      <dgm:prSet/>
      <dgm:spPr/>
      <dgm:t>
        <a:bodyPr/>
        <a:lstStyle/>
        <a:p>
          <a:r>
            <a:rPr lang="en-GB" b="0" i="0"/>
            <a:t>find problems early and solve them</a:t>
          </a:r>
          <a:endParaRPr lang="en-US"/>
        </a:p>
      </dgm:t>
    </dgm:pt>
    <dgm:pt modelId="{DE602648-F17B-4414-B75B-69FAA31ECE21}" type="parTrans" cxnId="{B710DD6B-C28E-47BB-92B2-9E7D0E5523B4}">
      <dgm:prSet/>
      <dgm:spPr/>
      <dgm:t>
        <a:bodyPr/>
        <a:lstStyle/>
        <a:p>
          <a:endParaRPr lang="en-US"/>
        </a:p>
      </dgm:t>
    </dgm:pt>
    <dgm:pt modelId="{7182F8C5-5FAB-49A0-9061-3644768BF759}" type="sibTrans" cxnId="{B710DD6B-C28E-47BB-92B2-9E7D0E5523B4}">
      <dgm:prSet/>
      <dgm:spPr/>
      <dgm:t>
        <a:bodyPr/>
        <a:lstStyle/>
        <a:p>
          <a:endParaRPr lang="en-US"/>
        </a:p>
      </dgm:t>
    </dgm:pt>
    <dgm:pt modelId="{9BA4CF1C-3812-4495-B8CA-36D28CB50EB4}">
      <dgm:prSet/>
      <dgm:spPr/>
      <dgm:t>
        <a:bodyPr/>
        <a:lstStyle/>
        <a:p>
          <a:r>
            <a:rPr lang="en-GB" b="0" i="0"/>
            <a:t>give everyone the chance to make their views known on the issues that affect them</a:t>
          </a:r>
          <a:endParaRPr lang="en-US"/>
        </a:p>
      </dgm:t>
    </dgm:pt>
    <dgm:pt modelId="{249F6220-D91F-4DB9-8C2C-A7AD0E4467AF}" type="parTrans" cxnId="{14AAF23D-CDA6-4A45-B467-73E5DD806226}">
      <dgm:prSet/>
      <dgm:spPr/>
      <dgm:t>
        <a:bodyPr/>
        <a:lstStyle/>
        <a:p>
          <a:endParaRPr lang="en-US"/>
        </a:p>
      </dgm:t>
    </dgm:pt>
    <dgm:pt modelId="{AD04D11D-AB02-4139-9337-BE98082EA9B5}" type="sibTrans" cxnId="{14AAF23D-CDA6-4A45-B467-73E5DD806226}">
      <dgm:prSet/>
      <dgm:spPr/>
      <dgm:t>
        <a:bodyPr/>
        <a:lstStyle/>
        <a:p>
          <a:endParaRPr lang="en-US"/>
        </a:p>
      </dgm:t>
    </dgm:pt>
    <dgm:pt modelId="{2E4610D8-0BA4-4B2E-9CFB-AF95E013177E}">
      <dgm:prSet/>
      <dgm:spPr/>
      <dgm:t>
        <a:bodyPr/>
        <a:lstStyle/>
        <a:p>
          <a:r>
            <a:rPr lang="en-GB" b="0" i="0"/>
            <a:t>find better or alternative solutions that had not been thought of already</a:t>
          </a:r>
          <a:endParaRPr lang="en-US"/>
        </a:p>
      </dgm:t>
    </dgm:pt>
    <dgm:pt modelId="{39C3C1E3-B042-4495-93FC-946455389266}" type="parTrans" cxnId="{467CAB31-D6F1-46B4-8AD8-2B4977A097C0}">
      <dgm:prSet/>
      <dgm:spPr/>
      <dgm:t>
        <a:bodyPr/>
        <a:lstStyle/>
        <a:p>
          <a:endParaRPr lang="en-US"/>
        </a:p>
      </dgm:t>
    </dgm:pt>
    <dgm:pt modelId="{F6FF558C-7E48-4002-8402-6805FB3F6A92}" type="sibTrans" cxnId="{467CAB31-D6F1-46B4-8AD8-2B4977A097C0}">
      <dgm:prSet/>
      <dgm:spPr/>
      <dgm:t>
        <a:bodyPr/>
        <a:lstStyle/>
        <a:p>
          <a:endParaRPr lang="en-US"/>
        </a:p>
      </dgm:t>
    </dgm:pt>
    <dgm:pt modelId="{EC1E134F-787B-4F60-AA37-0FE2670BA4D4}">
      <dgm:prSet/>
      <dgm:spPr/>
      <dgm:t>
        <a:bodyPr/>
        <a:lstStyle/>
        <a:p>
          <a:r>
            <a:rPr lang="en-GB" b="0" i="0"/>
            <a:t>prevent potential disagreements, tensions or conflict in the organisation</a:t>
          </a:r>
          <a:endParaRPr lang="en-US"/>
        </a:p>
      </dgm:t>
    </dgm:pt>
    <dgm:pt modelId="{458FF369-700C-4D00-8617-40BD279B6CE0}" type="parTrans" cxnId="{1B2E1B27-28A8-4EF4-BF9D-3B73770981F7}">
      <dgm:prSet/>
      <dgm:spPr/>
      <dgm:t>
        <a:bodyPr/>
        <a:lstStyle/>
        <a:p>
          <a:endParaRPr lang="en-US"/>
        </a:p>
      </dgm:t>
    </dgm:pt>
    <dgm:pt modelId="{2C202A98-4683-4551-95AE-7738A3E421CD}" type="sibTrans" cxnId="{1B2E1B27-28A8-4EF4-BF9D-3B73770981F7}">
      <dgm:prSet/>
      <dgm:spPr/>
      <dgm:t>
        <a:bodyPr/>
        <a:lstStyle/>
        <a:p>
          <a:endParaRPr lang="en-US"/>
        </a:p>
      </dgm:t>
    </dgm:pt>
    <dgm:pt modelId="{180525E2-F828-42AE-8FFD-1DD1F16679A3}">
      <dgm:prSet/>
      <dgm:spPr/>
      <dgm:t>
        <a:bodyPr/>
        <a:lstStyle/>
        <a:p>
          <a:r>
            <a:rPr lang="en-GB" b="0" i="0"/>
            <a:t>improve employee engagement and job satisfaction</a:t>
          </a:r>
          <a:endParaRPr lang="en-US"/>
        </a:p>
      </dgm:t>
    </dgm:pt>
    <dgm:pt modelId="{6F823F97-7329-4F31-B29A-BD0DAF99D5FF}" type="parTrans" cxnId="{D12AC452-7230-4ADF-861D-C07FA203FB18}">
      <dgm:prSet/>
      <dgm:spPr/>
      <dgm:t>
        <a:bodyPr/>
        <a:lstStyle/>
        <a:p>
          <a:endParaRPr lang="en-US"/>
        </a:p>
      </dgm:t>
    </dgm:pt>
    <dgm:pt modelId="{CD8220F3-912C-4F79-AFC1-DC4EAE91554B}" type="sibTrans" cxnId="{D12AC452-7230-4ADF-861D-C07FA203FB18}">
      <dgm:prSet/>
      <dgm:spPr/>
      <dgm:t>
        <a:bodyPr/>
        <a:lstStyle/>
        <a:p>
          <a:endParaRPr lang="en-US"/>
        </a:p>
      </dgm:t>
    </dgm:pt>
    <dgm:pt modelId="{06DF626A-8C29-4AE7-B81C-80F15E0D548C}">
      <dgm:prSet/>
      <dgm:spPr/>
      <dgm:t>
        <a:bodyPr/>
        <a:lstStyle/>
        <a:p>
          <a:r>
            <a:rPr lang="en-GB" b="0" i="0"/>
            <a:t>reduce costs, for example absence or high staff turnover</a:t>
          </a:r>
          <a:endParaRPr lang="en-US"/>
        </a:p>
      </dgm:t>
    </dgm:pt>
    <dgm:pt modelId="{EEEAD313-360A-4A08-BDEA-40C5B9DE9895}" type="parTrans" cxnId="{BC651FA9-D92F-4ECC-B783-0BB566A84DFD}">
      <dgm:prSet/>
      <dgm:spPr/>
      <dgm:t>
        <a:bodyPr/>
        <a:lstStyle/>
        <a:p>
          <a:endParaRPr lang="en-US"/>
        </a:p>
      </dgm:t>
    </dgm:pt>
    <dgm:pt modelId="{D88820B7-9636-45A1-AFE4-639A2399971F}" type="sibTrans" cxnId="{BC651FA9-D92F-4ECC-B783-0BB566A84DFD}">
      <dgm:prSet/>
      <dgm:spPr/>
      <dgm:t>
        <a:bodyPr/>
        <a:lstStyle/>
        <a:p>
          <a:endParaRPr lang="en-US"/>
        </a:p>
      </dgm:t>
    </dgm:pt>
    <dgm:pt modelId="{BE09DA1F-F6EF-45E0-B31D-AA4B47B90B46}">
      <dgm:prSet/>
      <dgm:spPr/>
      <dgm:t>
        <a:bodyPr/>
        <a:lstStyle/>
        <a:p>
          <a:r>
            <a:rPr lang="en-GB" b="0" i="0"/>
            <a:t>identify if a change might be against the law, for example discrimination</a:t>
          </a:r>
          <a:endParaRPr lang="en-US"/>
        </a:p>
      </dgm:t>
    </dgm:pt>
    <dgm:pt modelId="{11140FB4-89E6-4E24-8775-72AE16350EE1}" type="parTrans" cxnId="{A2981827-8104-42B9-998A-7F62B2E50381}">
      <dgm:prSet/>
      <dgm:spPr/>
      <dgm:t>
        <a:bodyPr/>
        <a:lstStyle/>
        <a:p>
          <a:endParaRPr lang="en-US"/>
        </a:p>
      </dgm:t>
    </dgm:pt>
    <dgm:pt modelId="{7E6BF0BE-31AD-4E74-9461-3063C3038B69}" type="sibTrans" cxnId="{A2981827-8104-42B9-998A-7F62B2E50381}">
      <dgm:prSet/>
      <dgm:spPr/>
      <dgm:t>
        <a:bodyPr/>
        <a:lstStyle/>
        <a:p>
          <a:endParaRPr lang="en-US"/>
        </a:p>
      </dgm:t>
    </dgm:pt>
    <dgm:pt modelId="{9E97C65E-D809-4600-A0A2-C95605E70CC6}" type="pres">
      <dgm:prSet presAssocID="{BA470E35-7421-40ED-914E-605701BEBCEB}" presName="root" presStyleCnt="0">
        <dgm:presLayoutVars>
          <dgm:dir/>
          <dgm:resizeHandles val="exact"/>
        </dgm:presLayoutVars>
      </dgm:prSet>
      <dgm:spPr/>
    </dgm:pt>
    <dgm:pt modelId="{5634D86B-156E-4D6D-B5D8-AA822CFB5DAF}" type="pres">
      <dgm:prSet presAssocID="{D9503CC6-18EF-4CA6-A41E-3AA4D6D814D2}" presName="compNode" presStyleCnt="0"/>
      <dgm:spPr/>
    </dgm:pt>
    <dgm:pt modelId="{D7D5A21C-3A1E-43DC-AAA1-5B33A5D1BCBD}" type="pres">
      <dgm:prSet presAssocID="{D9503CC6-18EF-4CA6-A41E-3AA4D6D814D2}" presName="bgRect" presStyleLbl="bgShp" presStyleIdx="0" presStyleCnt="8"/>
      <dgm:spPr/>
    </dgm:pt>
    <dgm:pt modelId="{3F4997CA-3A82-4B8C-9124-3CC1BBB9E66A}" type="pres">
      <dgm:prSet presAssocID="{D9503CC6-18EF-4CA6-A41E-3AA4D6D814D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27278C1-D19F-463F-B011-9BCA8D6EC8C3}" type="pres">
      <dgm:prSet presAssocID="{D9503CC6-18EF-4CA6-A41E-3AA4D6D814D2}" presName="spaceRect" presStyleCnt="0"/>
      <dgm:spPr/>
    </dgm:pt>
    <dgm:pt modelId="{780A7E5E-6ACA-42AE-BE6B-4E5060627057}" type="pres">
      <dgm:prSet presAssocID="{D9503CC6-18EF-4CA6-A41E-3AA4D6D814D2}" presName="parTx" presStyleLbl="revTx" presStyleIdx="0" presStyleCnt="8">
        <dgm:presLayoutVars>
          <dgm:chMax val="0"/>
          <dgm:chPref val="0"/>
        </dgm:presLayoutVars>
      </dgm:prSet>
      <dgm:spPr/>
    </dgm:pt>
    <dgm:pt modelId="{9C0D13D9-2748-47A5-8259-4C15F7E88D62}" type="pres">
      <dgm:prSet presAssocID="{48F22C2B-C774-4860-AE08-D5237D0C5D98}" presName="sibTrans" presStyleCnt="0"/>
      <dgm:spPr/>
    </dgm:pt>
    <dgm:pt modelId="{74AB20AF-53B7-45E3-B80D-9FE2E23201C9}" type="pres">
      <dgm:prSet presAssocID="{7ED120A7-7222-43A1-A7F7-EE5D08041EA8}" presName="compNode" presStyleCnt="0"/>
      <dgm:spPr/>
    </dgm:pt>
    <dgm:pt modelId="{4605844D-A398-49FC-8782-104C39C157FF}" type="pres">
      <dgm:prSet presAssocID="{7ED120A7-7222-43A1-A7F7-EE5D08041EA8}" presName="bgRect" presStyleLbl="bgShp" presStyleIdx="1" presStyleCnt="8"/>
      <dgm:spPr/>
    </dgm:pt>
    <dgm:pt modelId="{6DA64704-CD97-46ED-96A6-8D244CC87616}" type="pres">
      <dgm:prSet presAssocID="{7ED120A7-7222-43A1-A7F7-EE5D08041EA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31129A38-9592-4642-B769-2124DE4474C3}" type="pres">
      <dgm:prSet presAssocID="{7ED120A7-7222-43A1-A7F7-EE5D08041EA8}" presName="spaceRect" presStyleCnt="0"/>
      <dgm:spPr/>
    </dgm:pt>
    <dgm:pt modelId="{771D10B9-C4C6-4A8A-9E9A-79ADD3E5F162}" type="pres">
      <dgm:prSet presAssocID="{7ED120A7-7222-43A1-A7F7-EE5D08041EA8}" presName="parTx" presStyleLbl="revTx" presStyleIdx="1" presStyleCnt="8">
        <dgm:presLayoutVars>
          <dgm:chMax val="0"/>
          <dgm:chPref val="0"/>
        </dgm:presLayoutVars>
      </dgm:prSet>
      <dgm:spPr/>
    </dgm:pt>
    <dgm:pt modelId="{65971544-04A1-4E94-A97A-7821A0AA2ECF}" type="pres">
      <dgm:prSet presAssocID="{7182F8C5-5FAB-49A0-9061-3644768BF759}" presName="sibTrans" presStyleCnt="0"/>
      <dgm:spPr/>
    </dgm:pt>
    <dgm:pt modelId="{CE193D82-F30B-4424-AC2D-DF54B7F5F1F5}" type="pres">
      <dgm:prSet presAssocID="{9BA4CF1C-3812-4495-B8CA-36D28CB50EB4}" presName="compNode" presStyleCnt="0"/>
      <dgm:spPr/>
    </dgm:pt>
    <dgm:pt modelId="{C7EF20A9-D731-4B90-8C71-0654E1ABB705}" type="pres">
      <dgm:prSet presAssocID="{9BA4CF1C-3812-4495-B8CA-36D28CB50EB4}" presName="bgRect" presStyleLbl="bgShp" presStyleIdx="2" presStyleCnt="8"/>
      <dgm:spPr/>
    </dgm:pt>
    <dgm:pt modelId="{E6F34958-76ED-42FD-8372-8D98CD8E29FB}" type="pres">
      <dgm:prSet presAssocID="{9BA4CF1C-3812-4495-B8CA-36D28CB50EB4}"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CC603B28-A602-490C-847F-6BAC0D590362}" type="pres">
      <dgm:prSet presAssocID="{9BA4CF1C-3812-4495-B8CA-36D28CB50EB4}" presName="spaceRect" presStyleCnt="0"/>
      <dgm:spPr/>
    </dgm:pt>
    <dgm:pt modelId="{0380A5F2-2F77-4BFB-98BF-61C5D9E6BC44}" type="pres">
      <dgm:prSet presAssocID="{9BA4CF1C-3812-4495-B8CA-36D28CB50EB4}" presName="parTx" presStyleLbl="revTx" presStyleIdx="2" presStyleCnt="8">
        <dgm:presLayoutVars>
          <dgm:chMax val="0"/>
          <dgm:chPref val="0"/>
        </dgm:presLayoutVars>
      </dgm:prSet>
      <dgm:spPr/>
    </dgm:pt>
    <dgm:pt modelId="{ED838B50-2342-42EA-9BC2-5C54624927A3}" type="pres">
      <dgm:prSet presAssocID="{AD04D11D-AB02-4139-9337-BE98082EA9B5}" presName="sibTrans" presStyleCnt="0"/>
      <dgm:spPr/>
    </dgm:pt>
    <dgm:pt modelId="{E8E26A47-2742-485D-9808-FCDDE84042D3}" type="pres">
      <dgm:prSet presAssocID="{2E4610D8-0BA4-4B2E-9CFB-AF95E013177E}" presName="compNode" presStyleCnt="0"/>
      <dgm:spPr/>
    </dgm:pt>
    <dgm:pt modelId="{C317D0CA-6E31-42EF-9296-B8AF5C12DDCE}" type="pres">
      <dgm:prSet presAssocID="{2E4610D8-0BA4-4B2E-9CFB-AF95E013177E}" presName="bgRect" presStyleLbl="bgShp" presStyleIdx="3" presStyleCnt="8"/>
      <dgm:spPr/>
    </dgm:pt>
    <dgm:pt modelId="{71BC6F03-403C-47BD-B102-609CADC2F339}" type="pres">
      <dgm:prSet presAssocID="{2E4610D8-0BA4-4B2E-9CFB-AF95E013177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AE6B29A-E74C-412B-A99C-1FA306E29924}" type="pres">
      <dgm:prSet presAssocID="{2E4610D8-0BA4-4B2E-9CFB-AF95E013177E}" presName="spaceRect" presStyleCnt="0"/>
      <dgm:spPr/>
    </dgm:pt>
    <dgm:pt modelId="{CD9AEAF1-D7E6-4CAC-BAF4-F09AE90B1B2E}" type="pres">
      <dgm:prSet presAssocID="{2E4610D8-0BA4-4B2E-9CFB-AF95E013177E}" presName="parTx" presStyleLbl="revTx" presStyleIdx="3" presStyleCnt="8">
        <dgm:presLayoutVars>
          <dgm:chMax val="0"/>
          <dgm:chPref val="0"/>
        </dgm:presLayoutVars>
      </dgm:prSet>
      <dgm:spPr/>
    </dgm:pt>
    <dgm:pt modelId="{D261C851-0D17-4140-871E-6F45E6B0745C}" type="pres">
      <dgm:prSet presAssocID="{F6FF558C-7E48-4002-8402-6805FB3F6A92}" presName="sibTrans" presStyleCnt="0"/>
      <dgm:spPr/>
    </dgm:pt>
    <dgm:pt modelId="{3E1DF0A1-BEA5-46C5-8C2B-001C5EF1218E}" type="pres">
      <dgm:prSet presAssocID="{EC1E134F-787B-4F60-AA37-0FE2670BA4D4}" presName="compNode" presStyleCnt="0"/>
      <dgm:spPr/>
    </dgm:pt>
    <dgm:pt modelId="{DB75F29C-5F74-4BB0-B70B-130C9748BC36}" type="pres">
      <dgm:prSet presAssocID="{EC1E134F-787B-4F60-AA37-0FE2670BA4D4}" presName="bgRect" presStyleLbl="bgShp" presStyleIdx="4" presStyleCnt="8"/>
      <dgm:spPr/>
    </dgm:pt>
    <dgm:pt modelId="{542CBADD-4090-4064-B23F-68ED7A2C8F75}" type="pres">
      <dgm:prSet presAssocID="{EC1E134F-787B-4F60-AA37-0FE2670BA4D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5F22D24C-B8BC-4E99-BC56-10E929C4723C}" type="pres">
      <dgm:prSet presAssocID="{EC1E134F-787B-4F60-AA37-0FE2670BA4D4}" presName="spaceRect" presStyleCnt="0"/>
      <dgm:spPr/>
    </dgm:pt>
    <dgm:pt modelId="{FF6096EF-3035-46E2-9441-99053CA5E419}" type="pres">
      <dgm:prSet presAssocID="{EC1E134F-787B-4F60-AA37-0FE2670BA4D4}" presName="parTx" presStyleLbl="revTx" presStyleIdx="4" presStyleCnt="8">
        <dgm:presLayoutVars>
          <dgm:chMax val="0"/>
          <dgm:chPref val="0"/>
        </dgm:presLayoutVars>
      </dgm:prSet>
      <dgm:spPr/>
    </dgm:pt>
    <dgm:pt modelId="{17812DBD-33A6-4822-B429-CD0EA965BF7F}" type="pres">
      <dgm:prSet presAssocID="{2C202A98-4683-4551-95AE-7738A3E421CD}" presName="sibTrans" presStyleCnt="0"/>
      <dgm:spPr/>
    </dgm:pt>
    <dgm:pt modelId="{03052AFC-969D-46AA-8F5A-3C00F07F59C8}" type="pres">
      <dgm:prSet presAssocID="{180525E2-F828-42AE-8FFD-1DD1F16679A3}" presName="compNode" presStyleCnt="0"/>
      <dgm:spPr/>
    </dgm:pt>
    <dgm:pt modelId="{DE651B2E-395C-4613-9D78-F1777B79F06A}" type="pres">
      <dgm:prSet presAssocID="{180525E2-F828-42AE-8FFD-1DD1F16679A3}" presName="bgRect" presStyleLbl="bgShp" presStyleIdx="5" presStyleCnt="8"/>
      <dgm:spPr/>
    </dgm:pt>
    <dgm:pt modelId="{4B366D77-6290-4695-B0C9-B29CE07CBF8F}" type="pres">
      <dgm:prSet presAssocID="{180525E2-F828-42AE-8FFD-1DD1F16679A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pward trend"/>
        </a:ext>
      </dgm:extLst>
    </dgm:pt>
    <dgm:pt modelId="{D7821CFB-09E3-4627-9249-23B734DFE60B}" type="pres">
      <dgm:prSet presAssocID="{180525E2-F828-42AE-8FFD-1DD1F16679A3}" presName="spaceRect" presStyleCnt="0"/>
      <dgm:spPr/>
    </dgm:pt>
    <dgm:pt modelId="{5E1E4590-7B52-4813-911A-BFD7AC06578C}" type="pres">
      <dgm:prSet presAssocID="{180525E2-F828-42AE-8FFD-1DD1F16679A3}" presName="parTx" presStyleLbl="revTx" presStyleIdx="5" presStyleCnt="8">
        <dgm:presLayoutVars>
          <dgm:chMax val="0"/>
          <dgm:chPref val="0"/>
        </dgm:presLayoutVars>
      </dgm:prSet>
      <dgm:spPr/>
    </dgm:pt>
    <dgm:pt modelId="{089F2279-7DAD-46F2-A690-97C7BCCCF521}" type="pres">
      <dgm:prSet presAssocID="{CD8220F3-912C-4F79-AFC1-DC4EAE91554B}" presName="sibTrans" presStyleCnt="0"/>
      <dgm:spPr/>
    </dgm:pt>
    <dgm:pt modelId="{8BE72988-783A-4E9C-9020-C911D03F48DE}" type="pres">
      <dgm:prSet presAssocID="{06DF626A-8C29-4AE7-B81C-80F15E0D548C}" presName="compNode" presStyleCnt="0"/>
      <dgm:spPr/>
    </dgm:pt>
    <dgm:pt modelId="{A11FB91F-F806-4A99-A8F5-1F81C9DCD1CE}" type="pres">
      <dgm:prSet presAssocID="{06DF626A-8C29-4AE7-B81C-80F15E0D548C}" presName="bgRect" presStyleLbl="bgShp" presStyleIdx="6" presStyleCnt="8"/>
      <dgm:spPr/>
    </dgm:pt>
    <dgm:pt modelId="{F792E122-AA26-46AF-BCC6-35D5E1FFB73B}" type="pres">
      <dgm:prSet presAssocID="{06DF626A-8C29-4AE7-B81C-80F15E0D548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oney"/>
        </a:ext>
      </dgm:extLst>
    </dgm:pt>
    <dgm:pt modelId="{64CC824C-0158-46BF-9750-06DC2D2522FF}" type="pres">
      <dgm:prSet presAssocID="{06DF626A-8C29-4AE7-B81C-80F15E0D548C}" presName="spaceRect" presStyleCnt="0"/>
      <dgm:spPr/>
    </dgm:pt>
    <dgm:pt modelId="{1ADCC00A-D8FF-4229-B9D2-CD14DB12152F}" type="pres">
      <dgm:prSet presAssocID="{06DF626A-8C29-4AE7-B81C-80F15E0D548C}" presName="parTx" presStyleLbl="revTx" presStyleIdx="6" presStyleCnt="8">
        <dgm:presLayoutVars>
          <dgm:chMax val="0"/>
          <dgm:chPref val="0"/>
        </dgm:presLayoutVars>
      </dgm:prSet>
      <dgm:spPr/>
    </dgm:pt>
    <dgm:pt modelId="{A96E73C3-24E9-4D2D-9DFE-D55F98991C48}" type="pres">
      <dgm:prSet presAssocID="{D88820B7-9636-45A1-AFE4-639A2399971F}" presName="sibTrans" presStyleCnt="0"/>
      <dgm:spPr/>
    </dgm:pt>
    <dgm:pt modelId="{B2EE9E7F-5B53-4B03-9247-D5DCFC60F480}" type="pres">
      <dgm:prSet presAssocID="{BE09DA1F-F6EF-45E0-B31D-AA4B47B90B46}" presName="compNode" presStyleCnt="0"/>
      <dgm:spPr/>
    </dgm:pt>
    <dgm:pt modelId="{EF7F2D45-B1A4-40E7-B24D-02A77F868980}" type="pres">
      <dgm:prSet presAssocID="{BE09DA1F-F6EF-45E0-B31D-AA4B47B90B46}" presName="bgRect" presStyleLbl="bgShp" presStyleIdx="7" presStyleCnt="8"/>
      <dgm:spPr/>
    </dgm:pt>
    <dgm:pt modelId="{A8256A1F-754B-4491-884D-7E25E58C44D3}" type="pres">
      <dgm:prSet presAssocID="{BE09DA1F-F6EF-45E0-B31D-AA4B47B90B46}"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Judge"/>
        </a:ext>
      </dgm:extLst>
    </dgm:pt>
    <dgm:pt modelId="{3A3B6465-1E85-49D6-BE78-8AB3F839850F}" type="pres">
      <dgm:prSet presAssocID="{BE09DA1F-F6EF-45E0-B31D-AA4B47B90B46}" presName="spaceRect" presStyleCnt="0"/>
      <dgm:spPr/>
    </dgm:pt>
    <dgm:pt modelId="{6D07076D-2B5E-4B1E-A0FD-3A875A382B4D}" type="pres">
      <dgm:prSet presAssocID="{BE09DA1F-F6EF-45E0-B31D-AA4B47B90B46}" presName="parTx" presStyleLbl="revTx" presStyleIdx="7" presStyleCnt="8">
        <dgm:presLayoutVars>
          <dgm:chMax val="0"/>
          <dgm:chPref val="0"/>
        </dgm:presLayoutVars>
      </dgm:prSet>
      <dgm:spPr/>
    </dgm:pt>
  </dgm:ptLst>
  <dgm:cxnLst>
    <dgm:cxn modelId="{26127C04-21B9-4B64-A100-1A995F55315B}" type="presOf" srcId="{180525E2-F828-42AE-8FFD-1DD1F16679A3}" destId="{5E1E4590-7B52-4813-911A-BFD7AC06578C}" srcOrd="0" destOrd="0" presId="urn:microsoft.com/office/officeart/2018/2/layout/IconVerticalSolidList"/>
    <dgm:cxn modelId="{AED4CB23-8B69-444D-A9DF-61B3F1385E83}" type="presOf" srcId="{EC1E134F-787B-4F60-AA37-0FE2670BA4D4}" destId="{FF6096EF-3035-46E2-9441-99053CA5E419}" srcOrd="0" destOrd="0" presId="urn:microsoft.com/office/officeart/2018/2/layout/IconVerticalSolidList"/>
    <dgm:cxn modelId="{A2981827-8104-42B9-998A-7F62B2E50381}" srcId="{BA470E35-7421-40ED-914E-605701BEBCEB}" destId="{BE09DA1F-F6EF-45E0-B31D-AA4B47B90B46}" srcOrd="7" destOrd="0" parTransId="{11140FB4-89E6-4E24-8775-72AE16350EE1}" sibTransId="{7E6BF0BE-31AD-4E74-9461-3063C3038B69}"/>
    <dgm:cxn modelId="{1B2E1B27-28A8-4EF4-BF9D-3B73770981F7}" srcId="{BA470E35-7421-40ED-914E-605701BEBCEB}" destId="{EC1E134F-787B-4F60-AA37-0FE2670BA4D4}" srcOrd="4" destOrd="0" parTransId="{458FF369-700C-4D00-8617-40BD279B6CE0}" sibTransId="{2C202A98-4683-4551-95AE-7738A3E421CD}"/>
    <dgm:cxn modelId="{467CAB31-D6F1-46B4-8AD8-2B4977A097C0}" srcId="{BA470E35-7421-40ED-914E-605701BEBCEB}" destId="{2E4610D8-0BA4-4B2E-9CFB-AF95E013177E}" srcOrd="3" destOrd="0" parTransId="{39C3C1E3-B042-4495-93FC-946455389266}" sibTransId="{F6FF558C-7E48-4002-8402-6805FB3F6A92}"/>
    <dgm:cxn modelId="{14AAF23D-CDA6-4A45-B467-73E5DD806226}" srcId="{BA470E35-7421-40ED-914E-605701BEBCEB}" destId="{9BA4CF1C-3812-4495-B8CA-36D28CB50EB4}" srcOrd="2" destOrd="0" parTransId="{249F6220-D91F-4DB9-8C2C-A7AD0E4467AF}" sibTransId="{AD04D11D-AB02-4139-9337-BE98082EA9B5}"/>
    <dgm:cxn modelId="{4832EE66-0E98-4A69-B584-20AE5E897C1E}" type="presOf" srcId="{BA470E35-7421-40ED-914E-605701BEBCEB}" destId="{9E97C65E-D809-4600-A0A2-C95605E70CC6}" srcOrd="0" destOrd="0" presId="urn:microsoft.com/office/officeart/2018/2/layout/IconVerticalSolidList"/>
    <dgm:cxn modelId="{B710DD6B-C28E-47BB-92B2-9E7D0E5523B4}" srcId="{BA470E35-7421-40ED-914E-605701BEBCEB}" destId="{7ED120A7-7222-43A1-A7F7-EE5D08041EA8}" srcOrd="1" destOrd="0" parTransId="{DE602648-F17B-4414-B75B-69FAA31ECE21}" sibTransId="{7182F8C5-5FAB-49A0-9061-3644768BF759}"/>
    <dgm:cxn modelId="{D12AC452-7230-4ADF-861D-C07FA203FB18}" srcId="{BA470E35-7421-40ED-914E-605701BEBCEB}" destId="{180525E2-F828-42AE-8FFD-1DD1F16679A3}" srcOrd="5" destOrd="0" parTransId="{6F823F97-7329-4F31-B29A-BD0DAF99D5FF}" sibTransId="{CD8220F3-912C-4F79-AFC1-DC4EAE91554B}"/>
    <dgm:cxn modelId="{6A06295A-0F7E-473A-A10A-61B538D66440}" type="presOf" srcId="{7ED120A7-7222-43A1-A7F7-EE5D08041EA8}" destId="{771D10B9-C4C6-4A8A-9E9A-79ADD3E5F162}" srcOrd="0" destOrd="0" presId="urn:microsoft.com/office/officeart/2018/2/layout/IconVerticalSolidList"/>
    <dgm:cxn modelId="{BC651FA9-D92F-4ECC-B783-0BB566A84DFD}" srcId="{BA470E35-7421-40ED-914E-605701BEBCEB}" destId="{06DF626A-8C29-4AE7-B81C-80F15E0D548C}" srcOrd="6" destOrd="0" parTransId="{EEEAD313-360A-4A08-BDEA-40C5B9DE9895}" sibTransId="{D88820B7-9636-45A1-AFE4-639A2399971F}"/>
    <dgm:cxn modelId="{73F90FBD-9FD2-4D1B-A2FC-1AB7ED0F15BB}" type="presOf" srcId="{06DF626A-8C29-4AE7-B81C-80F15E0D548C}" destId="{1ADCC00A-D8FF-4229-B9D2-CD14DB12152F}" srcOrd="0" destOrd="0" presId="urn:microsoft.com/office/officeart/2018/2/layout/IconVerticalSolidList"/>
    <dgm:cxn modelId="{CE2687CE-7180-437A-80E5-098C86706811}" type="presOf" srcId="{9BA4CF1C-3812-4495-B8CA-36D28CB50EB4}" destId="{0380A5F2-2F77-4BFB-98BF-61C5D9E6BC44}" srcOrd="0" destOrd="0" presId="urn:microsoft.com/office/officeart/2018/2/layout/IconVerticalSolidList"/>
    <dgm:cxn modelId="{4DA0F7D3-B29F-43F1-BB5D-68C6B312CDBC}" srcId="{BA470E35-7421-40ED-914E-605701BEBCEB}" destId="{D9503CC6-18EF-4CA6-A41E-3AA4D6D814D2}" srcOrd="0" destOrd="0" parTransId="{391CA815-95EA-4586-8C03-89D5D7CA1D84}" sibTransId="{48F22C2B-C774-4860-AE08-D5237D0C5D98}"/>
    <dgm:cxn modelId="{C14B62E9-59BA-4AD8-8871-78F5DEF37A71}" type="presOf" srcId="{BE09DA1F-F6EF-45E0-B31D-AA4B47B90B46}" destId="{6D07076D-2B5E-4B1E-A0FD-3A875A382B4D}" srcOrd="0" destOrd="0" presId="urn:microsoft.com/office/officeart/2018/2/layout/IconVerticalSolidList"/>
    <dgm:cxn modelId="{575DA0EB-D61D-4792-81B8-1CE3ED61E396}" type="presOf" srcId="{D9503CC6-18EF-4CA6-A41E-3AA4D6D814D2}" destId="{780A7E5E-6ACA-42AE-BE6B-4E5060627057}" srcOrd="0" destOrd="0" presId="urn:microsoft.com/office/officeart/2018/2/layout/IconVerticalSolidList"/>
    <dgm:cxn modelId="{D2E1E3FB-0B52-4714-8F48-C27682344147}" type="presOf" srcId="{2E4610D8-0BA4-4B2E-9CFB-AF95E013177E}" destId="{CD9AEAF1-D7E6-4CAC-BAF4-F09AE90B1B2E}" srcOrd="0" destOrd="0" presId="urn:microsoft.com/office/officeart/2018/2/layout/IconVerticalSolidList"/>
    <dgm:cxn modelId="{E1E56CD1-DAE4-42A3-A59F-C8B726158A1A}" type="presParOf" srcId="{9E97C65E-D809-4600-A0A2-C95605E70CC6}" destId="{5634D86B-156E-4D6D-B5D8-AA822CFB5DAF}" srcOrd="0" destOrd="0" presId="urn:microsoft.com/office/officeart/2018/2/layout/IconVerticalSolidList"/>
    <dgm:cxn modelId="{DBCC5E5C-C0E6-4DF3-98FD-B365CBDDC9AD}" type="presParOf" srcId="{5634D86B-156E-4D6D-B5D8-AA822CFB5DAF}" destId="{D7D5A21C-3A1E-43DC-AAA1-5B33A5D1BCBD}" srcOrd="0" destOrd="0" presId="urn:microsoft.com/office/officeart/2018/2/layout/IconVerticalSolidList"/>
    <dgm:cxn modelId="{E0F4728B-0A97-482E-BFBB-258751C9D09E}" type="presParOf" srcId="{5634D86B-156E-4D6D-B5D8-AA822CFB5DAF}" destId="{3F4997CA-3A82-4B8C-9124-3CC1BBB9E66A}" srcOrd="1" destOrd="0" presId="urn:microsoft.com/office/officeart/2018/2/layout/IconVerticalSolidList"/>
    <dgm:cxn modelId="{98325695-BA4D-4B08-82B3-3E5AEE2D81F2}" type="presParOf" srcId="{5634D86B-156E-4D6D-B5D8-AA822CFB5DAF}" destId="{F27278C1-D19F-463F-B011-9BCA8D6EC8C3}" srcOrd="2" destOrd="0" presId="urn:microsoft.com/office/officeart/2018/2/layout/IconVerticalSolidList"/>
    <dgm:cxn modelId="{0B94E188-BA5F-4630-989D-4F3FCC71B401}" type="presParOf" srcId="{5634D86B-156E-4D6D-B5D8-AA822CFB5DAF}" destId="{780A7E5E-6ACA-42AE-BE6B-4E5060627057}" srcOrd="3" destOrd="0" presId="urn:microsoft.com/office/officeart/2018/2/layout/IconVerticalSolidList"/>
    <dgm:cxn modelId="{C2122059-6003-412A-8237-65C6D2F54F10}" type="presParOf" srcId="{9E97C65E-D809-4600-A0A2-C95605E70CC6}" destId="{9C0D13D9-2748-47A5-8259-4C15F7E88D62}" srcOrd="1" destOrd="0" presId="urn:microsoft.com/office/officeart/2018/2/layout/IconVerticalSolidList"/>
    <dgm:cxn modelId="{A6D6F1F0-FA57-485C-936F-A09C9377D64A}" type="presParOf" srcId="{9E97C65E-D809-4600-A0A2-C95605E70CC6}" destId="{74AB20AF-53B7-45E3-B80D-9FE2E23201C9}" srcOrd="2" destOrd="0" presId="urn:microsoft.com/office/officeart/2018/2/layout/IconVerticalSolidList"/>
    <dgm:cxn modelId="{6AF35447-65F1-4ED8-8D14-118EFC7D0288}" type="presParOf" srcId="{74AB20AF-53B7-45E3-B80D-9FE2E23201C9}" destId="{4605844D-A398-49FC-8782-104C39C157FF}" srcOrd="0" destOrd="0" presId="urn:microsoft.com/office/officeart/2018/2/layout/IconVerticalSolidList"/>
    <dgm:cxn modelId="{F56CAE2D-015B-4ED1-AB84-14379FC8FBEF}" type="presParOf" srcId="{74AB20AF-53B7-45E3-B80D-9FE2E23201C9}" destId="{6DA64704-CD97-46ED-96A6-8D244CC87616}" srcOrd="1" destOrd="0" presId="urn:microsoft.com/office/officeart/2018/2/layout/IconVerticalSolidList"/>
    <dgm:cxn modelId="{E3A5AA28-2E0B-4FA5-9459-ACB158292228}" type="presParOf" srcId="{74AB20AF-53B7-45E3-B80D-9FE2E23201C9}" destId="{31129A38-9592-4642-B769-2124DE4474C3}" srcOrd="2" destOrd="0" presId="urn:microsoft.com/office/officeart/2018/2/layout/IconVerticalSolidList"/>
    <dgm:cxn modelId="{95016797-7B24-4CFF-8DD6-C05EE97EDBE2}" type="presParOf" srcId="{74AB20AF-53B7-45E3-B80D-9FE2E23201C9}" destId="{771D10B9-C4C6-4A8A-9E9A-79ADD3E5F162}" srcOrd="3" destOrd="0" presId="urn:microsoft.com/office/officeart/2018/2/layout/IconVerticalSolidList"/>
    <dgm:cxn modelId="{37F9EFD5-DB5F-4C4A-AFA3-7E9D1BB222D3}" type="presParOf" srcId="{9E97C65E-D809-4600-A0A2-C95605E70CC6}" destId="{65971544-04A1-4E94-A97A-7821A0AA2ECF}" srcOrd="3" destOrd="0" presId="urn:microsoft.com/office/officeart/2018/2/layout/IconVerticalSolidList"/>
    <dgm:cxn modelId="{56E9C265-E4B0-404F-B520-4563A41B3FB9}" type="presParOf" srcId="{9E97C65E-D809-4600-A0A2-C95605E70CC6}" destId="{CE193D82-F30B-4424-AC2D-DF54B7F5F1F5}" srcOrd="4" destOrd="0" presId="urn:microsoft.com/office/officeart/2018/2/layout/IconVerticalSolidList"/>
    <dgm:cxn modelId="{25EE0740-E7C2-4BEA-9010-4C75D31A3BF6}" type="presParOf" srcId="{CE193D82-F30B-4424-AC2D-DF54B7F5F1F5}" destId="{C7EF20A9-D731-4B90-8C71-0654E1ABB705}" srcOrd="0" destOrd="0" presId="urn:microsoft.com/office/officeart/2018/2/layout/IconVerticalSolidList"/>
    <dgm:cxn modelId="{C5C77D21-49A9-4201-B28C-21067116FB85}" type="presParOf" srcId="{CE193D82-F30B-4424-AC2D-DF54B7F5F1F5}" destId="{E6F34958-76ED-42FD-8372-8D98CD8E29FB}" srcOrd="1" destOrd="0" presId="urn:microsoft.com/office/officeart/2018/2/layout/IconVerticalSolidList"/>
    <dgm:cxn modelId="{2AAC1224-478D-4816-9737-C7C7129CAA91}" type="presParOf" srcId="{CE193D82-F30B-4424-AC2D-DF54B7F5F1F5}" destId="{CC603B28-A602-490C-847F-6BAC0D590362}" srcOrd="2" destOrd="0" presId="urn:microsoft.com/office/officeart/2018/2/layout/IconVerticalSolidList"/>
    <dgm:cxn modelId="{7AFA4880-13C4-4861-96E8-F0384E71BAD8}" type="presParOf" srcId="{CE193D82-F30B-4424-AC2D-DF54B7F5F1F5}" destId="{0380A5F2-2F77-4BFB-98BF-61C5D9E6BC44}" srcOrd="3" destOrd="0" presId="urn:microsoft.com/office/officeart/2018/2/layout/IconVerticalSolidList"/>
    <dgm:cxn modelId="{1ABCC8B8-3A53-4574-BC2D-B729D6F9BAE7}" type="presParOf" srcId="{9E97C65E-D809-4600-A0A2-C95605E70CC6}" destId="{ED838B50-2342-42EA-9BC2-5C54624927A3}" srcOrd="5" destOrd="0" presId="urn:microsoft.com/office/officeart/2018/2/layout/IconVerticalSolidList"/>
    <dgm:cxn modelId="{E83C618E-0E23-469C-9994-751209ED915A}" type="presParOf" srcId="{9E97C65E-D809-4600-A0A2-C95605E70CC6}" destId="{E8E26A47-2742-485D-9808-FCDDE84042D3}" srcOrd="6" destOrd="0" presId="urn:microsoft.com/office/officeart/2018/2/layout/IconVerticalSolidList"/>
    <dgm:cxn modelId="{7CB73EA1-1788-4AB2-9BDD-92C7FD95A629}" type="presParOf" srcId="{E8E26A47-2742-485D-9808-FCDDE84042D3}" destId="{C317D0CA-6E31-42EF-9296-B8AF5C12DDCE}" srcOrd="0" destOrd="0" presId="urn:microsoft.com/office/officeart/2018/2/layout/IconVerticalSolidList"/>
    <dgm:cxn modelId="{709290D2-2A1E-46EB-B77A-9D74EB6514D5}" type="presParOf" srcId="{E8E26A47-2742-485D-9808-FCDDE84042D3}" destId="{71BC6F03-403C-47BD-B102-609CADC2F339}" srcOrd="1" destOrd="0" presId="urn:microsoft.com/office/officeart/2018/2/layout/IconVerticalSolidList"/>
    <dgm:cxn modelId="{43F51B53-5BD9-40E5-BDB9-E460ABEF9359}" type="presParOf" srcId="{E8E26A47-2742-485D-9808-FCDDE84042D3}" destId="{FAE6B29A-E74C-412B-A99C-1FA306E29924}" srcOrd="2" destOrd="0" presId="urn:microsoft.com/office/officeart/2018/2/layout/IconVerticalSolidList"/>
    <dgm:cxn modelId="{3C57983B-BD1C-4A6E-9784-87C2E347F5D0}" type="presParOf" srcId="{E8E26A47-2742-485D-9808-FCDDE84042D3}" destId="{CD9AEAF1-D7E6-4CAC-BAF4-F09AE90B1B2E}" srcOrd="3" destOrd="0" presId="urn:microsoft.com/office/officeart/2018/2/layout/IconVerticalSolidList"/>
    <dgm:cxn modelId="{5EC68752-F8A7-47A3-89BC-812FC67287E5}" type="presParOf" srcId="{9E97C65E-D809-4600-A0A2-C95605E70CC6}" destId="{D261C851-0D17-4140-871E-6F45E6B0745C}" srcOrd="7" destOrd="0" presId="urn:microsoft.com/office/officeart/2018/2/layout/IconVerticalSolidList"/>
    <dgm:cxn modelId="{13E4588B-68CF-4912-AA61-25535E9C59E9}" type="presParOf" srcId="{9E97C65E-D809-4600-A0A2-C95605E70CC6}" destId="{3E1DF0A1-BEA5-46C5-8C2B-001C5EF1218E}" srcOrd="8" destOrd="0" presId="urn:microsoft.com/office/officeart/2018/2/layout/IconVerticalSolidList"/>
    <dgm:cxn modelId="{D4357BF3-EAC3-49DD-90CE-C4D88C260860}" type="presParOf" srcId="{3E1DF0A1-BEA5-46C5-8C2B-001C5EF1218E}" destId="{DB75F29C-5F74-4BB0-B70B-130C9748BC36}" srcOrd="0" destOrd="0" presId="urn:microsoft.com/office/officeart/2018/2/layout/IconVerticalSolidList"/>
    <dgm:cxn modelId="{2046A538-BE30-4B33-8E04-D77216C48350}" type="presParOf" srcId="{3E1DF0A1-BEA5-46C5-8C2B-001C5EF1218E}" destId="{542CBADD-4090-4064-B23F-68ED7A2C8F75}" srcOrd="1" destOrd="0" presId="urn:microsoft.com/office/officeart/2018/2/layout/IconVerticalSolidList"/>
    <dgm:cxn modelId="{6A3065FA-2D1B-4334-BAF4-1814AA96F248}" type="presParOf" srcId="{3E1DF0A1-BEA5-46C5-8C2B-001C5EF1218E}" destId="{5F22D24C-B8BC-4E99-BC56-10E929C4723C}" srcOrd="2" destOrd="0" presId="urn:microsoft.com/office/officeart/2018/2/layout/IconVerticalSolidList"/>
    <dgm:cxn modelId="{D2DC0EA7-562E-43A1-87C1-E60B9C19EBBC}" type="presParOf" srcId="{3E1DF0A1-BEA5-46C5-8C2B-001C5EF1218E}" destId="{FF6096EF-3035-46E2-9441-99053CA5E419}" srcOrd="3" destOrd="0" presId="urn:microsoft.com/office/officeart/2018/2/layout/IconVerticalSolidList"/>
    <dgm:cxn modelId="{D0BFE76E-358F-4C36-9519-BAD5DE4B1B6F}" type="presParOf" srcId="{9E97C65E-D809-4600-A0A2-C95605E70CC6}" destId="{17812DBD-33A6-4822-B429-CD0EA965BF7F}" srcOrd="9" destOrd="0" presId="urn:microsoft.com/office/officeart/2018/2/layout/IconVerticalSolidList"/>
    <dgm:cxn modelId="{E99D4D9F-6A81-49D2-A19E-1625184B58CB}" type="presParOf" srcId="{9E97C65E-D809-4600-A0A2-C95605E70CC6}" destId="{03052AFC-969D-46AA-8F5A-3C00F07F59C8}" srcOrd="10" destOrd="0" presId="urn:microsoft.com/office/officeart/2018/2/layout/IconVerticalSolidList"/>
    <dgm:cxn modelId="{28BCB4B2-14FB-42C3-8EC6-3ED155625AB6}" type="presParOf" srcId="{03052AFC-969D-46AA-8F5A-3C00F07F59C8}" destId="{DE651B2E-395C-4613-9D78-F1777B79F06A}" srcOrd="0" destOrd="0" presId="urn:microsoft.com/office/officeart/2018/2/layout/IconVerticalSolidList"/>
    <dgm:cxn modelId="{8E30C9C9-B8FF-4C2F-876E-82600F549071}" type="presParOf" srcId="{03052AFC-969D-46AA-8F5A-3C00F07F59C8}" destId="{4B366D77-6290-4695-B0C9-B29CE07CBF8F}" srcOrd="1" destOrd="0" presId="urn:microsoft.com/office/officeart/2018/2/layout/IconVerticalSolidList"/>
    <dgm:cxn modelId="{1692D55C-9D50-4313-B879-B2B9A6C5966E}" type="presParOf" srcId="{03052AFC-969D-46AA-8F5A-3C00F07F59C8}" destId="{D7821CFB-09E3-4627-9249-23B734DFE60B}" srcOrd="2" destOrd="0" presId="urn:microsoft.com/office/officeart/2018/2/layout/IconVerticalSolidList"/>
    <dgm:cxn modelId="{E8ECE3A5-245A-4B3F-8532-223C0DA3FB68}" type="presParOf" srcId="{03052AFC-969D-46AA-8F5A-3C00F07F59C8}" destId="{5E1E4590-7B52-4813-911A-BFD7AC06578C}" srcOrd="3" destOrd="0" presId="urn:microsoft.com/office/officeart/2018/2/layout/IconVerticalSolidList"/>
    <dgm:cxn modelId="{B40D3E23-A209-4452-8358-D0C3F211D9E5}" type="presParOf" srcId="{9E97C65E-D809-4600-A0A2-C95605E70CC6}" destId="{089F2279-7DAD-46F2-A690-97C7BCCCF521}" srcOrd="11" destOrd="0" presId="urn:microsoft.com/office/officeart/2018/2/layout/IconVerticalSolidList"/>
    <dgm:cxn modelId="{DEC455E9-42D8-46E8-A615-CBEC25BC4B19}" type="presParOf" srcId="{9E97C65E-D809-4600-A0A2-C95605E70CC6}" destId="{8BE72988-783A-4E9C-9020-C911D03F48DE}" srcOrd="12" destOrd="0" presId="urn:microsoft.com/office/officeart/2018/2/layout/IconVerticalSolidList"/>
    <dgm:cxn modelId="{3DA106C8-6FC7-4296-A427-3B9CB4218019}" type="presParOf" srcId="{8BE72988-783A-4E9C-9020-C911D03F48DE}" destId="{A11FB91F-F806-4A99-A8F5-1F81C9DCD1CE}" srcOrd="0" destOrd="0" presId="urn:microsoft.com/office/officeart/2018/2/layout/IconVerticalSolidList"/>
    <dgm:cxn modelId="{148A5A8E-B3BB-4E97-9384-8D3E994C5E83}" type="presParOf" srcId="{8BE72988-783A-4E9C-9020-C911D03F48DE}" destId="{F792E122-AA26-46AF-BCC6-35D5E1FFB73B}" srcOrd="1" destOrd="0" presId="urn:microsoft.com/office/officeart/2018/2/layout/IconVerticalSolidList"/>
    <dgm:cxn modelId="{DDC3B0FD-3054-4425-BDD6-6E77E54C9C53}" type="presParOf" srcId="{8BE72988-783A-4E9C-9020-C911D03F48DE}" destId="{64CC824C-0158-46BF-9750-06DC2D2522FF}" srcOrd="2" destOrd="0" presId="urn:microsoft.com/office/officeart/2018/2/layout/IconVerticalSolidList"/>
    <dgm:cxn modelId="{F8492BF2-D234-45DD-AA96-4FD7CC53DEF6}" type="presParOf" srcId="{8BE72988-783A-4E9C-9020-C911D03F48DE}" destId="{1ADCC00A-D8FF-4229-B9D2-CD14DB12152F}" srcOrd="3" destOrd="0" presId="urn:microsoft.com/office/officeart/2018/2/layout/IconVerticalSolidList"/>
    <dgm:cxn modelId="{4F105138-AAAB-4B42-861E-630B574B480F}" type="presParOf" srcId="{9E97C65E-D809-4600-A0A2-C95605E70CC6}" destId="{A96E73C3-24E9-4D2D-9DFE-D55F98991C48}" srcOrd="13" destOrd="0" presId="urn:microsoft.com/office/officeart/2018/2/layout/IconVerticalSolidList"/>
    <dgm:cxn modelId="{A83F3267-3F8D-4BBD-94E5-FAAE4D412BD9}" type="presParOf" srcId="{9E97C65E-D809-4600-A0A2-C95605E70CC6}" destId="{B2EE9E7F-5B53-4B03-9247-D5DCFC60F480}" srcOrd="14" destOrd="0" presId="urn:microsoft.com/office/officeart/2018/2/layout/IconVerticalSolidList"/>
    <dgm:cxn modelId="{2DFAAD23-BAE3-4A32-A082-264BA593EBAB}" type="presParOf" srcId="{B2EE9E7F-5B53-4B03-9247-D5DCFC60F480}" destId="{EF7F2D45-B1A4-40E7-B24D-02A77F868980}" srcOrd="0" destOrd="0" presId="urn:microsoft.com/office/officeart/2018/2/layout/IconVerticalSolidList"/>
    <dgm:cxn modelId="{4F9CFC1B-763A-412E-BE2F-B150823DCA30}" type="presParOf" srcId="{B2EE9E7F-5B53-4B03-9247-D5DCFC60F480}" destId="{A8256A1F-754B-4491-884D-7E25E58C44D3}" srcOrd="1" destOrd="0" presId="urn:microsoft.com/office/officeart/2018/2/layout/IconVerticalSolidList"/>
    <dgm:cxn modelId="{B43C7613-851F-4D08-99CE-70243E3E02AB}" type="presParOf" srcId="{B2EE9E7F-5B53-4B03-9247-D5DCFC60F480}" destId="{3A3B6465-1E85-49D6-BE78-8AB3F839850F}" srcOrd="2" destOrd="0" presId="urn:microsoft.com/office/officeart/2018/2/layout/IconVerticalSolidList"/>
    <dgm:cxn modelId="{645E45BB-93B3-4EC9-93E1-73A7A020C544}" type="presParOf" srcId="{B2EE9E7F-5B53-4B03-9247-D5DCFC60F480}" destId="{6D07076D-2B5E-4B1E-A0FD-3A875A382B4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C2628CA-3E2E-43A2-8C5A-44499ADCE480}" type="doc">
      <dgm:prSet loTypeId="urn:microsoft.com/office/officeart/2005/8/layout/hProcess6" loCatId="process" qsTypeId="urn:microsoft.com/office/officeart/2005/8/quickstyle/simple1" qsCatId="simple" csTypeId="urn:microsoft.com/office/officeart/2005/8/colors/accent2_2" csCatId="accent2" phldr="1"/>
      <dgm:spPr/>
      <dgm:t>
        <a:bodyPr/>
        <a:lstStyle/>
        <a:p>
          <a:endParaRPr lang="en-GB"/>
        </a:p>
      </dgm:t>
    </dgm:pt>
    <dgm:pt modelId="{227FC96D-222B-484A-BD34-11BF11D1B687}">
      <dgm:prSet phldrT="[Text]"/>
      <dgm:spPr/>
      <dgm:t>
        <a:bodyPr/>
        <a:lstStyle/>
        <a:p>
          <a:r>
            <a:rPr lang="en-GB" dirty="0"/>
            <a:t>Direct</a:t>
          </a:r>
        </a:p>
      </dgm:t>
    </dgm:pt>
    <dgm:pt modelId="{81B5D57E-DE04-4872-A9CB-CBD523BB68FD}" type="parTrans" cxnId="{E76E7D7B-C2DF-408A-8D52-C6E207914729}">
      <dgm:prSet/>
      <dgm:spPr/>
      <dgm:t>
        <a:bodyPr/>
        <a:lstStyle/>
        <a:p>
          <a:endParaRPr lang="en-GB"/>
        </a:p>
      </dgm:t>
    </dgm:pt>
    <dgm:pt modelId="{8996F1EB-0F3F-4BD0-AC1E-CEC7C3339097}" type="sibTrans" cxnId="{E76E7D7B-C2DF-408A-8D52-C6E207914729}">
      <dgm:prSet/>
      <dgm:spPr/>
      <dgm:t>
        <a:bodyPr/>
        <a:lstStyle/>
        <a:p>
          <a:endParaRPr lang="en-GB"/>
        </a:p>
      </dgm:t>
    </dgm:pt>
    <dgm:pt modelId="{21673574-44A6-4DFC-A1CC-838F7CFDE96C}">
      <dgm:prSet phldrT="[Text]"/>
      <dgm:spPr/>
      <dgm:t>
        <a:bodyPr/>
        <a:lstStyle/>
        <a:p>
          <a:r>
            <a:rPr lang="en-GB" dirty="0"/>
            <a:t>Informal discussions with individuals </a:t>
          </a:r>
        </a:p>
      </dgm:t>
    </dgm:pt>
    <dgm:pt modelId="{46776CA3-C71A-4B41-A095-04C3DD6136A0}" type="parTrans" cxnId="{6984D75C-1FFD-485B-9503-DF0F1A5299B4}">
      <dgm:prSet/>
      <dgm:spPr/>
      <dgm:t>
        <a:bodyPr/>
        <a:lstStyle/>
        <a:p>
          <a:endParaRPr lang="en-GB"/>
        </a:p>
      </dgm:t>
    </dgm:pt>
    <dgm:pt modelId="{C8509340-DBC1-45F2-8B32-D5E80DD9D15F}" type="sibTrans" cxnId="{6984D75C-1FFD-485B-9503-DF0F1A5299B4}">
      <dgm:prSet/>
      <dgm:spPr/>
      <dgm:t>
        <a:bodyPr/>
        <a:lstStyle/>
        <a:p>
          <a:endParaRPr lang="en-GB"/>
        </a:p>
      </dgm:t>
    </dgm:pt>
    <dgm:pt modelId="{F44F3CC4-9E29-456E-8B08-DCA036226BBD}">
      <dgm:prSet phldrT="[Text]"/>
      <dgm:spPr/>
      <dgm:t>
        <a:bodyPr/>
        <a:lstStyle/>
        <a:p>
          <a:r>
            <a:rPr lang="en-GB" dirty="0"/>
            <a:t>Formal group meetings </a:t>
          </a:r>
        </a:p>
      </dgm:t>
    </dgm:pt>
    <dgm:pt modelId="{2B653BC3-89B8-4DB6-A888-701159D686A9}" type="parTrans" cxnId="{45491F42-3407-4109-B13E-0E87FC2A6888}">
      <dgm:prSet/>
      <dgm:spPr/>
      <dgm:t>
        <a:bodyPr/>
        <a:lstStyle/>
        <a:p>
          <a:endParaRPr lang="en-GB"/>
        </a:p>
      </dgm:t>
    </dgm:pt>
    <dgm:pt modelId="{82CCD6EF-C628-4FFB-8E2C-2148EA34C208}" type="sibTrans" cxnId="{45491F42-3407-4109-B13E-0E87FC2A6888}">
      <dgm:prSet/>
      <dgm:spPr/>
      <dgm:t>
        <a:bodyPr/>
        <a:lstStyle/>
        <a:p>
          <a:endParaRPr lang="en-GB"/>
        </a:p>
      </dgm:t>
    </dgm:pt>
    <dgm:pt modelId="{6F20EF76-7B38-447F-A3AA-4F500D2ADA2B}" type="pres">
      <dgm:prSet presAssocID="{1C2628CA-3E2E-43A2-8C5A-44499ADCE480}" presName="theList" presStyleCnt="0">
        <dgm:presLayoutVars>
          <dgm:dir/>
          <dgm:animLvl val="lvl"/>
          <dgm:resizeHandles val="exact"/>
        </dgm:presLayoutVars>
      </dgm:prSet>
      <dgm:spPr/>
    </dgm:pt>
    <dgm:pt modelId="{9F0964A0-BAEC-4984-B73C-71A93058244F}" type="pres">
      <dgm:prSet presAssocID="{227FC96D-222B-484A-BD34-11BF11D1B687}" presName="compNode" presStyleCnt="0"/>
      <dgm:spPr/>
    </dgm:pt>
    <dgm:pt modelId="{30C5BF04-10D9-4984-A77D-C4EE46030288}" type="pres">
      <dgm:prSet presAssocID="{227FC96D-222B-484A-BD34-11BF11D1B687}" presName="noGeometry" presStyleCnt="0"/>
      <dgm:spPr/>
    </dgm:pt>
    <dgm:pt modelId="{6D33CD01-552D-457E-BA5B-378ECE356855}" type="pres">
      <dgm:prSet presAssocID="{227FC96D-222B-484A-BD34-11BF11D1B687}" presName="childTextVisible" presStyleLbl="bgAccFollowNode1" presStyleIdx="0" presStyleCnt="1">
        <dgm:presLayoutVars>
          <dgm:bulletEnabled val="1"/>
        </dgm:presLayoutVars>
      </dgm:prSet>
      <dgm:spPr/>
    </dgm:pt>
    <dgm:pt modelId="{1FFEE0B8-AD6B-4E58-AFDE-F8D8BE38BE8F}" type="pres">
      <dgm:prSet presAssocID="{227FC96D-222B-484A-BD34-11BF11D1B687}" presName="childTextHidden" presStyleLbl="bgAccFollowNode1" presStyleIdx="0" presStyleCnt="1"/>
      <dgm:spPr/>
    </dgm:pt>
    <dgm:pt modelId="{AEC243F9-09C0-444E-99CC-85B119D9705C}" type="pres">
      <dgm:prSet presAssocID="{227FC96D-222B-484A-BD34-11BF11D1B687}" presName="parentText" presStyleLbl="node1" presStyleIdx="0" presStyleCnt="1">
        <dgm:presLayoutVars>
          <dgm:chMax val="1"/>
          <dgm:bulletEnabled val="1"/>
        </dgm:presLayoutVars>
      </dgm:prSet>
      <dgm:spPr/>
    </dgm:pt>
  </dgm:ptLst>
  <dgm:cxnLst>
    <dgm:cxn modelId="{5EA7831F-9F6E-4613-8357-9F9AB7636650}" type="presOf" srcId="{21673574-44A6-4DFC-A1CC-838F7CFDE96C}" destId="{6D33CD01-552D-457E-BA5B-378ECE356855}" srcOrd="0" destOrd="0" presId="urn:microsoft.com/office/officeart/2005/8/layout/hProcess6"/>
    <dgm:cxn modelId="{6984D75C-1FFD-485B-9503-DF0F1A5299B4}" srcId="{227FC96D-222B-484A-BD34-11BF11D1B687}" destId="{21673574-44A6-4DFC-A1CC-838F7CFDE96C}" srcOrd="0" destOrd="0" parTransId="{46776CA3-C71A-4B41-A095-04C3DD6136A0}" sibTransId="{C8509340-DBC1-45F2-8B32-D5E80DD9D15F}"/>
    <dgm:cxn modelId="{45491F42-3407-4109-B13E-0E87FC2A6888}" srcId="{227FC96D-222B-484A-BD34-11BF11D1B687}" destId="{F44F3CC4-9E29-456E-8B08-DCA036226BBD}" srcOrd="1" destOrd="0" parTransId="{2B653BC3-89B8-4DB6-A888-701159D686A9}" sibTransId="{82CCD6EF-C628-4FFB-8E2C-2148EA34C208}"/>
    <dgm:cxn modelId="{E76E7D7B-C2DF-408A-8D52-C6E207914729}" srcId="{1C2628CA-3E2E-43A2-8C5A-44499ADCE480}" destId="{227FC96D-222B-484A-BD34-11BF11D1B687}" srcOrd="0" destOrd="0" parTransId="{81B5D57E-DE04-4872-A9CB-CBD523BB68FD}" sibTransId="{8996F1EB-0F3F-4BD0-AC1E-CEC7C3339097}"/>
    <dgm:cxn modelId="{3CCFB59A-E095-4FCC-8F4A-B715974FE8BC}" type="presOf" srcId="{1C2628CA-3E2E-43A2-8C5A-44499ADCE480}" destId="{6F20EF76-7B38-447F-A3AA-4F500D2ADA2B}" srcOrd="0" destOrd="0" presId="urn:microsoft.com/office/officeart/2005/8/layout/hProcess6"/>
    <dgm:cxn modelId="{A0DB2EA0-231A-4F81-A5D8-528652ED6888}" type="presOf" srcId="{F44F3CC4-9E29-456E-8B08-DCA036226BBD}" destId="{1FFEE0B8-AD6B-4E58-AFDE-F8D8BE38BE8F}" srcOrd="1" destOrd="1" presId="urn:microsoft.com/office/officeart/2005/8/layout/hProcess6"/>
    <dgm:cxn modelId="{9237B7AE-7D43-44F0-8BF9-4EE42DE8DE90}" type="presOf" srcId="{227FC96D-222B-484A-BD34-11BF11D1B687}" destId="{AEC243F9-09C0-444E-99CC-85B119D9705C}" srcOrd="0" destOrd="0" presId="urn:microsoft.com/office/officeart/2005/8/layout/hProcess6"/>
    <dgm:cxn modelId="{412DBAC8-89AC-42FE-A512-37D8A579BBF4}" type="presOf" srcId="{F44F3CC4-9E29-456E-8B08-DCA036226BBD}" destId="{6D33CD01-552D-457E-BA5B-378ECE356855}" srcOrd="0" destOrd="1" presId="urn:microsoft.com/office/officeart/2005/8/layout/hProcess6"/>
    <dgm:cxn modelId="{B2585AFF-53B1-41FB-850D-3BFE7C77EB79}" type="presOf" srcId="{21673574-44A6-4DFC-A1CC-838F7CFDE96C}" destId="{1FFEE0B8-AD6B-4E58-AFDE-F8D8BE38BE8F}" srcOrd="1" destOrd="0" presId="urn:microsoft.com/office/officeart/2005/8/layout/hProcess6"/>
    <dgm:cxn modelId="{B889A632-3BB2-45E6-9191-A1F9AEEEE4E0}" type="presParOf" srcId="{6F20EF76-7B38-447F-A3AA-4F500D2ADA2B}" destId="{9F0964A0-BAEC-4984-B73C-71A93058244F}" srcOrd="0" destOrd="0" presId="urn:microsoft.com/office/officeart/2005/8/layout/hProcess6"/>
    <dgm:cxn modelId="{81C6B48C-8411-4345-98B3-649E23AD2108}" type="presParOf" srcId="{9F0964A0-BAEC-4984-B73C-71A93058244F}" destId="{30C5BF04-10D9-4984-A77D-C4EE46030288}" srcOrd="0" destOrd="0" presId="urn:microsoft.com/office/officeart/2005/8/layout/hProcess6"/>
    <dgm:cxn modelId="{0B2E6C24-FF97-4083-841C-F78237A1486A}" type="presParOf" srcId="{9F0964A0-BAEC-4984-B73C-71A93058244F}" destId="{6D33CD01-552D-457E-BA5B-378ECE356855}" srcOrd="1" destOrd="0" presId="urn:microsoft.com/office/officeart/2005/8/layout/hProcess6"/>
    <dgm:cxn modelId="{BE267E46-AB18-427E-902A-53396B853154}" type="presParOf" srcId="{9F0964A0-BAEC-4984-B73C-71A93058244F}" destId="{1FFEE0B8-AD6B-4E58-AFDE-F8D8BE38BE8F}" srcOrd="2" destOrd="0" presId="urn:microsoft.com/office/officeart/2005/8/layout/hProcess6"/>
    <dgm:cxn modelId="{86203088-D780-41C2-8B27-E4BEC6C8737A}" type="presParOf" srcId="{9F0964A0-BAEC-4984-B73C-71A93058244F}" destId="{AEC243F9-09C0-444E-99CC-85B119D9705C}" srcOrd="3" destOrd="0" presId="urn:microsoft.com/office/officeart/2005/8/layout/hProcess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C2628CA-3E2E-43A2-8C5A-44499ADCE480}" type="doc">
      <dgm:prSet loTypeId="urn:microsoft.com/office/officeart/2005/8/layout/hProcess6" loCatId="process" qsTypeId="urn:microsoft.com/office/officeart/2005/8/quickstyle/simple2" qsCatId="simple" csTypeId="urn:microsoft.com/office/officeart/2005/8/colors/accent1_2" csCatId="accent1" phldr="1"/>
      <dgm:spPr/>
      <dgm:t>
        <a:bodyPr/>
        <a:lstStyle/>
        <a:p>
          <a:endParaRPr lang="en-GB"/>
        </a:p>
      </dgm:t>
    </dgm:pt>
    <dgm:pt modelId="{227FC96D-222B-484A-BD34-11BF11D1B687}">
      <dgm:prSet phldrT="[Text]"/>
      <dgm:spPr/>
      <dgm:t>
        <a:bodyPr/>
        <a:lstStyle/>
        <a:p>
          <a:r>
            <a:rPr lang="en-GB" dirty="0"/>
            <a:t>Indirect</a:t>
          </a:r>
        </a:p>
      </dgm:t>
    </dgm:pt>
    <dgm:pt modelId="{81B5D57E-DE04-4872-A9CB-CBD523BB68FD}" type="parTrans" cxnId="{E76E7D7B-C2DF-408A-8D52-C6E207914729}">
      <dgm:prSet/>
      <dgm:spPr/>
      <dgm:t>
        <a:bodyPr/>
        <a:lstStyle/>
        <a:p>
          <a:endParaRPr lang="en-GB"/>
        </a:p>
      </dgm:t>
    </dgm:pt>
    <dgm:pt modelId="{8996F1EB-0F3F-4BD0-AC1E-CEC7C3339097}" type="sibTrans" cxnId="{E76E7D7B-C2DF-408A-8D52-C6E207914729}">
      <dgm:prSet/>
      <dgm:spPr/>
      <dgm:t>
        <a:bodyPr/>
        <a:lstStyle/>
        <a:p>
          <a:endParaRPr lang="en-GB"/>
        </a:p>
      </dgm:t>
    </dgm:pt>
    <dgm:pt modelId="{21673574-44A6-4DFC-A1CC-838F7CFDE96C}">
      <dgm:prSet phldrT="[Text]"/>
      <dgm:spPr/>
      <dgm:t>
        <a:bodyPr/>
        <a:lstStyle/>
        <a:p>
          <a:r>
            <a:rPr lang="en-GB" dirty="0"/>
            <a:t>Joint consultative committee</a:t>
          </a:r>
        </a:p>
      </dgm:t>
    </dgm:pt>
    <dgm:pt modelId="{46776CA3-C71A-4B41-A095-04C3DD6136A0}" type="parTrans" cxnId="{6984D75C-1FFD-485B-9503-DF0F1A5299B4}">
      <dgm:prSet/>
      <dgm:spPr/>
      <dgm:t>
        <a:bodyPr/>
        <a:lstStyle/>
        <a:p>
          <a:endParaRPr lang="en-GB"/>
        </a:p>
      </dgm:t>
    </dgm:pt>
    <dgm:pt modelId="{C8509340-DBC1-45F2-8B32-D5E80DD9D15F}" type="sibTrans" cxnId="{6984D75C-1FFD-485B-9503-DF0F1A5299B4}">
      <dgm:prSet/>
      <dgm:spPr/>
      <dgm:t>
        <a:bodyPr/>
        <a:lstStyle/>
        <a:p>
          <a:endParaRPr lang="en-GB"/>
        </a:p>
      </dgm:t>
    </dgm:pt>
    <dgm:pt modelId="{F44F3CC4-9E29-456E-8B08-DCA036226BBD}">
      <dgm:prSet phldrT="[Text]"/>
      <dgm:spPr/>
      <dgm:t>
        <a:bodyPr/>
        <a:lstStyle/>
        <a:p>
          <a:r>
            <a:rPr lang="en-GB" dirty="0"/>
            <a:t>Joint working party for specific issues</a:t>
          </a:r>
        </a:p>
      </dgm:t>
    </dgm:pt>
    <dgm:pt modelId="{2B653BC3-89B8-4DB6-A888-701159D686A9}" type="parTrans" cxnId="{45491F42-3407-4109-B13E-0E87FC2A6888}">
      <dgm:prSet/>
      <dgm:spPr/>
      <dgm:t>
        <a:bodyPr/>
        <a:lstStyle/>
        <a:p>
          <a:endParaRPr lang="en-GB"/>
        </a:p>
      </dgm:t>
    </dgm:pt>
    <dgm:pt modelId="{82CCD6EF-C628-4FFB-8E2C-2148EA34C208}" type="sibTrans" cxnId="{45491F42-3407-4109-B13E-0E87FC2A6888}">
      <dgm:prSet/>
      <dgm:spPr/>
      <dgm:t>
        <a:bodyPr/>
        <a:lstStyle/>
        <a:p>
          <a:endParaRPr lang="en-GB"/>
        </a:p>
      </dgm:t>
    </dgm:pt>
    <dgm:pt modelId="{61D5C6F0-4651-467E-960D-1EC20E6E51C5}">
      <dgm:prSet phldrT="[Text]"/>
      <dgm:spPr/>
      <dgm:t>
        <a:bodyPr/>
        <a:lstStyle/>
        <a:p>
          <a:r>
            <a:rPr lang="en-GB" dirty="0"/>
            <a:t>Recognised trade union</a:t>
          </a:r>
        </a:p>
      </dgm:t>
    </dgm:pt>
    <dgm:pt modelId="{FE7EC97C-615F-4C36-BAF9-AB0A0685451A}" type="parTrans" cxnId="{EE663A45-5E8A-413A-9FD5-44FBDE2BE60F}">
      <dgm:prSet/>
      <dgm:spPr/>
      <dgm:t>
        <a:bodyPr/>
        <a:lstStyle/>
        <a:p>
          <a:endParaRPr lang="en-GB"/>
        </a:p>
      </dgm:t>
    </dgm:pt>
    <dgm:pt modelId="{91EA5E9A-DDC9-4EB5-A17E-C587A20523B4}" type="sibTrans" cxnId="{EE663A45-5E8A-413A-9FD5-44FBDE2BE60F}">
      <dgm:prSet/>
      <dgm:spPr/>
      <dgm:t>
        <a:bodyPr/>
        <a:lstStyle/>
        <a:p>
          <a:endParaRPr lang="en-GB"/>
        </a:p>
      </dgm:t>
    </dgm:pt>
    <dgm:pt modelId="{9513D955-CBBE-4AD6-8D56-DE026F8502D0}" type="pres">
      <dgm:prSet presAssocID="{1C2628CA-3E2E-43A2-8C5A-44499ADCE480}" presName="theList" presStyleCnt="0">
        <dgm:presLayoutVars>
          <dgm:dir/>
          <dgm:animLvl val="lvl"/>
          <dgm:resizeHandles val="exact"/>
        </dgm:presLayoutVars>
      </dgm:prSet>
      <dgm:spPr/>
    </dgm:pt>
    <dgm:pt modelId="{14B3D88B-7787-4A1B-9BCB-B58AC6D1BFA0}" type="pres">
      <dgm:prSet presAssocID="{227FC96D-222B-484A-BD34-11BF11D1B687}" presName="compNode" presStyleCnt="0"/>
      <dgm:spPr/>
    </dgm:pt>
    <dgm:pt modelId="{66CEE9E4-F70C-4503-BB01-07FEFC42019F}" type="pres">
      <dgm:prSet presAssocID="{227FC96D-222B-484A-BD34-11BF11D1B687}" presName="noGeometry" presStyleCnt="0"/>
      <dgm:spPr/>
    </dgm:pt>
    <dgm:pt modelId="{78494B80-8409-4F83-AD76-5EE5F633530B}" type="pres">
      <dgm:prSet presAssocID="{227FC96D-222B-484A-BD34-11BF11D1B687}" presName="childTextVisible" presStyleLbl="bgAccFollowNode1" presStyleIdx="0" presStyleCnt="1">
        <dgm:presLayoutVars>
          <dgm:bulletEnabled val="1"/>
        </dgm:presLayoutVars>
      </dgm:prSet>
      <dgm:spPr/>
    </dgm:pt>
    <dgm:pt modelId="{3377BD78-79F5-4629-9025-542BC4FD747A}" type="pres">
      <dgm:prSet presAssocID="{227FC96D-222B-484A-BD34-11BF11D1B687}" presName="childTextHidden" presStyleLbl="bgAccFollowNode1" presStyleIdx="0" presStyleCnt="1"/>
      <dgm:spPr/>
    </dgm:pt>
    <dgm:pt modelId="{92959397-7C3F-4F2E-B320-29A4A8821A1F}" type="pres">
      <dgm:prSet presAssocID="{227FC96D-222B-484A-BD34-11BF11D1B687}" presName="parentText" presStyleLbl="node1" presStyleIdx="0" presStyleCnt="1">
        <dgm:presLayoutVars>
          <dgm:chMax val="1"/>
          <dgm:bulletEnabled val="1"/>
        </dgm:presLayoutVars>
      </dgm:prSet>
      <dgm:spPr/>
    </dgm:pt>
  </dgm:ptLst>
  <dgm:cxnLst>
    <dgm:cxn modelId="{7F5BCA1F-EE11-4B8C-BD0C-3753F37F4F42}" type="presOf" srcId="{61D5C6F0-4651-467E-960D-1EC20E6E51C5}" destId="{3377BD78-79F5-4629-9025-542BC4FD747A}" srcOrd="1" destOrd="2" presId="urn:microsoft.com/office/officeart/2005/8/layout/hProcess6"/>
    <dgm:cxn modelId="{7D18D338-B192-401D-B820-826A27F963A5}" type="presOf" srcId="{1C2628CA-3E2E-43A2-8C5A-44499ADCE480}" destId="{9513D955-CBBE-4AD6-8D56-DE026F8502D0}" srcOrd="0" destOrd="0" presId="urn:microsoft.com/office/officeart/2005/8/layout/hProcess6"/>
    <dgm:cxn modelId="{6984D75C-1FFD-485B-9503-DF0F1A5299B4}" srcId="{227FC96D-222B-484A-BD34-11BF11D1B687}" destId="{21673574-44A6-4DFC-A1CC-838F7CFDE96C}" srcOrd="0" destOrd="0" parTransId="{46776CA3-C71A-4B41-A095-04C3DD6136A0}" sibTransId="{C8509340-DBC1-45F2-8B32-D5E80DD9D15F}"/>
    <dgm:cxn modelId="{45491F42-3407-4109-B13E-0E87FC2A6888}" srcId="{227FC96D-222B-484A-BD34-11BF11D1B687}" destId="{F44F3CC4-9E29-456E-8B08-DCA036226BBD}" srcOrd="1" destOrd="0" parTransId="{2B653BC3-89B8-4DB6-A888-701159D686A9}" sibTransId="{82CCD6EF-C628-4FFB-8E2C-2148EA34C208}"/>
    <dgm:cxn modelId="{EE663A45-5E8A-413A-9FD5-44FBDE2BE60F}" srcId="{227FC96D-222B-484A-BD34-11BF11D1B687}" destId="{61D5C6F0-4651-467E-960D-1EC20E6E51C5}" srcOrd="2" destOrd="0" parTransId="{FE7EC97C-615F-4C36-BAF9-AB0A0685451A}" sibTransId="{91EA5E9A-DDC9-4EB5-A17E-C587A20523B4}"/>
    <dgm:cxn modelId="{E0B65F6C-484E-44D4-B048-D7C3C6B822E8}" type="presOf" srcId="{61D5C6F0-4651-467E-960D-1EC20E6E51C5}" destId="{78494B80-8409-4F83-AD76-5EE5F633530B}" srcOrd="0" destOrd="2" presId="urn:microsoft.com/office/officeart/2005/8/layout/hProcess6"/>
    <dgm:cxn modelId="{E76E7D7B-C2DF-408A-8D52-C6E207914729}" srcId="{1C2628CA-3E2E-43A2-8C5A-44499ADCE480}" destId="{227FC96D-222B-484A-BD34-11BF11D1B687}" srcOrd="0" destOrd="0" parTransId="{81B5D57E-DE04-4872-A9CB-CBD523BB68FD}" sibTransId="{8996F1EB-0F3F-4BD0-AC1E-CEC7C3339097}"/>
    <dgm:cxn modelId="{0AF8FCA9-D991-4478-914E-25B84520C50B}" type="presOf" srcId="{21673574-44A6-4DFC-A1CC-838F7CFDE96C}" destId="{3377BD78-79F5-4629-9025-542BC4FD747A}" srcOrd="1" destOrd="0" presId="urn:microsoft.com/office/officeart/2005/8/layout/hProcess6"/>
    <dgm:cxn modelId="{05FDBBBF-CFB9-40FF-ABF0-31BF8D7B6214}" type="presOf" srcId="{21673574-44A6-4DFC-A1CC-838F7CFDE96C}" destId="{78494B80-8409-4F83-AD76-5EE5F633530B}" srcOrd="0" destOrd="0" presId="urn:microsoft.com/office/officeart/2005/8/layout/hProcess6"/>
    <dgm:cxn modelId="{E240BBDF-6F11-4C38-ACCD-21B557DA4019}" type="presOf" srcId="{F44F3CC4-9E29-456E-8B08-DCA036226BBD}" destId="{3377BD78-79F5-4629-9025-542BC4FD747A}" srcOrd="1" destOrd="1" presId="urn:microsoft.com/office/officeart/2005/8/layout/hProcess6"/>
    <dgm:cxn modelId="{02051FE4-F2EF-47A1-9332-FB9139715987}" type="presOf" srcId="{F44F3CC4-9E29-456E-8B08-DCA036226BBD}" destId="{78494B80-8409-4F83-AD76-5EE5F633530B}" srcOrd="0" destOrd="1" presId="urn:microsoft.com/office/officeart/2005/8/layout/hProcess6"/>
    <dgm:cxn modelId="{0109CAF9-D777-4909-9200-12F417DE4C24}" type="presOf" srcId="{227FC96D-222B-484A-BD34-11BF11D1B687}" destId="{92959397-7C3F-4F2E-B320-29A4A8821A1F}" srcOrd="0" destOrd="0" presId="urn:microsoft.com/office/officeart/2005/8/layout/hProcess6"/>
    <dgm:cxn modelId="{CCD745C6-B746-4E81-A0DF-F432C5BE387C}" type="presParOf" srcId="{9513D955-CBBE-4AD6-8D56-DE026F8502D0}" destId="{14B3D88B-7787-4A1B-9BCB-B58AC6D1BFA0}" srcOrd="0" destOrd="0" presId="urn:microsoft.com/office/officeart/2005/8/layout/hProcess6"/>
    <dgm:cxn modelId="{738C0333-817E-4501-A703-1CD1A6706D30}" type="presParOf" srcId="{14B3D88B-7787-4A1B-9BCB-B58AC6D1BFA0}" destId="{66CEE9E4-F70C-4503-BB01-07FEFC42019F}" srcOrd="0" destOrd="0" presId="urn:microsoft.com/office/officeart/2005/8/layout/hProcess6"/>
    <dgm:cxn modelId="{1BE38899-7E68-44C8-8AFE-48A2C7FB2F32}" type="presParOf" srcId="{14B3D88B-7787-4A1B-9BCB-B58AC6D1BFA0}" destId="{78494B80-8409-4F83-AD76-5EE5F633530B}" srcOrd="1" destOrd="0" presId="urn:microsoft.com/office/officeart/2005/8/layout/hProcess6"/>
    <dgm:cxn modelId="{8A9C5EE9-8795-4D78-9B97-B24BC5217D6B}" type="presParOf" srcId="{14B3D88B-7787-4A1B-9BCB-B58AC6D1BFA0}" destId="{3377BD78-79F5-4629-9025-542BC4FD747A}" srcOrd="2" destOrd="0" presId="urn:microsoft.com/office/officeart/2005/8/layout/hProcess6"/>
    <dgm:cxn modelId="{AC8BF712-A251-4A7E-AFED-F12624ACB0D3}" type="presParOf" srcId="{14B3D88B-7787-4A1B-9BCB-B58AC6D1BFA0}" destId="{92959397-7C3F-4F2E-B320-29A4A8821A1F}" srcOrd="3" destOrd="0" presId="urn:microsoft.com/office/officeart/2005/8/layout/hProcess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3926D-841D-4767-AF09-3079A2E98197}">
      <dsp:nvSpPr>
        <dsp:cNvPr id="0" name=""/>
        <dsp:cNvSpPr/>
      </dsp:nvSpPr>
      <dsp:spPr>
        <a:xfrm>
          <a:off x="0" y="0"/>
          <a:ext cx="10972800"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09:30		Learning outcome 2 – Understand organisational culture and 		theoretical perspectives on how people behave at work</a:t>
          </a:r>
          <a:endParaRPr lang="en-US" sz="2600" kern="1200" dirty="0"/>
        </a:p>
      </dsp:txBody>
      <dsp:txXfrm>
        <a:off x="50489" y="50489"/>
        <a:ext cx="10871822" cy="933302"/>
      </dsp:txXfrm>
    </dsp:sp>
    <dsp:sp modelId="{6A861E9E-FC8F-45A6-9F53-5A8311B76DB3}">
      <dsp:nvSpPr>
        <dsp:cNvPr id="0" name=""/>
        <dsp:cNvSpPr/>
      </dsp:nvSpPr>
      <dsp:spPr>
        <a:xfrm>
          <a:off x="0" y="1115396"/>
          <a:ext cx="10972800"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12:30		Lunch</a:t>
          </a:r>
        </a:p>
      </dsp:txBody>
      <dsp:txXfrm>
        <a:off x="50489" y="1165885"/>
        <a:ext cx="10871822" cy="933302"/>
      </dsp:txXfrm>
    </dsp:sp>
    <dsp:sp modelId="{A29AC02C-22EB-4448-BFFC-E9C7BB29FB24}">
      <dsp:nvSpPr>
        <dsp:cNvPr id="0" name=""/>
        <dsp:cNvSpPr/>
      </dsp:nvSpPr>
      <dsp:spPr>
        <a:xfrm>
          <a:off x="0" y="2259518"/>
          <a:ext cx="10972800"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13.15		Learning outcome 3 – Understand how people practice 			supports the achievement of business goals and objectives </a:t>
          </a:r>
          <a:endParaRPr lang="en-US" sz="2600" kern="1200" dirty="0"/>
        </a:p>
      </dsp:txBody>
      <dsp:txXfrm>
        <a:off x="50489" y="2310007"/>
        <a:ext cx="10871822" cy="933302"/>
      </dsp:txXfrm>
    </dsp:sp>
    <dsp:sp modelId="{5480D59A-0FAF-4F3A-9725-11055A889D49}">
      <dsp:nvSpPr>
        <dsp:cNvPr id="0" name=""/>
        <dsp:cNvSpPr/>
      </dsp:nvSpPr>
      <dsp:spPr>
        <a:xfrm>
          <a:off x="0" y="3333716"/>
          <a:ext cx="10972800"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15:00		Guest Speaker – Rebecca Walters – Wellbeing at work</a:t>
          </a:r>
          <a:endParaRPr lang="en-US" sz="2600" kern="1200" dirty="0"/>
        </a:p>
      </dsp:txBody>
      <dsp:txXfrm>
        <a:off x="50489" y="3384205"/>
        <a:ext cx="10871822" cy="9333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A665C-5697-420B-8C34-33407D7FBA84}">
      <dsp:nvSpPr>
        <dsp:cNvPr id="0" name=""/>
        <dsp:cNvSpPr/>
      </dsp:nvSpPr>
      <dsp:spPr>
        <a:xfrm>
          <a:off x="289845" y="488746"/>
          <a:ext cx="1375920" cy="13759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752947-39FD-450A-8973-A03C868BCC71}">
      <dsp:nvSpPr>
        <dsp:cNvPr id="0" name=""/>
        <dsp:cNvSpPr/>
      </dsp:nvSpPr>
      <dsp:spPr>
        <a:xfrm>
          <a:off x="578788" y="777689"/>
          <a:ext cx="798033" cy="7980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BC11A-6E6C-40BA-9E78-3D519A7D5D28}">
      <dsp:nvSpPr>
        <dsp:cNvPr id="0" name=""/>
        <dsp:cNvSpPr/>
      </dsp:nvSpPr>
      <dsp:spPr>
        <a:xfrm>
          <a:off x="1960605" y="488746"/>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Culture can significantly affect the way people behave, how the organisation operates and how effective it is. </a:t>
          </a:r>
          <a:endParaRPr lang="en-US" sz="1500" kern="1200"/>
        </a:p>
      </dsp:txBody>
      <dsp:txXfrm>
        <a:off x="1960605" y="488746"/>
        <a:ext cx="3243239" cy="1375920"/>
      </dsp:txXfrm>
    </dsp:sp>
    <dsp:sp modelId="{A8A28A2C-2475-46BB-9F40-096A3C73A8AD}">
      <dsp:nvSpPr>
        <dsp:cNvPr id="0" name=""/>
        <dsp:cNvSpPr/>
      </dsp:nvSpPr>
      <dsp:spPr>
        <a:xfrm>
          <a:off x="5768955" y="488746"/>
          <a:ext cx="1375920" cy="13759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4E747-5A1C-4832-B796-6A1561460AC1}">
      <dsp:nvSpPr>
        <dsp:cNvPr id="0" name=""/>
        <dsp:cNvSpPr/>
      </dsp:nvSpPr>
      <dsp:spPr>
        <a:xfrm>
          <a:off x="6057898" y="777689"/>
          <a:ext cx="798033" cy="7980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60E818-4762-4AB8-8118-1EA81F79740E}">
      <dsp:nvSpPr>
        <dsp:cNvPr id="0" name=""/>
        <dsp:cNvSpPr/>
      </dsp:nvSpPr>
      <dsp:spPr>
        <a:xfrm>
          <a:off x="7439715" y="488746"/>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0" i="0" kern="1200" baseline="0"/>
            <a:t>Needs to be taken into consideration when implementing programmes to develop the organisation.</a:t>
          </a:r>
          <a:endParaRPr lang="en-US" sz="1500" kern="1200"/>
        </a:p>
      </dsp:txBody>
      <dsp:txXfrm>
        <a:off x="7439715" y="488746"/>
        <a:ext cx="3243239" cy="1375920"/>
      </dsp:txXfrm>
    </dsp:sp>
    <dsp:sp modelId="{7AAC562B-1713-4C62-9F5B-1AA07BE9B030}">
      <dsp:nvSpPr>
        <dsp:cNvPr id="0" name=""/>
        <dsp:cNvSpPr/>
      </dsp:nvSpPr>
      <dsp:spPr>
        <a:xfrm>
          <a:off x="289845" y="2628506"/>
          <a:ext cx="1375920" cy="13759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61833B-2DF1-43B3-9BB8-91E839E195FB}">
      <dsp:nvSpPr>
        <dsp:cNvPr id="0" name=""/>
        <dsp:cNvSpPr/>
      </dsp:nvSpPr>
      <dsp:spPr>
        <a:xfrm>
          <a:off x="578788" y="2917449"/>
          <a:ext cx="798033" cy="7980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F591C4-C603-433C-9E2A-ADBC7D886850}">
      <dsp:nvSpPr>
        <dsp:cNvPr id="0" name=""/>
        <dsp:cNvSpPr/>
      </dsp:nvSpPr>
      <dsp:spPr>
        <a:xfrm>
          <a:off x="1960605" y="2628506"/>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Organisational ‘climate’ – </a:t>
          </a:r>
          <a:r>
            <a:rPr lang="en-GB" sz="1500" b="0" i="0" kern="1200"/>
            <a:t>the perceptions and meanings people give to the culture in which they work. </a:t>
          </a:r>
          <a:endParaRPr lang="en-US" sz="1500" kern="1200"/>
        </a:p>
      </dsp:txBody>
      <dsp:txXfrm>
        <a:off x="1960605" y="2628506"/>
        <a:ext cx="3243239" cy="1375920"/>
      </dsp:txXfrm>
    </dsp:sp>
    <dsp:sp modelId="{CB2061D3-9890-4B82-A934-83707AB2598C}">
      <dsp:nvSpPr>
        <dsp:cNvPr id="0" name=""/>
        <dsp:cNvSpPr/>
      </dsp:nvSpPr>
      <dsp:spPr>
        <a:xfrm>
          <a:off x="5768955" y="2628506"/>
          <a:ext cx="1375920" cy="13759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91F67-0FA4-42C3-876C-7FFA4AEAA992}">
      <dsp:nvSpPr>
        <dsp:cNvPr id="0" name=""/>
        <dsp:cNvSpPr/>
      </dsp:nvSpPr>
      <dsp:spPr>
        <a:xfrm>
          <a:off x="6057898" y="2917449"/>
          <a:ext cx="798033" cy="7980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1A470B-A389-46C7-AD68-287E5F38FD82}">
      <dsp:nvSpPr>
        <dsp:cNvPr id="0" name=""/>
        <dsp:cNvSpPr/>
      </dsp:nvSpPr>
      <dsp:spPr>
        <a:xfrm>
          <a:off x="7439715" y="2628506"/>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0" i="0" kern="1200"/>
            <a:t>Several models seek to explain the principles underpinning organisational culture. People practitioners can use these to help define, shape or influence the culture of their organisation. </a:t>
          </a:r>
          <a:endParaRPr lang="en-US" sz="1500" kern="1200"/>
        </a:p>
      </dsp:txBody>
      <dsp:txXfrm>
        <a:off x="7439715" y="2628506"/>
        <a:ext cx="3243239" cy="13759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D9363-3168-45A2-8B05-9654AD3666C1}">
      <dsp:nvSpPr>
        <dsp:cNvPr id="0" name=""/>
        <dsp:cNvSpPr/>
      </dsp:nvSpPr>
      <dsp:spPr>
        <a:xfrm>
          <a:off x="2743771" y="1596649"/>
          <a:ext cx="1226009" cy="1226009"/>
        </a:xfrm>
        <a:prstGeom prst="ellipse">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The five social concerns that drive </a:t>
          </a:r>
          <a:r>
            <a:rPr lang="en-GB" sz="1000" kern="1200"/>
            <a:t>human behaviour:</a:t>
          </a:r>
          <a:endParaRPr lang="en-GB" sz="1000" kern="1200" dirty="0"/>
        </a:p>
      </dsp:txBody>
      <dsp:txXfrm>
        <a:off x="2923316" y="1776194"/>
        <a:ext cx="866919" cy="866919"/>
      </dsp:txXfrm>
    </dsp:sp>
    <dsp:sp modelId="{BE731454-1741-4E1E-970C-ECE7E15CA2B1}">
      <dsp:nvSpPr>
        <dsp:cNvPr id="0" name=""/>
        <dsp:cNvSpPr/>
      </dsp:nvSpPr>
      <dsp:spPr>
        <a:xfrm rot="16200000">
          <a:off x="3172568" y="1396005"/>
          <a:ext cx="368415" cy="32871"/>
        </a:xfrm>
        <a:custGeom>
          <a:avLst/>
          <a:gdLst/>
          <a:ahLst/>
          <a:cxnLst/>
          <a:rect l="0" t="0" r="0" b="0"/>
          <a:pathLst>
            <a:path>
              <a:moveTo>
                <a:pt x="0" y="16435"/>
              </a:moveTo>
              <a:lnTo>
                <a:pt x="368415" y="16435"/>
              </a:lnTo>
            </a:path>
          </a:pathLst>
        </a:cu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47565" y="1403230"/>
        <a:ext cx="18420" cy="18420"/>
      </dsp:txXfrm>
    </dsp:sp>
    <dsp:sp modelId="{D21F0417-AEBC-4DBC-9092-123FA6FC8F8E}">
      <dsp:nvSpPr>
        <dsp:cNvPr id="0" name=""/>
        <dsp:cNvSpPr/>
      </dsp:nvSpPr>
      <dsp:spPr>
        <a:xfrm>
          <a:off x="2743771" y="2223"/>
          <a:ext cx="1226009" cy="1226009"/>
        </a:xfrm>
        <a:prstGeom prst="ellipse">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Status</a:t>
          </a:r>
        </a:p>
      </dsp:txBody>
      <dsp:txXfrm>
        <a:off x="2923316" y="181768"/>
        <a:ext cx="866919" cy="866919"/>
      </dsp:txXfrm>
    </dsp:sp>
    <dsp:sp modelId="{CA09CB2C-797A-4DD9-A693-3AD1BED9F66E}">
      <dsp:nvSpPr>
        <dsp:cNvPr id="0" name=""/>
        <dsp:cNvSpPr/>
      </dsp:nvSpPr>
      <dsp:spPr>
        <a:xfrm rot="20520000">
          <a:off x="3930762" y="1946866"/>
          <a:ext cx="368415" cy="32871"/>
        </a:xfrm>
        <a:custGeom>
          <a:avLst/>
          <a:gdLst/>
          <a:ahLst/>
          <a:cxnLst/>
          <a:rect l="0" t="0" r="0" b="0"/>
          <a:pathLst>
            <a:path>
              <a:moveTo>
                <a:pt x="0" y="16435"/>
              </a:moveTo>
              <a:lnTo>
                <a:pt x="368415" y="16435"/>
              </a:lnTo>
            </a:path>
          </a:pathLst>
        </a:cu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105760" y="1954091"/>
        <a:ext cx="18420" cy="18420"/>
      </dsp:txXfrm>
    </dsp:sp>
    <dsp:sp modelId="{00A33417-AA6C-45AC-9530-4EEA1E9A4F33}">
      <dsp:nvSpPr>
        <dsp:cNvPr id="0" name=""/>
        <dsp:cNvSpPr/>
      </dsp:nvSpPr>
      <dsp:spPr>
        <a:xfrm>
          <a:off x="4260160" y="1103944"/>
          <a:ext cx="1226009" cy="1226009"/>
        </a:xfrm>
        <a:prstGeom prst="ellipse">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Certainty</a:t>
          </a:r>
        </a:p>
      </dsp:txBody>
      <dsp:txXfrm>
        <a:off x="4439705" y="1283489"/>
        <a:ext cx="866919" cy="866919"/>
      </dsp:txXfrm>
    </dsp:sp>
    <dsp:sp modelId="{0732BD75-9673-4170-8FEE-CDB5D857340A}">
      <dsp:nvSpPr>
        <dsp:cNvPr id="0" name=""/>
        <dsp:cNvSpPr/>
      </dsp:nvSpPr>
      <dsp:spPr>
        <a:xfrm rot="3240000">
          <a:off x="3641158" y="2838177"/>
          <a:ext cx="368415" cy="32871"/>
        </a:xfrm>
        <a:custGeom>
          <a:avLst/>
          <a:gdLst/>
          <a:ahLst/>
          <a:cxnLst/>
          <a:rect l="0" t="0" r="0" b="0"/>
          <a:pathLst>
            <a:path>
              <a:moveTo>
                <a:pt x="0" y="16435"/>
              </a:moveTo>
              <a:lnTo>
                <a:pt x="368415" y="16435"/>
              </a:lnTo>
            </a:path>
          </a:pathLst>
        </a:cu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16155" y="2845402"/>
        <a:ext cx="18420" cy="18420"/>
      </dsp:txXfrm>
    </dsp:sp>
    <dsp:sp modelId="{ACD016E5-80B0-4722-87A5-98B3B0FF64D0}">
      <dsp:nvSpPr>
        <dsp:cNvPr id="0" name=""/>
        <dsp:cNvSpPr/>
      </dsp:nvSpPr>
      <dsp:spPr>
        <a:xfrm>
          <a:off x="3680951" y="2886566"/>
          <a:ext cx="1226009" cy="1226009"/>
        </a:xfrm>
        <a:prstGeom prst="ellipse">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Autonomy</a:t>
          </a:r>
        </a:p>
      </dsp:txBody>
      <dsp:txXfrm>
        <a:off x="3860496" y="3066111"/>
        <a:ext cx="866919" cy="866919"/>
      </dsp:txXfrm>
    </dsp:sp>
    <dsp:sp modelId="{24DCA06E-859B-482C-91D3-8F18E970FC6B}">
      <dsp:nvSpPr>
        <dsp:cNvPr id="0" name=""/>
        <dsp:cNvSpPr/>
      </dsp:nvSpPr>
      <dsp:spPr>
        <a:xfrm rot="7560000">
          <a:off x="2703978" y="2838177"/>
          <a:ext cx="368415" cy="32871"/>
        </a:xfrm>
        <a:custGeom>
          <a:avLst/>
          <a:gdLst/>
          <a:ahLst/>
          <a:cxnLst/>
          <a:rect l="0" t="0" r="0" b="0"/>
          <a:pathLst>
            <a:path>
              <a:moveTo>
                <a:pt x="0" y="16435"/>
              </a:moveTo>
              <a:lnTo>
                <a:pt x="368415" y="16435"/>
              </a:lnTo>
            </a:path>
          </a:pathLst>
        </a:cu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878975" y="2845402"/>
        <a:ext cx="18420" cy="18420"/>
      </dsp:txXfrm>
    </dsp:sp>
    <dsp:sp modelId="{7C620FF2-0180-463C-B7B2-8ABE95CFBCE4}">
      <dsp:nvSpPr>
        <dsp:cNvPr id="0" name=""/>
        <dsp:cNvSpPr/>
      </dsp:nvSpPr>
      <dsp:spPr>
        <a:xfrm>
          <a:off x="1806591" y="2886566"/>
          <a:ext cx="1226009" cy="1226009"/>
        </a:xfrm>
        <a:prstGeom prst="ellipse">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Relatedness</a:t>
          </a:r>
        </a:p>
      </dsp:txBody>
      <dsp:txXfrm>
        <a:off x="1986136" y="3066111"/>
        <a:ext cx="866919" cy="866919"/>
      </dsp:txXfrm>
    </dsp:sp>
    <dsp:sp modelId="{DA70D8F3-6693-4FCB-BE8F-96741C99E074}">
      <dsp:nvSpPr>
        <dsp:cNvPr id="0" name=""/>
        <dsp:cNvSpPr/>
      </dsp:nvSpPr>
      <dsp:spPr>
        <a:xfrm rot="11880000">
          <a:off x="2414373" y="1946866"/>
          <a:ext cx="368415" cy="32871"/>
        </a:xfrm>
        <a:custGeom>
          <a:avLst/>
          <a:gdLst/>
          <a:ahLst/>
          <a:cxnLst/>
          <a:rect l="0" t="0" r="0" b="0"/>
          <a:pathLst>
            <a:path>
              <a:moveTo>
                <a:pt x="0" y="16435"/>
              </a:moveTo>
              <a:lnTo>
                <a:pt x="368415" y="16435"/>
              </a:lnTo>
            </a:path>
          </a:pathLst>
        </a:cu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89371" y="1954091"/>
        <a:ext cx="18420" cy="18420"/>
      </dsp:txXfrm>
    </dsp:sp>
    <dsp:sp modelId="{272347C8-6D8D-456F-B07C-D648A48296C5}">
      <dsp:nvSpPr>
        <dsp:cNvPr id="0" name=""/>
        <dsp:cNvSpPr/>
      </dsp:nvSpPr>
      <dsp:spPr>
        <a:xfrm>
          <a:off x="1227381" y="1103944"/>
          <a:ext cx="1226009" cy="1226009"/>
        </a:xfrm>
        <a:prstGeom prst="ellipse">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Fairness</a:t>
          </a:r>
        </a:p>
      </dsp:txBody>
      <dsp:txXfrm>
        <a:off x="1406926" y="1283489"/>
        <a:ext cx="866919" cy="866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2E622-1D7C-470A-9369-27BC144455B6}">
      <dsp:nvSpPr>
        <dsp:cNvPr id="0" name=""/>
        <dsp:cNvSpPr/>
      </dsp:nvSpPr>
      <dsp:spPr>
        <a:xfrm>
          <a:off x="1773520" y="2044488"/>
          <a:ext cx="3321457" cy="22154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b="0" i="0" kern="1200" dirty="0"/>
            <a:t>Recruiters should tell candidates in advance what to expect from the selection process, including how long it will take, what technology, if any, will be used, the type of assessment they will undergo, and ensure the process is not unnecessarily long</a:t>
          </a:r>
          <a:endParaRPr lang="en-GB" sz="1500" kern="1200" dirty="0"/>
        </a:p>
      </dsp:txBody>
      <dsp:txXfrm>
        <a:off x="2304954" y="2044488"/>
        <a:ext cx="2790024" cy="2215412"/>
      </dsp:txXfrm>
    </dsp:sp>
    <dsp:sp modelId="{193B1737-324A-4048-95EC-ACFA8F2DBBF4}">
      <dsp:nvSpPr>
        <dsp:cNvPr id="0" name=""/>
        <dsp:cNvSpPr/>
      </dsp:nvSpPr>
      <dsp:spPr>
        <a:xfrm>
          <a:off x="2076" y="1158766"/>
          <a:ext cx="2214305" cy="22143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Shortlisting </a:t>
          </a:r>
        </a:p>
      </dsp:txBody>
      <dsp:txXfrm>
        <a:off x="326353" y="1483043"/>
        <a:ext cx="1565751" cy="1565751"/>
      </dsp:txXfrm>
    </dsp:sp>
    <dsp:sp modelId="{7BEA2341-8787-4CB2-962D-07CBB4FE819A}">
      <dsp:nvSpPr>
        <dsp:cNvPr id="0" name=""/>
        <dsp:cNvSpPr/>
      </dsp:nvSpPr>
      <dsp:spPr>
        <a:xfrm>
          <a:off x="7309284" y="2044488"/>
          <a:ext cx="3321457" cy="22154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06680" rIns="106680" bIns="106680" numCol="1" spcCol="1270" anchor="ctr" anchorCtr="0">
          <a:noAutofit/>
        </a:bodyPr>
        <a:lstStyle/>
        <a:p>
          <a:pPr marL="0" lvl="0" indent="0" algn="l" defTabSz="666750">
            <a:lnSpc>
              <a:spcPct val="90000"/>
            </a:lnSpc>
            <a:spcBef>
              <a:spcPct val="0"/>
            </a:spcBef>
            <a:spcAft>
              <a:spcPct val="35000"/>
            </a:spcAft>
            <a:buNone/>
          </a:pPr>
          <a:r>
            <a:rPr lang="en-GB" sz="1500" kern="1200" dirty="0"/>
            <a:t>For example, </a:t>
          </a:r>
          <a:r>
            <a:rPr lang="en-GB" sz="1500" b="0" i="0" kern="1200" dirty="0"/>
            <a:t>interviews, psychometric testing, skill-based assessment tasks and assessment centres</a:t>
          </a:r>
          <a:endParaRPr lang="en-GB" sz="1500" kern="1200" dirty="0"/>
        </a:p>
      </dsp:txBody>
      <dsp:txXfrm>
        <a:off x="7840717" y="2044488"/>
        <a:ext cx="2790024" cy="2215412"/>
      </dsp:txXfrm>
    </dsp:sp>
    <dsp:sp modelId="{2C980054-0328-442A-B140-22F14EC69C2D}">
      <dsp:nvSpPr>
        <dsp:cNvPr id="0" name=""/>
        <dsp:cNvSpPr/>
      </dsp:nvSpPr>
      <dsp:spPr>
        <a:xfrm>
          <a:off x="5537840" y="1158766"/>
          <a:ext cx="2214305" cy="22143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Assessment</a:t>
          </a:r>
        </a:p>
      </dsp:txBody>
      <dsp:txXfrm>
        <a:off x="5862117" y="1483043"/>
        <a:ext cx="1565751" cy="15657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DEA5C1-E2BE-43F1-94B1-AB6FC0F1F20A}">
      <dsp:nvSpPr>
        <dsp:cNvPr id="0" name=""/>
        <dsp:cNvSpPr/>
      </dsp:nvSpPr>
      <dsp:spPr>
        <a:xfrm flipH="1">
          <a:off x="5163132" y="0"/>
          <a:ext cx="1445134" cy="391785"/>
        </a:xfrm>
        <a:prstGeom prst="rect">
          <a:avLst/>
        </a:prstGeom>
        <a:solidFill>
          <a:schemeClr val="accent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8396D1-16B1-489B-9082-71323B827A7B}">
      <dsp:nvSpPr>
        <dsp:cNvPr id="0" name=""/>
        <dsp:cNvSpPr/>
      </dsp:nvSpPr>
      <dsp:spPr>
        <a:xfrm>
          <a:off x="152464" y="1912042"/>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endParaRPr lang="en-US" sz="1200" kern="1200" dirty="0"/>
        </a:p>
      </dsp:txBody>
      <dsp:txXfrm>
        <a:off x="152464" y="1912042"/>
        <a:ext cx="3312788" cy="720000"/>
      </dsp:txXfrm>
    </dsp:sp>
    <dsp:sp modelId="{9FF16443-9058-4809-A2F7-E6A0576157A9}">
      <dsp:nvSpPr>
        <dsp:cNvPr id="0" name=""/>
        <dsp:cNvSpPr/>
      </dsp:nvSpPr>
      <dsp:spPr>
        <a:xfrm>
          <a:off x="2608203" y="501368"/>
          <a:ext cx="1490754" cy="14907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57FCA-8F6F-45F2-BAD9-B0495EF07618}">
      <dsp:nvSpPr>
        <dsp:cNvPr id="0" name=""/>
        <dsp:cNvSpPr/>
      </dsp:nvSpPr>
      <dsp:spPr>
        <a:xfrm>
          <a:off x="1641794" y="2200323"/>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Employee wellbeing has been defined by Warr (1987) as ‘the overall quality of an individual’s subjective experience and functioning at work.’</a:t>
          </a:r>
          <a:endParaRPr lang="en-US" sz="1200" kern="1200" dirty="0"/>
        </a:p>
      </dsp:txBody>
      <dsp:txXfrm>
        <a:off x="1641794" y="2200323"/>
        <a:ext cx="3312788" cy="720000"/>
      </dsp:txXfrm>
    </dsp:sp>
    <dsp:sp modelId="{CECD5373-858C-48D0-BDB1-F3552E88D0AF}">
      <dsp:nvSpPr>
        <dsp:cNvPr id="0" name=""/>
        <dsp:cNvSpPr/>
      </dsp:nvSpPr>
      <dsp:spPr>
        <a:xfrm>
          <a:off x="7599896" y="233697"/>
          <a:ext cx="1490754" cy="14907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85976C-4000-4DED-83E1-2FE6FEF48ED9}">
      <dsp:nvSpPr>
        <dsp:cNvPr id="0" name=""/>
        <dsp:cNvSpPr/>
      </dsp:nvSpPr>
      <dsp:spPr>
        <a:xfrm>
          <a:off x="6635492" y="2006583"/>
          <a:ext cx="3391864" cy="987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dirty="0"/>
            <a:t>The wellbeing of employees depends on the </a:t>
          </a:r>
          <a:r>
            <a:rPr lang="en-GB" sz="1200" kern="1200" dirty="0"/>
            <a:t>quality of working life provided by their employers – the work environment and the feelings of satisfaction and happiness arising from the work itself. </a:t>
          </a:r>
          <a:endParaRPr lang="en-US" sz="1200" kern="1200" dirty="0"/>
        </a:p>
      </dsp:txBody>
      <dsp:txXfrm>
        <a:off x="6635492" y="2006583"/>
        <a:ext cx="3391864" cy="9872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EA7BE-A56F-4077-88F6-12C12DDE2C6D}">
      <dsp:nvSpPr>
        <dsp:cNvPr id="0" name=""/>
        <dsp:cNvSpPr/>
      </dsp:nvSpPr>
      <dsp:spPr>
        <a:xfrm>
          <a:off x="0" y="13671"/>
          <a:ext cx="11481847" cy="470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REASONS FOR CONCERN</a:t>
          </a:r>
          <a:endParaRPr lang="en-US" sz="1900" kern="1200" dirty="0"/>
        </a:p>
      </dsp:txBody>
      <dsp:txXfrm>
        <a:off x="22959" y="36630"/>
        <a:ext cx="11435929" cy="424402"/>
      </dsp:txXfrm>
    </dsp:sp>
    <dsp:sp modelId="{B3AA53C4-4C43-4CE4-BC68-0A36EEA5A096}">
      <dsp:nvSpPr>
        <dsp:cNvPr id="0" name=""/>
        <dsp:cNvSpPr/>
      </dsp:nvSpPr>
      <dsp:spPr>
        <a:xfrm>
          <a:off x="0" y="487187"/>
          <a:ext cx="11481847" cy="3071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49" tIns="35560" rIns="199136" bIns="35560" numCol="1" spcCol="1270" anchor="t" anchorCtr="0">
          <a:noAutofit/>
        </a:bodyPr>
        <a:lstStyle/>
        <a:p>
          <a:pPr marL="285750" lvl="1" indent="-285750" algn="l" defTabSz="1244600">
            <a:lnSpc>
              <a:spcPct val="90000"/>
            </a:lnSpc>
            <a:spcBef>
              <a:spcPct val="0"/>
            </a:spcBef>
            <a:spcAft>
              <a:spcPct val="20000"/>
            </a:spcAft>
            <a:buChar char="•"/>
          </a:pPr>
          <a:endParaRPr lang="en-US" sz="2800" kern="1200" dirty="0"/>
        </a:p>
        <a:p>
          <a:pPr marL="285750" lvl="1" indent="-285750" algn="l" defTabSz="1244600">
            <a:lnSpc>
              <a:spcPct val="90000"/>
            </a:lnSpc>
            <a:spcBef>
              <a:spcPct val="0"/>
            </a:spcBef>
            <a:spcAft>
              <a:spcPct val="20000"/>
            </a:spcAft>
            <a:buChar char="•"/>
          </a:pPr>
          <a:r>
            <a:rPr lang="en-GB" sz="2800" kern="1200" dirty="0"/>
            <a:t>Employers have a duty of care and this means adopting a socially responsible approach to looking after their people.</a:t>
          </a:r>
          <a:endParaRPr lang="en-US" sz="2800" kern="1200" dirty="0"/>
        </a:p>
        <a:p>
          <a:pPr marL="285750" lvl="1" indent="-285750" algn="l" defTabSz="1244600">
            <a:lnSpc>
              <a:spcPct val="90000"/>
            </a:lnSpc>
            <a:spcBef>
              <a:spcPct val="0"/>
            </a:spcBef>
            <a:spcAft>
              <a:spcPct val="20000"/>
            </a:spcAft>
            <a:buChar char="•"/>
          </a:pPr>
          <a:r>
            <a:rPr lang="en-GB" sz="2800" kern="1200" dirty="0"/>
            <a:t>It is in the interests of employers to do so because this will increase the likelihood of their employees being committed to the organisation and will help to establish it as a ‘best place to work’.</a:t>
          </a:r>
          <a:endParaRPr lang="en-US" sz="2800" kern="1200" dirty="0"/>
        </a:p>
        <a:p>
          <a:pPr marL="285750" lvl="1" indent="-285750" algn="l" defTabSz="1244600">
            <a:lnSpc>
              <a:spcPct val="90000"/>
            </a:lnSpc>
            <a:spcBef>
              <a:spcPct val="0"/>
            </a:spcBef>
            <a:spcAft>
              <a:spcPct val="20000"/>
            </a:spcAft>
            <a:buChar char="•"/>
          </a:pPr>
          <a:r>
            <a:rPr lang="en-GB" sz="2800" kern="1200" dirty="0"/>
            <a:t>Employers are responsible for creating a good work environment.</a:t>
          </a:r>
          <a:endParaRPr lang="en-US" sz="2800" kern="1200" dirty="0"/>
        </a:p>
      </dsp:txBody>
      <dsp:txXfrm>
        <a:off x="0" y="487187"/>
        <a:ext cx="11481847" cy="30718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64F1-2560-43E8-842B-91C4CA6F410E}">
      <dsp:nvSpPr>
        <dsp:cNvPr id="0" name=""/>
        <dsp:cNvSpPr/>
      </dsp:nvSpPr>
      <dsp:spPr>
        <a:xfrm>
          <a:off x="3214"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Health</a:t>
          </a:r>
        </a:p>
      </dsp:txBody>
      <dsp:txXfrm>
        <a:off x="3214" y="461666"/>
        <a:ext cx="2550318" cy="1530191"/>
      </dsp:txXfrm>
    </dsp:sp>
    <dsp:sp modelId="{31410325-40DB-4396-8A7A-CBB6CABBF3F1}">
      <dsp:nvSpPr>
        <dsp:cNvPr id="0" name=""/>
        <dsp:cNvSpPr/>
      </dsp:nvSpPr>
      <dsp:spPr>
        <a:xfrm>
          <a:off x="2808565"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Good Work</a:t>
          </a:r>
        </a:p>
      </dsp:txBody>
      <dsp:txXfrm>
        <a:off x="2808565" y="461666"/>
        <a:ext cx="2550318" cy="1530191"/>
      </dsp:txXfrm>
    </dsp:sp>
    <dsp:sp modelId="{C97BB952-FE27-4447-B0DC-A71BC135322F}">
      <dsp:nvSpPr>
        <dsp:cNvPr id="0" name=""/>
        <dsp:cNvSpPr/>
      </dsp:nvSpPr>
      <dsp:spPr>
        <a:xfrm>
          <a:off x="5613915"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Values/Principles</a:t>
          </a:r>
        </a:p>
      </dsp:txBody>
      <dsp:txXfrm>
        <a:off x="5613915" y="461666"/>
        <a:ext cx="2550318" cy="1530191"/>
      </dsp:txXfrm>
    </dsp:sp>
    <dsp:sp modelId="{EB86765A-FDC1-4BDE-B670-D21D6D1AE527}">
      <dsp:nvSpPr>
        <dsp:cNvPr id="0" name=""/>
        <dsp:cNvSpPr/>
      </dsp:nvSpPr>
      <dsp:spPr>
        <a:xfrm>
          <a:off x="8419266"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Collective/Social</a:t>
          </a:r>
        </a:p>
      </dsp:txBody>
      <dsp:txXfrm>
        <a:off x="8419266" y="461666"/>
        <a:ext cx="2550318" cy="1530191"/>
      </dsp:txXfrm>
    </dsp:sp>
    <dsp:sp modelId="{F79403C1-8DFD-44C9-89AD-9D1DF41D5890}">
      <dsp:nvSpPr>
        <dsp:cNvPr id="0" name=""/>
        <dsp:cNvSpPr/>
      </dsp:nvSpPr>
      <dsp:spPr>
        <a:xfrm>
          <a:off x="1405890"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Personal Growth</a:t>
          </a:r>
        </a:p>
      </dsp:txBody>
      <dsp:txXfrm>
        <a:off x="1405890" y="2246889"/>
        <a:ext cx="2550318" cy="1530191"/>
      </dsp:txXfrm>
    </dsp:sp>
    <dsp:sp modelId="{A8CBC07B-9FE8-4429-A693-45A3F0628C6D}">
      <dsp:nvSpPr>
        <dsp:cNvPr id="0" name=""/>
        <dsp:cNvSpPr/>
      </dsp:nvSpPr>
      <dsp:spPr>
        <a:xfrm>
          <a:off x="4211240"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Good Lifestyle Choices</a:t>
          </a:r>
        </a:p>
      </dsp:txBody>
      <dsp:txXfrm>
        <a:off x="4211240" y="2246889"/>
        <a:ext cx="2550318" cy="1530191"/>
      </dsp:txXfrm>
    </dsp:sp>
    <dsp:sp modelId="{E5816879-B1DC-4A1D-BC07-CFE2C12DB19E}">
      <dsp:nvSpPr>
        <dsp:cNvPr id="0" name=""/>
        <dsp:cNvSpPr/>
      </dsp:nvSpPr>
      <dsp:spPr>
        <a:xfrm>
          <a:off x="7016591"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Financial Wellbeing</a:t>
          </a:r>
        </a:p>
      </dsp:txBody>
      <dsp:txXfrm>
        <a:off x="7016591" y="2246889"/>
        <a:ext cx="2550318" cy="15301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0A6D3-6774-449C-840C-3F1B4549AB76}">
      <dsp:nvSpPr>
        <dsp:cNvPr id="0" name=""/>
        <dsp:cNvSpPr/>
      </dsp:nvSpPr>
      <dsp:spPr>
        <a:xfrm>
          <a:off x="0" y="0"/>
          <a:ext cx="9185477" cy="78670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Services may be provided for individuals to help them deal with their problems. This may involve:</a:t>
          </a:r>
          <a:endParaRPr lang="en-US" sz="2000" kern="1200"/>
        </a:p>
      </dsp:txBody>
      <dsp:txXfrm>
        <a:off x="23042" y="23042"/>
        <a:ext cx="8270084" cy="740621"/>
      </dsp:txXfrm>
    </dsp:sp>
    <dsp:sp modelId="{3FB719BE-63B1-471E-87D0-B319ADE9C2BA}">
      <dsp:nvSpPr>
        <dsp:cNvPr id="0" name=""/>
        <dsp:cNvSpPr/>
      </dsp:nvSpPr>
      <dsp:spPr>
        <a:xfrm>
          <a:off x="769283" y="929742"/>
          <a:ext cx="9185477" cy="78670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counselling</a:t>
          </a:r>
          <a:endParaRPr lang="en-US" sz="2000" kern="1200"/>
        </a:p>
      </dsp:txBody>
      <dsp:txXfrm>
        <a:off x="792325" y="952784"/>
        <a:ext cx="7858751" cy="740621"/>
      </dsp:txXfrm>
    </dsp:sp>
    <dsp:sp modelId="{5F627857-575A-484C-8665-F49AFAE7EF52}">
      <dsp:nvSpPr>
        <dsp:cNvPr id="0" name=""/>
        <dsp:cNvSpPr/>
      </dsp:nvSpPr>
      <dsp:spPr>
        <a:xfrm>
          <a:off x="1527085" y="1859485"/>
          <a:ext cx="9185477" cy="78670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personal case work </a:t>
          </a:r>
          <a:endParaRPr lang="en-US" sz="2000" kern="1200"/>
        </a:p>
      </dsp:txBody>
      <dsp:txXfrm>
        <a:off x="1550127" y="1882527"/>
        <a:ext cx="7870233" cy="740621"/>
      </dsp:txXfrm>
    </dsp:sp>
    <dsp:sp modelId="{D6D901A3-47FE-4291-9B53-6B630F5B8245}">
      <dsp:nvSpPr>
        <dsp:cNvPr id="0" name=""/>
        <dsp:cNvSpPr/>
      </dsp:nvSpPr>
      <dsp:spPr>
        <a:xfrm>
          <a:off x="2296369" y="2789228"/>
          <a:ext cx="9185477" cy="786705"/>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employee assistance programmes</a:t>
          </a:r>
          <a:endParaRPr lang="en-US" sz="2000" kern="1200"/>
        </a:p>
      </dsp:txBody>
      <dsp:txXfrm>
        <a:off x="2319411" y="2812270"/>
        <a:ext cx="7858751" cy="740621"/>
      </dsp:txXfrm>
    </dsp:sp>
    <dsp:sp modelId="{20C41429-2FEA-4090-B2EA-E9555B77DFAD}">
      <dsp:nvSpPr>
        <dsp:cNvPr id="0" name=""/>
        <dsp:cNvSpPr/>
      </dsp:nvSpPr>
      <dsp:spPr>
        <a:xfrm>
          <a:off x="8674119" y="602544"/>
          <a:ext cx="511358" cy="511358"/>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789175" y="602544"/>
        <a:ext cx="281246" cy="384797"/>
      </dsp:txXfrm>
    </dsp:sp>
    <dsp:sp modelId="{7CDC9358-E042-4AC4-A0D9-DDB90FD4FB3F}">
      <dsp:nvSpPr>
        <dsp:cNvPr id="0" name=""/>
        <dsp:cNvSpPr/>
      </dsp:nvSpPr>
      <dsp:spPr>
        <a:xfrm>
          <a:off x="9443402" y="1532287"/>
          <a:ext cx="511358" cy="511358"/>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58458" y="1532287"/>
        <a:ext cx="281246" cy="384797"/>
      </dsp:txXfrm>
    </dsp:sp>
    <dsp:sp modelId="{307CE044-355D-44C2-BC95-971CF36B282C}">
      <dsp:nvSpPr>
        <dsp:cNvPr id="0" name=""/>
        <dsp:cNvSpPr/>
      </dsp:nvSpPr>
      <dsp:spPr>
        <a:xfrm>
          <a:off x="10201204" y="2462030"/>
          <a:ext cx="511358" cy="511358"/>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10316260" y="2462030"/>
        <a:ext cx="281246" cy="3847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0A4521-CCDC-4341-807A-59421E9B1C88}">
      <dsp:nvSpPr>
        <dsp:cNvPr id="0" name=""/>
        <dsp:cNvSpPr/>
      </dsp:nvSpPr>
      <dsp:spPr>
        <a:xfrm>
          <a:off x="0" y="3060"/>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88F80E-4BB0-4CE2-A79F-09B1517A4E1D}">
      <dsp:nvSpPr>
        <dsp:cNvPr id="0" name=""/>
        <dsp:cNvSpPr/>
      </dsp:nvSpPr>
      <dsp:spPr>
        <a:xfrm>
          <a:off x="197175" y="149719"/>
          <a:ext cx="358500" cy="358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6C8E23-42CC-4790-B021-534FEA81C0BE}">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People professionals can communicate to staff and train managers on what a healthy workplace is and help them embed this. </a:t>
          </a:r>
          <a:endParaRPr lang="en-US" sz="1800" kern="1200"/>
        </a:p>
      </dsp:txBody>
      <dsp:txXfrm>
        <a:off x="752850" y="3060"/>
        <a:ext cx="10219949" cy="651818"/>
      </dsp:txXfrm>
    </dsp:sp>
    <dsp:sp modelId="{65DEF48E-3968-4F25-B76E-172DF25FAF7B}">
      <dsp:nvSpPr>
        <dsp:cNvPr id="0" name=""/>
        <dsp:cNvSpPr/>
      </dsp:nvSpPr>
      <dsp:spPr>
        <a:xfrm>
          <a:off x="0" y="81783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073CBA-9DFA-4D35-9B2D-49F525A0C2C7}">
      <dsp:nvSpPr>
        <dsp:cNvPr id="0" name=""/>
        <dsp:cNvSpPr/>
      </dsp:nvSpPr>
      <dsp:spPr>
        <a:xfrm>
          <a:off x="197175" y="964492"/>
          <a:ext cx="358500" cy="358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E87BE4-F787-4A25-A245-1B152EA0271D}">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Training must be provided so that managers can spot the signs of poor workplace wellbeing and address concerns early. </a:t>
          </a:r>
          <a:endParaRPr lang="en-US" sz="1800" kern="1200"/>
        </a:p>
      </dsp:txBody>
      <dsp:txXfrm>
        <a:off x="752850" y="817833"/>
        <a:ext cx="10219949" cy="651818"/>
      </dsp:txXfrm>
    </dsp:sp>
    <dsp:sp modelId="{DCD61F2D-BE5A-46F3-9232-67A1222D7279}">
      <dsp:nvSpPr>
        <dsp:cNvPr id="0" name=""/>
        <dsp:cNvSpPr/>
      </dsp:nvSpPr>
      <dsp:spPr>
        <a:xfrm>
          <a:off x="0" y="1632606"/>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0B3552-03C1-4C4D-99B6-F119070183CA}">
      <dsp:nvSpPr>
        <dsp:cNvPr id="0" name=""/>
        <dsp:cNvSpPr/>
      </dsp:nvSpPr>
      <dsp:spPr>
        <a:xfrm>
          <a:off x="197175" y="1779265"/>
          <a:ext cx="358500" cy="358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06F351-7852-40A8-8E87-7E43D43E71D2}">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b="0" i="0" kern="1200" dirty="0"/>
            <a:t>Management style often blamed for work-related stress</a:t>
          </a:r>
          <a:endParaRPr lang="en-US" sz="1800" kern="1200" dirty="0"/>
        </a:p>
      </dsp:txBody>
      <dsp:txXfrm>
        <a:off x="752850" y="1632606"/>
        <a:ext cx="10219949" cy="651818"/>
      </dsp:txXfrm>
    </dsp:sp>
    <dsp:sp modelId="{5ED50D13-2554-4197-8906-DC2D7D7EDB77}">
      <dsp:nvSpPr>
        <dsp:cNvPr id="0" name=""/>
        <dsp:cNvSpPr/>
      </dsp:nvSpPr>
      <dsp:spPr>
        <a:xfrm>
          <a:off x="0" y="2447379"/>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AC2B55-093C-43D8-8553-232A658AC331}">
      <dsp:nvSpPr>
        <dsp:cNvPr id="0" name=""/>
        <dsp:cNvSpPr/>
      </dsp:nvSpPr>
      <dsp:spPr>
        <a:xfrm>
          <a:off x="197175" y="2594039"/>
          <a:ext cx="358500" cy="3585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9B0F1D-53FD-419C-BCA7-9F0A1C48C61B}">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b="0" i="0" kern="1200"/>
            <a:t>Employees must also look after their own health and the organisation can help them do this bny having well supported job roles, good communication and resources for employees to access assistance. </a:t>
          </a:r>
          <a:endParaRPr lang="en-US" sz="1800" kern="1200"/>
        </a:p>
      </dsp:txBody>
      <dsp:txXfrm>
        <a:off x="752850" y="2447379"/>
        <a:ext cx="10219949" cy="651818"/>
      </dsp:txXfrm>
    </dsp:sp>
    <dsp:sp modelId="{874F9D01-4E11-41CE-96EA-36B246B42AEA}">
      <dsp:nvSpPr>
        <dsp:cNvPr id="0" name=""/>
        <dsp:cNvSpPr/>
      </dsp:nvSpPr>
      <dsp:spPr>
        <a:xfrm>
          <a:off x="0" y="326215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BB2FBC-4407-4046-ACFC-318DF3CF4BFF}">
      <dsp:nvSpPr>
        <dsp:cNvPr id="0" name=""/>
        <dsp:cNvSpPr/>
      </dsp:nvSpPr>
      <dsp:spPr>
        <a:xfrm>
          <a:off x="197175" y="3408812"/>
          <a:ext cx="358500" cy="3585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300428-E20B-407B-B948-CD9652C07E71}">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(Suff, 2024)</a:t>
          </a:r>
          <a:endParaRPr lang="en-US" sz="1800" kern="1200"/>
        </a:p>
      </dsp:txBody>
      <dsp:txXfrm>
        <a:off x="752850" y="3262153"/>
        <a:ext cx="10219949" cy="6518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BE34C-BD34-4103-870F-65511E020AE9}">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4BEA4-120F-4B10-A33A-5528CF736544}">
      <dsp:nvSpPr>
        <dsp:cNvPr id="0" name=""/>
        <dsp:cNvSpPr/>
      </dsp:nvSpPr>
      <dsp:spPr>
        <a:xfrm>
          <a:off x="355470" y="900917"/>
          <a:ext cx="646310" cy="646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EC6E92-3BA4-4CA8-B0EA-429C5AB6C5F6}">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711200">
            <a:lnSpc>
              <a:spcPct val="90000"/>
            </a:lnSpc>
            <a:spcBef>
              <a:spcPct val="0"/>
            </a:spcBef>
            <a:spcAft>
              <a:spcPct val="35000"/>
            </a:spcAft>
            <a:buNone/>
          </a:pPr>
          <a:r>
            <a:rPr lang="en-GB" sz="1600" kern="1200" dirty="0"/>
            <a:t>The employee lifecycle is a list of the different stages in chronological order, from the first moment someone becomes aware of the organisation through to the day they leave and perhaps beyond. This may be a helpful way to show that each person connected to the organisation you work for is on a journey, and you can make sure that everything they need gets proper attention and is in the right order. </a:t>
          </a:r>
          <a:endParaRPr lang="en-US" sz="1600" kern="1200" dirty="0"/>
        </a:p>
      </dsp:txBody>
      <dsp:txXfrm>
        <a:off x="1357251" y="636517"/>
        <a:ext cx="9615548" cy="1175109"/>
      </dsp:txXfrm>
    </dsp:sp>
    <dsp:sp modelId="{E65E5B30-D09C-4596-8DC5-B59A29D7D11C}">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0E31D8-C3A5-487A-9FD8-63D1DC4FCD76}">
      <dsp:nvSpPr>
        <dsp:cNvPr id="0" name=""/>
        <dsp:cNvSpPr/>
      </dsp:nvSpPr>
      <dsp:spPr>
        <a:xfrm>
          <a:off x="355470" y="2369804"/>
          <a:ext cx="646310" cy="646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61EDC-B772-455F-B428-AB7440E28D36}">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711200">
            <a:lnSpc>
              <a:spcPct val="90000"/>
            </a:lnSpc>
            <a:spcBef>
              <a:spcPct val="0"/>
            </a:spcBef>
            <a:spcAft>
              <a:spcPct val="35000"/>
            </a:spcAft>
            <a:buNone/>
          </a:pPr>
          <a:r>
            <a:rPr lang="en-GB" sz="1600" kern="1200" dirty="0"/>
            <a:t>As a people professional, part of your job is to understand this lifecycle and how it impacts people and their engagement, retention, ability to reach their full potential and overall performance in your organisation. It shows a holistic approach, in that no single part acts in isolation and they all interconnect and link together. </a:t>
          </a:r>
          <a:endParaRPr lang="en-US" sz="1600" kern="1200" dirty="0"/>
        </a:p>
      </dsp:txBody>
      <dsp:txXfrm>
        <a:off x="1357251" y="2105404"/>
        <a:ext cx="9615548" cy="117510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5FC51A-06C2-4421-8F15-21BA3B09AF1E}">
      <dsp:nvSpPr>
        <dsp:cNvPr id="0" name=""/>
        <dsp:cNvSpPr/>
      </dsp:nvSpPr>
      <dsp:spPr>
        <a:xfrm>
          <a:off x="1249717" y="796890"/>
          <a:ext cx="1306681" cy="13066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133E35-32FE-4192-B63E-492E32931C2E}">
      <dsp:nvSpPr>
        <dsp:cNvPr id="0" name=""/>
        <dsp:cNvSpPr/>
      </dsp:nvSpPr>
      <dsp:spPr>
        <a:xfrm>
          <a:off x="451189" y="2461384"/>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To sustain benefits of change</a:t>
          </a:r>
        </a:p>
      </dsp:txBody>
      <dsp:txXfrm>
        <a:off x="451189" y="2461384"/>
        <a:ext cx="2903737" cy="720000"/>
      </dsp:txXfrm>
    </dsp:sp>
    <dsp:sp modelId="{9B5402CD-BFF8-4C68-B087-BB9F8B6BCDE4}">
      <dsp:nvSpPr>
        <dsp:cNvPr id="0" name=""/>
        <dsp:cNvSpPr/>
      </dsp:nvSpPr>
      <dsp:spPr>
        <a:xfrm>
          <a:off x="4661609" y="796890"/>
          <a:ext cx="1306681" cy="13066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17F16-7C36-494B-A48C-859A79DA967A}">
      <dsp:nvSpPr>
        <dsp:cNvPr id="0" name=""/>
        <dsp:cNvSpPr/>
      </dsp:nvSpPr>
      <dsp:spPr>
        <a:xfrm>
          <a:off x="3863081" y="2461384"/>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dirty="0"/>
            <a:t>Impact on </a:t>
          </a:r>
          <a:r>
            <a:rPr lang="en-US" sz="1500" kern="1200" dirty="0" err="1"/>
            <a:t>organisational</a:t>
          </a:r>
          <a:r>
            <a:rPr lang="en-US" sz="1500" kern="1200" dirty="0"/>
            <a:t> effectiveness and individual wellbeing</a:t>
          </a:r>
        </a:p>
      </dsp:txBody>
      <dsp:txXfrm>
        <a:off x="3863081" y="2461384"/>
        <a:ext cx="2903737" cy="720000"/>
      </dsp:txXfrm>
    </dsp:sp>
    <dsp:sp modelId="{AF18DE26-DBA0-41A5-8809-B8903C4F8DDA}">
      <dsp:nvSpPr>
        <dsp:cNvPr id="0" name=""/>
        <dsp:cNvSpPr/>
      </dsp:nvSpPr>
      <dsp:spPr>
        <a:xfrm>
          <a:off x="8073500" y="796890"/>
          <a:ext cx="1306681" cy="13066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D524A-217A-4716-B213-D95CC64CC9FB}">
      <dsp:nvSpPr>
        <dsp:cNvPr id="0" name=""/>
        <dsp:cNvSpPr/>
      </dsp:nvSpPr>
      <dsp:spPr>
        <a:xfrm>
          <a:off x="7274972" y="2461384"/>
          <a:ext cx="29037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Engagement Contagion</a:t>
          </a:r>
        </a:p>
      </dsp:txBody>
      <dsp:txXfrm>
        <a:off x="7274972" y="2461384"/>
        <a:ext cx="2903737"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2A8F1-B967-3347-9667-60D8C95FF362}">
      <dsp:nvSpPr>
        <dsp:cNvPr id="0" name=""/>
        <dsp:cNvSpPr/>
      </dsp:nvSpPr>
      <dsp:spPr>
        <a:xfrm>
          <a:off x="0" y="471737"/>
          <a:ext cx="10629899" cy="7560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4F55C86-CE51-7145-863F-E9DA7BEB220F}">
      <dsp:nvSpPr>
        <dsp:cNvPr id="0" name=""/>
        <dsp:cNvSpPr/>
      </dsp:nvSpPr>
      <dsp:spPr>
        <a:xfrm>
          <a:off x="531495" y="28937"/>
          <a:ext cx="7440930" cy="8856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1249" tIns="0" rIns="281249" bIns="0" numCol="1" spcCol="1270" anchor="ctr" anchorCtr="0">
          <a:noAutofit/>
        </a:bodyPr>
        <a:lstStyle/>
        <a:p>
          <a:pPr marL="0" lvl="0" indent="0" algn="l" defTabSz="1333500">
            <a:lnSpc>
              <a:spcPct val="90000"/>
            </a:lnSpc>
            <a:spcBef>
              <a:spcPct val="0"/>
            </a:spcBef>
            <a:spcAft>
              <a:spcPct val="35000"/>
            </a:spcAft>
            <a:buNone/>
          </a:pPr>
          <a:r>
            <a:rPr lang="en-US" sz="3000" b="1" kern="1200" dirty="0">
              <a:solidFill>
                <a:schemeClr val="tx1"/>
              </a:solidFill>
            </a:rPr>
            <a:t>Individual </a:t>
          </a:r>
        </a:p>
      </dsp:txBody>
      <dsp:txXfrm>
        <a:off x="574726" y="72168"/>
        <a:ext cx="7354468" cy="799138"/>
      </dsp:txXfrm>
    </dsp:sp>
    <dsp:sp modelId="{07D0EA6E-73D2-1F43-8306-8EDB0D096D5A}">
      <dsp:nvSpPr>
        <dsp:cNvPr id="0" name=""/>
        <dsp:cNvSpPr/>
      </dsp:nvSpPr>
      <dsp:spPr>
        <a:xfrm>
          <a:off x="0" y="1832537"/>
          <a:ext cx="10629899" cy="7560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D43CA6D-ABB7-DB4C-8C3E-036327DFE540}">
      <dsp:nvSpPr>
        <dsp:cNvPr id="0" name=""/>
        <dsp:cNvSpPr/>
      </dsp:nvSpPr>
      <dsp:spPr>
        <a:xfrm>
          <a:off x="531495" y="1389737"/>
          <a:ext cx="7440930" cy="8856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1249" tIns="0" rIns="281249" bIns="0" numCol="1" spcCol="1270" anchor="ctr" anchorCtr="0">
          <a:noAutofit/>
        </a:bodyPr>
        <a:lstStyle/>
        <a:p>
          <a:pPr marL="0" lvl="0" indent="0" algn="l" defTabSz="1333500">
            <a:lnSpc>
              <a:spcPct val="90000"/>
            </a:lnSpc>
            <a:spcBef>
              <a:spcPct val="0"/>
            </a:spcBef>
            <a:spcAft>
              <a:spcPct val="35000"/>
            </a:spcAft>
            <a:buNone/>
          </a:pPr>
          <a:r>
            <a:rPr lang="en-US" sz="3000" b="1" kern="1200" dirty="0">
              <a:solidFill>
                <a:schemeClr val="tx1"/>
              </a:solidFill>
            </a:rPr>
            <a:t>Team</a:t>
          </a:r>
        </a:p>
      </dsp:txBody>
      <dsp:txXfrm>
        <a:off x="574726" y="1432968"/>
        <a:ext cx="7354468" cy="799138"/>
      </dsp:txXfrm>
    </dsp:sp>
    <dsp:sp modelId="{AB3030DA-F6FA-BE40-AE28-17CD3C5F8964}">
      <dsp:nvSpPr>
        <dsp:cNvPr id="0" name=""/>
        <dsp:cNvSpPr/>
      </dsp:nvSpPr>
      <dsp:spPr>
        <a:xfrm>
          <a:off x="0" y="3193337"/>
          <a:ext cx="10629899" cy="7560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9B9CF50-61AD-874F-87A3-01BB18301EDD}">
      <dsp:nvSpPr>
        <dsp:cNvPr id="0" name=""/>
        <dsp:cNvSpPr/>
      </dsp:nvSpPr>
      <dsp:spPr>
        <a:xfrm>
          <a:off x="531495" y="2750537"/>
          <a:ext cx="7440930" cy="8856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1249" tIns="0" rIns="281249" bIns="0" numCol="1" spcCol="1270" anchor="ctr" anchorCtr="0">
          <a:noAutofit/>
        </a:bodyPr>
        <a:lstStyle/>
        <a:p>
          <a:pPr marL="0" lvl="0" indent="0" algn="l" defTabSz="1333500">
            <a:lnSpc>
              <a:spcPct val="90000"/>
            </a:lnSpc>
            <a:spcBef>
              <a:spcPct val="0"/>
            </a:spcBef>
            <a:spcAft>
              <a:spcPct val="35000"/>
            </a:spcAft>
            <a:buNone/>
          </a:pPr>
          <a:r>
            <a:rPr lang="en-US" sz="3000" b="1" kern="1200" dirty="0">
              <a:solidFill>
                <a:schemeClr val="tx1"/>
              </a:solidFill>
            </a:rPr>
            <a:t>Organisation</a:t>
          </a:r>
        </a:p>
      </dsp:txBody>
      <dsp:txXfrm>
        <a:off x="574726" y="2793768"/>
        <a:ext cx="7354468" cy="79913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34E41-B2E1-4F61-AD42-060B893D0189}">
      <dsp:nvSpPr>
        <dsp:cNvPr id="0" name=""/>
        <dsp:cNvSpPr/>
      </dsp:nvSpPr>
      <dsp:spPr>
        <a:xfrm>
          <a:off x="1022955" y="798763"/>
          <a:ext cx="1266319" cy="1266319"/>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CA4FD-7FBC-4B72-A5AB-DA2BEF3FC122}">
      <dsp:nvSpPr>
        <dsp:cNvPr id="0" name=""/>
        <dsp:cNvSpPr/>
      </dsp:nvSpPr>
      <dsp:spPr>
        <a:xfrm>
          <a:off x="1292827" y="1068635"/>
          <a:ext cx="726577" cy="7265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0152D-B0F3-4C3E-8C79-E2B147F121AC}">
      <dsp:nvSpPr>
        <dsp:cNvPr id="0" name=""/>
        <dsp:cNvSpPr/>
      </dsp:nvSpPr>
      <dsp:spPr>
        <a:xfrm>
          <a:off x="618148" y="2459511"/>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clear are stakeholders about what the change is and what it is trying to achieve?</a:t>
          </a:r>
          <a:endParaRPr lang="en-US" sz="1100" kern="1200"/>
        </a:p>
      </dsp:txBody>
      <dsp:txXfrm>
        <a:off x="618148" y="2459511"/>
        <a:ext cx="2075934" cy="720000"/>
      </dsp:txXfrm>
    </dsp:sp>
    <dsp:sp modelId="{363FDC61-037F-42BF-9A32-E3F275BEE4DD}">
      <dsp:nvSpPr>
        <dsp:cNvPr id="0" name=""/>
        <dsp:cNvSpPr/>
      </dsp:nvSpPr>
      <dsp:spPr>
        <a:xfrm>
          <a:off x="3462178" y="798763"/>
          <a:ext cx="1266319" cy="1266319"/>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D9A37E-4507-4A12-AA6C-C3F29AB8C412}">
      <dsp:nvSpPr>
        <dsp:cNvPr id="0" name=""/>
        <dsp:cNvSpPr/>
      </dsp:nvSpPr>
      <dsp:spPr>
        <a:xfrm>
          <a:off x="3732050" y="1068635"/>
          <a:ext cx="726577" cy="7265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B0CA7E-6BC6-48E7-B90F-F8D6757CDF70}">
      <dsp:nvSpPr>
        <dsp:cNvPr id="0" name=""/>
        <dsp:cNvSpPr/>
      </dsp:nvSpPr>
      <dsp:spPr>
        <a:xfrm>
          <a:off x="3057371" y="2459511"/>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supportive are stakeholders of what the change is trying to do?</a:t>
          </a:r>
          <a:endParaRPr lang="en-US" sz="1100" kern="1200"/>
        </a:p>
      </dsp:txBody>
      <dsp:txXfrm>
        <a:off x="3057371" y="2459511"/>
        <a:ext cx="2075934" cy="720000"/>
      </dsp:txXfrm>
    </dsp:sp>
    <dsp:sp modelId="{1C4C2153-837C-40E0-8218-59F86C53AF58}">
      <dsp:nvSpPr>
        <dsp:cNvPr id="0" name=""/>
        <dsp:cNvSpPr/>
      </dsp:nvSpPr>
      <dsp:spPr>
        <a:xfrm>
          <a:off x="5901401" y="798763"/>
          <a:ext cx="1266319" cy="1266319"/>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D3DAD-C8C7-4F7B-8768-4E53E144F810}">
      <dsp:nvSpPr>
        <dsp:cNvPr id="0" name=""/>
        <dsp:cNvSpPr/>
      </dsp:nvSpPr>
      <dsp:spPr>
        <a:xfrm>
          <a:off x="6171272" y="1068635"/>
          <a:ext cx="726577" cy="7265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1B2A90-ECB3-46C1-9B7C-C327653129C6}">
      <dsp:nvSpPr>
        <dsp:cNvPr id="0" name=""/>
        <dsp:cNvSpPr/>
      </dsp:nvSpPr>
      <dsp:spPr>
        <a:xfrm>
          <a:off x="5496594" y="2459511"/>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How prepared and informed are stakeholders about what the change means to them?</a:t>
          </a:r>
          <a:endParaRPr lang="en-US" sz="1100" kern="1200"/>
        </a:p>
      </dsp:txBody>
      <dsp:txXfrm>
        <a:off x="5496594" y="2459511"/>
        <a:ext cx="2075934" cy="720000"/>
      </dsp:txXfrm>
    </dsp:sp>
    <dsp:sp modelId="{71558CB2-8D39-43C1-9633-D8CD5141DCBF}">
      <dsp:nvSpPr>
        <dsp:cNvPr id="0" name=""/>
        <dsp:cNvSpPr/>
      </dsp:nvSpPr>
      <dsp:spPr>
        <a:xfrm>
          <a:off x="8340624" y="798763"/>
          <a:ext cx="1266319" cy="1266319"/>
        </a:xfrm>
        <a:prstGeom prst="round2DiagRect">
          <a:avLst>
            <a:gd name="adj1" fmla="val 29727"/>
            <a:gd name="adj2" fmla="val 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634E7-02FA-47E7-9936-942EC22E8AAE}">
      <dsp:nvSpPr>
        <dsp:cNvPr id="0" name=""/>
        <dsp:cNvSpPr/>
      </dsp:nvSpPr>
      <dsp:spPr>
        <a:xfrm>
          <a:off x="8610495" y="1068635"/>
          <a:ext cx="726577" cy="7265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71670C-4733-4E34-8098-5D3BD4BCF00B}">
      <dsp:nvSpPr>
        <dsp:cNvPr id="0" name=""/>
        <dsp:cNvSpPr/>
      </dsp:nvSpPr>
      <dsp:spPr>
        <a:xfrm>
          <a:off x="7935817" y="2459511"/>
          <a:ext cx="20759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What capability gaps are preventing commitment?</a:t>
          </a:r>
          <a:endParaRPr lang="en-US" sz="1100" kern="1200"/>
        </a:p>
      </dsp:txBody>
      <dsp:txXfrm>
        <a:off x="7935817" y="2459511"/>
        <a:ext cx="2075934"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09293-E324-406D-B03A-630516E9CA9B}">
      <dsp:nvSpPr>
        <dsp:cNvPr id="0" name=""/>
        <dsp:cNvSpPr/>
      </dsp:nvSpPr>
      <dsp:spPr>
        <a:xfrm>
          <a:off x="482983" y="8479"/>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2A5BA1-DEDC-48EB-B6B3-7DDBA8167C83}">
      <dsp:nvSpPr>
        <dsp:cNvPr id="0" name=""/>
        <dsp:cNvSpPr/>
      </dsp:nvSpPr>
      <dsp:spPr>
        <a:xfrm>
          <a:off x="656295" y="181791"/>
          <a:ext cx="478671" cy="478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8BEE85-5116-46AC-AB9C-5F6EEE06FF95}">
      <dsp:nvSpPr>
        <dsp:cNvPr id="0" name=""/>
        <dsp:cNvSpPr/>
      </dsp:nvSpPr>
      <dsp:spPr>
        <a:xfrm>
          <a:off x="1485127" y="8479"/>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How clear are stakeholders about what the change is and what it is trying to achieve?</a:t>
          </a:r>
          <a:endParaRPr lang="en-US" sz="1300" kern="1200" dirty="0"/>
        </a:p>
      </dsp:txBody>
      <dsp:txXfrm>
        <a:off x="1485127" y="8479"/>
        <a:ext cx="1945339" cy="825295"/>
      </dsp:txXfrm>
    </dsp:sp>
    <dsp:sp modelId="{E5F8946C-8388-4A24-AA73-616D5821E1DE}">
      <dsp:nvSpPr>
        <dsp:cNvPr id="0" name=""/>
        <dsp:cNvSpPr/>
      </dsp:nvSpPr>
      <dsp:spPr>
        <a:xfrm>
          <a:off x="3769427" y="8479"/>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8C088-3D47-4C6A-9728-09C7B27AFFC3}">
      <dsp:nvSpPr>
        <dsp:cNvPr id="0" name=""/>
        <dsp:cNvSpPr/>
      </dsp:nvSpPr>
      <dsp:spPr>
        <a:xfrm>
          <a:off x="3942739" y="181791"/>
          <a:ext cx="478671" cy="478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A515A-5457-467F-9A6A-A0AEC4F26380}">
      <dsp:nvSpPr>
        <dsp:cNvPr id="0" name=""/>
        <dsp:cNvSpPr/>
      </dsp:nvSpPr>
      <dsp:spPr>
        <a:xfrm>
          <a:off x="4771571" y="8479"/>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How supportive are stakeholders of what the change is trying to do?</a:t>
          </a:r>
          <a:endParaRPr lang="en-US" sz="1300" kern="1200"/>
        </a:p>
      </dsp:txBody>
      <dsp:txXfrm>
        <a:off x="4771571" y="8479"/>
        <a:ext cx="1945339" cy="825295"/>
      </dsp:txXfrm>
    </dsp:sp>
    <dsp:sp modelId="{FC4D600E-7672-4DE4-A0BD-5DF2936A74E1}">
      <dsp:nvSpPr>
        <dsp:cNvPr id="0" name=""/>
        <dsp:cNvSpPr/>
      </dsp:nvSpPr>
      <dsp:spPr>
        <a:xfrm>
          <a:off x="482983" y="1475871"/>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567C7-586E-4753-BF5B-5E2FECBE5BEB}">
      <dsp:nvSpPr>
        <dsp:cNvPr id="0" name=""/>
        <dsp:cNvSpPr/>
      </dsp:nvSpPr>
      <dsp:spPr>
        <a:xfrm>
          <a:off x="656295" y="1649183"/>
          <a:ext cx="478671" cy="478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ADD69-C9FA-409E-A2C1-D8A1786B438F}">
      <dsp:nvSpPr>
        <dsp:cNvPr id="0" name=""/>
        <dsp:cNvSpPr/>
      </dsp:nvSpPr>
      <dsp:spPr>
        <a:xfrm>
          <a:off x="1485127" y="1475871"/>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How prepared and informed are stakeholders about what the change means to them?</a:t>
          </a:r>
          <a:endParaRPr lang="en-US" sz="1300" kern="1200" dirty="0"/>
        </a:p>
      </dsp:txBody>
      <dsp:txXfrm>
        <a:off x="1485127" y="1475871"/>
        <a:ext cx="1945339" cy="825295"/>
      </dsp:txXfrm>
    </dsp:sp>
    <dsp:sp modelId="{A3F11B89-85AF-494F-8F9F-CF33E15E8266}">
      <dsp:nvSpPr>
        <dsp:cNvPr id="0" name=""/>
        <dsp:cNvSpPr/>
      </dsp:nvSpPr>
      <dsp:spPr>
        <a:xfrm>
          <a:off x="3769427" y="1475871"/>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E9B37-BCFA-694E-957E-02AA4EC2AE94}">
      <dsp:nvSpPr>
        <dsp:cNvPr id="0" name=""/>
        <dsp:cNvSpPr/>
      </dsp:nvSpPr>
      <dsp:spPr>
        <a:xfrm>
          <a:off x="3942739" y="1649183"/>
          <a:ext cx="478671" cy="478671"/>
        </a:xfrm>
        <a:prstGeom prst="rect">
          <a:avLst/>
        </a:prstGeom>
        <a:blipFill rotWithShape="1">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93033-7CEE-1246-A5A9-6C7F3F33451D}">
      <dsp:nvSpPr>
        <dsp:cNvPr id="0" name=""/>
        <dsp:cNvSpPr/>
      </dsp:nvSpPr>
      <dsp:spPr>
        <a:xfrm>
          <a:off x="4771571" y="1475871"/>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How clear are stakeholders of their role and responsibilities</a:t>
          </a:r>
        </a:p>
      </dsp:txBody>
      <dsp:txXfrm>
        <a:off x="4771571" y="1475871"/>
        <a:ext cx="1945339" cy="825295"/>
      </dsp:txXfrm>
    </dsp:sp>
    <dsp:sp modelId="{B4E9062B-4531-4D5A-9922-E9B7C12E2C05}">
      <dsp:nvSpPr>
        <dsp:cNvPr id="0" name=""/>
        <dsp:cNvSpPr/>
      </dsp:nvSpPr>
      <dsp:spPr>
        <a:xfrm>
          <a:off x="482983" y="2943263"/>
          <a:ext cx="825295" cy="8252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339FB-1B1F-486B-92F1-6E04B35B175E}">
      <dsp:nvSpPr>
        <dsp:cNvPr id="0" name=""/>
        <dsp:cNvSpPr/>
      </dsp:nvSpPr>
      <dsp:spPr>
        <a:xfrm>
          <a:off x="656295" y="3116575"/>
          <a:ext cx="478671" cy="478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B04376-3872-40A2-8934-3B029B08A2DB}">
      <dsp:nvSpPr>
        <dsp:cNvPr id="0" name=""/>
        <dsp:cNvSpPr/>
      </dsp:nvSpPr>
      <dsp:spPr>
        <a:xfrm>
          <a:off x="1485127" y="2943263"/>
          <a:ext cx="1945339" cy="82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What capability gaps are preventing commitment?</a:t>
          </a:r>
          <a:endParaRPr lang="en-US" sz="1300" kern="1200" dirty="0"/>
        </a:p>
      </dsp:txBody>
      <dsp:txXfrm>
        <a:off x="1485127" y="2943263"/>
        <a:ext cx="1945339" cy="82529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36DBE-D5F0-48D3-B6AC-3753A0AB1798}">
      <dsp:nvSpPr>
        <dsp:cNvPr id="0" name=""/>
        <dsp:cNvSpPr/>
      </dsp:nvSpPr>
      <dsp:spPr>
        <a:xfrm>
          <a:off x="0" y="0"/>
          <a:ext cx="8841022" cy="643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Group most ready to change</a:t>
          </a:r>
        </a:p>
      </dsp:txBody>
      <dsp:txXfrm>
        <a:off x="18852" y="18852"/>
        <a:ext cx="8071145" cy="605964"/>
      </dsp:txXfrm>
    </dsp:sp>
    <dsp:sp modelId="{0A385E77-B57C-4108-A20E-508F5E39ABF4}">
      <dsp:nvSpPr>
        <dsp:cNvPr id="0" name=""/>
        <dsp:cNvSpPr/>
      </dsp:nvSpPr>
      <dsp:spPr>
        <a:xfrm>
          <a:off x="660206" y="733066"/>
          <a:ext cx="8841022" cy="643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Found at any level of an organization</a:t>
          </a:r>
        </a:p>
      </dsp:txBody>
      <dsp:txXfrm>
        <a:off x="679058" y="751918"/>
        <a:ext cx="7724727" cy="605964"/>
      </dsp:txXfrm>
    </dsp:sp>
    <dsp:sp modelId="{1F8B3053-6C35-47D8-A4A5-ED7E6C06811E}">
      <dsp:nvSpPr>
        <dsp:cNvPr id="0" name=""/>
        <dsp:cNvSpPr/>
      </dsp:nvSpPr>
      <dsp:spPr>
        <a:xfrm>
          <a:off x="1320412" y="1466132"/>
          <a:ext cx="8841022" cy="643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Willing to acquire new skills, use new tools, grasp opportunities available, and support peers</a:t>
          </a:r>
        </a:p>
      </dsp:txBody>
      <dsp:txXfrm>
        <a:off x="1339264" y="1484984"/>
        <a:ext cx="7724727" cy="605964"/>
      </dsp:txXfrm>
    </dsp:sp>
    <dsp:sp modelId="{FF602055-8C49-427E-853F-F0A6E8C3A466}">
      <dsp:nvSpPr>
        <dsp:cNvPr id="0" name=""/>
        <dsp:cNvSpPr/>
      </dsp:nvSpPr>
      <dsp:spPr>
        <a:xfrm>
          <a:off x="1980618" y="2199199"/>
          <a:ext cx="8841022" cy="643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Influential because of their capability, energy &amp; commitment</a:t>
          </a:r>
        </a:p>
      </dsp:txBody>
      <dsp:txXfrm>
        <a:off x="1999470" y="2218051"/>
        <a:ext cx="7724727" cy="605964"/>
      </dsp:txXfrm>
    </dsp:sp>
    <dsp:sp modelId="{DA939CAD-1CC3-48D9-9E0B-36205F8709DE}">
      <dsp:nvSpPr>
        <dsp:cNvPr id="0" name=""/>
        <dsp:cNvSpPr/>
      </dsp:nvSpPr>
      <dsp:spPr>
        <a:xfrm>
          <a:off x="2640824" y="2932265"/>
          <a:ext cx="8841022" cy="643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Change accelerators</a:t>
          </a:r>
        </a:p>
      </dsp:txBody>
      <dsp:txXfrm>
        <a:off x="2659676" y="2951117"/>
        <a:ext cx="7724727" cy="605964"/>
      </dsp:txXfrm>
    </dsp:sp>
    <dsp:sp modelId="{E0B1792C-4DFA-4ACB-BBD8-E327622C5F9C}">
      <dsp:nvSpPr>
        <dsp:cNvPr id="0" name=""/>
        <dsp:cNvSpPr/>
      </dsp:nvSpPr>
      <dsp:spPr>
        <a:xfrm>
          <a:off x="8422637" y="470235"/>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516773" y="470235"/>
        <a:ext cx="230112" cy="314834"/>
      </dsp:txXfrm>
    </dsp:sp>
    <dsp:sp modelId="{72C9DF51-4F26-46D7-9F03-69B350C95D13}">
      <dsp:nvSpPr>
        <dsp:cNvPr id="0" name=""/>
        <dsp:cNvSpPr/>
      </dsp:nvSpPr>
      <dsp:spPr>
        <a:xfrm>
          <a:off x="9082844" y="1203301"/>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176980" y="1203301"/>
        <a:ext cx="230112" cy="314834"/>
      </dsp:txXfrm>
    </dsp:sp>
    <dsp:sp modelId="{8F19DF78-458C-4A48-A7F5-E48DFAE0F22B}">
      <dsp:nvSpPr>
        <dsp:cNvPr id="0" name=""/>
        <dsp:cNvSpPr/>
      </dsp:nvSpPr>
      <dsp:spPr>
        <a:xfrm>
          <a:off x="9743050" y="1925640"/>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837186" y="1925640"/>
        <a:ext cx="230112" cy="314834"/>
      </dsp:txXfrm>
    </dsp:sp>
    <dsp:sp modelId="{1D94A61C-123B-41E0-BEDB-70BF55A6A809}">
      <dsp:nvSpPr>
        <dsp:cNvPr id="0" name=""/>
        <dsp:cNvSpPr/>
      </dsp:nvSpPr>
      <dsp:spPr>
        <a:xfrm>
          <a:off x="10403256" y="2665858"/>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0497392" y="2665858"/>
        <a:ext cx="230112" cy="31483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6AB84-C4CE-4FE1-B571-C704698FBF55}">
      <dsp:nvSpPr>
        <dsp:cNvPr id="0" name=""/>
        <dsp:cNvSpPr/>
      </dsp:nvSpPr>
      <dsp:spPr>
        <a:xfrm>
          <a:off x="0" y="66922"/>
          <a:ext cx="4898036" cy="67532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If it was your business what would make it better?</a:t>
          </a:r>
        </a:p>
      </dsp:txBody>
      <dsp:txXfrm>
        <a:off x="32967" y="99889"/>
        <a:ext cx="4832102" cy="609393"/>
      </dsp:txXfrm>
    </dsp:sp>
    <dsp:sp modelId="{D12B6F56-3B48-4AEB-AA69-699358E9282E}">
      <dsp:nvSpPr>
        <dsp:cNvPr id="0" name=""/>
        <dsp:cNvSpPr/>
      </dsp:nvSpPr>
      <dsp:spPr>
        <a:xfrm>
          <a:off x="0" y="791209"/>
          <a:ext cx="4898036" cy="67532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do you think could be improved / done differently?</a:t>
          </a:r>
        </a:p>
      </dsp:txBody>
      <dsp:txXfrm>
        <a:off x="32967" y="824176"/>
        <a:ext cx="4832102" cy="609393"/>
      </dsp:txXfrm>
    </dsp:sp>
    <dsp:sp modelId="{48C42678-69F7-43AA-A867-5D5FF348415A}">
      <dsp:nvSpPr>
        <dsp:cNvPr id="0" name=""/>
        <dsp:cNvSpPr/>
      </dsp:nvSpPr>
      <dsp:spPr>
        <a:xfrm>
          <a:off x="0" y="1515497"/>
          <a:ext cx="4898036" cy="67532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are the issues?</a:t>
          </a:r>
        </a:p>
      </dsp:txBody>
      <dsp:txXfrm>
        <a:off x="32967" y="1548464"/>
        <a:ext cx="4832102" cy="609393"/>
      </dsp:txXfrm>
    </dsp:sp>
    <dsp:sp modelId="{CBE98B89-52E8-4E7F-A0F9-1F23E3D03AAE}">
      <dsp:nvSpPr>
        <dsp:cNvPr id="0" name=""/>
        <dsp:cNvSpPr/>
      </dsp:nvSpPr>
      <dsp:spPr>
        <a:xfrm>
          <a:off x="0" y="2239785"/>
          <a:ext cx="4898036" cy="67532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needs to change or be done differently?</a:t>
          </a:r>
        </a:p>
      </dsp:txBody>
      <dsp:txXfrm>
        <a:off x="32967" y="2272752"/>
        <a:ext cx="4832102" cy="609393"/>
      </dsp:txXfrm>
    </dsp:sp>
    <dsp:sp modelId="{5E0E33E6-08A3-4BAD-98C1-1B434F0F5E3A}">
      <dsp:nvSpPr>
        <dsp:cNvPr id="0" name=""/>
        <dsp:cNvSpPr/>
      </dsp:nvSpPr>
      <dsp:spPr>
        <a:xfrm>
          <a:off x="0" y="2964072"/>
          <a:ext cx="4898036" cy="67532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matters most to you with regard to…..?</a:t>
          </a:r>
        </a:p>
      </dsp:txBody>
      <dsp:txXfrm>
        <a:off x="32967" y="2997039"/>
        <a:ext cx="4832102" cy="609393"/>
      </dsp:txXfrm>
    </dsp:sp>
    <dsp:sp modelId="{5AD6A365-726D-4E34-9B26-83D63409C07F}">
      <dsp:nvSpPr>
        <dsp:cNvPr id="0" name=""/>
        <dsp:cNvSpPr/>
      </dsp:nvSpPr>
      <dsp:spPr>
        <a:xfrm>
          <a:off x="0" y="3688360"/>
          <a:ext cx="4898036" cy="67532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will be the benefits to the company of this change?</a:t>
          </a:r>
        </a:p>
      </dsp:txBody>
      <dsp:txXfrm>
        <a:off x="32967" y="3721327"/>
        <a:ext cx="4832102" cy="60939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E77F95-A6B6-4874-96FE-91AA1BBC24D2}">
      <dsp:nvSpPr>
        <dsp:cNvPr id="0" name=""/>
        <dsp:cNvSpPr/>
      </dsp:nvSpPr>
      <dsp:spPr>
        <a:xfrm>
          <a:off x="0" y="135898"/>
          <a:ext cx="7517567" cy="127034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8AC8C-C362-444B-9320-7DFC861FC25B}">
      <dsp:nvSpPr>
        <dsp:cNvPr id="0" name=""/>
        <dsp:cNvSpPr/>
      </dsp:nvSpPr>
      <dsp:spPr>
        <a:xfrm>
          <a:off x="384279" y="286370"/>
          <a:ext cx="698690" cy="698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625089-0E20-42E8-8F12-FE2EA73F0FE9}">
      <dsp:nvSpPr>
        <dsp:cNvPr id="0" name=""/>
        <dsp:cNvSpPr/>
      </dsp:nvSpPr>
      <dsp:spPr>
        <a:xfrm>
          <a:off x="1467249" y="542"/>
          <a:ext cx="6050317" cy="1270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445" tIns="134445" rIns="134445" bIns="134445" numCol="1" spcCol="1270" anchor="ctr" anchorCtr="0">
          <a:noAutofit/>
        </a:bodyPr>
        <a:lstStyle/>
        <a:p>
          <a:pPr marL="0" lvl="0" indent="0" algn="l" defTabSz="1111250">
            <a:lnSpc>
              <a:spcPct val="90000"/>
            </a:lnSpc>
            <a:spcBef>
              <a:spcPct val="0"/>
            </a:spcBef>
            <a:spcAft>
              <a:spcPct val="35000"/>
            </a:spcAft>
            <a:buNone/>
          </a:pPr>
          <a:r>
            <a:rPr lang="en-US" sz="2500" kern="1200"/>
            <a:t>Guard rails.</a:t>
          </a:r>
        </a:p>
      </dsp:txBody>
      <dsp:txXfrm>
        <a:off x="1467249" y="542"/>
        <a:ext cx="6050317" cy="1270346"/>
      </dsp:txXfrm>
    </dsp:sp>
    <dsp:sp modelId="{17B0B87A-11E4-4B33-B4AC-C0C81F78A1B5}">
      <dsp:nvSpPr>
        <dsp:cNvPr id="0" name=""/>
        <dsp:cNvSpPr/>
      </dsp:nvSpPr>
      <dsp:spPr>
        <a:xfrm>
          <a:off x="0" y="1588475"/>
          <a:ext cx="7517567" cy="127034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E8DF29-81D9-47F1-B6B3-72E483220998}">
      <dsp:nvSpPr>
        <dsp:cNvPr id="0" name=""/>
        <dsp:cNvSpPr/>
      </dsp:nvSpPr>
      <dsp:spPr>
        <a:xfrm>
          <a:off x="384279" y="1874303"/>
          <a:ext cx="698690" cy="698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1FB693-C728-48A7-8AA2-C17BA3F449BF}">
      <dsp:nvSpPr>
        <dsp:cNvPr id="0" name=""/>
        <dsp:cNvSpPr/>
      </dsp:nvSpPr>
      <dsp:spPr>
        <a:xfrm>
          <a:off x="1467249" y="1588475"/>
          <a:ext cx="6050317" cy="1270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445" tIns="134445" rIns="134445" bIns="134445" numCol="1" spcCol="1270" anchor="ctr" anchorCtr="0">
          <a:noAutofit/>
        </a:bodyPr>
        <a:lstStyle/>
        <a:p>
          <a:pPr marL="0" lvl="0" indent="0" algn="l" defTabSz="1111250">
            <a:lnSpc>
              <a:spcPct val="90000"/>
            </a:lnSpc>
            <a:spcBef>
              <a:spcPct val="0"/>
            </a:spcBef>
            <a:spcAft>
              <a:spcPct val="35000"/>
            </a:spcAft>
            <a:buNone/>
          </a:pPr>
          <a:r>
            <a:rPr lang="en-US" sz="2500" kern="1200"/>
            <a:t>Clear, communicated and understood strategy, values and purpose.</a:t>
          </a:r>
        </a:p>
      </dsp:txBody>
      <dsp:txXfrm>
        <a:off x="1467249" y="1588475"/>
        <a:ext cx="6050317" cy="1270346"/>
      </dsp:txXfrm>
    </dsp:sp>
    <dsp:sp modelId="{7BD873D3-2A92-4C67-AC6E-7F8A9A7ADD9C}">
      <dsp:nvSpPr>
        <dsp:cNvPr id="0" name=""/>
        <dsp:cNvSpPr/>
      </dsp:nvSpPr>
      <dsp:spPr>
        <a:xfrm>
          <a:off x="0" y="3176408"/>
          <a:ext cx="7517567" cy="127034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F35DB-3F7C-4CA5-B940-B3ED8A7456ED}">
      <dsp:nvSpPr>
        <dsp:cNvPr id="0" name=""/>
        <dsp:cNvSpPr/>
      </dsp:nvSpPr>
      <dsp:spPr>
        <a:xfrm>
          <a:off x="384279" y="3462235"/>
          <a:ext cx="698690" cy="698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D63D40-72FE-47C4-B4D1-702DC1F52F56}">
      <dsp:nvSpPr>
        <dsp:cNvPr id="0" name=""/>
        <dsp:cNvSpPr/>
      </dsp:nvSpPr>
      <dsp:spPr>
        <a:xfrm>
          <a:off x="1467249" y="3176408"/>
          <a:ext cx="6050317" cy="1270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445" tIns="134445" rIns="134445" bIns="134445" numCol="1" spcCol="1270" anchor="ctr" anchorCtr="0">
          <a:noAutofit/>
        </a:bodyPr>
        <a:lstStyle/>
        <a:p>
          <a:pPr marL="0" lvl="0" indent="0" algn="l" defTabSz="1111250">
            <a:lnSpc>
              <a:spcPct val="90000"/>
            </a:lnSpc>
            <a:spcBef>
              <a:spcPct val="0"/>
            </a:spcBef>
            <a:spcAft>
              <a:spcPct val="35000"/>
            </a:spcAft>
            <a:buNone/>
          </a:pPr>
          <a:r>
            <a:rPr lang="en-US" sz="2500" kern="1200"/>
            <a:t>What are the negotiables and non-negotiables.</a:t>
          </a:r>
        </a:p>
      </dsp:txBody>
      <dsp:txXfrm>
        <a:off x="1467249" y="3176408"/>
        <a:ext cx="6050317" cy="127034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5A21C-3A1E-43DC-AAA1-5B33A5D1BCBD}">
      <dsp:nvSpPr>
        <dsp:cNvPr id="0" name=""/>
        <dsp:cNvSpPr/>
      </dsp:nvSpPr>
      <dsp:spPr>
        <a:xfrm>
          <a:off x="0" y="478"/>
          <a:ext cx="10972800" cy="401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4997CA-3A82-4B8C-9124-3CC1BBB9E66A}">
      <dsp:nvSpPr>
        <dsp:cNvPr id="0" name=""/>
        <dsp:cNvSpPr/>
      </dsp:nvSpPr>
      <dsp:spPr>
        <a:xfrm>
          <a:off x="121498" y="90849"/>
          <a:ext cx="220906" cy="2209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0A7E5E-6ACA-42AE-BE6B-4E5060627057}">
      <dsp:nvSpPr>
        <dsp:cNvPr id="0" name=""/>
        <dsp:cNvSpPr/>
      </dsp:nvSpPr>
      <dsp:spPr>
        <a:xfrm>
          <a:off x="463904" y="478"/>
          <a:ext cx="10508895" cy="401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508" tIns="42508" rIns="42508" bIns="42508" numCol="1" spcCol="1270" anchor="ctr" anchorCtr="0">
          <a:noAutofit/>
        </a:bodyPr>
        <a:lstStyle/>
        <a:p>
          <a:pPr marL="0" lvl="0" indent="0" algn="l" defTabSz="711200">
            <a:lnSpc>
              <a:spcPct val="90000"/>
            </a:lnSpc>
            <a:spcBef>
              <a:spcPct val="0"/>
            </a:spcBef>
            <a:spcAft>
              <a:spcPct val="35000"/>
            </a:spcAft>
            <a:buNone/>
          </a:pPr>
          <a:r>
            <a:rPr lang="en-GB" sz="1600" b="0" i="0" kern="1200"/>
            <a:t>build trust and keep good working relations</a:t>
          </a:r>
          <a:endParaRPr lang="en-US" sz="1600" kern="1200"/>
        </a:p>
      </dsp:txBody>
      <dsp:txXfrm>
        <a:off x="463904" y="478"/>
        <a:ext cx="10508895" cy="401648"/>
      </dsp:txXfrm>
    </dsp:sp>
    <dsp:sp modelId="{4605844D-A398-49FC-8782-104C39C157FF}">
      <dsp:nvSpPr>
        <dsp:cNvPr id="0" name=""/>
        <dsp:cNvSpPr/>
      </dsp:nvSpPr>
      <dsp:spPr>
        <a:xfrm>
          <a:off x="0" y="502539"/>
          <a:ext cx="10972800" cy="401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A64704-CD97-46ED-96A6-8D244CC87616}">
      <dsp:nvSpPr>
        <dsp:cNvPr id="0" name=""/>
        <dsp:cNvSpPr/>
      </dsp:nvSpPr>
      <dsp:spPr>
        <a:xfrm>
          <a:off x="121498" y="592910"/>
          <a:ext cx="220906" cy="2209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1D10B9-C4C6-4A8A-9E9A-79ADD3E5F162}">
      <dsp:nvSpPr>
        <dsp:cNvPr id="0" name=""/>
        <dsp:cNvSpPr/>
      </dsp:nvSpPr>
      <dsp:spPr>
        <a:xfrm>
          <a:off x="463904" y="502539"/>
          <a:ext cx="10508895" cy="401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508" tIns="42508" rIns="42508" bIns="42508" numCol="1" spcCol="1270" anchor="ctr" anchorCtr="0">
          <a:noAutofit/>
        </a:bodyPr>
        <a:lstStyle/>
        <a:p>
          <a:pPr marL="0" lvl="0" indent="0" algn="l" defTabSz="711200">
            <a:lnSpc>
              <a:spcPct val="90000"/>
            </a:lnSpc>
            <a:spcBef>
              <a:spcPct val="0"/>
            </a:spcBef>
            <a:spcAft>
              <a:spcPct val="35000"/>
            </a:spcAft>
            <a:buNone/>
          </a:pPr>
          <a:r>
            <a:rPr lang="en-GB" sz="1600" b="0" i="0" kern="1200"/>
            <a:t>find problems early and solve them</a:t>
          </a:r>
          <a:endParaRPr lang="en-US" sz="1600" kern="1200"/>
        </a:p>
      </dsp:txBody>
      <dsp:txXfrm>
        <a:off x="463904" y="502539"/>
        <a:ext cx="10508895" cy="401648"/>
      </dsp:txXfrm>
    </dsp:sp>
    <dsp:sp modelId="{C7EF20A9-D731-4B90-8C71-0654E1ABB705}">
      <dsp:nvSpPr>
        <dsp:cNvPr id="0" name=""/>
        <dsp:cNvSpPr/>
      </dsp:nvSpPr>
      <dsp:spPr>
        <a:xfrm>
          <a:off x="0" y="1004600"/>
          <a:ext cx="10972800" cy="401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34958-76ED-42FD-8372-8D98CD8E29FB}">
      <dsp:nvSpPr>
        <dsp:cNvPr id="0" name=""/>
        <dsp:cNvSpPr/>
      </dsp:nvSpPr>
      <dsp:spPr>
        <a:xfrm>
          <a:off x="121498" y="1094971"/>
          <a:ext cx="220906" cy="2209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80A5F2-2F77-4BFB-98BF-61C5D9E6BC44}">
      <dsp:nvSpPr>
        <dsp:cNvPr id="0" name=""/>
        <dsp:cNvSpPr/>
      </dsp:nvSpPr>
      <dsp:spPr>
        <a:xfrm>
          <a:off x="463904" y="1004600"/>
          <a:ext cx="10508895" cy="401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508" tIns="42508" rIns="42508" bIns="42508" numCol="1" spcCol="1270" anchor="ctr" anchorCtr="0">
          <a:noAutofit/>
        </a:bodyPr>
        <a:lstStyle/>
        <a:p>
          <a:pPr marL="0" lvl="0" indent="0" algn="l" defTabSz="711200">
            <a:lnSpc>
              <a:spcPct val="90000"/>
            </a:lnSpc>
            <a:spcBef>
              <a:spcPct val="0"/>
            </a:spcBef>
            <a:spcAft>
              <a:spcPct val="35000"/>
            </a:spcAft>
            <a:buNone/>
          </a:pPr>
          <a:r>
            <a:rPr lang="en-GB" sz="1600" b="0" i="0" kern="1200"/>
            <a:t>give everyone the chance to make their views known on the issues that affect them</a:t>
          </a:r>
          <a:endParaRPr lang="en-US" sz="1600" kern="1200"/>
        </a:p>
      </dsp:txBody>
      <dsp:txXfrm>
        <a:off x="463904" y="1004600"/>
        <a:ext cx="10508895" cy="401648"/>
      </dsp:txXfrm>
    </dsp:sp>
    <dsp:sp modelId="{C317D0CA-6E31-42EF-9296-B8AF5C12DDCE}">
      <dsp:nvSpPr>
        <dsp:cNvPr id="0" name=""/>
        <dsp:cNvSpPr/>
      </dsp:nvSpPr>
      <dsp:spPr>
        <a:xfrm>
          <a:off x="0" y="1506661"/>
          <a:ext cx="10972800" cy="401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BC6F03-403C-47BD-B102-609CADC2F339}">
      <dsp:nvSpPr>
        <dsp:cNvPr id="0" name=""/>
        <dsp:cNvSpPr/>
      </dsp:nvSpPr>
      <dsp:spPr>
        <a:xfrm>
          <a:off x="121498" y="1597032"/>
          <a:ext cx="220906" cy="2209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AEAF1-D7E6-4CAC-BAF4-F09AE90B1B2E}">
      <dsp:nvSpPr>
        <dsp:cNvPr id="0" name=""/>
        <dsp:cNvSpPr/>
      </dsp:nvSpPr>
      <dsp:spPr>
        <a:xfrm>
          <a:off x="463904" y="1506661"/>
          <a:ext cx="10508895" cy="401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508" tIns="42508" rIns="42508" bIns="42508" numCol="1" spcCol="1270" anchor="ctr" anchorCtr="0">
          <a:noAutofit/>
        </a:bodyPr>
        <a:lstStyle/>
        <a:p>
          <a:pPr marL="0" lvl="0" indent="0" algn="l" defTabSz="711200">
            <a:lnSpc>
              <a:spcPct val="90000"/>
            </a:lnSpc>
            <a:spcBef>
              <a:spcPct val="0"/>
            </a:spcBef>
            <a:spcAft>
              <a:spcPct val="35000"/>
            </a:spcAft>
            <a:buNone/>
          </a:pPr>
          <a:r>
            <a:rPr lang="en-GB" sz="1600" b="0" i="0" kern="1200"/>
            <a:t>find better or alternative solutions that had not been thought of already</a:t>
          </a:r>
          <a:endParaRPr lang="en-US" sz="1600" kern="1200"/>
        </a:p>
      </dsp:txBody>
      <dsp:txXfrm>
        <a:off x="463904" y="1506661"/>
        <a:ext cx="10508895" cy="401648"/>
      </dsp:txXfrm>
    </dsp:sp>
    <dsp:sp modelId="{DB75F29C-5F74-4BB0-B70B-130C9748BC36}">
      <dsp:nvSpPr>
        <dsp:cNvPr id="0" name=""/>
        <dsp:cNvSpPr/>
      </dsp:nvSpPr>
      <dsp:spPr>
        <a:xfrm>
          <a:off x="0" y="2008722"/>
          <a:ext cx="10972800" cy="401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CBADD-4090-4064-B23F-68ED7A2C8F75}">
      <dsp:nvSpPr>
        <dsp:cNvPr id="0" name=""/>
        <dsp:cNvSpPr/>
      </dsp:nvSpPr>
      <dsp:spPr>
        <a:xfrm>
          <a:off x="121498" y="2099093"/>
          <a:ext cx="220906" cy="2209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6096EF-3035-46E2-9441-99053CA5E419}">
      <dsp:nvSpPr>
        <dsp:cNvPr id="0" name=""/>
        <dsp:cNvSpPr/>
      </dsp:nvSpPr>
      <dsp:spPr>
        <a:xfrm>
          <a:off x="463904" y="2008722"/>
          <a:ext cx="10508895" cy="401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508" tIns="42508" rIns="42508" bIns="42508" numCol="1" spcCol="1270" anchor="ctr" anchorCtr="0">
          <a:noAutofit/>
        </a:bodyPr>
        <a:lstStyle/>
        <a:p>
          <a:pPr marL="0" lvl="0" indent="0" algn="l" defTabSz="711200">
            <a:lnSpc>
              <a:spcPct val="90000"/>
            </a:lnSpc>
            <a:spcBef>
              <a:spcPct val="0"/>
            </a:spcBef>
            <a:spcAft>
              <a:spcPct val="35000"/>
            </a:spcAft>
            <a:buNone/>
          </a:pPr>
          <a:r>
            <a:rPr lang="en-GB" sz="1600" b="0" i="0" kern="1200"/>
            <a:t>prevent potential disagreements, tensions or conflict in the organisation</a:t>
          </a:r>
          <a:endParaRPr lang="en-US" sz="1600" kern="1200"/>
        </a:p>
      </dsp:txBody>
      <dsp:txXfrm>
        <a:off x="463904" y="2008722"/>
        <a:ext cx="10508895" cy="401648"/>
      </dsp:txXfrm>
    </dsp:sp>
    <dsp:sp modelId="{DE651B2E-395C-4613-9D78-F1777B79F06A}">
      <dsp:nvSpPr>
        <dsp:cNvPr id="0" name=""/>
        <dsp:cNvSpPr/>
      </dsp:nvSpPr>
      <dsp:spPr>
        <a:xfrm>
          <a:off x="0" y="2510783"/>
          <a:ext cx="10972800" cy="401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366D77-6290-4695-B0C9-B29CE07CBF8F}">
      <dsp:nvSpPr>
        <dsp:cNvPr id="0" name=""/>
        <dsp:cNvSpPr/>
      </dsp:nvSpPr>
      <dsp:spPr>
        <a:xfrm>
          <a:off x="121498" y="2601154"/>
          <a:ext cx="220906" cy="2209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1E4590-7B52-4813-911A-BFD7AC06578C}">
      <dsp:nvSpPr>
        <dsp:cNvPr id="0" name=""/>
        <dsp:cNvSpPr/>
      </dsp:nvSpPr>
      <dsp:spPr>
        <a:xfrm>
          <a:off x="463904" y="2510783"/>
          <a:ext cx="10508895" cy="401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508" tIns="42508" rIns="42508" bIns="42508" numCol="1" spcCol="1270" anchor="ctr" anchorCtr="0">
          <a:noAutofit/>
        </a:bodyPr>
        <a:lstStyle/>
        <a:p>
          <a:pPr marL="0" lvl="0" indent="0" algn="l" defTabSz="711200">
            <a:lnSpc>
              <a:spcPct val="90000"/>
            </a:lnSpc>
            <a:spcBef>
              <a:spcPct val="0"/>
            </a:spcBef>
            <a:spcAft>
              <a:spcPct val="35000"/>
            </a:spcAft>
            <a:buNone/>
          </a:pPr>
          <a:r>
            <a:rPr lang="en-GB" sz="1600" b="0" i="0" kern="1200"/>
            <a:t>improve employee engagement and job satisfaction</a:t>
          </a:r>
          <a:endParaRPr lang="en-US" sz="1600" kern="1200"/>
        </a:p>
      </dsp:txBody>
      <dsp:txXfrm>
        <a:off x="463904" y="2510783"/>
        <a:ext cx="10508895" cy="401648"/>
      </dsp:txXfrm>
    </dsp:sp>
    <dsp:sp modelId="{A11FB91F-F806-4A99-A8F5-1F81C9DCD1CE}">
      <dsp:nvSpPr>
        <dsp:cNvPr id="0" name=""/>
        <dsp:cNvSpPr/>
      </dsp:nvSpPr>
      <dsp:spPr>
        <a:xfrm>
          <a:off x="0" y="3012844"/>
          <a:ext cx="10972800" cy="401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92E122-AA26-46AF-BCC6-35D5E1FFB73B}">
      <dsp:nvSpPr>
        <dsp:cNvPr id="0" name=""/>
        <dsp:cNvSpPr/>
      </dsp:nvSpPr>
      <dsp:spPr>
        <a:xfrm>
          <a:off x="121498" y="3103215"/>
          <a:ext cx="220906" cy="22090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DCC00A-D8FF-4229-B9D2-CD14DB12152F}">
      <dsp:nvSpPr>
        <dsp:cNvPr id="0" name=""/>
        <dsp:cNvSpPr/>
      </dsp:nvSpPr>
      <dsp:spPr>
        <a:xfrm>
          <a:off x="463904" y="3012844"/>
          <a:ext cx="10508895" cy="401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508" tIns="42508" rIns="42508" bIns="42508" numCol="1" spcCol="1270" anchor="ctr" anchorCtr="0">
          <a:noAutofit/>
        </a:bodyPr>
        <a:lstStyle/>
        <a:p>
          <a:pPr marL="0" lvl="0" indent="0" algn="l" defTabSz="711200">
            <a:lnSpc>
              <a:spcPct val="90000"/>
            </a:lnSpc>
            <a:spcBef>
              <a:spcPct val="0"/>
            </a:spcBef>
            <a:spcAft>
              <a:spcPct val="35000"/>
            </a:spcAft>
            <a:buNone/>
          </a:pPr>
          <a:r>
            <a:rPr lang="en-GB" sz="1600" b="0" i="0" kern="1200"/>
            <a:t>reduce costs, for example absence or high staff turnover</a:t>
          </a:r>
          <a:endParaRPr lang="en-US" sz="1600" kern="1200"/>
        </a:p>
      </dsp:txBody>
      <dsp:txXfrm>
        <a:off x="463904" y="3012844"/>
        <a:ext cx="10508895" cy="401648"/>
      </dsp:txXfrm>
    </dsp:sp>
    <dsp:sp modelId="{EF7F2D45-B1A4-40E7-B24D-02A77F868980}">
      <dsp:nvSpPr>
        <dsp:cNvPr id="0" name=""/>
        <dsp:cNvSpPr/>
      </dsp:nvSpPr>
      <dsp:spPr>
        <a:xfrm>
          <a:off x="0" y="3514905"/>
          <a:ext cx="10972800" cy="4016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256A1F-754B-4491-884D-7E25E58C44D3}">
      <dsp:nvSpPr>
        <dsp:cNvPr id="0" name=""/>
        <dsp:cNvSpPr/>
      </dsp:nvSpPr>
      <dsp:spPr>
        <a:xfrm>
          <a:off x="121498" y="3605276"/>
          <a:ext cx="220906" cy="22090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07076D-2B5E-4B1E-A0FD-3A875A382B4D}">
      <dsp:nvSpPr>
        <dsp:cNvPr id="0" name=""/>
        <dsp:cNvSpPr/>
      </dsp:nvSpPr>
      <dsp:spPr>
        <a:xfrm>
          <a:off x="463904" y="3514905"/>
          <a:ext cx="10508895" cy="401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508" tIns="42508" rIns="42508" bIns="42508" numCol="1" spcCol="1270" anchor="ctr" anchorCtr="0">
          <a:noAutofit/>
        </a:bodyPr>
        <a:lstStyle/>
        <a:p>
          <a:pPr marL="0" lvl="0" indent="0" algn="l" defTabSz="711200">
            <a:lnSpc>
              <a:spcPct val="90000"/>
            </a:lnSpc>
            <a:spcBef>
              <a:spcPct val="0"/>
            </a:spcBef>
            <a:spcAft>
              <a:spcPct val="35000"/>
            </a:spcAft>
            <a:buNone/>
          </a:pPr>
          <a:r>
            <a:rPr lang="en-GB" sz="1600" b="0" i="0" kern="1200"/>
            <a:t>identify if a change might be against the law, for example discrimination</a:t>
          </a:r>
          <a:endParaRPr lang="en-US" sz="1600" kern="1200"/>
        </a:p>
      </dsp:txBody>
      <dsp:txXfrm>
        <a:off x="463904" y="3514905"/>
        <a:ext cx="10508895" cy="40164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3CD01-552D-457E-BA5B-378ECE356855}">
      <dsp:nvSpPr>
        <dsp:cNvPr id="0" name=""/>
        <dsp:cNvSpPr/>
      </dsp:nvSpPr>
      <dsp:spPr>
        <a:xfrm>
          <a:off x="3805993" y="0"/>
          <a:ext cx="4481084" cy="3917032"/>
        </a:xfrm>
        <a:prstGeom prst="rightArrow">
          <a:avLst>
            <a:gd name="adj1" fmla="val 70000"/>
            <a:gd name="adj2" fmla="val 5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17145" rIns="34290" bIns="1714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Informal discussions with individuals </a:t>
          </a:r>
        </a:p>
        <a:p>
          <a:pPr marL="228600" lvl="1" indent="-228600" algn="l" defTabSz="1200150">
            <a:lnSpc>
              <a:spcPct val="90000"/>
            </a:lnSpc>
            <a:spcBef>
              <a:spcPct val="0"/>
            </a:spcBef>
            <a:spcAft>
              <a:spcPct val="15000"/>
            </a:spcAft>
            <a:buChar char="•"/>
          </a:pPr>
          <a:r>
            <a:rPr lang="en-GB" sz="2700" kern="1200" dirty="0"/>
            <a:t>Formal group meetings </a:t>
          </a:r>
        </a:p>
      </dsp:txBody>
      <dsp:txXfrm>
        <a:off x="4926264" y="587555"/>
        <a:ext cx="2184528" cy="2741922"/>
      </dsp:txXfrm>
    </dsp:sp>
    <dsp:sp modelId="{AEC243F9-09C0-444E-99CC-85B119D9705C}">
      <dsp:nvSpPr>
        <dsp:cNvPr id="0" name=""/>
        <dsp:cNvSpPr/>
      </dsp:nvSpPr>
      <dsp:spPr>
        <a:xfrm>
          <a:off x="2685722" y="838244"/>
          <a:ext cx="2240542" cy="224054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115" tIns="31115" rIns="31115" bIns="31115" numCol="1" spcCol="1270" anchor="ctr" anchorCtr="0">
          <a:noAutofit/>
        </a:bodyPr>
        <a:lstStyle/>
        <a:p>
          <a:pPr marL="0" lvl="0" indent="0" algn="ctr" defTabSz="2178050">
            <a:lnSpc>
              <a:spcPct val="90000"/>
            </a:lnSpc>
            <a:spcBef>
              <a:spcPct val="0"/>
            </a:spcBef>
            <a:spcAft>
              <a:spcPct val="35000"/>
            </a:spcAft>
            <a:buNone/>
          </a:pPr>
          <a:r>
            <a:rPr lang="en-GB" sz="4900" kern="1200" dirty="0"/>
            <a:t>Direct</a:t>
          </a:r>
        </a:p>
      </dsp:txBody>
      <dsp:txXfrm>
        <a:off x="3013842" y="1166364"/>
        <a:ext cx="1584302" cy="158430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94B80-8409-4F83-AD76-5EE5F633530B}">
      <dsp:nvSpPr>
        <dsp:cNvPr id="0" name=""/>
        <dsp:cNvSpPr/>
      </dsp:nvSpPr>
      <dsp:spPr>
        <a:xfrm>
          <a:off x="3805993" y="0"/>
          <a:ext cx="4481084" cy="3917032"/>
        </a:xfrm>
        <a:prstGeom prst="rightArrow">
          <a:avLst>
            <a:gd name="adj1" fmla="val 70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420" tIns="14605" rIns="29210" bIns="1460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a:t>Joint consultative committee</a:t>
          </a:r>
        </a:p>
        <a:p>
          <a:pPr marL="228600" lvl="1" indent="-228600" algn="l" defTabSz="1022350">
            <a:lnSpc>
              <a:spcPct val="90000"/>
            </a:lnSpc>
            <a:spcBef>
              <a:spcPct val="0"/>
            </a:spcBef>
            <a:spcAft>
              <a:spcPct val="15000"/>
            </a:spcAft>
            <a:buChar char="•"/>
          </a:pPr>
          <a:r>
            <a:rPr lang="en-GB" sz="2300" kern="1200" dirty="0"/>
            <a:t>Joint working party for specific issues</a:t>
          </a:r>
        </a:p>
        <a:p>
          <a:pPr marL="228600" lvl="1" indent="-228600" algn="l" defTabSz="1022350">
            <a:lnSpc>
              <a:spcPct val="90000"/>
            </a:lnSpc>
            <a:spcBef>
              <a:spcPct val="0"/>
            </a:spcBef>
            <a:spcAft>
              <a:spcPct val="15000"/>
            </a:spcAft>
            <a:buChar char="•"/>
          </a:pPr>
          <a:r>
            <a:rPr lang="en-GB" sz="2300" kern="1200" dirty="0"/>
            <a:t>Recognised trade union</a:t>
          </a:r>
        </a:p>
      </dsp:txBody>
      <dsp:txXfrm>
        <a:off x="4926264" y="587555"/>
        <a:ext cx="2184528" cy="2741922"/>
      </dsp:txXfrm>
    </dsp:sp>
    <dsp:sp modelId="{92959397-7C3F-4F2E-B320-29A4A8821A1F}">
      <dsp:nvSpPr>
        <dsp:cNvPr id="0" name=""/>
        <dsp:cNvSpPr/>
      </dsp:nvSpPr>
      <dsp:spPr>
        <a:xfrm>
          <a:off x="2685722" y="838244"/>
          <a:ext cx="2240542" cy="2240542"/>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a:lnSpc>
              <a:spcPct val="90000"/>
            </a:lnSpc>
            <a:spcBef>
              <a:spcPct val="0"/>
            </a:spcBef>
            <a:spcAft>
              <a:spcPct val="35000"/>
            </a:spcAft>
            <a:buNone/>
          </a:pPr>
          <a:r>
            <a:rPr lang="en-GB" sz="3800" kern="1200" dirty="0"/>
            <a:t>Indirect</a:t>
          </a:r>
        </a:p>
      </dsp:txBody>
      <dsp:txXfrm>
        <a:off x="3013842" y="1166364"/>
        <a:ext cx="1584302" cy="15843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564F1B-9BC0-4352-85F4-82F9B30D6923}"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DC481A-D341-4639-8E75-148079780374}" type="slidenum">
              <a:rPr lang="en-GB" smtClean="0"/>
              <a:t>‹#›</a:t>
            </a:fld>
            <a:endParaRPr lang="en-GB"/>
          </a:p>
        </p:txBody>
      </p:sp>
    </p:spTree>
    <p:extLst>
      <p:ext uri="{BB962C8B-B14F-4D97-AF65-F5344CB8AC3E}">
        <p14:creationId xmlns:p14="http://schemas.microsoft.com/office/powerpoint/2010/main" val="2162345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andfonline.com/doi/full/10.1080/17404622.2014.939674"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tandfonline.com/doi/full/10.1080/17404622.2014.939674"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peoplemanagement.co.uk/article/1872412/why-businesses-cultivate-workplace-promotes-good-mental-wellbeing"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doi.org/10.1111/1748-8583.12139"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www.peoplemanagement.co.uk/article/1875808/firm-guilty-wellbeing-washing"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will also be regular comfort breaks throughout the day.</a:t>
            </a:r>
          </a:p>
          <a:p>
            <a:endParaRPr lang="en-GB" b="1" dirty="0"/>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dirty="0"/>
          </a:p>
        </p:txBody>
      </p:sp>
    </p:spTree>
    <p:extLst>
      <p:ext uri="{BB962C8B-B14F-4D97-AF65-F5344CB8AC3E}">
        <p14:creationId xmlns:p14="http://schemas.microsoft.com/office/powerpoint/2010/main" val="768823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3</a:t>
            </a:fld>
            <a:endParaRPr lang="en-GB" dirty="0"/>
          </a:p>
        </p:txBody>
      </p:sp>
    </p:spTree>
    <p:extLst>
      <p:ext uri="{BB962C8B-B14F-4D97-AF65-F5344CB8AC3E}">
        <p14:creationId xmlns:p14="http://schemas.microsoft.com/office/powerpoint/2010/main" val="2806735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6</a:t>
            </a:fld>
            <a:endParaRPr lang="en-GB" dirty="0"/>
          </a:p>
        </p:txBody>
      </p:sp>
    </p:spTree>
    <p:extLst>
      <p:ext uri="{BB962C8B-B14F-4D97-AF65-F5344CB8AC3E}">
        <p14:creationId xmlns:p14="http://schemas.microsoft.com/office/powerpoint/2010/main" val="1547785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7</a:t>
            </a:fld>
            <a:endParaRPr lang="en-GB" dirty="0"/>
          </a:p>
        </p:txBody>
      </p:sp>
    </p:spTree>
    <p:extLst>
      <p:ext uri="{BB962C8B-B14F-4D97-AF65-F5344CB8AC3E}">
        <p14:creationId xmlns:p14="http://schemas.microsoft.com/office/powerpoint/2010/main" val="1029929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Models – Handy, Schein and Hofstede. </a:t>
            </a:r>
          </a:p>
        </p:txBody>
      </p:sp>
      <p:sp>
        <p:nvSpPr>
          <p:cNvPr id="4" name="Slide Number Placeholder 3"/>
          <p:cNvSpPr>
            <a:spLocks noGrp="1"/>
          </p:cNvSpPr>
          <p:nvPr>
            <p:ph type="sldNum" sz="quarter" idx="5"/>
          </p:nvPr>
        </p:nvSpPr>
        <p:spPr/>
        <p:txBody>
          <a:bodyPr/>
          <a:lstStyle/>
          <a:p>
            <a:fld id="{BCE49432-2F53-42C0-8E2E-81A26A7D8DF8}" type="slidenum">
              <a:rPr lang="en-GB" smtClean="0"/>
              <a:t>9</a:t>
            </a:fld>
            <a:endParaRPr lang="en-GB"/>
          </a:p>
        </p:txBody>
      </p:sp>
    </p:spTree>
    <p:extLst>
      <p:ext uri="{BB962C8B-B14F-4D97-AF65-F5344CB8AC3E}">
        <p14:creationId xmlns:p14="http://schemas.microsoft.com/office/powerpoint/2010/main" val="2651746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10</a:t>
            </a:fld>
            <a:endParaRPr lang="en-GB" dirty="0"/>
          </a:p>
        </p:txBody>
      </p:sp>
    </p:spTree>
    <p:extLst>
      <p:ext uri="{BB962C8B-B14F-4D97-AF65-F5344CB8AC3E}">
        <p14:creationId xmlns:p14="http://schemas.microsoft.com/office/powerpoint/2010/main" val="3954028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latin typeface="open sans" panose="020B0606030504020204" pitchFamily="34" charset="0"/>
              </a:rPr>
              <a:t>In the above case, employees in organisation A wear dresses that exude professionalism and strictly follow the policies of the organisation.</a:t>
            </a:r>
          </a:p>
          <a:p>
            <a:pPr algn="l"/>
            <a:r>
              <a:rPr lang="en-GB" b="0" i="0" dirty="0">
                <a:solidFill>
                  <a:srgbClr val="444444"/>
                </a:solidFill>
                <a:effectLst/>
                <a:latin typeface="open sans" panose="020B0606030504020204" pitchFamily="34" charset="0"/>
              </a:rPr>
              <a:t>On the other hand, employees in organisation B have a laid back attitude and do not take their work seriously.</a:t>
            </a:r>
          </a:p>
          <a:p>
            <a:pPr algn="l"/>
            <a:r>
              <a:rPr lang="en-GB" b="0" i="0" dirty="0">
                <a:solidFill>
                  <a:srgbClr val="444444"/>
                </a:solidFill>
                <a:effectLst/>
                <a:latin typeface="open sans" panose="020B0606030504020204" pitchFamily="34" charset="0"/>
              </a:rPr>
              <a:t>Organisation A follows a strict professional culture whereas Organization B follows a weak culture where the employees do not accept the things willingly.</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817071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Full article: Let's Peel the Onion Together: An Application of Schein's Model of Organizational Culture (tandfonline.com)</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326951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Full article: Let's Peel the Onion Together: An Application of Schein's Model of Organizational Culture (tandfonline.com)</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103343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13131"/>
                </a:solidFill>
                <a:effectLst/>
                <a:latin typeface="Oxygen" panose="02000503000000000000" pitchFamily="2" charset="0"/>
              </a:rPr>
              <a:t>Handy’s model of organisational culture was developed by Charles Handy, an Irish author and philosopher who specialised in organisational culture, behaviour and management, and Roger Harrison, a professor of occupational psychology. The model was first published in Handy’s book, </a:t>
            </a:r>
            <a:r>
              <a:rPr lang="en-GB" b="0" i="1" dirty="0">
                <a:solidFill>
                  <a:srgbClr val="313131"/>
                </a:solidFill>
                <a:effectLst/>
                <a:latin typeface="Oxygen" panose="02000503000000000000" pitchFamily="2" charset="0"/>
              </a:rPr>
              <a:t>Understanding organisations</a:t>
            </a:r>
            <a:r>
              <a:rPr lang="en-GB" b="0" i="0" dirty="0">
                <a:solidFill>
                  <a:srgbClr val="313131"/>
                </a:solidFill>
                <a:effectLst/>
                <a:latin typeface="Oxygen" panose="02000503000000000000" pitchFamily="2" charset="0"/>
              </a:rPr>
              <a:t>, in 1976, but the theory remains relevant today. (Personnel Today, 2023)</a:t>
            </a:r>
            <a:endParaRPr lang="en-GB" dirty="0"/>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14</a:t>
            </a:fld>
            <a:endParaRPr lang="en-GB" dirty="0"/>
          </a:p>
        </p:txBody>
      </p:sp>
    </p:spTree>
    <p:extLst>
      <p:ext uri="{BB962C8B-B14F-4D97-AF65-F5344CB8AC3E}">
        <p14:creationId xmlns:p14="http://schemas.microsoft.com/office/powerpoint/2010/main" val="112993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15</a:t>
            </a:fld>
            <a:endParaRPr lang="en-GB" dirty="0"/>
          </a:p>
        </p:txBody>
      </p:sp>
    </p:spTree>
    <p:extLst>
      <p:ext uri="{BB962C8B-B14F-4D97-AF65-F5344CB8AC3E}">
        <p14:creationId xmlns:p14="http://schemas.microsoft.com/office/powerpoint/2010/main" val="35265953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Tx/>
              <a:buChar char="-"/>
            </a:pPr>
            <a:r>
              <a:rPr lang="en-GB" dirty="0">
                <a:solidFill>
                  <a:srgbClr val="313131"/>
                </a:solidFill>
                <a:latin typeface="Oxygen" panose="02000503000000000000" pitchFamily="2" charset="0"/>
              </a:rPr>
              <a:t>The responsibility for making major decisions sits with very few or a single individual – usually a leader or business owner. </a:t>
            </a:r>
          </a:p>
          <a:p>
            <a:pPr marL="285750" indent="-285750">
              <a:buFontTx/>
              <a:buChar char="-"/>
            </a:pPr>
            <a:r>
              <a:rPr lang="en-GB" dirty="0">
                <a:solidFill>
                  <a:srgbClr val="313131"/>
                </a:solidFill>
                <a:latin typeface="Oxygen" panose="02000503000000000000" pitchFamily="2" charset="0"/>
              </a:rPr>
              <a:t>These individuals have a high level of control over the organisation’s activities.</a:t>
            </a:r>
          </a:p>
          <a:p>
            <a:pPr marL="285750" indent="-285750">
              <a:buFontTx/>
              <a:buChar char="-"/>
            </a:pPr>
            <a:r>
              <a:rPr lang="en-GB" dirty="0">
                <a:solidFill>
                  <a:srgbClr val="313131"/>
                </a:solidFill>
                <a:latin typeface="Oxygen" panose="02000503000000000000" pitchFamily="2" charset="0"/>
              </a:rPr>
              <a:t>Have a flat structure. Employees follow instructions and receive work from above.   </a:t>
            </a:r>
          </a:p>
          <a:p>
            <a:pPr marL="285750" indent="-285750">
              <a:buFontTx/>
              <a:buChar char="-"/>
            </a:pPr>
            <a:r>
              <a:rPr lang="en-GB" dirty="0">
                <a:solidFill>
                  <a:srgbClr val="313131"/>
                </a:solidFill>
                <a:latin typeface="Oxygen" panose="02000503000000000000" pitchFamily="2" charset="0"/>
              </a:rPr>
              <a:t>This type of workplace culture can often be seen in small businesses where the founder remains in control.</a:t>
            </a:r>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16</a:t>
            </a:fld>
            <a:endParaRPr lang="en-GB"/>
          </a:p>
        </p:txBody>
      </p:sp>
    </p:spTree>
    <p:extLst>
      <p:ext uri="{BB962C8B-B14F-4D97-AF65-F5344CB8AC3E}">
        <p14:creationId xmlns:p14="http://schemas.microsoft.com/office/powerpoint/2010/main" val="40428509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313131"/>
                </a:solidFill>
                <a:latin typeface="Oxygen" panose="02000503000000000000" pitchFamily="2" charset="0"/>
              </a:rPr>
              <a:t>F</a:t>
            </a:r>
            <a:r>
              <a:rPr lang="en-GB" sz="1200" b="0" i="0" dirty="0">
                <a:solidFill>
                  <a:srgbClr val="313131"/>
                </a:solidFill>
                <a:effectLst/>
                <a:latin typeface="Oxygen" panose="02000503000000000000" pitchFamily="2" charset="0"/>
              </a:rPr>
              <a:t>ocused on completing specific tasks and projects. </a:t>
            </a:r>
          </a:p>
          <a:p>
            <a:r>
              <a:rPr lang="en-GB" sz="1200" b="0" i="0" dirty="0">
                <a:solidFill>
                  <a:srgbClr val="313131"/>
                </a:solidFill>
                <a:effectLst/>
                <a:latin typeface="Oxygen" panose="02000503000000000000" pitchFamily="2" charset="0"/>
              </a:rPr>
              <a:t>People with appropriate skills, interests and resources come together to work on a project as a team. </a:t>
            </a:r>
          </a:p>
          <a:p>
            <a:r>
              <a:rPr lang="en-GB" sz="1200" b="0" i="0" dirty="0">
                <a:solidFill>
                  <a:srgbClr val="313131"/>
                </a:solidFill>
                <a:effectLst/>
                <a:latin typeface="Oxygen" panose="02000503000000000000" pitchFamily="2" charset="0"/>
              </a:rPr>
              <a:t>The result of the team’s work takes precedence over individual objectives, and influence is based more on expertise than position or seniority. </a:t>
            </a:r>
          </a:p>
          <a:p>
            <a:r>
              <a:rPr lang="en-GB" sz="1200" b="0" i="0" dirty="0">
                <a:solidFill>
                  <a:srgbClr val="313131"/>
                </a:solidFill>
                <a:effectLst/>
                <a:latin typeface="Oxygen" panose="02000503000000000000" pitchFamily="2" charset="0"/>
              </a:rPr>
              <a:t>Although managers can allocate projects and resources they have little day-to-day control over tasks. </a:t>
            </a:r>
          </a:p>
          <a:p>
            <a:r>
              <a:rPr lang="en-GB" sz="1200" b="0" i="0" dirty="0">
                <a:solidFill>
                  <a:srgbClr val="313131"/>
                </a:solidFill>
                <a:effectLst/>
                <a:latin typeface="Oxygen" panose="02000503000000000000" pitchFamily="2" charset="0"/>
              </a:rPr>
              <a:t>This type of organisational culture is often seen in organisations with project-based work, such as design and advertising agencies.</a:t>
            </a:r>
            <a:endParaRPr lang="en-US" dirty="0"/>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17</a:t>
            </a:fld>
            <a:endParaRPr lang="en-GB"/>
          </a:p>
        </p:txBody>
      </p:sp>
    </p:spTree>
    <p:extLst>
      <p:ext uri="{BB962C8B-B14F-4D97-AF65-F5344CB8AC3E}">
        <p14:creationId xmlns:p14="http://schemas.microsoft.com/office/powerpoint/2010/main" val="132215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V</a:t>
            </a:r>
            <a:r>
              <a:rPr lang="en-US" sz="1200" i="0" dirty="0">
                <a:effectLst/>
              </a:rPr>
              <a:t>ery little structure and management. Individuals work independently and the </a:t>
            </a:r>
            <a:r>
              <a:rPr lang="en-US" sz="1200" i="0" dirty="0" err="1">
                <a:effectLst/>
              </a:rPr>
              <a:t>organisation</a:t>
            </a:r>
            <a:r>
              <a:rPr lang="en-US" sz="1200" i="0" dirty="0">
                <a:effectLst/>
              </a:rPr>
              <a:t> only exists to support them or further their interests, by sharing resources such as the building they work in or the IT infrastructure they use, for example. Individuals are more likely to focus on their own careers over the needs of the wider </a:t>
            </a:r>
            <a:r>
              <a:rPr lang="en-US" sz="1200" i="0" dirty="0" err="1">
                <a:effectLst/>
              </a:rPr>
              <a:t>organisation</a:t>
            </a:r>
            <a:r>
              <a:rPr lang="en-US" sz="1200" i="0" dirty="0">
                <a:effectLst/>
              </a:rPr>
              <a:t>.</a:t>
            </a:r>
          </a:p>
          <a:p>
            <a:r>
              <a:rPr lang="en-US" sz="1200" i="0" dirty="0">
                <a:effectLst/>
              </a:rPr>
              <a:t>Hierarchies are unlikely to exist in these </a:t>
            </a:r>
            <a:r>
              <a:rPr lang="en-US" sz="1200" i="0" dirty="0" err="1">
                <a:effectLst/>
              </a:rPr>
              <a:t>organisations</a:t>
            </a:r>
            <a:r>
              <a:rPr lang="en-US" sz="1200" i="0" dirty="0">
                <a:effectLst/>
              </a:rPr>
              <a:t>.</a:t>
            </a:r>
          </a:p>
          <a:p>
            <a:r>
              <a:rPr lang="en-US" sz="1200" i="0" dirty="0">
                <a:effectLst/>
              </a:rPr>
              <a:t>Examples of where this type of culture may be seen include GP surgeries, law firms and some universities.</a:t>
            </a:r>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18</a:t>
            </a:fld>
            <a:endParaRPr lang="en-GB"/>
          </a:p>
        </p:txBody>
      </p:sp>
    </p:spTree>
    <p:extLst>
      <p:ext uri="{BB962C8B-B14F-4D97-AF65-F5344CB8AC3E}">
        <p14:creationId xmlns:p14="http://schemas.microsoft.com/office/powerpoint/2010/main" val="19341120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solidFill>
                  <a:srgbClr val="313131"/>
                </a:solidFill>
                <a:latin typeface="Oxygen" panose="02000503000000000000" pitchFamily="2" charset="0"/>
              </a:rPr>
              <a:t>C</a:t>
            </a:r>
            <a:r>
              <a:rPr lang="en-GB" sz="1200" b="0" i="0" dirty="0">
                <a:solidFill>
                  <a:srgbClr val="313131"/>
                </a:solidFill>
                <a:effectLst/>
                <a:latin typeface="Oxygen" panose="02000503000000000000" pitchFamily="2" charset="0"/>
              </a:rPr>
              <a:t>lear procedures and hierarchies, and individuals know where they sit within that structure. </a:t>
            </a:r>
          </a:p>
          <a:p>
            <a:pPr algn="l"/>
            <a:r>
              <a:rPr lang="en-GB" sz="1200" b="0" i="0" dirty="0">
                <a:solidFill>
                  <a:srgbClr val="313131"/>
                </a:solidFill>
                <a:effectLst/>
                <a:latin typeface="Oxygen" panose="02000503000000000000" pitchFamily="2" charset="0"/>
              </a:rPr>
              <a:t>Employees are assigned roles and responsibilities according to their skills, qualifications, interests and specialisms As an individual works their way up the career ladder, they gain more power. There is usually a clear career path in these workplaces.</a:t>
            </a:r>
          </a:p>
          <a:p>
            <a:pPr algn="l"/>
            <a:r>
              <a:rPr lang="en-GB" sz="1200" b="0" i="0" dirty="0">
                <a:solidFill>
                  <a:srgbClr val="313131"/>
                </a:solidFill>
                <a:effectLst/>
                <a:latin typeface="Oxygen" panose="02000503000000000000" pitchFamily="2" charset="0"/>
              </a:rPr>
              <a:t>This is one of the most common workplace culture types in larger organisations.</a:t>
            </a:r>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19</a:t>
            </a:fld>
            <a:endParaRPr lang="en-GB"/>
          </a:p>
        </p:txBody>
      </p:sp>
    </p:spTree>
    <p:extLst>
      <p:ext uri="{BB962C8B-B14F-4D97-AF65-F5344CB8AC3E}">
        <p14:creationId xmlns:p14="http://schemas.microsoft.com/office/powerpoint/2010/main" val="42029705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Q5.</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theories and models which examine organisational and human behaviour, explain why problems have arisen following the takeover of </a:t>
            </a:r>
            <a:r>
              <a:rPr lang="en-GB" sz="1200" kern="1200" dirty="0" err="1">
                <a:solidFill>
                  <a:schemeClr val="tx1"/>
                </a:solidFill>
                <a:effectLst/>
                <a:latin typeface="+mn-lt"/>
                <a:ea typeface="+mn-ea"/>
                <a:cs typeface="+mn-cs"/>
              </a:rPr>
              <a:t>Calmere</a:t>
            </a:r>
            <a:r>
              <a:rPr lang="en-GB" sz="1200" kern="1200" dirty="0">
                <a:solidFill>
                  <a:schemeClr val="tx1"/>
                </a:solidFill>
                <a:effectLst/>
                <a:latin typeface="+mn-lt"/>
                <a:ea typeface="+mn-ea"/>
                <a:cs typeface="+mn-cs"/>
              </a:rPr>
              <a:t> House by Chaffinch Group. (AC 2.1)</a:t>
            </a:r>
          </a:p>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20</a:t>
            </a:fld>
            <a:endParaRPr lang="en-GB"/>
          </a:p>
        </p:txBody>
      </p:sp>
    </p:spTree>
    <p:extLst>
      <p:ext uri="{BB962C8B-B14F-4D97-AF65-F5344CB8AC3E}">
        <p14:creationId xmlns:p14="http://schemas.microsoft.com/office/powerpoint/2010/main" val="61631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 the Cultural Web firstly to look at organisational culture as it is now, secondly to look at how we want the culture to be, and thirdly to identify the differences between the two. These differences are the changes we need to make to achieve the high-performance culture that we want.</a:t>
            </a:r>
          </a:p>
          <a:p>
            <a:endParaRPr lang="en-GB" dirty="0"/>
          </a:p>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r>
              <a:rPr lang="en-GB" b="1" dirty="0"/>
              <a:t>Stories</a:t>
            </a:r>
            <a:r>
              <a:rPr lang="en-GB" dirty="0"/>
              <a:t> – The past events and people talked about inside and outside the company. Who and what the company chooses to immortalize says a great deal about what it values and perceives as great behaviour.</a:t>
            </a:r>
          </a:p>
          <a:p>
            <a:r>
              <a:rPr lang="en-GB" b="1" dirty="0"/>
              <a:t>Rituals and Routines</a:t>
            </a:r>
            <a:r>
              <a:rPr lang="en-GB" dirty="0"/>
              <a:t> – The daily behaviour and actions of people that signal acceptable behaviour. This determines what is expected to happen in given situations, and what is valued by management.</a:t>
            </a:r>
          </a:p>
          <a:p>
            <a:r>
              <a:rPr lang="en-GB" b="1" dirty="0"/>
              <a:t>Symbols</a:t>
            </a:r>
            <a:r>
              <a:rPr lang="en-GB" dirty="0"/>
              <a:t> – The visual representations of the company including logos, how plush the offices are, and the formal or informal dress codes.</a:t>
            </a:r>
          </a:p>
          <a:p>
            <a:r>
              <a:rPr lang="en-GB" b="1" dirty="0"/>
              <a:t>Organisational Structure</a:t>
            </a:r>
            <a:r>
              <a:rPr lang="en-GB" dirty="0"/>
              <a:t> – This includes both the structure defined by the organisation chart, and the unwritten lines of power and influence that indicate whose contributions are most valued.</a:t>
            </a:r>
          </a:p>
          <a:p>
            <a:r>
              <a:rPr lang="en-GB" b="1" dirty="0"/>
              <a:t>Control Systems</a:t>
            </a:r>
            <a:r>
              <a:rPr lang="en-GB" dirty="0"/>
              <a:t> – The ways that the organisation is controlled. These include financial systems, quality systems, and rewards (including the way they are measured and distributed within the organisation).</a:t>
            </a:r>
          </a:p>
          <a:p>
            <a:r>
              <a:rPr lang="en-GB" b="1" dirty="0"/>
              <a:t>Power Structures</a:t>
            </a:r>
            <a:r>
              <a:rPr lang="en-GB" dirty="0"/>
              <a:t> – The pockets of real power in the company. This may involve one or two key senior executives, a whole group of executives, or even a department. The key is that these people have the greatest amount of influence on decisions, operations, and strategic direction.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706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Practical Applications of the SCARF Model</a:t>
            </a:r>
          </a:p>
          <a:p>
            <a:r>
              <a:rPr lang="en-GB" sz="1200" b="0" i="0" kern="1200" dirty="0">
                <a:solidFill>
                  <a:schemeClr val="tx1"/>
                </a:solidFill>
                <a:effectLst/>
                <a:latin typeface="+mn-lt"/>
                <a:ea typeface="+mn-ea"/>
                <a:cs typeface="+mn-cs"/>
              </a:rPr>
              <a:t>Status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 the workplace, status relates to how important or valued someone feels. To enhance status positively: acknowledge individual contributions, provide constructive feedback sensitively, and avoid public criticism that might trigger threat responses. For example, leaders can recognize achievements publicly or in team meetings to boost motivation and engagement.</a:t>
            </a:r>
          </a:p>
          <a:p>
            <a:r>
              <a:rPr lang="en-GB" sz="1200" b="0" i="0" kern="1200" dirty="0">
                <a:solidFill>
                  <a:schemeClr val="tx1"/>
                </a:solidFill>
                <a:effectLst/>
                <a:latin typeface="+mn-lt"/>
                <a:ea typeface="+mn-ea"/>
                <a:cs typeface="+mn-cs"/>
              </a:rPr>
              <a:t>Certainty</a:t>
            </a: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Certainty</a:t>
            </a:r>
            <a:r>
              <a:rPr lang="en-GB" sz="1200" b="0" i="0" kern="1200" dirty="0">
                <a:solidFill>
                  <a:schemeClr val="tx1"/>
                </a:solidFill>
                <a:effectLst/>
                <a:latin typeface="+mn-lt"/>
                <a:ea typeface="+mn-ea"/>
                <a:cs typeface="+mn-cs"/>
              </a:rPr>
              <a:t> refers to the predictability of the environment and clarity about what will happen next. Leaders can provide certainty by setting clear expectations, communicating honestly about what is known and unknown, and providing regular updates. This reduces anxiety and stress that comes from uncertainty, especially during change.</a:t>
            </a:r>
          </a:p>
          <a:p>
            <a:r>
              <a:rPr lang="en-GB" sz="1200" b="0" i="0" kern="1200" dirty="0">
                <a:solidFill>
                  <a:schemeClr val="tx1"/>
                </a:solidFill>
                <a:effectLst/>
                <a:latin typeface="+mn-lt"/>
                <a:ea typeface="+mn-ea"/>
                <a:cs typeface="+mn-cs"/>
              </a:rPr>
              <a:t>Autonomy</a:t>
            </a: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Autonomy</a:t>
            </a:r>
            <a:r>
              <a:rPr lang="en-GB" sz="1200" b="0" i="0" kern="1200" dirty="0">
                <a:solidFill>
                  <a:schemeClr val="tx1"/>
                </a:solidFill>
                <a:effectLst/>
                <a:latin typeface="+mn-lt"/>
                <a:ea typeface="+mn-ea"/>
                <a:cs typeface="+mn-cs"/>
              </a:rPr>
              <a:t> means having control over one's tasks and decisions. Encouraging autonomy involves delegating responsibilities, empowering team members to make choices, and avoiding micromanagement. This supports motivation, creativity, and problem-solving by giving people a sense of ownership.</a:t>
            </a:r>
          </a:p>
          <a:p>
            <a:r>
              <a:rPr lang="en-GB" sz="1200" b="0" i="0" kern="1200" dirty="0">
                <a:solidFill>
                  <a:schemeClr val="tx1"/>
                </a:solidFill>
                <a:effectLst/>
                <a:latin typeface="+mn-lt"/>
                <a:ea typeface="+mn-ea"/>
                <a:cs typeface="+mn-cs"/>
              </a:rPr>
              <a:t>Relatedness</a:t>
            </a: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Relatedness</a:t>
            </a:r>
            <a:r>
              <a:rPr lang="en-GB" sz="1200" b="0" i="0" kern="1200" dirty="0">
                <a:solidFill>
                  <a:schemeClr val="tx1"/>
                </a:solidFill>
                <a:effectLst/>
                <a:latin typeface="+mn-lt"/>
                <a:ea typeface="+mn-ea"/>
                <a:cs typeface="+mn-cs"/>
              </a:rPr>
              <a:t> is about feeling safe and connected with others in the team. Leaders can foster relatedness by encouraging open communication, inclusivity, trust-building activities, and social bonding. Positive social connections increase feelings of belonging and collaboration.</a:t>
            </a:r>
          </a:p>
          <a:p>
            <a:r>
              <a:rPr lang="en-GB" sz="1200" b="0" i="0" kern="1200" dirty="0">
                <a:solidFill>
                  <a:schemeClr val="tx1"/>
                </a:solidFill>
                <a:effectLst/>
                <a:latin typeface="+mn-lt"/>
                <a:ea typeface="+mn-ea"/>
                <a:cs typeface="+mn-cs"/>
              </a:rPr>
              <a:t>Fairness</a:t>
            </a: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Fairness</a:t>
            </a:r>
            <a:r>
              <a:rPr lang="en-GB" sz="1200" b="0" i="0" kern="1200" dirty="0">
                <a:solidFill>
                  <a:schemeClr val="tx1"/>
                </a:solidFill>
                <a:effectLst/>
                <a:latin typeface="+mn-lt"/>
                <a:ea typeface="+mn-ea"/>
                <a:cs typeface="+mn-cs"/>
              </a:rPr>
              <a:t> involves perceptions of equitable treatment and transparent decision-making. Maintaining fairness means ensuring consistent policies, clear communication about decisions, and addressing perceived biases. Fairness fosters trust and reduces conflicts within teams.</a:t>
            </a:r>
          </a:p>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23</a:t>
            </a:fld>
            <a:endParaRPr lang="en-GB"/>
          </a:p>
        </p:txBody>
      </p:sp>
    </p:spTree>
    <p:extLst>
      <p:ext uri="{BB962C8B-B14F-4D97-AF65-F5344CB8AC3E}">
        <p14:creationId xmlns:p14="http://schemas.microsoft.com/office/powerpoint/2010/main" val="23511442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24</a:t>
            </a:fld>
            <a:endParaRPr lang="en-GB"/>
          </a:p>
        </p:txBody>
      </p:sp>
    </p:spTree>
    <p:extLst>
      <p:ext uri="{BB962C8B-B14F-4D97-AF65-F5344CB8AC3E}">
        <p14:creationId xmlns:p14="http://schemas.microsoft.com/office/powerpoint/2010/main" val="14403052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555555"/>
              </a:solidFill>
              <a:effectLst/>
              <a:latin typeface="robotoregular"/>
            </a:endParaRPr>
          </a:p>
          <a:p>
            <a:r>
              <a:rPr lang="en-GB" b="0" i="0" dirty="0">
                <a:solidFill>
                  <a:srgbClr val="555555"/>
                </a:solidFill>
                <a:effectLst/>
                <a:latin typeface="robotoregular"/>
              </a:rPr>
              <a:t>The aim of the model is interaction with other people in a way that minimises threats and maximises rewards. </a:t>
            </a:r>
          </a:p>
          <a:p>
            <a:r>
              <a:rPr lang="en-GB" b="0" i="0" dirty="0">
                <a:solidFill>
                  <a:srgbClr val="555555"/>
                </a:solidFill>
                <a:effectLst/>
                <a:latin typeface="robotoregular"/>
              </a:rPr>
              <a:t>The five domains have clear relevance to the work situation within the hierarchical structure and role relationships; clarity with expectations about your work and avoidance of stress; opportunities for autonomy and flexibility; interpersonal relationships and group working; the psychological contract. </a:t>
            </a:r>
            <a:br>
              <a:rPr lang="en-GB" dirty="0"/>
            </a:br>
            <a:endParaRPr lang="en-GB" dirty="0"/>
          </a:p>
          <a:p>
            <a:pPr marL="0" indent="0">
              <a:buNone/>
            </a:pPr>
            <a:r>
              <a:rPr lang="en-GB" b="0" i="0" dirty="0">
                <a:solidFill>
                  <a:srgbClr val="3A3A3A"/>
                </a:solidFill>
                <a:effectLst/>
                <a:latin typeface="Source Sans Pro" panose="020B0503030403020204" pitchFamily="34" charset="0"/>
              </a:rPr>
              <a:t>When people are exposed to </a:t>
            </a:r>
            <a:r>
              <a:rPr lang="en-GB" dirty="0"/>
              <a:t>a</a:t>
            </a:r>
            <a:r>
              <a:rPr lang="en-GB" b="0" i="0" dirty="0">
                <a:solidFill>
                  <a:srgbClr val="3A3A3A"/>
                </a:solidFill>
                <a:effectLst/>
                <a:latin typeface="Source Sans Pro" panose="020B0503030403020204" pitchFamily="34" charset="0"/>
              </a:rPr>
              <a:t> stimulus, their brains enter an "approach" or "avoid" state, according to David Rock, founder and CEO of Results Coaching Systems, in his paper SCARF: </a:t>
            </a:r>
            <a:r>
              <a:rPr lang="en-GB" dirty="0"/>
              <a:t>A Brain</a:t>
            </a:r>
            <a:r>
              <a:rPr lang="en-GB" b="0" i="0" dirty="0">
                <a:solidFill>
                  <a:srgbClr val="3A3A3A"/>
                </a:solidFill>
                <a:effectLst/>
                <a:latin typeface="Source Sans Pro" panose="020B0503030403020204" pitchFamily="34" charset="0"/>
              </a:rPr>
              <a:t>-</a:t>
            </a:r>
            <a:r>
              <a:rPr lang="en-GB" dirty="0"/>
              <a:t>based Model for Collaborating with and Influencing Others</a:t>
            </a:r>
            <a:r>
              <a:rPr lang="en-GB" b="0" i="0" dirty="0">
                <a:solidFill>
                  <a:srgbClr val="3A3A3A"/>
                </a:solidFill>
                <a:effectLst/>
                <a:latin typeface="Source Sans Pro" panose="020B0503030403020204" pitchFamily="34" charset="0"/>
              </a:rPr>
              <a:t>. In an approach state, people feel and think better, take more risks and are more creative. Based on this, employers should want employees to be in an approach state as much as possible. Rock's SCARF model sets out five interconnected ways of thinking about social experiences that can put someone in an approach or avoid state: status, certainty, autonomy, relatedness and fairness.</a:t>
            </a:r>
          </a:p>
          <a:p>
            <a:pPr marL="0" indent="0">
              <a:buNone/>
            </a:pPr>
            <a:endParaRPr lang="en-GB" b="0" i="0" dirty="0">
              <a:solidFill>
                <a:srgbClr val="3A3A3A"/>
              </a:solidFill>
              <a:effectLst/>
              <a:latin typeface="Source Sans Pro" panose="020B0503030403020204" pitchFamily="34" charset="0"/>
            </a:endParaRPr>
          </a:p>
          <a:p>
            <a:pPr marL="0" indent="0">
              <a:buNone/>
            </a:pPr>
            <a:endParaRPr lang="en-GB" dirty="0">
              <a:solidFill>
                <a:srgbClr val="3A3A3A"/>
              </a:solidFill>
              <a:latin typeface="Source Sans Pro" panose="020B0503030403020204" pitchFamily="34" charset="0"/>
            </a:endParaRPr>
          </a:p>
          <a:p>
            <a:pPr marL="0" indent="0">
              <a:buNone/>
            </a:pPr>
            <a:r>
              <a:rPr lang="en-GB" dirty="0">
                <a:solidFill>
                  <a:srgbClr val="3A3A3A"/>
                </a:solidFill>
                <a:latin typeface="Source Sans Pro" panose="020B0503030403020204" pitchFamily="34" charset="0"/>
              </a:rPr>
              <a:t>(Treash, 2011)</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25</a:t>
            </a:fld>
            <a:endParaRPr lang="en-GB"/>
          </a:p>
        </p:txBody>
      </p:sp>
    </p:spTree>
    <p:extLst>
      <p:ext uri="{BB962C8B-B14F-4D97-AF65-F5344CB8AC3E}">
        <p14:creationId xmlns:p14="http://schemas.microsoft.com/office/powerpoint/2010/main" val="39448302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26</a:t>
            </a:fld>
            <a:endParaRPr lang="en-GB"/>
          </a:p>
        </p:txBody>
      </p:sp>
    </p:spTree>
    <p:extLst>
      <p:ext uri="{BB962C8B-B14F-4D97-AF65-F5344CB8AC3E}">
        <p14:creationId xmlns:p14="http://schemas.microsoft.com/office/powerpoint/2010/main" val="40502538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29</a:t>
            </a:fld>
            <a:endParaRPr lang="en-GB"/>
          </a:p>
        </p:txBody>
      </p:sp>
    </p:spTree>
    <p:extLst>
      <p:ext uri="{BB962C8B-B14F-4D97-AF65-F5344CB8AC3E}">
        <p14:creationId xmlns:p14="http://schemas.microsoft.com/office/powerpoint/2010/main" val="34568296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effectLst/>
                <a:latin typeface="Arial" panose="020B0604020202020204" pitchFamily="34" charset="0"/>
                <a:ea typeface="Calibri" panose="020F0502020204030204" pitchFamily="34" charset="0"/>
              </a:rPr>
              <a:t>People-centric change puts </a:t>
            </a:r>
            <a:r>
              <a:rPr lang="en-US" sz="1200" dirty="0">
                <a:effectLst/>
                <a:latin typeface="Arial" panose="020B0604020202020204" pitchFamily="34" charset="0"/>
                <a:ea typeface="Calibri" panose="020F0502020204030204" pitchFamily="34" charset="0"/>
              </a:rPr>
              <a:t>people at the heart of business transformations which is vital in order to enable agility and adaptability in </a:t>
            </a:r>
            <a:r>
              <a:rPr lang="en-US" sz="1200" dirty="0" err="1">
                <a:effectLst/>
                <a:latin typeface="Arial" panose="020B0604020202020204" pitchFamily="34" charset="0"/>
                <a:ea typeface="Calibri" panose="020F0502020204030204" pitchFamily="34" charset="0"/>
              </a:rPr>
              <a:t>organisations</a:t>
            </a:r>
            <a:r>
              <a:rPr lang="en-US" sz="1200" dirty="0">
                <a:effectLst/>
                <a:latin typeface="Arial" panose="020B0604020202020204" pitchFamily="34" charset="0"/>
                <a:ea typeface="Calibri" panose="020F0502020204030204" pitchFamily="34" charset="0"/>
              </a:rPr>
              <a:t>. </a:t>
            </a:r>
            <a:r>
              <a:rPr lang="en-US" sz="12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buNone/>
            </a:pPr>
            <a:endParaRPr lang="en-US" sz="12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US" sz="1200" dirty="0">
                <a:solidFill>
                  <a:srgbClr val="000000"/>
                </a:solidFill>
                <a:effectLst/>
                <a:latin typeface="Arial" panose="020B0604020202020204" pitchFamily="34" charset="0"/>
                <a:ea typeface="Times New Roman" panose="02020603050405020304" pitchFamily="18" charset="0"/>
              </a:rPr>
              <a:t>People-centric change is highly dependent on the advocacy of all relevant key stakeholders/groups because it is the link between strategic decision making and effective implementation, between individual motivation and product innovation, and between delighted customers and growing revenues. </a:t>
            </a:r>
          </a:p>
          <a:p>
            <a:pPr marL="0" indent="0">
              <a:buNone/>
            </a:pPr>
            <a:r>
              <a:rPr lang="en-US" dirty="0">
                <a:solidFill>
                  <a:srgbClr val="000000"/>
                </a:solidFill>
                <a:latin typeface="Arial" panose="020B0604020202020204" pitchFamily="34" charset="0"/>
                <a:ea typeface="Times New Roman" panose="02020603050405020304" pitchFamily="18" charset="0"/>
              </a:rPr>
              <a:t>(CIPD, 2023)</a:t>
            </a:r>
            <a:endParaRPr lang="en-US" sz="1200" dirty="0">
              <a:solidFill>
                <a:srgbClr val="000000"/>
              </a:solidFill>
              <a:effectLst/>
              <a:latin typeface="Arial" panose="020B0604020202020204" pitchFamily="34"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30</a:t>
            </a:fld>
            <a:endParaRPr lang="en-GB"/>
          </a:p>
        </p:txBody>
      </p:sp>
    </p:spTree>
    <p:extLst>
      <p:ext uri="{BB962C8B-B14F-4D97-AF65-F5344CB8AC3E}">
        <p14:creationId xmlns:p14="http://schemas.microsoft.com/office/powerpoint/2010/main" val="25433465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32</a:t>
            </a:fld>
            <a:endParaRPr lang="en-GB" dirty="0"/>
          </a:p>
        </p:txBody>
      </p:sp>
    </p:spTree>
    <p:extLst>
      <p:ext uri="{BB962C8B-B14F-4D97-AF65-F5344CB8AC3E}">
        <p14:creationId xmlns:p14="http://schemas.microsoft.com/office/powerpoint/2010/main" val="16297533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33</a:t>
            </a:fld>
            <a:endParaRPr lang="en-GB"/>
          </a:p>
        </p:txBody>
      </p:sp>
    </p:spTree>
    <p:extLst>
      <p:ext uri="{BB962C8B-B14F-4D97-AF65-F5344CB8AC3E}">
        <p14:creationId xmlns:p14="http://schemas.microsoft.com/office/powerpoint/2010/main" val="21200592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34</a:t>
            </a:fld>
            <a:endParaRPr lang="en-GB"/>
          </a:p>
        </p:txBody>
      </p:sp>
    </p:spTree>
    <p:extLst>
      <p:ext uri="{BB962C8B-B14F-4D97-AF65-F5344CB8AC3E}">
        <p14:creationId xmlns:p14="http://schemas.microsoft.com/office/powerpoint/2010/main" val="38896692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0BFB425-B183-42E8-B64A-79CD177D6D42}" type="slidenum">
              <a:rPr lang="en-GB" smtClean="0"/>
              <a:t>35</a:t>
            </a:fld>
            <a:endParaRPr lang="en-GB" dirty="0"/>
          </a:p>
        </p:txBody>
      </p:sp>
    </p:spTree>
    <p:extLst>
      <p:ext uri="{BB962C8B-B14F-4D97-AF65-F5344CB8AC3E}">
        <p14:creationId xmlns:p14="http://schemas.microsoft.com/office/powerpoint/2010/main" val="10110751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5B308-D838-8B98-193F-89758077F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970A92-DD57-7D60-DAC1-EE2BB241E3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C297A-60B5-7FA3-CC88-2A853D6F6254}"/>
              </a:ext>
            </a:extLst>
          </p:cNvPr>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2570767-8588-41C9-F835-8B9E77C1F769}"/>
              </a:ext>
            </a:extLst>
          </p:cNvPr>
          <p:cNvSpPr>
            <a:spLocks noGrp="1"/>
          </p:cNvSpPr>
          <p:nvPr>
            <p:ph type="sldNum" sz="quarter" idx="10"/>
          </p:nvPr>
        </p:nvSpPr>
        <p:spPr/>
        <p:txBody>
          <a:bodyPr/>
          <a:lstStyle/>
          <a:p>
            <a:fld id="{E0BFB425-B183-42E8-B64A-79CD177D6D42}" type="slidenum">
              <a:rPr lang="en-GB" smtClean="0"/>
              <a:t>37</a:t>
            </a:fld>
            <a:endParaRPr lang="en-GB" dirty="0"/>
          </a:p>
        </p:txBody>
      </p:sp>
    </p:spTree>
    <p:extLst>
      <p:ext uri="{BB962C8B-B14F-4D97-AF65-F5344CB8AC3E}">
        <p14:creationId xmlns:p14="http://schemas.microsoft.com/office/powerpoint/2010/main" val="37368800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38</a:t>
            </a:fld>
            <a:endParaRPr lang="en-GB" dirty="0"/>
          </a:p>
        </p:txBody>
      </p:sp>
    </p:spTree>
    <p:extLst>
      <p:ext uri="{BB962C8B-B14F-4D97-AF65-F5344CB8AC3E}">
        <p14:creationId xmlns:p14="http://schemas.microsoft.com/office/powerpoint/2010/main" val="13382508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39</a:t>
            </a:fld>
            <a:endParaRPr lang="en-GB"/>
          </a:p>
        </p:txBody>
      </p:sp>
    </p:spTree>
    <p:extLst>
      <p:ext uri="{BB962C8B-B14F-4D97-AF65-F5344CB8AC3E}">
        <p14:creationId xmlns:p14="http://schemas.microsoft.com/office/powerpoint/2010/main" val="5480964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32099-CEED-8D6B-C023-F620F3B26C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3C2E16-1043-3F79-CFB5-FD2FFEC3B4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02F53C-E9B6-A9E7-5B57-FC609A7AF8CF}"/>
              </a:ext>
            </a:extLst>
          </p:cNvPr>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744849D0-28D6-B4F8-8696-B5D51433246B}"/>
              </a:ext>
            </a:extLst>
          </p:cNvPr>
          <p:cNvSpPr>
            <a:spLocks noGrp="1"/>
          </p:cNvSpPr>
          <p:nvPr>
            <p:ph type="sldNum" sz="quarter" idx="10"/>
          </p:nvPr>
        </p:nvSpPr>
        <p:spPr/>
        <p:txBody>
          <a:bodyPr/>
          <a:lstStyle/>
          <a:p>
            <a:fld id="{E0BFB425-B183-42E8-B64A-79CD177D6D42}" type="slidenum">
              <a:rPr lang="en-GB" smtClean="0"/>
              <a:t>40</a:t>
            </a:fld>
            <a:endParaRPr lang="en-GB" dirty="0"/>
          </a:p>
        </p:txBody>
      </p:sp>
    </p:spTree>
    <p:extLst>
      <p:ext uri="{BB962C8B-B14F-4D97-AF65-F5344CB8AC3E}">
        <p14:creationId xmlns:p14="http://schemas.microsoft.com/office/powerpoint/2010/main" val="21838050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41</a:t>
            </a:fld>
            <a:endParaRPr lang="en-GB"/>
          </a:p>
        </p:txBody>
      </p:sp>
    </p:spTree>
    <p:extLst>
      <p:ext uri="{BB962C8B-B14F-4D97-AF65-F5344CB8AC3E}">
        <p14:creationId xmlns:p14="http://schemas.microsoft.com/office/powerpoint/2010/main" val="16151967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43</a:t>
            </a:fld>
            <a:endParaRPr lang="en-GB"/>
          </a:p>
        </p:txBody>
      </p:sp>
    </p:spTree>
    <p:extLst>
      <p:ext uri="{BB962C8B-B14F-4D97-AF65-F5344CB8AC3E}">
        <p14:creationId xmlns:p14="http://schemas.microsoft.com/office/powerpoint/2010/main" val="42086703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44</a:t>
            </a:fld>
            <a:endParaRPr lang="en-GB"/>
          </a:p>
        </p:txBody>
      </p:sp>
    </p:spTree>
    <p:extLst>
      <p:ext uri="{BB962C8B-B14F-4D97-AF65-F5344CB8AC3E}">
        <p14:creationId xmlns:p14="http://schemas.microsoft.com/office/powerpoint/2010/main" val="4712065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45</a:t>
            </a:fld>
            <a:endParaRPr lang="en-GB"/>
          </a:p>
        </p:txBody>
      </p:sp>
    </p:spTree>
    <p:extLst>
      <p:ext uri="{BB962C8B-B14F-4D97-AF65-F5344CB8AC3E}">
        <p14:creationId xmlns:p14="http://schemas.microsoft.com/office/powerpoint/2010/main" val="14709173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Why businesses should cultivate a workplace that promotes good mental wellbeing</a:t>
            </a:r>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46</a:t>
            </a:fld>
            <a:endParaRPr lang="en-GB"/>
          </a:p>
        </p:txBody>
      </p:sp>
    </p:spTree>
    <p:extLst>
      <p:ext uri="{BB962C8B-B14F-4D97-AF65-F5344CB8AC3E}">
        <p14:creationId xmlns:p14="http://schemas.microsoft.com/office/powerpoint/2010/main" val="36285950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0A29D6B-12CE-5F4B-B569-9EA4A17E4B38}" type="slidenum">
              <a:rPr lang="en-GB"/>
              <a:pPr>
                <a:defRPr/>
              </a:pPr>
              <a:t>47</a:t>
            </a:fld>
            <a:endParaRPr lang="en-GB"/>
          </a:p>
        </p:txBody>
      </p:sp>
      <p:sp>
        <p:nvSpPr>
          <p:cNvPr id="921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9219" name="Rectangle 3"/>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33922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401905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589104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55</a:t>
            </a:fld>
            <a:endParaRPr lang="en-GB"/>
          </a:p>
        </p:txBody>
      </p:sp>
    </p:spTree>
    <p:extLst>
      <p:ext uri="{BB962C8B-B14F-4D97-AF65-F5344CB8AC3E}">
        <p14:creationId xmlns:p14="http://schemas.microsoft.com/office/powerpoint/2010/main" val="15756905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Guest (2017). </a:t>
            </a:r>
          </a:p>
          <a:p>
            <a:endParaRPr lang="en-GB" dirty="0"/>
          </a:p>
          <a:p>
            <a:pPr algn="just">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Guest, D.E. (2017) ‘Human resource management and employee well‐being: towards a new analytic framework’,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Human resource management journal</a:t>
            </a:r>
            <a:r>
              <a:rPr lang="en-GB" sz="1200" dirty="0">
                <a:effectLst/>
                <a:latin typeface="Calibri" panose="020F0502020204030204" pitchFamily="34" charset="0"/>
                <a:ea typeface="Calibri" panose="020F0502020204030204" pitchFamily="34" charset="0"/>
                <a:cs typeface="Times New Roman" panose="02020603050405020304" pitchFamily="18" charset="0"/>
              </a:rPr>
              <a:t>, 27(1), pp. 22–38. </a:t>
            </a:r>
            <a:r>
              <a:rPr lang="en-GB" sz="12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2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https://doi.org/10.1111/1748-8583.12139</a:t>
            </a:r>
            <a:r>
              <a:rPr lang="en-GB" sz="1200"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56</a:t>
            </a:fld>
            <a:endParaRPr lang="en-GB"/>
          </a:p>
        </p:txBody>
      </p:sp>
    </p:spTree>
    <p:extLst>
      <p:ext uri="{BB962C8B-B14F-4D97-AF65-F5344CB8AC3E}">
        <p14:creationId xmlns:p14="http://schemas.microsoft.com/office/powerpoint/2010/main" val="35832712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areas to focus on to improve wellbeing in the workplace (</a:t>
            </a:r>
            <a:r>
              <a:rPr lang="en-GB" dirty="0" err="1"/>
              <a:t>Suff</a:t>
            </a:r>
            <a:r>
              <a:rPr lang="en-GB" dirty="0"/>
              <a:t>, 2023). </a:t>
            </a:r>
          </a:p>
          <a:p>
            <a:endParaRPr lang="en-GB" dirty="0"/>
          </a:p>
          <a:p>
            <a:r>
              <a:rPr lang="en-GB" dirty="0"/>
              <a:t>Extract from CIPD Factsheet:</a:t>
            </a:r>
          </a:p>
          <a:p>
            <a:endParaRPr lang="en-GB" dirty="0"/>
          </a:p>
          <a:p>
            <a:pPr algn="l"/>
            <a:r>
              <a:rPr lang="en-GB" b="0" i="0" dirty="0">
                <a:effectLst/>
                <a:highlight>
                  <a:srgbClr val="FFFFFF"/>
                </a:highlight>
                <a:latin typeface="Museo"/>
              </a:rPr>
              <a:t>1. Health</a:t>
            </a:r>
          </a:p>
          <a:p>
            <a:pPr algn="l">
              <a:buFont typeface="Arial" panose="020B0604020202020204" pitchFamily="34" charset="0"/>
              <a:buChar char="•"/>
            </a:pPr>
            <a:r>
              <a:rPr lang="en-GB" b="1" i="0" dirty="0">
                <a:solidFill>
                  <a:srgbClr val="202020"/>
                </a:solidFill>
                <a:effectLst/>
                <a:highlight>
                  <a:srgbClr val="FFFFFF"/>
                </a:highlight>
                <a:latin typeface="Museo"/>
              </a:rPr>
              <a:t>Physical health</a:t>
            </a:r>
            <a:r>
              <a:rPr lang="en-GB" b="0" i="0" dirty="0">
                <a:solidFill>
                  <a:srgbClr val="202020"/>
                </a:solidFill>
                <a:effectLst/>
                <a:highlight>
                  <a:srgbClr val="FFFFFF"/>
                </a:highlight>
                <a:latin typeface="Museo"/>
              </a:rPr>
              <a:t> - Health promotion, good rehabilitation practices, health checks, wellbeing benefits, health insurance protection, managing disability, occupational health support, employee assistance programme.</a:t>
            </a:r>
          </a:p>
          <a:p>
            <a:pPr algn="l">
              <a:buFont typeface="Arial" panose="020B0604020202020204" pitchFamily="34" charset="0"/>
              <a:buChar char="•"/>
            </a:pPr>
            <a:r>
              <a:rPr lang="en-GB" b="1" i="0" dirty="0">
                <a:solidFill>
                  <a:srgbClr val="202020"/>
                </a:solidFill>
                <a:effectLst/>
                <a:highlight>
                  <a:srgbClr val="FFFFFF"/>
                </a:highlight>
                <a:latin typeface="Museo"/>
              </a:rPr>
              <a:t>Physical safety</a:t>
            </a:r>
            <a:r>
              <a:rPr lang="en-GB" b="0" i="0" dirty="0">
                <a:solidFill>
                  <a:srgbClr val="202020"/>
                </a:solidFill>
                <a:effectLst/>
                <a:highlight>
                  <a:srgbClr val="FFFFFF"/>
                </a:highlight>
                <a:latin typeface="Museo"/>
              </a:rPr>
              <a:t> - Safe working practices, safe equipment, personal safety training.</a:t>
            </a:r>
          </a:p>
          <a:p>
            <a:pPr algn="l">
              <a:buFont typeface="Arial" panose="020B0604020202020204" pitchFamily="34" charset="0"/>
              <a:buChar char="•"/>
            </a:pPr>
            <a:r>
              <a:rPr lang="en-GB" b="1" i="0" dirty="0">
                <a:solidFill>
                  <a:srgbClr val="202020"/>
                </a:solidFill>
                <a:effectLst/>
                <a:highlight>
                  <a:srgbClr val="FFFFFF"/>
                </a:highlight>
                <a:latin typeface="Museo"/>
              </a:rPr>
              <a:t>Mental health</a:t>
            </a:r>
            <a:r>
              <a:rPr lang="en-GB" b="0" i="0" dirty="0">
                <a:solidFill>
                  <a:srgbClr val="202020"/>
                </a:solidFill>
                <a:effectLst/>
                <a:highlight>
                  <a:srgbClr val="FFFFFF"/>
                </a:highlight>
                <a:latin typeface="Museo"/>
              </a:rPr>
              <a:t> - Stress management, risk assessments, conflict resolution training, training line managers to have difficult conversations, managing mental ill health, occupational health support, employee assistance programme.</a:t>
            </a:r>
          </a:p>
          <a:p>
            <a:pPr algn="l"/>
            <a:r>
              <a:rPr lang="en-GB" b="0" i="0" dirty="0">
                <a:effectLst/>
                <a:highlight>
                  <a:srgbClr val="FFFFFF"/>
                </a:highlight>
                <a:latin typeface="Museo"/>
              </a:rPr>
              <a:t>2. Good work</a:t>
            </a:r>
          </a:p>
          <a:p>
            <a:pPr algn="l">
              <a:buFont typeface="Arial" panose="020B0604020202020204" pitchFamily="34" charset="0"/>
              <a:buChar char="•"/>
            </a:pPr>
            <a:r>
              <a:rPr lang="en-GB" b="1" i="0" dirty="0">
                <a:solidFill>
                  <a:srgbClr val="202020"/>
                </a:solidFill>
                <a:effectLst/>
                <a:highlight>
                  <a:srgbClr val="FFFFFF"/>
                </a:highlight>
                <a:latin typeface="Museo"/>
              </a:rPr>
              <a:t>Working environment</a:t>
            </a:r>
            <a:r>
              <a:rPr lang="en-GB" b="0" i="0" dirty="0">
                <a:solidFill>
                  <a:srgbClr val="202020"/>
                </a:solidFill>
                <a:effectLst/>
                <a:highlight>
                  <a:srgbClr val="FFFFFF"/>
                </a:highlight>
                <a:latin typeface="Museo"/>
              </a:rPr>
              <a:t> - Ergonomically designed working areas, open and inclusive culture.</a:t>
            </a:r>
          </a:p>
          <a:p>
            <a:pPr algn="l">
              <a:buFont typeface="Arial" panose="020B0604020202020204" pitchFamily="34" charset="0"/>
              <a:buChar char="•"/>
            </a:pPr>
            <a:r>
              <a:rPr lang="en-GB" b="1" i="0" dirty="0">
                <a:solidFill>
                  <a:srgbClr val="202020"/>
                </a:solidFill>
                <a:effectLst/>
                <a:highlight>
                  <a:srgbClr val="FFFFFF"/>
                </a:highlight>
                <a:latin typeface="Museo"/>
              </a:rPr>
              <a:t>Good line management</a:t>
            </a:r>
            <a:r>
              <a:rPr lang="en-GB" b="0" i="0" dirty="0">
                <a:solidFill>
                  <a:srgbClr val="202020"/>
                </a:solidFill>
                <a:effectLst/>
                <a:highlight>
                  <a:srgbClr val="FFFFFF"/>
                </a:highlight>
                <a:latin typeface="Museo"/>
              </a:rPr>
              <a:t> - Effective people management policies, training for line managers, sickness absence management.</a:t>
            </a:r>
          </a:p>
          <a:p>
            <a:pPr algn="l">
              <a:buFont typeface="Arial" panose="020B0604020202020204" pitchFamily="34" charset="0"/>
              <a:buChar char="•"/>
            </a:pPr>
            <a:r>
              <a:rPr lang="en-GB" b="1" i="0" dirty="0">
                <a:solidFill>
                  <a:srgbClr val="202020"/>
                </a:solidFill>
                <a:effectLst/>
                <a:highlight>
                  <a:srgbClr val="FFFFFF"/>
                </a:highlight>
                <a:latin typeface="Museo"/>
              </a:rPr>
              <a:t>Work demands</a:t>
            </a:r>
            <a:r>
              <a:rPr lang="en-GB" b="0" i="0" dirty="0">
                <a:solidFill>
                  <a:srgbClr val="202020"/>
                </a:solidFill>
                <a:effectLst/>
                <a:highlight>
                  <a:srgbClr val="FFFFFF"/>
                </a:highlight>
                <a:latin typeface="Museo"/>
              </a:rPr>
              <a:t> - Job design, job roles, job quality, workload, working hours, job satisfaction, work-life balance.</a:t>
            </a:r>
          </a:p>
          <a:p>
            <a:pPr algn="l">
              <a:buFont typeface="Arial" panose="020B0604020202020204" pitchFamily="34" charset="0"/>
              <a:buChar char="•"/>
            </a:pPr>
            <a:r>
              <a:rPr lang="en-GB" b="1" i="0" dirty="0">
                <a:solidFill>
                  <a:srgbClr val="202020"/>
                </a:solidFill>
                <a:effectLst/>
                <a:highlight>
                  <a:srgbClr val="FFFFFF"/>
                </a:highlight>
                <a:latin typeface="Museo"/>
              </a:rPr>
              <a:t>Autonomy</a:t>
            </a:r>
            <a:r>
              <a:rPr lang="en-GB" b="0" i="0" dirty="0">
                <a:solidFill>
                  <a:srgbClr val="202020"/>
                </a:solidFill>
                <a:effectLst/>
                <a:highlight>
                  <a:srgbClr val="FFFFFF"/>
                </a:highlight>
                <a:latin typeface="Museo"/>
              </a:rPr>
              <a:t> - Control, innovation, whistleblowing.</a:t>
            </a:r>
          </a:p>
          <a:p>
            <a:pPr algn="l">
              <a:buFont typeface="Arial" panose="020B0604020202020204" pitchFamily="34" charset="0"/>
              <a:buChar char="•"/>
            </a:pPr>
            <a:r>
              <a:rPr lang="en-GB" b="1" i="0" dirty="0">
                <a:solidFill>
                  <a:srgbClr val="202020"/>
                </a:solidFill>
                <a:effectLst/>
                <a:highlight>
                  <a:srgbClr val="FFFFFF"/>
                </a:highlight>
                <a:latin typeface="Museo"/>
              </a:rPr>
              <a:t>Change management</a:t>
            </a:r>
            <a:r>
              <a:rPr lang="en-GB" b="0" i="0" dirty="0">
                <a:solidFill>
                  <a:srgbClr val="202020"/>
                </a:solidFill>
                <a:effectLst/>
                <a:highlight>
                  <a:srgbClr val="FFFFFF"/>
                </a:highlight>
                <a:latin typeface="Museo"/>
              </a:rPr>
              <a:t> - Communication, involvement, leadership.</a:t>
            </a:r>
          </a:p>
          <a:p>
            <a:pPr algn="l">
              <a:buFont typeface="Arial" panose="020B0604020202020204" pitchFamily="34" charset="0"/>
              <a:buChar char="•"/>
            </a:pPr>
            <a:r>
              <a:rPr lang="en-GB" b="1" i="0" dirty="0">
                <a:solidFill>
                  <a:srgbClr val="202020"/>
                </a:solidFill>
                <a:effectLst/>
                <a:highlight>
                  <a:srgbClr val="FFFFFF"/>
                </a:highlight>
                <a:latin typeface="Museo"/>
              </a:rPr>
              <a:t>Pay and reward</a:t>
            </a:r>
            <a:r>
              <a:rPr lang="en-GB" b="0" i="0" dirty="0">
                <a:solidFill>
                  <a:srgbClr val="202020"/>
                </a:solidFill>
                <a:effectLst/>
                <a:highlight>
                  <a:srgbClr val="FFFFFF"/>
                </a:highlight>
                <a:latin typeface="Museo"/>
              </a:rPr>
              <a:t> - Fair and transparent remuneration practices, non-financial recognition.</a:t>
            </a:r>
          </a:p>
          <a:p>
            <a:pPr algn="l"/>
            <a:r>
              <a:rPr lang="en-GB" b="0" i="0" dirty="0">
                <a:effectLst/>
                <a:highlight>
                  <a:srgbClr val="FFFFFF"/>
                </a:highlight>
                <a:latin typeface="Museo"/>
              </a:rPr>
              <a:t>3. Values/Principles</a:t>
            </a:r>
          </a:p>
          <a:p>
            <a:pPr algn="l">
              <a:buFont typeface="Arial" panose="020B0604020202020204" pitchFamily="34" charset="0"/>
              <a:buChar char="•"/>
            </a:pPr>
            <a:r>
              <a:rPr lang="en-GB" b="1" i="0" dirty="0">
                <a:solidFill>
                  <a:srgbClr val="202020"/>
                </a:solidFill>
                <a:effectLst/>
                <a:highlight>
                  <a:srgbClr val="FFFFFF"/>
                </a:highlight>
                <a:latin typeface="Museo"/>
              </a:rPr>
              <a:t>Leadership</a:t>
            </a:r>
            <a:r>
              <a:rPr lang="en-GB" b="0" i="0" dirty="0">
                <a:solidFill>
                  <a:srgbClr val="202020"/>
                </a:solidFill>
                <a:effectLst/>
                <a:highlight>
                  <a:srgbClr val="FFFFFF"/>
                </a:highlight>
                <a:latin typeface="Museo"/>
              </a:rPr>
              <a:t> - Values-based leadership, clear mission and objectives, health and wellbeing strategy, corporate governance, building trust.</a:t>
            </a:r>
          </a:p>
          <a:p>
            <a:pPr algn="l">
              <a:buFont typeface="Arial" panose="020B0604020202020204" pitchFamily="34" charset="0"/>
              <a:buChar char="•"/>
            </a:pPr>
            <a:r>
              <a:rPr lang="en-GB" b="1" i="0" dirty="0">
                <a:solidFill>
                  <a:srgbClr val="202020"/>
                </a:solidFill>
                <a:effectLst/>
                <a:highlight>
                  <a:srgbClr val="FFFFFF"/>
                </a:highlight>
                <a:latin typeface="Museo"/>
              </a:rPr>
              <a:t>Ethical standards</a:t>
            </a:r>
            <a:r>
              <a:rPr lang="en-GB" b="0" i="0" dirty="0">
                <a:solidFill>
                  <a:srgbClr val="202020"/>
                </a:solidFill>
                <a:effectLst/>
                <a:highlight>
                  <a:srgbClr val="FFFFFF"/>
                </a:highlight>
                <a:latin typeface="Museo"/>
              </a:rPr>
              <a:t> - Dignity at work, corporate social responsibility, community investment, volunteering.</a:t>
            </a:r>
          </a:p>
          <a:p>
            <a:pPr algn="l">
              <a:buFont typeface="Arial" panose="020B0604020202020204" pitchFamily="34" charset="0"/>
              <a:buChar char="•"/>
            </a:pPr>
            <a:r>
              <a:rPr lang="en-GB" b="1" i="0" dirty="0">
                <a:solidFill>
                  <a:srgbClr val="202020"/>
                </a:solidFill>
                <a:effectLst/>
                <a:highlight>
                  <a:srgbClr val="FFFFFF"/>
                </a:highlight>
                <a:latin typeface="Museo"/>
              </a:rPr>
              <a:t>Inclusion and diversity</a:t>
            </a:r>
            <a:r>
              <a:rPr lang="en-GB" b="0" i="0" dirty="0">
                <a:solidFill>
                  <a:srgbClr val="202020"/>
                </a:solidFill>
                <a:effectLst/>
                <a:highlight>
                  <a:srgbClr val="FFFFFF"/>
                </a:highlight>
                <a:latin typeface="Museo"/>
              </a:rPr>
              <a:t> - Valuing difference, cultural engagement, training for employees and managers.</a:t>
            </a:r>
          </a:p>
          <a:p>
            <a:pPr algn="l"/>
            <a:r>
              <a:rPr lang="en-GB" b="0" i="0" dirty="0">
                <a:effectLst/>
                <a:highlight>
                  <a:srgbClr val="FFFFFF"/>
                </a:highlight>
                <a:latin typeface="Museo"/>
              </a:rPr>
              <a:t>4. Collective/Social</a:t>
            </a:r>
          </a:p>
          <a:p>
            <a:pPr algn="l">
              <a:buFont typeface="Arial" panose="020B0604020202020204" pitchFamily="34" charset="0"/>
              <a:buChar char="•"/>
            </a:pPr>
            <a:r>
              <a:rPr lang="en-GB" b="1" i="0" dirty="0">
                <a:solidFill>
                  <a:srgbClr val="202020"/>
                </a:solidFill>
                <a:effectLst/>
                <a:highlight>
                  <a:srgbClr val="FFFFFF"/>
                </a:highlight>
                <a:latin typeface="Museo"/>
              </a:rPr>
              <a:t>Employee voice</a:t>
            </a:r>
            <a:r>
              <a:rPr lang="en-GB" b="0" i="0" dirty="0">
                <a:solidFill>
                  <a:srgbClr val="202020"/>
                </a:solidFill>
                <a:effectLst/>
                <a:highlight>
                  <a:srgbClr val="FFFFFF"/>
                </a:highlight>
                <a:latin typeface="Museo"/>
              </a:rPr>
              <a:t> - Communication, consultation, genuine dialogue, involvement in decision making.</a:t>
            </a:r>
          </a:p>
          <a:p>
            <a:pPr algn="l">
              <a:buFont typeface="Arial" panose="020B0604020202020204" pitchFamily="34" charset="0"/>
              <a:buChar char="•"/>
            </a:pPr>
            <a:r>
              <a:rPr lang="en-GB" b="1" i="0" dirty="0">
                <a:solidFill>
                  <a:srgbClr val="202020"/>
                </a:solidFill>
                <a:effectLst/>
                <a:highlight>
                  <a:srgbClr val="FFFFFF"/>
                </a:highlight>
                <a:latin typeface="Museo"/>
              </a:rPr>
              <a:t>Positive relationships</a:t>
            </a:r>
            <a:r>
              <a:rPr lang="en-GB" b="0" i="0" dirty="0">
                <a:solidFill>
                  <a:srgbClr val="202020"/>
                </a:solidFill>
                <a:effectLst/>
                <a:highlight>
                  <a:srgbClr val="FFFFFF"/>
                </a:highlight>
                <a:latin typeface="Museo"/>
              </a:rPr>
              <a:t> - Management style, teamworking, healthy relationships with peers and managers, dignity and respect.</a:t>
            </a:r>
          </a:p>
          <a:p>
            <a:pPr algn="l"/>
            <a:r>
              <a:rPr lang="en-GB" b="0" i="0" dirty="0">
                <a:effectLst/>
                <a:highlight>
                  <a:srgbClr val="FFFFFF"/>
                </a:highlight>
                <a:latin typeface="Museo"/>
              </a:rPr>
              <a:t>5. Personal growth</a:t>
            </a:r>
          </a:p>
          <a:p>
            <a:pPr algn="l">
              <a:buFont typeface="Arial" panose="020B0604020202020204" pitchFamily="34" charset="0"/>
              <a:buChar char="•"/>
            </a:pPr>
            <a:r>
              <a:rPr lang="en-GB" b="1" i="0" dirty="0">
                <a:solidFill>
                  <a:srgbClr val="202020"/>
                </a:solidFill>
                <a:effectLst/>
                <a:highlight>
                  <a:srgbClr val="FFFFFF"/>
                </a:highlight>
                <a:latin typeface="Museo"/>
              </a:rPr>
              <a:t>Career development</a:t>
            </a:r>
            <a:r>
              <a:rPr lang="en-GB" b="0" i="0" dirty="0">
                <a:solidFill>
                  <a:srgbClr val="202020"/>
                </a:solidFill>
                <a:effectLst/>
                <a:highlight>
                  <a:srgbClr val="FFFFFF"/>
                </a:highlight>
                <a:latin typeface="Museo"/>
              </a:rPr>
              <a:t> - Mentoring, coaching, performance management, performance development plans, skills utilisation, succession planning.</a:t>
            </a:r>
          </a:p>
          <a:p>
            <a:pPr algn="l">
              <a:buFont typeface="Arial" panose="020B0604020202020204" pitchFamily="34" charset="0"/>
              <a:buChar char="•"/>
            </a:pPr>
            <a:r>
              <a:rPr lang="en-GB" b="1" i="0" dirty="0">
                <a:solidFill>
                  <a:srgbClr val="202020"/>
                </a:solidFill>
                <a:effectLst/>
                <a:highlight>
                  <a:srgbClr val="FFFFFF"/>
                </a:highlight>
                <a:latin typeface="Museo"/>
              </a:rPr>
              <a:t>Emotional</a:t>
            </a:r>
            <a:r>
              <a:rPr lang="en-GB" b="0" i="0" dirty="0">
                <a:solidFill>
                  <a:srgbClr val="202020"/>
                </a:solidFill>
                <a:effectLst/>
                <a:highlight>
                  <a:srgbClr val="FFFFFF"/>
                </a:highlight>
                <a:latin typeface="Museo"/>
              </a:rPr>
              <a:t> - Positive relationships, personal resilience training,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Lifelong learning</a:t>
            </a:r>
            <a:r>
              <a:rPr lang="en-GB" b="0" i="0" dirty="0">
                <a:solidFill>
                  <a:srgbClr val="202020"/>
                </a:solidFill>
                <a:effectLst/>
                <a:highlight>
                  <a:srgbClr val="FFFFFF"/>
                </a:highlight>
                <a:latin typeface="Museo"/>
              </a:rPr>
              <a:t> - Performance development plans, access to training, mid-career review, technical and vocational learning, challenging work.</a:t>
            </a:r>
          </a:p>
          <a:p>
            <a:pPr algn="l">
              <a:buFont typeface="Arial" panose="020B0604020202020204" pitchFamily="34" charset="0"/>
              <a:buChar char="•"/>
            </a:pPr>
            <a:r>
              <a:rPr lang="en-GB" b="1" i="0" dirty="0">
                <a:solidFill>
                  <a:srgbClr val="202020"/>
                </a:solidFill>
                <a:effectLst/>
                <a:highlight>
                  <a:srgbClr val="FFFFFF"/>
                </a:highlight>
                <a:latin typeface="Museo"/>
              </a:rPr>
              <a:t>Creativity</a:t>
            </a:r>
            <a:r>
              <a:rPr lang="en-GB" b="0" i="0" dirty="0">
                <a:solidFill>
                  <a:srgbClr val="202020"/>
                </a:solidFill>
                <a:effectLst/>
                <a:highlight>
                  <a:srgbClr val="FFFFFF"/>
                </a:highlight>
                <a:latin typeface="Museo"/>
              </a:rPr>
              <a:t> - Open and collaborative culture, innovation workshops.</a:t>
            </a:r>
          </a:p>
          <a:p>
            <a:pPr algn="l"/>
            <a:r>
              <a:rPr lang="en-GB" b="0" i="0" dirty="0">
                <a:effectLst/>
                <a:highlight>
                  <a:srgbClr val="FFFFFF"/>
                </a:highlight>
                <a:latin typeface="Museo"/>
              </a:rPr>
              <a:t>6. Good lifestyle choices</a:t>
            </a:r>
          </a:p>
          <a:p>
            <a:pPr algn="l">
              <a:buFont typeface="Arial" panose="020B0604020202020204" pitchFamily="34" charset="0"/>
              <a:buChar char="•"/>
            </a:pPr>
            <a:r>
              <a:rPr lang="en-GB" b="1" i="0" dirty="0">
                <a:solidFill>
                  <a:srgbClr val="202020"/>
                </a:solidFill>
                <a:effectLst/>
                <a:highlight>
                  <a:srgbClr val="FFFFFF"/>
                </a:highlight>
                <a:latin typeface="Museo"/>
              </a:rPr>
              <a:t>Physical activity</a:t>
            </a:r>
            <a:r>
              <a:rPr lang="en-GB" b="0" i="0" dirty="0">
                <a:solidFill>
                  <a:srgbClr val="202020"/>
                </a:solidFill>
                <a:effectLst/>
                <a:highlight>
                  <a:srgbClr val="FFFFFF"/>
                </a:highlight>
                <a:latin typeface="Museo"/>
              </a:rPr>
              <a:t> - Walking clubs, lunchtime yoga, charity walks.</a:t>
            </a:r>
          </a:p>
          <a:p>
            <a:pPr algn="l">
              <a:buFont typeface="Arial" panose="020B0604020202020204" pitchFamily="34" charset="0"/>
              <a:buChar char="•"/>
            </a:pPr>
            <a:r>
              <a:rPr lang="en-GB" b="1" i="0" dirty="0">
                <a:solidFill>
                  <a:srgbClr val="202020"/>
                </a:solidFill>
                <a:effectLst/>
                <a:highlight>
                  <a:srgbClr val="FFFFFF"/>
                </a:highlight>
                <a:latin typeface="Museo"/>
              </a:rPr>
              <a:t>Healthy eating</a:t>
            </a:r>
            <a:r>
              <a:rPr lang="en-GB" b="0" i="0" dirty="0">
                <a:solidFill>
                  <a:srgbClr val="202020"/>
                </a:solidFill>
                <a:effectLst/>
                <a:highlight>
                  <a:srgbClr val="FFFFFF"/>
                </a:highlight>
                <a:latin typeface="Museo"/>
              </a:rPr>
              <a:t> - Recipe clubs, healthy menu choices in the canteen.</a:t>
            </a:r>
          </a:p>
          <a:p>
            <a:pPr algn="l"/>
            <a:r>
              <a:rPr lang="en-GB" b="0" i="0" dirty="0">
                <a:effectLst/>
                <a:highlight>
                  <a:srgbClr val="FFFFFF"/>
                </a:highlight>
                <a:latin typeface="Museo"/>
              </a:rPr>
              <a:t>7.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Fair pay and benefit policies</a:t>
            </a:r>
            <a:r>
              <a:rPr lang="en-GB" b="0" i="0" dirty="0">
                <a:solidFill>
                  <a:srgbClr val="202020"/>
                </a:solidFill>
                <a:effectLst/>
                <a:highlight>
                  <a:srgbClr val="FFFFFF"/>
                </a:highlight>
                <a:latin typeface="Museo"/>
              </a:rPr>
              <a:t> - Pay rates above the statutory National Minimum/Living Wage, flexible benefits scheme.</a:t>
            </a:r>
          </a:p>
          <a:p>
            <a:pPr algn="l">
              <a:buFont typeface="Arial" panose="020B0604020202020204" pitchFamily="34" charset="0"/>
              <a:buChar char="•"/>
            </a:pPr>
            <a:r>
              <a:rPr lang="en-GB" b="1" i="0" dirty="0">
                <a:solidFill>
                  <a:srgbClr val="202020"/>
                </a:solidFill>
                <a:effectLst/>
                <a:highlight>
                  <a:srgbClr val="FFFFFF"/>
                </a:highlight>
                <a:latin typeface="Museo"/>
              </a:rPr>
              <a:t>Retirement planning</a:t>
            </a:r>
            <a:r>
              <a:rPr lang="en-GB" b="0" i="0" dirty="0">
                <a:solidFill>
                  <a:srgbClr val="202020"/>
                </a:solidFill>
                <a:effectLst/>
                <a:highlight>
                  <a:srgbClr val="FFFFFF"/>
                </a:highlight>
                <a:latin typeface="Museo"/>
              </a:rPr>
              <a:t> - Phased retirement such as a three- or four-day week, pre-retirement courses for people approaching retirement.</a:t>
            </a:r>
          </a:p>
          <a:p>
            <a:pPr algn="l">
              <a:buFont typeface="Arial" panose="020B0604020202020204" pitchFamily="34" charset="0"/>
              <a:buChar char="•"/>
            </a:pPr>
            <a:r>
              <a:rPr lang="en-GB" b="1" i="0" dirty="0">
                <a:solidFill>
                  <a:srgbClr val="202020"/>
                </a:solidFill>
                <a:effectLst/>
                <a:highlight>
                  <a:srgbClr val="FFFFFF"/>
                </a:highlight>
                <a:latin typeface="Museo"/>
              </a:rPr>
              <a:t>Employee financial support</a:t>
            </a:r>
            <a:r>
              <a:rPr lang="en-GB" b="0" i="0" dirty="0">
                <a:solidFill>
                  <a:srgbClr val="202020"/>
                </a:solidFill>
                <a:effectLst/>
                <a:highlight>
                  <a:srgbClr val="FFFFFF"/>
                </a:highlight>
                <a:latin typeface="Museo"/>
              </a:rPr>
              <a:t>- Employee assistance programme offering debt counselling, signposting to external sources of free advice (for example, Citizens Advice), access to independent financial advisers.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C7F02B-0C6D-468F-8B1C-7E7F0134CF8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28790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58</a:t>
            </a:fld>
            <a:endParaRPr lang="en-GB"/>
          </a:p>
        </p:txBody>
      </p:sp>
    </p:spTree>
    <p:extLst>
      <p:ext uri="{BB962C8B-B14F-4D97-AF65-F5344CB8AC3E}">
        <p14:creationId xmlns:p14="http://schemas.microsoft.com/office/powerpoint/2010/main" val="354907317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200" b="0" i="0" u="none" strike="noStrike" kern="1200" cap="none" spc="0" normalizeH="0" baseline="0" noProof="0" dirty="0">
                <a:ln>
                  <a:noFill/>
                </a:ln>
                <a:solidFill>
                  <a:prstClr val="black"/>
                </a:solidFill>
                <a:effectLst/>
                <a:uLnTx/>
                <a:uFillTx/>
                <a:latin typeface="Museo"/>
                <a:ea typeface="+mn-ea"/>
                <a:cs typeface="+mn-cs"/>
              </a:rPr>
              <a:t>An annual benchmark of job quality in the UK, giving evidence-based insight on how to improve work and working lives.</a:t>
            </a:r>
          </a:p>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59</a:t>
            </a:fld>
            <a:endParaRPr lang="en-GB"/>
          </a:p>
        </p:txBody>
      </p:sp>
    </p:spTree>
    <p:extLst>
      <p:ext uri="{BB962C8B-B14F-4D97-AF65-F5344CB8AC3E}">
        <p14:creationId xmlns:p14="http://schemas.microsoft.com/office/powerpoint/2010/main" val="189260645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BB773B70-D33F-7846-89AB-1C60635AB4AD}" type="slidenum">
              <a:rPr lang="en-GB"/>
              <a:pPr>
                <a:defRPr/>
              </a:pPr>
              <a:t>60</a:t>
            </a:fld>
            <a:endParaRPr lang="en-GB"/>
          </a:p>
        </p:txBody>
      </p:sp>
      <p:sp>
        <p:nvSpPr>
          <p:cNvPr id="1331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3315" name="Rectangle 3"/>
          <p:cNvSpPr>
            <a:spLocks noGrp="1" noChangeArrowheads="1"/>
          </p:cNvSpPr>
          <p:nvPr>
            <p:ph type="body" idx="1"/>
          </p:nvPr>
        </p:nvSpPr>
        <p:spPr/>
        <p:txBody>
          <a:bodyPr/>
          <a:lstStyle/>
          <a:p>
            <a:pPr eaLnBrk="1" hangingPunct="1">
              <a:defRPr/>
            </a:pPr>
            <a:r>
              <a:rPr lang="en-GB" i="1" dirty="0"/>
              <a:t>Counselling</a:t>
            </a:r>
          </a:p>
          <a:p>
            <a:pPr eaLnBrk="1" hangingPunct="1">
              <a:defRPr/>
            </a:pPr>
            <a:r>
              <a:rPr lang="en-GB" dirty="0"/>
              <a:t>The areas where counselling and other forms of help may be provided are:</a:t>
            </a:r>
            <a:endParaRPr lang="en-GB" i="1" dirty="0"/>
          </a:p>
          <a:p>
            <a:pPr eaLnBrk="1" hangingPunct="1">
              <a:defRPr/>
            </a:pPr>
            <a:r>
              <a:rPr lang="en-GB" i="1" dirty="0"/>
              <a:t>Sickness </a:t>
            </a:r>
            <a:r>
              <a:rPr lang="en-GB" dirty="0"/>
              <a:t>- the provision of help and advice to employees absent from work for long periods due to illness, this might include sick visits.</a:t>
            </a:r>
            <a:endParaRPr lang="en-GB" i="1" dirty="0"/>
          </a:p>
          <a:p>
            <a:pPr eaLnBrk="1" hangingPunct="1">
              <a:defRPr/>
            </a:pPr>
            <a:r>
              <a:rPr lang="en-GB" i="1" dirty="0"/>
              <a:t>Bereavement </a:t>
            </a:r>
            <a:r>
              <a:rPr lang="en-GB" dirty="0"/>
              <a:t>– advice on how to cope with the death of a partner or close relative.</a:t>
            </a:r>
            <a:endParaRPr lang="en-GB" i="1" dirty="0"/>
          </a:p>
          <a:p>
            <a:pPr eaLnBrk="1" hangingPunct="1">
              <a:defRPr/>
            </a:pPr>
            <a:r>
              <a:rPr lang="en-GB" i="1" dirty="0"/>
              <a:t>Domestic problems </a:t>
            </a:r>
            <a:r>
              <a:rPr lang="en-GB" dirty="0"/>
              <a:t>– normally they should not be the concern of the employee but if someone is very distressed help can be offered through a counselling service.</a:t>
            </a:r>
            <a:endParaRPr lang="en-GB" i="1" dirty="0"/>
          </a:p>
          <a:p>
            <a:pPr eaLnBrk="1" hangingPunct="1">
              <a:defRPr/>
            </a:pPr>
            <a:r>
              <a:rPr lang="en-GB" i="1" dirty="0"/>
              <a:t>Retirement </a:t>
            </a:r>
            <a:r>
              <a:rPr lang="en-GB" dirty="0"/>
              <a:t>-  advice can be made available to employees who are about to retire to prepare them for their new circumstances; continued counselling and visiting services ay be provided for retired employees.</a:t>
            </a:r>
          </a:p>
          <a:p>
            <a:pPr eaLnBrk="1" hangingPunct="1">
              <a:defRPr/>
            </a:pPr>
            <a:r>
              <a:rPr lang="en-GB" dirty="0"/>
              <a:t>But counselling is a skilled business, and is best carried out by trained people. </a:t>
            </a:r>
          </a:p>
          <a:p>
            <a:pPr eaLnBrk="1" hangingPunct="1">
              <a:defRPr/>
            </a:pPr>
            <a:r>
              <a:rPr lang="en-GB" i="1" dirty="0"/>
              <a:t>Employee assistance programmes (EAPs)</a:t>
            </a:r>
            <a:r>
              <a:rPr lang="en-GB" dirty="0"/>
              <a:t> </a:t>
            </a:r>
          </a:p>
          <a:p>
            <a:pPr eaLnBrk="1" hangingPunct="1">
              <a:defRPr/>
            </a:pPr>
            <a:r>
              <a:rPr lang="en-GB" dirty="0"/>
              <a:t>EAP services are provided by external agencies who enable employees to access counselling through a phone service although face-to-face counselling may also be offered. Employers can refer employees to the service which is  confidential between the agency and the individual. </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Is your firm guilty of ‘wellbeing washing’?</a:t>
            </a:r>
            <a:endParaRPr lang="en-GB" dirty="0"/>
          </a:p>
          <a:p>
            <a:endParaRPr lang="en-GB" dirty="0"/>
          </a:p>
          <a:p>
            <a:r>
              <a:rPr lang="en-GB" sz="1200" b="1" i="0" kern="1200" dirty="0">
                <a:solidFill>
                  <a:schemeClr val="tx1"/>
                </a:solidFill>
                <a:effectLst/>
                <a:latin typeface="+mn-lt"/>
                <a:ea typeface="+mn-ea"/>
                <a:cs typeface="+mn-cs"/>
              </a:rPr>
              <a:t>Token gestures:</a:t>
            </a:r>
            <a:r>
              <a:rPr lang="en-GB" sz="1200" b="0" i="0" kern="1200" dirty="0">
                <a:solidFill>
                  <a:schemeClr val="tx1"/>
                </a:solidFill>
                <a:effectLst/>
                <a:latin typeface="+mn-lt"/>
                <a:ea typeface="+mn-ea"/>
                <a:cs typeface="+mn-cs"/>
              </a:rPr>
              <a:t> Providing a gym membership or a one-off yoga session, but not addressing the underlying issues like toxic work culture or unsustainable workloads.</a:t>
            </a:r>
          </a:p>
          <a:p>
            <a:r>
              <a:rPr lang="en-GB" sz="1200" b="1" i="0" kern="1200" dirty="0">
                <a:solidFill>
                  <a:schemeClr val="tx1"/>
                </a:solidFill>
                <a:effectLst/>
                <a:latin typeface="+mn-lt"/>
                <a:ea typeface="+mn-ea"/>
                <a:cs typeface="+mn-cs"/>
              </a:rPr>
              <a:t>Misleading policies:</a:t>
            </a:r>
            <a:r>
              <a:rPr lang="en-GB" sz="1200" b="0" i="0" kern="1200" dirty="0">
                <a:solidFill>
                  <a:schemeClr val="tx1"/>
                </a:solidFill>
                <a:effectLst/>
                <a:latin typeface="+mn-lt"/>
                <a:ea typeface="+mn-ea"/>
                <a:cs typeface="+mn-cs"/>
              </a:rPr>
              <a:t> Publicly promoting work-life balance while simultaneously creating a culture where employees feel pressured to work long hours or be available outside of normal working hours.</a:t>
            </a:r>
          </a:p>
          <a:p>
            <a:r>
              <a:rPr lang="en-GB" sz="1200" b="1" i="0" kern="1200" dirty="0">
                <a:solidFill>
                  <a:schemeClr val="tx1"/>
                </a:solidFill>
                <a:effectLst/>
                <a:latin typeface="+mn-lt"/>
                <a:ea typeface="+mn-ea"/>
                <a:cs typeface="+mn-cs"/>
              </a:rPr>
              <a:t>Inconsistent support:</a:t>
            </a:r>
            <a:r>
              <a:rPr lang="en-GB" sz="1200" b="0" i="0" kern="1200" dirty="0">
                <a:solidFill>
                  <a:schemeClr val="tx1"/>
                </a:solidFill>
                <a:effectLst/>
                <a:latin typeface="+mn-lt"/>
                <a:ea typeface="+mn-ea"/>
                <a:cs typeface="+mn-cs"/>
              </a:rPr>
              <a:t> Celebrating mental health awareness days with social media posts or small events while failing to provide any real support or resources for employees' mental health.</a:t>
            </a:r>
          </a:p>
          <a:p>
            <a:r>
              <a:rPr lang="en-GB" sz="1200" b="1" i="0" kern="1200" dirty="0">
                <a:solidFill>
                  <a:schemeClr val="tx1"/>
                </a:solidFill>
                <a:effectLst/>
                <a:latin typeface="+mn-lt"/>
                <a:ea typeface="+mn-ea"/>
                <a:cs typeface="+mn-cs"/>
              </a:rPr>
              <a:t>Ignoring systemic issues:</a:t>
            </a:r>
            <a:r>
              <a:rPr lang="en-GB" sz="1200" b="0" i="0" kern="1200" dirty="0">
                <a:solidFill>
                  <a:schemeClr val="tx1"/>
                </a:solidFill>
                <a:effectLst/>
                <a:latin typeface="+mn-lt"/>
                <a:ea typeface="+mn-ea"/>
                <a:cs typeface="+mn-cs"/>
              </a:rPr>
              <a:t> Offering a generic Employee Assistance Program (EAP) that isn't tailored to employee needs, or providing a "quiet room" that employees are discouraged from using.</a:t>
            </a:r>
          </a:p>
          <a:p>
            <a:r>
              <a:rPr lang="en-GB" sz="1200" b="1" i="0" kern="1200" dirty="0">
                <a:solidFill>
                  <a:schemeClr val="tx1"/>
                </a:solidFill>
                <a:effectLst/>
                <a:latin typeface="+mn-lt"/>
                <a:ea typeface="+mn-ea"/>
                <a:cs typeface="+mn-cs"/>
              </a:rPr>
              <a:t>Outdated or irrelevant benefits:</a:t>
            </a:r>
            <a:r>
              <a:rPr lang="en-GB" sz="1200" b="0" i="0" kern="1200" dirty="0">
                <a:solidFill>
                  <a:schemeClr val="tx1"/>
                </a:solidFill>
                <a:effectLst/>
                <a:latin typeface="+mn-lt"/>
                <a:ea typeface="+mn-ea"/>
                <a:cs typeface="+mn-cs"/>
              </a:rPr>
              <a:t> Focusing on minor perks, like free fruit, when employees actually need more fundamental support like fair pay, job satisfaction, or flexible working arrangements. </a:t>
            </a:r>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61</a:t>
            </a:fld>
            <a:endParaRPr lang="en-GB"/>
          </a:p>
        </p:txBody>
      </p:sp>
    </p:spTree>
    <p:extLst>
      <p:ext uri="{BB962C8B-B14F-4D97-AF65-F5344CB8AC3E}">
        <p14:creationId xmlns:p14="http://schemas.microsoft.com/office/powerpoint/2010/main" val="401319518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62</a:t>
            </a:fld>
            <a:endParaRPr lang="en-GB"/>
          </a:p>
        </p:txBody>
      </p:sp>
    </p:spTree>
    <p:extLst>
      <p:ext uri="{BB962C8B-B14F-4D97-AF65-F5344CB8AC3E}">
        <p14:creationId xmlns:p14="http://schemas.microsoft.com/office/powerpoint/2010/main" val="180557538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63</a:t>
            </a:fld>
            <a:endParaRPr lang="en-GB"/>
          </a:p>
        </p:txBody>
      </p:sp>
    </p:spTree>
    <p:extLst>
      <p:ext uri="{BB962C8B-B14F-4D97-AF65-F5344CB8AC3E}">
        <p14:creationId xmlns:p14="http://schemas.microsoft.com/office/powerpoint/2010/main" val="406640432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64</a:t>
            </a:fld>
            <a:endParaRPr lang="en-GB"/>
          </a:p>
        </p:txBody>
      </p:sp>
    </p:spTree>
    <p:extLst>
      <p:ext uri="{BB962C8B-B14F-4D97-AF65-F5344CB8AC3E}">
        <p14:creationId xmlns:p14="http://schemas.microsoft.com/office/powerpoint/2010/main" val="114474723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stage is linked and equally important.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employee lifecycle is a list of the different stages in chronological order, from the first moment someone becomes aware of the organisation through to the day they leave and perhaps beyond. This may be a helpful way to show that each person connected to the organisation you work for is on a journey, and you can make sure that everything they need gets proper attention and is in the right order.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 people professional, part of your job is to understand this lifecycle and how it impacts people and their engagement, retention, ability to reach their full potential and overall performance in your organisation. It shows a holistic approach, in that no single part acts in isolation and they all interconnect and link together.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65</a:t>
            </a:fld>
            <a:endParaRPr lang="en-GB"/>
          </a:p>
        </p:txBody>
      </p:sp>
    </p:spTree>
    <p:extLst>
      <p:ext uri="{BB962C8B-B14F-4D97-AF65-F5344CB8AC3E}">
        <p14:creationId xmlns:p14="http://schemas.microsoft.com/office/powerpoint/2010/main" val="250707177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Retention strategies shouldn’t be one-dimensional, focussing solely on total rewards, job satisfaction or employee engagement. Modern approaches to retention need to include both short- and long-term strategies, and be more holistic, incorporating individual and collective initiatives.</a:t>
            </a:r>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66</a:t>
            </a:fld>
            <a:endParaRPr lang="en-GB"/>
          </a:p>
        </p:txBody>
      </p:sp>
    </p:spTree>
    <p:extLst>
      <p:ext uri="{BB962C8B-B14F-4D97-AF65-F5344CB8AC3E}">
        <p14:creationId xmlns:p14="http://schemas.microsoft.com/office/powerpoint/2010/main" val="294426500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67</a:t>
            </a:fld>
            <a:endParaRPr lang="en-GB"/>
          </a:p>
        </p:txBody>
      </p:sp>
    </p:spTree>
    <p:extLst>
      <p:ext uri="{BB962C8B-B14F-4D97-AF65-F5344CB8AC3E}">
        <p14:creationId xmlns:p14="http://schemas.microsoft.com/office/powerpoint/2010/main" val="370675950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identify links between the two</a:t>
            </a:r>
          </a:p>
        </p:txBody>
      </p:sp>
      <p:sp>
        <p:nvSpPr>
          <p:cNvPr id="4" name="Slide Number Placeholder 3"/>
          <p:cNvSpPr>
            <a:spLocks noGrp="1"/>
          </p:cNvSpPr>
          <p:nvPr>
            <p:ph type="sldNum" sz="quarter" idx="5"/>
          </p:nvPr>
        </p:nvSpPr>
        <p:spPr/>
        <p:txBody>
          <a:bodyPr/>
          <a:lstStyle/>
          <a:p>
            <a:fld id="{6FDC481A-D341-4639-8E75-148079780374}" type="slidenum">
              <a:rPr lang="en-GB" smtClean="0"/>
              <a:t>68</a:t>
            </a:fld>
            <a:endParaRPr lang="en-GB"/>
          </a:p>
        </p:txBody>
      </p:sp>
    </p:spTree>
    <p:extLst>
      <p:ext uri="{BB962C8B-B14F-4D97-AF65-F5344CB8AC3E}">
        <p14:creationId xmlns:p14="http://schemas.microsoft.com/office/powerpoint/2010/main" val="409279350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Fairness and Trust:</a:t>
            </a:r>
            <a:r>
              <a:rPr lang="en-GB" sz="1200" b="0" i="0" kern="1200" dirty="0">
                <a:solidFill>
                  <a:schemeClr val="tx1"/>
                </a:solidFill>
                <a:effectLst/>
                <a:latin typeface="+mn-lt"/>
                <a:ea typeface="+mn-ea"/>
                <a:cs typeface="+mn-cs"/>
              </a:rPr>
              <a:t> When employees perceive that procedures are fair, transparent, and applied consistently, it builds trust in management and the organisation's processes. This trust is a cornerstone of a positive workplace culture that encourages employees to stay.</a:t>
            </a:r>
          </a:p>
          <a:p>
            <a:r>
              <a:rPr lang="en-GB" sz="1200" b="1" i="0" kern="1200" dirty="0">
                <a:solidFill>
                  <a:schemeClr val="tx1"/>
                </a:solidFill>
                <a:effectLst/>
                <a:latin typeface="+mn-lt"/>
                <a:ea typeface="+mn-ea"/>
                <a:cs typeface="+mn-cs"/>
              </a:rPr>
              <a:t>Conflict Resolution:</a:t>
            </a:r>
            <a:r>
              <a:rPr lang="en-GB" sz="1200" b="0" i="0" kern="1200" dirty="0">
                <a:solidFill>
                  <a:schemeClr val="tx1"/>
                </a:solidFill>
                <a:effectLst/>
                <a:latin typeface="+mn-lt"/>
                <a:ea typeface="+mn-ea"/>
                <a:cs typeface="+mn-cs"/>
              </a:rPr>
              <a:t> These procedures provide a formal structure for addressing misconduct or employee concerns promptly and effectively. Resolving issues at an early, informal stage prevents conflicts from escalating into major problems, which can otherwise lead to an unhappy work environment and staff departures.</a:t>
            </a:r>
          </a:p>
          <a:p>
            <a:r>
              <a:rPr lang="en-GB" sz="1200" b="1" i="0" kern="1200" dirty="0">
                <a:solidFill>
                  <a:schemeClr val="tx1"/>
                </a:solidFill>
                <a:effectLst/>
                <a:latin typeface="+mn-lt"/>
                <a:ea typeface="+mn-ea"/>
                <a:cs typeface="+mn-cs"/>
              </a:rPr>
              <a:t>Employee Voice:</a:t>
            </a:r>
            <a:r>
              <a:rPr lang="en-GB" sz="1200" b="0" i="0" kern="1200" dirty="0">
                <a:solidFill>
                  <a:schemeClr val="tx1"/>
                </a:solidFill>
                <a:effectLst/>
                <a:latin typeface="+mn-lt"/>
                <a:ea typeface="+mn-ea"/>
                <a:cs typeface="+mn-cs"/>
              </a:rPr>
              <a:t> Effective grievance mechanisms provide employees with a platform to raise concerns without fear of retaliation. When employees feel their voices are heard and valued, their engagement and satisfaction increase, which in turn reduces the likelihood of them seeking employment elsewhere.</a:t>
            </a:r>
          </a:p>
          <a:p>
            <a:r>
              <a:rPr lang="en-GB" sz="1200" b="1" i="0" kern="1200" dirty="0">
                <a:solidFill>
                  <a:schemeClr val="tx1"/>
                </a:solidFill>
                <a:effectLst/>
                <a:latin typeface="+mn-lt"/>
                <a:ea typeface="+mn-ea"/>
                <a:cs typeface="+mn-cs"/>
              </a:rPr>
              <a:t>Clear Expectations:</a:t>
            </a:r>
            <a:r>
              <a:rPr lang="en-GB" sz="1200" b="0" i="0" kern="1200" dirty="0">
                <a:solidFill>
                  <a:schemeClr val="tx1"/>
                </a:solidFill>
                <a:effectLst/>
                <a:latin typeface="+mn-lt"/>
                <a:ea typeface="+mn-ea"/>
                <a:cs typeface="+mn-cs"/>
              </a:rPr>
              <a:t> Disciplinary procedures make clear what is expected of employees in terms of performance and conduct, along with the consequences of not meeting these standards. This clarity can prevent issues from arising in the first place, leading to a more stable and productive workforce.</a:t>
            </a:r>
          </a:p>
          <a:p>
            <a:r>
              <a:rPr lang="en-GB" sz="1200" b="1" i="0" kern="1200" dirty="0">
                <a:solidFill>
                  <a:schemeClr val="tx1"/>
                </a:solidFill>
                <a:effectLst/>
                <a:latin typeface="+mn-lt"/>
                <a:ea typeface="+mn-ea"/>
                <a:cs typeface="+mn-cs"/>
              </a:rPr>
              <a:t>Risk Mitigation (Constructive Dismissal):</a:t>
            </a:r>
            <a:r>
              <a:rPr lang="en-GB" sz="1200" b="0" i="0" kern="1200" dirty="0">
                <a:solidFill>
                  <a:schemeClr val="tx1"/>
                </a:solidFill>
                <a:effectLst/>
                <a:latin typeface="+mn-lt"/>
                <a:ea typeface="+mn-ea"/>
                <a:cs typeface="+mn-cs"/>
              </a:rPr>
              <a:t> A failure to deal with genuine grievances effectively can be a fundamental breach of contract, potentially leading to an employee's resignation and a claim for constructive dismissal. Adhering to fair procedures significantly reduces legal risks and associated costs, which helps maintain a stable workforce.</a:t>
            </a:r>
          </a:p>
          <a:p>
            <a:r>
              <a:rPr lang="en-GB" sz="1200" b="1" i="0" kern="1200" dirty="0">
                <a:solidFill>
                  <a:schemeClr val="tx1"/>
                </a:solidFill>
                <a:effectLst/>
                <a:latin typeface="+mn-lt"/>
                <a:ea typeface="+mn-ea"/>
                <a:cs typeface="+mn-cs"/>
              </a:rPr>
              <a:t>Morale and Engagement:</a:t>
            </a:r>
            <a:r>
              <a:rPr lang="en-GB" sz="1200" b="0" i="0" kern="1200" dirty="0">
                <a:solidFill>
                  <a:schemeClr val="tx1"/>
                </a:solidFill>
                <a:effectLst/>
                <a:latin typeface="+mn-lt"/>
                <a:ea typeface="+mn-ea"/>
                <a:cs typeface="+mn-cs"/>
              </a:rPr>
              <a:t> Unresolved grievances or unfairly handled disciplinary actions lead to low morale, decreased job satisfaction, and disengagement. These negative factors are key drivers of high employee turnover rates.</a:t>
            </a:r>
          </a:p>
          <a:p>
            <a:r>
              <a:rPr lang="en-GB" sz="1200" b="1" i="0" kern="1200" dirty="0">
                <a:solidFill>
                  <a:schemeClr val="tx1"/>
                </a:solidFill>
                <a:effectLst/>
                <a:latin typeface="+mn-lt"/>
                <a:ea typeface="+mn-ea"/>
                <a:cs typeface="+mn-cs"/>
              </a:rPr>
              <a:t>Opportunities for Improvement:</a:t>
            </a:r>
            <a:r>
              <a:rPr lang="en-GB" sz="1200" b="0" i="0" kern="1200" dirty="0">
                <a:solidFill>
                  <a:schemeClr val="tx1"/>
                </a:solidFill>
                <a:effectLst/>
                <a:latin typeface="+mn-lt"/>
                <a:ea typeface="+mn-ea"/>
                <a:cs typeface="+mn-cs"/>
              </a:rPr>
              <a:t> An effective, supportive disciplinary process focuses not just on punishment but also on constructive feedback and opportunities for employees to improve and develop. By helping employees address underlying issues and reach their potential, organisations can retain valuable talent they might otherwise lose. </a:t>
            </a:r>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69</a:t>
            </a:fld>
            <a:endParaRPr lang="en-GB"/>
          </a:p>
        </p:txBody>
      </p:sp>
    </p:spTree>
    <p:extLst>
      <p:ext uri="{BB962C8B-B14F-4D97-AF65-F5344CB8AC3E}">
        <p14:creationId xmlns:p14="http://schemas.microsoft.com/office/powerpoint/2010/main" val="16146700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70</a:t>
            </a:fld>
            <a:endParaRPr lang="en-GB"/>
          </a:p>
        </p:txBody>
      </p:sp>
    </p:spTree>
    <p:extLst>
      <p:ext uri="{BB962C8B-B14F-4D97-AF65-F5344CB8AC3E}">
        <p14:creationId xmlns:p14="http://schemas.microsoft.com/office/powerpoint/2010/main" val="16731092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71</a:t>
            </a:fld>
            <a:endParaRPr lang="en-GB"/>
          </a:p>
        </p:txBody>
      </p:sp>
    </p:spTree>
    <p:extLst>
      <p:ext uri="{BB962C8B-B14F-4D97-AF65-F5344CB8AC3E}">
        <p14:creationId xmlns:p14="http://schemas.microsoft.com/office/powerpoint/2010/main" val="327003088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80</a:t>
            </a:fld>
            <a:endParaRPr lang="en-GB"/>
          </a:p>
        </p:txBody>
      </p:sp>
    </p:spTree>
    <p:extLst>
      <p:ext uri="{BB962C8B-B14F-4D97-AF65-F5344CB8AC3E}">
        <p14:creationId xmlns:p14="http://schemas.microsoft.com/office/powerpoint/2010/main" val="51904577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83</a:t>
            </a:fld>
            <a:endParaRPr lang="en-GB"/>
          </a:p>
        </p:txBody>
      </p:sp>
    </p:spTree>
    <p:extLst>
      <p:ext uri="{BB962C8B-B14F-4D97-AF65-F5344CB8AC3E}">
        <p14:creationId xmlns:p14="http://schemas.microsoft.com/office/powerpoint/2010/main" val="284079973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84</a:t>
            </a:fld>
            <a:endParaRPr lang="en-GB"/>
          </a:p>
        </p:txBody>
      </p:sp>
    </p:spTree>
    <p:extLst>
      <p:ext uri="{BB962C8B-B14F-4D97-AF65-F5344CB8AC3E}">
        <p14:creationId xmlns:p14="http://schemas.microsoft.com/office/powerpoint/2010/main" val="396111737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85</a:t>
            </a:fld>
            <a:endParaRPr lang="en-GB"/>
          </a:p>
        </p:txBody>
      </p:sp>
    </p:spTree>
    <p:extLst>
      <p:ext uri="{BB962C8B-B14F-4D97-AF65-F5344CB8AC3E}">
        <p14:creationId xmlns:p14="http://schemas.microsoft.com/office/powerpoint/2010/main" val="250771476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87</a:t>
            </a:fld>
            <a:endParaRPr lang="en-GB"/>
          </a:p>
        </p:txBody>
      </p:sp>
    </p:spTree>
    <p:extLst>
      <p:ext uri="{BB962C8B-B14F-4D97-AF65-F5344CB8AC3E}">
        <p14:creationId xmlns:p14="http://schemas.microsoft.com/office/powerpoint/2010/main" val="292869743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88</a:t>
            </a:fld>
            <a:endParaRPr lang="en-GB"/>
          </a:p>
        </p:txBody>
      </p:sp>
    </p:spTree>
    <p:extLst>
      <p:ext uri="{BB962C8B-B14F-4D97-AF65-F5344CB8AC3E}">
        <p14:creationId xmlns:p14="http://schemas.microsoft.com/office/powerpoint/2010/main" val="14519662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Indirect consultation with employee representatives is best carried out in a formally set up group</a:t>
            </a:r>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89</a:t>
            </a:fld>
            <a:endParaRPr lang="en-GB"/>
          </a:p>
        </p:txBody>
      </p:sp>
    </p:spTree>
    <p:extLst>
      <p:ext uri="{BB962C8B-B14F-4D97-AF65-F5344CB8AC3E}">
        <p14:creationId xmlns:p14="http://schemas.microsoft.com/office/powerpoint/2010/main" val="54109805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42BCF7-D4C8-4FF5-BC5A-4A94A56AEFE1}" type="slidenum">
              <a:rPr lang="en-GB" smtClean="0"/>
              <a:t>90</a:t>
            </a:fld>
            <a:endParaRPr lang="en-GB"/>
          </a:p>
        </p:txBody>
      </p:sp>
    </p:spTree>
    <p:extLst>
      <p:ext uri="{BB962C8B-B14F-4D97-AF65-F5344CB8AC3E}">
        <p14:creationId xmlns:p14="http://schemas.microsoft.com/office/powerpoint/2010/main" val="149678059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91</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92</a:t>
            </a:fld>
            <a:endParaRPr lang="en-GB"/>
          </a:p>
        </p:txBody>
      </p:sp>
    </p:spTree>
    <p:extLst>
      <p:ext uri="{BB962C8B-B14F-4D97-AF65-F5344CB8AC3E}">
        <p14:creationId xmlns:p14="http://schemas.microsoft.com/office/powerpoint/2010/main" val="279073218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93</a:t>
            </a:fld>
            <a:endParaRPr lang="en-GB"/>
          </a:p>
        </p:txBody>
      </p:sp>
    </p:spTree>
    <p:extLst>
      <p:ext uri="{BB962C8B-B14F-4D97-AF65-F5344CB8AC3E}">
        <p14:creationId xmlns:p14="http://schemas.microsoft.com/office/powerpoint/2010/main" val="170342521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94</a:t>
            </a:fld>
            <a:endParaRPr lang="en-GB"/>
          </a:p>
        </p:txBody>
      </p:sp>
    </p:spTree>
    <p:extLst>
      <p:ext uri="{BB962C8B-B14F-4D97-AF65-F5344CB8AC3E}">
        <p14:creationId xmlns:p14="http://schemas.microsoft.com/office/powerpoint/2010/main" val="164118966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95</a:t>
            </a:fld>
            <a:endParaRPr lang="en-GB"/>
          </a:p>
        </p:txBody>
      </p:sp>
    </p:spTree>
    <p:extLst>
      <p:ext uri="{BB962C8B-B14F-4D97-AF65-F5344CB8AC3E}">
        <p14:creationId xmlns:p14="http://schemas.microsoft.com/office/powerpoint/2010/main" val="93527354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0" i="0" dirty="0">
                <a:solidFill>
                  <a:srgbClr val="333333"/>
                </a:solidFill>
                <a:effectLst/>
                <a:latin typeface="avenir-regular-class"/>
              </a:rPr>
              <a:t>Harvard uses in-text citations in an author-date format. The order of the form in which the information about the sources that you reference is presented in the reference list at the end of your work. </a:t>
            </a:r>
          </a:p>
          <a:p>
            <a:pPr marL="228600" indent="-228600">
              <a:buAutoNum type="arabicPeriod"/>
            </a:pPr>
            <a:r>
              <a:rPr lang="en-GB" b="0" i="0" dirty="0">
                <a:solidFill>
                  <a:srgbClr val="333333"/>
                </a:solidFill>
                <a:effectLst/>
                <a:latin typeface="avenir-regular-class"/>
              </a:rPr>
              <a:t>In order to reference a source you will need particular pieces of information about it., and this will depend on the TYPE of source you have.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96</a:t>
            </a:fld>
            <a:endParaRPr lang="en-GB"/>
          </a:p>
        </p:txBody>
      </p:sp>
    </p:spTree>
    <p:extLst>
      <p:ext uri="{BB962C8B-B14F-4D97-AF65-F5344CB8AC3E}">
        <p14:creationId xmlns:p14="http://schemas.microsoft.com/office/powerpoint/2010/main" val="82667348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97</a:t>
            </a:fld>
            <a:endParaRPr lang="en-GB"/>
          </a:p>
        </p:txBody>
      </p:sp>
    </p:spTree>
    <p:extLst>
      <p:ext uri="{BB962C8B-B14F-4D97-AF65-F5344CB8AC3E}">
        <p14:creationId xmlns:p14="http://schemas.microsoft.com/office/powerpoint/2010/main" val="172613841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98</a:t>
            </a:fld>
            <a:endParaRPr lang="en-GB"/>
          </a:p>
        </p:txBody>
      </p:sp>
    </p:spTree>
    <p:extLst>
      <p:ext uri="{BB962C8B-B14F-4D97-AF65-F5344CB8AC3E}">
        <p14:creationId xmlns:p14="http://schemas.microsoft.com/office/powerpoint/2010/main" val="3518473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3.xml"/><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275D-C744-B253-0068-E80E4C0DA5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EE59ED-8D63-D84B-7C87-D4B6514C94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8191C8-EAFB-D820-C054-E630069406B9}"/>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a:extLst>
              <a:ext uri="{FF2B5EF4-FFF2-40B4-BE49-F238E27FC236}">
                <a16:creationId xmlns:a16="http://schemas.microsoft.com/office/drawing/2014/main" id="{88FB0D07-B362-63BF-5D16-00F138B61F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D7AC4B-F290-F25C-D6F9-97C6C1260F85}"/>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2082494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5254C-13BD-74F1-BCBD-2F7870A988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BCD64C-A6BF-5C17-8B64-CD79DC741A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E2E3E6-0BE7-4BE2-7780-036F3FD097D8}"/>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a:extLst>
              <a:ext uri="{FF2B5EF4-FFF2-40B4-BE49-F238E27FC236}">
                <a16:creationId xmlns:a16="http://schemas.microsoft.com/office/drawing/2014/main" id="{2DE7B278-442B-07F5-4E97-C3489789DC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9B3423-8706-361C-7B94-8E0D8EDB8FCE}"/>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320618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2D25A-2B4F-8EE9-9211-EAC970BCCA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E05093-6B85-BA12-D412-E5B56B78CD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309549-A374-B7D2-8C66-8343BD1F61DD}"/>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a:extLst>
              <a:ext uri="{FF2B5EF4-FFF2-40B4-BE49-F238E27FC236}">
                <a16:creationId xmlns:a16="http://schemas.microsoft.com/office/drawing/2014/main" id="{D4DE4CFB-2070-BCB0-36D8-E24EF81027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0A32-0976-A384-9363-155E9A2988A8}"/>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940887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77978-557D-62A3-242D-62BC48AC59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F5E774-7568-1B47-C986-262B6F6AAC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FEBDD3-A5CF-CE21-FD09-ADD85943F8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3369A2-2EBA-17B8-3F58-B33BEC9404DB}"/>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6" name="Footer Placeholder 5">
            <a:extLst>
              <a:ext uri="{FF2B5EF4-FFF2-40B4-BE49-F238E27FC236}">
                <a16:creationId xmlns:a16="http://schemas.microsoft.com/office/drawing/2014/main" id="{82457315-B92D-AA17-38AD-D3BEA71131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198098-20A6-2880-4B80-E9967A6AB762}"/>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337254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64C7-14DA-D494-0C5C-2320A03EF5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30E1B0-3C89-5DA7-4EA1-9131A387B0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4DB9F6-0CEC-6D01-0D6A-97CB16223C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CBCA59-9D67-39A7-6F30-855E2C3061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495D46-9852-E861-2E24-F03129FEB8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BDB238-A4B9-A0A9-8006-823624B56F0A}"/>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8" name="Footer Placeholder 7">
            <a:extLst>
              <a:ext uri="{FF2B5EF4-FFF2-40B4-BE49-F238E27FC236}">
                <a16:creationId xmlns:a16="http://schemas.microsoft.com/office/drawing/2014/main" id="{D4FA1379-E94A-D42D-656A-AF1BF32B4A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713DEE-142D-1048-CE85-CFDEAB681370}"/>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2181389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1E3F2-F201-86C0-F1D5-CAA851AA2C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B95C5A-99B6-7C17-6A19-0990F2B0F50C}"/>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4" name="Footer Placeholder 3">
            <a:extLst>
              <a:ext uri="{FF2B5EF4-FFF2-40B4-BE49-F238E27FC236}">
                <a16:creationId xmlns:a16="http://schemas.microsoft.com/office/drawing/2014/main" id="{ABFD9C0A-3D92-D550-71E5-3616A670EB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7CE4FC-BD4E-C628-01E4-D93243B84233}"/>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43380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DC6D0D-A231-948D-46F2-DE1EED7BC12A}"/>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3" name="Footer Placeholder 2">
            <a:extLst>
              <a:ext uri="{FF2B5EF4-FFF2-40B4-BE49-F238E27FC236}">
                <a16:creationId xmlns:a16="http://schemas.microsoft.com/office/drawing/2014/main" id="{0D517C5C-40AD-A4D4-D333-1006D21AB8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9DE652-C7BA-D380-BBB0-57E71C862213}"/>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177235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D33AB-E2D9-8BC9-FB1F-8B97E2998D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FC2AF1-82B0-75F1-5877-F6626EF51B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68DD17-CA5D-DDB4-2EC4-29230B2613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926236-8BF4-A4C4-EAFA-C370654B5777}"/>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6" name="Footer Placeholder 5">
            <a:extLst>
              <a:ext uri="{FF2B5EF4-FFF2-40B4-BE49-F238E27FC236}">
                <a16:creationId xmlns:a16="http://schemas.microsoft.com/office/drawing/2014/main" id="{ABA6A260-F509-3A61-B17D-9F55DD3B28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768470-B684-FA2A-D435-8AC4EB5084DC}"/>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874896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D5BF-549E-634B-FE13-1081AD145A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85F5AC-D252-E226-CB6A-BEFF838467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36F940-A0AD-6C19-8F64-C8FAECF019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2687B1-7AF0-47E0-1FBD-5E9E3428A0BF}"/>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6" name="Footer Placeholder 5">
            <a:extLst>
              <a:ext uri="{FF2B5EF4-FFF2-40B4-BE49-F238E27FC236}">
                <a16:creationId xmlns:a16="http://schemas.microsoft.com/office/drawing/2014/main" id="{C8AA55EE-884D-D044-3D85-6C3099F6F3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316A20-1E48-5B0F-6BD4-FAE6DE38D517}"/>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806260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0FFD9-47CF-79AE-AF6E-B7615E63A3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FEC7E5-86E2-9B8A-01F2-5803F36C17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0C2B10-BAF5-850B-3826-B5A423B33A73}"/>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a:extLst>
              <a:ext uri="{FF2B5EF4-FFF2-40B4-BE49-F238E27FC236}">
                <a16:creationId xmlns:a16="http://schemas.microsoft.com/office/drawing/2014/main" id="{CC73F357-F089-FDA5-BEA6-092873FBD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FA696-43C6-168D-790B-9E9DF4CFDA27}"/>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2020714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7CBBA4-A119-ACE7-150F-2959623BF3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63ACC7-2B8B-37E2-26EB-AE4134DA88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ACD191-A2E4-1E30-EF1D-A592E0A7015F}"/>
              </a:ext>
            </a:extLst>
          </p:cNvPr>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a:extLst>
              <a:ext uri="{FF2B5EF4-FFF2-40B4-BE49-F238E27FC236}">
                <a16:creationId xmlns:a16="http://schemas.microsoft.com/office/drawing/2014/main" id="{5F26C564-977A-41CE-07DD-BDAA661EBC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790F14-622A-778F-B16B-1C86CAB5C090}"/>
              </a:ext>
            </a:extLst>
          </p:cNvPr>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95324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04/11/2025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2516423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429952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397DB6-5079-7B46-92A0-6E944AEA1A85}" type="datetimeFigureOut">
              <a:rPr lang="en-US" smtClean="0"/>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7F6978-B565-0641-BB57-1C2900244DCF}" type="slidenum">
              <a:rPr lang="en-US" smtClean="0"/>
              <a:t>‹#›</a:t>
            </a:fld>
            <a:endParaRPr lang="en-US"/>
          </a:p>
        </p:txBody>
      </p:sp>
    </p:spTree>
    <p:extLst>
      <p:ext uri="{BB962C8B-B14F-4D97-AF65-F5344CB8AC3E}">
        <p14:creationId xmlns:p14="http://schemas.microsoft.com/office/powerpoint/2010/main" val="3735472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346401"/>
            <a:ext cx="51816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346401"/>
            <a:ext cx="51816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9060599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4294939294"/>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04/11/2025</a:t>
            </a:fld>
            <a:endParaRPr lang="en-GB"/>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5306999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185877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3D74ED-0F49-4210-8323-2F7572712E8C}"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902575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23190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13273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427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528596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35137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327500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252390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12426250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181E5-4805-4CEA-B725-464ED848AFF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459839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39431063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181E5-4805-4CEA-B725-464ED848AFF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30069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FB640-7F0C-43D4-9811-637110797278}"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181E5-4805-4CEA-B725-464ED848AFFA}" type="slidenum">
              <a:rPr lang="en-GB" smtClean="0"/>
              <a:t>‹#›</a:t>
            </a:fld>
            <a:endParaRPr lang="en-GB"/>
          </a:p>
        </p:txBody>
      </p:sp>
    </p:spTree>
    <p:extLst>
      <p:ext uri="{BB962C8B-B14F-4D97-AF65-F5344CB8AC3E}">
        <p14:creationId xmlns:p14="http://schemas.microsoft.com/office/powerpoint/2010/main" val="12559312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06486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87258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939118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4.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image" Target="../media/image2.png"/><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A565B1-4F41-EA33-A168-497CAD3095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F3778-2E31-F80D-BA8F-BEF0DE26B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9952A-AFFC-3EC9-6B5D-6AC3E5CAA5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9BFB640-7F0C-43D4-9811-637110797278}" type="datetimeFigureOut">
              <a:rPr lang="en-GB" smtClean="0"/>
              <a:t>04/11/2025</a:t>
            </a:fld>
            <a:endParaRPr lang="en-GB"/>
          </a:p>
        </p:txBody>
      </p:sp>
      <p:sp>
        <p:nvSpPr>
          <p:cNvPr id="5" name="Footer Placeholder 4">
            <a:extLst>
              <a:ext uri="{FF2B5EF4-FFF2-40B4-BE49-F238E27FC236}">
                <a16:creationId xmlns:a16="http://schemas.microsoft.com/office/drawing/2014/main" id="{447E814D-90E1-D3B0-4DDA-19CB92A9ED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8DA43C1-3846-C457-C655-3E77808A6B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B5181E5-4805-4CEA-B725-464ED848AFFA}" type="slidenum">
              <a:rPr lang="en-GB" smtClean="0"/>
              <a:t>‹#›</a:t>
            </a:fld>
            <a:endParaRPr lang="en-GB"/>
          </a:p>
        </p:txBody>
      </p:sp>
    </p:spTree>
    <p:extLst>
      <p:ext uri="{BB962C8B-B14F-4D97-AF65-F5344CB8AC3E}">
        <p14:creationId xmlns:p14="http://schemas.microsoft.com/office/powerpoint/2010/main" val="1711022275"/>
      </p:ext>
    </p:extLst>
  </p:cSld>
  <p:clrMap bg1="lt1" tx1="dk1" bg2="lt2" tx2="dk2" accent1="accent1" accent2="accent2" accent3="accent3" accent4="accent4" accent5="accent5" accent6="accent6" hlink="hlink" folHlink="folHlink"/>
  <p:sldLayoutIdLst>
    <p:sldLayoutId id="2147483661"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70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11/4/2025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07" r:id="rId1"/>
    <p:sldLayoutId id="2147483709" r:id="rId2"/>
    <p:sldLayoutId id="2147483710" r:id="rId3"/>
    <p:sldLayoutId id="2147483711" r:id="rId4"/>
    <p:sldLayoutId id="2147483712" r:id="rId5"/>
    <p:sldLayoutId id="214748374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9BFB640-7F0C-43D4-9811-637110797278}" type="datetimeFigureOut">
              <a:rPr lang="en-GB" smtClean="0"/>
              <a:t>04/11/2025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B5181E5-4805-4CEA-B725-464ED848AFFA}" type="slidenum">
              <a:rPr lang="en-GB" smtClean="0"/>
              <a:t>‹#›</a:t>
            </a:fld>
            <a:endParaRPr lang="en-GB"/>
          </a:p>
        </p:txBody>
      </p:sp>
      <p:pic>
        <p:nvPicPr>
          <p:cNvPr id="8" name="Picture 7" descr="A picture containing text, businesscard, screenshot, logo&#10;&#10;Description automatically generated">
            <a:extLst>
              <a:ext uri="{FF2B5EF4-FFF2-40B4-BE49-F238E27FC236}">
                <a16:creationId xmlns:a16="http://schemas.microsoft.com/office/drawing/2014/main" id="{9E36D2A9-48A6-4417-280D-40D2815F36B6}"/>
              </a:ext>
            </a:extLst>
          </p:cNvPr>
          <p:cNvPicPr>
            <a:picLocks noChangeAspect="1"/>
          </p:cNvPicPr>
          <p:nvPr userDrawn="1"/>
        </p:nvPicPr>
        <p:blipFill>
          <a:blip r:embed="rId19"/>
          <a:stretch>
            <a:fillRect/>
          </a:stretch>
        </p:blipFill>
        <p:spPr>
          <a:xfrm>
            <a:off x="0" y="0"/>
            <a:ext cx="12192000" cy="6858000"/>
          </a:xfrm>
          <a:prstGeom prst="rect">
            <a:avLst/>
          </a:prstGeom>
        </p:spPr>
      </p:pic>
    </p:spTree>
    <p:extLst>
      <p:ext uri="{BB962C8B-B14F-4D97-AF65-F5344CB8AC3E}">
        <p14:creationId xmlns:p14="http://schemas.microsoft.com/office/powerpoint/2010/main" val="2713543577"/>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 id="214748374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2.xml"/><Relationship Id="rId4" Type="http://schemas.openxmlformats.org/officeDocument/2006/relationships/hyperlink" Target="https://www.flickr.com/photos/newfrontiersmedia/5568116666/"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5.xml"/><Relationship Id="rId1" Type="http://schemas.openxmlformats.org/officeDocument/2006/relationships/video" Target="https://www.youtube.com/embed/pF1cfEt8JWQ?feature=oembed" TargetMode="Externa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0.xml"/><Relationship Id="rId1" Type="http://schemas.openxmlformats.org/officeDocument/2006/relationships/video" Target="https://www.youtube.com/embed/rh5Egsa-bg4?feature=oembed" TargetMode="External"/><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3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video" Target="https://www.youtube.com/embed/xNILBjjVttA?feature=oembed" TargetMode="External"/><Relationship Id="rId4" Type="http://schemas.openxmlformats.org/officeDocument/2006/relationships/image" Target="../media/image30.jpeg"/></Relationships>
</file>

<file path=ppt/slides/_rels/slide3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3.xml"/><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5.xml"/><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3.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6.xml"/><Relationship Id="rId1" Type="http://schemas.openxmlformats.org/officeDocument/2006/relationships/slideLayout" Target="../slideLayouts/slideLayout1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8.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6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9.xml"/><Relationship Id="rId1" Type="http://schemas.openxmlformats.org/officeDocument/2006/relationships/slideLayout" Target="../slideLayouts/slideLayout16.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0.xml"/><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6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3" Type="http://schemas.openxmlformats.org/officeDocument/2006/relationships/hyperlink" Target="https://www.cipd.org/uk/knowledge/reports/goodwork/" TargetMode="External"/><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3" Type="http://schemas.openxmlformats.org/officeDocument/2006/relationships/hyperlink" Target="https://www.cipd.org/globalassets/media/knowledge/knowledge-hub/tools/2025-pdfs/2025-checklist-develop-strategy-retain-talent.pdf" TargetMode="External"/><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4.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83.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78.png"/><Relationship Id="rId7" Type="http://schemas.openxmlformats.org/officeDocument/2006/relationships/diagramQuickStyle" Target="../diagrams/quickStyle16.xml"/><Relationship Id="rId2" Type="http://schemas.openxmlformats.org/officeDocument/2006/relationships/notesSlide" Target="../notesSlides/notesSlide59.xml"/><Relationship Id="rId1" Type="http://schemas.openxmlformats.org/officeDocument/2006/relationships/slideLayout" Target="../slideLayouts/slideLayout16.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hyperlink" Target="https://openclipart.org/detail/15046/nicubunu_abstract_people" TargetMode="External"/><Relationship Id="rId9" Type="http://schemas.microsoft.com/office/2007/relationships/diagramDrawing" Target="../diagrams/drawing16.xml"/></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60.xml"/><Relationship Id="rId1" Type="http://schemas.openxmlformats.org/officeDocument/2006/relationships/slideLayout" Target="../slideLayouts/slideLayout1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4.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62.xml"/><Relationship Id="rId1" Type="http://schemas.openxmlformats.org/officeDocument/2006/relationships/slideLayout" Target="../slideLayouts/slideLayout13.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88.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63.xml"/><Relationship Id="rId1" Type="http://schemas.openxmlformats.org/officeDocument/2006/relationships/slideLayout" Target="../slideLayouts/slideLayout13.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89.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64.xml"/><Relationship Id="rId1" Type="http://schemas.openxmlformats.org/officeDocument/2006/relationships/slideLayout" Target="../slideLayouts/slideLayout13.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90.xml.rels><?xml version="1.0" encoding="UTF-8" standalone="yes"?>
<Relationships xmlns="http://schemas.openxmlformats.org/package/2006/relationships"><Relationship Id="rId3" Type="http://schemas.openxmlformats.org/officeDocument/2006/relationships/hyperlink" Target="https://www.acas.org.uk/consulting-employees" TargetMode="External"/><Relationship Id="rId2" Type="http://schemas.openxmlformats.org/officeDocument/2006/relationships/notesSlide" Target="../notesSlides/notesSlide65.xml"/><Relationship Id="rId1" Type="http://schemas.openxmlformats.org/officeDocument/2006/relationships/slideLayout" Target="../slideLayouts/slideLayout13.xml"/><Relationship Id="rId4" Type="http://schemas.openxmlformats.org/officeDocument/2006/relationships/hyperlink" Target="https://www.cipd.org/uk/knowledge/case-studies/flexible-working-lendlease/" TargetMode="External"/></Relationships>
</file>

<file path=ppt/slides/_rels/slide91.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66.xml"/><Relationship Id="rId1" Type="http://schemas.openxmlformats.org/officeDocument/2006/relationships/slideLayout" Target="../slideLayouts/slideLayout17.xml"/><Relationship Id="rId4" Type="http://schemas.openxmlformats.org/officeDocument/2006/relationships/image" Target="../media/image101.jpeg"/></Relationships>
</file>

<file path=ppt/slides/_rels/slide92.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notesSlide" Target="../notesSlides/notesSlide67.xml"/><Relationship Id="rId1" Type="http://schemas.openxmlformats.org/officeDocument/2006/relationships/slideLayout" Target="../slideLayouts/slideLayout13.xml"/><Relationship Id="rId5" Type="http://schemas.openxmlformats.org/officeDocument/2006/relationships/image" Target="../media/image104.jpeg"/><Relationship Id="rId4" Type="http://schemas.openxmlformats.org/officeDocument/2006/relationships/image" Target="../media/image103.png"/></Relationships>
</file>

<file path=ppt/slides/_rels/slide93.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68.xml"/><Relationship Id="rId1" Type="http://schemas.openxmlformats.org/officeDocument/2006/relationships/slideLayout" Target="../slideLayouts/slideLayout13.xml"/><Relationship Id="rId6" Type="http://schemas.openxmlformats.org/officeDocument/2006/relationships/image" Target="../media/image108.jpeg"/><Relationship Id="rId5" Type="http://schemas.openxmlformats.org/officeDocument/2006/relationships/image" Target="../media/image107.jpeg"/><Relationship Id="rId4" Type="http://schemas.openxmlformats.org/officeDocument/2006/relationships/image" Target="../media/image106.jpeg"/></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3.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71.xml"/><Relationship Id="rId1" Type="http://schemas.openxmlformats.org/officeDocument/2006/relationships/slideLayout" Target="../slideLayouts/slideLayout15.xml"/><Relationship Id="rId5" Type="http://schemas.openxmlformats.org/officeDocument/2006/relationships/hyperlink" Target="https://libguides.leedsbeckett.ac.uk/home" TargetMode="External"/><Relationship Id="rId4" Type="http://schemas.openxmlformats.org/officeDocument/2006/relationships/hyperlink" Target="http://creativecommons.org/licenses/by/4.0/" TargetMode="Externa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73.xml"/><Relationship Id="rId1" Type="http://schemas.openxmlformats.org/officeDocument/2006/relationships/slideLayout" Target="../slideLayouts/slideLayout14.xml"/><Relationship Id="rId4" Type="http://schemas.openxmlformats.org/officeDocument/2006/relationships/image" Target="../media/image1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72A8-55E5-45FC-977D-07B4D0A96DA9}"/>
              </a:ext>
            </a:extLst>
          </p:cNvPr>
          <p:cNvSpPr>
            <a:spLocks noGrp="1"/>
          </p:cNvSpPr>
          <p:nvPr>
            <p:ph type="title"/>
          </p:nvPr>
        </p:nvSpPr>
        <p:spPr>
          <a:xfrm>
            <a:off x="609600" y="204952"/>
            <a:ext cx="10972800" cy="835572"/>
          </a:xfrm>
        </p:spPr>
        <p:txBody>
          <a:bodyPr/>
          <a:lstStyle/>
          <a:p>
            <a:r>
              <a:rPr lang="en-GB" b="1" dirty="0"/>
              <a:t>Today’s Agenda</a:t>
            </a:r>
          </a:p>
        </p:txBody>
      </p:sp>
      <p:graphicFrame>
        <p:nvGraphicFramePr>
          <p:cNvPr id="7" name="Content Placeholder 2">
            <a:extLst>
              <a:ext uri="{FF2B5EF4-FFF2-40B4-BE49-F238E27FC236}">
                <a16:creationId xmlns:a16="http://schemas.microsoft.com/office/drawing/2014/main" id="{F4A372D7-BA63-5B8F-D19B-5F3AED4C5682}"/>
              </a:ext>
            </a:extLst>
          </p:cNvPr>
          <p:cNvGraphicFramePr>
            <a:graphicFrameLocks noGrp="1"/>
          </p:cNvGraphicFramePr>
          <p:nvPr>
            <p:ph idx="1"/>
            <p:extLst>
              <p:ext uri="{D42A27DB-BD31-4B8C-83A1-F6EECF244321}">
                <p14:modId xmlns:p14="http://schemas.microsoft.com/office/powerpoint/2010/main" val="1695974612"/>
              </p:ext>
            </p:extLst>
          </p:nvPr>
        </p:nvGraphicFramePr>
        <p:xfrm>
          <a:off x="609600" y="1143000"/>
          <a:ext cx="10972800" cy="4374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3576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C0C6DF-7440-DE24-129F-FEEE81062E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93FA4-18FB-B665-645D-2143EF6A11AF}"/>
              </a:ext>
            </a:extLst>
          </p:cNvPr>
          <p:cNvSpPr>
            <a:spLocks noGrp="1"/>
          </p:cNvSpPr>
          <p:nvPr>
            <p:ph type="title"/>
          </p:nvPr>
        </p:nvSpPr>
        <p:spPr/>
        <p:txBody>
          <a:bodyPr>
            <a:normAutofit/>
          </a:bodyPr>
          <a:lstStyle/>
          <a:p>
            <a:r>
              <a:rPr lang="en-GB" dirty="0"/>
              <a:t>Learning outcome 2</a:t>
            </a:r>
            <a:br>
              <a:rPr lang="en-GB" dirty="0"/>
            </a:br>
            <a:endParaRPr lang="en-GB" dirty="0"/>
          </a:p>
        </p:txBody>
      </p:sp>
      <p:sp>
        <p:nvSpPr>
          <p:cNvPr id="3" name="Content Placeholder 2">
            <a:extLst>
              <a:ext uri="{FF2B5EF4-FFF2-40B4-BE49-F238E27FC236}">
                <a16:creationId xmlns:a16="http://schemas.microsoft.com/office/drawing/2014/main" id="{9BEEE44F-84AF-2D5F-D7D4-67D677470561}"/>
              </a:ext>
            </a:extLst>
          </p:cNvPr>
          <p:cNvSpPr>
            <a:spLocks noGrp="1"/>
          </p:cNvSpPr>
          <p:nvPr>
            <p:ph sz="half" idx="1"/>
          </p:nvPr>
        </p:nvSpPr>
        <p:spPr>
          <a:xfrm>
            <a:off x="838200" y="1346401"/>
            <a:ext cx="10124768" cy="4830563"/>
          </a:xfrm>
        </p:spPr>
        <p:txBody>
          <a:bodyPr/>
          <a:lstStyle/>
          <a:p>
            <a:r>
              <a:rPr lang="en-GB" dirty="0"/>
              <a:t>Understand organisational culture and theoretical perspectives on how people behave at work</a:t>
            </a:r>
          </a:p>
          <a:p>
            <a:pPr marL="0" indent="0">
              <a:buNone/>
            </a:pPr>
            <a:endParaRPr lang="en-GB" dirty="0"/>
          </a:p>
        </p:txBody>
      </p:sp>
      <p:pic>
        <p:nvPicPr>
          <p:cNvPr id="5" name="Picture 4" descr="A group of green balloons with black letters">
            <a:extLst>
              <a:ext uri="{FF2B5EF4-FFF2-40B4-BE49-F238E27FC236}">
                <a16:creationId xmlns:a16="http://schemas.microsoft.com/office/drawing/2014/main" id="{C3A32F9B-88EA-C3B7-9159-1A9B8C0253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98033" y="2450162"/>
            <a:ext cx="6195933" cy="2187939"/>
          </a:xfrm>
          <a:prstGeom prst="rect">
            <a:avLst/>
          </a:prstGeom>
        </p:spPr>
      </p:pic>
    </p:spTree>
    <p:extLst>
      <p:ext uri="{BB962C8B-B14F-4D97-AF65-F5344CB8AC3E}">
        <p14:creationId xmlns:p14="http://schemas.microsoft.com/office/powerpoint/2010/main" val="3665035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515472" y="637709"/>
            <a:ext cx="2846294" cy="3813268"/>
          </a:xfrm>
        </p:spPr>
        <p:txBody>
          <a:bodyPr>
            <a:normAutofit/>
          </a:bodyPr>
          <a:lstStyle/>
          <a:p>
            <a:pPr algn="l"/>
            <a:r>
              <a:rPr lang="en-GB" b="1" dirty="0"/>
              <a:t>Let’s talk </a:t>
            </a:r>
            <a:br>
              <a:rPr lang="en-GB" b="1" dirty="0"/>
            </a:br>
            <a:r>
              <a:rPr lang="en-GB" b="1" dirty="0"/>
              <a:t>about culture</a:t>
            </a:r>
          </a:p>
        </p:txBody>
      </p:sp>
      <p:pic>
        <p:nvPicPr>
          <p:cNvPr id="1026" name="Picture 2" descr="What is Culture?. So, you learned in a previous post that… | by  Anthropology 4U | Medium">
            <a:extLst>
              <a:ext uri="{FF2B5EF4-FFF2-40B4-BE49-F238E27FC236}">
                <a16:creationId xmlns:a16="http://schemas.microsoft.com/office/drawing/2014/main" id="{C28EB6F6-3DFD-57C1-1F0E-8523BECDC0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5518" y="195091"/>
            <a:ext cx="8054787" cy="5367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745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49881-6470-7F34-A7CA-22C6C70547A1}"/>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b="1"/>
              <a:t>Organisational Culture</a:t>
            </a:r>
          </a:p>
        </p:txBody>
      </p:sp>
      <p:pic>
        <p:nvPicPr>
          <p:cNvPr id="4" name="Picture 3" descr="Empty conference room">
            <a:extLst>
              <a:ext uri="{FF2B5EF4-FFF2-40B4-BE49-F238E27FC236}">
                <a16:creationId xmlns:a16="http://schemas.microsoft.com/office/drawing/2014/main" id="{BA7F5EA4-FDA1-784E-1944-8F2176F013D1}"/>
              </a:ext>
            </a:extLst>
          </p:cNvPr>
          <p:cNvPicPr>
            <a:picLocks noChangeAspect="1"/>
          </p:cNvPicPr>
          <p:nvPr/>
        </p:nvPicPr>
        <p:blipFill>
          <a:blip r:embed="rId2">
            <a:extLst>
              <a:ext uri="{28A0092B-C50C-407E-A947-70E740481C1C}">
                <a14:useLocalDpi xmlns:a14="http://schemas.microsoft.com/office/drawing/2010/main" val="0"/>
              </a:ext>
            </a:extLst>
          </a:blip>
          <a:srcRect l="9625" r="605" b="-3"/>
          <a:stretch/>
        </p:blipFill>
        <p:spPr>
          <a:xfrm>
            <a:off x="609600" y="1600201"/>
            <a:ext cx="5384800" cy="3989040"/>
          </a:xfrm>
          <a:prstGeom prst="rect">
            <a:avLst/>
          </a:prstGeom>
          <a:noFill/>
        </p:spPr>
      </p:pic>
      <p:sp>
        <p:nvSpPr>
          <p:cNvPr id="3" name="TextBox 2">
            <a:extLst>
              <a:ext uri="{FF2B5EF4-FFF2-40B4-BE49-F238E27FC236}">
                <a16:creationId xmlns:a16="http://schemas.microsoft.com/office/drawing/2014/main" id="{CD372BAD-2688-F32E-76AB-A26BE8C3D01C}"/>
              </a:ext>
            </a:extLst>
          </p:cNvPr>
          <p:cNvSpPr txBox="1"/>
          <p:nvPr/>
        </p:nvSpPr>
        <p:spPr>
          <a:xfrm>
            <a:off x="6197600" y="1600201"/>
            <a:ext cx="5384800" cy="3989040"/>
          </a:xfrm>
          <a:prstGeom prst="rect">
            <a:avLst/>
          </a:prstGeom>
        </p:spPr>
        <p:txBody>
          <a:bodyPr vert="horz" lIns="91440" tIns="45720" rIns="91440" bIns="45720" rtlCol="0">
            <a:normAutofit/>
          </a:bodyPr>
          <a:lstStyle/>
          <a:p>
            <a:pPr marL="342900" marR="0" lvl="0" indent="-342900" fontAlgn="auto">
              <a:spcBef>
                <a:spcPct val="20000"/>
              </a:spcBef>
              <a:spcAft>
                <a:spcPts val="0"/>
              </a:spcAft>
              <a:buClrTx/>
              <a:buSzTx/>
              <a:buFont typeface="Arial" pitchFamily="34" charset="0"/>
              <a:buChar char="•"/>
              <a:tabLst/>
              <a:defRPr/>
            </a:pPr>
            <a:r>
              <a:rPr kumimoji="0" lang="en-US" sz="2800" b="0" i="0" u="none" strike="noStrike" cap="none" spc="0" normalizeH="0" baseline="0" noProof="0">
                <a:ln>
                  <a:noFill/>
                </a:ln>
                <a:effectLst/>
                <a:uLnTx/>
                <a:uFillTx/>
              </a:rPr>
              <a:t>‘The way we do things around here’ (Deal and Kennedy, 2000, as cited in Armstrong, 2019). </a:t>
            </a:r>
          </a:p>
          <a:p>
            <a:pPr marL="342900" marR="0" lvl="0" indent="-342900" fontAlgn="auto">
              <a:spcBef>
                <a:spcPct val="20000"/>
              </a:spcBef>
              <a:spcAft>
                <a:spcPts val="0"/>
              </a:spcAft>
              <a:buClrTx/>
              <a:buSzTx/>
              <a:buFont typeface="Arial" pitchFamily="34" charset="0"/>
              <a:buChar char="•"/>
              <a:tabLst/>
              <a:defRPr/>
            </a:pPr>
            <a:r>
              <a:rPr kumimoji="0" lang="en-US" sz="2800" b="0" i="0" u="none" strike="noStrike" cap="none" spc="0" normalizeH="0" baseline="0" noProof="0">
                <a:ln>
                  <a:noFill/>
                </a:ln>
                <a:effectLst/>
                <a:uLnTx/>
                <a:uFillTx/>
              </a:rPr>
              <a:t>An organisation’s personality and character.</a:t>
            </a:r>
          </a:p>
        </p:txBody>
      </p:sp>
    </p:spTree>
    <p:extLst>
      <p:ext uri="{BB962C8B-B14F-4D97-AF65-F5344CB8AC3E}">
        <p14:creationId xmlns:p14="http://schemas.microsoft.com/office/powerpoint/2010/main" val="1270340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394449" y="249129"/>
            <a:ext cx="8144434" cy="935597"/>
          </a:xfrm>
        </p:spPr>
        <p:txBody>
          <a:bodyPr>
            <a:normAutofit/>
          </a:bodyPr>
          <a:lstStyle/>
          <a:p>
            <a:pPr algn="l"/>
            <a:r>
              <a:rPr lang="en-GB" b="1" dirty="0"/>
              <a:t>Let’s talk about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945776" y="1304365"/>
            <a:ext cx="10300447" cy="1200329"/>
          </a:xfrm>
          <a:prstGeom prst="rect">
            <a:avLst/>
          </a:prstGeom>
          <a:noFill/>
        </p:spPr>
        <p:txBody>
          <a:bodyPr wrap="square" rtlCol="0">
            <a:spAutoFit/>
          </a:bodyPr>
          <a:lstStyle/>
          <a:p>
            <a:pPr algn="ctr"/>
            <a:r>
              <a:rPr lang="en-GB" sz="3600" i="1" dirty="0"/>
              <a:t>How we do things around here…</a:t>
            </a:r>
          </a:p>
          <a:p>
            <a:pPr algn="ctr"/>
            <a:r>
              <a:rPr lang="en-GB" sz="3600" i="1" dirty="0"/>
              <a:t>when no-one is looking</a:t>
            </a:r>
          </a:p>
        </p:txBody>
      </p:sp>
      <p:sp>
        <p:nvSpPr>
          <p:cNvPr id="4" name="Rounded Rectangle 3">
            <a:extLst>
              <a:ext uri="{FF2B5EF4-FFF2-40B4-BE49-F238E27FC236}">
                <a16:creationId xmlns:a16="http://schemas.microsoft.com/office/drawing/2014/main" id="{DCC8686F-C401-F1B8-7D52-0931DD542D04}"/>
              </a:ext>
            </a:extLst>
          </p:cNvPr>
          <p:cNvSpPr/>
          <p:nvPr/>
        </p:nvSpPr>
        <p:spPr>
          <a:xfrm>
            <a:off x="1438835" y="3559930"/>
            <a:ext cx="3348317" cy="13312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Behaviours</a:t>
            </a:r>
          </a:p>
        </p:txBody>
      </p:sp>
      <p:sp>
        <p:nvSpPr>
          <p:cNvPr id="5" name="Rounded Rectangle 4">
            <a:extLst>
              <a:ext uri="{FF2B5EF4-FFF2-40B4-BE49-F238E27FC236}">
                <a16:creationId xmlns:a16="http://schemas.microsoft.com/office/drawing/2014/main" id="{8ADDB8AB-17FA-68A7-70B7-CEBE36396E61}"/>
              </a:ext>
            </a:extLst>
          </p:cNvPr>
          <p:cNvSpPr/>
          <p:nvPr/>
        </p:nvSpPr>
        <p:spPr>
          <a:xfrm>
            <a:off x="7404848" y="2958352"/>
            <a:ext cx="3917575" cy="2339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Processes:</a:t>
            </a:r>
          </a:p>
          <a:p>
            <a:pPr algn="ctr"/>
            <a:r>
              <a:rPr lang="en-GB" sz="2800" dirty="0"/>
              <a:t>What is…Noticed? Rewarded? Explicit/implicit?</a:t>
            </a:r>
            <a:endParaRPr lang="en-GB" sz="2400" dirty="0"/>
          </a:p>
        </p:txBody>
      </p:sp>
    </p:spTree>
    <p:extLst>
      <p:ext uri="{BB962C8B-B14F-4D97-AF65-F5344CB8AC3E}">
        <p14:creationId xmlns:p14="http://schemas.microsoft.com/office/powerpoint/2010/main" val="333555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213414" y="252411"/>
            <a:ext cx="8144434" cy="935597"/>
          </a:xfrm>
        </p:spPr>
        <p:txBody>
          <a:bodyPr>
            <a:normAutofit/>
          </a:bodyPr>
          <a:lstStyle/>
          <a:p>
            <a:pPr algn="l"/>
            <a:r>
              <a:rPr lang="en-GB" b="1" dirty="0"/>
              <a:t>Let’s discuss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3908612" y="1690062"/>
            <a:ext cx="8283388" cy="3477875"/>
          </a:xfrm>
          <a:prstGeom prst="rect">
            <a:avLst/>
          </a:prstGeom>
          <a:noFill/>
        </p:spPr>
        <p:txBody>
          <a:bodyPr wrap="square" rtlCol="0">
            <a:spAutoFit/>
          </a:bodyPr>
          <a:lstStyle/>
          <a:p>
            <a:pPr algn="ctr"/>
            <a:r>
              <a:rPr lang="en-GB" sz="4400" dirty="0"/>
              <a:t>Does having organisational values help develop a positive culture?</a:t>
            </a:r>
          </a:p>
          <a:p>
            <a:pPr algn="ctr"/>
            <a:endParaRPr lang="en-GB" sz="4400" dirty="0"/>
          </a:p>
          <a:p>
            <a:pPr algn="ctr"/>
            <a:r>
              <a:rPr lang="en-GB" sz="4400" dirty="0"/>
              <a:t>Why? How? What?</a:t>
            </a:r>
          </a:p>
        </p:txBody>
      </p:sp>
      <p:pic>
        <p:nvPicPr>
          <p:cNvPr id="3074" name="Picture 2" descr="Core Values poster examples - Evolution Partners">
            <a:extLst>
              <a:ext uri="{FF2B5EF4-FFF2-40B4-BE49-F238E27FC236}">
                <a16:creationId xmlns:a16="http://schemas.microsoft.com/office/drawing/2014/main" id="{EDC8E3FE-2396-6BE4-11E6-07AA2DD6D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63935">
            <a:off x="361341" y="633907"/>
            <a:ext cx="3477985" cy="211230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text, outdoor, meter, parking&#10;&#10;Description automatically generated">
            <a:extLst>
              <a:ext uri="{FF2B5EF4-FFF2-40B4-BE49-F238E27FC236}">
                <a16:creationId xmlns:a16="http://schemas.microsoft.com/office/drawing/2014/main" id="{8817998B-70F4-13E8-A799-7A67DE2CC2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96543">
            <a:off x="266076" y="2998847"/>
            <a:ext cx="4825761" cy="2605419"/>
          </a:xfrm>
          <a:prstGeom prst="rect">
            <a:avLst/>
          </a:prstGeom>
        </p:spPr>
      </p:pic>
    </p:spTree>
    <p:extLst>
      <p:ext uri="{BB962C8B-B14F-4D97-AF65-F5344CB8AC3E}">
        <p14:creationId xmlns:p14="http://schemas.microsoft.com/office/powerpoint/2010/main" val="1080282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Successful organisations...</a:t>
            </a:r>
          </a:p>
          <a:p>
            <a:pPr marL="0" indent="0" algn="ctr">
              <a:buNone/>
            </a:pPr>
            <a:r>
              <a:rPr lang="en-GB" dirty="0"/>
              <a:t>Genuinely </a:t>
            </a:r>
            <a:r>
              <a:rPr lang="en-GB" b="1" dirty="0"/>
              <a:t>value differences </a:t>
            </a:r>
            <a:r>
              <a:rPr lang="en-GB" dirty="0"/>
              <a:t>to include everyone </a:t>
            </a:r>
            <a:r>
              <a:rPr lang="en-GB" u="sng" dirty="0"/>
              <a:t>and</a:t>
            </a:r>
          </a:p>
          <a:p>
            <a:pPr marL="0" indent="0" algn="ctr">
              <a:buNone/>
            </a:pPr>
            <a:r>
              <a:rPr lang="en-GB" b="1" dirty="0"/>
              <a:t>balance power </a:t>
            </a:r>
            <a:r>
              <a:rPr lang="en-GB" dirty="0"/>
              <a:t>so that people decide why, what, how, when as much as possible</a:t>
            </a:r>
          </a:p>
          <a:p>
            <a:pPr marL="0" indent="0" algn="ctr">
              <a:buNone/>
            </a:pPr>
            <a:r>
              <a:rPr lang="en-GB" dirty="0"/>
              <a:t>…within the loosest possible parameters!</a:t>
            </a:r>
          </a:p>
          <a:p>
            <a:pPr marL="0" indent="0" algn="ctr">
              <a:buNone/>
            </a:pPr>
            <a:endParaRPr lang="en-GB" sz="1400" b="1" dirty="0"/>
          </a:p>
          <a:p>
            <a:pPr marL="0" indent="0" algn="ctr">
              <a:buNone/>
            </a:pPr>
            <a:r>
              <a:rPr lang="en-GB" b="1" dirty="0"/>
              <a:t>Where is your organisation?</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314325" y="4656564"/>
            <a:ext cx="1028700" cy="830997"/>
          </a:xfrm>
          <a:prstGeom prst="rect">
            <a:avLst/>
          </a:prstGeom>
          <a:noFill/>
        </p:spPr>
        <p:txBody>
          <a:bodyPr wrap="square" rtlCol="0" anchor="ctr">
            <a:spAutoFit/>
          </a:bodyPr>
          <a:lstStyle/>
          <a:p>
            <a:pPr algn="ctr"/>
            <a:r>
              <a:rPr lang="en-GB" sz="2400" dirty="0"/>
              <a:t>Too Tight</a:t>
            </a:r>
          </a:p>
        </p:txBody>
      </p:sp>
      <p:sp>
        <p:nvSpPr>
          <p:cNvPr id="9" name="TextBox 8">
            <a:extLst>
              <a:ext uri="{FF2B5EF4-FFF2-40B4-BE49-F238E27FC236}">
                <a16:creationId xmlns:a16="http://schemas.microsoft.com/office/drawing/2014/main" id="{9D33B930-E448-D6C4-30E9-159E1FAC57F6}"/>
              </a:ext>
            </a:extLst>
          </p:cNvPr>
          <p:cNvSpPr txBox="1"/>
          <p:nvPr/>
        </p:nvSpPr>
        <p:spPr>
          <a:xfrm>
            <a:off x="10848975" y="4669690"/>
            <a:ext cx="1028700" cy="830997"/>
          </a:xfrm>
          <a:prstGeom prst="rect">
            <a:avLst/>
          </a:prstGeom>
          <a:noFill/>
        </p:spPr>
        <p:txBody>
          <a:bodyPr wrap="square" rtlCol="0" anchor="ctr">
            <a:spAutoFit/>
          </a:bodyPr>
          <a:lstStyle/>
          <a:p>
            <a:pPr algn="ctr"/>
            <a:r>
              <a:rPr lang="en-GB" sz="2400" dirty="0"/>
              <a:t>Too Loose</a:t>
            </a:r>
          </a:p>
        </p:txBody>
      </p:sp>
    </p:spTree>
    <p:extLst>
      <p:ext uri="{BB962C8B-B14F-4D97-AF65-F5344CB8AC3E}">
        <p14:creationId xmlns:p14="http://schemas.microsoft.com/office/powerpoint/2010/main" val="2061443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46C1-447A-42FE-A9D8-B51FAA8ECF6C}"/>
              </a:ext>
            </a:extLst>
          </p:cNvPr>
          <p:cNvSpPr>
            <a:spLocks noGrp="1"/>
          </p:cNvSpPr>
          <p:nvPr>
            <p:ph type="title"/>
          </p:nvPr>
        </p:nvSpPr>
        <p:spPr>
          <a:xfrm>
            <a:off x="609600" y="195811"/>
            <a:ext cx="10972800" cy="702824"/>
          </a:xfrm>
        </p:spPr>
        <p:txBody>
          <a:bodyPr>
            <a:normAutofit/>
          </a:bodyPr>
          <a:lstStyle/>
          <a:p>
            <a:r>
              <a:rPr lang="en-GB" b="1" dirty="0"/>
              <a:t>Culture</a:t>
            </a:r>
          </a:p>
        </p:txBody>
      </p:sp>
      <p:graphicFrame>
        <p:nvGraphicFramePr>
          <p:cNvPr id="7" name="Content Placeholder 2">
            <a:extLst>
              <a:ext uri="{FF2B5EF4-FFF2-40B4-BE49-F238E27FC236}">
                <a16:creationId xmlns:a16="http://schemas.microsoft.com/office/drawing/2014/main" id="{655BFC1B-F54A-4CA3-FAEA-E62CA3A11F5D}"/>
              </a:ext>
            </a:extLst>
          </p:cNvPr>
          <p:cNvGraphicFramePr>
            <a:graphicFrameLocks noGrp="1"/>
          </p:cNvGraphicFramePr>
          <p:nvPr>
            <p:ph idx="1"/>
          </p:nvPr>
        </p:nvGraphicFramePr>
        <p:xfrm>
          <a:off x="609600" y="1198178"/>
          <a:ext cx="10972800" cy="449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5348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C5DD-D4BD-C080-F3FB-CD908BBA4CDB}"/>
              </a:ext>
            </a:extLst>
          </p:cNvPr>
          <p:cNvSpPr>
            <a:spLocks noGrp="1"/>
          </p:cNvSpPr>
          <p:nvPr>
            <p:ph type="title"/>
          </p:nvPr>
        </p:nvSpPr>
        <p:spPr>
          <a:xfrm>
            <a:off x="677334" y="609600"/>
            <a:ext cx="7276844" cy="833610"/>
          </a:xfrm>
        </p:spPr>
        <p:txBody>
          <a:bodyPr anchor="ctr">
            <a:normAutofit fontScale="90000"/>
          </a:bodyPr>
          <a:lstStyle/>
          <a:p>
            <a:r>
              <a:rPr lang="en-GB" dirty="0"/>
              <a:t>What is organisational culture? (CIPD, 2023)</a:t>
            </a:r>
          </a:p>
        </p:txBody>
      </p:sp>
      <p:sp>
        <p:nvSpPr>
          <p:cNvPr id="3" name="Content Placeholder 2">
            <a:extLst>
              <a:ext uri="{FF2B5EF4-FFF2-40B4-BE49-F238E27FC236}">
                <a16:creationId xmlns:a16="http://schemas.microsoft.com/office/drawing/2014/main" id="{8E878B6A-32F6-D36E-51BA-9AA3BA2212A7}"/>
              </a:ext>
            </a:extLst>
          </p:cNvPr>
          <p:cNvSpPr>
            <a:spLocks noGrp="1"/>
          </p:cNvSpPr>
          <p:nvPr>
            <p:ph sz="half" idx="1"/>
          </p:nvPr>
        </p:nvSpPr>
        <p:spPr>
          <a:xfrm>
            <a:off x="609600" y="1600201"/>
            <a:ext cx="6069874" cy="3989040"/>
          </a:xfrm>
        </p:spPr>
        <p:txBody>
          <a:bodyPr>
            <a:normAutofit/>
          </a:bodyPr>
          <a:lstStyle/>
          <a:p>
            <a:pPr marL="0" indent="0">
              <a:lnSpc>
                <a:spcPct val="90000"/>
              </a:lnSpc>
              <a:buNone/>
            </a:pPr>
            <a:r>
              <a:rPr lang="en-GB" sz="2400" b="0" i="0" dirty="0">
                <a:effectLst/>
                <a:highlight>
                  <a:srgbClr val="FFFFFF"/>
                </a:highlight>
              </a:rPr>
              <a:t>The influential psychologist Edgar Schein described three levels of organisational culture:</a:t>
            </a:r>
          </a:p>
          <a:p>
            <a:pPr>
              <a:lnSpc>
                <a:spcPct val="90000"/>
              </a:lnSpc>
              <a:buFont typeface="Arial" panose="020B0604020202020204" pitchFamily="34" charset="0"/>
              <a:buChar char="•"/>
            </a:pPr>
            <a:r>
              <a:rPr lang="en-GB" sz="2400" b="0" i="0" dirty="0">
                <a:effectLst/>
                <a:highlight>
                  <a:srgbClr val="FFFFFF"/>
                </a:highlight>
              </a:rPr>
              <a:t>artefacts that may reflect culture (for example, symbols and language) </a:t>
            </a:r>
          </a:p>
          <a:p>
            <a:pPr>
              <a:lnSpc>
                <a:spcPct val="90000"/>
              </a:lnSpc>
              <a:buFont typeface="Arial" panose="020B0604020202020204" pitchFamily="34" charset="0"/>
              <a:buChar char="•"/>
            </a:pPr>
            <a:r>
              <a:rPr lang="en-GB" sz="2400" b="0" i="0" dirty="0">
                <a:effectLst/>
                <a:highlight>
                  <a:srgbClr val="FFFFFF"/>
                </a:highlight>
              </a:rPr>
              <a:t>norms and values about appropriate attitudes and behaviours (espoused or real) </a:t>
            </a:r>
          </a:p>
          <a:p>
            <a:pPr>
              <a:lnSpc>
                <a:spcPct val="90000"/>
              </a:lnSpc>
              <a:buFont typeface="Arial" panose="020B0604020202020204" pitchFamily="34" charset="0"/>
              <a:buChar char="•"/>
            </a:pPr>
            <a:r>
              <a:rPr lang="en-GB" sz="2400" b="0" i="0" dirty="0">
                <a:effectLst/>
                <a:highlight>
                  <a:srgbClr val="FFFFFF"/>
                </a:highlight>
              </a:rPr>
              <a:t>underlying assumptions and beliefs (conscious or unconscious). </a:t>
            </a:r>
          </a:p>
          <a:p>
            <a:pPr marL="0" indent="0">
              <a:lnSpc>
                <a:spcPct val="90000"/>
              </a:lnSpc>
              <a:buNone/>
            </a:pPr>
            <a:endParaRPr lang="en-GB" sz="2400" b="0" i="0" dirty="0">
              <a:effectLst/>
              <a:highlight>
                <a:srgbClr val="FFFFFF"/>
              </a:highlight>
            </a:endParaRPr>
          </a:p>
          <a:p>
            <a:pPr>
              <a:lnSpc>
                <a:spcPct val="90000"/>
              </a:lnSpc>
            </a:pPr>
            <a:endParaRPr lang="en-GB" sz="2400" dirty="0"/>
          </a:p>
        </p:txBody>
      </p:sp>
      <p:pic>
        <p:nvPicPr>
          <p:cNvPr id="5" name="Picture 4">
            <a:extLst>
              <a:ext uri="{FF2B5EF4-FFF2-40B4-BE49-F238E27FC236}">
                <a16:creationId xmlns:a16="http://schemas.microsoft.com/office/drawing/2014/main" id="{3FD66A2A-DDC4-E904-F254-9C886E07074B}"/>
              </a:ext>
            </a:extLst>
          </p:cNvPr>
          <p:cNvPicPr>
            <a:picLocks noChangeAspect="1"/>
          </p:cNvPicPr>
          <p:nvPr/>
        </p:nvPicPr>
        <p:blipFill>
          <a:blip r:embed="rId3"/>
          <a:stretch>
            <a:fillRect/>
          </a:stretch>
        </p:blipFill>
        <p:spPr>
          <a:xfrm>
            <a:off x="7219590" y="1600201"/>
            <a:ext cx="3340820" cy="3989040"/>
          </a:xfrm>
          <a:prstGeom prst="rect">
            <a:avLst/>
          </a:prstGeom>
          <a:noFill/>
        </p:spPr>
      </p:pic>
    </p:spTree>
    <p:extLst>
      <p:ext uri="{BB962C8B-B14F-4D97-AF65-F5344CB8AC3E}">
        <p14:creationId xmlns:p14="http://schemas.microsoft.com/office/powerpoint/2010/main" val="2673519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0B1C7A-31FD-797C-8F4D-2C0229F8F7A8}"/>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 (1)</a:t>
            </a:r>
            <a:endParaRPr lang="en-US" sz="3700" dirty="0">
              <a:latin typeface="+mj-lt"/>
              <a:ea typeface="+mj-ea"/>
              <a:cs typeface="+mj-cs"/>
            </a:endParaRPr>
          </a:p>
        </p:txBody>
      </p:sp>
      <p:sp>
        <p:nvSpPr>
          <p:cNvPr id="4" name="TextBox 3">
            <a:extLst>
              <a:ext uri="{FF2B5EF4-FFF2-40B4-BE49-F238E27FC236}">
                <a16:creationId xmlns:a16="http://schemas.microsoft.com/office/drawing/2014/main" id="{EE96FF5E-6050-974B-5C3A-61D66EE4B906}"/>
              </a:ext>
            </a:extLst>
          </p:cNvPr>
          <p:cNvSpPr txBox="1"/>
          <p:nvPr/>
        </p:nvSpPr>
        <p:spPr>
          <a:xfrm>
            <a:off x="2110740" y="1552279"/>
            <a:ext cx="7307580" cy="4247317"/>
          </a:xfrm>
          <a:prstGeom prst="rect">
            <a:avLst/>
          </a:prstGeom>
          <a:noFill/>
        </p:spPr>
        <p:txBody>
          <a:bodyPr wrap="square">
            <a:spAutoFit/>
          </a:bodyPr>
          <a:lstStyle/>
          <a:p>
            <a:r>
              <a:rPr lang="en-GB" dirty="0"/>
              <a:t>Artifacts or surface manifestations, visible and audible behaviour patterns and objects. An example of 2 organisations. </a:t>
            </a:r>
          </a:p>
          <a:p>
            <a:endParaRPr lang="en-GB" dirty="0"/>
          </a:p>
          <a:p>
            <a:r>
              <a:rPr lang="en-GB" dirty="0"/>
              <a:t>Organisation A     	No one is allowed to dress up casually.</a:t>
            </a:r>
          </a:p>
          <a:p>
            <a:r>
              <a:rPr lang="en-GB" dirty="0"/>
              <a:t>		Employees respect their superiors and avoid 		unnecessary disputes.</a:t>
            </a:r>
          </a:p>
          <a:p>
            <a:r>
              <a:rPr lang="en-GB" dirty="0"/>
              <a:t>		Individuals are very particular about deadlines and 		ensure tasks are completed within the stipulated 		time frame. </a:t>
            </a:r>
          </a:p>
          <a:p>
            <a:r>
              <a:rPr lang="en-GB" dirty="0"/>
              <a:t>Organisation B 	Employees can wear whatever they like.</a:t>
            </a:r>
          </a:p>
          <a:p>
            <a:r>
              <a:rPr lang="en-GB" dirty="0"/>
              <a:t>		Individuals are least bothered by work and spend 		more time loitering and gossiping.</a:t>
            </a:r>
          </a:p>
          <a:p>
            <a:r>
              <a:rPr lang="en-GB" dirty="0"/>
              <a:t>		Employees use derogatory remarks at work and 		involve each other in any controversies. </a:t>
            </a:r>
          </a:p>
          <a:p>
            <a:endParaRPr lang="en-GB" dirty="0"/>
          </a:p>
        </p:txBody>
      </p:sp>
    </p:spTree>
    <p:extLst>
      <p:ext uri="{BB962C8B-B14F-4D97-AF65-F5344CB8AC3E}">
        <p14:creationId xmlns:p14="http://schemas.microsoft.com/office/powerpoint/2010/main" val="4233138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C6AA6D-71E0-1955-97EF-E0633CC84EAE}"/>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 (2)</a:t>
            </a:r>
            <a:endParaRPr lang="en-US" sz="3700" dirty="0">
              <a:latin typeface="+mj-lt"/>
              <a:ea typeface="+mj-ea"/>
              <a:cs typeface="+mj-cs"/>
            </a:endParaRPr>
          </a:p>
        </p:txBody>
      </p:sp>
      <p:sp>
        <p:nvSpPr>
          <p:cNvPr id="3" name="TextBox 2">
            <a:extLst>
              <a:ext uri="{FF2B5EF4-FFF2-40B4-BE49-F238E27FC236}">
                <a16:creationId xmlns:a16="http://schemas.microsoft.com/office/drawing/2014/main" id="{12DD19F4-A111-27BB-5982-7210A7C68192}"/>
              </a:ext>
            </a:extLst>
          </p:cNvPr>
          <p:cNvSpPr txBox="1"/>
          <p:nvPr/>
        </p:nvSpPr>
        <p:spPr>
          <a:xfrm>
            <a:off x="685800" y="1600201"/>
            <a:ext cx="5334000" cy="3989040"/>
          </a:xfrm>
          <a:prstGeom prst="rect">
            <a:avLst/>
          </a:prstGeom>
        </p:spPr>
        <p:txBody>
          <a:bodyPr vert="horz" lIns="91440" tIns="45720" rIns="91440" bIns="45720" rtlCol="0">
            <a:normAutofit/>
          </a:bodyPr>
          <a:lstStyle/>
          <a:p>
            <a:pPr>
              <a:lnSpc>
                <a:spcPct val="90000"/>
              </a:lnSpc>
              <a:spcBef>
                <a:spcPct val="20000"/>
              </a:spcBef>
            </a:pPr>
            <a:r>
              <a:rPr lang="en-US" b="1" dirty="0"/>
              <a:t>Values</a:t>
            </a:r>
            <a:r>
              <a:rPr lang="en-US" dirty="0"/>
              <a:t> - The values of the individuals working in the </a:t>
            </a:r>
            <a:r>
              <a:rPr lang="en-US" dirty="0" err="1"/>
              <a:t>organisation</a:t>
            </a:r>
            <a:r>
              <a:rPr lang="en-US" dirty="0"/>
              <a:t> play an important role in determining the </a:t>
            </a:r>
            <a:r>
              <a:rPr lang="en-US" dirty="0" err="1"/>
              <a:t>organisational</a:t>
            </a:r>
            <a:r>
              <a:rPr lang="en-US" dirty="0"/>
              <a:t> culture.</a:t>
            </a:r>
          </a:p>
          <a:p>
            <a:pPr>
              <a:lnSpc>
                <a:spcPct val="90000"/>
              </a:lnSpc>
              <a:spcBef>
                <a:spcPct val="20000"/>
              </a:spcBef>
            </a:pPr>
            <a:r>
              <a:rPr lang="en-US" dirty="0"/>
              <a:t>They are said to provide a common direction for all employees and guide their </a:t>
            </a:r>
            <a:r>
              <a:rPr lang="en-US" dirty="0" err="1"/>
              <a:t>behaviour</a:t>
            </a:r>
            <a:r>
              <a:rPr lang="en-US" dirty="0"/>
              <a:t>. </a:t>
            </a:r>
          </a:p>
          <a:p>
            <a:pPr>
              <a:lnSpc>
                <a:spcPct val="90000"/>
              </a:lnSpc>
              <a:spcBef>
                <a:spcPct val="20000"/>
              </a:spcBef>
            </a:pPr>
            <a:r>
              <a:rPr lang="en-GB" dirty="0"/>
              <a:t>These values represent something that is explicitly or implicitly desirable to an individual or group, influence employees choices from available means and ends of action, reflect their beliefs as to what is right and wrong, or specify their general preferences.</a:t>
            </a:r>
          </a:p>
          <a:p>
            <a:pPr>
              <a:lnSpc>
                <a:spcPct val="90000"/>
              </a:lnSpc>
              <a:spcBef>
                <a:spcPct val="20000"/>
              </a:spcBef>
            </a:pPr>
            <a:endParaRPr lang="en-US" dirty="0"/>
          </a:p>
        </p:txBody>
      </p:sp>
      <p:sp>
        <p:nvSpPr>
          <p:cNvPr id="5" name="Content Placeholder 4">
            <a:extLst>
              <a:ext uri="{FF2B5EF4-FFF2-40B4-BE49-F238E27FC236}">
                <a16:creationId xmlns:a16="http://schemas.microsoft.com/office/drawing/2014/main" id="{55546B86-0121-C70D-CE57-3B7C80D14A60}"/>
              </a:ext>
            </a:extLst>
          </p:cNvPr>
          <p:cNvSpPr>
            <a:spLocks noGrp="1"/>
          </p:cNvSpPr>
          <p:nvPr>
            <p:ph sz="half" idx="2"/>
          </p:nvPr>
        </p:nvSpPr>
        <p:spPr/>
        <p:txBody>
          <a:bodyPr/>
          <a:lstStyle/>
          <a:p>
            <a:endParaRPr lang="en-GB"/>
          </a:p>
        </p:txBody>
      </p:sp>
      <p:pic>
        <p:nvPicPr>
          <p:cNvPr id="1026" name="Picture 2" descr="What Are Your Personal Values And Why ...">
            <a:extLst>
              <a:ext uri="{FF2B5EF4-FFF2-40B4-BE49-F238E27FC236}">
                <a16:creationId xmlns:a16="http://schemas.microsoft.com/office/drawing/2014/main" id="{7DC9E337-3881-0817-F68C-5DF784F717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4433" y="2291883"/>
            <a:ext cx="2809875"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832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C6AA6D-71E0-1955-97EF-E0633CC84EAE}"/>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 (3)</a:t>
            </a:r>
            <a:endParaRPr lang="en-US" sz="3700" dirty="0">
              <a:latin typeface="+mj-lt"/>
              <a:ea typeface="+mj-ea"/>
              <a:cs typeface="+mj-cs"/>
            </a:endParaRPr>
          </a:p>
        </p:txBody>
      </p:sp>
      <p:sp>
        <p:nvSpPr>
          <p:cNvPr id="3" name="TextBox 2">
            <a:extLst>
              <a:ext uri="{FF2B5EF4-FFF2-40B4-BE49-F238E27FC236}">
                <a16:creationId xmlns:a16="http://schemas.microsoft.com/office/drawing/2014/main" id="{12DD19F4-A111-27BB-5982-7210A7C68192}"/>
              </a:ext>
            </a:extLst>
          </p:cNvPr>
          <p:cNvSpPr txBox="1"/>
          <p:nvPr/>
        </p:nvSpPr>
        <p:spPr>
          <a:xfrm>
            <a:off x="732865" y="1600201"/>
            <a:ext cx="5286935" cy="3989040"/>
          </a:xfrm>
          <a:prstGeom prst="rect">
            <a:avLst/>
          </a:prstGeom>
        </p:spPr>
        <p:txBody>
          <a:bodyPr vert="horz" lIns="91440" tIns="45720" rIns="91440" bIns="45720" rtlCol="0">
            <a:normAutofit/>
          </a:bodyPr>
          <a:lstStyle/>
          <a:p>
            <a:pPr>
              <a:lnSpc>
                <a:spcPct val="90000"/>
              </a:lnSpc>
              <a:spcBef>
                <a:spcPct val="20000"/>
              </a:spcBef>
            </a:pPr>
            <a:r>
              <a:rPr lang="en-US" b="1" dirty="0"/>
              <a:t>Underlying assumptions </a:t>
            </a:r>
            <a:r>
              <a:rPr lang="en-US" dirty="0"/>
              <a:t>– These basic assumptions can’t be measured but do make a difference to the culture of the </a:t>
            </a:r>
            <a:r>
              <a:rPr lang="en-US" dirty="0" err="1"/>
              <a:t>organisation</a:t>
            </a:r>
            <a:r>
              <a:rPr lang="en-US" dirty="0"/>
              <a:t>. There are certain beliefs and facts which stay hidden but still impact. It relates to the inner aspects of human nature.</a:t>
            </a:r>
          </a:p>
          <a:p>
            <a:pPr>
              <a:lnSpc>
                <a:spcPct val="90000"/>
              </a:lnSpc>
              <a:spcBef>
                <a:spcPct val="20000"/>
              </a:spcBef>
            </a:pPr>
            <a:r>
              <a:rPr lang="en-US" dirty="0"/>
              <a:t>They are the invisible, unspoken, ‘taken for granted’ understandings held by individuals.</a:t>
            </a:r>
          </a:p>
          <a:p>
            <a:pPr>
              <a:lnSpc>
                <a:spcPct val="90000"/>
              </a:lnSpc>
              <a:spcBef>
                <a:spcPct val="20000"/>
              </a:spcBef>
            </a:pPr>
            <a:r>
              <a:rPr lang="en-US" dirty="0"/>
              <a:t>Often the most difficult to comprehend they are ‘baked’ into the fabric of an </a:t>
            </a:r>
            <a:r>
              <a:rPr lang="en-US" dirty="0" err="1"/>
              <a:t>organisation’s</a:t>
            </a:r>
            <a:r>
              <a:rPr lang="en-US" dirty="0"/>
              <a:t> culture.</a:t>
            </a:r>
          </a:p>
          <a:p>
            <a:pPr>
              <a:lnSpc>
                <a:spcPct val="90000"/>
              </a:lnSpc>
              <a:spcBef>
                <a:spcPct val="20000"/>
              </a:spcBef>
            </a:pPr>
            <a:r>
              <a:rPr lang="en-US" dirty="0"/>
              <a:t>Staff who are judged not to share these values risk being outsiders and possibly ‘managed out’.</a:t>
            </a:r>
          </a:p>
        </p:txBody>
      </p:sp>
      <p:sp>
        <p:nvSpPr>
          <p:cNvPr id="5" name="Content Placeholder 4">
            <a:extLst>
              <a:ext uri="{FF2B5EF4-FFF2-40B4-BE49-F238E27FC236}">
                <a16:creationId xmlns:a16="http://schemas.microsoft.com/office/drawing/2014/main" id="{4D425BB8-06B4-1EFB-E35B-7C9E5D648B68}"/>
              </a:ext>
            </a:extLst>
          </p:cNvPr>
          <p:cNvSpPr>
            <a:spLocks noGrp="1"/>
          </p:cNvSpPr>
          <p:nvPr>
            <p:ph sz="half" idx="2"/>
          </p:nvPr>
        </p:nvSpPr>
        <p:spPr/>
        <p:txBody>
          <a:bodyPr/>
          <a:lstStyle/>
          <a:p>
            <a:endParaRPr lang="en-GB"/>
          </a:p>
        </p:txBody>
      </p:sp>
      <p:pic>
        <p:nvPicPr>
          <p:cNvPr id="2050" name="Picture 2" descr="Making Assumptions ...">
            <a:extLst>
              <a:ext uri="{FF2B5EF4-FFF2-40B4-BE49-F238E27FC236}">
                <a16:creationId xmlns:a16="http://schemas.microsoft.com/office/drawing/2014/main" id="{744D9AE5-C96A-265C-2D8F-9B2174CC7A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361" y="2410666"/>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245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Handy, 1993 – Sub-cultures </a:t>
            </a:r>
          </a:p>
        </p:txBody>
      </p:sp>
      <p:sp>
        <p:nvSpPr>
          <p:cNvPr id="4" name="Oval 3"/>
          <p:cNvSpPr/>
          <p:nvPr/>
        </p:nvSpPr>
        <p:spPr>
          <a:xfrm>
            <a:off x="5266267" y="2895601"/>
            <a:ext cx="1605179" cy="1210733"/>
          </a:xfrm>
          <a:prstGeom prst="ellipse">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Organisational Culture </a:t>
            </a:r>
          </a:p>
        </p:txBody>
      </p:sp>
      <p:sp>
        <p:nvSpPr>
          <p:cNvPr id="5" name="Oval 4"/>
          <p:cNvSpPr/>
          <p:nvPr/>
        </p:nvSpPr>
        <p:spPr>
          <a:xfrm>
            <a:off x="2421467" y="1468439"/>
            <a:ext cx="1507067" cy="1227667"/>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Person Culture </a:t>
            </a:r>
          </a:p>
        </p:txBody>
      </p:sp>
      <p:sp>
        <p:nvSpPr>
          <p:cNvPr id="6" name="Oval 5"/>
          <p:cNvSpPr/>
          <p:nvPr/>
        </p:nvSpPr>
        <p:spPr>
          <a:xfrm>
            <a:off x="2540001" y="4224867"/>
            <a:ext cx="1507067" cy="1227667"/>
          </a:xfrm>
          <a:prstGeom prst="ellipse">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Task Culture</a:t>
            </a:r>
          </a:p>
        </p:txBody>
      </p:sp>
      <p:sp>
        <p:nvSpPr>
          <p:cNvPr id="7" name="Oval 6"/>
          <p:cNvSpPr/>
          <p:nvPr/>
        </p:nvSpPr>
        <p:spPr>
          <a:xfrm>
            <a:off x="7882467" y="4224868"/>
            <a:ext cx="1507067" cy="1227667"/>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Role Culture</a:t>
            </a:r>
          </a:p>
        </p:txBody>
      </p:sp>
      <p:sp>
        <p:nvSpPr>
          <p:cNvPr id="8" name="Oval 7"/>
          <p:cNvSpPr/>
          <p:nvPr/>
        </p:nvSpPr>
        <p:spPr>
          <a:xfrm>
            <a:off x="7882468" y="1468439"/>
            <a:ext cx="1507067" cy="1227667"/>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Power Culture</a:t>
            </a:r>
          </a:p>
        </p:txBody>
      </p:sp>
      <p:sp>
        <p:nvSpPr>
          <p:cNvPr id="11" name="Down Arrow 10"/>
          <p:cNvSpPr/>
          <p:nvPr/>
        </p:nvSpPr>
        <p:spPr>
          <a:xfrm rot="6716749">
            <a:off x="4311052" y="2441288"/>
            <a:ext cx="651933" cy="6942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2" name="Down Arrow 11"/>
          <p:cNvSpPr/>
          <p:nvPr/>
        </p:nvSpPr>
        <p:spPr>
          <a:xfrm rot="3477175">
            <a:off x="4334447" y="3812069"/>
            <a:ext cx="651933" cy="6942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3" name="Down Arrow 12"/>
          <p:cNvSpPr/>
          <p:nvPr/>
        </p:nvSpPr>
        <p:spPr>
          <a:xfrm rot="17602787">
            <a:off x="6810686" y="3877732"/>
            <a:ext cx="651933" cy="6942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4" name="Down Arrow 13"/>
          <p:cNvSpPr/>
          <p:nvPr/>
        </p:nvSpPr>
        <p:spPr>
          <a:xfrm rot="14141599">
            <a:off x="7086035" y="2399771"/>
            <a:ext cx="651933" cy="6942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1927436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6A069-1EBE-68B7-CE28-5DDC8A88FB0B}"/>
              </a:ext>
            </a:extLst>
          </p:cNvPr>
          <p:cNvSpPr>
            <a:spLocks noGrp="1"/>
          </p:cNvSpPr>
          <p:nvPr>
            <p:ph type="title"/>
          </p:nvPr>
        </p:nvSpPr>
        <p:spPr/>
        <p:txBody>
          <a:bodyPr/>
          <a:lstStyle/>
          <a:p>
            <a:r>
              <a:rPr lang="en-GB" dirty="0"/>
              <a:t>Charles Handy model of culture</a:t>
            </a:r>
          </a:p>
        </p:txBody>
      </p:sp>
      <p:sp>
        <p:nvSpPr>
          <p:cNvPr id="3" name="Content Placeholder 2">
            <a:extLst>
              <a:ext uri="{FF2B5EF4-FFF2-40B4-BE49-F238E27FC236}">
                <a16:creationId xmlns:a16="http://schemas.microsoft.com/office/drawing/2014/main" id="{0539D5BF-C4E1-0C43-D58A-C625EF6AA747}"/>
              </a:ext>
            </a:extLst>
          </p:cNvPr>
          <p:cNvSpPr>
            <a:spLocks noGrp="1"/>
          </p:cNvSpPr>
          <p:nvPr>
            <p:ph idx="1"/>
          </p:nvPr>
        </p:nvSpPr>
        <p:spPr/>
        <p:txBody>
          <a:bodyPr>
            <a:normAutofit/>
          </a:bodyPr>
          <a:lstStyle/>
          <a:p>
            <a:endParaRPr lang="en-GB" dirty="0"/>
          </a:p>
          <a:p>
            <a:pPr marL="0" indent="0" algn="ctr">
              <a:buNone/>
            </a:pPr>
            <a:endParaRPr lang="en-GB" sz="4000" dirty="0"/>
          </a:p>
          <a:p>
            <a:pPr marL="0" indent="0" algn="ctr">
              <a:buNone/>
            </a:pPr>
            <a:endParaRPr lang="en-GB" sz="4000" dirty="0"/>
          </a:p>
        </p:txBody>
      </p:sp>
      <p:pic>
        <p:nvPicPr>
          <p:cNvPr id="4" name="Online Media 3" title="What is: Charles Handy Model of Organisational Culture">
            <a:hlinkClick r:id="" action="ppaction://media"/>
            <a:extLst>
              <a:ext uri="{FF2B5EF4-FFF2-40B4-BE49-F238E27FC236}">
                <a16:creationId xmlns:a16="http://schemas.microsoft.com/office/drawing/2014/main" id="{938D1D06-8619-0AA9-8323-0FCA9899D201}"/>
              </a:ext>
            </a:extLst>
          </p:cNvPr>
          <p:cNvPicPr>
            <a:picLocks noRot="1" noChangeAspect="1"/>
          </p:cNvPicPr>
          <p:nvPr>
            <a:videoFile r:link="rId1"/>
          </p:nvPr>
        </p:nvPicPr>
        <p:blipFill>
          <a:blip r:embed="rId4"/>
          <a:stretch>
            <a:fillRect/>
          </a:stretch>
        </p:blipFill>
        <p:spPr>
          <a:xfrm>
            <a:off x="2473287" y="1411733"/>
            <a:ext cx="6495970" cy="3670223"/>
          </a:xfrm>
          <a:prstGeom prst="rect">
            <a:avLst/>
          </a:prstGeom>
        </p:spPr>
      </p:pic>
      <p:sp>
        <p:nvSpPr>
          <p:cNvPr id="6" name="TextBox 5">
            <a:extLst>
              <a:ext uri="{FF2B5EF4-FFF2-40B4-BE49-F238E27FC236}">
                <a16:creationId xmlns:a16="http://schemas.microsoft.com/office/drawing/2014/main" id="{05C1C49B-2A8B-B0EE-41BD-58A233022A73}"/>
              </a:ext>
            </a:extLst>
          </p:cNvPr>
          <p:cNvSpPr txBox="1"/>
          <p:nvPr/>
        </p:nvSpPr>
        <p:spPr>
          <a:xfrm>
            <a:off x="8218583" y="5216893"/>
            <a:ext cx="6103344" cy="369332"/>
          </a:xfrm>
          <a:prstGeom prst="rect">
            <a:avLst/>
          </a:prstGeom>
          <a:noFill/>
        </p:spPr>
        <p:txBody>
          <a:bodyPr wrap="square">
            <a:spAutoFit/>
          </a:bodyPr>
          <a:lstStyle/>
          <a:p>
            <a:pPr marL="0" indent="0">
              <a:buNone/>
            </a:pPr>
            <a:r>
              <a:rPr lang="en-GB" sz="1800" dirty="0"/>
              <a:t>(HRC Online, 2024)</a:t>
            </a:r>
            <a:endParaRPr lang="en-GB" sz="1600" dirty="0"/>
          </a:p>
        </p:txBody>
      </p:sp>
    </p:spTree>
    <p:extLst>
      <p:ext uri="{BB962C8B-B14F-4D97-AF65-F5344CB8AC3E}">
        <p14:creationId xmlns:p14="http://schemas.microsoft.com/office/powerpoint/2010/main" val="204834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0CF5A-4F69-47CB-0A3E-81C90B4772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3B985E-6FC2-A992-D83B-6CFAC57DE393}"/>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4000" b="1" dirty="0"/>
              <a:t>Power Culture</a:t>
            </a:r>
          </a:p>
        </p:txBody>
      </p:sp>
      <p:sp>
        <p:nvSpPr>
          <p:cNvPr id="9" name="Content Placeholder 8">
            <a:extLst>
              <a:ext uri="{FF2B5EF4-FFF2-40B4-BE49-F238E27FC236}">
                <a16:creationId xmlns:a16="http://schemas.microsoft.com/office/drawing/2014/main" id="{CD3CB6E6-83AB-DFE2-DD56-9BC9A596D81C}"/>
              </a:ext>
            </a:extLst>
          </p:cNvPr>
          <p:cNvSpPr>
            <a:spLocks noGrp="1"/>
          </p:cNvSpPr>
          <p:nvPr>
            <p:ph idx="1"/>
          </p:nvPr>
        </p:nvSpPr>
        <p:spPr>
          <a:xfrm>
            <a:off x="5342627" y="1983411"/>
            <a:ext cx="6729844" cy="3591207"/>
          </a:xfrm>
        </p:spPr>
        <p:txBody>
          <a:bodyPr vert="horz" lIns="91440" tIns="45720" rIns="91440" bIns="45720" rtlCol="0">
            <a:normAutofit/>
          </a:bodyPr>
          <a:lstStyle/>
          <a:p>
            <a:r>
              <a:rPr lang="en-GB" dirty="0"/>
              <a:t>Power is concentrated among a few with control and communications emanating from the centre. Power cultures have few rules and little bureaucracy; decision making can be swift.</a:t>
            </a:r>
          </a:p>
          <a:p>
            <a:endParaRPr lang="en-US" dirty="0"/>
          </a:p>
        </p:txBody>
      </p:sp>
      <p:pic>
        <p:nvPicPr>
          <p:cNvPr id="3" name="Content Placeholder 4" descr="Women raising hands">
            <a:extLst>
              <a:ext uri="{FF2B5EF4-FFF2-40B4-BE49-F238E27FC236}">
                <a16:creationId xmlns:a16="http://schemas.microsoft.com/office/drawing/2014/main" id="{25FFAAC2-2B68-70B9-8999-DD6DA6E351A5}"/>
              </a:ext>
            </a:extLst>
          </p:cNvPr>
          <p:cNvPicPr>
            <a:picLocks noChangeAspect="1"/>
          </p:cNvPicPr>
          <p:nvPr/>
        </p:nvPicPr>
        <p:blipFill>
          <a:blip r:embed="rId3"/>
          <a:srcRect r="997"/>
          <a:stretch/>
        </p:blipFill>
        <p:spPr>
          <a:xfrm>
            <a:off x="750509" y="1508895"/>
            <a:ext cx="4358516" cy="2938608"/>
          </a:xfrm>
          <a:prstGeom prst="rect">
            <a:avLst/>
          </a:prstGeom>
        </p:spPr>
      </p:pic>
    </p:spTree>
    <p:extLst>
      <p:ext uri="{BB962C8B-B14F-4D97-AF65-F5344CB8AC3E}">
        <p14:creationId xmlns:p14="http://schemas.microsoft.com/office/powerpoint/2010/main" val="3286070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3C37D-AAFE-C6F7-F8D6-64A75480D24A}"/>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4000" b="1" dirty="0"/>
              <a:t>Task Culture</a:t>
            </a:r>
          </a:p>
        </p:txBody>
      </p:sp>
      <p:sp>
        <p:nvSpPr>
          <p:cNvPr id="9" name="Content Placeholder 8">
            <a:extLst>
              <a:ext uri="{FF2B5EF4-FFF2-40B4-BE49-F238E27FC236}">
                <a16:creationId xmlns:a16="http://schemas.microsoft.com/office/drawing/2014/main" id="{51CBC2D0-36A5-E7DC-9F55-32471E2D57DB}"/>
              </a:ext>
            </a:extLst>
          </p:cNvPr>
          <p:cNvSpPr>
            <a:spLocks noGrp="1"/>
          </p:cNvSpPr>
          <p:nvPr>
            <p:ph idx="1"/>
          </p:nvPr>
        </p:nvSpPr>
        <p:spPr>
          <a:xfrm>
            <a:off x="5342627" y="1983411"/>
            <a:ext cx="6729844" cy="3591207"/>
          </a:xfrm>
        </p:spPr>
        <p:txBody>
          <a:bodyPr vert="horz" lIns="91440" tIns="45720" rIns="91440" bIns="45720" rtlCol="0">
            <a:normAutofit/>
          </a:bodyPr>
          <a:lstStyle/>
          <a:p>
            <a:r>
              <a:rPr lang="en-GB" dirty="0"/>
              <a:t>Teams are formed to solve particular problems with power deriving from expertise. </a:t>
            </a:r>
          </a:p>
          <a:p>
            <a:endParaRPr lang="en-US" dirty="0"/>
          </a:p>
        </p:txBody>
      </p:sp>
      <p:pic>
        <p:nvPicPr>
          <p:cNvPr id="5" name="Content Placeholder 4" descr="People discussing diagrams in office setting">
            <a:extLst>
              <a:ext uri="{FF2B5EF4-FFF2-40B4-BE49-F238E27FC236}">
                <a16:creationId xmlns:a16="http://schemas.microsoft.com/office/drawing/2014/main" id="{D1D97B26-8CC8-41DF-39EA-A21DCA6622F9}"/>
              </a:ext>
            </a:extLst>
          </p:cNvPr>
          <p:cNvPicPr>
            <a:picLocks noChangeAspect="1"/>
          </p:cNvPicPr>
          <p:nvPr/>
        </p:nvPicPr>
        <p:blipFill>
          <a:blip r:embed="rId3"/>
          <a:srcRect l="13931" r="35931" b="-1"/>
          <a:stretch/>
        </p:blipFill>
        <p:spPr>
          <a:xfrm>
            <a:off x="-1" y="10"/>
            <a:ext cx="5151179" cy="6857990"/>
          </a:xfrm>
          <a:prstGeom prst="rect">
            <a:avLst/>
          </a:prstGeom>
        </p:spPr>
      </p:pic>
    </p:spTree>
    <p:extLst>
      <p:ext uri="{BB962C8B-B14F-4D97-AF65-F5344CB8AC3E}">
        <p14:creationId xmlns:p14="http://schemas.microsoft.com/office/powerpoint/2010/main" val="387974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007C1-DCC3-4425-3C2E-C4A490D0AA46}"/>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dirty="0"/>
              <a:t>Person Culture </a:t>
            </a:r>
          </a:p>
        </p:txBody>
      </p:sp>
      <p:sp>
        <p:nvSpPr>
          <p:cNvPr id="13" name="Content Placeholder 12">
            <a:extLst>
              <a:ext uri="{FF2B5EF4-FFF2-40B4-BE49-F238E27FC236}">
                <a16:creationId xmlns:a16="http://schemas.microsoft.com/office/drawing/2014/main" id="{731D0B1F-CF71-D021-2F54-3B71F087CE53}"/>
              </a:ext>
            </a:extLst>
          </p:cNvPr>
          <p:cNvSpPr>
            <a:spLocks noGrp="1"/>
          </p:cNvSpPr>
          <p:nvPr>
            <p:ph idx="1"/>
          </p:nvPr>
        </p:nvSpPr>
        <p:spPr>
          <a:xfrm>
            <a:off x="74708" y="1974716"/>
            <a:ext cx="5677646" cy="3613149"/>
          </a:xfrm>
        </p:spPr>
        <p:txBody>
          <a:bodyPr vert="horz" lIns="91440" tIns="45720" rIns="91440" bIns="45720" rtlCol="0" anchor="ctr">
            <a:normAutofit/>
          </a:bodyPr>
          <a:lstStyle/>
          <a:p>
            <a:r>
              <a:rPr lang="en-GB" sz="1600" dirty="0"/>
              <a:t>Here, all individuals believe themselves superior to the organisation. As the concept of an organisation suggests that a group of like-minded individuals pursues common organisational goals, survival can become difficult for this type of organisation. However, looser networks or contractual relationships may thrive with this culture.</a:t>
            </a:r>
          </a:p>
          <a:p>
            <a:endParaRPr lang="en-US" sz="1700" dirty="0"/>
          </a:p>
        </p:txBody>
      </p:sp>
      <p:pic>
        <p:nvPicPr>
          <p:cNvPr id="9" name="Content Placeholder 8" descr="Applicant sitting on a chair">
            <a:extLst>
              <a:ext uri="{FF2B5EF4-FFF2-40B4-BE49-F238E27FC236}">
                <a16:creationId xmlns:a16="http://schemas.microsoft.com/office/drawing/2014/main" id="{CF2B550F-0797-3450-A3B3-471BE7D6E37A}"/>
              </a:ext>
            </a:extLst>
          </p:cNvPr>
          <p:cNvPicPr>
            <a:picLocks noChangeAspect="1"/>
          </p:cNvPicPr>
          <p:nvPr/>
        </p:nvPicPr>
        <p:blipFill>
          <a:blip r:embed="rId3"/>
          <a:srcRect l="23242" r="17357" b="-2"/>
          <a:stretch/>
        </p:blipFill>
        <p:spPr>
          <a:xfrm>
            <a:off x="6096000" y="1"/>
            <a:ext cx="6102825" cy="6858000"/>
          </a:xfrm>
          <a:prstGeom prst="rect">
            <a:avLst/>
          </a:prstGeom>
        </p:spPr>
      </p:pic>
    </p:spTree>
    <p:extLst>
      <p:ext uri="{BB962C8B-B14F-4D97-AF65-F5344CB8AC3E}">
        <p14:creationId xmlns:p14="http://schemas.microsoft.com/office/powerpoint/2010/main" val="2350997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yramid of large falling stones on beach">
            <a:extLst>
              <a:ext uri="{FF2B5EF4-FFF2-40B4-BE49-F238E27FC236}">
                <a16:creationId xmlns:a16="http://schemas.microsoft.com/office/drawing/2014/main" id="{7D665268-00AA-AE7E-3F50-B89C4F07FDC4}"/>
              </a:ext>
            </a:extLst>
          </p:cNvPr>
          <p:cNvPicPr>
            <a:picLocks noChangeAspect="1"/>
          </p:cNvPicPr>
          <p:nvPr/>
        </p:nvPicPr>
        <p:blipFill>
          <a:blip r:embed="rId3"/>
          <a:srcRect l="20092" r="20642" b="-1"/>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6E096AED-5A30-B1FB-5B02-5F18DBBF8302}"/>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b="1" dirty="0"/>
              <a:t>Role Culture</a:t>
            </a:r>
          </a:p>
        </p:txBody>
      </p:sp>
      <p:sp>
        <p:nvSpPr>
          <p:cNvPr id="9" name="Content Placeholder 8">
            <a:extLst>
              <a:ext uri="{FF2B5EF4-FFF2-40B4-BE49-F238E27FC236}">
                <a16:creationId xmlns:a16="http://schemas.microsoft.com/office/drawing/2014/main" id="{977F0800-15C0-E991-C3F0-B67F871BCF04}"/>
              </a:ext>
            </a:extLst>
          </p:cNvPr>
          <p:cNvSpPr>
            <a:spLocks noGrp="1"/>
          </p:cNvSpPr>
          <p:nvPr>
            <p:ph idx="1"/>
          </p:nvPr>
        </p:nvSpPr>
        <p:spPr>
          <a:xfrm>
            <a:off x="228500" y="2036630"/>
            <a:ext cx="5844988" cy="3374137"/>
          </a:xfrm>
        </p:spPr>
        <p:txBody>
          <a:bodyPr vert="horz" lIns="91440" tIns="45720" rIns="91440" bIns="45720" rtlCol="0" anchor="ctr">
            <a:normAutofit/>
          </a:bodyPr>
          <a:lstStyle/>
          <a:p>
            <a:r>
              <a:rPr lang="en-GB" sz="2000" dirty="0"/>
              <a:t>Authority is clearly delegated within a highly defined structure. Such organisations typically form hierarchical bureaucracies where power derives from a person's position and little opportunity exists for expert power </a:t>
            </a:r>
          </a:p>
          <a:p>
            <a:endParaRPr lang="en-US" sz="2000" dirty="0"/>
          </a:p>
        </p:txBody>
      </p:sp>
    </p:spTree>
    <p:extLst>
      <p:ext uri="{BB962C8B-B14F-4D97-AF65-F5344CB8AC3E}">
        <p14:creationId xmlns:p14="http://schemas.microsoft.com/office/powerpoint/2010/main" val="3360630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5FBE4-52C1-E08F-0810-733467524FA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F7C99C56-D0EC-AF72-90AF-9F5EC95E7600}"/>
              </a:ext>
            </a:extLst>
          </p:cNvPr>
          <p:cNvSpPr>
            <a:spLocks noGrp="1"/>
          </p:cNvSpPr>
          <p:nvPr>
            <p:ph idx="1"/>
          </p:nvPr>
        </p:nvSpPr>
        <p:spPr/>
        <p:txBody>
          <a:bodyPr/>
          <a:lstStyle/>
          <a:p>
            <a:pPr marL="0" indent="0">
              <a:buNone/>
            </a:pPr>
            <a:r>
              <a:rPr lang="en-GB" dirty="0"/>
              <a:t>In your groups discuss the following:</a:t>
            </a:r>
          </a:p>
          <a:p>
            <a:r>
              <a:rPr lang="en-GB" dirty="0"/>
              <a:t>Identify which type of culture is dominant in your organisation.</a:t>
            </a:r>
          </a:p>
          <a:p>
            <a:r>
              <a:rPr lang="en-GB" dirty="0"/>
              <a:t>What are the advantages and disadvantages of this type of culture? (give examples from your organisation).</a:t>
            </a:r>
          </a:p>
          <a:p>
            <a:r>
              <a:rPr lang="en-GB" dirty="0"/>
              <a:t>How is this model useful?</a:t>
            </a:r>
          </a:p>
        </p:txBody>
      </p:sp>
    </p:spTree>
    <p:extLst>
      <p:ext uri="{BB962C8B-B14F-4D97-AF65-F5344CB8AC3E}">
        <p14:creationId xmlns:p14="http://schemas.microsoft.com/office/powerpoint/2010/main" val="1479336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7355-DF69-42CA-B87A-6D3C1E28626A}"/>
              </a:ext>
            </a:extLst>
          </p:cNvPr>
          <p:cNvSpPr>
            <a:spLocks noGrp="1"/>
          </p:cNvSpPr>
          <p:nvPr>
            <p:ph type="title"/>
          </p:nvPr>
        </p:nvSpPr>
        <p:spPr>
          <a:xfrm>
            <a:off x="609600" y="-152874"/>
            <a:ext cx="10972800" cy="1143000"/>
          </a:xfrm>
        </p:spPr>
        <p:txBody>
          <a:bodyPr>
            <a:normAutofit fontScale="90000"/>
          </a:bodyPr>
          <a:lstStyle/>
          <a:p>
            <a:br>
              <a:rPr lang="en-GB" b="1" dirty="0"/>
            </a:br>
            <a:r>
              <a:rPr lang="en-GB" b="1" dirty="0"/>
              <a:t>The Cultural Web (Johnson </a:t>
            </a:r>
            <a:r>
              <a:rPr lang="en-GB" b="1" i="1" dirty="0"/>
              <a:t>et al., </a:t>
            </a:r>
            <a:r>
              <a:rPr lang="en-GB" b="1" dirty="0"/>
              <a:t>2012)</a:t>
            </a:r>
          </a:p>
        </p:txBody>
      </p:sp>
      <p:pic>
        <p:nvPicPr>
          <p:cNvPr id="5" name="Content Placeholder 4" descr="A close up of a logo&#10;&#10;Description automatically generated">
            <a:extLst>
              <a:ext uri="{FF2B5EF4-FFF2-40B4-BE49-F238E27FC236}">
                <a16:creationId xmlns:a16="http://schemas.microsoft.com/office/drawing/2014/main" id="{43F718D1-E3A6-4765-92C0-319633AB42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11980" y="990126"/>
            <a:ext cx="4227615" cy="4244655"/>
          </a:xfrm>
        </p:spPr>
      </p:pic>
    </p:spTree>
    <p:extLst>
      <p:ext uri="{BB962C8B-B14F-4D97-AF65-F5344CB8AC3E}">
        <p14:creationId xmlns:p14="http://schemas.microsoft.com/office/powerpoint/2010/main" val="1281809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E5666-7A13-4583-908D-16ECF929362A}"/>
              </a:ext>
            </a:extLst>
          </p:cNvPr>
          <p:cNvSpPr>
            <a:spLocks noGrp="1"/>
          </p:cNvSpPr>
          <p:nvPr>
            <p:ph type="title"/>
          </p:nvPr>
        </p:nvSpPr>
        <p:spPr/>
        <p:txBody>
          <a:bodyPr>
            <a:normAutofit/>
          </a:bodyPr>
          <a:lstStyle/>
          <a:p>
            <a:r>
              <a:rPr lang="en-GB" sz="3600" b="1" dirty="0"/>
              <a:t>Changing Cultures for the Better</a:t>
            </a:r>
          </a:p>
        </p:txBody>
      </p:sp>
      <p:sp>
        <p:nvSpPr>
          <p:cNvPr id="3" name="Content Placeholder 2">
            <a:extLst>
              <a:ext uri="{FF2B5EF4-FFF2-40B4-BE49-F238E27FC236}">
                <a16:creationId xmlns:a16="http://schemas.microsoft.com/office/drawing/2014/main" id="{3104BB3A-A77F-4323-A2A0-7A51F55755CF}"/>
              </a:ext>
            </a:extLst>
          </p:cNvPr>
          <p:cNvSpPr>
            <a:spLocks noGrp="1"/>
          </p:cNvSpPr>
          <p:nvPr>
            <p:ph idx="1"/>
          </p:nvPr>
        </p:nvSpPr>
        <p:spPr/>
        <p:txBody>
          <a:bodyPr>
            <a:normAutofit/>
          </a:bodyPr>
          <a:lstStyle/>
          <a:p>
            <a:r>
              <a:rPr lang="en-GB" dirty="0"/>
              <a:t>Do we want to create a culture that supports innovation, collaboration, well-being, inclusion?</a:t>
            </a:r>
          </a:p>
          <a:p>
            <a:r>
              <a:rPr lang="en-GB" dirty="0"/>
              <a:t>What needs to change to do this? – structure, the way work is carried out, policies, management (less ‘command and control’) etc. </a:t>
            </a:r>
          </a:p>
          <a:p>
            <a:r>
              <a:rPr lang="en-GB" dirty="0"/>
              <a:t>Use cultural web/other models to analyse the culture as it is and then how we want it to be.</a:t>
            </a:r>
          </a:p>
        </p:txBody>
      </p:sp>
    </p:spTree>
    <p:extLst>
      <p:ext uri="{BB962C8B-B14F-4D97-AF65-F5344CB8AC3E}">
        <p14:creationId xmlns:p14="http://schemas.microsoft.com/office/powerpoint/2010/main" val="12719900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8BB4-DDD5-52E4-B8BC-D7877A7F11E4}"/>
              </a:ext>
            </a:extLst>
          </p:cNvPr>
          <p:cNvSpPr>
            <a:spLocks noGrp="1"/>
          </p:cNvSpPr>
          <p:nvPr>
            <p:ph type="title"/>
          </p:nvPr>
        </p:nvSpPr>
        <p:spPr>
          <a:xfrm>
            <a:off x="609600" y="274638"/>
            <a:ext cx="10972800" cy="623433"/>
          </a:xfrm>
        </p:spPr>
        <p:txBody>
          <a:bodyPr>
            <a:normAutofit fontScale="90000"/>
          </a:bodyPr>
          <a:lstStyle/>
          <a:p>
            <a:r>
              <a:rPr lang="en-GB" b="1" dirty="0"/>
              <a:t>SCARF Theory – David Rock (2006)</a:t>
            </a:r>
          </a:p>
        </p:txBody>
      </p:sp>
      <p:sp>
        <p:nvSpPr>
          <p:cNvPr id="3" name="Content Placeholder 2">
            <a:extLst>
              <a:ext uri="{FF2B5EF4-FFF2-40B4-BE49-F238E27FC236}">
                <a16:creationId xmlns:a16="http://schemas.microsoft.com/office/drawing/2014/main" id="{AACC0598-AF3E-1055-0510-EBA786398730}"/>
              </a:ext>
            </a:extLst>
          </p:cNvPr>
          <p:cNvSpPr>
            <a:spLocks noGrp="1"/>
          </p:cNvSpPr>
          <p:nvPr>
            <p:ph idx="1"/>
          </p:nvPr>
        </p:nvSpPr>
        <p:spPr>
          <a:xfrm>
            <a:off x="609600" y="1191986"/>
            <a:ext cx="10972800" cy="4325247"/>
          </a:xfrm>
        </p:spPr>
        <p:txBody>
          <a:bodyPr>
            <a:noAutofit/>
          </a:bodyPr>
          <a:lstStyle/>
          <a:p>
            <a:pPr marL="0" indent="0">
              <a:buNone/>
            </a:pPr>
            <a:r>
              <a:rPr lang="en-GB" sz="2400" dirty="0">
                <a:ea typeface="Aptos" panose="020B0004020202020204" pitchFamily="34" charset="0"/>
              </a:rPr>
              <a:t>M</a:t>
            </a:r>
            <a:r>
              <a:rPr lang="en-GB" sz="2400" dirty="0">
                <a:effectLst/>
                <a:ea typeface="Aptos" panose="020B0004020202020204" pitchFamily="34" charset="0"/>
              </a:rPr>
              <a:t>anagement behaviour can result in threat responses or reward responses from employees and harnessing those reward responses is key to productive workplaces. </a:t>
            </a:r>
          </a:p>
          <a:p>
            <a:pPr marL="0" indent="0">
              <a:buNone/>
            </a:pPr>
            <a:r>
              <a:rPr lang="en-GB" sz="2400" dirty="0">
                <a:effectLst/>
                <a:ea typeface="Aptos" panose="020B0004020202020204" pitchFamily="34" charset="0"/>
              </a:rPr>
              <a:t>Rock identified five social qualities which managers could focus on to minimise the threat responses and maximise the reward responses. These are: </a:t>
            </a:r>
          </a:p>
          <a:p>
            <a:pPr marL="0" indent="0">
              <a:buNone/>
            </a:pPr>
            <a:r>
              <a:rPr lang="en-GB" sz="2400" b="1" dirty="0">
                <a:ea typeface="Aptos" panose="020B0004020202020204" pitchFamily="34" charset="0"/>
              </a:rPr>
              <a:t>S</a:t>
            </a:r>
            <a:r>
              <a:rPr lang="en-GB" sz="2400" b="1" dirty="0">
                <a:effectLst/>
                <a:ea typeface="Aptos" panose="020B0004020202020204" pitchFamily="34" charset="0"/>
              </a:rPr>
              <a:t>tatus</a:t>
            </a:r>
          </a:p>
          <a:p>
            <a:pPr marL="0" indent="0">
              <a:buNone/>
            </a:pPr>
            <a:r>
              <a:rPr lang="en-GB" sz="2400" b="1" dirty="0">
                <a:ea typeface="Aptos" panose="020B0004020202020204" pitchFamily="34" charset="0"/>
              </a:rPr>
              <a:t>C</a:t>
            </a:r>
            <a:r>
              <a:rPr lang="en-GB" sz="2400" b="1" dirty="0">
                <a:effectLst/>
                <a:ea typeface="Aptos" panose="020B0004020202020204" pitchFamily="34" charset="0"/>
              </a:rPr>
              <a:t>ertainty</a:t>
            </a:r>
          </a:p>
          <a:p>
            <a:pPr marL="0" indent="0">
              <a:buNone/>
            </a:pPr>
            <a:r>
              <a:rPr lang="en-GB" sz="2400" b="1" dirty="0">
                <a:ea typeface="Aptos" panose="020B0004020202020204" pitchFamily="34" charset="0"/>
              </a:rPr>
              <a:t>A</a:t>
            </a:r>
            <a:r>
              <a:rPr lang="en-GB" sz="2400" b="1" dirty="0">
                <a:effectLst/>
                <a:ea typeface="Aptos" panose="020B0004020202020204" pitchFamily="34" charset="0"/>
              </a:rPr>
              <a:t>utonomy</a:t>
            </a:r>
          </a:p>
          <a:p>
            <a:pPr marL="0" indent="0">
              <a:buNone/>
            </a:pPr>
            <a:r>
              <a:rPr lang="en-GB" sz="2400" b="1" dirty="0">
                <a:ea typeface="Aptos" panose="020B0004020202020204" pitchFamily="34" charset="0"/>
              </a:rPr>
              <a:t>R</a:t>
            </a:r>
            <a:r>
              <a:rPr lang="en-GB" sz="2400" b="1" dirty="0">
                <a:effectLst/>
                <a:ea typeface="Aptos" panose="020B0004020202020204" pitchFamily="34" charset="0"/>
              </a:rPr>
              <a:t>elatedness</a:t>
            </a:r>
          </a:p>
          <a:p>
            <a:pPr marL="0" indent="0">
              <a:buNone/>
            </a:pPr>
            <a:r>
              <a:rPr lang="en-GB" sz="2400" b="1" dirty="0">
                <a:ea typeface="Aptos" panose="020B0004020202020204" pitchFamily="34" charset="0"/>
              </a:rPr>
              <a:t>F</a:t>
            </a:r>
            <a:r>
              <a:rPr lang="en-GB" sz="2400" b="1" dirty="0">
                <a:effectLst/>
                <a:ea typeface="Aptos" panose="020B0004020202020204" pitchFamily="34" charset="0"/>
              </a:rPr>
              <a:t>airness </a:t>
            </a:r>
            <a:r>
              <a:rPr lang="en-GB" sz="2400" dirty="0">
                <a:effectLst/>
                <a:ea typeface="Aptos" panose="020B0004020202020204" pitchFamily="34" charset="0"/>
              </a:rPr>
              <a:t>(making the acronym SCARF). </a:t>
            </a:r>
            <a:endParaRPr lang="en-GB" sz="2400" dirty="0"/>
          </a:p>
        </p:txBody>
      </p:sp>
    </p:spTree>
    <p:extLst>
      <p:ext uri="{BB962C8B-B14F-4D97-AF65-F5344CB8AC3E}">
        <p14:creationId xmlns:p14="http://schemas.microsoft.com/office/powerpoint/2010/main" val="30741383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CARF Model  Influencing Others with Dr David Rock">
            <a:hlinkClick r:id="" action="ppaction://media"/>
            <a:extLst>
              <a:ext uri="{FF2B5EF4-FFF2-40B4-BE49-F238E27FC236}">
                <a16:creationId xmlns:a16="http://schemas.microsoft.com/office/drawing/2014/main" id="{38EC9BEF-D798-843C-1F2E-355C7B577605}"/>
              </a:ext>
            </a:extLst>
          </p:cNvPr>
          <p:cNvPicPr>
            <a:picLocks noGrp="1" noRot="1" noChangeAspect="1"/>
          </p:cNvPicPr>
          <p:nvPr>
            <p:ph idx="1"/>
            <a:videoFile r:link="rId1"/>
          </p:nvPr>
        </p:nvPicPr>
        <p:blipFill>
          <a:blip r:embed="rId4"/>
          <a:stretch>
            <a:fillRect/>
          </a:stretch>
        </p:blipFill>
        <p:spPr>
          <a:xfrm>
            <a:off x="1615017" y="68263"/>
            <a:ext cx="8961966" cy="6721475"/>
          </a:xfrm>
          <a:prstGeom prst="rect">
            <a:avLst/>
          </a:prstGeom>
          <a:noFill/>
        </p:spPr>
      </p:pic>
    </p:spTree>
    <p:extLst>
      <p:ext uri="{BB962C8B-B14F-4D97-AF65-F5344CB8AC3E}">
        <p14:creationId xmlns:p14="http://schemas.microsoft.com/office/powerpoint/2010/main" val="126389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C9B15-807D-D50B-8BA9-77269CD35FFE}"/>
              </a:ext>
            </a:extLst>
          </p:cNvPr>
          <p:cNvSpPr>
            <a:spLocks noGrp="1"/>
          </p:cNvSpPr>
          <p:nvPr>
            <p:ph type="title"/>
          </p:nvPr>
        </p:nvSpPr>
        <p:spPr>
          <a:xfrm>
            <a:off x="572493" y="238539"/>
            <a:ext cx="4451199" cy="852131"/>
          </a:xfrm>
        </p:spPr>
        <p:txBody>
          <a:bodyPr vert="horz" lIns="91440" tIns="45720" rIns="91440" bIns="45720" rtlCol="0" anchor="b">
            <a:normAutofit/>
          </a:bodyPr>
          <a:lstStyle/>
          <a:p>
            <a:r>
              <a:rPr lang="en-GB" sz="2400" dirty="0"/>
              <a:t>SCARF model</a:t>
            </a:r>
            <a:endParaRPr lang="en-US" sz="5400" dirty="0"/>
          </a:p>
        </p:txBody>
      </p:sp>
      <p:graphicFrame>
        <p:nvGraphicFramePr>
          <p:cNvPr id="4" name="Content Placeholder 3">
            <a:extLst>
              <a:ext uri="{FF2B5EF4-FFF2-40B4-BE49-F238E27FC236}">
                <a16:creationId xmlns:a16="http://schemas.microsoft.com/office/drawing/2014/main" id="{681AB777-3FA1-5A92-DC89-63671D444B5B}"/>
              </a:ext>
            </a:extLst>
          </p:cNvPr>
          <p:cNvGraphicFramePr>
            <a:graphicFrameLocks noGrp="1"/>
          </p:cNvGraphicFramePr>
          <p:nvPr>
            <p:ph idx="1"/>
          </p:nvPr>
        </p:nvGraphicFramePr>
        <p:xfrm>
          <a:off x="5181376" y="955746"/>
          <a:ext cx="6713552"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C8F1C5E-68F2-2B01-176C-72E6AD2B2FC6}"/>
              </a:ext>
            </a:extLst>
          </p:cNvPr>
          <p:cNvSpPr txBox="1"/>
          <p:nvPr/>
        </p:nvSpPr>
        <p:spPr>
          <a:xfrm>
            <a:off x="406709" y="1291060"/>
            <a:ext cx="4697506" cy="3416320"/>
          </a:xfrm>
          <a:prstGeom prst="rect">
            <a:avLst/>
          </a:prstGeom>
          <a:noFill/>
        </p:spPr>
        <p:txBody>
          <a:bodyPr wrap="square">
            <a:spAutoFit/>
          </a:bodyPr>
          <a:lstStyle/>
          <a:p>
            <a:endParaRPr lang="en-GB" dirty="0">
              <a:solidFill>
                <a:srgbClr val="555555"/>
              </a:solidFill>
              <a:latin typeface="robotoregular"/>
            </a:endParaRPr>
          </a:p>
          <a:p>
            <a:r>
              <a:rPr lang="en-GB" b="0" i="0" dirty="0">
                <a:solidFill>
                  <a:srgbClr val="555555"/>
                </a:solidFill>
                <a:effectLst/>
                <a:latin typeface="robotoregular"/>
              </a:rPr>
              <a:t>David Rock suggests that ‘more people than ever are being paid to think, instead of just doing routine tasks’. </a:t>
            </a:r>
          </a:p>
          <a:p>
            <a:endParaRPr lang="en-GB" dirty="0">
              <a:solidFill>
                <a:srgbClr val="555555"/>
              </a:solidFill>
              <a:latin typeface="robotoregular"/>
            </a:endParaRPr>
          </a:p>
          <a:p>
            <a:r>
              <a:rPr lang="en-GB" b="0" i="0" dirty="0">
                <a:solidFill>
                  <a:srgbClr val="555555"/>
                </a:solidFill>
                <a:effectLst/>
                <a:latin typeface="robotoregular"/>
              </a:rPr>
              <a:t>Based on neuroscience studies, Rock has proposed a model of five domains of human social experience. In the same way as the brain reacts to primary threats and rewards the same happens also to social situations. </a:t>
            </a:r>
          </a:p>
          <a:p>
            <a:endParaRPr lang="en-GB" dirty="0">
              <a:solidFill>
                <a:srgbClr val="555555"/>
              </a:solidFill>
              <a:latin typeface="robotoregular"/>
            </a:endParaRPr>
          </a:p>
          <a:p>
            <a:r>
              <a:rPr lang="en-GB" b="0" i="0" dirty="0">
                <a:solidFill>
                  <a:srgbClr val="555555"/>
                </a:solidFill>
                <a:effectLst/>
                <a:latin typeface="robotoregular"/>
              </a:rPr>
              <a:t>(Mullins, 2019)</a:t>
            </a:r>
          </a:p>
        </p:txBody>
      </p:sp>
    </p:spTree>
    <p:extLst>
      <p:ext uri="{BB962C8B-B14F-4D97-AF65-F5344CB8AC3E}">
        <p14:creationId xmlns:p14="http://schemas.microsoft.com/office/powerpoint/2010/main" val="11190267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7C773-3302-C1C4-2B5A-C8EEE1E06D8E}"/>
              </a:ext>
            </a:extLst>
          </p:cNvPr>
          <p:cNvSpPr>
            <a:spLocks noGrp="1"/>
          </p:cNvSpPr>
          <p:nvPr>
            <p:ph type="title"/>
          </p:nvPr>
        </p:nvSpPr>
        <p:spPr/>
        <p:txBody>
          <a:bodyPr>
            <a:normAutofit/>
          </a:bodyPr>
          <a:lstStyle/>
          <a:p>
            <a:r>
              <a:rPr lang="en-GB" b="1" dirty="0"/>
              <a:t>How People Practice can Influence Culture</a:t>
            </a:r>
          </a:p>
        </p:txBody>
      </p:sp>
      <p:sp>
        <p:nvSpPr>
          <p:cNvPr id="3" name="Content Placeholder 2">
            <a:extLst>
              <a:ext uri="{FF2B5EF4-FFF2-40B4-BE49-F238E27FC236}">
                <a16:creationId xmlns:a16="http://schemas.microsoft.com/office/drawing/2014/main" id="{FD82E761-DB33-614D-2857-E910D436B675}"/>
              </a:ext>
            </a:extLst>
          </p:cNvPr>
          <p:cNvSpPr>
            <a:spLocks noGrp="1"/>
          </p:cNvSpPr>
          <p:nvPr>
            <p:ph idx="1"/>
          </p:nvPr>
        </p:nvSpPr>
        <p:spPr/>
        <p:txBody>
          <a:bodyPr>
            <a:normAutofit fontScale="775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Recruitment and selection</a:t>
            </a:r>
            <a:r>
              <a:rPr kumimoji="0" lang="en-GB" sz="3000" b="0" i="0" u="none" strike="noStrike" kern="1200" cap="none" spc="0" normalizeH="0" baseline="0" noProof="0" dirty="0">
                <a:ln>
                  <a:noFill/>
                </a:ln>
                <a:solidFill>
                  <a:prstClr val="black"/>
                </a:solidFill>
                <a:effectLst/>
                <a:uLnTx/>
                <a:uFillTx/>
                <a:latin typeface="Myriad Pro"/>
                <a:ea typeface="+mn-ea"/>
                <a:cs typeface="+mn-cs"/>
              </a:rPr>
              <a:t> – emphasis on personal values and behaviour</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Onboarding (Induction)</a:t>
            </a:r>
            <a:r>
              <a:rPr kumimoji="0" lang="en-GB" sz="3000" b="0" i="0" u="none" strike="noStrike" kern="1200" cap="none" spc="0" normalizeH="0" baseline="0" noProof="0" dirty="0">
                <a:ln>
                  <a:noFill/>
                </a:ln>
                <a:solidFill>
                  <a:prstClr val="black"/>
                </a:solidFill>
                <a:effectLst/>
                <a:uLnTx/>
                <a:uFillTx/>
                <a:latin typeface="Myriad Pro"/>
                <a:ea typeface="+mn-ea"/>
                <a:cs typeface="+mn-cs"/>
              </a:rPr>
              <a:t> – promoting values and integrating them</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Performance management </a:t>
            </a:r>
            <a:r>
              <a:rPr kumimoji="0" lang="en-GB" sz="3000" b="0" i="0" u="none" strike="noStrike" kern="1200" cap="none" spc="0" normalizeH="0" baseline="0" noProof="0" dirty="0">
                <a:ln>
                  <a:noFill/>
                </a:ln>
                <a:solidFill>
                  <a:prstClr val="black"/>
                </a:solidFill>
                <a:effectLst/>
                <a:uLnTx/>
                <a:uFillTx/>
                <a:latin typeface="Myriad Pro"/>
                <a:ea typeface="+mn-ea"/>
                <a:cs typeface="+mn-cs"/>
              </a:rPr>
              <a:t>– employees assessed against competencies; poor performance managed ethically</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Reward</a:t>
            </a:r>
            <a:r>
              <a:rPr kumimoji="0" lang="en-GB" sz="3000" b="0" i="0" u="none" strike="noStrike" kern="1200" cap="none" spc="0" normalizeH="0" baseline="0" noProof="0" dirty="0">
                <a:ln>
                  <a:noFill/>
                </a:ln>
                <a:solidFill>
                  <a:prstClr val="black"/>
                </a:solidFill>
                <a:effectLst/>
                <a:uLnTx/>
                <a:uFillTx/>
                <a:latin typeface="Myriad Pro"/>
                <a:ea typeface="+mn-ea"/>
                <a:cs typeface="+mn-cs"/>
              </a:rPr>
              <a:t> – people are rewarded for what is valued; it’s fair</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Learning and Development</a:t>
            </a:r>
            <a:r>
              <a:rPr kumimoji="0" lang="en-GB" sz="3000" b="0" i="0" u="none" strike="noStrike" kern="1200" cap="none" spc="0" normalizeH="0" baseline="0" noProof="0" dirty="0">
                <a:ln>
                  <a:noFill/>
                </a:ln>
                <a:solidFill>
                  <a:prstClr val="black"/>
                </a:solidFill>
                <a:effectLst/>
                <a:uLnTx/>
                <a:uFillTx/>
                <a:latin typeface="Myriad Pro"/>
                <a:ea typeface="+mn-ea"/>
                <a:cs typeface="+mn-cs"/>
              </a:rPr>
              <a:t> – training provided to support values </a:t>
            </a:r>
            <a:r>
              <a:rPr lang="en-GB" sz="3000" dirty="0">
                <a:solidFill>
                  <a:prstClr val="black"/>
                </a:solidFill>
                <a:latin typeface="Myriad Pro"/>
              </a:rPr>
              <a:t>and desirable behaviours; managers trained in constructive leadership</a:t>
            </a:r>
            <a:endParaRPr kumimoji="0" lang="en-GB" sz="30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2207761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F30B4-37E4-DD8A-DA6E-3E854B33AE6C}"/>
              </a:ext>
            </a:extLst>
          </p:cNvPr>
          <p:cNvSpPr>
            <a:spLocks noGrp="1"/>
          </p:cNvSpPr>
          <p:nvPr>
            <p:ph type="title"/>
          </p:nvPr>
        </p:nvSpPr>
        <p:spPr>
          <a:xfrm>
            <a:off x="292478" y="-124945"/>
            <a:ext cx="11481847" cy="1325563"/>
          </a:xfrm>
        </p:spPr>
        <p:txBody>
          <a:bodyPr/>
          <a:lstStyle/>
          <a:p>
            <a:r>
              <a:rPr lang="en-GB" dirty="0"/>
              <a:t>Employee Selection</a:t>
            </a:r>
          </a:p>
        </p:txBody>
      </p:sp>
      <p:sp>
        <p:nvSpPr>
          <p:cNvPr id="3" name="Content Placeholder 2">
            <a:extLst>
              <a:ext uri="{FF2B5EF4-FFF2-40B4-BE49-F238E27FC236}">
                <a16:creationId xmlns:a16="http://schemas.microsoft.com/office/drawing/2014/main" id="{CF142E3E-8C36-2EE8-C5E0-75809B242457}"/>
              </a:ext>
            </a:extLst>
          </p:cNvPr>
          <p:cNvSpPr>
            <a:spLocks noGrp="1"/>
          </p:cNvSpPr>
          <p:nvPr>
            <p:ph idx="1"/>
          </p:nvPr>
        </p:nvSpPr>
        <p:spPr>
          <a:xfrm>
            <a:off x="214783" y="1036731"/>
            <a:ext cx="11481847" cy="4718610"/>
          </a:xfrm>
        </p:spPr>
        <p:txBody>
          <a:bodyPr>
            <a:normAutofit lnSpcReduction="10000"/>
          </a:bodyPr>
          <a:lstStyle/>
          <a:p>
            <a:r>
              <a:rPr lang="en-GB" dirty="0"/>
              <a:t>According to the CIPD employee selection has 2 main stages: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(McCartney, 2023)</a:t>
            </a:r>
          </a:p>
          <a:p>
            <a:endParaRPr lang="en-GB" dirty="0"/>
          </a:p>
        </p:txBody>
      </p:sp>
      <p:graphicFrame>
        <p:nvGraphicFramePr>
          <p:cNvPr id="4" name="Diagram 3">
            <a:extLst>
              <a:ext uri="{FF2B5EF4-FFF2-40B4-BE49-F238E27FC236}">
                <a16:creationId xmlns:a16="http://schemas.microsoft.com/office/drawing/2014/main" id="{932F079D-F956-D824-317A-5AF612B6351F}"/>
              </a:ext>
            </a:extLst>
          </p:cNvPr>
          <p:cNvGraphicFramePr/>
          <p:nvPr>
            <p:extLst>
              <p:ext uri="{D42A27DB-BD31-4B8C-83A1-F6EECF244321}">
                <p14:modId xmlns:p14="http://schemas.microsoft.com/office/powerpoint/2010/main" val="2541943249"/>
              </p:ext>
            </p:extLst>
          </p:nvPr>
        </p:nvGraphicFramePr>
        <p:xfrm>
          <a:off x="214783" y="429309"/>
          <a:ext cx="1063281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87210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84E50-57A0-5EF9-B783-1B8F347FBCEE}"/>
              </a:ext>
            </a:extLst>
          </p:cNvPr>
          <p:cNvSpPr>
            <a:spLocks noGrp="1"/>
          </p:cNvSpPr>
          <p:nvPr>
            <p:ph type="title"/>
          </p:nvPr>
        </p:nvSpPr>
        <p:spPr>
          <a:xfrm>
            <a:off x="358219" y="365125"/>
            <a:ext cx="11481847" cy="840485"/>
          </a:xfrm>
        </p:spPr>
        <p:txBody>
          <a:bodyPr>
            <a:normAutofit fontScale="90000"/>
          </a:bodyPr>
          <a:lstStyle/>
          <a:p>
            <a:r>
              <a:rPr lang="en-GB" b="1" i="0" dirty="0">
                <a:solidFill>
                  <a:srgbClr val="202020"/>
                </a:solidFill>
                <a:effectLst/>
                <a:latin typeface="Museo"/>
              </a:rPr>
              <a:t> </a:t>
            </a:r>
            <a:r>
              <a:rPr lang="en-GB" b="1" dirty="0">
                <a:solidFill>
                  <a:srgbClr val="202020"/>
                </a:solidFill>
                <a:latin typeface="Museo"/>
              </a:rPr>
              <a:t>E</a:t>
            </a:r>
            <a:r>
              <a:rPr lang="en-GB" b="1" i="0" dirty="0">
                <a:solidFill>
                  <a:srgbClr val="202020"/>
                </a:solidFill>
                <a:effectLst/>
                <a:latin typeface="Museo"/>
              </a:rPr>
              <a:t>xample : Align Recruitment With Your Goals</a:t>
            </a:r>
            <a:br>
              <a:rPr lang="en-GB" b="0" i="0" dirty="0">
                <a:solidFill>
                  <a:srgbClr val="202020"/>
                </a:solidFill>
                <a:effectLst/>
                <a:latin typeface="Museo"/>
              </a:rPr>
            </a:br>
            <a:endParaRPr lang="en-GB" dirty="0"/>
          </a:p>
        </p:txBody>
      </p:sp>
      <p:sp>
        <p:nvSpPr>
          <p:cNvPr id="3" name="Content Placeholder 2">
            <a:extLst>
              <a:ext uri="{FF2B5EF4-FFF2-40B4-BE49-F238E27FC236}">
                <a16:creationId xmlns:a16="http://schemas.microsoft.com/office/drawing/2014/main" id="{F93B2DD5-6228-CEF0-397F-C94ABBF80467}"/>
              </a:ext>
            </a:extLst>
          </p:cNvPr>
          <p:cNvSpPr>
            <a:spLocks noGrp="1"/>
          </p:cNvSpPr>
          <p:nvPr>
            <p:ph idx="1"/>
          </p:nvPr>
        </p:nvSpPr>
        <p:spPr/>
        <p:txBody>
          <a:bodyPr>
            <a:normAutofit fontScale="47500" lnSpcReduction="20000"/>
          </a:bodyPr>
          <a:lstStyle/>
          <a:p>
            <a:pPr marL="0" indent="0" algn="l">
              <a:buNone/>
            </a:pPr>
            <a:r>
              <a:rPr lang="en-GB" b="0" i="0" dirty="0">
                <a:solidFill>
                  <a:srgbClr val="202020"/>
                </a:solidFill>
                <a:effectLst/>
                <a:latin typeface="Museo"/>
              </a:rPr>
              <a:t>The people you hire and how you hire them will have an enormous impact on your company’s culture, and HR should align their recruitment practices with the organisation’s core values.</a:t>
            </a:r>
          </a:p>
          <a:p>
            <a:pPr marL="0" indent="0" algn="l">
              <a:buNone/>
            </a:pPr>
            <a:r>
              <a:rPr lang="en-GB" b="0" i="0" dirty="0">
                <a:solidFill>
                  <a:srgbClr val="202020"/>
                </a:solidFill>
                <a:effectLst/>
                <a:latin typeface="Museo"/>
              </a:rPr>
              <a:t>For example, if your company culture champions diversity and inclusion, your hiring processes could include:</a:t>
            </a:r>
          </a:p>
          <a:p>
            <a:pPr marL="0" indent="0" algn="l">
              <a:buNone/>
            </a:pPr>
            <a:endParaRPr lang="en-GB" b="0" i="0" dirty="0">
              <a:solidFill>
                <a:srgbClr val="202020"/>
              </a:solidFill>
              <a:effectLst/>
              <a:latin typeface="Museo"/>
            </a:endParaRPr>
          </a:p>
          <a:p>
            <a:pPr algn="l">
              <a:buFont typeface="Arial" panose="020B0604020202020204" pitchFamily="34" charset="0"/>
              <a:buChar char="•"/>
            </a:pPr>
            <a:r>
              <a:rPr lang="en-GB" b="0" i="0" dirty="0">
                <a:solidFill>
                  <a:srgbClr val="202020"/>
                </a:solidFill>
                <a:effectLst/>
                <a:latin typeface="Museo"/>
              </a:rPr>
              <a:t>Writing inclusive job descriptions</a:t>
            </a:r>
          </a:p>
          <a:p>
            <a:pPr algn="l">
              <a:buFont typeface="Arial" panose="020B0604020202020204" pitchFamily="34" charset="0"/>
              <a:buChar char="•"/>
            </a:pPr>
            <a:r>
              <a:rPr lang="en-GB" b="0" i="0" dirty="0">
                <a:solidFill>
                  <a:srgbClr val="202020"/>
                </a:solidFill>
                <a:effectLst/>
                <a:latin typeface="Museo"/>
              </a:rPr>
              <a:t>Using ‘blind hiring’ techniques when shortlisting candidates</a:t>
            </a:r>
          </a:p>
          <a:p>
            <a:pPr algn="l">
              <a:buFont typeface="Arial" panose="020B0604020202020204" pitchFamily="34" charset="0"/>
              <a:buChar char="•"/>
            </a:pPr>
            <a:r>
              <a:rPr lang="en-GB" b="0" i="0" dirty="0">
                <a:solidFill>
                  <a:srgbClr val="202020"/>
                </a:solidFill>
                <a:effectLst/>
                <a:latin typeface="Museo"/>
              </a:rPr>
              <a:t>Implementing unconscious bias training</a:t>
            </a:r>
          </a:p>
          <a:p>
            <a:pPr algn="l">
              <a:buFont typeface="Arial" panose="020B0604020202020204" pitchFamily="34" charset="0"/>
              <a:buChar char="•"/>
            </a:pPr>
            <a:r>
              <a:rPr lang="en-GB" b="0" i="0" dirty="0">
                <a:solidFill>
                  <a:srgbClr val="202020"/>
                </a:solidFill>
                <a:effectLst/>
                <a:latin typeface="Museo"/>
              </a:rPr>
              <a:t>Allowing for reasonable adjustments at interviews</a:t>
            </a:r>
          </a:p>
          <a:p>
            <a:pPr algn="l">
              <a:buFont typeface="Arial" panose="020B0604020202020204" pitchFamily="34" charset="0"/>
              <a:buChar char="•"/>
            </a:pPr>
            <a:r>
              <a:rPr lang="en-GB" b="0" i="0" dirty="0">
                <a:solidFill>
                  <a:srgbClr val="202020"/>
                </a:solidFill>
                <a:effectLst/>
                <a:latin typeface="Museo"/>
              </a:rPr>
              <a:t>Tracking diversity hiring metrics</a:t>
            </a:r>
          </a:p>
          <a:p>
            <a:pPr algn="l">
              <a:buFont typeface="Arial" panose="020B0604020202020204" pitchFamily="34" charset="0"/>
              <a:buChar char="•"/>
            </a:pPr>
            <a:r>
              <a:rPr lang="en-GB" b="0" i="0" dirty="0">
                <a:solidFill>
                  <a:srgbClr val="202020"/>
                </a:solidFill>
                <a:effectLst/>
                <a:latin typeface="Museo"/>
              </a:rPr>
              <a:t>Offering targeted internships</a:t>
            </a:r>
          </a:p>
          <a:p>
            <a:pPr algn="l"/>
            <a:r>
              <a:rPr lang="en-GB" b="0" i="0" dirty="0">
                <a:solidFill>
                  <a:srgbClr val="202020"/>
                </a:solidFill>
                <a:effectLst/>
                <a:latin typeface="Museo"/>
              </a:rPr>
              <a:t>It may also make sense to adapt your company culture to make it easier to attract qualified staff, particularly if you’re recruiting in an in-demand niche or a particularly competitive region.</a:t>
            </a:r>
          </a:p>
          <a:p>
            <a:pPr algn="l"/>
            <a:endParaRPr lang="en-GB" dirty="0">
              <a:solidFill>
                <a:srgbClr val="202020"/>
              </a:solidFill>
              <a:latin typeface="Museo"/>
            </a:endParaRPr>
          </a:p>
          <a:p>
            <a:pPr marL="0" indent="0" algn="l">
              <a:buNone/>
            </a:pPr>
            <a:r>
              <a:rPr lang="en-GB" dirty="0">
                <a:solidFill>
                  <a:srgbClr val="202020"/>
                </a:solidFill>
                <a:latin typeface="Museo"/>
              </a:rPr>
              <a:t>(ICS learn, 2023)</a:t>
            </a:r>
            <a:endParaRPr lang="en-GB" b="0" i="0" dirty="0">
              <a:solidFill>
                <a:srgbClr val="202020"/>
              </a:solidFill>
              <a:effectLst/>
              <a:latin typeface="Museo"/>
            </a:endParaRPr>
          </a:p>
          <a:p>
            <a:endParaRPr lang="en-GB" dirty="0"/>
          </a:p>
        </p:txBody>
      </p:sp>
    </p:spTree>
    <p:extLst>
      <p:ext uri="{BB962C8B-B14F-4D97-AF65-F5344CB8AC3E}">
        <p14:creationId xmlns:p14="http://schemas.microsoft.com/office/powerpoint/2010/main" val="11283243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A37CC-7644-9C65-0DE1-F99C31E58AE9}"/>
              </a:ext>
            </a:extLst>
          </p:cNvPr>
          <p:cNvSpPr>
            <a:spLocks noGrp="1"/>
          </p:cNvSpPr>
          <p:nvPr>
            <p:ph type="title"/>
          </p:nvPr>
        </p:nvSpPr>
        <p:spPr/>
        <p:txBody>
          <a:bodyPr/>
          <a:lstStyle/>
          <a:p>
            <a:r>
              <a:rPr lang="en-GB" dirty="0"/>
              <a:t>Employee voice</a:t>
            </a:r>
          </a:p>
        </p:txBody>
      </p:sp>
      <p:sp>
        <p:nvSpPr>
          <p:cNvPr id="3" name="Content Placeholder 2">
            <a:extLst>
              <a:ext uri="{FF2B5EF4-FFF2-40B4-BE49-F238E27FC236}">
                <a16:creationId xmlns:a16="http://schemas.microsoft.com/office/drawing/2014/main" id="{C593F728-AC59-8F97-332B-F106BD12DD58}"/>
              </a:ext>
            </a:extLst>
          </p:cNvPr>
          <p:cNvSpPr>
            <a:spLocks noGrp="1"/>
          </p:cNvSpPr>
          <p:nvPr>
            <p:ph idx="1"/>
          </p:nvPr>
        </p:nvSpPr>
        <p:spPr/>
        <p:txBody>
          <a:bodyPr>
            <a:normAutofit fontScale="85000" lnSpcReduction="20000"/>
          </a:bodyPr>
          <a:lstStyle/>
          <a:p>
            <a:r>
              <a:rPr lang="en-GB" dirty="0"/>
              <a:t>Employee voice fosters open communication and trust in an organisation, creating a culture where employees feel safe to express ideas, concerns, and feedback, which boosts engagement and morale.</a:t>
            </a:r>
          </a:p>
          <a:p>
            <a:r>
              <a:rPr lang="en-GB" dirty="0"/>
              <a:t>A culture that values employee voice leads to better decision-making, innovation, and inclusivity by leveraging diverse perspectives and frontline insights often unknown to senior leaders.</a:t>
            </a:r>
          </a:p>
          <a:p>
            <a:r>
              <a:rPr lang="en-GB" dirty="0"/>
              <a:t>Suppressing employee voice damages workplace culture, increasing disengagement, turnover, and reducing productivity, while a supportive culture encourages employee retention and motivation.</a:t>
            </a:r>
          </a:p>
          <a:p>
            <a:r>
              <a:rPr lang="en-GB" dirty="0"/>
              <a:t>Leadership commitment to listening and acting on employee input is critical for embedding a culture of voice, resulting in improved organisational performance, resilience, and a positive workplace climate.</a:t>
            </a:r>
          </a:p>
          <a:p>
            <a:endParaRPr lang="en-GB" dirty="0"/>
          </a:p>
        </p:txBody>
      </p:sp>
    </p:spTree>
    <p:extLst>
      <p:ext uri="{BB962C8B-B14F-4D97-AF65-F5344CB8AC3E}">
        <p14:creationId xmlns:p14="http://schemas.microsoft.com/office/powerpoint/2010/main" val="12371982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146295A-29FD-9914-E6C7-742DC321836B}"/>
              </a:ext>
            </a:extLst>
          </p:cNvPr>
          <p:cNvSpPr txBox="1">
            <a:spLocks/>
          </p:cNvSpPr>
          <p:nvPr/>
        </p:nvSpPr>
        <p:spPr>
          <a:xfrm>
            <a:off x="723900" y="365125"/>
            <a:ext cx="106299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What is people-centric change?</a:t>
            </a:r>
            <a:endParaRPr lang="en-GB" dirty="0"/>
          </a:p>
        </p:txBody>
      </p:sp>
      <p:sp>
        <p:nvSpPr>
          <p:cNvPr id="5" name="Content Placeholder 2">
            <a:extLst>
              <a:ext uri="{FF2B5EF4-FFF2-40B4-BE49-F238E27FC236}">
                <a16:creationId xmlns:a16="http://schemas.microsoft.com/office/drawing/2014/main" id="{68448E15-B022-A8E0-F800-15C5E3D11F35}"/>
              </a:ext>
            </a:extLst>
          </p:cNvPr>
          <p:cNvSpPr>
            <a:spLocks noGrp="1"/>
          </p:cNvSpPr>
          <p:nvPr>
            <p:ph idx="1"/>
          </p:nvPr>
        </p:nvSpPr>
        <p:spPr>
          <a:xfrm>
            <a:off x="838200" y="1690688"/>
            <a:ext cx="9560859" cy="3978275"/>
          </a:xfrm>
        </p:spPr>
        <p:txBody>
          <a:bodyPr>
            <a:normAutofit lnSpcReduction="10000"/>
          </a:bodyPr>
          <a:lstStyle/>
          <a:p>
            <a:pPr marL="0" indent="0">
              <a:buNone/>
            </a:pPr>
            <a:r>
              <a:rPr lang="en-GB" dirty="0"/>
              <a:t>People-centric change proposes that people are the heart of a transformation and that stakeholders including employees, who often have valuable insights into how the work they do could be improved, opportunities grasped, and process and systems improved, are given the space and autonomy to contribute and engage with organisational change as early as possible. </a:t>
            </a:r>
          </a:p>
          <a:p>
            <a:pPr marL="0" indent="0">
              <a:buNone/>
            </a:pPr>
            <a:r>
              <a:rPr lang="en-US" dirty="0"/>
              <a:t>A people-centric approach to change focuses on creating agency and engagement and is important to pursue not as an end in itself but as a means of improving change in </a:t>
            </a:r>
            <a:r>
              <a:rPr lang="en-US" dirty="0" err="1"/>
              <a:t>organisations</a:t>
            </a:r>
            <a:r>
              <a:rPr lang="en-US" dirty="0"/>
              <a:t> and hence working lives.</a:t>
            </a:r>
          </a:p>
          <a:p>
            <a:pPr marL="0" indent="0">
              <a:buNone/>
            </a:pPr>
            <a:endParaRPr lang="en-US" dirty="0"/>
          </a:p>
          <a:p>
            <a:endParaRPr lang="en-GB" dirty="0"/>
          </a:p>
        </p:txBody>
      </p:sp>
    </p:spTree>
    <p:extLst>
      <p:ext uri="{BB962C8B-B14F-4D97-AF65-F5344CB8AC3E}">
        <p14:creationId xmlns:p14="http://schemas.microsoft.com/office/powerpoint/2010/main" val="3644029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F9491-AA4B-F352-2F49-8E7EEC5D2F2E}"/>
              </a:ext>
            </a:extLst>
          </p:cNvPr>
          <p:cNvSpPr>
            <a:spLocks noGrp="1"/>
          </p:cNvSpPr>
          <p:nvPr>
            <p:ph type="title"/>
          </p:nvPr>
        </p:nvSpPr>
        <p:spPr/>
        <p:txBody>
          <a:bodyPr/>
          <a:lstStyle/>
          <a:p>
            <a:r>
              <a:rPr lang="en-US" dirty="0"/>
              <a:t>Benefits of a people-centric approach to change</a:t>
            </a:r>
            <a:endParaRPr lang="en-GB" dirty="0"/>
          </a:p>
        </p:txBody>
      </p:sp>
      <p:sp>
        <p:nvSpPr>
          <p:cNvPr id="3" name="Content Placeholder 2">
            <a:extLst>
              <a:ext uri="{FF2B5EF4-FFF2-40B4-BE49-F238E27FC236}">
                <a16:creationId xmlns:a16="http://schemas.microsoft.com/office/drawing/2014/main" id="{2E2F7270-5254-1D62-D51C-4D6A7A9676B4}"/>
              </a:ext>
            </a:extLst>
          </p:cNvPr>
          <p:cNvSpPr>
            <a:spLocks noGrp="1"/>
          </p:cNvSpPr>
          <p:nvPr>
            <p:ph idx="1"/>
          </p:nvPr>
        </p:nvSpPr>
        <p:spPr/>
        <p:txBody>
          <a:bodyPr>
            <a:normAutofit fontScale="70000" lnSpcReduction="20000"/>
          </a:bodyPr>
          <a:lstStyle/>
          <a:p>
            <a:r>
              <a:rPr lang="en-GB" dirty="0">
                <a:effectLst/>
              </a:rPr>
              <a:t>It is a way to ensure that such business transformations achieve their purpose by driving positive and sustainable change with people. </a:t>
            </a:r>
          </a:p>
          <a:p>
            <a:endParaRPr lang="en-GB" dirty="0">
              <a:effectLst/>
            </a:endParaRPr>
          </a:p>
          <a:p>
            <a:r>
              <a:rPr lang="en-GB" dirty="0">
                <a:effectLst/>
              </a:rPr>
              <a:t>A people-centric approach will elevate the employee voice and position people at the forefront of a transformation, thus giving voice to the voiceless and providing opportunities for diversity of thought and ideas, by including key employees in the decision-making process. </a:t>
            </a:r>
          </a:p>
          <a:p>
            <a:endParaRPr lang="en-GB" dirty="0">
              <a:effectLst/>
            </a:endParaRPr>
          </a:p>
          <a:p>
            <a:r>
              <a:rPr lang="en-GB" dirty="0">
                <a:effectLst/>
              </a:rPr>
              <a:t>Engaging stakeholders as integral participants within and throughout the transformation process can create conditions for more successful change outcomes. </a:t>
            </a:r>
          </a:p>
          <a:p>
            <a:endParaRPr lang="en-GB" dirty="0">
              <a:effectLst/>
            </a:endParaRPr>
          </a:p>
          <a:p>
            <a:r>
              <a:rPr lang="en-GB" dirty="0">
                <a:effectLst/>
              </a:rPr>
              <a:t>Embracing a people-centric approach will help to fuel the shift that managers need to re-imagine their role in business transformations. </a:t>
            </a:r>
            <a:endParaRPr lang="en-US" dirty="0"/>
          </a:p>
          <a:p>
            <a:endParaRPr lang="en-GB" dirty="0"/>
          </a:p>
        </p:txBody>
      </p:sp>
    </p:spTree>
    <p:extLst>
      <p:ext uri="{BB962C8B-B14F-4D97-AF65-F5344CB8AC3E}">
        <p14:creationId xmlns:p14="http://schemas.microsoft.com/office/powerpoint/2010/main" val="30520679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3"/>
          <a:stretch>
            <a:fillRect/>
          </a:stretch>
        </p:blipFill>
        <p:spPr>
          <a:xfrm>
            <a:off x="0" y="-200722"/>
            <a:ext cx="12192000" cy="5887844"/>
          </a:xfrm>
          <a:prstGeom prst="rect">
            <a:avLst/>
          </a:prstGeom>
        </p:spPr>
      </p:pic>
    </p:spTree>
    <p:extLst>
      <p:ext uri="{BB962C8B-B14F-4D97-AF65-F5344CB8AC3E}">
        <p14:creationId xmlns:p14="http://schemas.microsoft.com/office/powerpoint/2010/main" val="11639607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DC36F-AA09-867C-C0F9-8B80C5214B8A}"/>
              </a:ext>
            </a:extLst>
          </p:cNvPr>
          <p:cNvSpPr>
            <a:spLocks noGrp="1"/>
          </p:cNvSpPr>
          <p:nvPr>
            <p:ph type="title"/>
          </p:nvPr>
        </p:nvSpPr>
        <p:spPr>
          <a:xfrm>
            <a:off x="609600" y="274638"/>
            <a:ext cx="10972800" cy="529403"/>
          </a:xfrm>
        </p:spPr>
        <p:txBody>
          <a:bodyPr>
            <a:normAutofit fontScale="90000"/>
          </a:bodyPr>
          <a:lstStyle/>
          <a:p>
            <a:r>
              <a:rPr lang="en-GB" b="1" dirty="0"/>
              <a:t>Video – Kotter’s 8 Steps</a:t>
            </a:r>
          </a:p>
        </p:txBody>
      </p:sp>
      <p:pic>
        <p:nvPicPr>
          <p:cNvPr id="4" name="Online Media 3" title="Kotter's 8-Step Change Model">
            <a:hlinkClick r:id="" action="ppaction://media"/>
            <a:extLst>
              <a:ext uri="{FF2B5EF4-FFF2-40B4-BE49-F238E27FC236}">
                <a16:creationId xmlns:a16="http://schemas.microsoft.com/office/drawing/2014/main" id="{FE160EDB-6C3B-F30F-F254-98873A851537}"/>
              </a:ext>
            </a:extLst>
          </p:cNvPr>
          <p:cNvPicPr>
            <a:picLocks noGrp="1" noRot="1" noChangeAspect="1"/>
          </p:cNvPicPr>
          <p:nvPr>
            <p:ph idx="1"/>
            <a:videoFile r:link="rId1"/>
          </p:nvPr>
        </p:nvPicPr>
        <p:blipFill>
          <a:blip r:embed="rId4"/>
          <a:stretch>
            <a:fillRect/>
          </a:stretch>
        </p:blipFill>
        <p:spPr>
          <a:xfrm>
            <a:off x="1907628" y="977462"/>
            <a:ext cx="8718331" cy="5454869"/>
          </a:xfrm>
          <a:prstGeom prst="rect">
            <a:avLst/>
          </a:prstGeom>
        </p:spPr>
      </p:pic>
    </p:spTree>
    <p:extLst>
      <p:ext uri="{BB962C8B-B14F-4D97-AF65-F5344CB8AC3E}">
        <p14:creationId xmlns:p14="http://schemas.microsoft.com/office/powerpoint/2010/main" val="238807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7385F-C39D-9D47-1609-4FEC46F9BD16}"/>
              </a:ext>
            </a:extLst>
          </p:cNvPr>
          <p:cNvSpPr>
            <a:spLocks noGrp="1"/>
          </p:cNvSpPr>
          <p:nvPr>
            <p:ph type="title"/>
          </p:nvPr>
        </p:nvSpPr>
        <p:spPr>
          <a:xfrm>
            <a:off x="609600" y="274638"/>
            <a:ext cx="10972800" cy="1143000"/>
          </a:xfrm>
        </p:spPr>
        <p:txBody>
          <a:bodyPr anchor="ctr">
            <a:normAutofit/>
          </a:bodyPr>
          <a:lstStyle/>
          <a:p>
            <a:r>
              <a:rPr lang="en-GB" b="1" dirty="0"/>
              <a:t>Activity using Kotter’s 8 Steps</a:t>
            </a:r>
          </a:p>
        </p:txBody>
      </p:sp>
      <p:pic>
        <p:nvPicPr>
          <p:cNvPr id="5" name="Picture 4" descr="Three people wearing glasses smiling and looking at two tablets">
            <a:extLst>
              <a:ext uri="{FF2B5EF4-FFF2-40B4-BE49-F238E27FC236}">
                <a16:creationId xmlns:a16="http://schemas.microsoft.com/office/drawing/2014/main" id="{E39F8365-CCA8-B292-0625-5E081EC4052A}"/>
              </a:ext>
            </a:extLst>
          </p:cNvPr>
          <p:cNvPicPr>
            <a:picLocks noChangeAspect="1"/>
          </p:cNvPicPr>
          <p:nvPr/>
        </p:nvPicPr>
        <p:blipFill>
          <a:blip r:embed="rId3">
            <a:extLst>
              <a:ext uri="{28A0092B-C50C-407E-A947-70E740481C1C}">
                <a14:useLocalDpi xmlns:a14="http://schemas.microsoft.com/office/drawing/2010/main" val="0"/>
              </a:ext>
            </a:extLst>
          </a:blip>
          <a:srcRect l="9894" r="-2"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C720EDE8-8742-D9F9-7E0D-46EDEC54838B}"/>
              </a:ext>
            </a:extLst>
          </p:cNvPr>
          <p:cNvSpPr>
            <a:spLocks noGrp="1"/>
          </p:cNvSpPr>
          <p:nvPr>
            <p:ph sz="half" idx="2"/>
          </p:nvPr>
        </p:nvSpPr>
        <p:spPr>
          <a:xfrm>
            <a:off x="6197600" y="1600201"/>
            <a:ext cx="5384800" cy="3989040"/>
          </a:xfrm>
        </p:spPr>
        <p:txBody>
          <a:bodyPr>
            <a:normAutofit/>
          </a:bodyPr>
          <a:lstStyle/>
          <a:p>
            <a:pPr marL="0" indent="0">
              <a:buNone/>
            </a:pPr>
            <a:r>
              <a:rPr lang="en-GB" dirty="0"/>
              <a:t>You work for a local authority which has decided to introduce </a:t>
            </a:r>
            <a:r>
              <a:rPr lang="en-GB" dirty="0" err="1"/>
              <a:t>IPads</a:t>
            </a:r>
            <a:r>
              <a:rPr lang="en-GB" dirty="0"/>
              <a:t> for all social workers to record their case notes. </a:t>
            </a:r>
          </a:p>
          <a:p>
            <a:pPr marL="0" indent="0">
              <a:buNone/>
            </a:pPr>
            <a:endParaRPr lang="en-GB" dirty="0"/>
          </a:p>
          <a:p>
            <a:pPr marL="0" indent="0">
              <a:buNone/>
            </a:pPr>
            <a:r>
              <a:rPr lang="en-GB" dirty="0"/>
              <a:t>In your groups, brainstorm actions for your organisation at each stage of Kotter’s model. </a:t>
            </a:r>
          </a:p>
        </p:txBody>
      </p:sp>
    </p:spTree>
    <p:extLst>
      <p:ext uri="{BB962C8B-B14F-4D97-AF65-F5344CB8AC3E}">
        <p14:creationId xmlns:p14="http://schemas.microsoft.com/office/powerpoint/2010/main" val="21031534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View of Kotter’s Model </a:t>
            </a:r>
          </a:p>
        </p:txBody>
      </p:sp>
      <p:graphicFrame>
        <p:nvGraphicFramePr>
          <p:cNvPr id="4" name="Table 3"/>
          <p:cNvGraphicFramePr>
            <a:graphicFrameLocks noGrp="1"/>
          </p:cNvGraphicFramePr>
          <p:nvPr/>
        </p:nvGraphicFramePr>
        <p:xfrm>
          <a:off x="2032000" y="1417638"/>
          <a:ext cx="8128000" cy="3994335"/>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935205">
                <a:tc>
                  <a:txBody>
                    <a:bodyPr/>
                    <a:lstStyle/>
                    <a:p>
                      <a:pPr algn="ctr"/>
                      <a:r>
                        <a:rPr lang="en-US" sz="4000" dirty="0">
                          <a:latin typeface="Arial" charset="0"/>
                          <a:ea typeface="Arial" charset="0"/>
                          <a:cs typeface="Arial" charset="0"/>
                        </a:rPr>
                        <a:t>Advantages</a:t>
                      </a:r>
                    </a:p>
                  </a:txBody>
                  <a:tcPr/>
                </a:tc>
                <a:tc>
                  <a:txBody>
                    <a:bodyPr/>
                    <a:lstStyle/>
                    <a:p>
                      <a:pPr algn="ctr"/>
                      <a:r>
                        <a:rPr lang="en-US" sz="4000" dirty="0">
                          <a:latin typeface="Arial" charset="0"/>
                          <a:ea typeface="Arial" charset="0"/>
                          <a:cs typeface="Arial" charset="0"/>
                        </a:rPr>
                        <a:t>Disadvantages</a:t>
                      </a:r>
                    </a:p>
                  </a:txBody>
                  <a:tcPr/>
                </a:tc>
                <a:extLst>
                  <a:ext uri="{0D108BD9-81ED-4DB2-BD59-A6C34878D82A}">
                    <a16:rowId xmlns:a16="http://schemas.microsoft.com/office/drawing/2014/main" val="10000"/>
                  </a:ext>
                </a:extLst>
              </a:tr>
              <a:tr h="935205">
                <a:tc>
                  <a:txBody>
                    <a:bodyPr/>
                    <a:lstStyle/>
                    <a:p>
                      <a:r>
                        <a:rPr lang="en-US" sz="2400" dirty="0">
                          <a:latin typeface="Arial" charset="0"/>
                          <a:ea typeface="Arial" charset="0"/>
                          <a:cs typeface="Arial" charset="0"/>
                        </a:rPr>
                        <a:t>Easy step by step model </a:t>
                      </a:r>
                    </a:p>
                  </a:txBody>
                  <a:tcPr/>
                </a:tc>
                <a:tc>
                  <a:txBody>
                    <a:bodyPr/>
                    <a:lstStyle/>
                    <a:p>
                      <a:r>
                        <a:rPr lang="en-US" sz="2400" dirty="0">
                          <a:latin typeface="Arial" charset="0"/>
                          <a:ea typeface="Arial" charset="0"/>
                          <a:cs typeface="Arial" charset="0"/>
                        </a:rPr>
                        <a:t>Skipping one step can cause issues </a:t>
                      </a:r>
                    </a:p>
                  </a:txBody>
                  <a:tcPr/>
                </a:tc>
                <a:extLst>
                  <a:ext uri="{0D108BD9-81ED-4DB2-BD59-A6C34878D82A}">
                    <a16:rowId xmlns:a16="http://schemas.microsoft.com/office/drawing/2014/main" val="10001"/>
                  </a:ext>
                </a:extLst>
              </a:tr>
              <a:tr h="935205">
                <a:tc>
                  <a:txBody>
                    <a:bodyPr/>
                    <a:lstStyle/>
                    <a:p>
                      <a:r>
                        <a:rPr lang="en-US" sz="2400" dirty="0">
                          <a:latin typeface="Arial" charset="0"/>
                          <a:ea typeface="Arial" charset="0"/>
                          <a:cs typeface="Arial" charset="0"/>
                        </a:rPr>
                        <a:t>Clear description and guidance on process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aseline="0" dirty="0">
                          <a:latin typeface="Arial" charset="0"/>
                          <a:ea typeface="Arial" charset="0"/>
                          <a:cs typeface="Arial" charset="0"/>
                        </a:rPr>
                        <a:t>process is time consuming (Rose 2002)</a:t>
                      </a:r>
                      <a:endParaRPr lang="en-US" sz="2400" dirty="0">
                        <a:latin typeface="Arial" charset="0"/>
                        <a:ea typeface="Arial" charset="0"/>
                        <a:cs typeface="Arial" charset="0"/>
                      </a:endParaRPr>
                    </a:p>
                    <a:p>
                      <a:endParaRPr lang="en-US" sz="2400" dirty="0">
                        <a:latin typeface="Arial" charset="0"/>
                        <a:ea typeface="Arial" charset="0"/>
                        <a:cs typeface="Arial" charset="0"/>
                      </a:endParaRPr>
                    </a:p>
                  </a:txBody>
                  <a:tcPr/>
                </a:tc>
                <a:extLst>
                  <a:ext uri="{0D108BD9-81ED-4DB2-BD59-A6C34878D82A}">
                    <a16:rowId xmlns:a16="http://schemas.microsoft.com/office/drawing/2014/main" val="10002"/>
                  </a:ext>
                </a:extLst>
              </a:tr>
              <a:tr h="935205">
                <a:tc>
                  <a:txBody>
                    <a:bodyPr/>
                    <a:lstStyle/>
                    <a:p>
                      <a:r>
                        <a:rPr lang="en-US" sz="2400" dirty="0">
                          <a:latin typeface="Arial" charset="0"/>
                          <a:ea typeface="Arial" charset="0"/>
                          <a:cs typeface="Arial" charset="0"/>
                        </a:rPr>
                        <a:t>Easy to follow </a:t>
                      </a:r>
                    </a:p>
                  </a:txBody>
                  <a:tcPr/>
                </a:tc>
                <a:tc>
                  <a:txBody>
                    <a:bodyPr/>
                    <a:lstStyle/>
                    <a:p>
                      <a:r>
                        <a:rPr lang="en-US" sz="2400" dirty="0">
                          <a:latin typeface="Arial" charset="0"/>
                          <a:ea typeface="Arial" charset="0"/>
                          <a:cs typeface="Arial" charset="0"/>
                        </a:rPr>
                        <a:t>Top-down approach does not encourage participation</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118163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6A6DE4B-DDF1-8661-0925-B7577B937441}"/>
              </a:ext>
            </a:extLst>
          </p:cNvPr>
          <p:cNvSpPr>
            <a:spLocks noGrp="1"/>
          </p:cNvSpPr>
          <p:nvPr>
            <p:ph type="title"/>
          </p:nvPr>
        </p:nvSpPr>
        <p:spPr>
          <a:xfrm>
            <a:off x="358219" y="365125"/>
            <a:ext cx="11481847" cy="1325563"/>
          </a:xfrm>
        </p:spPr>
        <p:txBody>
          <a:bodyPr/>
          <a:lstStyle/>
          <a:p>
            <a:r>
              <a:rPr lang="en-US" dirty="0"/>
              <a:t>ADKAR model – Developed by Jeff Hiatt (1996)</a:t>
            </a:r>
          </a:p>
        </p:txBody>
      </p:sp>
      <p:pic>
        <p:nvPicPr>
          <p:cNvPr id="5" name="Content Placeholder 4">
            <a:extLst>
              <a:ext uri="{FF2B5EF4-FFF2-40B4-BE49-F238E27FC236}">
                <a16:creationId xmlns:a16="http://schemas.microsoft.com/office/drawing/2014/main" id="{969DD51E-EE05-7AAD-496A-817E46F1079D}"/>
              </a:ext>
            </a:extLst>
          </p:cNvPr>
          <p:cNvPicPr>
            <a:picLocks noGrp="1" noChangeAspect="1"/>
          </p:cNvPicPr>
          <p:nvPr>
            <p:ph idx="1"/>
          </p:nvPr>
        </p:nvPicPr>
        <p:blipFill>
          <a:blip r:embed="rId2"/>
          <a:srcRect t="6055" b="32131"/>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17240820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4C142-8CA0-3212-2DAB-032E2EE8F1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E941FF-643B-5BF0-A17D-6102A942F72C}"/>
              </a:ext>
            </a:extLst>
          </p:cNvPr>
          <p:cNvSpPr>
            <a:spLocks noGrp="1"/>
          </p:cNvSpPr>
          <p:nvPr>
            <p:ph type="title"/>
          </p:nvPr>
        </p:nvSpPr>
        <p:spPr/>
        <p:txBody>
          <a:bodyPr/>
          <a:lstStyle/>
          <a:p>
            <a:r>
              <a:rPr lang="en-US" dirty="0"/>
              <a:t>View of ADKAR Model </a:t>
            </a:r>
          </a:p>
        </p:txBody>
      </p:sp>
      <p:graphicFrame>
        <p:nvGraphicFramePr>
          <p:cNvPr id="4" name="Table 3">
            <a:extLst>
              <a:ext uri="{FF2B5EF4-FFF2-40B4-BE49-F238E27FC236}">
                <a16:creationId xmlns:a16="http://schemas.microsoft.com/office/drawing/2014/main" id="{2F5B7B3D-B535-69A4-CEC3-73CEE6526B02}"/>
              </a:ext>
            </a:extLst>
          </p:cNvPr>
          <p:cNvGraphicFramePr>
            <a:graphicFrameLocks noGrp="1"/>
          </p:cNvGraphicFramePr>
          <p:nvPr>
            <p:extLst>
              <p:ext uri="{D42A27DB-BD31-4B8C-83A1-F6EECF244321}">
                <p14:modId xmlns:p14="http://schemas.microsoft.com/office/powerpoint/2010/main" val="3733777319"/>
              </p:ext>
            </p:extLst>
          </p:nvPr>
        </p:nvGraphicFramePr>
        <p:xfrm>
          <a:off x="2031999" y="1417638"/>
          <a:ext cx="8518770" cy="3994335"/>
        </p:xfrm>
        <a:graphic>
          <a:graphicData uri="http://schemas.openxmlformats.org/drawingml/2006/table">
            <a:tbl>
              <a:tblPr firstRow="1" bandRow="1">
                <a:tableStyleId>{5C22544A-7EE6-4342-B048-85BDC9FD1C3A}</a:tableStyleId>
              </a:tblPr>
              <a:tblGrid>
                <a:gridCol w="4259385">
                  <a:extLst>
                    <a:ext uri="{9D8B030D-6E8A-4147-A177-3AD203B41FA5}">
                      <a16:colId xmlns:a16="http://schemas.microsoft.com/office/drawing/2014/main" val="20000"/>
                    </a:ext>
                  </a:extLst>
                </a:gridCol>
                <a:gridCol w="4259385">
                  <a:extLst>
                    <a:ext uri="{9D8B030D-6E8A-4147-A177-3AD203B41FA5}">
                      <a16:colId xmlns:a16="http://schemas.microsoft.com/office/drawing/2014/main" val="20001"/>
                    </a:ext>
                  </a:extLst>
                </a:gridCol>
              </a:tblGrid>
              <a:tr h="935205">
                <a:tc>
                  <a:txBody>
                    <a:bodyPr/>
                    <a:lstStyle/>
                    <a:p>
                      <a:pPr algn="ctr"/>
                      <a:r>
                        <a:rPr lang="en-US" sz="4000" dirty="0">
                          <a:latin typeface="Arial" charset="0"/>
                          <a:ea typeface="Arial" charset="0"/>
                          <a:cs typeface="Arial" charset="0"/>
                        </a:rPr>
                        <a:t>Advantages</a:t>
                      </a:r>
                    </a:p>
                  </a:txBody>
                  <a:tcPr/>
                </a:tc>
                <a:tc>
                  <a:txBody>
                    <a:bodyPr/>
                    <a:lstStyle/>
                    <a:p>
                      <a:pPr algn="ctr"/>
                      <a:r>
                        <a:rPr lang="en-US" sz="4000" dirty="0">
                          <a:latin typeface="Arial" charset="0"/>
                          <a:ea typeface="Arial" charset="0"/>
                          <a:cs typeface="Arial" charset="0"/>
                        </a:rPr>
                        <a:t>Disadvantages</a:t>
                      </a:r>
                    </a:p>
                  </a:txBody>
                  <a:tcPr/>
                </a:tc>
                <a:extLst>
                  <a:ext uri="{0D108BD9-81ED-4DB2-BD59-A6C34878D82A}">
                    <a16:rowId xmlns:a16="http://schemas.microsoft.com/office/drawing/2014/main" val="10000"/>
                  </a:ext>
                </a:extLst>
              </a:tr>
              <a:tr h="935205">
                <a:tc>
                  <a:txBody>
                    <a:bodyPr/>
                    <a:lstStyle/>
                    <a:p>
                      <a:r>
                        <a:rPr lang="en-US" sz="2400" dirty="0">
                          <a:latin typeface="Arial" charset="0"/>
                          <a:ea typeface="Arial" charset="0"/>
                          <a:cs typeface="Arial" charset="0"/>
                        </a:rPr>
                        <a:t>Focus is on people</a:t>
                      </a:r>
                    </a:p>
                  </a:txBody>
                  <a:tcPr/>
                </a:tc>
                <a:tc>
                  <a:txBody>
                    <a:bodyPr/>
                    <a:lstStyle/>
                    <a:p>
                      <a:r>
                        <a:rPr lang="en-US" sz="2400" dirty="0">
                          <a:latin typeface="Arial" charset="0"/>
                          <a:ea typeface="Arial" charset="0"/>
                          <a:cs typeface="Arial" charset="0"/>
                        </a:rPr>
                        <a:t>Limited for large-scale or complex change</a:t>
                      </a:r>
                    </a:p>
                  </a:txBody>
                  <a:tcPr/>
                </a:tc>
                <a:extLst>
                  <a:ext uri="{0D108BD9-81ED-4DB2-BD59-A6C34878D82A}">
                    <a16:rowId xmlns:a16="http://schemas.microsoft.com/office/drawing/2014/main" val="10001"/>
                  </a:ext>
                </a:extLst>
              </a:tr>
              <a:tr h="935205">
                <a:tc>
                  <a:txBody>
                    <a:bodyPr/>
                    <a:lstStyle/>
                    <a:p>
                      <a:r>
                        <a:rPr lang="en-US" sz="2400" dirty="0">
                          <a:latin typeface="Arial" charset="0"/>
                          <a:ea typeface="Arial" charset="0"/>
                          <a:cs typeface="Arial" charset="0"/>
                        </a:rPr>
                        <a:t>Practical and goal-oriented approach</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aseline="0" dirty="0">
                          <a:latin typeface="Arial" charset="0"/>
                          <a:ea typeface="Arial" charset="0"/>
                          <a:cs typeface="Arial" charset="0"/>
                        </a:rPr>
                        <a:t>Inflexible sequence</a:t>
                      </a:r>
                      <a:endParaRPr lang="en-US" sz="2400" dirty="0">
                        <a:latin typeface="Arial" charset="0"/>
                        <a:ea typeface="Arial" charset="0"/>
                        <a:cs typeface="Arial" charset="0"/>
                      </a:endParaRPr>
                    </a:p>
                    <a:p>
                      <a:endParaRPr lang="en-US" sz="2400" dirty="0">
                        <a:latin typeface="Arial" charset="0"/>
                        <a:ea typeface="Arial" charset="0"/>
                        <a:cs typeface="Arial" charset="0"/>
                      </a:endParaRPr>
                    </a:p>
                  </a:txBody>
                  <a:tcPr/>
                </a:tc>
                <a:extLst>
                  <a:ext uri="{0D108BD9-81ED-4DB2-BD59-A6C34878D82A}">
                    <a16:rowId xmlns:a16="http://schemas.microsoft.com/office/drawing/2014/main" val="10002"/>
                  </a:ext>
                </a:extLst>
              </a:tr>
              <a:tr h="935205">
                <a:tc>
                  <a:txBody>
                    <a:bodyPr/>
                    <a:lstStyle/>
                    <a:p>
                      <a:r>
                        <a:rPr lang="en-US" sz="2400" dirty="0">
                          <a:latin typeface="Arial" charset="0"/>
                          <a:ea typeface="Arial" charset="0"/>
                          <a:cs typeface="Arial" charset="0"/>
                        </a:rPr>
                        <a:t>Suitable for incremental changes</a:t>
                      </a:r>
                    </a:p>
                  </a:txBody>
                  <a:tcPr/>
                </a:tc>
                <a:tc>
                  <a:txBody>
                    <a:bodyPr/>
                    <a:lstStyle/>
                    <a:p>
                      <a:r>
                        <a:rPr lang="en-US" sz="2400" dirty="0">
                          <a:latin typeface="Arial" charset="0"/>
                          <a:ea typeface="Arial" charset="0"/>
                          <a:cs typeface="Arial" charset="0"/>
                        </a:rPr>
                        <a:t>May overlook broader systematic issues due to focusing on individual change</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0458449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95879"/>
          </a:xfrm>
        </p:spPr>
        <p:txBody>
          <a:bodyPr/>
          <a:lstStyle/>
          <a:p>
            <a:r>
              <a:rPr lang="en-US" dirty="0"/>
              <a:t>Kubler Ross Change Management</a:t>
            </a:r>
          </a:p>
        </p:txBody>
      </p:sp>
      <p:pic>
        <p:nvPicPr>
          <p:cNvPr id="6" name="Content Placeholder 5"/>
          <p:cNvPicPr>
            <a:picLocks noGrp="1" noChangeAspect="1"/>
          </p:cNvPicPr>
          <p:nvPr>
            <p:ph idx="1"/>
          </p:nvPr>
        </p:nvPicPr>
        <p:blipFill>
          <a:blip r:embed="rId3"/>
          <a:stretch>
            <a:fillRect/>
          </a:stretch>
        </p:blipFill>
        <p:spPr>
          <a:xfrm>
            <a:off x="1033346" y="1070517"/>
            <a:ext cx="10125308" cy="4705815"/>
          </a:xfrm>
          <a:prstGeom prst="rect">
            <a:avLst/>
          </a:prstGeom>
        </p:spPr>
      </p:pic>
    </p:spTree>
    <p:extLst>
      <p:ext uri="{BB962C8B-B14F-4D97-AF65-F5344CB8AC3E}">
        <p14:creationId xmlns:p14="http://schemas.microsoft.com/office/powerpoint/2010/main" val="6303556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E8920-BE7F-CCBA-1C0B-7920C7452DD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0966A64-A1D5-0DA1-4A76-F9114D5139AC}"/>
              </a:ext>
            </a:extLst>
          </p:cNvPr>
          <p:cNvSpPr>
            <a:spLocks noGrp="1"/>
          </p:cNvSpPr>
          <p:nvPr>
            <p:ph idx="1"/>
          </p:nvPr>
        </p:nvSpPr>
        <p:spPr>
          <a:xfrm>
            <a:off x="609600" y="1939159"/>
            <a:ext cx="10972800" cy="3578074"/>
          </a:xfrm>
        </p:spPr>
        <p:txBody>
          <a:bodyPr/>
          <a:lstStyle/>
          <a:p>
            <a:pPr marL="0" marR="0" lvl="0" indent="0" algn="ctr" defTabSz="914400" rtl="0" eaLnBrk="1" fontAlgn="auto" latinLnBrk="0" hangingPunct="1">
              <a:lnSpc>
                <a:spcPct val="100000"/>
              </a:lnSpc>
              <a:spcBef>
                <a:spcPct val="20000"/>
              </a:spcBef>
              <a:spcAft>
                <a:spcPts val="0"/>
              </a:spcAft>
              <a:buClrTx/>
              <a:buSzTx/>
              <a:buNone/>
              <a:tabLst/>
              <a:defRPr/>
            </a:pPr>
            <a:r>
              <a:rPr lang="en-GB" dirty="0"/>
              <a:t>Using the stages of the Kubler-Ross change curve </a:t>
            </a:r>
            <a:r>
              <a:rPr lang="en-GB" sz="2000" dirty="0"/>
              <a:t>(</a:t>
            </a:r>
            <a:r>
              <a:rPr kumimoji="0" lang="en-GB" sz="2400" b="0" i="0" u="none" strike="noStrike" kern="1200" cap="none" spc="0" normalizeH="0" baseline="0" noProof="0" dirty="0">
                <a:ln>
                  <a:noFill/>
                </a:ln>
                <a:solidFill>
                  <a:prstClr val="black"/>
                </a:solidFill>
                <a:effectLst/>
                <a:uLnTx/>
                <a:uFillTx/>
                <a:latin typeface="Myriad Pro"/>
                <a:ea typeface="+mn-ea"/>
                <a:cs typeface="+mn-cs"/>
              </a:rPr>
              <a:t>Denial, Anger, Depression, Bargaining, Acceptance) </a:t>
            </a:r>
            <a:r>
              <a:rPr lang="en-GB" dirty="0"/>
              <a:t>discuss what people practitioners and line managers could do to enhance employees’ experience of change. </a:t>
            </a:r>
          </a:p>
          <a:p>
            <a:pPr marL="0" indent="0">
              <a:buNone/>
            </a:pPr>
            <a:endParaRPr lang="en-GB" dirty="0"/>
          </a:p>
        </p:txBody>
      </p:sp>
    </p:spTree>
    <p:extLst>
      <p:ext uri="{BB962C8B-B14F-4D97-AF65-F5344CB8AC3E}">
        <p14:creationId xmlns:p14="http://schemas.microsoft.com/office/powerpoint/2010/main" val="3061165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213D4-03B8-6AE3-4573-6572D3DF61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951607-F123-8ABE-3AFB-F518938C4F4F}"/>
              </a:ext>
            </a:extLst>
          </p:cNvPr>
          <p:cNvSpPr>
            <a:spLocks noGrp="1"/>
          </p:cNvSpPr>
          <p:nvPr>
            <p:ph type="title"/>
          </p:nvPr>
        </p:nvSpPr>
        <p:spPr/>
        <p:txBody>
          <a:bodyPr/>
          <a:lstStyle/>
          <a:p>
            <a:r>
              <a:rPr lang="en-US" dirty="0"/>
              <a:t>View of Kubler-Ross cycle </a:t>
            </a:r>
          </a:p>
        </p:txBody>
      </p:sp>
      <p:graphicFrame>
        <p:nvGraphicFramePr>
          <p:cNvPr id="4" name="Table 3">
            <a:extLst>
              <a:ext uri="{FF2B5EF4-FFF2-40B4-BE49-F238E27FC236}">
                <a16:creationId xmlns:a16="http://schemas.microsoft.com/office/drawing/2014/main" id="{261F29B2-E373-C57B-B877-840C3696CF0F}"/>
              </a:ext>
            </a:extLst>
          </p:cNvPr>
          <p:cNvGraphicFramePr>
            <a:graphicFrameLocks noGrp="1"/>
          </p:cNvGraphicFramePr>
          <p:nvPr>
            <p:extLst>
              <p:ext uri="{D42A27DB-BD31-4B8C-83A1-F6EECF244321}">
                <p14:modId xmlns:p14="http://schemas.microsoft.com/office/powerpoint/2010/main" val="977756191"/>
              </p:ext>
            </p:extLst>
          </p:nvPr>
        </p:nvGraphicFramePr>
        <p:xfrm>
          <a:off x="1715476" y="1690688"/>
          <a:ext cx="8518770" cy="3154701"/>
        </p:xfrm>
        <a:graphic>
          <a:graphicData uri="http://schemas.openxmlformats.org/drawingml/2006/table">
            <a:tbl>
              <a:tblPr firstRow="1" bandRow="1">
                <a:tableStyleId>{5C22544A-7EE6-4342-B048-85BDC9FD1C3A}</a:tableStyleId>
              </a:tblPr>
              <a:tblGrid>
                <a:gridCol w="4259385">
                  <a:extLst>
                    <a:ext uri="{9D8B030D-6E8A-4147-A177-3AD203B41FA5}">
                      <a16:colId xmlns:a16="http://schemas.microsoft.com/office/drawing/2014/main" val="20000"/>
                    </a:ext>
                  </a:extLst>
                </a:gridCol>
                <a:gridCol w="4259385">
                  <a:extLst>
                    <a:ext uri="{9D8B030D-6E8A-4147-A177-3AD203B41FA5}">
                      <a16:colId xmlns:a16="http://schemas.microsoft.com/office/drawing/2014/main" val="20001"/>
                    </a:ext>
                  </a:extLst>
                </a:gridCol>
              </a:tblGrid>
              <a:tr h="777261">
                <a:tc>
                  <a:txBody>
                    <a:bodyPr/>
                    <a:lstStyle/>
                    <a:p>
                      <a:pPr algn="ctr"/>
                      <a:r>
                        <a:rPr lang="en-US" sz="4000" dirty="0">
                          <a:latin typeface="Arial" charset="0"/>
                          <a:ea typeface="Arial" charset="0"/>
                          <a:cs typeface="Arial" charset="0"/>
                        </a:rPr>
                        <a:t>Advantages</a:t>
                      </a:r>
                    </a:p>
                  </a:txBody>
                  <a:tcPr/>
                </a:tc>
                <a:tc>
                  <a:txBody>
                    <a:bodyPr/>
                    <a:lstStyle/>
                    <a:p>
                      <a:pPr algn="ctr"/>
                      <a:r>
                        <a:rPr lang="en-US" sz="4000" dirty="0">
                          <a:latin typeface="Arial" charset="0"/>
                          <a:ea typeface="Arial" charset="0"/>
                          <a:cs typeface="Arial" charset="0"/>
                        </a:rPr>
                        <a:t>Disadvantages</a:t>
                      </a:r>
                    </a:p>
                  </a:txBody>
                  <a:tcPr/>
                </a:tc>
                <a:extLst>
                  <a:ext uri="{0D108BD9-81ED-4DB2-BD59-A6C34878D82A}">
                    <a16:rowId xmlns:a16="http://schemas.microsoft.com/office/drawing/2014/main" val="10000"/>
                  </a:ext>
                </a:extLst>
              </a:tr>
              <a:tr h="935205">
                <a:tc>
                  <a:txBody>
                    <a:bodyPr/>
                    <a:lstStyle/>
                    <a:p>
                      <a:r>
                        <a:rPr lang="en-US" sz="2400" dirty="0">
                          <a:latin typeface="Arial" charset="0"/>
                          <a:ea typeface="Arial" charset="0"/>
                          <a:cs typeface="Arial" charset="0"/>
                        </a:rPr>
                        <a:t>Unbiased and not influenced by any specific industry or </a:t>
                      </a:r>
                      <a:r>
                        <a:rPr lang="en-US" sz="2400" dirty="0" err="1">
                          <a:latin typeface="Arial" charset="0"/>
                          <a:ea typeface="Arial" charset="0"/>
                          <a:cs typeface="Arial" charset="0"/>
                        </a:rPr>
                        <a:t>organisation</a:t>
                      </a:r>
                      <a:endParaRPr lang="en-US" sz="2400" dirty="0">
                        <a:latin typeface="Arial" charset="0"/>
                        <a:ea typeface="Arial" charset="0"/>
                        <a:cs typeface="Arial" charset="0"/>
                      </a:endParaRPr>
                    </a:p>
                  </a:txBody>
                  <a:tcPr/>
                </a:tc>
                <a:tc>
                  <a:txBody>
                    <a:bodyPr/>
                    <a:lstStyle/>
                    <a:p>
                      <a:r>
                        <a:rPr lang="en-US" sz="2400" dirty="0">
                          <a:latin typeface="Arial" charset="0"/>
                          <a:ea typeface="Arial" charset="0"/>
                          <a:cs typeface="Arial" charset="0"/>
                        </a:rPr>
                        <a:t>Does not take into account that people may reach certain stages quicker than others</a:t>
                      </a:r>
                    </a:p>
                  </a:txBody>
                  <a:tcPr/>
                </a:tc>
                <a:extLst>
                  <a:ext uri="{0D108BD9-81ED-4DB2-BD59-A6C34878D82A}">
                    <a16:rowId xmlns:a16="http://schemas.microsoft.com/office/drawing/2014/main" val="10001"/>
                  </a:ext>
                </a:extLst>
              </a:tr>
              <a:tr h="854294">
                <a:tc>
                  <a:txBody>
                    <a:bodyPr/>
                    <a:lstStyle/>
                    <a:p>
                      <a:r>
                        <a:rPr lang="en-US" sz="2400" dirty="0">
                          <a:latin typeface="Arial" charset="0"/>
                          <a:ea typeface="Arial" charset="0"/>
                          <a:cs typeface="Arial" charset="0"/>
                        </a:rPr>
                        <a:t>Stages are flexible and easy to use</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aseline="0" dirty="0">
                          <a:latin typeface="Arial" charset="0"/>
                          <a:ea typeface="Arial" charset="0"/>
                          <a:cs typeface="Arial" charset="0"/>
                        </a:rPr>
                        <a:t>Some people may not go through all the stages</a:t>
                      </a:r>
                      <a:endParaRPr lang="en-US" sz="2400" dirty="0">
                        <a:latin typeface="Arial" charset="0"/>
                        <a:ea typeface="Arial" charset="0"/>
                        <a:cs typeface="Arial" charset="0"/>
                      </a:endParaRPr>
                    </a:p>
                    <a:p>
                      <a:endParaRPr lang="en-US" sz="2400" dirty="0">
                        <a:latin typeface="Arial" charset="0"/>
                        <a:ea typeface="Arial" charset="0"/>
                        <a:cs typeface="Arial" charset="0"/>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201549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Case study </a:t>
            </a:r>
          </a:p>
        </p:txBody>
      </p:sp>
      <p:sp>
        <p:nvSpPr>
          <p:cNvPr id="3" name="Content Placeholder 2"/>
          <p:cNvSpPr>
            <a:spLocks noGrp="1"/>
          </p:cNvSpPr>
          <p:nvPr>
            <p:ph idx="1"/>
          </p:nvPr>
        </p:nvSpPr>
        <p:spPr>
          <a:xfrm>
            <a:off x="609600" y="1799916"/>
            <a:ext cx="10972800" cy="2907848"/>
          </a:xfrm>
        </p:spPr>
        <p:txBody>
          <a:bodyPr>
            <a:normAutofit/>
          </a:bodyPr>
          <a:lstStyle/>
          <a:p>
            <a:pPr marL="0" indent="0" algn="ctr">
              <a:buNone/>
            </a:pPr>
            <a:r>
              <a:rPr lang="en-US" dirty="0">
                <a:latin typeface="Arial" charset="0"/>
                <a:ea typeface="Arial" charset="0"/>
                <a:cs typeface="Arial" charset="0"/>
              </a:rPr>
              <a:t>In groups, read the case study and </a:t>
            </a:r>
            <a:r>
              <a:rPr lang="en-US" dirty="0" err="1">
                <a:latin typeface="Arial" charset="0"/>
                <a:ea typeface="Arial" charset="0"/>
                <a:cs typeface="Arial" charset="0"/>
              </a:rPr>
              <a:t>analyse</a:t>
            </a:r>
            <a:r>
              <a:rPr lang="en-US" dirty="0">
                <a:latin typeface="Arial" charset="0"/>
                <a:ea typeface="Arial" charset="0"/>
                <a:cs typeface="Arial" charset="0"/>
              </a:rPr>
              <a:t> their approach to change management.</a:t>
            </a:r>
          </a:p>
          <a:p>
            <a:pPr marL="0" indent="0" algn="ctr">
              <a:buNone/>
            </a:pPr>
            <a:endParaRPr lang="en-US" dirty="0">
              <a:latin typeface="Arial" charset="0"/>
              <a:ea typeface="Arial" charset="0"/>
              <a:cs typeface="Arial" charset="0"/>
            </a:endParaRPr>
          </a:p>
          <a:p>
            <a:pPr marL="0" indent="0" algn="ctr">
              <a:buNone/>
            </a:pPr>
            <a:r>
              <a:rPr lang="en-US" dirty="0">
                <a:latin typeface="Arial" charset="0"/>
                <a:ea typeface="Arial" charset="0"/>
                <a:cs typeface="Arial" charset="0"/>
              </a:rPr>
              <a:t>What impact did the process have on employees?</a:t>
            </a:r>
          </a:p>
          <a:p>
            <a:pPr marL="0" indent="0" algn="ctr">
              <a:buNone/>
            </a:pPr>
            <a:r>
              <a:rPr lang="en-US" dirty="0">
                <a:latin typeface="Arial" charset="0"/>
                <a:ea typeface="Arial" charset="0"/>
                <a:cs typeface="Arial" charset="0"/>
              </a:rPr>
              <a:t>What lessons can be learnt from the process they followed?</a:t>
            </a:r>
          </a:p>
          <a:p>
            <a:pPr marL="0" indent="0" algn="ctr">
              <a:buNone/>
            </a:pPr>
            <a:r>
              <a:rPr lang="en-US" dirty="0">
                <a:latin typeface="Arial" charset="0"/>
                <a:ea typeface="Arial" charset="0"/>
                <a:cs typeface="Arial" charset="0"/>
              </a:rPr>
              <a:t>Would you have done anything differently?</a:t>
            </a:r>
          </a:p>
          <a:p>
            <a:pPr marL="0" indent="0" algn="ctr">
              <a:buNone/>
            </a:pPr>
            <a:endParaRPr lang="en-US" dirty="0">
              <a:latin typeface="Arial" charset="0"/>
              <a:ea typeface="Arial" charset="0"/>
              <a:cs typeface="Arial" charset="0"/>
            </a:endParaRPr>
          </a:p>
        </p:txBody>
      </p:sp>
    </p:spTree>
    <p:extLst>
      <p:ext uri="{BB962C8B-B14F-4D97-AF65-F5344CB8AC3E}">
        <p14:creationId xmlns:p14="http://schemas.microsoft.com/office/powerpoint/2010/main" val="13842274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8A1D-0DC3-92A8-4241-D6B09D28CA52}"/>
              </a:ext>
            </a:extLst>
          </p:cNvPr>
          <p:cNvSpPr>
            <a:spLocks noGrp="1"/>
          </p:cNvSpPr>
          <p:nvPr>
            <p:ph type="title"/>
          </p:nvPr>
        </p:nvSpPr>
        <p:spPr>
          <a:xfrm>
            <a:off x="609600" y="274638"/>
            <a:ext cx="10972800" cy="991454"/>
          </a:xfrm>
        </p:spPr>
        <p:txBody>
          <a:bodyPr/>
          <a:lstStyle/>
          <a:p>
            <a:r>
              <a:rPr lang="en-GB" b="1" dirty="0"/>
              <a:t>What do we mean by Wellbeing?</a:t>
            </a:r>
          </a:p>
        </p:txBody>
      </p:sp>
      <p:sp>
        <p:nvSpPr>
          <p:cNvPr id="4" name="TextBox 3">
            <a:extLst>
              <a:ext uri="{FF2B5EF4-FFF2-40B4-BE49-F238E27FC236}">
                <a16:creationId xmlns:a16="http://schemas.microsoft.com/office/drawing/2014/main" id="{8776818C-1503-0E8B-9664-AFA72BCED44D}"/>
              </a:ext>
            </a:extLst>
          </p:cNvPr>
          <p:cNvSpPr txBox="1"/>
          <p:nvPr/>
        </p:nvSpPr>
        <p:spPr>
          <a:xfrm>
            <a:off x="609600" y="1570892"/>
            <a:ext cx="11160369" cy="4308872"/>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A state of being comfortable, healthy or happy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WHO – health is a state of complete physical, mental and social wellbeing, not just absence of disease or infirmity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A positive state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Job satisfaction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Key words – Hedonic (relating to happiness);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Eudaimonic</a:t>
            </a:r>
            <a:r>
              <a:rPr kumimoji="0" lang="en-GB" sz="3200" b="0" i="0" u="none" strike="noStrike" kern="1200" cap="none" spc="0" normalizeH="0" baseline="0" noProof="0" dirty="0">
                <a:ln>
                  <a:noFill/>
                </a:ln>
                <a:solidFill>
                  <a:prstClr val="black"/>
                </a:solidFill>
                <a:effectLst/>
                <a:uLnTx/>
                <a:uFillTx/>
                <a:latin typeface="Myriad Pro"/>
                <a:ea typeface="+mn-ea"/>
                <a:cs typeface="+mn-cs"/>
              </a:rPr>
              <a:t> (relating to having meaning and purpose in life)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3868646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Title 1">
            <a:extLst>
              <a:ext uri="{FF2B5EF4-FFF2-40B4-BE49-F238E27FC236}">
                <a16:creationId xmlns:a16="http://schemas.microsoft.com/office/drawing/2014/main" id="{BC588B51-0FF1-A3CE-C79D-648870D5D9D8}"/>
              </a:ext>
            </a:extLst>
          </p:cNvPr>
          <p:cNvSpPr>
            <a:spLocks noGrp="1"/>
          </p:cNvSpPr>
          <p:nvPr>
            <p:ph type="title"/>
          </p:nvPr>
        </p:nvSpPr>
        <p:spPr>
          <a:xfrm>
            <a:off x="358219" y="365125"/>
            <a:ext cx="11481847" cy="1325563"/>
          </a:xfrm>
        </p:spPr>
        <p:txBody>
          <a:bodyPr anchor="ctr">
            <a:normAutofit/>
          </a:bodyPr>
          <a:lstStyle/>
          <a:p>
            <a:r>
              <a:rPr lang="en-US" dirty="0"/>
              <a:t>Employee Wellbeing</a:t>
            </a:r>
          </a:p>
        </p:txBody>
      </p:sp>
      <p:graphicFrame>
        <p:nvGraphicFramePr>
          <p:cNvPr id="11267" name="TextBox 1">
            <a:extLst>
              <a:ext uri="{FF2B5EF4-FFF2-40B4-BE49-F238E27FC236}">
                <a16:creationId xmlns:a16="http://schemas.microsoft.com/office/drawing/2014/main" id="{4207B217-6879-23DD-9418-DCC8E3EF8254}"/>
              </a:ext>
            </a:extLst>
          </p:cNvPr>
          <p:cNvGraphicFramePr/>
          <p:nvPr>
            <p:extLst>
              <p:ext uri="{D42A27DB-BD31-4B8C-83A1-F6EECF244321}">
                <p14:modId xmlns:p14="http://schemas.microsoft.com/office/powerpoint/2010/main" val="413011693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21603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150C8-EABD-25FB-B100-96D6F77C6879}"/>
              </a:ext>
            </a:extLst>
          </p:cNvPr>
          <p:cNvSpPr>
            <a:spLocks noGrp="1"/>
          </p:cNvSpPr>
          <p:nvPr>
            <p:ph type="title"/>
          </p:nvPr>
        </p:nvSpPr>
        <p:spPr>
          <a:xfrm>
            <a:off x="609600" y="2057400"/>
            <a:ext cx="10972800" cy="2286000"/>
          </a:xfrm>
        </p:spPr>
        <p:txBody>
          <a:bodyPr>
            <a:noAutofit/>
          </a:bodyPr>
          <a:lstStyle/>
          <a:p>
            <a:pPr marL="342900" marR="0" lvl="0" indent="-342900" defTabSz="914400" rtl="0" eaLnBrk="1" fontAlgn="auto" latinLnBrk="0" hangingPunct="1">
              <a:lnSpc>
                <a:spcPct val="100000"/>
              </a:lnSpc>
              <a:spcBef>
                <a:spcPct val="20000"/>
              </a:spcBef>
              <a:spcAft>
                <a:spcPts val="0"/>
              </a:spcAft>
              <a:tabLst/>
              <a:defRPr/>
            </a:pPr>
            <a:r>
              <a:rPr kumimoji="0" lang="en-GB" sz="4000" b="1" i="0" u="none" strike="noStrike" kern="1200" cap="none" spc="0" normalizeH="0" baseline="0" noProof="0" dirty="0">
                <a:ln>
                  <a:noFill/>
                </a:ln>
                <a:solidFill>
                  <a:srgbClr val="202020"/>
                </a:solidFill>
                <a:effectLst/>
                <a:uLnTx/>
                <a:uFillTx/>
                <a:latin typeface="Myriad Pro"/>
                <a:ea typeface="+mn-ea"/>
                <a:cs typeface="+mn-cs"/>
              </a:rPr>
              <a:t>‘People are naturally motivated to do a good job and become demotivated when they feel overworked, unsupported or frustrated’ (Young, 2024) </a:t>
            </a:r>
            <a:br>
              <a:rPr kumimoji="0" lang="en-GB" sz="4000" b="1" i="0" u="none" strike="noStrike" kern="1200" cap="none" spc="0" normalizeH="0" baseline="0" noProof="0" dirty="0">
                <a:ln>
                  <a:noFill/>
                </a:ln>
                <a:solidFill>
                  <a:srgbClr val="202020"/>
                </a:solidFill>
                <a:effectLst/>
                <a:uLnTx/>
                <a:uFillTx/>
                <a:latin typeface="Myriad Pro"/>
                <a:ea typeface="+mn-ea"/>
                <a:cs typeface="+mn-cs"/>
              </a:rPr>
            </a:br>
            <a:br>
              <a:rPr kumimoji="0" lang="en-GB" sz="4000" b="1" i="0" u="none" strike="noStrike" kern="1200" cap="none" spc="0" normalizeH="0" baseline="0" noProof="0" dirty="0">
                <a:ln>
                  <a:noFill/>
                </a:ln>
                <a:solidFill>
                  <a:srgbClr val="202020"/>
                </a:solidFill>
                <a:effectLst/>
                <a:uLnTx/>
                <a:uFillTx/>
                <a:latin typeface="Myriad Pro"/>
                <a:ea typeface="+mn-ea"/>
                <a:cs typeface="+mn-cs"/>
              </a:rPr>
            </a:br>
            <a:r>
              <a:rPr kumimoji="0" lang="en-GB" sz="4000" b="1" i="0" u="none" strike="noStrike" kern="1200" cap="none" spc="0" normalizeH="0" baseline="0" noProof="0" dirty="0">
                <a:ln>
                  <a:noFill/>
                </a:ln>
                <a:solidFill>
                  <a:srgbClr val="202020"/>
                </a:solidFill>
                <a:effectLst/>
                <a:uLnTx/>
                <a:uFillTx/>
                <a:latin typeface="Myriad Pro"/>
                <a:ea typeface="+mn-ea"/>
                <a:cs typeface="+mn-cs"/>
              </a:rPr>
              <a:t>– Managers are key</a:t>
            </a:r>
            <a:br>
              <a:rPr kumimoji="0" lang="en-GB" sz="3600" b="0" i="0" u="none" strike="noStrike" kern="1200" cap="none" spc="0" normalizeH="0" baseline="0" noProof="0" dirty="0">
                <a:ln>
                  <a:noFill/>
                </a:ln>
                <a:solidFill>
                  <a:srgbClr val="202020"/>
                </a:solidFill>
                <a:effectLst/>
                <a:uLnTx/>
                <a:uFillTx/>
                <a:latin typeface="Myriad Pro"/>
                <a:ea typeface="+mn-ea"/>
                <a:cs typeface="+mn-cs"/>
              </a:rPr>
            </a:br>
            <a:br>
              <a:rPr kumimoji="0" lang="en-GB" sz="3600" b="0" i="0" u="none" strike="noStrike" kern="1200" cap="none" spc="0" normalizeH="0" baseline="0" noProof="0" dirty="0">
                <a:ln>
                  <a:noFill/>
                </a:ln>
                <a:solidFill>
                  <a:srgbClr val="202020"/>
                </a:solidFill>
                <a:effectLst/>
                <a:uLnTx/>
                <a:uFillTx/>
                <a:latin typeface="Myriad Pro"/>
                <a:ea typeface="+mn-ea"/>
                <a:cs typeface="+mn-cs"/>
              </a:rPr>
            </a:br>
            <a:br>
              <a:rPr kumimoji="0" lang="en-GB" sz="3600" b="0" i="0" u="none" strike="noStrike" kern="1200" cap="none" spc="0" normalizeH="0" baseline="0" noProof="0" dirty="0">
                <a:ln>
                  <a:noFill/>
                </a:ln>
                <a:solidFill>
                  <a:srgbClr val="202020"/>
                </a:solidFill>
                <a:effectLst/>
                <a:uLnTx/>
                <a:uFillTx/>
                <a:latin typeface="Myriad Pro"/>
                <a:ea typeface="+mn-ea"/>
                <a:cs typeface="+mn-cs"/>
              </a:rPr>
            </a:br>
            <a:r>
              <a:rPr kumimoji="0" lang="en-GB" sz="2800" b="0" i="1" u="none" strike="noStrike" kern="1200" cap="none" spc="0" normalizeH="0" baseline="0" noProof="0" dirty="0">
                <a:ln>
                  <a:noFill/>
                </a:ln>
                <a:solidFill>
                  <a:srgbClr val="202020"/>
                </a:solidFill>
                <a:effectLst/>
                <a:uLnTx/>
                <a:uFillTx/>
                <a:latin typeface="Myriad Pro"/>
                <a:ea typeface="+mn-ea"/>
                <a:cs typeface="+mn-cs"/>
              </a:rPr>
              <a:t>Jake Young is the author of the CIPD Factsheet on </a:t>
            </a:r>
            <a:r>
              <a:rPr kumimoji="0" lang="en-GB" sz="2800" b="0" i="1" u="sng" strike="noStrike" kern="1200" cap="none" spc="0" normalizeH="0" baseline="0" noProof="0" dirty="0">
                <a:ln>
                  <a:noFill/>
                </a:ln>
                <a:solidFill>
                  <a:srgbClr val="202020"/>
                </a:solidFill>
                <a:effectLst/>
                <a:uLnTx/>
                <a:uFillTx/>
                <a:latin typeface="Myriad Pro"/>
                <a:ea typeface="+mn-ea"/>
                <a:cs typeface="+mn-cs"/>
              </a:rPr>
              <a:t>Engagement</a:t>
            </a:r>
            <a:r>
              <a:rPr kumimoji="0" lang="en-GB" sz="2800" b="0" i="1" u="none" strike="noStrike" kern="1200" cap="none" spc="0" normalizeH="0" baseline="0" noProof="0" dirty="0">
                <a:ln>
                  <a:noFill/>
                </a:ln>
                <a:solidFill>
                  <a:srgbClr val="202020"/>
                </a:solidFill>
                <a:effectLst/>
                <a:uLnTx/>
                <a:uFillTx/>
                <a:latin typeface="Myriad Pro"/>
                <a:ea typeface="+mn-ea"/>
                <a:cs typeface="+mn-cs"/>
              </a:rPr>
              <a:t>. </a:t>
            </a:r>
            <a:br>
              <a:rPr kumimoji="0" lang="en-GB" sz="2800" b="0" i="0" u="none" strike="noStrike" kern="1200" cap="none" spc="0" normalizeH="0" baseline="0" noProof="0" dirty="0">
                <a:ln>
                  <a:noFill/>
                </a:ln>
                <a:solidFill>
                  <a:srgbClr val="202020"/>
                </a:solidFill>
                <a:effectLst/>
                <a:uLnTx/>
                <a:uFillTx/>
                <a:latin typeface="Myriad Pro"/>
                <a:ea typeface="+mn-ea"/>
                <a:cs typeface="+mn-cs"/>
              </a:rPr>
            </a:br>
            <a:endParaRPr lang="en-GB" sz="2800" dirty="0"/>
          </a:p>
        </p:txBody>
      </p:sp>
    </p:spTree>
    <p:extLst>
      <p:ext uri="{BB962C8B-B14F-4D97-AF65-F5344CB8AC3E}">
        <p14:creationId xmlns:p14="http://schemas.microsoft.com/office/powerpoint/2010/main" val="7147260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2FC1BE16-AC68-B364-6977-2BC10CF60145}"/>
              </a:ext>
            </a:extLst>
          </p:cNvPr>
          <p:cNvGraphicFramePr/>
          <p:nvPr>
            <p:extLst>
              <p:ext uri="{D42A27DB-BD31-4B8C-83A1-F6EECF244321}">
                <p14:modId xmlns:p14="http://schemas.microsoft.com/office/powerpoint/2010/main" val="3562982956"/>
              </p:ext>
            </p:extLst>
          </p:nvPr>
        </p:nvGraphicFramePr>
        <p:xfrm>
          <a:off x="277536" y="1220507"/>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2783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5" name="TextBox 4"/>
          <p:cNvSpPr txBox="1">
            <a:spLocks noChangeArrowheads="1"/>
          </p:cNvSpPr>
          <p:nvPr/>
        </p:nvSpPr>
        <p:spPr bwMode="auto">
          <a:xfrm>
            <a:off x="358219" y="365125"/>
            <a:ext cx="11481847" cy="1325563"/>
          </a:xfrm>
          <a:prstGeom prst="rect">
            <a:avLst/>
          </a:prstGeo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lIns="91440" tIns="45720" rIns="91440" bIns="45720" rtlCol="0" anchor="ctr">
            <a:norm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lnSpc>
                <a:spcPct val="90000"/>
              </a:lnSpc>
              <a:spcBef>
                <a:spcPct val="0"/>
              </a:spcBef>
              <a:spcAft>
                <a:spcPts val="600"/>
              </a:spcAft>
            </a:pPr>
            <a:r>
              <a:rPr lang="en-US" sz="4400" b="1">
                <a:latin typeface="+mj-lt"/>
                <a:ea typeface="+mj-ea"/>
                <a:cs typeface="+mj-cs"/>
              </a:rPr>
              <a:t>THE BUSINESS CASE FOR WELL-BEING</a:t>
            </a:r>
          </a:p>
        </p:txBody>
      </p:sp>
      <p:sp>
        <p:nvSpPr>
          <p:cNvPr id="13314" name="TextBox 3"/>
          <p:cNvSpPr txBox="1">
            <a:spLocks noChangeArrowheads="1"/>
          </p:cNvSpPr>
          <p:nvPr/>
        </p:nvSpPr>
        <p:spPr bwMode="auto">
          <a:xfrm>
            <a:off x="358219" y="1825625"/>
            <a:ext cx="11481847" cy="3575934"/>
          </a:xfrm>
          <a:prstGeom prst="rect">
            <a:avLst/>
          </a:prstGeo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lIns="91440" tIns="45720" rIns="91440" bIns="45720" rtlCol="0">
            <a:normAutofit fontScale="92500" lnSpcReduction="20000"/>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228600" indent="-228600" eaLnBrk="1" hangingPunct="1">
              <a:lnSpc>
                <a:spcPct val="90000"/>
              </a:lnSpc>
              <a:spcBef>
                <a:spcPts val="1000"/>
              </a:spcBef>
              <a:buFont typeface="Arial" panose="020B0604020202020204" pitchFamily="34" charset="0"/>
              <a:buChar char="•"/>
            </a:pPr>
            <a:r>
              <a:rPr lang="en-US" sz="2800" dirty="0">
                <a:latin typeface="+mn-lt"/>
                <a:ea typeface="+mn-ea"/>
                <a:cs typeface="+mn-cs"/>
              </a:rPr>
              <a:t>Extensive research by the Said Business School (2019) found that: ‘Ultimately, higher well-being at work is positively correlated with more business-unit level profitability’.</a:t>
            </a:r>
          </a:p>
          <a:p>
            <a:pPr marL="228600" indent="-228600" eaLnBrk="1" hangingPunct="1">
              <a:lnSpc>
                <a:spcPct val="90000"/>
              </a:lnSpc>
              <a:spcBef>
                <a:spcPts val="1000"/>
              </a:spcBef>
              <a:buFont typeface="Arial" panose="020B0604020202020204" pitchFamily="34" charset="0"/>
              <a:buChar char="•"/>
            </a:pPr>
            <a:r>
              <a:rPr lang="en-US" sz="2800" dirty="0">
                <a:latin typeface="+mn-lt"/>
                <a:ea typeface="+mn-ea"/>
                <a:cs typeface="+mn-cs"/>
              </a:rPr>
              <a:t>A strong well-being strategy offers tangible benefits such as:</a:t>
            </a:r>
          </a:p>
          <a:p>
            <a:pPr marL="971550" lvl="1" indent="-228600" eaLnBrk="1" hangingPunct="1">
              <a:lnSpc>
                <a:spcPct val="90000"/>
              </a:lnSpc>
              <a:spcBef>
                <a:spcPts val="1000"/>
              </a:spcBef>
              <a:buFont typeface="Arial" panose="020B0604020202020204" pitchFamily="34" charset="0"/>
              <a:buChar char="•"/>
            </a:pPr>
            <a:r>
              <a:rPr lang="en-US" sz="2800" dirty="0">
                <a:latin typeface="+mn-lt"/>
                <a:ea typeface="+mn-ea"/>
              </a:rPr>
              <a:t>Increased productivity and engagement</a:t>
            </a:r>
          </a:p>
          <a:p>
            <a:pPr marL="971550" lvl="1" indent="-228600" eaLnBrk="1" hangingPunct="1">
              <a:lnSpc>
                <a:spcPct val="90000"/>
              </a:lnSpc>
              <a:spcBef>
                <a:spcPts val="1000"/>
              </a:spcBef>
              <a:buFont typeface="Arial" panose="020B0604020202020204" pitchFamily="34" charset="0"/>
              <a:buChar char="•"/>
            </a:pPr>
            <a:r>
              <a:rPr lang="en-US" sz="2800" dirty="0">
                <a:latin typeface="+mn-lt"/>
                <a:ea typeface="+mn-ea"/>
                <a:cs typeface="+mn-cs"/>
              </a:rPr>
              <a:t>Lower absenteeism and presenteeism</a:t>
            </a:r>
          </a:p>
          <a:p>
            <a:pPr marL="971550" lvl="1" indent="-228600" eaLnBrk="1" hangingPunct="1">
              <a:lnSpc>
                <a:spcPct val="90000"/>
              </a:lnSpc>
              <a:spcBef>
                <a:spcPts val="1000"/>
              </a:spcBef>
              <a:buFont typeface="Arial" panose="020B0604020202020204" pitchFamily="34" charset="0"/>
              <a:buChar char="•"/>
            </a:pPr>
            <a:r>
              <a:rPr lang="en-US" sz="2800" dirty="0">
                <a:latin typeface="+mn-lt"/>
                <a:ea typeface="+mn-ea"/>
              </a:rPr>
              <a:t>Reduced recruitment and training costs due to higher retention</a:t>
            </a:r>
          </a:p>
          <a:p>
            <a:pPr marL="971550" lvl="1" indent="-228600" eaLnBrk="1" hangingPunct="1">
              <a:lnSpc>
                <a:spcPct val="90000"/>
              </a:lnSpc>
              <a:spcBef>
                <a:spcPts val="1000"/>
              </a:spcBef>
              <a:buFont typeface="Arial" panose="020B0604020202020204" pitchFamily="34" charset="0"/>
              <a:buChar char="•"/>
            </a:pPr>
            <a:r>
              <a:rPr lang="en-US" sz="2800" dirty="0">
                <a:latin typeface="+mn-lt"/>
                <a:ea typeface="+mn-ea"/>
                <a:cs typeface="+mn-cs"/>
              </a:rPr>
              <a:t>Enhanced employer brand and talent attraction</a:t>
            </a:r>
          </a:p>
          <a:p>
            <a:pPr marL="971550" lvl="1" indent="-228600" eaLnBrk="1" hangingPunct="1">
              <a:lnSpc>
                <a:spcPct val="90000"/>
              </a:lnSpc>
              <a:spcBef>
                <a:spcPts val="1000"/>
              </a:spcBef>
              <a:buFont typeface="Arial" panose="020B0604020202020204" pitchFamily="34" charset="0"/>
              <a:buChar char="•"/>
            </a:pPr>
            <a:r>
              <a:rPr lang="en-US" sz="2800" dirty="0">
                <a:latin typeface="+mn-lt"/>
                <a:ea typeface="+mn-ea"/>
              </a:rPr>
              <a:t>Stronger compliance with legal and ethical standards</a:t>
            </a:r>
            <a:endParaRPr lang="en-US" sz="2800" dirty="0">
              <a:latin typeface="+mn-lt"/>
              <a:ea typeface="+mn-ea"/>
              <a:cs typeface="+mn-cs"/>
            </a:endParaRPr>
          </a:p>
        </p:txBody>
      </p:sp>
    </p:spTree>
    <p:extLst>
      <p:ext uri="{BB962C8B-B14F-4D97-AF65-F5344CB8AC3E}">
        <p14:creationId xmlns:p14="http://schemas.microsoft.com/office/powerpoint/2010/main" val="4130584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sz="3200" b="1"/>
              <a:t>THE ELEMENTS OF EMPLOYEE WELL-BEING PRACTICE</a:t>
            </a:r>
          </a:p>
        </p:txBody>
      </p:sp>
      <p:sp>
        <p:nvSpPr>
          <p:cNvPr id="7171" name="Rectangle 3"/>
          <p:cNvSpPr>
            <a:spLocks noGrp="1" noChangeArrowheads="1"/>
          </p:cNvSpPr>
          <p:nvPr>
            <p:ph type="body" idx="1"/>
          </p:nvPr>
        </p:nvSpPr>
        <p:spPr/>
        <p:txBody>
          <a:bodyPr/>
          <a:lstStyle/>
          <a:p>
            <a:pPr eaLnBrk="1" hangingPunct="1">
              <a:defRPr/>
            </a:pPr>
            <a:r>
              <a:rPr lang="en-GB" sz="2400"/>
              <a:t>Creating a satisfactory work environment</a:t>
            </a:r>
          </a:p>
          <a:p>
            <a:pPr eaLnBrk="1" hangingPunct="1">
              <a:defRPr/>
            </a:pPr>
            <a:r>
              <a:rPr lang="en-GB" sz="2400"/>
              <a:t>Managing stress</a:t>
            </a:r>
          </a:p>
          <a:p>
            <a:pPr eaLnBrk="1" hangingPunct="1">
              <a:defRPr/>
            </a:pPr>
            <a:r>
              <a:rPr lang="en-GB" sz="2400"/>
              <a:t>Attending to work-life balance issues</a:t>
            </a:r>
          </a:p>
          <a:p>
            <a:pPr eaLnBrk="1" hangingPunct="1">
              <a:defRPr/>
            </a:pPr>
            <a:r>
              <a:rPr lang="en-GB" sz="2400"/>
              <a:t>Providing services for individuals including employee assistance programmes</a:t>
            </a:r>
          </a:p>
          <a:p>
            <a:pPr eaLnBrk="1" hangingPunct="1">
              <a:defRPr/>
            </a:pPr>
            <a:r>
              <a:rPr lang="en-GB" sz="2400"/>
              <a:t>Providing group services such as restaurants and social/sporting facilities </a:t>
            </a:r>
          </a:p>
        </p:txBody>
      </p:sp>
    </p:spTree>
    <p:extLst>
      <p:ext uri="{BB962C8B-B14F-4D97-AF65-F5344CB8AC3E}">
        <p14:creationId xmlns:p14="http://schemas.microsoft.com/office/powerpoint/2010/main" val="7799417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a:bodyPr>
          <a:lstStyle/>
          <a:p>
            <a:r>
              <a:rPr lang="en-GB" b="1" dirty="0"/>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92500" lnSpcReduction="10000"/>
          </a:bodyPr>
          <a:lstStyle/>
          <a:p>
            <a:r>
              <a:rPr lang="en-GB" dirty="0"/>
              <a:t>Healthy workplaces help people to flourish and reach their potential</a:t>
            </a:r>
          </a:p>
          <a:p>
            <a:r>
              <a:rPr lang="en-GB" dirty="0"/>
              <a:t>Core enabler of employee engagement and organisational performance</a:t>
            </a:r>
          </a:p>
          <a:p>
            <a:r>
              <a:rPr lang="en-GB" dirty="0"/>
              <a:t>Investing in wellbeing can lead to increased resilience, reduced sickness absence, and higher performance and productivity</a:t>
            </a:r>
          </a:p>
          <a:p>
            <a:r>
              <a:rPr lang="en-GB" dirty="0"/>
              <a:t>Legal ‘duty of care’ in relation to the health and welfare of employees</a:t>
            </a:r>
          </a:p>
          <a:p>
            <a:r>
              <a:rPr lang="en-GB"/>
              <a:t>Less </a:t>
            </a:r>
            <a:r>
              <a:rPr lang="en-GB" dirty="0"/>
              <a:t>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p:txBody>
          <a:bodyPr/>
          <a:lstStyle/>
          <a:p>
            <a:r>
              <a:rPr lang="en-GB" b="1" dirty="0"/>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p:txBody>
          <a:bodyPr>
            <a:normAutofit/>
          </a:bodyPr>
          <a:lstStyle/>
          <a:p>
            <a:r>
              <a:rPr lang="en-GB" dirty="0"/>
              <a:t>An integrated approach to wellbeing </a:t>
            </a:r>
          </a:p>
          <a:p>
            <a:r>
              <a:rPr lang="en-GB" dirty="0"/>
              <a:t>A unique approach that suits your organisation</a:t>
            </a:r>
          </a:p>
          <a:p>
            <a:r>
              <a:rPr lang="en-GB" dirty="0"/>
              <a:t>Everyone has a role, but line managers have an important responsibility for day-to-day activities such as stress management</a:t>
            </a:r>
          </a:p>
          <a:p>
            <a:r>
              <a:rPr lang="en-GB"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97EB-E061-40E6-9C8F-370A3FD6A216}"/>
              </a:ext>
            </a:extLst>
          </p:cNvPr>
          <p:cNvSpPr>
            <a:spLocks noGrp="1"/>
          </p:cNvSpPr>
          <p:nvPr>
            <p:ph type="title"/>
          </p:nvPr>
        </p:nvSpPr>
        <p:spPr/>
        <p:txBody>
          <a:bodyPr>
            <a:normAutofit/>
          </a:bodyPr>
          <a:lstStyle/>
          <a:p>
            <a:r>
              <a:rPr lang="en-GB" b="1" dirty="0"/>
              <a:t>Line Management Responsibilities and Skills</a:t>
            </a:r>
          </a:p>
        </p:txBody>
      </p:sp>
      <p:sp>
        <p:nvSpPr>
          <p:cNvPr id="3" name="Content Placeholder 2">
            <a:extLst>
              <a:ext uri="{FF2B5EF4-FFF2-40B4-BE49-F238E27FC236}">
                <a16:creationId xmlns:a16="http://schemas.microsoft.com/office/drawing/2014/main" id="{3DDE13DA-E486-416C-9B74-39D685E3C241}"/>
              </a:ext>
            </a:extLst>
          </p:cNvPr>
          <p:cNvSpPr>
            <a:spLocks noGrp="1"/>
          </p:cNvSpPr>
          <p:nvPr>
            <p:ph idx="1"/>
          </p:nvPr>
        </p:nvSpPr>
        <p:spPr/>
        <p:txBody>
          <a:bodyPr>
            <a:normAutofit/>
          </a:bodyPr>
          <a:lstStyle/>
          <a:p>
            <a:r>
              <a:rPr lang="en-GB" dirty="0"/>
              <a:t>Stress management </a:t>
            </a:r>
          </a:p>
          <a:p>
            <a:r>
              <a:rPr lang="en-GB" dirty="0"/>
              <a:t>Spotting early signs of stress</a:t>
            </a:r>
          </a:p>
          <a:p>
            <a:r>
              <a:rPr lang="en-GB" dirty="0"/>
              <a:t>Making reasonable adjustments</a:t>
            </a:r>
          </a:p>
          <a:p>
            <a:r>
              <a:rPr lang="en-GB" dirty="0"/>
              <a:t>Nurturing positive relationships</a:t>
            </a:r>
          </a:p>
          <a:p>
            <a:endParaRPr lang="en-GB" dirty="0"/>
          </a:p>
          <a:p>
            <a:pPr marL="0" indent="0">
              <a:buNone/>
            </a:pPr>
            <a:r>
              <a:rPr lang="en-GB" dirty="0"/>
              <a:t>All require emotional intelligence skills – recognising emotion in others, responding appropriately, managing your response. </a:t>
            </a:r>
          </a:p>
        </p:txBody>
      </p:sp>
    </p:spTree>
    <p:extLst>
      <p:ext uri="{BB962C8B-B14F-4D97-AF65-F5344CB8AC3E}">
        <p14:creationId xmlns:p14="http://schemas.microsoft.com/office/powerpoint/2010/main" val="36481737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p:txBody>
          <a:bodyPr/>
          <a:lstStyle/>
          <a:p>
            <a:r>
              <a:rPr lang="en-GB" b="1" dirty="0"/>
              <a:t>What affects </a:t>
            </a:r>
            <a:r>
              <a:rPr lang="en-GB" b="1" u="sng" dirty="0"/>
              <a:t>your</a:t>
            </a:r>
            <a:r>
              <a:rPr lang="en-GB" b="1" dirty="0"/>
              <a:t> wellbeing?</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idx="1"/>
          </p:nvPr>
        </p:nvSpPr>
        <p:spPr>
          <a:xfrm>
            <a:off x="609600" y="1871134"/>
            <a:ext cx="10972800" cy="3917032"/>
          </a:xfrm>
        </p:spPr>
        <p:txBody>
          <a:bodyPr/>
          <a:lstStyle/>
          <a:p>
            <a:pPr marL="0" indent="0">
              <a:buNone/>
            </a:pPr>
            <a:r>
              <a:rPr lang="en-GB" dirty="0"/>
              <a:t>In your groups discuss different factors that affect your wellbeing in work and outside of work. </a:t>
            </a:r>
          </a:p>
        </p:txBody>
      </p:sp>
    </p:spTree>
    <p:extLst>
      <p:ext uri="{BB962C8B-B14F-4D97-AF65-F5344CB8AC3E}">
        <p14:creationId xmlns:p14="http://schemas.microsoft.com/office/powerpoint/2010/main" val="20898389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60B9A-D896-1B02-E84F-968F7584F06C}"/>
              </a:ext>
            </a:extLst>
          </p:cNvPr>
          <p:cNvSpPr>
            <a:spLocks noGrp="1"/>
          </p:cNvSpPr>
          <p:nvPr>
            <p:ph idx="1"/>
          </p:nvPr>
        </p:nvSpPr>
        <p:spPr/>
        <p:txBody>
          <a:bodyPr>
            <a:normAutofit/>
          </a:bodyPr>
          <a:lstStyle/>
          <a:p>
            <a:pPr marL="0" indent="0" algn="ctr">
              <a:buNone/>
            </a:pPr>
            <a:r>
              <a:rPr lang="en-GB" sz="4400" b="1" dirty="0"/>
              <a:t>What current wellbeing issues do you think there are in workplaces?</a:t>
            </a:r>
          </a:p>
        </p:txBody>
      </p:sp>
    </p:spTree>
    <p:extLst>
      <p:ext uri="{BB962C8B-B14F-4D97-AF65-F5344CB8AC3E}">
        <p14:creationId xmlns:p14="http://schemas.microsoft.com/office/powerpoint/2010/main" val="9996329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p:txBody>
          <a:bodyPr/>
          <a:lstStyle/>
          <a:p>
            <a:r>
              <a:rPr lang="en-GB" b="1" dirty="0"/>
              <a:t>Current Wellbeing at Work Issues</a:t>
            </a:r>
          </a:p>
        </p:txBody>
      </p:sp>
      <p:sp>
        <p:nvSpPr>
          <p:cNvPr id="3" name="Content Placeholder 2">
            <a:extLst>
              <a:ext uri="{FF2B5EF4-FFF2-40B4-BE49-F238E27FC236}">
                <a16:creationId xmlns:a16="http://schemas.microsoft.com/office/drawing/2014/main" id="{870FB555-1515-38C9-C337-6F5CF5E8F971}"/>
              </a:ext>
            </a:extLst>
          </p:cNvPr>
          <p:cNvSpPr>
            <a:spLocks noGrp="1"/>
          </p:cNvSpPr>
          <p:nvPr>
            <p:ph idx="1"/>
          </p:nvPr>
        </p:nvSpPr>
        <p:spPr/>
        <p:txBody>
          <a:bodyPr>
            <a:normAutofit fontScale="92500" lnSpcReduction="20000"/>
          </a:bodyPr>
          <a:lstStyle/>
          <a:p>
            <a:r>
              <a:rPr lang="en-GB" dirty="0"/>
              <a:t>Cost of living crisis</a:t>
            </a:r>
          </a:p>
          <a:p>
            <a:r>
              <a:rPr lang="en-GB" dirty="0"/>
              <a:t>Exhaustion following Covid</a:t>
            </a:r>
          </a:p>
          <a:p>
            <a:r>
              <a:rPr lang="en-GB" dirty="0"/>
              <a:t>Rise in home-working</a:t>
            </a:r>
          </a:p>
          <a:p>
            <a:r>
              <a:rPr lang="en-GB" dirty="0"/>
              <a:t>Social media/technology – work/life balance</a:t>
            </a:r>
          </a:p>
          <a:p>
            <a:r>
              <a:rPr lang="en-GB" dirty="0"/>
              <a:t>Uncertainty – interest rates, global unrest</a:t>
            </a:r>
          </a:p>
          <a:p>
            <a:r>
              <a:rPr lang="en-GB" dirty="0"/>
              <a:t>Rise in precarious work – zero hours contracts</a:t>
            </a:r>
          </a:p>
          <a:p>
            <a:r>
              <a:rPr lang="en-GB" dirty="0"/>
              <a:t>Menopause</a:t>
            </a:r>
          </a:p>
          <a:p>
            <a:r>
              <a:rPr lang="en-GB" dirty="0"/>
              <a:t>Fertility issues</a:t>
            </a:r>
          </a:p>
          <a:p>
            <a:r>
              <a:rPr lang="en-GB" dirty="0"/>
              <a:t>Ageing population</a:t>
            </a:r>
          </a:p>
          <a:p>
            <a:endParaRPr lang="en-GB" dirty="0"/>
          </a:p>
          <a:p>
            <a:endParaRPr lang="en-GB" dirty="0"/>
          </a:p>
        </p:txBody>
      </p:sp>
    </p:spTree>
    <p:extLst>
      <p:ext uri="{BB962C8B-B14F-4D97-AF65-F5344CB8AC3E}">
        <p14:creationId xmlns:p14="http://schemas.microsoft.com/office/powerpoint/2010/main" val="40630610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F66F-A0E4-D566-5810-9E37D1CBAFC4}"/>
              </a:ext>
            </a:extLst>
          </p:cNvPr>
          <p:cNvSpPr>
            <a:spLocks noGrp="1"/>
          </p:cNvSpPr>
          <p:nvPr>
            <p:ph type="title"/>
          </p:nvPr>
        </p:nvSpPr>
        <p:spPr>
          <a:xfrm>
            <a:off x="609600" y="1790617"/>
            <a:ext cx="10972800" cy="1143000"/>
          </a:xfrm>
        </p:spPr>
        <p:txBody>
          <a:bodyPr>
            <a:noAutofit/>
          </a:bodyPr>
          <a:lstStyle/>
          <a:p>
            <a:r>
              <a:rPr lang="en-GB" b="1" dirty="0"/>
              <a:t>What can we do to improve wellbeing in the workplace?</a:t>
            </a:r>
          </a:p>
        </p:txBody>
      </p:sp>
    </p:spTree>
    <p:extLst>
      <p:ext uri="{BB962C8B-B14F-4D97-AF65-F5344CB8AC3E}">
        <p14:creationId xmlns:p14="http://schemas.microsoft.com/office/powerpoint/2010/main" val="17885851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277091" y="152400"/>
            <a:ext cx="11790217" cy="550985"/>
          </a:xfrm>
        </p:spPr>
        <p:txBody>
          <a:bodyPr>
            <a:noAutofit/>
          </a:bodyPr>
          <a:lstStyle/>
          <a:p>
            <a:r>
              <a:rPr lang="en-GB" sz="3600" b="1" dirty="0"/>
              <a:t>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3"/>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03848BF-AC06-5C1E-8523-11C7255E87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20650" y="187374"/>
            <a:ext cx="11950700" cy="6483252"/>
          </a:xfrm>
          <a:prstGeom prst="rect">
            <a:avLst/>
          </a:prstGeom>
          <a:noFill/>
        </p:spPr>
      </p:pic>
    </p:spTree>
    <p:extLst>
      <p:ext uri="{BB962C8B-B14F-4D97-AF65-F5344CB8AC3E}">
        <p14:creationId xmlns:p14="http://schemas.microsoft.com/office/powerpoint/2010/main" val="9840126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609600" y="274638"/>
            <a:ext cx="10972800" cy="751729"/>
          </a:xfrm>
        </p:spPr>
        <p:txBody>
          <a:bodyPr>
            <a:normAutofit/>
          </a:bodyPr>
          <a:lstStyle/>
          <a:p>
            <a:r>
              <a:rPr lang="en-GB" b="1" dirty="0"/>
              <a:t>CIPD Key Domains of Wellbeing</a:t>
            </a:r>
          </a:p>
        </p:txBody>
      </p:sp>
      <p:graphicFrame>
        <p:nvGraphicFramePr>
          <p:cNvPr id="9" name="Content Placeholder 8">
            <a:extLst>
              <a:ext uri="{FF2B5EF4-FFF2-40B4-BE49-F238E27FC236}">
                <a16:creationId xmlns:a16="http://schemas.microsoft.com/office/drawing/2014/main" id="{EBEB8651-8433-6899-7572-2349AF1C7314}"/>
              </a:ext>
            </a:extLst>
          </p:cNvPr>
          <p:cNvGraphicFramePr>
            <a:graphicFrameLocks noGrp="1"/>
          </p:cNvGraphicFramePr>
          <p:nvPr>
            <p:ph idx="1"/>
          </p:nvPr>
        </p:nvGraphicFramePr>
        <p:xfrm>
          <a:off x="609600" y="1277816"/>
          <a:ext cx="10972800" cy="423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0573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95292-6729-615D-99BE-6A7062773E99}"/>
              </a:ext>
            </a:extLst>
          </p:cNvPr>
          <p:cNvSpPr>
            <a:spLocks noGrp="1"/>
          </p:cNvSpPr>
          <p:nvPr>
            <p:ph type="title"/>
          </p:nvPr>
        </p:nvSpPr>
        <p:spPr>
          <a:xfrm>
            <a:off x="609600" y="274638"/>
            <a:ext cx="10972800" cy="515071"/>
          </a:xfrm>
        </p:spPr>
        <p:txBody>
          <a:bodyPr>
            <a:normAutofit fontScale="90000"/>
          </a:bodyPr>
          <a:lstStyle/>
          <a:p>
            <a:r>
              <a:rPr lang="en-GB" b="1" dirty="0"/>
              <a:t>Definition of ‘Good Work’ </a:t>
            </a:r>
          </a:p>
        </p:txBody>
      </p:sp>
      <p:sp>
        <p:nvSpPr>
          <p:cNvPr id="3" name="Content Placeholder 2">
            <a:extLst>
              <a:ext uri="{FF2B5EF4-FFF2-40B4-BE49-F238E27FC236}">
                <a16:creationId xmlns:a16="http://schemas.microsoft.com/office/drawing/2014/main" id="{583164C4-4DE5-1B7D-772B-FD101FF305A5}"/>
              </a:ext>
            </a:extLst>
          </p:cNvPr>
          <p:cNvSpPr>
            <a:spLocks noGrp="1"/>
          </p:cNvSpPr>
          <p:nvPr>
            <p:ph idx="1"/>
          </p:nvPr>
        </p:nvSpPr>
        <p:spPr>
          <a:xfrm>
            <a:off x="609600" y="1094509"/>
            <a:ext cx="10972800" cy="4558146"/>
          </a:xfrm>
        </p:spPr>
        <p:txBody>
          <a:bodyPr>
            <a:normAutofit fontScale="62500" lnSpcReduction="20000"/>
          </a:bodyPr>
          <a:lstStyle/>
          <a:p>
            <a:pPr marL="0" indent="0">
              <a:buNone/>
            </a:pPr>
            <a:r>
              <a:rPr lang="en-GB" b="0" i="0" dirty="0">
                <a:solidFill>
                  <a:srgbClr val="202020"/>
                </a:solidFill>
                <a:effectLst/>
              </a:rPr>
              <a:t>The CIPD believes that good work is fundamental to individual wellbeing, supports a strong, fair society, and creates motivated workers, productive organisations and a strong economy.  </a:t>
            </a:r>
          </a:p>
          <a:p>
            <a:pPr marL="0" indent="0">
              <a:buNone/>
            </a:pPr>
            <a:endParaRPr lang="en-GB" b="0" i="0" dirty="0">
              <a:solidFill>
                <a:srgbClr val="202020"/>
              </a:solidFill>
              <a:effectLst/>
            </a:endParaRPr>
          </a:p>
          <a:p>
            <a:pPr algn="l">
              <a:buNone/>
            </a:pPr>
            <a:r>
              <a:rPr lang="en-GB" dirty="0">
                <a:solidFill>
                  <a:srgbClr val="202020"/>
                </a:solidFill>
              </a:rPr>
              <a:t>The CIPD</a:t>
            </a:r>
            <a:r>
              <a:rPr lang="en-GB" b="0" i="0" dirty="0">
                <a:solidFill>
                  <a:srgbClr val="202020"/>
                </a:solidFill>
                <a:effectLst/>
              </a:rPr>
              <a:t> defines ‘good work’ as work that:  </a:t>
            </a:r>
          </a:p>
          <a:p>
            <a:pPr algn="l">
              <a:buFont typeface="Arial" panose="020B0604020202020204" pitchFamily="34" charset="0"/>
              <a:buChar char="•"/>
            </a:pPr>
            <a:r>
              <a:rPr lang="en-GB" b="0" i="0" dirty="0">
                <a:solidFill>
                  <a:srgbClr val="202020"/>
                </a:solidFill>
                <a:effectLst/>
              </a:rPr>
              <a:t>is fairly rewarded  </a:t>
            </a:r>
          </a:p>
          <a:p>
            <a:pPr algn="l">
              <a:buFont typeface="Arial" panose="020B0604020202020204" pitchFamily="34" charset="0"/>
              <a:buChar char="•"/>
            </a:pPr>
            <a:r>
              <a:rPr lang="en-GB" b="0" i="0" dirty="0">
                <a:solidFill>
                  <a:srgbClr val="202020"/>
                </a:solidFill>
                <a:effectLst/>
              </a:rPr>
              <a:t>gives people the means to securely make a living  </a:t>
            </a:r>
          </a:p>
          <a:p>
            <a:pPr algn="l">
              <a:buFont typeface="Arial" panose="020B0604020202020204" pitchFamily="34" charset="0"/>
              <a:buChar char="•"/>
            </a:pPr>
            <a:r>
              <a:rPr lang="en-GB" b="0" i="0" dirty="0">
                <a:solidFill>
                  <a:srgbClr val="202020"/>
                </a:solidFill>
                <a:effectLst/>
              </a:rPr>
              <a:t>provides opportunities to develop skills and a career and gives a sense of fulfilment  </a:t>
            </a:r>
          </a:p>
          <a:p>
            <a:pPr algn="l">
              <a:buFont typeface="Arial" panose="020B0604020202020204" pitchFamily="34" charset="0"/>
              <a:buChar char="•"/>
            </a:pPr>
            <a:r>
              <a:rPr lang="en-GB" b="0" i="0" dirty="0">
                <a:solidFill>
                  <a:srgbClr val="202020"/>
                </a:solidFill>
                <a:effectLst/>
              </a:rPr>
              <a:t>delivers a supportive environment with constructive relationships  </a:t>
            </a:r>
          </a:p>
          <a:p>
            <a:pPr algn="l">
              <a:buFont typeface="Arial" panose="020B0604020202020204" pitchFamily="34" charset="0"/>
              <a:buChar char="•"/>
            </a:pPr>
            <a:r>
              <a:rPr lang="en-GB" b="0" i="0" dirty="0">
                <a:solidFill>
                  <a:srgbClr val="202020"/>
                </a:solidFill>
                <a:effectLst/>
              </a:rPr>
              <a:t>allows for work–life balance  </a:t>
            </a:r>
          </a:p>
          <a:p>
            <a:pPr algn="l">
              <a:buFont typeface="Arial" panose="020B0604020202020204" pitchFamily="34" charset="0"/>
              <a:buChar char="•"/>
            </a:pPr>
            <a:r>
              <a:rPr lang="en-GB" b="0" i="0" dirty="0">
                <a:solidFill>
                  <a:srgbClr val="202020"/>
                </a:solidFill>
                <a:effectLst/>
              </a:rPr>
              <a:t>is physically and mentally healthy for people  </a:t>
            </a:r>
          </a:p>
          <a:p>
            <a:pPr algn="l">
              <a:buFont typeface="Arial" panose="020B0604020202020204" pitchFamily="34" charset="0"/>
              <a:buChar char="•"/>
            </a:pPr>
            <a:r>
              <a:rPr lang="en-GB" b="0" i="0" dirty="0">
                <a:solidFill>
                  <a:srgbClr val="202020"/>
                </a:solidFill>
                <a:effectLst/>
              </a:rPr>
              <a:t>gives people the voice and choice they need to shape their working lives  </a:t>
            </a:r>
          </a:p>
          <a:p>
            <a:pPr algn="l">
              <a:buFont typeface="Arial" panose="020B0604020202020204" pitchFamily="34" charset="0"/>
              <a:buChar char="•"/>
            </a:pPr>
            <a:r>
              <a:rPr lang="en-GB" b="0" i="0" dirty="0">
                <a:solidFill>
                  <a:srgbClr val="202020"/>
                </a:solidFill>
                <a:effectLst/>
              </a:rPr>
              <a:t>is accessible to all.  </a:t>
            </a:r>
          </a:p>
          <a:p>
            <a:pPr marL="0" indent="0" algn="l">
              <a:buNone/>
            </a:pPr>
            <a:endParaRPr lang="en-GB" b="0" i="0" dirty="0">
              <a:solidFill>
                <a:srgbClr val="202020"/>
              </a:solidFill>
              <a:effectLst/>
            </a:endParaRPr>
          </a:p>
          <a:p>
            <a:pPr marL="0" indent="0" algn="l">
              <a:buNone/>
            </a:pPr>
            <a:r>
              <a:rPr lang="en-GB" b="0" i="0" dirty="0">
                <a:solidFill>
                  <a:srgbClr val="202020"/>
                </a:solidFill>
                <a:effectLst/>
              </a:rPr>
              <a:t>Good work is influenced by a range of factors, including HR practices, the quality of people management and by workers themselves. </a:t>
            </a:r>
          </a:p>
          <a:p>
            <a:endParaRPr lang="en-GB" dirty="0"/>
          </a:p>
        </p:txBody>
      </p:sp>
    </p:spTree>
    <p:extLst>
      <p:ext uri="{BB962C8B-B14F-4D97-AF65-F5344CB8AC3E}">
        <p14:creationId xmlns:p14="http://schemas.microsoft.com/office/powerpoint/2010/main" val="2657267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BF104-8D5B-2890-19F1-5ABA588F7392}"/>
              </a:ext>
            </a:extLst>
          </p:cNvPr>
          <p:cNvSpPr>
            <a:spLocks noGrp="1"/>
          </p:cNvSpPr>
          <p:nvPr>
            <p:ph type="title"/>
          </p:nvPr>
        </p:nvSpPr>
        <p:spPr>
          <a:xfrm>
            <a:off x="609600" y="274638"/>
            <a:ext cx="10972800" cy="612053"/>
          </a:xfrm>
        </p:spPr>
        <p:txBody>
          <a:bodyPr>
            <a:normAutofit fontScale="90000"/>
          </a:bodyPr>
          <a:lstStyle/>
          <a:p>
            <a:r>
              <a:rPr lang="en-GB" b="1" dirty="0"/>
              <a:t>CIPD Good Work Index</a:t>
            </a:r>
          </a:p>
        </p:txBody>
      </p:sp>
      <p:sp>
        <p:nvSpPr>
          <p:cNvPr id="3" name="Content Placeholder 2">
            <a:extLst>
              <a:ext uri="{FF2B5EF4-FFF2-40B4-BE49-F238E27FC236}">
                <a16:creationId xmlns:a16="http://schemas.microsoft.com/office/drawing/2014/main" id="{EC41CD6F-5CD1-3134-EF9E-1E9E3D0059A5}"/>
              </a:ext>
            </a:extLst>
          </p:cNvPr>
          <p:cNvSpPr>
            <a:spLocks noGrp="1"/>
          </p:cNvSpPr>
          <p:nvPr>
            <p:ph idx="1"/>
          </p:nvPr>
        </p:nvSpPr>
        <p:spPr>
          <a:xfrm>
            <a:off x="609600" y="1251284"/>
            <a:ext cx="10972800" cy="4265949"/>
          </a:xfrm>
        </p:spPr>
        <p:txBody>
          <a:bodyPr>
            <a:normAutofit fontScale="92500" lnSpcReduction="10000"/>
          </a:bodyPr>
          <a:lstStyle/>
          <a:p>
            <a:pPr marL="0" indent="0">
              <a:buNone/>
            </a:pPr>
            <a:r>
              <a:rPr lang="en-GB" b="0" i="0" dirty="0">
                <a:solidFill>
                  <a:srgbClr val="202020"/>
                </a:solidFill>
                <a:effectLst/>
              </a:rPr>
              <a:t>The research examines how people work and what they think about it. </a:t>
            </a:r>
            <a:r>
              <a:rPr lang="en-GB" dirty="0">
                <a:solidFill>
                  <a:srgbClr val="202020"/>
                </a:solidFill>
              </a:rPr>
              <a:t>It</a:t>
            </a:r>
            <a:r>
              <a:rPr lang="en-GB" b="0" i="0" dirty="0">
                <a:solidFill>
                  <a:srgbClr val="202020"/>
                </a:solidFill>
                <a:effectLst/>
              </a:rPr>
              <a:t> captures data on seven dimensions of work to develop a picture of what good work looks like. These seven dimensions are: </a:t>
            </a:r>
          </a:p>
          <a:p>
            <a:pPr algn="l">
              <a:buFont typeface="Arial" panose="020B0604020202020204" pitchFamily="34" charset="0"/>
              <a:buChar char="•"/>
            </a:pPr>
            <a:r>
              <a:rPr lang="en-GB" b="0" i="0" dirty="0">
                <a:solidFill>
                  <a:srgbClr val="202020"/>
                </a:solidFill>
                <a:effectLst/>
              </a:rPr>
              <a:t>Pay and benefits</a:t>
            </a:r>
          </a:p>
          <a:p>
            <a:pPr algn="l">
              <a:buFont typeface="Arial" panose="020B0604020202020204" pitchFamily="34" charset="0"/>
              <a:buChar char="•"/>
            </a:pPr>
            <a:r>
              <a:rPr lang="en-GB" b="0" i="0" dirty="0">
                <a:solidFill>
                  <a:srgbClr val="202020"/>
                </a:solidFill>
                <a:effectLst/>
              </a:rPr>
              <a:t>Contracts </a:t>
            </a:r>
          </a:p>
          <a:p>
            <a:pPr algn="l">
              <a:buFont typeface="Arial" panose="020B0604020202020204" pitchFamily="34" charset="0"/>
              <a:buChar char="•"/>
            </a:pPr>
            <a:r>
              <a:rPr lang="en-GB" b="0" i="0" dirty="0">
                <a:solidFill>
                  <a:srgbClr val="202020"/>
                </a:solidFill>
                <a:effectLst/>
              </a:rPr>
              <a:t>Work–life balance  </a:t>
            </a:r>
          </a:p>
          <a:p>
            <a:pPr algn="l">
              <a:buFont typeface="Arial" panose="020B0604020202020204" pitchFamily="34" charset="0"/>
              <a:buChar char="•"/>
            </a:pPr>
            <a:r>
              <a:rPr lang="en-GB" b="0" i="0" dirty="0">
                <a:solidFill>
                  <a:srgbClr val="202020"/>
                </a:solidFill>
                <a:effectLst/>
              </a:rPr>
              <a:t>Job design and the nature of work </a:t>
            </a:r>
          </a:p>
          <a:p>
            <a:pPr algn="l">
              <a:buFont typeface="Arial" panose="020B0604020202020204" pitchFamily="34" charset="0"/>
              <a:buChar char="•"/>
            </a:pPr>
            <a:r>
              <a:rPr lang="en-GB" b="0" i="0" dirty="0">
                <a:solidFill>
                  <a:srgbClr val="202020"/>
                </a:solidFill>
                <a:effectLst/>
              </a:rPr>
              <a:t>Relationships at work </a:t>
            </a:r>
          </a:p>
          <a:p>
            <a:pPr algn="l">
              <a:buFont typeface="Arial" panose="020B0604020202020204" pitchFamily="34" charset="0"/>
              <a:buChar char="•"/>
            </a:pPr>
            <a:r>
              <a:rPr lang="en-GB" b="0" i="0" dirty="0">
                <a:solidFill>
                  <a:srgbClr val="202020"/>
                </a:solidFill>
                <a:effectLst/>
              </a:rPr>
              <a:t>Employee voice </a:t>
            </a:r>
          </a:p>
          <a:p>
            <a:pPr algn="l">
              <a:buFont typeface="Arial" panose="020B0604020202020204" pitchFamily="34" charset="0"/>
              <a:buChar char="•"/>
            </a:pPr>
            <a:r>
              <a:rPr lang="en-GB" b="0" i="0" dirty="0">
                <a:solidFill>
                  <a:srgbClr val="202020"/>
                </a:solidFill>
                <a:effectLst/>
              </a:rPr>
              <a:t>Health and wellbeing.</a:t>
            </a:r>
          </a:p>
          <a:p>
            <a:endParaRPr lang="en-GB" dirty="0"/>
          </a:p>
        </p:txBody>
      </p:sp>
    </p:spTree>
    <p:extLst>
      <p:ext uri="{BB962C8B-B14F-4D97-AF65-F5344CB8AC3E}">
        <p14:creationId xmlns:p14="http://schemas.microsoft.com/office/powerpoint/2010/main" val="273282194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58219" y="365125"/>
            <a:ext cx="11481847" cy="1325563"/>
          </a:xfrm>
        </p:spPr>
        <p:txBody>
          <a:bodyPr anchor="ctr">
            <a:normAutofit/>
          </a:bodyPr>
          <a:lstStyle/>
          <a:p>
            <a:pPr eaLnBrk="1" hangingPunct="1">
              <a:defRPr/>
            </a:pPr>
            <a:r>
              <a:rPr lang="en-GB" b="1"/>
              <a:t>SERVICES FOR INDIVIDUALS</a:t>
            </a:r>
            <a:br>
              <a:rPr lang="en-GB"/>
            </a:br>
            <a:endParaRPr lang="en-GB"/>
          </a:p>
        </p:txBody>
      </p:sp>
      <p:graphicFrame>
        <p:nvGraphicFramePr>
          <p:cNvPr id="12293" name="Rectangle 3">
            <a:extLst>
              <a:ext uri="{FF2B5EF4-FFF2-40B4-BE49-F238E27FC236}">
                <a16:creationId xmlns:a16="http://schemas.microsoft.com/office/drawing/2014/main" id="{AF759E90-2672-56E8-50A7-1CB31FD9D78E}"/>
              </a:ext>
            </a:extLst>
          </p:cNvPr>
          <p:cNvGraphicFramePr>
            <a:graphicFrameLocks noGrp="1"/>
          </p:cNvGraphicFramePr>
          <p:nvPr>
            <p:ph idx="1"/>
            <p:extLst>
              <p:ext uri="{D42A27DB-BD31-4B8C-83A1-F6EECF244321}">
                <p14:modId xmlns:p14="http://schemas.microsoft.com/office/powerpoint/2010/main" val="1525242365"/>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61410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5C01-0BBA-F1A3-CE2D-BF23EBF5BD9A}"/>
              </a:ext>
            </a:extLst>
          </p:cNvPr>
          <p:cNvSpPr>
            <a:spLocks noGrp="1"/>
          </p:cNvSpPr>
          <p:nvPr>
            <p:ph type="title"/>
          </p:nvPr>
        </p:nvSpPr>
        <p:spPr/>
        <p:txBody>
          <a:bodyPr/>
          <a:lstStyle/>
          <a:p>
            <a:r>
              <a:rPr lang="en-GB" dirty="0"/>
              <a:t>Wellbeing washing</a:t>
            </a:r>
          </a:p>
        </p:txBody>
      </p:sp>
      <p:sp>
        <p:nvSpPr>
          <p:cNvPr id="3" name="Content Placeholder 2">
            <a:extLst>
              <a:ext uri="{FF2B5EF4-FFF2-40B4-BE49-F238E27FC236}">
                <a16:creationId xmlns:a16="http://schemas.microsoft.com/office/drawing/2014/main" id="{3C691B61-DD48-08FD-FD76-CFF84416655F}"/>
              </a:ext>
            </a:extLst>
          </p:cNvPr>
          <p:cNvSpPr>
            <a:spLocks noGrp="1"/>
          </p:cNvSpPr>
          <p:nvPr>
            <p:ph sz="half" idx="1"/>
          </p:nvPr>
        </p:nvSpPr>
        <p:spPr/>
        <p:txBody>
          <a:bodyPr/>
          <a:lstStyle/>
          <a:p>
            <a:r>
              <a:rPr lang="en-GB" dirty="0"/>
              <a:t>What is it?</a:t>
            </a:r>
          </a:p>
          <a:p>
            <a:pPr lvl="1"/>
            <a:r>
              <a:rPr lang="en-GB" dirty="0"/>
              <a:t>Offering superficial, performative gestures to create a false impression of supporting wellbeing, without addressing the root causes of stress or burnout.</a:t>
            </a:r>
          </a:p>
          <a:p>
            <a:pPr lvl="1"/>
            <a:r>
              <a:rPr lang="en-GB" dirty="0"/>
              <a:t>A disconnect between the measures employers and employees feel are the most effective (Mayne, 2024)</a:t>
            </a:r>
          </a:p>
        </p:txBody>
      </p:sp>
      <p:sp>
        <p:nvSpPr>
          <p:cNvPr id="4" name="Content Placeholder 3">
            <a:extLst>
              <a:ext uri="{FF2B5EF4-FFF2-40B4-BE49-F238E27FC236}">
                <a16:creationId xmlns:a16="http://schemas.microsoft.com/office/drawing/2014/main" id="{61CD1C7A-E9B3-83F3-73F3-8391F519CAE0}"/>
              </a:ext>
            </a:extLst>
          </p:cNvPr>
          <p:cNvSpPr>
            <a:spLocks noGrp="1"/>
          </p:cNvSpPr>
          <p:nvPr>
            <p:ph sz="half" idx="2"/>
          </p:nvPr>
        </p:nvSpPr>
        <p:spPr/>
        <p:txBody>
          <a:bodyPr/>
          <a:lstStyle/>
          <a:p>
            <a:r>
              <a:rPr lang="en-GB" dirty="0"/>
              <a:t>Examples:</a:t>
            </a:r>
          </a:p>
          <a:p>
            <a:pPr lvl="1"/>
            <a:r>
              <a:rPr lang="en-GB" dirty="0"/>
              <a:t>Token gestures</a:t>
            </a:r>
          </a:p>
          <a:p>
            <a:pPr lvl="1"/>
            <a:r>
              <a:rPr lang="en-GB" dirty="0"/>
              <a:t>Misleading policies</a:t>
            </a:r>
          </a:p>
          <a:p>
            <a:pPr lvl="1"/>
            <a:r>
              <a:rPr lang="en-GB" dirty="0"/>
              <a:t>Inconsistent support</a:t>
            </a:r>
          </a:p>
          <a:p>
            <a:pPr lvl="1"/>
            <a:r>
              <a:rPr lang="en-GB" dirty="0"/>
              <a:t>Ignoring systemic issues</a:t>
            </a:r>
          </a:p>
          <a:p>
            <a:pPr lvl="1"/>
            <a:r>
              <a:rPr lang="en-GB" dirty="0"/>
              <a:t>Outdated or irrelevant benefits</a:t>
            </a:r>
          </a:p>
        </p:txBody>
      </p:sp>
    </p:spTree>
    <p:extLst>
      <p:ext uri="{BB962C8B-B14F-4D97-AF65-F5344CB8AC3E}">
        <p14:creationId xmlns:p14="http://schemas.microsoft.com/office/powerpoint/2010/main" val="4059810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A7F53-23D7-DEA5-5A20-A90AA5240982}"/>
              </a:ext>
            </a:extLst>
          </p:cNvPr>
          <p:cNvSpPr>
            <a:spLocks noGrp="1"/>
          </p:cNvSpPr>
          <p:nvPr>
            <p:ph type="title"/>
          </p:nvPr>
        </p:nvSpPr>
        <p:spPr>
          <a:xfrm>
            <a:off x="358219" y="365125"/>
            <a:ext cx="11481847" cy="1325563"/>
          </a:xfrm>
        </p:spPr>
        <p:txBody>
          <a:bodyPr anchor="ctr">
            <a:normAutofit/>
          </a:bodyPr>
          <a:lstStyle/>
          <a:p>
            <a:r>
              <a:rPr lang="en-GB" dirty="0"/>
              <a:t>HR</a:t>
            </a:r>
          </a:p>
        </p:txBody>
      </p:sp>
      <p:graphicFrame>
        <p:nvGraphicFramePr>
          <p:cNvPr id="5" name="Content Placeholder 2">
            <a:extLst>
              <a:ext uri="{FF2B5EF4-FFF2-40B4-BE49-F238E27FC236}">
                <a16:creationId xmlns:a16="http://schemas.microsoft.com/office/drawing/2014/main" id="{158BABF8-F6B9-9D32-B81A-DF024C8B88BF}"/>
              </a:ext>
            </a:extLst>
          </p:cNvPr>
          <p:cNvGraphicFramePr>
            <a:graphicFrameLocks noGrp="1"/>
          </p:cNvGraphicFramePr>
          <p:nvPr>
            <p:ph idx="1"/>
            <p:extLst>
              <p:ext uri="{D42A27DB-BD31-4B8C-83A1-F6EECF244321}">
                <p14:modId xmlns:p14="http://schemas.microsoft.com/office/powerpoint/2010/main" val="146555313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2848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B7217-D843-3FFF-FCEC-287F16EF9B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C270F4-FF80-7830-AB79-4B4F98581692}"/>
              </a:ext>
            </a:extLst>
          </p:cNvPr>
          <p:cNvSpPr>
            <a:spLocks noGrp="1"/>
          </p:cNvSpPr>
          <p:nvPr>
            <p:ph type="title"/>
          </p:nvPr>
        </p:nvSpPr>
        <p:spPr/>
        <p:txBody>
          <a:bodyPr>
            <a:normAutofit/>
          </a:bodyPr>
          <a:lstStyle/>
          <a:p>
            <a:r>
              <a:rPr lang="en-GB" dirty="0"/>
              <a:t>Learning outcome 3</a:t>
            </a:r>
            <a:br>
              <a:rPr lang="en-GB" dirty="0"/>
            </a:br>
            <a:endParaRPr lang="en-GB" dirty="0"/>
          </a:p>
        </p:txBody>
      </p:sp>
      <p:sp>
        <p:nvSpPr>
          <p:cNvPr id="3" name="Content Placeholder 2">
            <a:extLst>
              <a:ext uri="{FF2B5EF4-FFF2-40B4-BE49-F238E27FC236}">
                <a16:creationId xmlns:a16="http://schemas.microsoft.com/office/drawing/2014/main" id="{70C1164C-6418-AE2A-4981-BBC5F660FE92}"/>
              </a:ext>
            </a:extLst>
          </p:cNvPr>
          <p:cNvSpPr>
            <a:spLocks noGrp="1"/>
          </p:cNvSpPr>
          <p:nvPr>
            <p:ph sz="half" idx="1"/>
          </p:nvPr>
        </p:nvSpPr>
        <p:spPr>
          <a:xfrm>
            <a:off x="838200" y="1346401"/>
            <a:ext cx="10124768" cy="4830563"/>
          </a:xfrm>
        </p:spPr>
        <p:txBody>
          <a:bodyPr/>
          <a:lstStyle/>
          <a:p>
            <a:r>
              <a:rPr lang="en-GB" dirty="0"/>
              <a:t>Understand how people practice supports the achievement of business goals and objectives.</a:t>
            </a:r>
          </a:p>
          <a:p>
            <a:pPr marL="0" indent="0">
              <a:buNone/>
            </a:pPr>
            <a:endParaRPr lang="en-GB" dirty="0"/>
          </a:p>
        </p:txBody>
      </p:sp>
      <p:pic>
        <p:nvPicPr>
          <p:cNvPr id="1026" name="Picture 2" descr="How to set effective business goals ...">
            <a:extLst>
              <a:ext uri="{FF2B5EF4-FFF2-40B4-BE49-F238E27FC236}">
                <a16:creationId xmlns:a16="http://schemas.microsoft.com/office/drawing/2014/main" id="{9CBF6A39-AD60-4D19-890F-32380E069E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7713" y="2686050"/>
            <a:ext cx="3076575" cy="1485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54842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a:t>The Employee Lifecycle and You</a:t>
            </a:r>
            <a:endParaRPr lang="en-GB"/>
          </a:p>
        </p:txBody>
      </p:sp>
      <p:graphicFrame>
        <p:nvGraphicFramePr>
          <p:cNvPr id="5" name="Content Placeholder 2">
            <a:extLst>
              <a:ext uri="{FF2B5EF4-FFF2-40B4-BE49-F238E27FC236}">
                <a16:creationId xmlns:a16="http://schemas.microsoft.com/office/drawing/2014/main" id="{E72AB772-86B1-EB39-59C5-160CF4AA6956}"/>
              </a:ext>
            </a:extLst>
          </p:cNvPr>
          <p:cNvGraphicFramePr>
            <a:graphicFrameLocks noGrp="1"/>
          </p:cNvGraphicFramePr>
          <p:nvPr>
            <p:ph idx="1"/>
            <p:extLst>
              <p:ext uri="{D42A27DB-BD31-4B8C-83A1-F6EECF244321}">
                <p14:modId xmlns:p14="http://schemas.microsoft.com/office/powerpoint/2010/main" val="380938870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21116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The Employee Life Cycle – And Why Is It Important?">
            <a:extLst>
              <a:ext uri="{FF2B5EF4-FFF2-40B4-BE49-F238E27FC236}">
                <a16:creationId xmlns:a16="http://schemas.microsoft.com/office/drawing/2014/main" id="{D35A1FAD-70B5-4F61-FC71-C7CFBB06A03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54" r="-2" b="-2"/>
          <a:stretch/>
        </p:blipFill>
        <p:spPr bwMode="auto">
          <a:xfrm>
            <a:off x="-6588" y="10"/>
            <a:ext cx="1219858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1210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B8F4A-CA9A-0AB0-05B3-3A6F4E65436C}"/>
              </a:ext>
            </a:extLst>
          </p:cNvPr>
          <p:cNvSpPr>
            <a:spLocks noGrp="1"/>
          </p:cNvSpPr>
          <p:nvPr>
            <p:ph type="title"/>
          </p:nvPr>
        </p:nvSpPr>
        <p:spPr>
          <a:xfrm>
            <a:off x="358219" y="365125"/>
            <a:ext cx="11481847" cy="1325563"/>
          </a:xfrm>
        </p:spPr>
        <p:txBody>
          <a:bodyPr anchor="ctr">
            <a:normAutofit/>
          </a:bodyPr>
          <a:lstStyle/>
          <a:p>
            <a:r>
              <a:rPr lang="en-GB" dirty="0"/>
              <a:t>Retention: Guidance for people professionals (CIPD, 2025)</a:t>
            </a:r>
          </a:p>
        </p:txBody>
      </p:sp>
      <p:pic>
        <p:nvPicPr>
          <p:cNvPr id="9" name="Picture 8" descr="Colorful carved figures of humans">
            <a:extLst>
              <a:ext uri="{FF2B5EF4-FFF2-40B4-BE49-F238E27FC236}">
                <a16:creationId xmlns:a16="http://schemas.microsoft.com/office/drawing/2014/main" id="{89681D09-B434-D840-9AFF-4F8A3CCAE941}"/>
              </a:ext>
            </a:extLst>
          </p:cNvPr>
          <p:cNvPicPr>
            <a:picLocks noChangeAspect="1"/>
          </p:cNvPicPr>
          <p:nvPr/>
        </p:nvPicPr>
        <p:blipFill>
          <a:blip r:embed="rId3"/>
          <a:srcRect t="44474" r="1" b="11816"/>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16407265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852F1-7480-2A58-0448-520F0C28688E}"/>
              </a:ext>
            </a:extLst>
          </p:cNvPr>
          <p:cNvSpPr>
            <a:spLocks noGrp="1"/>
          </p:cNvSpPr>
          <p:nvPr>
            <p:ph type="title"/>
          </p:nvPr>
        </p:nvSpPr>
        <p:spPr/>
        <p:txBody>
          <a:bodyPr/>
          <a:lstStyle/>
          <a:p>
            <a:r>
              <a:rPr lang="en-GB" dirty="0"/>
              <a:t>Understanding ‘push’ and ‘pull’ factors</a:t>
            </a:r>
          </a:p>
        </p:txBody>
      </p:sp>
      <p:sp>
        <p:nvSpPr>
          <p:cNvPr id="3" name="Content Placeholder 2">
            <a:extLst>
              <a:ext uri="{FF2B5EF4-FFF2-40B4-BE49-F238E27FC236}">
                <a16:creationId xmlns:a16="http://schemas.microsoft.com/office/drawing/2014/main" id="{BDFA602D-C9FC-A108-0C24-807358B43731}"/>
              </a:ext>
            </a:extLst>
          </p:cNvPr>
          <p:cNvSpPr>
            <a:spLocks noGrp="1"/>
          </p:cNvSpPr>
          <p:nvPr>
            <p:ph idx="1"/>
          </p:nvPr>
        </p:nvSpPr>
        <p:spPr>
          <a:xfrm>
            <a:off x="358219" y="1519518"/>
            <a:ext cx="11481847" cy="3882041"/>
          </a:xfrm>
        </p:spPr>
        <p:txBody>
          <a:bodyPr>
            <a:normAutofit fontScale="92500" lnSpcReduction="10000"/>
          </a:bodyPr>
          <a:lstStyle/>
          <a:p>
            <a:r>
              <a:rPr lang="en-GB" dirty="0"/>
              <a:t>The </a:t>
            </a:r>
            <a:r>
              <a:rPr lang="en-GB" b="1" dirty="0">
                <a:hlinkClick r:id="rId3"/>
              </a:rPr>
              <a:t>CIPD’s Good Work Index</a:t>
            </a:r>
            <a:r>
              <a:rPr lang="en-GB" dirty="0"/>
              <a:t> found that the top three reasons for employees leaving their last organisation were:</a:t>
            </a:r>
          </a:p>
          <a:p>
            <a:pPr lvl="1"/>
            <a:r>
              <a:rPr lang="en-GB" dirty="0"/>
              <a:t>better pay/benefits elsewhere</a:t>
            </a:r>
          </a:p>
          <a:p>
            <a:pPr lvl="1"/>
            <a:r>
              <a:rPr lang="en-GB" dirty="0"/>
              <a:t>better work-life balance elsewhere</a:t>
            </a:r>
          </a:p>
          <a:p>
            <a:pPr lvl="1"/>
            <a:r>
              <a:rPr lang="en-GB" dirty="0"/>
              <a:t>unhappy with leadership or senior management.</a:t>
            </a:r>
          </a:p>
          <a:p>
            <a:r>
              <a:rPr lang="en-GB" dirty="0"/>
              <a:t>Other common reasons include:</a:t>
            </a:r>
          </a:p>
          <a:p>
            <a:pPr lvl="1"/>
            <a:r>
              <a:rPr lang="en-GB" dirty="0"/>
              <a:t>lack of career advancement and development opportunities</a:t>
            </a:r>
          </a:p>
          <a:p>
            <a:pPr lvl="1"/>
            <a:r>
              <a:rPr lang="en-GB" dirty="0"/>
              <a:t>poor relationships with colleagues or managers and even workplace conflict</a:t>
            </a:r>
          </a:p>
          <a:p>
            <a:pPr lvl="1"/>
            <a:r>
              <a:rPr lang="en-GB" dirty="0"/>
              <a:t>feeling undervalued and lacking recognition</a:t>
            </a:r>
          </a:p>
          <a:p>
            <a:pPr lvl="1"/>
            <a:r>
              <a:rPr lang="en-GB" dirty="0"/>
              <a:t>not utilising skills or feeling unchallenged by the job role</a:t>
            </a:r>
          </a:p>
          <a:p>
            <a:pPr lvl="1"/>
            <a:r>
              <a:rPr lang="en-GB" dirty="0"/>
              <a:t>a poor culture</a:t>
            </a:r>
            <a:r>
              <a:rPr lang="en-GB" b="1" dirty="0"/>
              <a:t> </a:t>
            </a:r>
            <a:r>
              <a:rPr lang="en-GB" dirty="0"/>
              <a:t>that does not align with the employee’s values.</a:t>
            </a:r>
          </a:p>
          <a:p>
            <a:pPr marL="0" indent="0">
              <a:buNone/>
            </a:pPr>
            <a:endParaRPr lang="en-GB" dirty="0"/>
          </a:p>
        </p:txBody>
      </p:sp>
    </p:spTree>
    <p:extLst>
      <p:ext uri="{BB962C8B-B14F-4D97-AF65-F5344CB8AC3E}">
        <p14:creationId xmlns:p14="http://schemas.microsoft.com/office/powerpoint/2010/main" val="370632415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07890-50DC-18ED-6B41-61279C07A2FB}"/>
              </a:ext>
            </a:extLst>
          </p:cNvPr>
          <p:cNvSpPr>
            <a:spLocks noGrp="1"/>
          </p:cNvSpPr>
          <p:nvPr>
            <p:ph type="title"/>
          </p:nvPr>
        </p:nvSpPr>
        <p:spPr>
          <a:xfrm>
            <a:off x="358219" y="365125"/>
            <a:ext cx="11481847" cy="1325563"/>
          </a:xfrm>
        </p:spPr>
        <p:txBody>
          <a:bodyPr anchor="ctr">
            <a:normAutofit/>
          </a:bodyPr>
          <a:lstStyle/>
          <a:p>
            <a:r>
              <a:rPr lang="en-GB" dirty="0"/>
              <a:t>Recruitment and retention</a:t>
            </a:r>
          </a:p>
        </p:txBody>
      </p:sp>
      <p:pic>
        <p:nvPicPr>
          <p:cNvPr id="7" name="Picture 6" descr="Domino effect white cutouts and one blue cutout">
            <a:extLst>
              <a:ext uri="{FF2B5EF4-FFF2-40B4-BE49-F238E27FC236}">
                <a16:creationId xmlns:a16="http://schemas.microsoft.com/office/drawing/2014/main" id="{E832F1A4-21E8-C719-0B5B-F78A504854AE}"/>
              </a:ext>
            </a:extLst>
          </p:cNvPr>
          <p:cNvPicPr>
            <a:picLocks noChangeAspect="1"/>
          </p:cNvPicPr>
          <p:nvPr/>
        </p:nvPicPr>
        <p:blipFill>
          <a:blip r:embed="rId3"/>
          <a:srcRect t="39907" b="6613"/>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133111087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9C15C-4549-8F5D-87D1-C169865AB03C}"/>
              </a:ext>
            </a:extLst>
          </p:cNvPr>
          <p:cNvSpPr>
            <a:spLocks noGrp="1"/>
          </p:cNvSpPr>
          <p:nvPr>
            <p:ph type="title"/>
          </p:nvPr>
        </p:nvSpPr>
        <p:spPr/>
        <p:txBody>
          <a:bodyPr/>
          <a:lstStyle/>
          <a:p>
            <a:r>
              <a:rPr lang="en-GB" dirty="0"/>
              <a:t>Disciplinary/grievance and retention</a:t>
            </a:r>
          </a:p>
        </p:txBody>
      </p:sp>
      <p:sp>
        <p:nvSpPr>
          <p:cNvPr id="3" name="Content Placeholder 2">
            <a:extLst>
              <a:ext uri="{FF2B5EF4-FFF2-40B4-BE49-F238E27FC236}">
                <a16:creationId xmlns:a16="http://schemas.microsoft.com/office/drawing/2014/main" id="{7B28638C-ECCB-F8E5-0463-D41014A88FC3}"/>
              </a:ext>
            </a:extLst>
          </p:cNvPr>
          <p:cNvSpPr>
            <a:spLocks noGrp="1"/>
          </p:cNvSpPr>
          <p:nvPr>
            <p:ph idx="1"/>
          </p:nvPr>
        </p:nvSpPr>
        <p:spPr/>
        <p:txBody>
          <a:bodyPr/>
          <a:lstStyle/>
          <a:p>
            <a:r>
              <a:rPr lang="en-GB" dirty="0"/>
              <a:t>Fairness and trust</a:t>
            </a:r>
          </a:p>
          <a:p>
            <a:r>
              <a:rPr lang="en-GB" dirty="0"/>
              <a:t>Conflict resolution</a:t>
            </a:r>
          </a:p>
          <a:p>
            <a:r>
              <a:rPr lang="en-GB" dirty="0"/>
              <a:t>Employee voice</a:t>
            </a:r>
          </a:p>
          <a:p>
            <a:r>
              <a:rPr lang="en-GB" dirty="0"/>
              <a:t>Clear expectations</a:t>
            </a:r>
          </a:p>
          <a:p>
            <a:r>
              <a:rPr lang="en-GB" dirty="0"/>
              <a:t>Risk mitigation</a:t>
            </a:r>
          </a:p>
          <a:p>
            <a:r>
              <a:rPr lang="en-GB" dirty="0"/>
              <a:t>Morale and engagement</a:t>
            </a:r>
          </a:p>
          <a:p>
            <a:r>
              <a:rPr lang="en-GB" dirty="0"/>
              <a:t>Opportunities for improvement</a:t>
            </a:r>
          </a:p>
          <a:p>
            <a:endParaRPr lang="en-GB" dirty="0"/>
          </a:p>
          <a:p>
            <a:endParaRPr lang="en-GB" dirty="0"/>
          </a:p>
        </p:txBody>
      </p:sp>
    </p:spTree>
    <p:extLst>
      <p:ext uri="{BB962C8B-B14F-4D97-AF65-F5344CB8AC3E}">
        <p14:creationId xmlns:p14="http://schemas.microsoft.com/office/powerpoint/2010/main" val="54715801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CDC9C-D7E0-44BA-CE63-138FC6D4CD79}"/>
              </a:ext>
            </a:extLst>
          </p:cNvPr>
          <p:cNvSpPr>
            <a:spLocks noGrp="1"/>
          </p:cNvSpPr>
          <p:nvPr>
            <p:ph type="title"/>
          </p:nvPr>
        </p:nvSpPr>
        <p:spPr>
          <a:xfrm>
            <a:off x="358219" y="365125"/>
            <a:ext cx="11481847" cy="1325563"/>
          </a:xfrm>
        </p:spPr>
        <p:txBody>
          <a:bodyPr anchor="ctr">
            <a:normAutofit/>
          </a:bodyPr>
          <a:lstStyle/>
          <a:p>
            <a:r>
              <a:rPr lang="en-GB" dirty="0"/>
              <a:t>Retention strategy</a:t>
            </a:r>
          </a:p>
        </p:txBody>
      </p:sp>
      <p:sp>
        <p:nvSpPr>
          <p:cNvPr id="6" name="Content Placeholder 5">
            <a:extLst>
              <a:ext uri="{FF2B5EF4-FFF2-40B4-BE49-F238E27FC236}">
                <a16:creationId xmlns:a16="http://schemas.microsoft.com/office/drawing/2014/main" id="{CBCF6334-FB72-0B30-D076-BA232B741471}"/>
              </a:ext>
            </a:extLst>
          </p:cNvPr>
          <p:cNvSpPr>
            <a:spLocks noGrp="1"/>
          </p:cNvSpPr>
          <p:nvPr>
            <p:ph idx="1"/>
          </p:nvPr>
        </p:nvSpPr>
        <p:spPr/>
        <p:txBody>
          <a:bodyPr/>
          <a:lstStyle/>
          <a:p>
            <a:r>
              <a:rPr lang="en-GB" dirty="0"/>
              <a:t>Be flexible</a:t>
            </a:r>
          </a:p>
          <a:p>
            <a:r>
              <a:rPr lang="en-GB" dirty="0"/>
              <a:t>Support development</a:t>
            </a:r>
          </a:p>
          <a:p>
            <a:r>
              <a:rPr lang="en-GB" dirty="0"/>
              <a:t>Provide meaningful work</a:t>
            </a:r>
          </a:p>
          <a:p>
            <a:r>
              <a:rPr lang="en-GB" dirty="0"/>
              <a:t>Talk to employees</a:t>
            </a:r>
          </a:p>
          <a:p>
            <a:r>
              <a:rPr lang="en-GB" dirty="0">
                <a:hlinkClick r:id="rId3"/>
              </a:rPr>
              <a:t>2025-checklist-develop-strategy-retain-talent.pdf</a:t>
            </a:r>
            <a:endParaRPr lang="en-GB" dirty="0"/>
          </a:p>
        </p:txBody>
      </p:sp>
    </p:spTree>
    <p:extLst>
      <p:ext uri="{BB962C8B-B14F-4D97-AF65-F5344CB8AC3E}">
        <p14:creationId xmlns:p14="http://schemas.microsoft.com/office/powerpoint/2010/main" val="359092171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A73E3-6A25-1524-1D09-EBFD47DA38A2}"/>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04DE0D6C-1FC3-1914-3DE3-DDC9AFDD25F3}"/>
              </a:ext>
            </a:extLst>
          </p:cNvPr>
          <p:cNvSpPr>
            <a:spLocks noGrp="1"/>
          </p:cNvSpPr>
          <p:nvPr>
            <p:ph idx="1"/>
          </p:nvPr>
        </p:nvSpPr>
        <p:spPr/>
        <p:txBody>
          <a:bodyPr>
            <a:normAutofit/>
          </a:bodyPr>
          <a:lstStyle/>
          <a:p>
            <a:r>
              <a:rPr lang="en-GB" b="1" dirty="0"/>
              <a:t>Definition</a:t>
            </a:r>
            <a:r>
              <a:rPr lang="en-GB" dirty="0"/>
              <a:t>: The alignment between an organisation’s overall business strategy and its HR or people management strategy.</a:t>
            </a:r>
          </a:p>
          <a:p>
            <a:r>
              <a:rPr lang="en-GB" b="1" dirty="0"/>
              <a:t>Purpose</a:t>
            </a:r>
            <a:r>
              <a:rPr lang="en-GB" dirty="0"/>
              <a:t>: To ensure that HR activities are directly supporting and enabling the achievement of the organisation’s core objectives.</a:t>
            </a:r>
          </a:p>
          <a:p>
            <a:r>
              <a:rPr lang="en-GB" b="1" dirty="0"/>
              <a:t>Example</a:t>
            </a:r>
            <a:r>
              <a:rPr lang="en-GB" dirty="0"/>
              <a:t>: If a business strategy is focused on cost leadership, the HR strategy would vertically integrate this by promoting cost-effective recruitment, lean training programs, and compensation structures that emphasise efficiency. If the strategy is innovation, HR would focus on skills development, creativity, and knowledge sharing. </a:t>
            </a:r>
          </a:p>
          <a:p>
            <a:endParaRPr lang="en-GB" dirty="0"/>
          </a:p>
        </p:txBody>
      </p:sp>
    </p:spTree>
    <p:extLst>
      <p:ext uri="{BB962C8B-B14F-4D97-AF65-F5344CB8AC3E}">
        <p14:creationId xmlns:p14="http://schemas.microsoft.com/office/powerpoint/2010/main" val="285576646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8E5DD-0E52-9ED3-E3BD-25FE1EBE3AAE}"/>
              </a:ext>
            </a:extLst>
          </p:cNvPr>
          <p:cNvSpPr>
            <a:spLocks noGrp="1"/>
          </p:cNvSpPr>
          <p:nvPr>
            <p:ph type="title"/>
          </p:nvPr>
        </p:nvSpPr>
        <p:spPr/>
        <p:txBody>
          <a:bodyPr/>
          <a:lstStyle/>
          <a:p>
            <a:r>
              <a:rPr lang="en-GB" dirty="0"/>
              <a:t>Horizontal integration</a:t>
            </a:r>
          </a:p>
        </p:txBody>
      </p:sp>
      <p:sp>
        <p:nvSpPr>
          <p:cNvPr id="3" name="Content Placeholder 2">
            <a:extLst>
              <a:ext uri="{FF2B5EF4-FFF2-40B4-BE49-F238E27FC236}">
                <a16:creationId xmlns:a16="http://schemas.microsoft.com/office/drawing/2014/main" id="{3C835C08-D49F-826D-9D9B-EA8B98B9E22F}"/>
              </a:ext>
            </a:extLst>
          </p:cNvPr>
          <p:cNvSpPr>
            <a:spLocks noGrp="1"/>
          </p:cNvSpPr>
          <p:nvPr>
            <p:ph idx="1"/>
          </p:nvPr>
        </p:nvSpPr>
        <p:spPr/>
        <p:txBody>
          <a:bodyPr>
            <a:normAutofit fontScale="92500"/>
          </a:bodyPr>
          <a:lstStyle/>
          <a:p>
            <a:r>
              <a:rPr lang="en-GB" b="1" dirty="0"/>
              <a:t>Definition</a:t>
            </a:r>
            <a:r>
              <a:rPr lang="en-GB" dirty="0"/>
              <a:t>: The alignment of various HR policies and practices with each other.</a:t>
            </a:r>
          </a:p>
          <a:p>
            <a:r>
              <a:rPr lang="en-GB" b="1" dirty="0"/>
              <a:t>Purpose</a:t>
            </a:r>
            <a:r>
              <a:rPr lang="en-GB" dirty="0"/>
              <a:t>: To create a cohesive and integrated system of people management where different HR functions work together effectively.</a:t>
            </a:r>
          </a:p>
          <a:p>
            <a:r>
              <a:rPr lang="en-GB" b="1" dirty="0"/>
              <a:t>Example</a:t>
            </a:r>
            <a:r>
              <a:rPr lang="en-GB" dirty="0"/>
              <a:t>: The recruitment process should align with training programs, performance management systems should align with reward strategies, and career development paths should support the skills needed by the business. For instance, if a company is trying to develop a new technology, its recruitment would be for specific tech roles, its training would be for the new technology, and its performance management would reward the successful use of that technology. </a:t>
            </a:r>
          </a:p>
          <a:p>
            <a:endParaRPr lang="en-GB" dirty="0"/>
          </a:p>
        </p:txBody>
      </p:sp>
    </p:spTree>
    <p:extLst>
      <p:ext uri="{BB962C8B-B14F-4D97-AF65-F5344CB8AC3E}">
        <p14:creationId xmlns:p14="http://schemas.microsoft.com/office/powerpoint/2010/main" val="273532007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52DEC-EC36-FD30-B56B-12AE0803E199}"/>
              </a:ext>
            </a:extLst>
          </p:cNvPr>
          <p:cNvSpPr>
            <a:spLocks noGrp="1"/>
          </p:cNvSpPr>
          <p:nvPr>
            <p:ph type="title"/>
          </p:nvPr>
        </p:nvSpPr>
        <p:spPr/>
        <p:txBody>
          <a:bodyPr/>
          <a:lstStyle/>
          <a:p>
            <a:r>
              <a:rPr lang="en-GB" dirty="0"/>
              <a:t>People strategy integration</a:t>
            </a:r>
          </a:p>
        </p:txBody>
      </p:sp>
      <p:sp>
        <p:nvSpPr>
          <p:cNvPr id="3" name="Content Placeholder 2">
            <a:extLst>
              <a:ext uri="{FF2B5EF4-FFF2-40B4-BE49-F238E27FC236}">
                <a16:creationId xmlns:a16="http://schemas.microsoft.com/office/drawing/2014/main" id="{364B19A3-C632-A6A2-2AE3-2CA0CBF960F0}"/>
              </a:ext>
            </a:extLst>
          </p:cNvPr>
          <p:cNvSpPr>
            <a:spLocks noGrp="1"/>
          </p:cNvSpPr>
          <p:nvPr>
            <p:ph idx="1"/>
          </p:nvPr>
        </p:nvSpPr>
        <p:spPr/>
        <p:txBody>
          <a:bodyPr/>
          <a:lstStyle/>
          <a:p>
            <a:r>
              <a:rPr lang="en-GB" dirty="0"/>
              <a:t>How can the following people practices help Chaffinch group meet their business goal of filling 100% of resident rooms within six months?</a:t>
            </a:r>
          </a:p>
          <a:p>
            <a:pPr lvl="1"/>
            <a:r>
              <a:rPr lang="en-GB" dirty="0"/>
              <a:t>Resourcing</a:t>
            </a:r>
          </a:p>
          <a:p>
            <a:pPr lvl="1"/>
            <a:r>
              <a:rPr lang="en-GB" dirty="0"/>
              <a:t>Reward</a:t>
            </a:r>
          </a:p>
          <a:p>
            <a:pPr lvl="1"/>
            <a:r>
              <a:rPr lang="en-GB" dirty="0"/>
              <a:t>Relations</a:t>
            </a:r>
          </a:p>
          <a:p>
            <a:pPr lvl="1"/>
            <a:r>
              <a:rPr lang="en-GB" dirty="0"/>
              <a:t>Learning and development</a:t>
            </a:r>
          </a:p>
        </p:txBody>
      </p:sp>
    </p:spTree>
    <p:extLst>
      <p:ext uri="{BB962C8B-B14F-4D97-AF65-F5344CB8AC3E}">
        <p14:creationId xmlns:p14="http://schemas.microsoft.com/office/powerpoint/2010/main" val="135500208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38BA31-B1A1-51A8-CB8F-118E802EA9D1}"/>
              </a:ext>
            </a:extLst>
          </p:cNvPr>
          <p:cNvSpPr>
            <a:spLocks noGrp="1"/>
          </p:cNvSpPr>
          <p:nvPr>
            <p:ph type="title"/>
          </p:nvPr>
        </p:nvSpPr>
        <p:spPr>
          <a:xfrm>
            <a:off x="723900" y="365125"/>
            <a:ext cx="10629900" cy="1325563"/>
          </a:xfrm>
        </p:spPr>
        <p:txBody>
          <a:bodyPr/>
          <a:lstStyle/>
          <a:p>
            <a:r>
              <a:rPr lang="en-US" sz="4400" b="0" dirty="0"/>
              <a:t>Why is engagement important?</a:t>
            </a:r>
            <a:endParaRPr lang="en-GB" dirty="0"/>
          </a:p>
        </p:txBody>
      </p:sp>
      <p:graphicFrame>
        <p:nvGraphicFramePr>
          <p:cNvPr id="5" name="Content Placeholder 2">
            <a:extLst>
              <a:ext uri="{FF2B5EF4-FFF2-40B4-BE49-F238E27FC236}">
                <a16:creationId xmlns:a16="http://schemas.microsoft.com/office/drawing/2014/main" id="{5289388B-466B-9AFE-C1B1-0AB63E743A33}"/>
              </a:ext>
            </a:extLst>
          </p:cNvPr>
          <p:cNvGraphicFramePr>
            <a:graphicFrameLocks noGrp="1"/>
          </p:cNvGraphicFramePr>
          <p:nvPr>
            <p:ph idx="1"/>
            <p:extLst>
              <p:ext uri="{D42A27DB-BD31-4B8C-83A1-F6EECF244321}">
                <p14:modId xmlns:p14="http://schemas.microsoft.com/office/powerpoint/2010/main" val="2020870247"/>
              </p:ext>
            </p:extLst>
          </p:nvPr>
        </p:nvGraphicFramePr>
        <p:xfrm>
          <a:off x="723900" y="1825625"/>
          <a:ext cx="1062990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72717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1C3B9F8-71CC-CF68-CF3F-3F4F4FB5C19C}"/>
              </a:ext>
            </a:extLst>
          </p:cNvPr>
          <p:cNvSpPr>
            <a:spLocks noGrp="1"/>
          </p:cNvSpPr>
          <p:nvPr>
            <p:ph type="title"/>
          </p:nvPr>
        </p:nvSpPr>
        <p:spPr>
          <a:xfrm>
            <a:off x="723900" y="365125"/>
            <a:ext cx="10629900" cy="1325563"/>
          </a:xfrm>
        </p:spPr>
        <p:txBody>
          <a:bodyPr/>
          <a:lstStyle/>
          <a:p>
            <a:r>
              <a:rPr lang="en-US" sz="4400" b="0" dirty="0"/>
              <a:t>Levels of engagement</a:t>
            </a:r>
            <a:endParaRPr lang="en-GB" dirty="0"/>
          </a:p>
        </p:txBody>
      </p:sp>
      <p:graphicFrame>
        <p:nvGraphicFramePr>
          <p:cNvPr id="5" name="Content Placeholder 4">
            <a:extLst>
              <a:ext uri="{FF2B5EF4-FFF2-40B4-BE49-F238E27FC236}">
                <a16:creationId xmlns:a16="http://schemas.microsoft.com/office/drawing/2014/main" id="{CA65362A-150B-2CFC-7EEF-5B7A43F33253}"/>
              </a:ext>
            </a:extLst>
          </p:cNvPr>
          <p:cNvGraphicFramePr>
            <a:graphicFrameLocks noGrp="1"/>
          </p:cNvGraphicFramePr>
          <p:nvPr>
            <p:ph idx="1"/>
            <p:extLst>
              <p:ext uri="{D42A27DB-BD31-4B8C-83A1-F6EECF244321}">
                <p14:modId xmlns:p14="http://schemas.microsoft.com/office/powerpoint/2010/main" val="1185635218"/>
              </p:ext>
            </p:extLst>
          </p:nvPr>
        </p:nvGraphicFramePr>
        <p:xfrm>
          <a:off x="723900" y="1710015"/>
          <a:ext cx="1062990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55985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436DE4-09D9-F76A-0C83-1D8A813B79E8}"/>
              </a:ext>
            </a:extLst>
          </p:cNvPr>
          <p:cNvSpPr>
            <a:spLocks noGrp="1"/>
          </p:cNvSpPr>
          <p:nvPr>
            <p:ph type="title"/>
          </p:nvPr>
        </p:nvSpPr>
        <p:spPr>
          <a:xfrm>
            <a:off x="358775" y="365125"/>
            <a:ext cx="11480800" cy="1325563"/>
          </a:xfrm>
        </p:spPr>
        <p:txBody>
          <a:bodyPr/>
          <a:lstStyle/>
          <a:p>
            <a:r>
              <a:rPr lang="en-US" sz="4400" b="0" dirty="0"/>
              <a:t>Engagement</a:t>
            </a:r>
            <a:endParaRPr lang="en-GB" dirty="0"/>
          </a:p>
        </p:txBody>
      </p:sp>
      <p:graphicFrame>
        <p:nvGraphicFramePr>
          <p:cNvPr id="5" name="Content Placeholder 2">
            <a:extLst>
              <a:ext uri="{FF2B5EF4-FFF2-40B4-BE49-F238E27FC236}">
                <a16:creationId xmlns:a16="http://schemas.microsoft.com/office/drawing/2014/main" id="{5B93EB90-C518-EA4E-D3D1-2748C89F3A29}"/>
              </a:ext>
            </a:extLst>
          </p:cNvPr>
          <p:cNvGraphicFramePr>
            <a:graphicFrameLocks/>
          </p:cNvGraphicFramePr>
          <p:nvPr/>
        </p:nvGraphicFramePr>
        <p:xfrm>
          <a:off x="352425" y="1490943"/>
          <a:ext cx="1062990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835805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D7DD8C-0EEC-1FAE-3C13-6154391B3C50}"/>
              </a:ext>
            </a:extLst>
          </p:cNvPr>
          <p:cNvSpPr>
            <a:spLocks noGrp="1"/>
          </p:cNvSpPr>
          <p:nvPr>
            <p:ph type="title"/>
          </p:nvPr>
        </p:nvSpPr>
        <p:spPr>
          <a:xfrm>
            <a:off x="963667" y="260337"/>
            <a:ext cx="10629900" cy="1325563"/>
          </a:xfrm>
        </p:spPr>
        <p:txBody>
          <a:bodyPr/>
          <a:lstStyle/>
          <a:p>
            <a:r>
              <a:rPr lang="en-US" dirty="0"/>
              <a:t> </a:t>
            </a:r>
            <a:r>
              <a:rPr lang="en-US" sz="4400" dirty="0"/>
              <a:t>Stakeholder Mapping</a:t>
            </a:r>
            <a:endParaRPr lang="en-GB" dirty="0"/>
          </a:p>
        </p:txBody>
      </p:sp>
      <p:graphicFrame>
        <p:nvGraphicFramePr>
          <p:cNvPr id="5" name="Table 4">
            <a:extLst>
              <a:ext uri="{FF2B5EF4-FFF2-40B4-BE49-F238E27FC236}">
                <a16:creationId xmlns:a16="http://schemas.microsoft.com/office/drawing/2014/main" id="{8C7E45AA-6B85-F094-5582-55401B3DD078}"/>
              </a:ext>
            </a:extLst>
          </p:cNvPr>
          <p:cNvGraphicFramePr>
            <a:graphicFrameLocks noGrp="1"/>
          </p:cNvGraphicFramePr>
          <p:nvPr/>
        </p:nvGraphicFramePr>
        <p:xfrm>
          <a:off x="3687245" y="1475691"/>
          <a:ext cx="4374678" cy="3741960"/>
        </p:xfrm>
        <a:graphic>
          <a:graphicData uri="http://schemas.openxmlformats.org/drawingml/2006/table">
            <a:tbl>
              <a:tblPr firstRow="1" bandRow="1">
                <a:tableStyleId>{5940675A-B579-460E-94D1-54222C63F5DA}</a:tableStyleId>
              </a:tblPr>
              <a:tblGrid>
                <a:gridCol w="2187339">
                  <a:extLst>
                    <a:ext uri="{9D8B030D-6E8A-4147-A177-3AD203B41FA5}">
                      <a16:colId xmlns:a16="http://schemas.microsoft.com/office/drawing/2014/main" val="1475896112"/>
                    </a:ext>
                  </a:extLst>
                </a:gridCol>
                <a:gridCol w="2187339">
                  <a:extLst>
                    <a:ext uri="{9D8B030D-6E8A-4147-A177-3AD203B41FA5}">
                      <a16:colId xmlns:a16="http://schemas.microsoft.com/office/drawing/2014/main" val="3455550146"/>
                    </a:ext>
                  </a:extLst>
                </a:gridCol>
              </a:tblGrid>
              <a:tr h="1870980">
                <a:tc>
                  <a:txBody>
                    <a:bodyPr/>
                    <a:lstStyle/>
                    <a:p>
                      <a:r>
                        <a:rPr lang="en-GB" dirty="0"/>
                        <a:t>2 Manage closely:</a:t>
                      </a:r>
                      <a:endParaRPr lang="en-US" dirty="0"/>
                    </a:p>
                    <a:p>
                      <a:pPr marL="285750" indent="-285750">
                        <a:buFont typeface="Arial" panose="020B0604020202020204" pitchFamily="34" charset="0"/>
                        <a:buChar char="•"/>
                      </a:pPr>
                      <a:r>
                        <a:rPr lang="en-GB" sz="1000" b="0" i="0" u="none" strike="noStrike" noProof="0" dirty="0">
                          <a:latin typeface="Calibri Light"/>
                        </a:rPr>
                        <a:t>Low interest and high influence - need to be </a:t>
                      </a:r>
                      <a:r>
                        <a:rPr lang="en-GB" sz="1000" b="1" i="0" u="none" strike="noStrike" noProof="0" dirty="0">
                          <a:latin typeface="Calibri Light"/>
                        </a:rPr>
                        <a:t>managed closely</a:t>
                      </a:r>
                      <a:r>
                        <a:rPr lang="en-US" sz="1000" b="1" i="0" u="none" strike="noStrike" noProof="0" dirty="0">
                          <a:latin typeface="Calibri Light"/>
                        </a:rPr>
                        <a:t> </a:t>
                      </a:r>
                      <a:endParaRPr lang="en-GB" sz="1000" dirty="0">
                        <a:latin typeface="Calibri Light"/>
                      </a:endParaRPr>
                    </a:p>
                    <a:p>
                      <a:pPr marL="285750" lvl="0" indent="-285750">
                        <a:buFont typeface="Arial" panose="020B0604020202020204" pitchFamily="34" charset="0"/>
                        <a:buChar char="•"/>
                      </a:pPr>
                      <a:r>
                        <a:rPr lang="en-GB" sz="1000" b="0" i="0" u="none" strike="noStrike" noProof="0" dirty="0">
                          <a:latin typeface="Calibri Light"/>
                        </a:rPr>
                        <a:t>Key stakeholders who should be fully engaged through communication and consultation</a:t>
                      </a:r>
                      <a:endParaRPr lang="en-GB" sz="1000" dirty="0">
                        <a:latin typeface="Calibri Light"/>
                      </a:endParaRPr>
                    </a:p>
                    <a:p>
                      <a:pPr marL="285750" lvl="0" indent="-285750">
                        <a:buFont typeface="Arial" panose="020B0604020202020204" pitchFamily="34" charset="0"/>
                        <a:buChar char="•"/>
                      </a:pPr>
                      <a:r>
                        <a:rPr lang="en-GB" sz="1000" dirty="0">
                          <a:latin typeface="Calibri Light"/>
                        </a:rPr>
                        <a:t>Get decisions &amp; give timely briefings</a:t>
                      </a:r>
                      <a:endParaRPr lang="en-GB" dirty="0">
                        <a:latin typeface="Calibri Ligh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1 Keep satisfied:</a:t>
                      </a:r>
                    </a:p>
                    <a:p>
                      <a:pPr marL="285750" indent="-285750">
                        <a:buFont typeface="Arial" panose="020B0604020202020204" pitchFamily="34" charset="0"/>
                        <a:buChar char="•"/>
                      </a:pPr>
                      <a:r>
                        <a:rPr lang="en-GB" sz="1000" b="0" i="0" u="none" strike="noStrike" noProof="0">
                          <a:latin typeface="Calibri Light"/>
                        </a:rPr>
                        <a:t>High interest and influence - need to be </a:t>
                      </a:r>
                      <a:r>
                        <a:rPr lang="en-GB" sz="1000" b="1" i="0" u="none" strike="noStrike" noProof="0">
                          <a:latin typeface="Calibri Light"/>
                        </a:rPr>
                        <a:t>kept satisfied</a:t>
                      </a:r>
                      <a:endParaRPr lang="en-GB" sz="1000">
                        <a:latin typeface="Calibri Light"/>
                      </a:endParaRPr>
                    </a:p>
                    <a:p>
                      <a:pPr marL="285750" lvl="0" indent="-285750">
                        <a:buFont typeface="Arial" panose="020B0604020202020204" pitchFamily="34" charset="0"/>
                        <a:buChar char="•"/>
                      </a:pPr>
                      <a:r>
                        <a:rPr lang="en-GB" sz="1000">
                          <a:latin typeface="Calibri Light"/>
                        </a:rPr>
                        <a:t>Get decisions and positive change leadership</a:t>
                      </a:r>
                      <a:endParaRPr lang="en-GB">
                        <a:latin typeface="Calibri Light"/>
                      </a:endParaRPr>
                    </a:p>
                    <a:p>
                      <a:pPr marL="285750" indent="-285750">
                        <a:buFont typeface="Arial" panose="020B0604020202020204" pitchFamily="34" charset="0"/>
                        <a:buChar char="•"/>
                      </a:pPr>
                      <a:r>
                        <a:rPr lang="en-GB" sz="1000">
                          <a:latin typeface="Calibri Light"/>
                        </a:rPr>
                        <a:t>Pro-actively engage</a:t>
                      </a:r>
                    </a:p>
                    <a:p>
                      <a:pPr marL="285750" lvl="0" indent="-285750">
                        <a:buFont typeface="Arial" panose="020B0604020202020204" pitchFamily="34" charset="0"/>
                        <a:buChar char="•"/>
                      </a:pPr>
                      <a:r>
                        <a:rPr lang="en-GB" sz="1000" b="0" i="0" u="none" strike="noStrike" noProof="0">
                          <a:latin typeface="Calibri Light"/>
                        </a:rPr>
                        <a:t>Keep them satisfied with what is happening and review your analysis of their position regularly </a:t>
                      </a:r>
                      <a:endParaRPr lang="en-GB" sz="1000">
                        <a:latin typeface="Calibri Ligh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35260790"/>
                  </a:ext>
                </a:extLst>
              </a:tr>
              <a:tr h="1870980">
                <a:tc>
                  <a:txBody>
                    <a:bodyPr/>
                    <a:lstStyle/>
                    <a:p>
                      <a:r>
                        <a:rPr lang="en-GB" dirty="0"/>
                        <a:t>4 Keep informed:</a:t>
                      </a:r>
                    </a:p>
                    <a:p>
                      <a:pPr marL="285750" indent="-285750">
                        <a:buFont typeface="Arial" panose="020B0604020202020204" pitchFamily="34" charset="0"/>
                        <a:buChar char="•"/>
                      </a:pPr>
                      <a:r>
                        <a:rPr lang="en-GB" sz="1000" b="0" i="0" u="none" strike="noStrike" noProof="0" dirty="0">
                          <a:latin typeface="Calibri Light"/>
                        </a:rPr>
                        <a:t>Low interest and low influence - need to be </a:t>
                      </a:r>
                      <a:r>
                        <a:rPr lang="en-GB" sz="1000" b="1" i="0" u="none" strike="noStrike" noProof="0" dirty="0">
                          <a:latin typeface="Calibri Light"/>
                        </a:rPr>
                        <a:t>kept informed</a:t>
                      </a:r>
                      <a:endParaRPr lang="en-GB" sz="1000" dirty="0">
                        <a:latin typeface="Calibri Light"/>
                      </a:endParaRPr>
                    </a:p>
                    <a:p>
                      <a:pPr marL="285750" lvl="0" indent="-285750">
                        <a:buFont typeface="Arial" panose="020B0604020202020204" pitchFamily="34" charset="0"/>
                        <a:buChar char="•"/>
                      </a:pPr>
                      <a:r>
                        <a:rPr lang="en-GB" sz="1000" b="0" i="0" u="none" strike="noStrike" noProof="0" dirty="0">
                          <a:latin typeface="Calibri Light"/>
                        </a:rPr>
                        <a:t>Give regular updates to keep them aware of what is going on</a:t>
                      </a:r>
                      <a:endParaRPr lang="en-GB" sz="1000" dirty="0">
                        <a:latin typeface="Calibri Ligh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 Keep engaged:</a:t>
                      </a:r>
                    </a:p>
                    <a:p>
                      <a:pPr marL="285750" indent="-285750">
                        <a:buFont typeface="Arial" panose="020B0604020202020204" pitchFamily="34" charset="0"/>
                        <a:buChar char="•"/>
                      </a:pPr>
                      <a:r>
                        <a:rPr lang="en-GB" sz="1000" b="0" i="0" u="none" strike="noStrike" noProof="0" dirty="0">
                          <a:latin typeface="Calibri Light"/>
                        </a:rPr>
                        <a:t>High interest and low influence - need to be </a:t>
                      </a:r>
                      <a:r>
                        <a:rPr lang="en-GB" sz="1000" b="1" i="0" u="none" strike="noStrike" noProof="0" dirty="0">
                          <a:latin typeface="Calibri Light"/>
                        </a:rPr>
                        <a:t>kept engage</a:t>
                      </a:r>
                      <a:endParaRPr lang="en-GB" sz="1000" dirty="0">
                        <a:latin typeface="Calibri Light"/>
                      </a:endParaRPr>
                    </a:p>
                    <a:p>
                      <a:pPr marL="285750" lvl="0" indent="-285750">
                        <a:buFont typeface="Arial" panose="020B0604020202020204" pitchFamily="34" charset="0"/>
                        <a:buChar char="•"/>
                      </a:pPr>
                      <a:r>
                        <a:rPr lang="en-GB" sz="1000" b="0" i="0" u="none" strike="noStrike" noProof="0" dirty="0">
                          <a:latin typeface="Calibri Light"/>
                        </a:rPr>
                        <a:t>Keep informed and updated on progress. Providing the opportunity to ask questions, input and then respond suitably</a:t>
                      </a:r>
                      <a:endParaRPr lang="en-GB" sz="1000" dirty="0">
                        <a:latin typeface="Calibri Light"/>
                      </a:endParaRPr>
                    </a:p>
                    <a:p>
                      <a:pPr marL="285750" lvl="0" indent="-285750">
                        <a:buFont typeface="Arial" panose="020B0604020202020204" pitchFamily="34" charset="0"/>
                        <a:buChar char="•"/>
                      </a:pPr>
                      <a:r>
                        <a:rPr lang="en-GB" sz="1000" dirty="0">
                          <a:latin typeface="Calibri Light"/>
                        </a:rPr>
                        <a:t>Get buy-in &amp;engage in various ways</a:t>
                      </a:r>
                      <a:endParaRPr lang="en-GB" dirty="0">
                        <a:latin typeface="Calibri Ligh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1980355"/>
                  </a:ext>
                </a:extLst>
              </a:tr>
            </a:tbl>
          </a:graphicData>
        </a:graphic>
      </p:graphicFrame>
      <p:cxnSp>
        <p:nvCxnSpPr>
          <p:cNvPr id="6" name="Straight Arrow Connector 5">
            <a:extLst>
              <a:ext uri="{FF2B5EF4-FFF2-40B4-BE49-F238E27FC236}">
                <a16:creationId xmlns:a16="http://schemas.microsoft.com/office/drawing/2014/main" id="{21E324D1-2BC4-94FE-F54A-5ABF06C014DC}"/>
              </a:ext>
            </a:extLst>
          </p:cNvPr>
          <p:cNvCxnSpPr>
            <a:cxnSpLocks/>
          </p:cNvCxnSpPr>
          <p:nvPr/>
        </p:nvCxnSpPr>
        <p:spPr>
          <a:xfrm>
            <a:off x="3561340" y="5363091"/>
            <a:ext cx="4539401" cy="1921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5F4C622-7BDF-80C3-5D05-72FA09DF4D21}"/>
              </a:ext>
            </a:extLst>
          </p:cNvPr>
          <p:cNvSpPr txBox="1"/>
          <p:nvPr/>
        </p:nvSpPr>
        <p:spPr>
          <a:xfrm>
            <a:off x="5383466" y="5459566"/>
            <a:ext cx="895151"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Interest</a:t>
            </a:r>
            <a:endParaRPr lang="en-US" sz="1000" b="1" dirty="0"/>
          </a:p>
        </p:txBody>
      </p:sp>
      <p:sp>
        <p:nvSpPr>
          <p:cNvPr id="8" name="TextBox 7">
            <a:extLst>
              <a:ext uri="{FF2B5EF4-FFF2-40B4-BE49-F238E27FC236}">
                <a16:creationId xmlns:a16="http://schemas.microsoft.com/office/drawing/2014/main" id="{143562CA-02D9-06D8-6232-6D7716F0D9A1}"/>
              </a:ext>
            </a:extLst>
          </p:cNvPr>
          <p:cNvSpPr txBox="1"/>
          <p:nvPr/>
        </p:nvSpPr>
        <p:spPr>
          <a:xfrm>
            <a:off x="7445448" y="5459566"/>
            <a:ext cx="895151"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High</a:t>
            </a:r>
            <a:endParaRPr lang="en-US" dirty="0"/>
          </a:p>
        </p:txBody>
      </p:sp>
      <p:sp>
        <p:nvSpPr>
          <p:cNvPr id="9" name="TextBox 8">
            <a:extLst>
              <a:ext uri="{FF2B5EF4-FFF2-40B4-BE49-F238E27FC236}">
                <a16:creationId xmlns:a16="http://schemas.microsoft.com/office/drawing/2014/main" id="{F1771A33-162B-D231-2D2C-62E741337420}"/>
              </a:ext>
            </a:extLst>
          </p:cNvPr>
          <p:cNvSpPr txBox="1"/>
          <p:nvPr/>
        </p:nvSpPr>
        <p:spPr>
          <a:xfrm>
            <a:off x="3507100" y="5404638"/>
            <a:ext cx="895151"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Low</a:t>
            </a:r>
            <a:endParaRPr lang="en-US" dirty="0"/>
          </a:p>
        </p:txBody>
      </p:sp>
      <p:sp>
        <p:nvSpPr>
          <p:cNvPr id="10" name="TextBox 9">
            <a:extLst>
              <a:ext uri="{FF2B5EF4-FFF2-40B4-BE49-F238E27FC236}">
                <a16:creationId xmlns:a16="http://schemas.microsoft.com/office/drawing/2014/main" id="{9945BA6E-3B31-292B-7932-787EAC5B2DC8}"/>
              </a:ext>
            </a:extLst>
          </p:cNvPr>
          <p:cNvSpPr txBox="1"/>
          <p:nvPr/>
        </p:nvSpPr>
        <p:spPr>
          <a:xfrm rot="16200000">
            <a:off x="2861285" y="3766088"/>
            <a:ext cx="920397"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Influence</a:t>
            </a:r>
            <a:endParaRPr lang="en-US" dirty="0"/>
          </a:p>
        </p:txBody>
      </p:sp>
      <p:cxnSp>
        <p:nvCxnSpPr>
          <p:cNvPr id="11" name="Straight Arrow Connector 10">
            <a:extLst>
              <a:ext uri="{FF2B5EF4-FFF2-40B4-BE49-F238E27FC236}">
                <a16:creationId xmlns:a16="http://schemas.microsoft.com/office/drawing/2014/main" id="{766D6D4F-02B3-DEA8-47F2-19A21D7FADCB}"/>
              </a:ext>
            </a:extLst>
          </p:cNvPr>
          <p:cNvCxnSpPr>
            <a:cxnSpLocks/>
          </p:cNvCxnSpPr>
          <p:nvPr/>
        </p:nvCxnSpPr>
        <p:spPr>
          <a:xfrm flipH="1" flipV="1">
            <a:off x="3513949" y="1847760"/>
            <a:ext cx="8573" cy="38045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46448C2-0858-AFD0-9947-7D6F565972E8}"/>
              </a:ext>
            </a:extLst>
          </p:cNvPr>
          <p:cNvSpPr txBox="1"/>
          <p:nvPr/>
        </p:nvSpPr>
        <p:spPr>
          <a:xfrm rot="16200000">
            <a:off x="2837729" y="5089051"/>
            <a:ext cx="920397"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Low</a:t>
            </a:r>
            <a:endParaRPr lang="en-US" dirty="0"/>
          </a:p>
        </p:txBody>
      </p:sp>
      <p:sp>
        <p:nvSpPr>
          <p:cNvPr id="13" name="TextBox 12">
            <a:extLst>
              <a:ext uri="{FF2B5EF4-FFF2-40B4-BE49-F238E27FC236}">
                <a16:creationId xmlns:a16="http://schemas.microsoft.com/office/drawing/2014/main" id="{B40A947F-7EF8-1F20-CCEB-95974AB64C36}"/>
              </a:ext>
            </a:extLst>
          </p:cNvPr>
          <p:cNvSpPr txBox="1"/>
          <p:nvPr/>
        </p:nvSpPr>
        <p:spPr>
          <a:xfrm rot="16200000">
            <a:off x="2955217" y="1943006"/>
            <a:ext cx="732535"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b="1" dirty="0"/>
              <a:t>High</a:t>
            </a:r>
            <a:endParaRPr lang="en-US" dirty="0"/>
          </a:p>
        </p:txBody>
      </p:sp>
    </p:spTree>
    <p:extLst>
      <p:ext uri="{BB962C8B-B14F-4D97-AF65-F5344CB8AC3E}">
        <p14:creationId xmlns:p14="http://schemas.microsoft.com/office/powerpoint/2010/main" val="349407062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13350B-25DC-AE51-7989-69BF3F4B2B9C}"/>
              </a:ext>
            </a:extLst>
          </p:cNvPr>
          <p:cNvSpPr>
            <a:spLocks noGrp="1"/>
          </p:cNvSpPr>
          <p:nvPr>
            <p:ph type="title"/>
          </p:nvPr>
        </p:nvSpPr>
        <p:spPr>
          <a:xfrm>
            <a:off x="723900" y="365125"/>
            <a:ext cx="10629900" cy="1325563"/>
          </a:xfrm>
        </p:spPr>
        <p:txBody>
          <a:bodyPr/>
          <a:lstStyle/>
          <a:p>
            <a:r>
              <a:rPr lang="en-US" sz="4400" dirty="0"/>
              <a:t>Stakeholder Engagement Questions to ask….</a:t>
            </a:r>
            <a:endParaRPr lang="en-GB" dirty="0"/>
          </a:p>
        </p:txBody>
      </p:sp>
      <p:graphicFrame>
        <p:nvGraphicFramePr>
          <p:cNvPr id="5" name="Content Placeholder 2">
            <a:extLst>
              <a:ext uri="{FF2B5EF4-FFF2-40B4-BE49-F238E27FC236}">
                <a16:creationId xmlns:a16="http://schemas.microsoft.com/office/drawing/2014/main" id="{8FBDC194-33E4-FC2D-138F-1C0EAB535E4C}"/>
              </a:ext>
            </a:extLst>
          </p:cNvPr>
          <p:cNvGraphicFramePr>
            <a:graphicFrameLocks/>
          </p:cNvGraphicFramePr>
          <p:nvPr/>
        </p:nvGraphicFramePr>
        <p:xfrm>
          <a:off x="2146300" y="1703856"/>
          <a:ext cx="7199894" cy="3777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373199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6D71749-83D9-2918-81D8-0F345D9927A4}"/>
              </a:ext>
            </a:extLst>
          </p:cNvPr>
          <p:cNvSpPr>
            <a:spLocks noGrp="1"/>
          </p:cNvSpPr>
          <p:nvPr>
            <p:ph type="title"/>
          </p:nvPr>
        </p:nvSpPr>
        <p:spPr>
          <a:xfrm>
            <a:off x="723900" y="365125"/>
            <a:ext cx="10629900" cy="1325563"/>
          </a:xfrm>
        </p:spPr>
        <p:txBody>
          <a:bodyPr>
            <a:normAutofit/>
          </a:bodyPr>
          <a:lstStyle/>
          <a:p>
            <a:r>
              <a:rPr lang="en-US" sz="4400" dirty="0">
                <a:solidFill>
                  <a:schemeClr val="tx1"/>
                </a:solidFill>
              </a:rPr>
              <a:t>Factors that influence stakeholder engagement</a:t>
            </a:r>
            <a:endParaRPr lang="en-GB" dirty="0"/>
          </a:p>
        </p:txBody>
      </p:sp>
      <p:sp>
        <p:nvSpPr>
          <p:cNvPr id="5" name="Content Placeholder 2">
            <a:extLst>
              <a:ext uri="{FF2B5EF4-FFF2-40B4-BE49-F238E27FC236}">
                <a16:creationId xmlns:a16="http://schemas.microsoft.com/office/drawing/2014/main" id="{2786C091-2D5C-5597-3BDD-CCD0E74AD01D}"/>
              </a:ext>
            </a:extLst>
          </p:cNvPr>
          <p:cNvSpPr>
            <a:spLocks noGrp="1"/>
          </p:cNvSpPr>
          <p:nvPr>
            <p:ph idx="1"/>
          </p:nvPr>
        </p:nvSpPr>
        <p:spPr>
          <a:xfrm>
            <a:off x="723900" y="1825625"/>
            <a:ext cx="10629900" cy="3978275"/>
          </a:xfrm>
        </p:spPr>
        <p:txBody>
          <a:bodyPr/>
          <a:lstStyle/>
          <a:p>
            <a:r>
              <a:rPr lang="en-US" dirty="0">
                <a:solidFill>
                  <a:schemeClr val="tx1"/>
                </a:solidFill>
              </a:rPr>
              <a:t>Uncertainty</a:t>
            </a:r>
          </a:p>
          <a:p>
            <a:r>
              <a:rPr lang="en-US" dirty="0">
                <a:solidFill>
                  <a:schemeClr val="tx1"/>
                </a:solidFill>
              </a:rPr>
              <a:t>Transformation saturation</a:t>
            </a:r>
          </a:p>
          <a:p>
            <a:r>
              <a:rPr lang="en-US" dirty="0">
                <a:solidFill>
                  <a:schemeClr val="tx1"/>
                </a:solidFill>
              </a:rPr>
              <a:t>A lack of equality, diversity and inclusion</a:t>
            </a:r>
          </a:p>
          <a:p>
            <a:r>
              <a:rPr lang="en-US" dirty="0">
                <a:solidFill>
                  <a:schemeClr val="tx1"/>
                </a:solidFill>
              </a:rPr>
              <a:t>Mismanagement &amp; micro-management</a:t>
            </a:r>
          </a:p>
          <a:p>
            <a:r>
              <a:rPr lang="en-US" dirty="0">
                <a:solidFill>
                  <a:schemeClr val="tx1"/>
                </a:solidFill>
              </a:rPr>
              <a:t>History of change in the company</a:t>
            </a:r>
          </a:p>
          <a:p>
            <a:r>
              <a:rPr lang="en-US" dirty="0">
                <a:solidFill>
                  <a:schemeClr val="tx1"/>
                </a:solidFill>
              </a:rPr>
              <a:t>Culture of the organization</a:t>
            </a:r>
          </a:p>
          <a:p>
            <a:pPr marL="0" indent="0">
              <a:buNone/>
            </a:pPr>
            <a:endParaRPr lang="en-GB" dirty="0"/>
          </a:p>
        </p:txBody>
      </p:sp>
    </p:spTree>
    <p:extLst>
      <p:ext uri="{BB962C8B-B14F-4D97-AF65-F5344CB8AC3E}">
        <p14:creationId xmlns:p14="http://schemas.microsoft.com/office/powerpoint/2010/main" val="136371043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6E968-DCA6-D963-30C5-87011614BDA1}"/>
              </a:ext>
            </a:extLst>
          </p:cNvPr>
          <p:cNvSpPr>
            <a:spLocks noGrp="1"/>
          </p:cNvSpPr>
          <p:nvPr>
            <p:ph type="title"/>
          </p:nvPr>
        </p:nvSpPr>
        <p:spPr>
          <a:xfrm>
            <a:off x="609600" y="274638"/>
            <a:ext cx="10972800" cy="770391"/>
          </a:xfrm>
        </p:spPr>
        <p:txBody>
          <a:bodyPr/>
          <a:lstStyle/>
          <a:p>
            <a:r>
              <a:rPr lang="en-GB" b="1" dirty="0"/>
              <a:t>Consulting with Employees</a:t>
            </a:r>
          </a:p>
        </p:txBody>
      </p:sp>
      <p:sp>
        <p:nvSpPr>
          <p:cNvPr id="3" name="Content Placeholder 2">
            <a:extLst>
              <a:ext uri="{FF2B5EF4-FFF2-40B4-BE49-F238E27FC236}">
                <a16:creationId xmlns:a16="http://schemas.microsoft.com/office/drawing/2014/main" id="{55134A71-E09B-8219-1B5F-D5BD6601FD28}"/>
              </a:ext>
            </a:extLst>
          </p:cNvPr>
          <p:cNvSpPr>
            <a:spLocks noGrp="1"/>
          </p:cNvSpPr>
          <p:nvPr>
            <p:ph idx="1"/>
          </p:nvPr>
        </p:nvSpPr>
        <p:spPr>
          <a:xfrm>
            <a:off x="609600" y="1240971"/>
            <a:ext cx="10972800" cy="4276262"/>
          </a:xfrm>
        </p:spPr>
        <p:txBody>
          <a:bodyPr>
            <a:normAutofit/>
          </a:bodyPr>
          <a:lstStyle/>
          <a:p>
            <a:r>
              <a:rPr lang="en-GB" dirty="0"/>
              <a:t>Employee voice important part of wellbeing and performance</a:t>
            </a:r>
          </a:p>
          <a:p>
            <a:r>
              <a:rPr lang="en-GB" dirty="0"/>
              <a:t>Important to have mechanisms that support genuine two-way communication and consultation</a:t>
            </a:r>
          </a:p>
          <a:p>
            <a:r>
              <a:rPr lang="en-GB" dirty="0"/>
              <a:t>Groups – trade unions, employee representatives, other stakeholders </a:t>
            </a:r>
          </a:p>
          <a:p>
            <a:r>
              <a:rPr lang="en-GB" dirty="0"/>
              <a:t>Need to identify affected parties and ensure consultation is inclusive – night workers, those on maternity/sick leave</a:t>
            </a:r>
          </a:p>
          <a:p>
            <a:r>
              <a:rPr lang="en-GB" dirty="0"/>
              <a:t>Mechanisms – interviews, focus groups, surveys (e.g. engagement surveys), pulse surveys</a:t>
            </a:r>
          </a:p>
          <a:p>
            <a:r>
              <a:rPr lang="en-GB" dirty="0"/>
              <a:t>Important to give feedback on results of consultation</a:t>
            </a:r>
          </a:p>
        </p:txBody>
      </p:sp>
    </p:spTree>
    <p:extLst>
      <p:ext uri="{BB962C8B-B14F-4D97-AF65-F5344CB8AC3E}">
        <p14:creationId xmlns:p14="http://schemas.microsoft.com/office/powerpoint/2010/main" val="151847906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F515-7C14-3929-8536-F6CEA6E08F91}"/>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688F707F-4467-1F56-148A-CCDF53C7A825}"/>
              </a:ext>
            </a:extLst>
          </p:cNvPr>
          <p:cNvSpPr>
            <a:spLocks noGrp="1"/>
          </p:cNvSpPr>
          <p:nvPr>
            <p:ph idx="1"/>
          </p:nvPr>
        </p:nvSpPr>
        <p:spPr/>
        <p:txBody>
          <a:bodyPr/>
          <a:lstStyle/>
          <a:p>
            <a:r>
              <a:rPr lang="en-GB" dirty="0"/>
              <a:t>In groups, research the following methods of consultation, exploring the advantages and disadvantages:</a:t>
            </a:r>
          </a:p>
          <a:p>
            <a:pPr lvl="1"/>
            <a:r>
              <a:rPr lang="en-GB" dirty="0"/>
              <a:t>Focus groups</a:t>
            </a:r>
          </a:p>
          <a:p>
            <a:pPr lvl="1"/>
            <a:r>
              <a:rPr lang="en-GB" dirty="0"/>
              <a:t>Surveys</a:t>
            </a:r>
          </a:p>
          <a:p>
            <a:pPr lvl="1"/>
            <a:r>
              <a:rPr lang="en-GB" dirty="0"/>
              <a:t>Interviews</a:t>
            </a:r>
          </a:p>
        </p:txBody>
      </p:sp>
    </p:spTree>
    <p:extLst>
      <p:ext uri="{BB962C8B-B14F-4D97-AF65-F5344CB8AC3E}">
        <p14:creationId xmlns:p14="http://schemas.microsoft.com/office/powerpoint/2010/main" val="316724577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3DB4C40-7C3B-ECA6-D806-C3BA0C334EB5}"/>
              </a:ext>
            </a:extLst>
          </p:cNvPr>
          <p:cNvSpPr>
            <a:spLocks noGrp="1"/>
          </p:cNvSpPr>
          <p:nvPr>
            <p:ph type="title"/>
          </p:nvPr>
        </p:nvSpPr>
        <p:spPr>
          <a:xfrm>
            <a:off x="358219" y="365125"/>
            <a:ext cx="11481847" cy="1325563"/>
          </a:xfrm>
        </p:spPr>
        <p:txBody>
          <a:bodyPr anchor="ctr">
            <a:normAutofit/>
          </a:bodyPr>
          <a:lstStyle/>
          <a:p>
            <a:r>
              <a:rPr lang="en-US"/>
              <a:t>Identify the Authentic Informal leaders (Katzenbach, Thomas &amp; Anderson, 2019)</a:t>
            </a:r>
            <a:endParaRPr lang="en-GB" dirty="0"/>
          </a:p>
        </p:txBody>
      </p:sp>
      <p:graphicFrame>
        <p:nvGraphicFramePr>
          <p:cNvPr id="7" name="Content Placeholder 2">
            <a:extLst>
              <a:ext uri="{FF2B5EF4-FFF2-40B4-BE49-F238E27FC236}">
                <a16:creationId xmlns:a16="http://schemas.microsoft.com/office/drawing/2014/main" id="{746812A6-003B-6858-A82A-AB90BE3A4DDA}"/>
              </a:ext>
            </a:extLst>
          </p:cNvPr>
          <p:cNvGraphicFramePr>
            <a:graphicFrameLocks noGrp="1"/>
          </p:cNvGraphicFramePr>
          <p:nvPr>
            <p:ph idx="1"/>
            <p:extLst>
              <p:ext uri="{D42A27DB-BD31-4B8C-83A1-F6EECF244321}">
                <p14:modId xmlns:p14="http://schemas.microsoft.com/office/powerpoint/2010/main" val="155788630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488720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F216D1-AF93-9518-90A5-64514FE25120}"/>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kern="1200">
                <a:latin typeface="+mj-lt"/>
                <a:ea typeface="+mj-ea"/>
                <a:cs typeface="+mj-cs"/>
              </a:rPr>
              <a:t>Involve people in decisions</a:t>
            </a:r>
          </a:p>
        </p:txBody>
      </p:sp>
      <p:pic>
        <p:nvPicPr>
          <p:cNvPr id="3" name="Content Placeholder 2" descr="A group of people in different colors&#10;&#10;AI-generated content may be incorrect.">
            <a:extLst>
              <a:ext uri="{FF2B5EF4-FFF2-40B4-BE49-F238E27FC236}">
                <a16:creationId xmlns:a16="http://schemas.microsoft.com/office/drawing/2014/main" id="{75866E49-AF5D-45C9-1B66-1ECCF6D13FE3}"/>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81462" y="1985235"/>
            <a:ext cx="3328175" cy="2288119"/>
          </a:xfrm>
        </p:spPr>
      </p:pic>
      <p:graphicFrame>
        <p:nvGraphicFramePr>
          <p:cNvPr id="7" name="Content Placeholder 2">
            <a:extLst>
              <a:ext uri="{FF2B5EF4-FFF2-40B4-BE49-F238E27FC236}">
                <a16:creationId xmlns:a16="http://schemas.microsoft.com/office/drawing/2014/main" id="{A3644D23-9F2B-3ED1-8404-3A03F196B9DC}"/>
              </a:ext>
            </a:extLst>
          </p:cNvPr>
          <p:cNvGraphicFramePr/>
          <p:nvPr>
            <p:extLst>
              <p:ext uri="{D42A27DB-BD31-4B8C-83A1-F6EECF244321}">
                <p14:modId xmlns:p14="http://schemas.microsoft.com/office/powerpoint/2010/main" val="2481267792"/>
              </p:ext>
            </p:extLst>
          </p:nvPr>
        </p:nvGraphicFramePr>
        <p:xfrm>
          <a:off x="6696856" y="1027906"/>
          <a:ext cx="4898036" cy="44306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3173646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CB35067-8661-193D-9052-BC694A24FA66}"/>
              </a:ext>
            </a:extLst>
          </p:cNvPr>
          <p:cNvSpPr txBox="1">
            <a:spLocks/>
          </p:cNvSpPr>
          <p:nvPr/>
        </p:nvSpPr>
        <p:spPr>
          <a:xfrm>
            <a:off x="512861" y="8273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kern="1200" dirty="0">
                <a:latin typeface="+mj-lt"/>
                <a:ea typeface="+mj-ea"/>
                <a:cs typeface="+mj-cs"/>
              </a:rPr>
              <a:t>How to give autonomy without losing control</a:t>
            </a:r>
          </a:p>
        </p:txBody>
      </p:sp>
      <p:sp>
        <p:nvSpPr>
          <p:cNvPr id="11" name="Content Placeholder 2">
            <a:extLst>
              <a:ext uri="{FF2B5EF4-FFF2-40B4-BE49-F238E27FC236}">
                <a16:creationId xmlns:a16="http://schemas.microsoft.com/office/drawing/2014/main" id="{F141B3BE-BAB9-F0E5-7968-C9EFF90BEB14}"/>
              </a:ext>
            </a:extLst>
          </p:cNvPr>
          <p:cNvSpPr>
            <a:spLocks noGrp="1"/>
          </p:cNvSpPr>
          <p:nvPr>
            <p:ph sz="half" idx="1"/>
          </p:nvPr>
        </p:nvSpPr>
        <p:spPr>
          <a:xfrm>
            <a:off x="838200" y="1346401"/>
            <a:ext cx="5181600" cy="4830563"/>
          </a:xfrm>
        </p:spPr>
        <p:txBody>
          <a:bodyPr/>
          <a:lstStyle/>
          <a:p>
            <a:endParaRPr lang="en-US"/>
          </a:p>
        </p:txBody>
      </p:sp>
      <p:graphicFrame>
        <p:nvGraphicFramePr>
          <p:cNvPr id="7" name="Content Placeholder 2">
            <a:extLst>
              <a:ext uri="{FF2B5EF4-FFF2-40B4-BE49-F238E27FC236}">
                <a16:creationId xmlns:a16="http://schemas.microsoft.com/office/drawing/2014/main" id="{D222B796-55BE-4F63-A700-BD4BF10A86D5}"/>
              </a:ext>
            </a:extLst>
          </p:cNvPr>
          <p:cNvGraphicFramePr/>
          <p:nvPr>
            <p:extLst>
              <p:ext uri="{D42A27DB-BD31-4B8C-83A1-F6EECF244321}">
                <p14:modId xmlns:p14="http://schemas.microsoft.com/office/powerpoint/2010/main" val="400833674"/>
              </p:ext>
            </p:extLst>
          </p:nvPr>
        </p:nvGraphicFramePr>
        <p:xfrm>
          <a:off x="2566955" y="1205351"/>
          <a:ext cx="7517567" cy="4447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878330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1B0C-516F-CBC8-9D64-14307676B845}"/>
              </a:ext>
            </a:extLst>
          </p:cNvPr>
          <p:cNvSpPr>
            <a:spLocks noGrp="1"/>
          </p:cNvSpPr>
          <p:nvPr>
            <p:ph type="title"/>
          </p:nvPr>
        </p:nvSpPr>
        <p:spPr/>
        <p:txBody>
          <a:bodyPr/>
          <a:lstStyle/>
          <a:p>
            <a:r>
              <a:rPr lang="en-GB" dirty="0"/>
              <a:t>Employee Voice during consultation</a:t>
            </a:r>
          </a:p>
        </p:txBody>
      </p:sp>
      <p:sp>
        <p:nvSpPr>
          <p:cNvPr id="3" name="Content Placeholder 2">
            <a:extLst>
              <a:ext uri="{FF2B5EF4-FFF2-40B4-BE49-F238E27FC236}">
                <a16:creationId xmlns:a16="http://schemas.microsoft.com/office/drawing/2014/main" id="{7555E3FA-3D33-C5BB-9397-7B564EC33C28}"/>
              </a:ext>
            </a:extLst>
          </p:cNvPr>
          <p:cNvSpPr>
            <a:spLocks noGrp="1"/>
          </p:cNvSpPr>
          <p:nvPr>
            <p:ph idx="1"/>
          </p:nvPr>
        </p:nvSpPr>
        <p:spPr/>
        <p:txBody>
          <a:bodyPr>
            <a:normAutofit lnSpcReduction="10000"/>
          </a:bodyPr>
          <a:lstStyle/>
          <a:p>
            <a:pPr algn="l" fontAlgn="base"/>
            <a:r>
              <a:rPr lang="en-GB" b="0" i="0" dirty="0">
                <a:solidFill>
                  <a:srgbClr val="000000"/>
                </a:solidFill>
                <a:effectLst/>
                <a:latin typeface="Open Sans" panose="020B0606030504020204" pitchFamily="34" charset="0"/>
              </a:rPr>
              <a:t>Listening to the views of employees and their representatives can help employers make a fully-informed, effective final decision, having considered their employee's thoughts, concerns and issues and with an idea of how to address them.</a:t>
            </a:r>
          </a:p>
          <a:p>
            <a:pPr algn="l" fontAlgn="base"/>
            <a:r>
              <a:rPr lang="en-GB" b="0" i="0" dirty="0">
                <a:solidFill>
                  <a:srgbClr val="000000"/>
                </a:solidFill>
                <a:effectLst/>
                <a:latin typeface="Open Sans" panose="020B0606030504020204" pitchFamily="34" charset="0"/>
              </a:rPr>
              <a:t>Consultation is a general term that can be used to cover several different things. It's important to find out which type of consultation could apply to your situation to make sure you're following the right process. </a:t>
            </a:r>
          </a:p>
          <a:p>
            <a:pPr marL="3657600" lvl="8" indent="0" fontAlgn="base">
              <a:buNone/>
            </a:pPr>
            <a:r>
              <a:rPr lang="en-GB" dirty="0">
                <a:solidFill>
                  <a:srgbClr val="000000"/>
                </a:solidFill>
                <a:latin typeface="Open Sans" panose="020B0606030504020204" pitchFamily="34" charset="0"/>
              </a:rPr>
              <a:t>						(ACAS, 2021)</a:t>
            </a:r>
            <a:endParaRPr lang="en-GB" dirty="0"/>
          </a:p>
        </p:txBody>
      </p:sp>
    </p:spTree>
    <p:extLst>
      <p:ext uri="{BB962C8B-B14F-4D97-AF65-F5344CB8AC3E}">
        <p14:creationId xmlns:p14="http://schemas.microsoft.com/office/powerpoint/2010/main" val="11832631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09E89-CF49-B258-536B-79E717CC234D}"/>
              </a:ext>
            </a:extLst>
          </p:cNvPr>
          <p:cNvSpPr>
            <a:spLocks noGrp="1"/>
          </p:cNvSpPr>
          <p:nvPr>
            <p:ph type="title"/>
          </p:nvPr>
        </p:nvSpPr>
        <p:spPr/>
        <p:txBody>
          <a:bodyPr/>
          <a:lstStyle/>
          <a:p>
            <a:r>
              <a:rPr lang="en-GB" dirty="0"/>
              <a:t>Types of consultation: </a:t>
            </a:r>
          </a:p>
        </p:txBody>
      </p:sp>
      <p:sp>
        <p:nvSpPr>
          <p:cNvPr id="3" name="Content Placeholder 2">
            <a:extLst>
              <a:ext uri="{FF2B5EF4-FFF2-40B4-BE49-F238E27FC236}">
                <a16:creationId xmlns:a16="http://schemas.microsoft.com/office/drawing/2014/main" id="{E803AC0F-5DA2-9A99-1FD2-6653F9100081}"/>
              </a:ext>
            </a:extLst>
          </p:cNvPr>
          <p:cNvSpPr>
            <a:spLocks noGrp="1"/>
          </p:cNvSpPr>
          <p:nvPr>
            <p:ph idx="1"/>
          </p:nvPr>
        </p:nvSpPr>
        <p:spPr/>
        <p:txBody>
          <a:bodyPr>
            <a:normAutofit lnSpcReduction="10000"/>
          </a:bodyPr>
          <a:lstStyle/>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'good practice consultation' – for when consultation could be a useful tool, for example fact-finding or exploring whether to introduce a working from home policy</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'consultation under the law' – for when there is a potential legal implication, for example in redundancy situations where individual consultation is required as part of a fair process</a:t>
            </a:r>
          </a:p>
          <a:p>
            <a:pPr algn="l" fontAlgn="base">
              <a:buFont typeface="Arial" panose="020B0604020202020204" pitchFamily="34" charset="0"/>
              <a:buChar char="•"/>
            </a:pPr>
            <a:r>
              <a:rPr lang="en-GB" b="0" i="0" dirty="0">
                <a:solidFill>
                  <a:srgbClr val="000000"/>
                </a:solidFill>
                <a:effectLst/>
                <a:latin typeface="Open Sans" panose="020B0606030504020204" pitchFamily="34" charset="0"/>
              </a:rPr>
              <a:t>'collective consultation' – for when the law requires an employer to take all reasonable steps, following a set process, to consult with employee representatives</a:t>
            </a:r>
          </a:p>
          <a:p>
            <a:endParaRPr lang="en-GB" dirty="0"/>
          </a:p>
        </p:txBody>
      </p:sp>
    </p:spTree>
    <p:extLst>
      <p:ext uri="{BB962C8B-B14F-4D97-AF65-F5344CB8AC3E}">
        <p14:creationId xmlns:p14="http://schemas.microsoft.com/office/powerpoint/2010/main" val="67042923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66284-A9B6-C31C-157C-A5F2B64EEB44}"/>
              </a:ext>
            </a:extLst>
          </p:cNvPr>
          <p:cNvSpPr>
            <a:spLocks noGrp="1"/>
          </p:cNvSpPr>
          <p:nvPr>
            <p:ph type="title"/>
          </p:nvPr>
        </p:nvSpPr>
        <p:spPr>
          <a:xfrm>
            <a:off x="358219" y="365125"/>
            <a:ext cx="11481847" cy="1325563"/>
          </a:xfrm>
        </p:spPr>
        <p:txBody>
          <a:bodyPr anchor="ctr">
            <a:normAutofit/>
          </a:bodyPr>
          <a:lstStyle/>
          <a:p>
            <a:r>
              <a:rPr lang="en-GB" dirty="0"/>
              <a:t>Consultation can help….</a:t>
            </a:r>
          </a:p>
        </p:txBody>
      </p:sp>
      <p:graphicFrame>
        <p:nvGraphicFramePr>
          <p:cNvPr id="5" name="Content Placeholder 2">
            <a:extLst>
              <a:ext uri="{FF2B5EF4-FFF2-40B4-BE49-F238E27FC236}">
                <a16:creationId xmlns:a16="http://schemas.microsoft.com/office/drawing/2014/main" id="{A31E778E-B660-0CBF-2CEB-71F2563CDDA8}"/>
              </a:ext>
            </a:extLst>
          </p:cNvPr>
          <p:cNvGraphicFramePr>
            <a:graphicFrameLocks noGrp="1"/>
          </p:cNvGraphicFramePr>
          <p:nvPr>
            <p:ph idx="1"/>
            <p:extLst>
              <p:ext uri="{D42A27DB-BD31-4B8C-83A1-F6EECF244321}">
                <p14:modId xmlns:p14="http://schemas.microsoft.com/office/powerpoint/2010/main" val="242397012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211698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6EA4A-C3CC-943A-F405-B6895A937C6E}"/>
              </a:ext>
            </a:extLst>
          </p:cNvPr>
          <p:cNvSpPr>
            <a:spLocks noGrp="1"/>
          </p:cNvSpPr>
          <p:nvPr>
            <p:ph type="title"/>
          </p:nvPr>
        </p:nvSpPr>
        <p:spPr>
          <a:xfrm>
            <a:off x="358219" y="365125"/>
            <a:ext cx="11481847" cy="1325563"/>
          </a:xfrm>
        </p:spPr>
        <p:txBody>
          <a:bodyPr anchor="ctr">
            <a:normAutofit/>
          </a:bodyPr>
          <a:lstStyle/>
          <a:p>
            <a:r>
              <a:rPr lang="en-GB" dirty="0"/>
              <a:t>Methods of consultation</a:t>
            </a:r>
          </a:p>
        </p:txBody>
      </p:sp>
      <p:graphicFrame>
        <p:nvGraphicFramePr>
          <p:cNvPr id="4" name="Content Placeholder 3">
            <a:extLst>
              <a:ext uri="{FF2B5EF4-FFF2-40B4-BE49-F238E27FC236}">
                <a16:creationId xmlns:a16="http://schemas.microsoft.com/office/drawing/2014/main" id="{BFF47607-9D54-D6AD-A216-D17D2364E309}"/>
              </a:ext>
            </a:extLst>
          </p:cNvPr>
          <p:cNvGraphicFramePr>
            <a:graphicFrameLocks noGrp="1"/>
          </p:cNvGraphicFramePr>
          <p:nvPr>
            <p:ph idx="1"/>
            <p:extLst>
              <p:ext uri="{D42A27DB-BD31-4B8C-83A1-F6EECF244321}">
                <p14:modId xmlns:p14="http://schemas.microsoft.com/office/powerpoint/2010/main" val="78354783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75802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D0011-A2A4-9DE1-4C18-F8AB74492CF2}"/>
              </a:ext>
            </a:extLst>
          </p:cNvPr>
          <p:cNvSpPr>
            <a:spLocks noGrp="1"/>
          </p:cNvSpPr>
          <p:nvPr>
            <p:ph type="title"/>
          </p:nvPr>
        </p:nvSpPr>
        <p:spPr>
          <a:xfrm>
            <a:off x="358219" y="365125"/>
            <a:ext cx="11481847" cy="1325563"/>
          </a:xfrm>
        </p:spPr>
        <p:txBody>
          <a:bodyPr anchor="ctr">
            <a:normAutofit/>
          </a:bodyPr>
          <a:lstStyle/>
          <a:p>
            <a:r>
              <a:rPr lang="en-GB" dirty="0"/>
              <a:t>Methods of consultation</a:t>
            </a:r>
          </a:p>
        </p:txBody>
      </p:sp>
      <p:graphicFrame>
        <p:nvGraphicFramePr>
          <p:cNvPr id="4" name="Content Placeholder 3">
            <a:extLst>
              <a:ext uri="{FF2B5EF4-FFF2-40B4-BE49-F238E27FC236}">
                <a16:creationId xmlns:a16="http://schemas.microsoft.com/office/drawing/2014/main" id="{689C93A7-848D-8E53-19EF-2752791F345F}"/>
              </a:ext>
            </a:extLst>
          </p:cNvPr>
          <p:cNvGraphicFramePr>
            <a:graphicFrameLocks noGrp="1"/>
          </p:cNvGraphicFramePr>
          <p:nvPr>
            <p:ph idx="1"/>
            <p:extLst>
              <p:ext uri="{D42A27DB-BD31-4B8C-83A1-F6EECF244321}">
                <p14:modId xmlns:p14="http://schemas.microsoft.com/office/powerpoint/2010/main" val="201115933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355337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CBC27-B6C4-2F34-7E98-27511E4C3B7C}"/>
              </a:ext>
            </a:extLst>
          </p:cNvPr>
          <p:cNvSpPr>
            <a:spLocks noGrp="1"/>
          </p:cNvSpPr>
          <p:nvPr>
            <p:ph type="title"/>
          </p:nvPr>
        </p:nvSpPr>
        <p:spPr/>
        <p:txBody>
          <a:bodyPr>
            <a:normAutofit/>
          </a:bodyPr>
          <a:lstStyle/>
          <a:p>
            <a:r>
              <a:rPr lang="en-GB" b="1" dirty="0"/>
              <a:t>Sources on Communication and Consultation</a:t>
            </a:r>
          </a:p>
        </p:txBody>
      </p:sp>
      <p:sp>
        <p:nvSpPr>
          <p:cNvPr id="3" name="Content Placeholder 2">
            <a:extLst>
              <a:ext uri="{FF2B5EF4-FFF2-40B4-BE49-F238E27FC236}">
                <a16:creationId xmlns:a16="http://schemas.microsoft.com/office/drawing/2014/main" id="{DF03ECD7-C92B-CF88-29A9-5D19E77E255A}"/>
              </a:ext>
            </a:extLst>
          </p:cNvPr>
          <p:cNvSpPr>
            <a:spLocks noGrp="1"/>
          </p:cNvSpPr>
          <p:nvPr>
            <p:ph idx="1"/>
          </p:nvPr>
        </p:nvSpPr>
        <p:spPr/>
        <p:txBody>
          <a:bodyPr/>
          <a:lstStyle/>
          <a:p>
            <a:r>
              <a:rPr lang="en-GB" dirty="0"/>
              <a:t>Page 61 and 107-108 of Studying Human Resource Management</a:t>
            </a:r>
          </a:p>
          <a:p>
            <a:r>
              <a:rPr lang="en-GB" dirty="0"/>
              <a:t>CIPD Factsheets – Employment Relations, Employee Voice, Employee Communication </a:t>
            </a:r>
          </a:p>
          <a:p>
            <a:r>
              <a:rPr lang="en-GB" dirty="0">
                <a:hlinkClick r:id="rId3"/>
              </a:rPr>
              <a:t>https://www.acas.org.uk/consulting-employees</a:t>
            </a:r>
            <a:endParaRPr lang="en-GB" dirty="0"/>
          </a:p>
          <a:p>
            <a:r>
              <a:rPr lang="en-GB" dirty="0">
                <a:hlinkClick r:id="rId4"/>
              </a:rPr>
              <a:t>https://www.cipd.org/uk/knowledge/case-studies/flexible-working-lendlease/</a:t>
            </a:r>
            <a:endParaRPr lang="en-GB" dirty="0"/>
          </a:p>
          <a:p>
            <a:pPr marL="0" indent="0">
              <a:buNone/>
            </a:pPr>
            <a:endParaRPr lang="en-GB" dirty="0"/>
          </a:p>
        </p:txBody>
      </p:sp>
    </p:spTree>
    <p:extLst>
      <p:ext uri="{BB962C8B-B14F-4D97-AF65-F5344CB8AC3E}">
        <p14:creationId xmlns:p14="http://schemas.microsoft.com/office/powerpoint/2010/main" val="240986845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US" sz="900" b="0" i="0" u="none" strike="noStrike" kern="1200" cap="none" spc="0" normalizeH="0" baseline="0" noProof="0" dirty="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81183" y="15125"/>
            <a:ext cx="9913722" cy="626639"/>
          </a:xfrm>
        </p:spPr>
        <p:txBody>
          <a:bodyPr>
            <a:noAutofit/>
          </a:bodyPr>
          <a:lstStyle/>
          <a:p>
            <a:r>
              <a:rPr lang="en-GB" sz="4400" b="0" dirty="0">
                <a:latin typeface="Arial" panose="020B0604020202020204" pitchFamily="34" charset="0"/>
                <a:cs typeface="Arial" panose="020B0604020202020204" pitchFamily="34" charset="0"/>
              </a:rPr>
              <a:t>Understanding individual differences…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877159" y="1057337"/>
            <a:ext cx="4771309"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534638" y="5846662"/>
            <a:ext cx="8677981" cy="1015663"/>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What do you notice about your energy &amp; wellness? Highs? Lows?</a:t>
            </a:r>
          </a:p>
          <a:p>
            <a:r>
              <a:rPr lang="en-GB" sz="2000" dirty="0">
                <a:solidFill>
                  <a:schemeClr val="bg1"/>
                </a:solidFill>
                <a:latin typeface="Arial" panose="020B0604020202020204" pitchFamily="34" charset="0"/>
                <a:cs typeface="Arial" panose="020B0604020202020204" pitchFamily="34" charset="0"/>
              </a:rPr>
              <a:t>What can I/we do so that you move up from where you are? </a:t>
            </a:r>
          </a:p>
          <a:p>
            <a:r>
              <a:rPr lang="en-GB" sz="2000" dirty="0">
                <a:solidFill>
                  <a:schemeClr val="bg1"/>
                </a:solidFill>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143795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306859" y="237377"/>
            <a:ext cx="8787714" cy="1325563"/>
          </a:xfrm>
        </p:spPr>
        <p:txBody>
          <a:bodyPr>
            <a:normAutofit/>
          </a:bodyPr>
          <a:lstStyle/>
          <a:p>
            <a:pPr algn="ctr"/>
            <a:r>
              <a:rPr lang="en-US" dirty="0">
                <a:latin typeface="Arial" panose="020B0604020202020204" pitchFamily="34" charset="0"/>
                <a:cs typeface="Arial" panose="020B0604020202020204" pitchFamily="34" charset="0"/>
              </a:rPr>
              <a:t>What is the impact of sharing power &amp; focusing on learning?</a:t>
            </a:r>
          </a:p>
        </p:txBody>
      </p:sp>
      <p:pic>
        <p:nvPicPr>
          <p:cNvPr id="3" name="Picture 2" descr="3 Things You Can Do to Boost Your Company's Growth | Inc.com">
            <a:extLst>
              <a:ext uri="{FF2B5EF4-FFF2-40B4-BE49-F238E27FC236}">
                <a16:creationId xmlns:a16="http://schemas.microsoft.com/office/drawing/2014/main" id="{E3BF472D-D730-B0ED-A1DF-F324E1E73C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1916" y="1686409"/>
            <a:ext cx="3325513" cy="1870601"/>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66A4AD9-362C-8616-78FD-06653B0B5B58}"/>
              </a:ext>
            </a:extLst>
          </p:cNvPr>
          <p:cNvSpPr txBox="1"/>
          <p:nvPr/>
        </p:nvSpPr>
        <p:spPr>
          <a:xfrm>
            <a:off x="8247613" y="3691912"/>
            <a:ext cx="3814118" cy="1815882"/>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Growth &amp; achieving potential</a:t>
            </a:r>
            <a:r>
              <a:rPr lang="en-GB" sz="2800" dirty="0">
                <a:latin typeface="Arial" panose="020B0604020202020204" pitchFamily="34" charset="0"/>
                <a:cs typeface="Arial" panose="020B0604020202020204" pitchFamily="34" charset="0"/>
              </a:rPr>
              <a:t>: individuals</a:t>
            </a:r>
            <a:r>
              <a:rPr lang="en-US"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organisations</a:t>
            </a:r>
            <a:r>
              <a:rPr lang="en-US" sz="2800" dirty="0">
                <a:latin typeface="Arial" panose="020B0604020202020204" pitchFamily="34" charset="0"/>
                <a:cs typeface="Arial" panose="020B0604020202020204" pitchFamily="34" charset="0"/>
              </a:rPr>
              <a:t> &amp;</a:t>
            </a:r>
          </a:p>
          <a:p>
            <a:pPr algn="ctr"/>
            <a:r>
              <a:rPr lang="en-US" sz="2800" dirty="0">
                <a:latin typeface="Arial" panose="020B0604020202020204" pitchFamily="34" charset="0"/>
                <a:cs typeface="Arial" panose="020B0604020202020204" pitchFamily="34" charset="0"/>
              </a:rPr>
              <a:t>communities</a:t>
            </a:r>
            <a:endParaRPr lang="en-US" sz="3600" dirty="0">
              <a:latin typeface="Arial" panose="020B0604020202020204" pitchFamily="34" charset="0"/>
              <a:cs typeface="Arial" panose="020B0604020202020204" pitchFamily="34" charset="0"/>
            </a:endParaRPr>
          </a:p>
        </p:txBody>
      </p:sp>
      <p:pic>
        <p:nvPicPr>
          <p:cNvPr id="2050" name="Picture 2" descr="Participation Stock Photos, Royalty Free Participation Images |  Depositphotos">
            <a:extLst>
              <a:ext uri="{FF2B5EF4-FFF2-40B4-BE49-F238E27FC236}">
                <a16:creationId xmlns:a16="http://schemas.microsoft.com/office/drawing/2014/main" id="{EE6CE77C-584A-11CC-FF55-D53344C4F62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197"/>
          <a:stretch/>
        </p:blipFill>
        <p:spPr bwMode="auto">
          <a:xfrm>
            <a:off x="245899" y="1808329"/>
            <a:ext cx="3359127" cy="1870601"/>
          </a:xfrm>
          <a:prstGeom prst="rect">
            <a:avLst/>
          </a:prstGeom>
          <a:noFill/>
          <a:effectLst>
            <a:softEdge rad="47027"/>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E05239-8183-1DAD-6AB2-F9933B702DF8}"/>
              </a:ext>
            </a:extLst>
          </p:cNvPr>
          <p:cNvSpPr txBox="1"/>
          <p:nvPr/>
        </p:nvSpPr>
        <p:spPr>
          <a:xfrm>
            <a:off x="130268" y="3911175"/>
            <a:ext cx="3814118" cy="1815882"/>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Participation &amp; ownership</a:t>
            </a:r>
            <a:r>
              <a:rPr lang="en-GB" sz="2800" dirty="0">
                <a:latin typeface="Arial" panose="020B0604020202020204" pitchFamily="34" charset="0"/>
                <a:cs typeface="Arial" panose="020B0604020202020204" pitchFamily="34" charset="0"/>
              </a:rPr>
              <a:t>: increased by “if you decide you own it”</a:t>
            </a:r>
            <a:endParaRPr lang="en-US" sz="3600" dirty="0">
              <a:latin typeface="Arial" panose="020B0604020202020204" pitchFamily="34" charset="0"/>
              <a:cs typeface="Arial" panose="020B0604020202020204" pitchFamily="34" charset="0"/>
            </a:endParaRPr>
          </a:p>
        </p:txBody>
      </p:sp>
      <p:pic>
        <p:nvPicPr>
          <p:cNvPr id="2052" name="Picture 4" descr="outcome clipart - Clip Art Library">
            <a:extLst>
              <a:ext uri="{FF2B5EF4-FFF2-40B4-BE49-F238E27FC236}">
                <a16:creationId xmlns:a16="http://schemas.microsoft.com/office/drawing/2014/main" id="{2EC9A5E3-1A8B-12C3-FCFC-A8F0B3D0A79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712" b="15622"/>
          <a:stretch/>
        </p:blipFill>
        <p:spPr bwMode="auto">
          <a:xfrm>
            <a:off x="4896391" y="3648318"/>
            <a:ext cx="2381204" cy="2044212"/>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78B9AAB-C654-424F-0AF2-2B5E868943AA}"/>
              </a:ext>
            </a:extLst>
          </p:cNvPr>
          <p:cNvSpPr txBox="1"/>
          <p:nvPr/>
        </p:nvSpPr>
        <p:spPr>
          <a:xfrm>
            <a:off x="4179263" y="1829116"/>
            <a:ext cx="3738416" cy="1815882"/>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Outcomes achieved</a:t>
            </a:r>
            <a:r>
              <a:rPr lang="en-GB" sz="2800" dirty="0">
                <a:latin typeface="Arial" panose="020B0604020202020204" pitchFamily="34" charset="0"/>
                <a:cs typeface="Arial" panose="020B0604020202020204" pitchFamily="34" charset="0"/>
              </a:rPr>
              <a:t>:</a:t>
            </a:r>
          </a:p>
          <a:p>
            <a:pPr algn="ctr"/>
            <a:r>
              <a:rPr lang="en-GB" sz="2800" dirty="0">
                <a:latin typeface="Arial" panose="020B0604020202020204" pitchFamily="34" charset="0"/>
                <a:cs typeface="Arial" panose="020B0604020202020204" pitchFamily="34" charset="0"/>
              </a:rPr>
              <a:t>Profits, efficiency, creativity, awareness, impact </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931057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374571" y="27453"/>
            <a:ext cx="8787714" cy="923208"/>
          </a:xfrm>
        </p:spPr>
        <p:txBody>
          <a:bodyPr/>
          <a:lstStyle/>
          <a:p>
            <a:pPr algn="ctr"/>
            <a:r>
              <a:rPr lang="en-US" dirty="0">
                <a:latin typeface="Arial" panose="020B0604020202020204" pitchFamily="34" charset="0"/>
                <a:cs typeface="Arial" panose="020B0604020202020204" pitchFamily="34" charset="0"/>
              </a:rPr>
              <a:t>How do we share power?</a:t>
            </a:r>
          </a:p>
        </p:txBody>
      </p:sp>
      <p:sp>
        <p:nvSpPr>
          <p:cNvPr id="5" name="TextBox 4">
            <a:extLst>
              <a:ext uri="{FF2B5EF4-FFF2-40B4-BE49-F238E27FC236}">
                <a16:creationId xmlns:a16="http://schemas.microsoft.com/office/drawing/2014/main" id="{466A4AD9-362C-8616-78FD-06653B0B5B58}"/>
              </a:ext>
            </a:extLst>
          </p:cNvPr>
          <p:cNvSpPr txBox="1"/>
          <p:nvPr/>
        </p:nvSpPr>
        <p:spPr>
          <a:xfrm>
            <a:off x="6096000" y="3995599"/>
            <a:ext cx="3173932" cy="1384995"/>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Ask questions</a:t>
            </a:r>
            <a:r>
              <a:rPr lang="en-GB" sz="2800" dirty="0">
                <a:latin typeface="Arial" panose="020B0604020202020204" pitchFamily="34" charset="0"/>
                <a:cs typeface="Arial" panose="020B0604020202020204" pitchFamily="34" charset="0"/>
              </a:rPr>
              <a:t>: to help everyone achieve outcomes</a:t>
            </a:r>
            <a:endParaRPr lang="en-US" sz="3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4E05239-8183-1DAD-6AB2-F9933B702DF8}"/>
              </a:ext>
            </a:extLst>
          </p:cNvPr>
          <p:cNvSpPr txBox="1"/>
          <p:nvPr/>
        </p:nvSpPr>
        <p:spPr>
          <a:xfrm>
            <a:off x="3240559" y="950601"/>
            <a:ext cx="3175535" cy="2246769"/>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Difference/</a:t>
            </a:r>
          </a:p>
          <a:p>
            <a:r>
              <a:rPr lang="en-GB" sz="2800" b="1" dirty="0">
                <a:latin typeface="Arial" panose="020B0604020202020204" pitchFamily="34" charset="0"/>
                <a:cs typeface="Arial" panose="020B0604020202020204" pitchFamily="34" charset="0"/>
              </a:rPr>
              <a:t>diversity</a:t>
            </a:r>
            <a:r>
              <a:rPr lang="en-GB" sz="2800" dirty="0">
                <a:latin typeface="Arial" panose="020B0604020202020204" pitchFamily="34" charset="0"/>
                <a:cs typeface="Arial" panose="020B0604020202020204" pitchFamily="34" charset="0"/>
              </a:rPr>
              <a:t>: recognise, understand &amp; genuinely value</a:t>
            </a:r>
            <a:endParaRPr lang="en-US" sz="3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78B9AAB-C654-424F-0AF2-2B5E868943AA}"/>
              </a:ext>
            </a:extLst>
          </p:cNvPr>
          <p:cNvSpPr txBox="1"/>
          <p:nvPr/>
        </p:nvSpPr>
        <p:spPr>
          <a:xfrm>
            <a:off x="1741546" y="3429000"/>
            <a:ext cx="2449462" cy="2246769"/>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Listen</a:t>
            </a:r>
            <a:r>
              <a:rPr lang="en-GB" sz="2800" dirty="0">
                <a:latin typeface="Arial" panose="020B0604020202020204" pitchFamily="34" charset="0"/>
                <a:cs typeface="Arial" panose="020B0604020202020204" pitchFamily="34" charset="0"/>
              </a:rPr>
              <a:t>:</a:t>
            </a:r>
          </a:p>
          <a:p>
            <a:pPr algn="ctr"/>
            <a:r>
              <a:rPr lang="en-GB" sz="2800" dirty="0">
                <a:latin typeface="Arial" panose="020B0604020202020204" pitchFamily="34" charset="0"/>
                <a:cs typeface="Arial" panose="020B0604020202020204" pitchFamily="34" charset="0"/>
              </a:rPr>
              <a:t>To hear and understand and give space</a:t>
            </a:r>
            <a:endParaRPr lang="en-US" sz="3600" dirty="0">
              <a:latin typeface="Arial" panose="020B0604020202020204" pitchFamily="34" charset="0"/>
              <a:cs typeface="Arial" panose="020B0604020202020204" pitchFamily="34" charset="0"/>
            </a:endParaRPr>
          </a:p>
        </p:txBody>
      </p:sp>
      <p:pic>
        <p:nvPicPr>
          <p:cNvPr id="8" name="Picture 2" descr="The Value of Diversity – PRsay">
            <a:extLst>
              <a:ext uri="{FF2B5EF4-FFF2-40B4-BE49-F238E27FC236}">
                <a16:creationId xmlns:a16="http://schemas.microsoft.com/office/drawing/2014/main" id="{A098F075-8FB3-DB41-20FE-D7BAA8F157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674" y="923870"/>
            <a:ext cx="2925885" cy="2230044"/>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pic>
        <p:nvPicPr>
          <p:cNvPr id="5122" name="Picture 2" descr="Sense of Hearing Stock Photo by ©lenmdp 7602258">
            <a:extLst>
              <a:ext uri="{FF2B5EF4-FFF2-40B4-BE49-F238E27FC236}">
                <a16:creationId xmlns:a16="http://schemas.microsoft.com/office/drawing/2014/main" id="{FA4A02C1-7C00-0084-019D-7879A8E3E5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1007" y="3345507"/>
            <a:ext cx="1008010" cy="2132519"/>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pic>
        <p:nvPicPr>
          <p:cNvPr id="9" name="Picture 2" descr="Sense of Hearing Stock Photo by ©lenmdp 7602258">
            <a:extLst>
              <a:ext uri="{FF2B5EF4-FFF2-40B4-BE49-F238E27FC236}">
                <a16:creationId xmlns:a16="http://schemas.microsoft.com/office/drawing/2014/main" id="{5870FD1A-1789-D774-3F9D-28312B30B1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481733" y="3186531"/>
            <a:ext cx="1158300" cy="2450470"/>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pic>
        <p:nvPicPr>
          <p:cNvPr id="5124" name="Picture 4" descr="Powerful Coaching questions | Crowe Associates">
            <a:extLst>
              <a:ext uri="{FF2B5EF4-FFF2-40B4-BE49-F238E27FC236}">
                <a16:creationId xmlns:a16="http://schemas.microsoft.com/office/drawing/2014/main" id="{78154EF5-AA16-0267-494B-96B2F651E8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6135" y="1235688"/>
            <a:ext cx="2545411" cy="254541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2CA9890-C4A2-E963-1AA1-FB9F3619F965}"/>
              </a:ext>
            </a:extLst>
          </p:cNvPr>
          <p:cNvSpPr txBox="1"/>
          <p:nvPr/>
        </p:nvSpPr>
        <p:spPr>
          <a:xfrm>
            <a:off x="9094573" y="1290336"/>
            <a:ext cx="2949145" cy="2246769"/>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Avoid</a:t>
            </a:r>
            <a:r>
              <a:rPr lang="en-GB" sz="2800" dirty="0">
                <a:latin typeface="Arial" panose="020B0604020202020204" pitchFamily="34" charset="0"/>
                <a:cs typeface="Arial" panose="020B0604020202020204" pitchFamily="34" charset="0"/>
              </a:rPr>
              <a:t>: giving answers, interrupting, self curiosity questions</a:t>
            </a:r>
            <a:endParaRPr lang="en-US" sz="3600" dirty="0">
              <a:latin typeface="Arial" panose="020B0604020202020204" pitchFamily="34" charset="0"/>
              <a:cs typeface="Arial" panose="020B0604020202020204" pitchFamily="34" charset="0"/>
            </a:endParaRPr>
          </a:p>
        </p:txBody>
      </p:sp>
      <p:pic>
        <p:nvPicPr>
          <p:cNvPr id="5126" name="Picture 6" descr="Stop symbol Images | Free Vectors, Stock Photos &amp; PSD">
            <a:extLst>
              <a:ext uri="{FF2B5EF4-FFF2-40B4-BE49-F238E27FC236}">
                <a16:creationId xmlns:a16="http://schemas.microsoft.com/office/drawing/2014/main" id="{85D2E681-65EB-3ADA-1B03-1CE25ABEE1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698" y="3537105"/>
            <a:ext cx="1619272" cy="1619272"/>
          </a:xfrm>
          <a:prstGeom prst="rect">
            <a:avLst/>
          </a:prstGeom>
          <a:noFill/>
          <a:effectLst>
            <a:softEdge rad="2032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07750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F73DD-8C15-8657-A6AA-91C08D178A89}"/>
              </a:ext>
            </a:extLst>
          </p:cNvPr>
          <p:cNvSpPr>
            <a:spLocks noGrp="1"/>
          </p:cNvSpPr>
          <p:nvPr>
            <p:ph type="title"/>
          </p:nvPr>
        </p:nvSpPr>
        <p:spPr/>
        <p:txBody>
          <a:bodyPr/>
          <a:lstStyle/>
          <a:p>
            <a:r>
              <a:rPr lang="en-GB" b="1" dirty="0"/>
              <a:t>Researching your Assignment</a:t>
            </a:r>
          </a:p>
        </p:txBody>
      </p:sp>
      <p:sp>
        <p:nvSpPr>
          <p:cNvPr id="3" name="Content Placeholder 2">
            <a:extLst>
              <a:ext uri="{FF2B5EF4-FFF2-40B4-BE49-F238E27FC236}">
                <a16:creationId xmlns:a16="http://schemas.microsoft.com/office/drawing/2014/main" id="{274163A7-AC17-409C-7EF5-647A2193D275}"/>
              </a:ext>
            </a:extLst>
          </p:cNvPr>
          <p:cNvSpPr>
            <a:spLocks noGrp="1"/>
          </p:cNvSpPr>
          <p:nvPr>
            <p:ph idx="1"/>
          </p:nvPr>
        </p:nvSpPr>
        <p:spPr/>
        <p:txBody>
          <a:bodyPr>
            <a:normAutofit lnSpcReduction="10000"/>
          </a:bodyPr>
          <a:lstStyle/>
          <a:p>
            <a:r>
              <a:rPr lang="en-GB" dirty="0"/>
              <a:t>Core textbooks (e.g. ‘Studying Human Resource Management’) will provide basic information.</a:t>
            </a:r>
          </a:p>
          <a:p>
            <a:r>
              <a:rPr lang="en-GB" dirty="0"/>
              <a:t>Need to build on this – use other books, CIPD website, library catalogue, industry sources and credible websites (e.g. People Management, Personnel Today; organisational websites – ACAS; consultants – McKinsey, Deloitte).</a:t>
            </a:r>
          </a:p>
          <a:p>
            <a:r>
              <a:rPr lang="en-GB" dirty="0"/>
              <a:t>At least 3-5 references per answer.</a:t>
            </a:r>
          </a:p>
          <a:p>
            <a:r>
              <a:rPr lang="en-GB" dirty="0"/>
              <a:t>Do NOT use assignment help websites or commercial websites such as Mindtools to underpin points. </a:t>
            </a:r>
          </a:p>
        </p:txBody>
      </p:sp>
    </p:spTree>
    <p:extLst>
      <p:ext uri="{BB962C8B-B14F-4D97-AF65-F5344CB8AC3E}">
        <p14:creationId xmlns:p14="http://schemas.microsoft.com/office/powerpoint/2010/main" val="177803258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9639-138A-B657-8A10-C5326C4028C0}"/>
              </a:ext>
            </a:extLst>
          </p:cNvPr>
          <p:cNvSpPr>
            <a:spLocks noGrp="1"/>
          </p:cNvSpPr>
          <p:nvPr>
            <p:ph type="title"/>
          </p:nvPr>
        </p:nvSpPr>
        <p:spPr/>
        <p:txBody>
          <a:bodyPr/>
          <a:lstStyle/>
          <a:p>
            <a:r>
              <a:rPr lang="en-GB" b="1" dirty="0"/>
              <a:t>Referencing your Work</a:t>
            </a:r>
          </a:p>
        </p:txBody>
      </p:sp>
      <p:sp>
        <p:nvSpPr>
          <p:cNvPr id="3" name="Content Placeholder 2">
            <a:extLst>
              <a:ext uri="{FF2B5EF4-FFF2-40B4-BE49-F238E27FC236}">
                <a16:creationId xmlns:a16="http://schemas.microsoft.com/office/drawing/2014/main" id="{8E87FA8D-5FC7-E478-7090-058476F834C4}"/>
              </a:ext>
            </a:extLst>
          </p:cNvPr>
          <p:cNvSpPr>
            <a:spLocks noGrp="1"/>
          </p:cNvSpPr>
          <p:nvPr>
            <p:ph idx="1"/>
          </p:nvPr>
        </p:nvSpPr>
        <p:spPr/>
        <p:txBody>
          <a:bodyPr/>
          <a:lstStyle/>
          <a:p>
            <a:r>
              <a:rPr lang="en-GB" dirty="0"/>
              <a:t>Need to acknowledge your sources (what you used as the basis of your answers)</a:t>
            </a:r>
          </a:p>
          <a:p>
            <a:r>
              <a:rPr lang="en-GB" dirty="0"/>
              <a:t>Intext citations</a:t>
            </a:r>
          </a:p>
          <a:p>
            <a:r>
              <a:rPr lang="en-GB" dirty="0"/>
              <a:t>Reference list/Bibliography</a:t>
            </a:r>
          </a:p>
          <a:p>
            <a:r>
              <a:rPr lang="en-GB" dirty="0"/>
              <a:t>Use quotes sparingly</a:t>
            </a:r>
          </a:p>
        </p:txBody>
      </p:sp>
    </p:spTree>
    <p:extLst>
      <p:ext uri="{BB962C8B-B14F-4D97-AF65-F5344CB8AC3E}">
        <p14:creationId xmlns:p14="http://schemas.microsoft.com/office/powerpoint/2010/main" val="282927278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1723723" y="725380"/>
            <a:ext cx="8744554" cy="5783511"/>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0136" y="596185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adapted and licensed under a </a:t>
            </a:r>
            <a:r>
              <a:rPr lang="en-GB" sz="1400" b="1" dirty="0">
                <a:solidFill>
                  <a:srgbClr val="0563C1"/>
                </a:solidFill>
                <a:ea typeface="+mn-lt"/>
                <a:cs typeface="+mn-lt"/>
                <a:hlinkClick r:id="rId4"/>
              </a:rPr>
              <a:t>Creative Commons Attribution 4.0 International License</a:t>
            </a:r>
            <a:r>
              <a:rPr lang="en-GB" sz="1400" dirty="0">
                <a:ea typeface="+mn-lt"/>
                <a:cs typeface="+mn-lt"/>
              </a:rPr>
              <a:t>. Attribution: </a:t>
            </a:r>
            <a:r>
              <a:rPr lang="en-GB" sz="1400" dirty="0">
                <a:ea typeface="+mn-lt"/>
                <a:cs typeface="+mn-lt"/>
                <a:hlinkClick r:id="rId5"/>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2289216" y="13653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In-text citation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772450" y="136538"/>
            <a:ext cx="34192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Full reference list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290222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926F-522B-D743-81FC-B4930EB0D849}"/>
              </a:ext>
            </a:extLst>
          </p:cNvPr>
          <p:cNvSpPr>
            <a:spLocks noGrp="1"/>
          </p:cNvSpPr>
          <p:nvPr>
            <p:ph type="title"/>
          </p:nvPr>
        </p:nvSpPr>
        <p:spPr>
          <a:xfrm>
            <a:off x="609600" y="274638"/>
            <a:ext cx="10972800" cy="608231"/>
          </a:xfrm>
        </p:spPr>
        <p:txBody>
          <a:bodyPr>
            <a:normAutofit fontScale="90000"/>
          </a:bodyPr>
          <a:lstStyle/>
          <a:p>
            <a:r>
              <a:rPr lang="en-GB" b="1" dirty="0"/>
              <a:t>Tips for Responding to Tasks</a:t>
            </a:r>
          </a:p>
        </p:txBody>
      </p:sp>
      <p:sp>
        <p:nvSpPr>
          <p:cNvPr id="3" name="Content Placeholder 2">
            <a:extLst>
              <a:ext uri="{FF2B5EF4-FFF2-40B4-BE49-F238E27FC236}">
                <a16:creationId xmlns:a16="http://schemas.microsoft.com/office/drawing/2014/main" id="{1F6F5E8D-3237-9F72-3FD1-8042EA0006FA}"/>
              </a:ext>
            </a:extLst>
          </p:cNvPr>
          <p:cNvSpPr>
            <a:spLocks noGrp="1"/>
          </p:cNvSpPr>
          <p:nvPr>
            <p:ph idx="1"/>
          </p:nvPr>
        </p:nvSpPr>
        <p:spPr>
          <a:xfrm>
            <a:off x="609600" y="1198178"/>
            <a:ext cx="10972800" cy="4414345"/>
          </a:xfrm>
        </p:spPr>
        <p:txBody>
          <a:bodyPr>
            <a:normAutofit fontScale="85000" lnSpcReduction="10000"/>
          </a:bodyPr>
          <a:lstStyle/>
          <a:p>
            <a:r>
              <a:rPr lang="en-GB" dirty="0"/>
              <a:t>Refer to the case study organisation</a:t>
            </a:r>
          </a:p>
          <a:p>
            <a:r>
              <a:rPr lang="en-GB" dirty="0"/>
              <a:t>Include definitions – e.g. what is strategy.</a:t>
            </a:r>
          </a:p>
          <a:p>
            <a:r>
              <a:rPr lang="en-GB" dirty="0"/>
              <a:t>Include relevant models and theory</a:t>
            </a:r>
          </a:p>
          <a:p>
            <a:r>
              <a:rPr lang="en-GB" dirty="0"/>
              <a:t>Include organisational examples (case studies, your own)</a:t>
            </a:r>
          </a:p>
          <a:p>
            <a:r>
              <a:rPr lang="en-GB" dirty="0"/>
              <a:t>Include employment law, if relevant – e.g. Equality Act 2010</a:t>
            </a:r>
          </a:p>
          <a:p>
            <a:r>
              <a:rPr lang="en-GB" dirty="0"/>
              <a:t>Include intext citations throughout – demonstrate wide reading</a:t>
            </a:r>
          </a:p>
          <a:p>
            <a:r>
              <a:rPr lang="en-GB" dirty="0"/>
              <a:t>Present your answer in paragraphs (not bullet points), no spelling/grammar issues</a:t>
            </a:r>
          </a:p>
          <a:p>
            <a:r>
              <a:rPr lang="en-GB" dirty="0"/>
              <a:t>Pay attention to command verbs – e.g. evaluate, explain</a:t>
            </a:r>
          </a:p>
          <a:p>
            <a:r>
              <a:rPr lang="en-GB" dirty="0"/>
              <a:t>Answer the question! If it’s asking for three of something, discuss three, not two. </a:t>
            </a:r>
          </a:p>
          <a:p>
            <a:r>
              <a:rPr lang="en-GB" dirty="0"/>
              <a:t>Check your word count – maximum of 5,005 words including 10% buffer</a:t>
            </a:r>
          </a:p>
        </p:txBody>
      </p:sp>
    </p:spTree>
    <p:extLst>
      <p:ext uri="{BB962C8B-B14F-4D97-AF65-F5344CB8AC3E}">
        <p14:creationId xmlns:p14="http://schemas.microsoft.com/office/powerpoint/2010/main" val="122076131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9C25B-E207-B64B-1B35-BE2FCBEF8D2F}"/>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Questions…</a:t>
            </a:r>
          </a:p>
        </p:txBody>
      </p:sp>
      <p:pic>
        <p:nvPicPr>
          <p:cNvPr id="5" name="Content Placeholder 4" descr="Questions outline">
            <a:extLst>
              <a:ext uri="{FF2B5EF4-FFF2-40B4-BE49-F238E27FC236}">
                <a16:creationId xmlns:a16="http://schemas.microsoft.com/office/drawing/2014/main" id="{75F6EDAC-7601-C34D-60FC-7A6261FEF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96000" y="699753"/>
            <a:ext cx="5459470" cy="5459470"/>
          </a:xfrm>
          <a:prstGeom prst="rect">
            <a:avLst/>
          </a:prstGeom>
        </p:spPr>
      </p:pic>
    </p:spTree>
    <p:extLst>
      <p:ext uri="{BB962C8B-B14F-4D97-AF65-F5344CB8AC3E}">
        <p14:creationId xmlns:p14="http://schemas.microsoft.com/office/powerpoint/2010/main" val="3985077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8310</Words>
  <Application>Microsoft Office PowerPoint</Application>
  <PresentationFormat>Widescreen</PresentationFormat>
  <Paragraphs>963</Paragraphs>
  <Slides>98</Slides>
  <Notes>73</Notes>
  <HiddenSlides>16</HiddenSlides>
  <MMClips>3</MMClips>
  <ScaleCrop>false</ScaleCrop>
  <HeadingPairs>
    <vt:vector size="6" baseType="variant">
      <vt:variant>
        <vt:lpstr>Fonts Used</vt:lpstr>
      </vt:variant>
      <vt:variant>
        <vt:i4>15</vt:i4>
      </vt:variant>
      <vt:variant>
        <vt:lpstr>Theme</vt:lpstr>
      </vt:variant>
      <vt:variant>
        <vt:i4>4</vt:i4>
      </vt:variant>
      <vt:variant>
        <vt:lpstr>Slide Titles</vt:lpstr>
      </vt:variant>
      <vt:variant>
        <vt:i4>98</vt:i4>
      </vt:variant>
    </vt:vector>
  </HeadingPairs>
  <TitlesOfParts>
    <vt:vector size="117" baseType="lpstr">
      <vt:lpstr>avenir-regular-class</vt:lpstr>
      <vt:lpstr>Museo</vt:lpstr>
      <vt:lpstr>Myriad Pro</vt:lpstr>
      <vt:lpstr>robotoregular</vt:lpstr>
      <vt:lpstr>Aptos</vt:lpstr>
      <vt:lpstr>Aptos Display</vt:lpstr>
      <vt:lpstr>Arial</vt:lpstr>
      <vt:lpstr>Calibri</vt:lpstr>
      <vt:lpstr>Calibri Light</vt:lpstr>
      <vt:lpstr>Open Sans</vt:lpstr>
      <vt:lpstr>Open Sans</vt:lpstr>
      <vt:lpstr>Oxygen</vt:lpstr>
      <vt:lpstr>Source Sans Pro</vt:lpstr>
      <vt:lpstr>Trebuchet MS</vt:lpstr>
      <vt:lpstr>Wingdings 3</vt:lpstr>
      <vt:lpstr>Office Theme</vt:lpstr>
      <vt:lpstr>UWTSD Holding Page</vt:lpstr>
      <vt:lpstr>UWTSD Text 2</vt:lpstr>
      <vt:lpstr>Facet</vt:lpstr>
      <vt:lpstr>PowerPoint Presentation</vt:lpstr>
      <vt:lpstr>Today’s Agenda</vt:lpstr>
      <vt:lpstr>Learning outcome 2 </vt:lpstr>
      <vt:lpstr>Let’s talk  about culture</vt:lpstr>
      <vt:lpstr>Organisational Culture</vt:lpstr>
      <vt:lpstr>Let’s talk about culture</vt:lpstr>
      <vt:lpstr>Let’s discuss culture…</vt:lpstr>
      <vt:lpstr>PowerPoint Presentation</vt:lpstr>
      <vt:lpstr>Culture</vt:lpstr>
      <vt:lpstr>What is organisational culture? (CIPD, 2023)</vt:lpstr>
      <vt:lpstr>PowerPoint Presentation</vt:lpstr>
      <vt:lpstr>PowerPoint Presentation</vt:lpstr>
      <vt:lpstr>PowerPoint Presentation</vt:lpstr>
      <vt:lpstr>Handy, 1993 – Sub-cultures </vt:lpstr>
      <vt:lpstr>Charles Handy model of culture</vt:lpstr>
      <vt:lpstr>Power Culture</vt:lpstr>
      <vt:lpstr>Task Culture</vt:lpstr>
      <vt:lpstr>Person Culture </vt:lpstr>
      <vt:lpstr>Role Culture</vt:lpstr>
      <vt:lpstr>Activity</vt:lpstr>
      <vt:lpstr> The Cultural Web (Johnson et al., 2012)</vt:lpstr>
      <vt:lpstr>Changing Cultures for the Better</vt:lpstr>
      <vt:lpstr>SCARF Theory – David Rock (2006)</vt:lpstr>
      <vt:lpstr>PowerPoint Presentation</vt:lpstr>
      <vt:lpstr>SCARF model</vt:lpstr>
      <vt:lpstr>How People Practice can Influence Culture</vt:lpstr>
      <vt:lpstr>Employee Selection</vt:lpstr>
      <vt:lpstr> Example : Align Recruitment With Your Goals </vt:lpstr>
      <vt:lpstr>Employee voice</vt:lpstr>
      <vt:lpstr>PowerPoint Presentation</vt:lpstr>
      <vt:lpstr>Benefits of a people-centric approach to change</vt:lpstr>
      <vt:lpstr>PowerPoint Presentation</vt:lpstr>
      <vt:lpstr>Video – Kotter’s 8 Steps</vt:lpstr>
      <vt:lpstr>Activity using Kotter’s 8 Steps</vt:lpstr>
      <vt:lpstr>View of Kotter’s Model </vt:lpstr>
      <vt:lpstr>ADKAR model – Developed by Jeff Hiatt (1996)</vt:lpstr>
      <vt:lpstr>View of ADKAR Model </vt:lpstr>
      <vt:lpstr>Kubler Ross Change Management</vt:lpstr>
      <vt:lpstr>Activity</vt:lpstr>
      <vt:lpstr>View of Kubler-Ross cycle </vt:lpstr>
      <vt:lpstr>Case study </vt:lpstr>
      <vt:lpstr>What do we mean by Wellbeing?</vt:lpstr>
      <vt:lpstr>Employee Wellbeing</vt:lpstr>
      <vt:lpstr>‘People are naturally motivated to do a good job and become demotivated when they feel overworked, unsupported or frustrated’ (Young, 2024)   – Managers are key   Jake Young is the author of the CIPD Factsheet on Engagement.  </vt:lpstr>
      <vt:lpstr>PowerPoint Presentation</vt:lpstr>
      <vt:lpstr>PowerPoint Presentation</vt:lpstr>
      <vt:lpstr>THE ELEMENTS OF EMPLOYEE WELL-BEING PRACTICE</vt:lpstr>
      <vt:lpstr>The Business Case for Wellbeing (CIPD, 2020)</vt:lpstr>
      <vt:lpstr>CIPD Recommendations</vt:lpstr>
      <vt:lpstr>Line Management Responsibilities and Skills</vt:lpstr>
      <vt:lpstr>What affects your wellbeing?</vt:lpstr>
      <vt:lpstr>PowerPoint Presentation</vt:lpstr>
      <vt:lpstr>Current Wellbeing at Work Issues</vt:lpstr>
      <vt:lpstr>What can we do to improve wellbeing in the workplace?</vt:lpstr>
      <vt:lpstr>HR Practices that Promote Wellbeing - Guest (2017)</vt:lpstr>
      <vt:lpstr>PowerPoint Presentation</vt:lpstr>
      <vt:lpstr>CIPD Key Domains of Wellbeing</vt:lpstr>
      <vt:lpstr>Definition of ‘Good Work’ </vt:lpstr>
      <vt:lpstr>CIPD Good Work Index</vt:lpstr>
      <vt:lpstr>SERVICES FOR INDIVIDUALS </vt:lpstr>
      <vt:lpstr>Wellbeing washing</vt:lpstr>
      <vt:lpstr>HR</vt:lpstr>
      <vt:lpstr>Learning outcome 3 </vt:lpstr>
      <vt:lpstr>The Employee Lifecycle and You</vt:lpstr>
      <vt:lpstr>PowerPoint Presentation</vt:lpstr>
      <vt:lpstr>Retention: Guidance for people professionals (CIPD, 2025)</vt:lpstr>
      <vt:lpstr>Understanding ‘push’ and ‘pull’ factors</vt:lpstr>
      <vt:lpstr>Recruitment and retention</vt:lpstr>
      <vt:lpstr>Disciplinary/grievance and retention</vt:lpstr>
      <vt:lpstr>Retention strategy</vt:lpstr>
      <vt:lpstr>Vertical integration</vt:lpstr>
      <vt:lpstr>Horizontal integration</vt:lpstr>
      <vt:lpstr>People strategy integration</vt:lpstr>
      <vt:lpstr>Why is engagement important?</vt:lpstr>
      <vt:lpstr>Levels of engagement</vt:lpstr>
      <vt:lpstr>Engagement</vt:lpstr>
      <vt:lpstr> Stakeholder Mapping</vt:lpstr>
      <vt:lpstr>Stakeholder Engagement Questions to ask….</vt:lpstr>
      <vt:lpstr>Factors that influence stakeholder engagement</vt:lpstr>
      <vt:lpstr>Consulting with Employees</vt:lpstr>
      <vt:lpstr>Activity</vt:lpstr>
      <vt:lpstr>Identify the Authentic Informal leaders (Katzenbach, Thomas &amp; Anderson, 2019)</vt:lpstr>
      <vt:lpstr>PowerPoint Presentation</vt:lpstr>
      <vt:lpstr>PowerPoint Presentation</vt:lpstr>
      <vt:lpstr>Employee Voice during consultation</vt:lpstr>
      <vt:lpstr>Types of consultation: </vt:lpstr>
      <vt:lpstr>Consultation can help….</vt:lpstr>
      <vt:lpstr>Methods of consultation</vt:lpstr>
      <vt:lpstr>Methods of consultation</vt:lpstr>
      <vt:lpstr>Sources on Communication and Consultation</vt:lpstr>
      <vt:lpstr>PowerPoint Presentation</vt:lpstr>
      <vt:lpstr>What is the impact of sharing power &amp; focusing on learning?</vt:lpstr>
      <vt:lpstr>How do we share power?</vt:lpstr>
      <vt:lpstr>Researching your Assignment</vt:lpstr>
      <vt:lpstr>Referencing your Work</vt:lpstr>
      <vt:lpstr>PowerPoint Presentation</vt:lpstr>
      <vt:lpstr>Tips for Responding to Tasks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Rhiannon Akers</dc:creator>
  <cp:lastModifiedBy>Rhiannon Akers</cp:lastModifiedBy>
  <cp:revision>2</cp:revision>
  <dcterms:created xsi:type="dcterms:W3CDTF">2025-09-11T15:28:45Z</dcterms:created>
  <dcterms:modified xsi:type="dcterms:W3CDTF">2025-11-04T21:31:14Z</dcterms:modified>
</cp:coreProperties>
</file>