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6.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7.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tags/tag3.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 id="2147483806" r:id="rId5"/>
    <p:sldMasterId id="2147483821" r:id="rId6"/>
    <p:sldMasterId id="2147483849" r:id="rId7"/>
    <p:sldMasterId id="2147483867" r:id="rId8"/>
  </p:sldMasterIdLst>
  <p:notesMasterIdLst>
    <p:notesMasterId r:id="rId77"/>
  </p:notesMasterIdLst>
  <p:handoutMasterIdLst>
    <p:handoutMasterId r:id="rId78"/>
  </p:handoutMasterIdLst>
  <p:sldIdLst>
    <p:sldId id="989" r:id="rId9"/>
    <p:sldId id="1106" r:id="rId10"/>
    <p:sldId id="869" r:id="rId11"/>
    <p:sldId id="870" r:id="rId12"/>
    <p:sldId id="1107" r:id="rId13"/>
    <p:sldId id="867" r:id="rId14"/>
    <p:sldId id="991" r:id="rId15"/>
    <p:sldId id="437" r:id="rId16"/>
    <p:sldId id="872" r:id="rId17"/>
    <p:sldId id="874" r:id="rId18"/>
    <p:sldId id="875" r:id="rId19"/>
    <p:sldId id="971" r:id="rId20"/>
    <p:sldId id="999" r:id="rId21"/>
    <p:sldId id="973" r:id="rId22"/>
    <p:sldId id="974" r:id="rId23"/>
    <p:sldId id="981" r:id="rId24"/>
    <p:sldId id="982" r:id="rId25"/>
    <p:sldId id="985" r:id="rId26"/>
    <p:sldId id="947" r:id="rId27"/>
    <p:sldId id="946" r:id="rId28"/>
    <p:sldId id="969" r:id="rId29"/>
    <p:sldId id="968" r:id="rId30"/>
    <p:sldId id="1062" r:id="rId31"/>
    <p:sldId id="1063" r:id="rId32"/>
    <p:sldId id="1064" r:id="rId33"/>
    <p:sldId id="1065" r:id="rId34"/>
    <p:sldId id="1066" r:id="rId35"/>
    <p:sldId id="1102" r:id="rId36"/>
    <p:sldId id="1060" r:id="rId37"/>
    <p:sldId id="915" r:id="rId38"/>
    <p:sldId id="1108" r:id="rId39"/>
    <p:sldId id="1103" r:id="rId40"/>
    <p:sldId id="256" r:id="rId41"/>
    <p:sldId id="1109" r:id="rId42"/>
    <p:sldId id="962" r:id="rId43"/>
    <p:sldId id="965" r:id="rId44"/>
    <p:sldId id="966" r:id="rId45"/>
    <p:sldId id="1104" r:id="rId46"/>
    <p:sldId id="904" r:id="rId47"/>
    <p:sldId id="992" r:id="rId48"/>
    <p:sldId id="877" r:id="rId49"/>
    <p:sldId id="888" r:id="rId50"/>
    <p:sldId id="1105" r:id="rId51"/>
    <p:sldId id="1099" r:id="rId52"/>
    <p:sldId id="1100" r:id="rId53"/>
    <p:sldId id="1101" r:id="rId54"/>
    <p:sldId id="944" r:id="rId55"/>
    <p:sldId id="1071" r:id="rId56"/>
    <p:sldId id="1098" r:id="rId57"/>
    <p:sldId id="1067" r:id="rId58"/>
    <p:sldId id="353" r:id="rId59"/>
    <p:sldId id="362" r:id="rId60"/>
    <p:sldId id="379" r:id="rId61"/>
    <p:sldId id="1110" r:id="rId62"/>
    <p:sldId id="259" r:id="rId63"/>
    <p:sldId id="260" r:id="rId64"/>
    <p:sldId id="257" r:id="rId65"/>
    <p:sldId id="261" r:id="rId66"/>
    <p:sldId id="262" r:id="rId67"/>
    <p:sldId id="258" r:id="rId68"/>
    <p:sldId id="263" r:id="rId69"/>
    <p:sldId id="264" r:id="rId70"/>
    <p:sldId id="265" r:id="rId71"/>
    <p:sldId id="270" r:id="rId72"/>
    <p:sldId id="266" r:id="rId73"/>
    <p:sldId id="267" r:id="rId74"/>
    <p:sldId id="268" r:id="rId75"/>
    <p:sldId id="1111" r:id="rId76"/>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userDrawn="1">
          <p15:clr>
            <a:srgbClr val="A4A3A4"/>
          </p15:clr>
        </p15:guide>
        <p15:guide id="2" pos="2784" userDrawn="1">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EB5D7-5AD0-764F-B156-1B4052AEB6F6}" v="345" dt="2025-12-04T11:38:46.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509"/>
    <p:restoredTop sz="64945" autoAdjust="0"/>
  </p:normalViewPr>
  <p:slideViewPr>
    <p:cSldViewPr snapToObjects="1">
      <p:cViewPr varScale="1">
        <p:scale>
          <a:sx n="69" d="100"/>
          <a:sy n="69" d="100"/>
        </p:scale>
        <p:origin x="2024"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16" Type="http://schemas.openxmlformats.org/officeDocument/2006/relationships/slide" Target="slides/slide8.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3.xml"/><Relationship Id="rId82" Type="http://schemas.openxmlformats.org/officeDocument/2006/relationships/tableStyles" Target="tableStyle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slide" Target="slides/slide67.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7" Type="http://schemas.openxmlformats.org/officeDocument/2006/relationships/slideMaster" Target="slideMasters/slideMaster7.xml"/><Relationship Id="rId71" Type="http://schemas.openxmlformats.org/officeDocument/2006/relationships/slide" Target="slides/slide63.xml"/><Relationship Id="rId2" Type="http://schemas.openxmlformats.org/officeDocument/2006/relationships/slideMaster" Target="slideMasters/slideMaster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DF124-831A-824D-B907-D7C189142C1A}"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EC16EC32-5457-7D46-A552-789197BE2AC2}">
      <dgm:prSet phldrT="[Text]" custT="1"/>
      <dgm:spPr/>
      <dgm:t>
        <a:bodyPr/>
        <a:lstStyle/>
        <a:p>
          <a:pPr rtl="0"/>
          <a:r>
            <a:rPr lang="en-GB" sz="1600" b="1">
              <a:solidFill>
                <a:schemeClr val="bg1"/>
              </a:solidFill>
            </a:rPr>
            <a:t>Primary Explosives</a:t>
          </a:r>
          <a:endParaRPr lang="en-GB" sz="1600" b="1" dirty="0">
            <a:solidFill>
              <a:schemeClr val="bg1"/>
            </a:solidFill>
          </a:endParaRPr>
        </a:p>
      </dgm:t>
    </dgm:pt>
    <dgm:pt modelId="{0614A654-EFDA-8846-8E7C-5E82D0F73A2F}" type="parTrans" cxnId="{DD7D94C2-A526-2B45-ADC8-1A4D88153BA3}">
      <dgm:prSet/>
      <dgm:spPr/>
      <dgm:t>
        <a:bodyPr/>
        <a:lstStyle/>
        <a:p>
          <a:endParaRPr lang="en-GB" sz="2800" b="1">
            <a:solidFill>
              <a:schemeClr val="tx1"/>
            </a:solidFill>
          </a:endParaRPr>
        </a:p>
      </dgm:t>
    </dgm:pt>
    <dgm:pt modelId="{1771AA42-D743-F044-B25F-11FE103E5321}" type="sibTrans" cxnId="{DD7D94C2-A526-2B45-ADC8-1A4D88153BA3}">
      <dgm:prSet/>
      <dgm:spPr/>
      <dgm:t>
        <a:bodyPr/>
        <a:lstStyle/>
        <a:p>
          <a:endParaRPr lang="en-GB" sz="2800" b="1">
            <a:solidFill>
              <a:schemeClr val="tx1"/>
            </a:solidFill>
          </a:endParaRPr>
        </a:p>
      </dgm:t>
    </dgm:pt>
    <dgm:pt modelId="{978E4E52-324F-9F4F-A194-D0D35849E870}">
      <dgm:prSet phldrT="[Text]" custT="1"/>
      <dgm:spPr>
        <a:solidFill>
          <a:srgbClr val="FF0000"/>
        </a:solidFill>
      </dgm:spPr>
      <dgm:t>
        <a:bodyPr/>
        <a:lstStyle/>
        <a:p>
          <a:pPr rtl="0"/>
          <a:r>
            <a:rPr lang="en-GB" sz="1600" b="1">
              <a:solidFill>
                <a:schemeClr val="tx1"/>
              </a:solidFill>
            </a:rPr>
            <a:t>Detonating</a:t>
          </a:r>
          <a:endParaRPr lang="en-GB" sz="1600" b="1" dirty="0">
            <a:solidFill>
              <a:schemeClr val="tx1"/>
            </a:solidFill>
          </a:endParaRPr>
        </a:p>
      </dgm:t>
    </dgm:pt>
    <dgm:pt modelId="{63ADDF96-802F-1347-86F6-6E36449962A5}" type="parTrans" cxnId="{B850EB6F-7617-8249-9538-DEEDBA7FC1DA}">
      <dgm:prSet/>
      <dgm:spPr>
        <a:ln>
          <a:solidFill>
            <a:schemeClr val="tx1"/>
          </a:solidFill>
        </a:ln>
      </dgm:spPr>
      <dgm:t>
        <a:bodyPr/>
        <a:lstStyle/>
        <a:p>
          <a:endParaRPr lang="en-GB" sz="2800" b="1">
            <a:solidFill>
              <a:schemeClr val="tx1"/>
            </a:solidFill>
          </a:endParaRPr>
        </a:p>
      </dgm:t>
    </dgm:pt>
    <dgm:pt modelId="{9FD96A0D-B407-9942-9FD6-16095226DF9E}" type="sibTrans" cxnId="{B850EB6F-7617-8249-9538-DEEDBA7FC1DA}">
      <dgm:prSet/>
      <dgm:spPr/>
      <dgm:t>
        <a:bodyPr/>
        <a:lstStyle/>
        <a:p>
          <a:endParaRPr lang="en-GB" sz="2800" b="1">
            <a:solidFill>
              <a:schemeClr val="tx1"/>
            </a:solidFill>
          </a:endParaRPr>
        </a:p>
      </dgm:t>
    </dgm:pt>
    <dgm:pt modelId="{53EC7086-4690-7045-B53C-08D051392BFE}">
      <dgm:prSet custT="1"/>
      <dgm:spPr>
        <a:solidFill>
          <a:srgbClr val="FFC000"/>
        </a:solidFill>
      </dgm:spPr>
      <dgm:t>
        <a:bodyPr/>
        <a:lstStyle/>
        <a:p>
          <a:pPr rtl="0"/>
          <a:r>
            <a:rPr lang="en-GB" sz="1600" b="1" dirty="0">
              <a:solidFill>
                <a:schemeClr val="tx1"/>
              </a:solidFill>
            </a:rPr>
            <a:t>Deflagrating</a:t>
          </a:r>
        </a:p>
        <a:p>
          <a:pPr rtl="0"/>
          <a:r>
            <a:rPr lang="en-GB" sz="1600" b="1" dirty="0">
              <a:solidFill>
                <a:schemeClr val="tx1"/>
              </a:solidFill>
            </a:rPr>
            <a:t>(Priming Compositions)</a:t>
          </a:r>
        </a:p>
      </dgm:t>
    </dgm:pt>
    <dgm:pt modelId="{6E1AAD3D-ADB6-7442-AB57-1FBFA380F51F}" type="parTrans" cxnId="{E2167B75-572D-7F4A-8AE5-945ADD2C6333}">
      <dgm:prSet/>
      <dgm:spPr>
        <a:ln>
          <a:solidFill>
            <a:schemeClr val="tx1"/>
          </a:solidFill>
        </a:ln>
      </dgm:spPr>
      <dgm:t>
        <a:bodyPr/>
        <a:lstStyle/>
        <a:p>
          <a:endParaRPr lang="en-GB" sz="2800" b="1">
            <a:solidFill>
              <a:schemeClr val="tx1"/>
            </a:solidFill>
          </a:endParaRPr>
        </a:p>
      </dgm:t>
    </dgm:pt>
    <dgm:pt modelId="{52E7F34A-9A7E-8D4F-9B2A-6FECED1D809A}" type="sibTrans" cxnId="{E2167B75-572D-7F4A-8AE5-945ADD2C6333}">
      <dgm:prSet/>
      <dgm:spPr/>
      <dgm:t>
        <a:bodyPr/>
        <a:lstStyle/>
        <a:p>
          <a:endParaRPr lang="en-GB" sz="2800" b="1">
            <a:solidFill>
              <a:schemeClr val="tx1"/>
            </a:solidFill>
          </a:endParaRPr>
        </a:p>
      </dgm:t>
    </dgm:pt>
    <dgm:pt modelId="{B106D6CB-9F7D-974C-8BD0-30B62AF18FE5}">
      <dgm:prSet custT="1"/>
      <dgm:spPr>
        <a:solidFill>
          <a:srgbClr val="92D050"/>
        </a:solidFill>
      </dgm:spPr>
      <dgm:t>
        <a:bodyPr/>
        <a:lstStyle/>
        <a:p>
          <a:pPr rtl="0"/>
          <a:r>
            <a:rPr lang="en-GB" sz="1600" b="1">
              <a:solidFill>
                <a:schemeClr val="tx1"/>
              </a:solidFill>
            </a:rPr>
            <a:t>Without primary explosive</a:t>
          </a:r>
          <a:endParaRPr lang="en-GB" sz="1600" b="1" dirty="0">
            <a:solidFill>
              <a:schemeClr val="tx1"/>
            </a:solidFill>
          </a:endParaRPr>
        </a:p>
      </dgm:t>
    </dgm:pt>
    <dgm:pt modelId="{AF6FEED2-CFAA-D943-BC76-5601DCFCDB1A}" type="parTrans" cxnId="{4ADB00DD-C73A-9445-BD12-FC940877336C}">
      <dgm:prSet/>
      <dgm:spPr>
        <a:ln>
          <a:solidFill>
            <a:schemeClr val="tx1"/>
          </a:solidFill>
        </a:ln>
      </dgm:spPr>
      <dgm:t>
        <a:bodyPr/>
        <a:lstStyle/>
        <a:p>
          <a:endParaRPr lang="en-GB" sz="2800" b="1">
            <a:solidFill>
              <a:schemeClr val="tx1"/>
            </a:solidFill>
          </a:endParaRPr>
        </a:p>
      </dgm:t>
    </dgm:pt>
    <dgm:pt modelId="{C8655023-D54B-644F-8CCD-DAC3D1BB6DBE}" type="sibTrans" cxnId="{4ADB00DD-C73A-9445-BD12-FC940877336C}">
      <dgm:prSet/>
      <dgm:spPr/>
      <dgm:t>
        <a:bodyPr/>
        <a:lstStyle/>
        <a:p>
          <a:endParaRPr lang="en-GB" sz="2800" b="1">
            <a:solidFill>
              <a:schemeClr val="tx1"/>
            </a:solidFill>
          </a:endParaRPr>
        </a:p>
      </dgm:t>
    </dgm:pt>
    <dgm:pt modelId="{CF816553-0787-524C-B4A1-89C53EEB364A}">
      <dgm:prSet custT="1"/>
      <dgm:spPr>
        <a:solidFill>
          <a:srgbClr val="D55E00"/>
        </a:solidFill>
      </dgm:spPr>
      <dgm:t>
        <a:bodyPr/>
        <a:lstStyle/>
        <a:p>
          <a:pPr rtl="0"/>
          <a:r>
            <a:rPr lang="en-GB" sz="1600" b="1" dirty="0">
              <a:solidFill>
                <a:schemeClr val="tx1"/>
              </a:solidFill>
            </a:rPr>
            <a:t>Detonate Immediately</a:t>
          </a:r>
        </a:p>
      </dgm:t>
    </dgm:pt>
    <dgm:pt modelId="{257F7497-7749-8946-AA05-AB669F3922D7}" type="parTrans" cxnId="{90F718C3-C022-064B-9F33-1E14EADEBA9A}">
      <dgm:prSet/>
      <dgm:spPr>
        <a:ln>
          <a:solidFill>
            <a:schemeClr val="tx1"/>
          </a:solidFill>
        </a:ln>
      </dgm:spPr>
      <dgm:t>
        <a:bodyPr/>
        <a:lstStyle/>
        <a:p>
          <a:endParaRPr lang="en-GB" sz="2800" b="1">
            <a:solidFill>
              <a:schemeClr val="tx1"/>
            </a:solidFill>
          </a:endParaRPr>
        </a:p>
      </dgm:t>
    </dgm:pt>
    <dgm:pt modelId="{C142C6DC-1854-924B-9D6D-459D21EB5249}" type="sibTrans" cxnId="{90F718C3-C022-064B-9F33-1E14EADEBA9A}">
      <dgm:prSet/>
      <dgm:spPr/>
      <dgm:t>
        <a:bodyPr/>
        <a:lstStyle/>
        <a:p>
          <a:endParaRPr lang="en-GB" sz="2800" b="1">
            <a:solidFill>
              <a:schemeClr val="tx1"/>
            </a:solidFill>
          </a:endParaRPr>
        </a:p>
      </dgm:t>
    </dgm:pt>
    <dgm:pt modelId="{E596C11B-2C83-C14E-9786-0AC34BA5F247}">
      <dgm:prSet custT="1"/>
      <dgm:spPr>
        <a:solidFill>
          <a:srgbClr val="948895"/>
        </a:solidFill>
      </dgm:spPr>
      <dgm:t>
        <a:bodyPr/>
        <a:lstStyle/>
        <a:p>
          <a:pPr rtl="0"/>
          <a:r>
            <a:rPr lang="en-GB" sz="1600" b="1" dirty="0">
              <a:solidFill>
                <a:schemeClr val="tx1"/>
              </a:solidFill>
            </a:rPr>
            <a:t>Deflagrate to Detonation</a:t>
          </a:r>
        </a:p>
      </dgm:t>
    </dgm:pt>
    <dgm:pt modelId="{7830FEE5-76D8-CD4B-B7E8-71B5AC5E0077}" type="parTrans" cxnId="{02B93EC9-45F2-CB41-AEB4-1BAE5EA6AEF9}">
      <dgm:prSet/>
      <dgm:spPr>
        <a:ln>
          <a:solidFill>
            <a:schemeClr val="tx1"/>
          </a:solidFill>
        </a:ln>
      </dgm:spPr>
      <dgm:t>
        <a:bodyPr/>
        <a:lstStyle/>
        <a:p>
          <a:endParaRPr lang="en-GB" sz="2800" b="1">
            <a:solidFill>
              <a:schemeClr val="tx1"/>
            </a:solidFill>
          </a:endParaRPr>
        </a:p>
      </dgm:t>
    </dgm:pt>
    <dgm:pt modelId="{957FB59C-C001-644D-AE3E-347AEE3DE3B3}" type="sibTrans" cxnId="{02B93EC9-45F2-CB41-AEB4-1BAE5EA6AEF9}">
      <dgm:prSet/>
      <dgm:spPr/>
      <dgm:t>
        <a:bodyPr/>
        <a:lstStyle/>
        <a:p>
          <a:endParaRPr lang="en-GB" sz="2800" b="1">
            <a:solidFill>
              <a:schemeClr val="tx1"/>
            </a:solidFill>
          </a:endParaRPr>
        </a:p>
      </dgm:t>
    </dgm:pt>
    <dgm:pt modelId="{B5C2A630-90A8-0E4D-AAE8-C29D73424839}">
      <dgm:prSet custT="1"/>
      <dgm:spPr>
        <a:solidFill>
          <a:srgbClr val="948895"/>
        </a:solidFill>
      </dgm:spPr>
      <dgm:t>
        <a:bodyPr/>
        <a:lstStyle/>
        <a:p>
          <a:pPr rtl="0"/>
          <a:r>
            <a:rPr lang="en-GB" sz="1600" b="1">
              <a:solidFill>
                <a:schemeClr val="tx1"/>
              </a:solidFill>
            </a:rPr>
            <a:t>Mercury Fulminate</a:t>
          </a:r>
          <a:endParaRPr lang="en-GB" sz="1600" b="1" dirty="0">
            <a:solidFill>
              <a:schemeClr val="tx1"/>
            </a:solidFill>
          </a:endParaRPr>
        </a:p>
      </dgm:t>
    </dgm:pt>
    <dgm:pt modelId="{F33E0D65-EA5C-7844-9ABC-1C9F4D68D0B3}" type="parTrans" cxnId="{B07F7925-ABE2-C048-A1A0-9F898C6577C6}">
      <dgm:prSet/>
      <dgm:spPr>
        <a:ln>
          <a:solidFill>
            <a:schemeClr val="tx1"/>
          </a:solidFill>
        </a:ln>
      </dgm:spPr>
      <dgm:t>
        <a:bodyPr/>
        <a:lstStyle/>
        <a:p>
          <a:endParaRPr lang="en-GB" sz="2800" b="1">
            <a:solidFill>
              <a:schemeClr val="tx1"/>
            </a:solidFill>
          </a:endParaRPr>
        </a:p>
      </dgm:t>
    </dgm:pt>
    <dgm:pt modelId="{94050626-A361-A54F-AA10-18508B59DB8B}" type="sibTrans" cxnId="{B07F7925-ABE2-C048-A1A0-9F898C6577C6}">
      <dgm:prSet/>
      <dgm:spPr/>
      <dgm:t>
        <a:bodyPr/>
        <a:lstStyle/>
        <a:p>
          <a:endParaRPr lang="en-GB" sz="2800" b="1">
            <a:solidFill>
              <a:schemeClr val="tx1"/>
            </a:solidFill>
          </a:endParaRPr>
        </a:p>
      </dgm:t>
    </dgm:pt>
    <dgm:pt modelId="{EF8C59BB-DB6F-2B4B-A60F-ACF002A472F2}">
      <dgm:prSet custT="1"/>
      <dgm:spPr>
        <a:solidFill>
          <a:srgbClr val="948895"/>
        </a:solidFill>
      </dgm:spPr>
      <dgm:t>
        <a:bodyPr/>
        <a:lstStyle/>
        <a:p>
          <a:pPr rtl="0"/>
          <a:r>
            <a:rPr lang="en-GB" sz="1600" b="1">
              <a:solidFill>
                <a:schemeClr val="tx1"/>
              </a:solidFill>
            </a:rPr>
            <a:t>Tetracene</a:t>
          </a:r>
          <a:endParaRPr lang="en-GB" sz="1600" b="1" dirty="0">
            <a:solidFill>
              <a:schemeClr val="tx1"/>
            </a:solidFill>
          </a:endParaRPr>
        </a:p>
      </dgm:t>
    </dgm:pt>
    <dgm:pt modelId="{F8033063-AC4E-794F-8EE5-37880D27FCB8}" type="parTrans" cxnId="{4FE4958A-C1AF-9345-A059-183638E75F62}">
      <dgm:prSet/>
      <dgm:spPr/>
      <dgm:t>
        <a:bodyPr/>
        <a:lstStyle/>
        <a:p>
          <a:endParaRPr lang="en-GB" sz="2800" b="1">
            <a:solidFill>
              <a:schemeClr val="tx1"/>
            </a:solidFill>
          </a:endParaRPr>
        </a:p>
      </dgm:t>
    </dgm:pt>
    <dgm:pt modelId="{CC79D2CF-A2B1-9845-87EF-7FE14E6AD788}" type="sibTrans" cxnId="{4FE4958A-C1AF-9345-A059-183638E75F62}">
      <dgm:prSet/>
      <dgm:spPr/>
      <dgm:t>
        <a:bodyPr/>
        <a:lstStyle/>
        <a:p>
          <a:endParaRPr lang="en-GB" sz="2800" b="1">
            <a:solidFill>
              <a:schemeClr val="tx1"/>
            </a:solidFill>
          </a:endParaRPr>
        </a:p>
      </dgm:t>
    </dgm:pt>
    <dgm:pt modelId="{93B6ADD3-18B3-4D4E-9708-0F8AE126A026}">
      <dgm:prSet custT="1"/>
      <dgm:spPr>
        <a:solidFill>
          <a:srgbClr val="948895"/>
        </a:solidFill>
      </dgm:spPr>
      <dgm:t>
        <a:bodyPr/>
        <a:lstStyle/>
        <a:p>
          <a:pPr rtl="0"/>
          <a:r>
            <a:rPr lang="en-GB" sz="1600" b="1">
              <a:solidFill>
                <a:schemeClr val="tx1"/>
              </a:solidFill>
            </a:rPr>
            <a:t>TATP*</a:t>
          </a:r>
          <a:endParaRPr lang="en-GB" sz="1600" b="1" dirty="0">
            <a:solidFill>
              <a:schemeClr val="tx1"/>
            </a:solidFill>
          </a:endParaRPr>
        </a:p>
      </dgm:t>
    </dgm:pt>
    <dgm:pt modelId="{EB1362E5-2667-B94E-A150-42694CAE636B}" type="parTrans" cxnId="{00D2B293-812E-4342-A696-A8207CD95509}">
      <dgm:prSet/>
      <dgm:spPr>
        <a:ln>
          <a:solidFill>
            <a:schemeClr val="tx1"/>
          </a:solidFill>
        </a:ln>
      </dgm:spPr>
      <dgm:t>
        <a:bodyPr/>
        <a:lstStyle/>
        <a:p>
          <a:endParaRPr lang="en-GB" sz="2800" b="1">
            <a:solidFill>
              <a:schemeClr val="tx1"/>
            </a:solidFill>
          </a:endParaRPr>
        </a:p>
      </dgm:t>
    </dgm:pt>
    <dgm:pt modelId="{95721D5C-2AC3-AD43-939D-269EEA3623AB}" type="sibTrans" cxnId="{00D2B293-812E-4342-A696-A8207CD95509}">
      <dgm:prSet/>
      <dgm:spPr/>
      <dgm:t>
        <a:bodyPr/>
        <a:lstStyle/>
        <a:p>
          <a:endParaRPr lang="en-GB" sz="2800" b="1">
            <a:solidFill>
              <a:schemeClr val="tx1"/>
            </a:solidFill>
          </a:endParaRPr>
        </a:p>
      </dgm:t>
    </dgm:pt>
    <dgm:pt modelId="{3C0F1E41-1BDB-854A-99EC-C7EAD7F6312C}">
      <dgm:prSet custT="1"/>
      <dgm:spPr>
        <a:solidFill>
          <a:srgbClr val="D55E00"/>
        </a:solidFill>
      </dgm:spPr>
      <dgm:t>
        <a:bodyPr/>
        <a:lstStyle/>
        <a:p>
          <a:pPr rtl="0"/>
          <a:r>
            <a:rPr lang="en-GB" sz="1600" b="1">
              <a:solidFill>
                <a:schemeClr val="tx1"/>
              </a:solidFill>
            </a:rPr>
            <a:t>Lead Azide</a:t>
          </a:r>
          <a:endParaRPr lang="en-GB" sz="1600" b="1" dirty="0">
            <a:solidFill>
              <a:schemeClr val="tx1"/>
            </a:solidFill>
          </a:endParaRPr>
        </a:p>
      </dgm:t>
    </dgm:pt>
    <dgm:pt modelId="{750E3C65-8AFA-F34B-82AA-2BB915FEEC6B}" type="parTrans" cxnId="{221F333E-2813-634B-BFB6-B9DD3BC310B0}">
      <dgm:prSet/>
      <dgm:spPr>
        <a:ln>
          <a:solidFill>
            <a:schemeClr val="tx1"/>
          </a:solidFill>
        </a:ln>
      </dgm:spPr>
      <dgm:t>
        <a:bodyPr/>
        <a:lstStyle/>
        <a:p>
          <a:endParaRPr lang="en-GB" sz="2800" b="1">
            <a:solidFill>
              <a:schemeClr val="tx1"/>
            </a:solidFill>
          </a:endParaRPr>
        </a:p>
      </dgm:t>
    </dgm:pt>
    <dgm:pt modelId="{13D77284-DD1D-6C48-B952-2D350FC28CED}" type="sibTrans" cxnId="{221F333E-2813-634B-BFB6-B9DD3BC310B0}">
      <dgm:prSet/>
      <dgm:spPr/>
      <dgm:t>
        <a:bodyPr/>
        <a:lstStyle/>
        <a:p>
          <a:endParaRPr lang="en-GB" sz="2800" b="1">
            <a:solidFill>
              <a:schemeClr val="tx1"/>
            </a:solidFill>
          </a:endParaRPr>
        </a:p>
      </dgm:t>
    </dgm:pt>
    <dgm:pt modelId="{9F826B3D-6DCF-0843-9B39-1EB58C90727F}">
      <dgm:prSet custT="1"/>
      <dgm:spPr>
        <a:solidFill>
          <a:srgbClr val="D55E00"/>
        </a:solidFill>
      </dgm:spPr>
      <dgm:t>
        <a:bodyPr/>
        <a:lstStyle/>
        <a:p>
          <a:pPr rtl="0"/>
          <a:r>
            <a:rPr lang="en-GB" sz="1600" b="1">
              <a:solidFill>
                <a:schemeClr val="tx1"/>
              </a:solidFill>
            </a:rPr>
            <a:t>Silver Azide</a:t>
          </a:r>
          <a:endParaRPr lang="en-GB" sz="1600" b="1" dirty="0">
            <a:solidFill>
              <a:schemeClr val="tx1"/>
            </a:solidFill>
          </a:endParaRPr>
        </a:p>
      </dgm:t>
    </dgm:pt>
    <dgm:pt modelId="{D045D7C4-B737-0D48-8979-3234B624F64B}" type="parTrans" cxnId="{55D95B96-701E-2247-AA60-33C49FD8B1FC}">
      <dgm:prSet/>
      <dgm:spPr>
        <a:ln>
          <a:solidFill>
            <a:schemeClr val="tx1"/>
          </a:solidFill>
        </a:ln>
      </dgm:spPr>
      <dgm:t>
        <a:bodyPr/>
        <a:lstStyle/>
        <a:p>
          <a:endParaRPr lang="en-GB" sz="2800" b="1">
            <a:solidFill>
              <a:schemeClr val="tx1"/>
            </a:solidFill>
          </a:endParaRPr>
        </a:p>
      </dgm:t>
    </dgm:pt>
    <dgm:pt modelId="{A575F348-8199-F54D-92BE-36232B333E3B}" type="sibTrans" cxnId="{55D95B96-701E-2247-AA60-33C49FD8B1FC}">
      <dgm:prSet/>
      <dgm:spPr/>
      <dgm:t>
        <a:bodyPr/>
        <a:lstStyle/>
        <a:p>
          <a:endParaRPr lang="en-GB" sz="2800" b="1">
            <a:solidFill>
              <a:schemeClr val="tx1"/>
            </a:solidFill>
          </a:endParaRPr>
        </a:p>
      </dgm:t>
    </dgm:pt>
    <dgm:pt modelId="{AD8D1CD2-2422-2B41-BB02-C5CAA64FFC49}">
      <dgm:prSet custT="1"/>
      <dgm:spPr>
        <a:solidFill>
          <a:srgbClr val="948895"/>
        </a:solidFill>
      </dgm:spPr>
      <dgm:t>
        <a:bodyPr/>
        <a:lstStyle/>
        <a:p>
          <a:pPr rtl="0"/>
          <a:r>
            <a:rPr lang="en-GB" sz="1600" b="1">
              <a:solidFill>
                <a:schemeClr val="tx1"/>
              </a:solidFill>
            </a:rPr>
            <a:t>DDNP</a:t>
          </a:r>
          <a:endParaRPr lang="en-GB" sz="1600" b="1" dirty="0">
            <a:solidFill>
              <a:schemeClr val="tx1"/>
            </a:solidFill>
          </a:endParaRPr>
        </a:p>
      </dgm:t>
    </dgm:pt>
    <dgm:pt modelId="{CAFEC243-DE51-F446-809F-2C9A219F0C22}" type="parTrans" cxnId="{50A867A0-FF0C-F343-967E-5236A0D7467C}">
      <dgm:prSet/>
      <dgm:spPr/>
      <dgm:t>
        <a:bodyPr/>
        <a:lstStyle/>
        <a:p>
          <a:endParaRPr lang="en-GB" sz="2800" b="1">
            <a:solidFill>
              <a:schemeClr val="tx1"/>
            </a:solidFill>
          </a:endParaRPr>
        </a:p>
      </dgm:t>
    </dgm:pt>
    <dgm:pt modelId="{1F5DFD46-5E45-0845-86BB-8A96A3DC1527}" type="sibTrans" cxnId="{50A867A0-FF0C-F343-967E-5236A0D7467C}">
      <dgm:prSet/>
      <dgm:spPr/>
      <dgm:t>
        <a:bodyPr/>
        <a:lstStyle/>
        <a:p>
          <a:endParaRPr lang="en-GB" sz="2800" b="1">
            <a:solidFill>
              <a:schemeClr val="tx1"/>
            </a:solidFill>
          </a:endParaRPr>
        </a:p>
      </dgm:t>
    </dgm:pt>
    <dgm:pt modelId="{BDA061CB-5E10-774C-BCB1-59C355D2BFB1}">
      <dgm:prSet custT="1"/>
      <dgm:spPr>
        <a:solidFill>
          <a:srgbClr val="948895"/>
        </a:solidFill>
      </dgm:spPr>
      <dgm:t>
        <a:bodyPr/>
        <a:lstStyle/>
        <a:p>
          <a:pPr rtl="0"/>
          <a:r>
            <a:rPr lang="en-GB" sz="1600" b="1">
              <a:solidFill>
                <a:schemeClr val="tx1"/>
              </a:solidFill>
            </a:rPr>
            <a:t>HMTD*</a:t>
          </a:r>
          <a:endParaRPr lang="en-GB" sz="1600" b="1" dirty="0">
            <a:solidFill>
              <a:schemeClr val="tx1"/>
            </a:solidFill>
          </a:endParaRPr>
        </a:p>
      </dgm:t>
    </dgm:pt>
    <dgm:pt modelId="{444DFAB5-1342-CB49-A191-E882E91FF618}" type="parTrans" cxnId="{A0868E89-2DEF-6F44-8607-864FECE581E7}">
      <dgm:prSet/>
      <dgm:spPr/>
      <dgm:t>
        <a:bodyPr/>
        <a:lstStyle/>
        <a:p>
          <a:endParaRPr lang="en-GB" sz="2800" b="1">
            <a:solidFill>
              <a:schemeClr val="tx1"/>
            </a:solidFill>
          </a:endParaRPr>
        </a:p>
      </dgm:t>
    </dgm:pt>
    <dgm:pt modelId="{2252CF13-385F-EB46-A648-27A2B3E3AE34}" type="sibTrans" cxnId="{A0868E89-2DEF-6F44-8607-864FECE581E7}">
      <dgm:prSet/>
      <dgm:spPr/>
      <dgm:t>
        <a:bodyPr/>
        <a:lstStyle/>
        <a:p>
          <a:endParaRPr lang="en-GB" sz="2800" b="1">
            <a:solidFill>
              <a:schemeClr val="tx1"/>
            </a:solidFill>
          </a:endParaRPr>
        </a:p>
      </dgm:t>
    </dgm:pt>
    <dgm:pt modelId="{0D482B13-7A58-584D-83E0-CA134A9BB34F}">
      <dgm:prSet custT="1"/>
      <dgm:spPr>
        <a:solidFill>
          <a:srgbClr val="948895"/>
        </a:solidFill>
      </dgm:spPr>
      <dgm:t>
        <a:bodyPr/>
        <a:lstStyle/>
        <a:p>
          <a:pPr rtl="0"/>
          <a:r>
            <a:rPr lang="en-GB" sz="1600" b="1">
              <a:solidFill>
                <a:schemeClr val="tx1"/>
              </a:solidFill>
            </a:rPr>
            <a:t>ETN</a:t>
          </a:r>
          <a:endParaRPr lang="en-GB" sz="1600" b="1" dirty="0">
            <a:solidFill>
              <a:schemeClr val="tx1"/>
            </a:solidFill>
          </a:endParaRPr>
        </a:p>
      </dgm:t>
    </dgm:pt>
    <dgm:pt modelId="{C372AE47-A3F4-2348-B18C-E15525E07991}" type="parTrans" cxnId="{EDD31B23-FED5-CE4D-B88A-18DB4680242B}">
      <dgm:prSet/>
      <dgm:spPr>
        <a:ln>
          <a:solidFill>
            <a:schemeClr val="tx1"/>
          </a:solidFill>
        </a:ln>
      </dgm:spPr>
      <dgm:t>
        <a:bodyPr/>
        <a:lstStyle/>
        <a:p>
          <a:endParaRPr lang="en-GB" sz="2800" b="1">
            <a:solidFill>
              <a:schemeClr val="tx1"/>
            </a:solidFill>
          </a:endParaRPr>
        </a:p>
      </dgm:t>
    </dgm:pt>
    <dgm:pt modelId="{05EAC20C-E13E-8F4F-A0FA-57CC484300C3}" type="sibTrans" cxnId="{EDD31B23-FED5-CE4D-B88A-18DB4680242B}">
      <dgm:prSet/>
      <dgm:spPr/>
      <dgm:t>
        <a:bodyPr/>
        <a:lstStyle/>
        <a:p>
          <a:endParaRPr lang="en-GB" sz="2800" b="1">
            <a:solidFill>
              <a:schemeClr val="tx1"/>
            </a:solidFill>
          </a:endParaRPr>
        </a:p>
      </dgm:t>
    </dgm:pt>
    <dgm:pt modelId="{AD22A491-3239-194D-8942-93B63FAFC3E9}">
      <dgm:prSet custT="1"/>
      <dgm:spPr>
        <a:solidFill>
          <a:srgbClr val="948895"/>
        </a:solidFill>
      </dgm:spPr>
      <dgm:t>
        <a:bodyPr/>
        <a:lstStyle/>
        <a:p>
          <a:pPr rtl="0"/>
          <a:r>
            <a:rPr lang="en-GB" sz="1600" b="1">
              <a:solidFill>
                <a:schemeClr val="tx1"/>
              </a:solidFill>
            </a:rPr>
            <a:t>MEKP*</a:t>
          </a:r>
          <a:endParaRPr lang="en-GB" sz="1600" b="1" dirty="0">
            <a:solidFill>
              <a:schemeClr val="tx1"/>
            </a:solidFill>
          </a:endParaRPr>
        </a:p>
      </dgm:t>
    </dgm:pt>
    <dgm:pt modelId="{87485D27-E144-9844-8E94-B91E5B5FA9AF}" type="parTrans" cxnId="{A71EB089-7407-694C-A072-4A71E5B0CB22}">
      <dgm:prSet/>
      <dgm:spPr>
        <a:ln>
          <a:solidFill>
            <a:schemeClr val="tx1"/>
          </a:solidFill>
        </a:ln>
      </dgm:spPr>
      <dgm:t>
        <a:bodyPr/>
        <a:lstStyle/>
        <a:p>
          <a:endParaRPr lang="en-GB" sz="2800" b="1">
            <a:solidFill>
              <a:schemeClr val="tx1"/>
            </a:solidFill>
          </a:endParaRPr>
        </a:p>
      </dgm:t>
    </dgm:pt>
    <dgm:pt modelId="{F28EA366-2390-E249-866D-AEC4CA50C515}" type="sibTrans" cxnId="{A71EB089-7407-694C-A072-4A71E5B0CB22}">
      <dgm:prSet/>
      <dgm:spPr/>
      <dgm:t>
        <a:bodyPr/>
        <a:lstStyle/>
        <a:p>
          <a:endParaRPr lang="en-GB" sz="2800" b="1">
            <a:solidFill>
              <a:schemeClr val="tx1"/>
            </a:solidFill>
          </a:endParaRPr>
        </a:p>
      </dgm:t>
    </dgm:pt>
    <dgm:pt modelId="{4EF7B243-6805-DB43-A27B-F5153A2C219A}">
      <dgm:prSet custT="1"/>
      <dgm:spPr>
        <a:solidFill>
          <a:srgbClr val="FDD785"/>
        </a:solidFill>
      </dgm:spPr>
      <dgm:t>
        <a:bodyPr/>
        <a:lstStyle/>
        <a:p>
          <a:pPr rtl="0"/>
          <a:r>
            <a:rPr lang="en-GB" sz="1600" b="1" dirty="0">
              <a:solidFill>
                <a:schemeClr val="tx1"/>
              </a:solidFill>
            </a:rPr>
            <a:t>Contain Primary Explosive</a:t>
          </a:r>
        </a:p>
      </dgm:t>
    </dgm:pt>
    <dgm:pt modelId="{C8CADA87-87E4-5644-A968-03C082295A52}" type="parTrans" cxnId="{6B3D6F27-5291-6C45-9911-A38FD34B6E01}">
      <dgm:prSet/>
      <dgm:spPr>
        <a:ln>
          <a:solidFill>
            <a:schemeClr val="tx1"/>
          </a:solidFill>
        </a:ln>
      </dgm:spPr>
      <dgm:t>
        <a:bodyPr/>
        <a:lstStyle/>
        <a:p>
          <a:endParaRPr lang="en-GB" sz="2800" b="1">
            <a:solidFill>
              <a:schemeClr val="tx1"/>
            </a:solidFill>
          </a:endParaRPr>
        </a:p>
      </dgm:t>
    </dgm:pt>
    <dgm:pt modelId="{AEA580B9-04C5-9748-B8D1-58B873552A6E}" type="sibTrans" cxnId="{6B3D6F27-5291-6C45-9911-A38FD34B6E01}">
      <dgm:prSet/>
      <dgm:spPr/>
      <dgm:t>
        <a:bodyPr/>
        <a:lstStyle/>
        <a:p>
          <a:endParaRPr lang="en-GB" sz="2800" b="1">
            <a:solidFill>
              <a:schemeClr val="tx1"/>
            </a:solidFill>
          </a:endParaRPr>
        </a:p>
      </dgm:t>
    </dgm:pt>
    <dgm:pt modelId="{713B8671-2CE6-F341-8705-404EA9603FE2}">
      <dgm:prSet custT="1"/>
      <dgm:spPr>
        <a:solidFill>
          <a:srgbClr val="FDD785"/>
        </a:solidFill>
      </dgm:spPr>
      <dgm:t>
        <a:bodyPr/>
        <a:lstStyle/>
        <a:p>
          <a:pPr rtl="0"/>
          <a:r>
            <a:rPr lang="en-GB" sz="1600" b="1">
              <a:solidFill>
                <a:schemeClr val="tx1"/>
              </a:solidFill>
            </a:rPr>
            <a:t>Mercury Fulminate</a:t>
          </a:r>
          <a:endParaRPr lang="en-GB" sz="1600" b="1" dirty="0">
            <a:solidFill>
              <a:schemeClr val="tx1"/>
            </a:solidFill>
          </a:endParaRPr>
        </a:p>
      </dgm:t>
    </dgm:pt>
    <dgm:pt modelId="{8F819C6E-582D-4948-AC75-7C563D455B5B}" type="parTrans" cxnId="{F49F29E0-DAE2-A542-A25E-0B5D0FB0810B}">
      <dgm:prSet/>
      <dgm:spPr>
        <a:ln>
          <a:solidFill>
            <a:schemeClr val="tx1"/>
          </a:solidFill>
        </a:ln>
      </dgm:spPr>
      <dgm:t>
        <a:bodyPr/>
        <a:lstStyle/>
        <a:p>
          <a:endParaRPr lang="en-GB" sz="2800" b="1">
            <a:solidFill>
              <a:schemeClr val="tx1"/>
            </a:solidFill>
          </a:endParaRPr>
        </a:p>
      </dgm:t>
    </dgm:pt>
    <dgm:pt modelId="{6F62010B-A307-BB4E-B7E7-0BEF6FC2586A}" type="sibTrans" cxnId="{F49F29E0-DAE2-A542-A25E-0B5D0FB0810B}">
      <dgm:prSet/>
      <dgm:spPr/>
      <dgm:t>
        <a:bodyPr/>
        <a:lstStyle/>
        <a:p>
          <a:endParaRPr lang="en-GB" sz="2800" b="1">
            <a:solidFill>
              <a:schemeClr val="tx1"/>
            </a:solidFill>
          </a:endParaRPr>
        </a:p>
      </dgm:t>
    </dgm:pt>
    <dgm:pt modelId="{06D8FCD2-54EE-0949-ADFD-C8A9E182D5FB}">
      <dgm:prSet custT="1"/>
      <dgm:spPr>
        <a:solidFill>
          <a:srgbClr val="92D050"/>
        </a:solidFill>
      </dgm:spPr>
      <dgm:t>
        <a:bodyPr/>
        <a:lstStyle/>
        <a:p>
          <a:pPr rtl="0"/>
          <a:r>
            <a:rPr lang="en-GB" sz="1600" b="1" dirty="0">
              <a:solidFill>
                <a:schemeClr val="tx1"/>
              </a:solidFill>
            </a:rPr>
            <a:t>Pyrotechnic Compositions</a:t>
          </a:r>
        </a:p>
      </dgm:t>
    </dgm:pt>
    <dgm:pt modelId="{F6E4D47D-4F9E-A24E-8BDA-814C845A130B}" type="parTrans" cxnId="{29AD2E88-ECB0-0544-A89A-8C66A5687E31}">
      <dgm:prSet/>
      <dgm:spPr>
        <a:ln>
          <a:solidFill>
            <a:schemeClr val="tx1"/>
          </a:solidFill>
        </a:ln>
      </dgm:spPr>
      <dgm:t>
        <a:bodyPr/>
        <a:lstStyle/>
        <a:p>
          <a:endParaRPr lang="en-GB" sz="2800" b="1">
            <a:solidFill>
              <a:schemeClr val="tx1"/>
            </a:solidFill>
          </a:endParaRPr>
        </a:p>
      </dgm:t>
    </dgm:pt>
    <dgm:pt modelId="{CB85CB2D-EC08-3F41-9DD7-080AF9207F36}" type="sibTrans" cxnId="{29AD2E88-ECB0-0544-A89A-8C66A5687E31}">
      <dgm:prSet/>
      <dgm:spPr/>
      <dgm:t>
        <a:bodyPr/>
        <a:lstStyle/>
        <a:p>
          <a:endParaRPr lang="en-GB" sz="2800" b="1">
            <a:solidFill>
              <a:schemeClr val="tx1"/>
            </a:solidFill>
          </a:endParaRPr>
        </a:p>
      </dgm:t>
    </dgm:pt>
    <dgm:pt modelId="{42A16633-4F99-2747-8451-DDD4A20A57D4}">
      <dgm:prSet custT="1"/>
      <dgm:spPr>
        <a:solidFill>
          <a:srgbClr val="948895"/>
        </a:solidFill>
      </dgm:spPr>
      <dgm:t>
        <a:bodyPr/>
        <a:lstStyle/>
        <a:p>
          <a:pPr rtl="0"/>
          <a:r>
            <a:rPr lang="en-GB" sz="1600">
              <a:solidFill>
                <a:schemeClr val="tx1"/>
              </a:solidFill>
            </a:rPr>
            <a:t>Lead Styphnate</a:t>
          </a:r>
          <a:endParaRPr lang="en-GB" sz="1600" dirty="0">
            <a:solidFill>
              <a:schemeClr val="tx1"/>
            </a:solidFill>
          </a:endParaRPr>
        </a:p>
      </dgm:t>
    </dgm:pt>
    <dgm:pt modelId="{C1CC776D-E156-E241-808E-3A7759978FF3}" type="parTrans" cxnId="{F9560AB2-12D8-6D43-B28B-6D9EB368E09F}">
      <dgm:prSet/>
      <dgm:spPr>
        <a:ln>
          <a:solidFill>
            <a:schemeClr val="tx1"/>
          </a:solidFill>
        </a:ln>
      </dgm:spPr>
      <dgm:t>
        <a:bodyPr/>
        <a:lstStyle/>
        <a:p>
          <a:endParaRPr lang="en-GB" sz="2800"/>
        </a:p>
      </dgm:t>
    </dgm:pt>
    <dgm:pt modelId="{5C220A98-E3C7-934D-A3CA-5CA15B2D2EA3}" type="sibTrans" cxnId="{F9560AB2-12D8-6D43-B28B-6D9EB368E09F}">
      <dgm:prSet/>
      <dgm:spPr/>
      <dgm:t>
        <a:bodyPr/>
        <a:lstStyle/>
        <a:p>
          <a:endParaRPr lang="en-GB" sz="2800"/>
        </a:p>
      </dgm:t>
    </dgm:pt>
    <dgm:pt modelId="{034BB44F-BEB9-4F4A-8BB8-92EBAB6376B7}" type="pres">
      <dgm:prSet presAssocID="{FF1DF124-831A-824D-B907-D7C189142C1A}" presName="hierChild1" presStyleCnt="0">
        <dgm:presLayoutVars>
          <dgm:orgChart val="1"/>
          <dgm:chPref val="1"/>
          <dgm:dir/>
          <dgm:animOne val="branch"/>
          <dgm:animLvl val="lvl"/>
          <dgm:resizeHandles/>
        </dgm:presLayoutVars>
      </dgm:prSet>
      <dgm:spPr/>
    </dgm:pt>
    <dgm:pt modelId="{F2407C25-B2DC-EC40-85B7-1FDC8E2DE635}" type="pres">
      <dgm:prSet presAssocID="{EC16EC32-5457-7D46-A552-789197BE2AC2}" presName="hierRoot1" presStyleCnt="0">
        <dgm:presLayoutVars>
          <dgm:hierBranch val="init"/>
        </dgm:presLayoutVars>
      </dgm:prSet>
      <dgm:spPr/>
    </dgm:pt>
    <dgm:pt modelId="{6CB6AD4B-A850-E74B-B6E6-76453DE2F7D5}" type="pres">
      <dgm:prSet presAssocID="{EC16EC32-5457-7D46-A552-789197BE2AC2}" presName="rootComposite1" presStyleCnt="0"/>
      <dgm:spPr/>
    </dgm:pt>
    <dgm:pt modelId="{8AFB5E40-EAB3-9A4C-947A-7ED4F8987EDB}" type="pres">
      <dgm:prSet presAssocID="{EC16EC32-5457-7D46-A552-789197BE2AC2}" presName="rootText1" presStyleLbl="node0" presStyleIdx="0" presStyleCnt="1">
        <dgm:presLayoutVars>
          <dgm:chPref val="3"/>
        </dgm:presLayoutVars>
      </dgm:prSet>
      <dgm:spPr/>
    </dgm:pt>
    <dgm:pt modelId="{F00D2769-46E5-8143-B65E-ED935525892E}" type="pres">
      <dgm:prSet presAssocID="{EC16EC32-5457-7D46-A552-789197BE2AC2}" presName="rootConnector1" presStyleLbl="node1" presStyleIdx="0" presStyleCnt="0"/>
      <dgm:spPr/>
    </dgm:pt>
    <dgm:pt modelId="{9EC38932-81D9-554F-A35B-9050EF3C8C96}" type="pres">
      <dgm:prSet presAssocID="{EC16EC32-5457-7D46-A552-789197BE2AC2}" presName="hierChild2" presStyleCnt="0"/>
      <dgm:spPr/>
    </dgm:pt>
    <dgm:pt modelId="{879178BA-5794-1F4E-BA38-13EE18A3A7E2}" type="pres">
      <dgm:prSet presAssocID="{63ADDF96-802F-1347-86F6-6E36449962A5}" presName="Name37" presStyleLbl="parChTrans1D2" presStyleIdx="0" presStyleCnt="2"/>
      <dgm:spPr/>
    </dgm:pt>
    <dgm:pt modelId="{F68E463D-8DB1-634A-A165-556D88A8549D}" type="pres">
      <dgm:prSet presAssocID="{978E4E52-324F-9F4F-A194-D0D35849E870}" presName="hierRoot2" presStyleCnt="0">
        <dgm:presLayoutVars>
          <dgm:hierBranch val="init"/>
        </dgm:presLayoutVars>
      </dgm:prSet>
      <dgm:spPr/>
    </dgm:pt>
    <dgm:pt modelId="{B24AF5C5-DE7E-3646-AC1A-768067F81701}" type="pres">
      <dgm:prSet presAssocID="{978E4E52-324F-9F4F-A194-D0D35849E870}" presName="rootComposite" presStyleCnt="0"/>
      <dgm:spPr/>
    </dgm:pt>
    <dgm:pt modelId="{85F8AA9A-9A55-DA4C-AA20-C6EB3EF34902}" type="pres">
      <dgm:prSet presAssocID="{978E4E52-324F-9F4F-A194-D0D35849E870}" presName="rootText" presStyleLbl="node2" presStyleIdx="0" presStyleCnt="2">
        <dgm:presLayoutVars>
          <dgm:chPref val="3"/>
        </dgm:presLayoutVars>
      </dgm:prSet>
      <dgm:spPr/>
    </dgm:pt>
    <dgm:pt modelId="{2019F167-E13D-C145-BFC5-E057A2D866CD}" type="pres">
      <dgm:prSet presAssocID="{978E4E52-324F-9F4F-A194-D0D35849E870}" presName="rootConnector" presStyleLbl="node2" presStyleIdx="0" presStyleCnt="2"/>
      <dgm:spPr/>
    </dgm:pt>
    <dgm:pt modelId="{56EB61FE-3536-264A-83F0-40FA80375BA4}" type="pres">
      <dgm:prSet presAssocID="{978E4E52-324F-9F4F-A194-D0D35849E870}" presName="hierChild4" presStyleCnt="0"/>
      <dgm:spPr/>
    </dgm:pt>
    <dgm:pt modelId="{FB85540C-1FC3-1049-B64E-F5102E118DF0}" type="pres">
      <dgm:prSet presAssocID="{7830FEE5-76D8-CD4B-B7E8-71B5AC5E0077}" presName="Name37" presStyleLbl="parChTrans1D3" presStyleIdx="0" presStyleCnt="4"/>
      <dgm:spPr/>
    </dgm:pt>
    <dgm:pt modelId="{7DA257E7-695C-A540-BEF7-0BB0D4877255}" type="pres">
      <dgm:prSet presAssocID="{E596C11B-2C83-C14E-9786-0AC34BA5F247}" presName="hierRoot2" presStyleCnt="0">
        <dgm:presLayoutVars>
          <dgm:hierBranch val="init"/>
        </dgm:presLayoutVars>
      </dgm:prSet>
      <dgm:spPr/>
    </dgm:pt>
    <dgm:pt modelId="{28A75C3F-82AA-6C4C-8142-CFCB860DC0AD}" type="pres">
      <dgm:prSet presAssocID="{E596C11B-2C83-C14E-9786-0AC34BA5F247}" presName="rootComposite" presStyleCnt="0"/>
      <dgm:spPr/>
    </dgm:pt>
    <dgm:pt modelId="{5AA6CE8E-6FA9-844A-A087-5C165B474B34}" type="pres">
      <dgm:prSet presAssocID="{E596C11B-2C83-C14E-9786-0AC34BA5F247}" presName="rootText" presStyleLbl="node3" presStyleIdx="0" presStyleCnt="4" custScaleX="117533">
        <dgm:presLayoutVars>
          <dgm:chPref val="3"/>
        </dgm:presLayoutVars>
      </dgm:prSet>
      <dgm:spPr/>
    </dgm:pt>
    <dgm:pt modelId="{5BF285E5-D0E2-A747-928E-C8C6E52D9DEC}" type="pres">
      <dgm:prSet presAssocID="{E596C11B-2C83-C14E-9786-0AC34BA5F247}" presName="rootConnector" presStyleLbl="node3" presStyleIdx="0" presStyleCnt="4"/>
      <dgm:spPr/>
    </dgm:pt>
    <dgm:pt modelId="{1BEF2924-1929-5F47-AC13-3D841137A90C}" type="pres">
      <dgm:prSet presAssocID="{E596C11B-2C83-C14E-9786-0AC34BA5F247}" presName="hierChild4" presStyleCnt="0"/>
      <dgm:spPr/>
    </dgm:pt>
    <dgm:pt modelId="{A9893500-6A3D-F647-9319-2CCFD660D3A9}" type="pres">
      <dgm:prSet presAssocID="{F33E0D65-EA5C-7844-9ABC-1C9F4D68D0B3}" presName="Name37" presStyleLbl="parChTrans1D4" presStyleIdx="0" presStyleCnt="12"/>
      <dgm:spPr/>
    </dgm:pt>
    <dgm:pt modelId="{B494E619-7640-ED42-85A4-9149C6335C7E}" type="pres">
      <dgm:prSet presAssocID="{B5C2A630-90A8-0E4D-AAE8-C29D73424839}" presName="hierRoot2" presStyleCnt="0">
        <dgm:presLayoutVars>
          <dgm:hierBranch val="init"/>
        </dgm:presLayoutVars>
      </dgm:prSet>
      <dgm:spPr/>
    </dgm:pt>
    <dgm:pt modelId="{49821024-C987-D94E-B618-DFA877C2C024}" type="pres">
      <dgm:prSet presAssocID="{B5C2A630-90A8-0E4D-AAE8-C29D73424839}" presName="rootComposite" presStyleCnt="0"/>
      <dgm:spPr/>
    </dgm:pt>
    <dgm:pt modelId="{1AFA485A-FB2B-464B-8507-5BACAD492100}" type="pres">
      <dgm:prSet presAssocID="{B5C2A630-90A8-0E4D-AAE8-C29D73424839}" presName="rootText" presStyleLbl="node4" presStyleIdx="0" presStyleCnt="12">
        <dgm:presLayoutVars>
          <dgm:chPref val="3"/>
        </dgm:presLayoutVars>
      </dgm:prSet>
      <dgm:spPr/>
    </dgm:pt>
    <dgm:pt modelId="{6F519157-3B26-3E45-96F0-9C7D129DEA5B}" type="pres">
      <dgm:prSet presAssocID="{B5C2A630-90A8-0E4D-AAE8-C29D73424839}" presName="rootConnector" presStyleLbl="node4" presStyleIdx="0" presStyleCnt="12"/>
      <dgm:spPr/>
    </dgm:pt>
    <dgm:pt modelId="{D7677E44-9C3A-F544-99A3-E6C31FBD9DB4}" type="pres">
      <dgm:prSet presAssocID="{B5C2A630-90A8-0E4D-AAE8-C29D73424839}" presName="hierChild4" presStyleCnt="0"/>
      <dgm:spPr/>
    </dgm:pt>
    <dgm:pt modelId="{E43623E9-1332-2440-B183-C94AAC11E259}" type="pres">
      <dgm:prSet presAssocID="{444DFAB5-1342-CB49-A191-E882E91FF618}" presName="Name37" presStyleLbl="parChTrans1D4" presStyleIdx="1" presStyleCnt="12"/>
      <dgm:spPr/>
    </dgm:pt>
    <dgm:pt modelId="{2E7DCADD-2366-2A4C-94AE-63E2B34A61A0}" type="pres">
      <dgm:prSet presAssocID="{BDA061CB-5E10-774C-BCB1-59C355D2BFB1}" presName="hierRoot2" presStyleCnt="0">
        <dgm:presLayoutVars>
          <dgm:hierBranch val="init"/>
        </dgm:presLayoutVars>
      </dgm:prSet>
      <dgm:spPr/>
    </dgm:pt>
    <dgm:pt modelId="{38C207B6-62D2-7B43-B5CF-8E33638A3541}" type="pres">
      <dgm:prSet presAssocID="{BDA061CB-5E10-774C-BCB1-59C355D2BFB1}" presName="rootComposite" presStyleCnt="0"/>
      <dgm:spPr/>
    </dgm:pt>
    <dgm:pt modelId="{DAC40E06-C5A1-634B-A97F-6C3C6ACEA556}" type="pres">
      <dgm:prSet presAssocID="{BDA061CB-5E10-774C-BCB1-59C355D2BFB1}" presName="rootText" presStyleLbl="node4" presStyleIdx="1" presStyleCnt="12" custLinFactNeighborX="0" custLinFactNeighborY="0">
        <dgm:presLayoutVars>
          <dgm:chPref val="3"/>
        </dgm:presLayoutVars>
      </dgm:prSet>
      <dgm:spPr/>
    </dgm:pt>
    <dgm:pt modelId="{6803FAB4-6F65-F849-A795-470D9B43E6B2}" type="pres">
      <dgm:prSet presAssocID="{BDA061CB-5E10-774C-BCB1-59C355D2BFB1}" presName="rootConnector" presStyleLbl="node4" presStyleIdx="1" presStyleCnt="12"/>
      <dgm:spPr/>
    </dgm:pt>
    <dgm:pt modelId="{A7CD7974-916E-864E-B043-D5F0AC658B53}" type="pres">
      <dgm:prSet presAssocID="{BDA061CB-5E10-774C-BCB1-59C355D2BFB1}" presName="hierChild4" presStyleCnt="0"/>
      <dgm:spPr/>
    </dgm:pt>
    <dgm:pt modelId="{007423E2-2583-914E-902C-392422C52D8E}" type="pres">
      <dgm:prSet presAssocID="{BDA061CB-5E10-774C-BCB1-59C355D2BFB1}" presName="hierChild5" presStyleCnt="0"/>
      <dgm:spPr/>
    </dgm:pt>
    <dgm:pt modelId="{9E5EC795-A64A-5148-AB42-A042EB535749}" type="pres">
      <dgm:prSet presAssocID="{CAFEC243-DE51-F446-809F-2C9A219F0C22}" presName="Name37" presStyleLbl="parChTrans1D4" presStyleIdx="2" presStyleCnt="12"/>
      <dgm:spPr/>
    </dgm:pt>
    <dgm:pt modelId="{3158602C-4B1C-1C40-BF2A-1D99D34272A3}" type="pres">
      <dgm:prSet presAssocID="{AD8D1CD2-2422-2B41-BB02-C5CAA64FFC49}" presName="hierRoot2" presStyleCnt="0">
        <dgm:presLayoutVars>
          <dgm:hierBranch val="init"/>
        </dgm:presLayoutVars>
      </dgm:prSet>
      <dgm:spPr/>
    </dgm:pt>
    <dgm:pt modelId="{CAD7E921-1401-EF4A-A02E-C719B10A389D}" type="pres">
      <dgm:prSet presAssocID="{AD8D1CD2-2422-2B41-BB02-C5CAA64FFC49}" presName="rootComposite" presStyleCnt="0"/>
      <dgm:spPr/>
    </dgm:pt>
    <dgm:pt modelId="{06450232-A7FF-ED4F-9B76-C40470DF3253}" type="pres">
      <dgm:prSet presAssocID="{AD8D1CD2-2422-2B41-BB02-C5CAA64FFC49}" presName="rootText" presStyleLbl="node4" presStyleIdx="2" presStyleCnt="12">
        <dgm:presLayoutVars>
          <dgm:chPref val="3"/>
        </dgm:presLayoutVars>
      </dgm:prSet>
      <dgm:spPr/>
    </dgm:pt>
    <dgm:pt modelId="{DCAD9007-10E2-5848-8535-0BBBB1088E59}" type="pres">
      <dgm:prSet presAssocID="{AD8D1CD2-2422-2B41-BB02-C5CAA64FFC49}" presName="rootConnector" presStyleLbl="node4" presStyleIdx="2" presStyleCnt="12"/>
      <dgm:spPr/>
    </dgm:pt>
    <dgm:pt modelId="{F72CAC6A-D517-7544-8ADC-5C3542D177AA}" type="pres">
      <dgm:prSet presAssocID="{AD8D1CD2-2422-2B41-BB02-C5CAA64FFC49}" presName="hierChild4" presStyleCnt="0"/>
      <dgm:spPr/>
    </dgm:pt>
    <dgm:pt modelId="{EEA19491-070C-9048-9973-F77F24768F86}" type="pres">
      <dgm:prSet presAssocID="{AD8D1CD2-2422-2B41-BB02-C5CAA64FFC49}" presName="hierChild5" presStyleCnt="0"/>
      <dgm:spPr/>
    </dgm:pt>
    <dgm:pt modelId="{C946894C-1B40-8441-B7F2-C94703FBC025}" type="pres">
      <dgm:prSet presAssocID="{B5C2A630-90A8-0E4D-AAE8-C29D73424839}" presName="hierChild5" presStyleCnt="0"/>
      <dgm:spPr/>
    </dgm:pt>
    <dgm:pt modelId="{C13709E5-35F0-0144-BDC6-DE1D4AA6E92D}" type="pres">
      <dgm:prSet presAssocID="{F8033063-AC4E-794F-8EE5-37880D27FCB8}" presName="Name37" presStyleLbl="parChTrans1D4" presStyleIdx="3" presStyleCnt="12"/>
      <dgm:spPr/>
    </dgm:pt>
    <dgm:pt modelId="{54648B00-3598-9B47-AF85-BFDB5D5EF88C}" type="pres">
      <dgm:prSet presAssocID="{EF8C59BB-DB6F-2B4B-A60F-ACF002A472F2}" presName="hierRoot2" presStyleCnt="0">
        <dgm:presLayoutVars>
          <dgm:hierBranch val="init"/>
        </dgm:presLayoutVars>
      </dgm:prSet>
      <dgm:spPr/>
    </dgm:pt>
    <dgm:pt modelId="{FF3865F5-069C-7E46-BBF8-0CA7B715244E}" type="pres">
      <dgm:prSet presAssocID="{EF8C59BB-DB6F-2B4B-A60F-ACF002A472F2}" presName="rootComposite" presStyleCnt="0"/>
      <dgm:spPr/>
    </dgm:pt>
    <dgm:pt modelId="{FE78DEC4-BDBC-D741-9ACC-5F487DF2C78A}" type="pres">
      <dgm:prSet presAssocID="{EF8C59BB-DB6F-2B4B-A60F-ACF002A472F2}" presName="rootText" presStyleLbl="node4" presStyleIdx="3" presStyleCnt="12">
        <dgm:presLayoutVars>
          <dgm:chPref val="3"/>
        </dgm:presLayoutVars>
      </dgm:prSet>
      <dgm:spPr/>
    </dgm:pt>
    <dgm:pt modelId="{FD017513-DAD0-C442-91A4-8348C395D4F2}" type="pres">
      <dgm:prSet presAssocID="{EF8C59BB-DB6F-2B4B-A60F-ACF002A472F2}" presName="rootConnector" presStyleLbl="node4" presStyleIdx="3" presStyleCnt="12"/>
      <dgm:spPr/>
    </dgm:pt>
    <dgm:pt modelId="{82DBE6F4-2C4B-7241-B323-45ECE55ABE42}" type="pres">
      <dgm:prSet presAssocID="{EF8C59BB-DB6F-2B4B-A60F-ACF002A472F2}" presName="hierChild4" presStyleCnt="0"/>
      <dgm:spPr/>
    </dgm:pt>
    <dgm:pt modelId="{181E3BA3-8D39-1749-B5E5-45B19806F9BC}" type="pres">
      <dgm:prSet presAssocID="{C372AE47-A3F4-2348-B18C-E15525E07991}" presName="Name37" presStyleLbl="parChTrans1D4" presStyleIdx="4" presStyleCnt="12"/>
      <dgm:spPr/>
    </dgm:pt>
    <dgm:pt modelId="{5B40D31E-1D0A-7F45-8E3A-2E4C7F7E159D}" type="pres">
      <dgm:prSet presAssocID="{0D482B13-7A58-584D-83E0-CA134A9BB34F}" presName="hierRoot2" presStyleCnt="0">
        <dgm:presLayoutVars>
          <dgm:hierBranch val="init"/>
        </dgm:presLayoutVars>
      </dgm:prSet>
      <dgm:spPr/>
    </dgm:pt>
    <dgm:pt modelId="{95701802-F2E5-E94E-82AE-84327FDE8014}" type="pres">
      <dgm:prSet presAssocID="{0D482B13-7A58-584D-83E0-CA134A9BB34F}" presName="rootComposite" presStyleCnt="0"/>
      <dgm:spPr/>
    </dgm:pt>
    <dgm:pt modelId="{870A4DCD-E774-534E-BA9F-722F6ED1FA78}" type="pres">
      <dgm:prSet presAssocID="{0D482B13-7A58-584D-83E0-CA134A9BB34F}" presName="rootText" presStyleLbl="node4" presStyleIdx="4" presStyleCnt="12">
        <dgm:presLayoutVars>
          <dgm:chPref val="3"/>
        </dgm:presLayoutVars>
      </dgm:prSet>
      <dgm:spPr/>
    </dgm:pt>
    <dgm:pt modelId="{1C5E755F-3784-324F-A7C5-743F0ACF6A9A}" type="pres">
      <dgm:prSet presAssocID="{0D482B13-7A58-584D-83E0-CA134A9BB34F}" presName="rootConnector" presStyleLbl="node4" presStyleIdx="4" presStyleCnt="12"/>
      <dgm:spPr/>
    </dgm:pt>
    <dgm:pt modelId="{B98B28C3-C9CE-6F4F-B607-B9CDF3419269}" type="pres">
      <dgm:prSet presAssocID="{0D482B13-7A58-584D-83E0-CA134A9BB34F}" presName="hierChild4" presStyleCnt="0"/>
      <dgm:spPr/>
    </dgm:pt>
    <dgm:pt modelId="{76FFED16-15DF-B241-9098-85718EA6D9EC}" type="pres">
      <dgm:prSet presAssocID="{0D482B13-7A58-584D-83E0-CA134A9BB34F}" presName="hierChild5" presStyleCnt="0"/>
      <dgm:spPr/>
    </dgm:pt>
    <dgm:pt modelId="{18633BBD-464F-5A44-8530-15AE472C5AEE}" type="pres">
      <dgm:prSet presAssocID="{87485D27-E144-9844-8E94-B91E5B5FA9AF}" presName="Name37" presStyleLbl="parChTrans1D4" presStyleIdx="5" presStyleCnt="12"/>
      <dgm:spPr/>
    </dgm:pt>
    <dgm:pt modelId="{DB690BB8-90C9-514D-A4D4-F0D95D692A15}" type="pres">
      <dgm:prSet presAssocID="{AD22A491-3239-194D-8942-93B63FAFC3E9}" presName="hierRoot2" presStyleCnt="0">
        <dgm:presLayoutVars>
          <dgm:hierBranch val="init"/>
        </dgm:presLayoutVars>
      </dgm:prSet>
      <dgm:spPr/>
    </dgm:pt>
    <dgm:pt modelId="{7BF593F3-DF81-884F-A312-5EE52A9AF393}" type="pres">
      <dgm:prSet presAssocID="{AD22A491-3239-194D-8942-93B63FAFC3E9}" presName="rootComposite" presStyleCnt="0"/>
      <dgm:spPr/>
    </dgm:pt>
    <dgm:pt modelId="{4834E125-C1D2-C04F-8B28-828ADDCE422F}" type="pres">
      <dgm:prSet presAssocID="{AD22A491-3239-194D-8942-93B63FAFC3E9}" presName="rootText" presStyleLbl="node4" presStyleIdx="5" presStyleCnt="12">
        <dgm:presLayoutVars>
          <dgm:chPref val="3"/>
        </dgm:presLayoutVars>
      </dgm:prSet>
      <dgm:spPr/>
    </dgm:pt>
    <dgm:pt modelId="{28EEAFED-B652-694B-9788-5F30C7A26CC4}" type="pres">
      <dgm:prSet presAssocID="{AD22A491-3239-194D-8942-93B63FAFC3E9}" presName="rootConnector" presStyleLbl="node4" presStyleIdx="5" presStyleCnt="12"/>
      <dgm:spPr/>
    </dgm:pt>
    <dgm:pt modelId="{B8C60B19-D63C-A14F-A398-B00CB1FE4EB1}" type="pres">
      <dgm:prSet presAssocID="{AD22A491-3239-194D-8942-93B63FAFC3E9}" presName="hierChild4" presStyleCnt="0"/>
      <dgm:spPr/>
    </dgm:pt>
    <dgm:pt modelId="{6C84CC1F-57B2-F343-AB33-03EF8BCF7CED}" type="pres">
      <dgm:prSet presAssocID="{AD22A491-3239-194D-8942-93B63FAFC3E9}" presName="hierChild5" presStyleCnt="0"/>
      <dgm:spPr/>
    </dgm:pt>
    <dgm:pt modelId="{462C464F-87BE-7A40-A5BB-2D4567AC34F8}" type="pres">
      <dgm:prSet presAssocID="{EF8C59BB-DB6F-2B4B-A60F-ACF002A472F2}" presName="hierChild5" presStyleCnt="0"/>
      <dgm:spPr/>
    </dgm:pt>
    <dgm:pt modelId="{738C23BC-466B-E24E-8AA3-31430FFE6B09}" type="pres">
      <dgm:prSet presAssocID="{EB1362E5-2667-B94E-A150-42694CAE636B}" presName="Name37" presStyleLbl="parChTrans1D4" presStyleIdx="6" presStyleCnt="12"/>
      <dgm:spPr/>
    </dgm:pt>
    <dgm:pt modelId="{47E1D12B-B630-6E4D-9884-8EF79AFDE511}" type="pres">
      <dgm:prSet presAssocID="{93B6ADD3-18B3-4D4E-9708-0F8AE126A026}" presName="hierRoot2" presStyleCnt="0">
        <dgm:presLayoutVars>
          <dgm:hierBranch val="init"/>
        </dgm:presLayoutVars>
      </dgm:prSet>
      <dgm:spPr/>
    </dgm:pt>
    <dgm:pt modelId="{6AA8A10D-273F-094D-B550-484D10802651}" type="pres">
      <dgm:prSet presAssocID="{93B6ADD3-18B3-4D4E-9708-0F8AE126A026}" presName="rootComposite" presStyleCnt="0"/>
      <dgm:spPr/>
    </dgm:pt>
    <dgm:pt modelId="{6F015F60-4B5C-4741-BF47-3BC6CF347115}" type="pres">
      <dgm:prSet presAssocID="{93B6ADD3-18B3-4D4E-9708-0F8AE126A026}" presName="rootText" presStyleLbl="node4" presStyleIdx="6" presStyleCnt="12">
        <dgm:presLayoutVars>
          <dgm:chPref val="3"/>
        </dgm:presLayoutVars>
      </dgm:prSet>
      <dgm:spPr/>
    </dgm:pt>
    <dgm:pt modelId="{91C940DF-7333-9C47-AD20-952D777C30FC}" type="pres">
      <dgm:prSet presAssocID="{93B6ADD3-18B3-4D4E-9708-0F8AE126A026}" presName="rootConnector" presStyleLbl="node4" presStyleIdx="6" presStyleCnt="12"/>
      <dgm:spPr/>
    </dgm:pt>
    <dgm:pt modelId="{25149D0E-3851-CE4B-9676-D697A589BE17}" type="pres">
      <dgm:prSet presAssocID="{93B6ADD3-18B3-4D4E-9708-0F8AE126A026}" presName="hierChild4" presStyleCnt="0"/>
      <dgm:spPr/>
    </dgm:pt>
    <dgm:pt modelId="{1298528B-D573-DE4B-895C-D524C4CC9D21}" type="pres">
      <dgm:prSet presAssocID="{C1CC776D-E156-E241-808E-3A7759978FF3}" presName="Name37" presStyleLbl="parChTrans1D4" presStyleIdx="7" presStyleCnt="12"/>
      <dgm:spPr/>
    </dgm:pt>
    <dgm:pt modelId="{A9AD491B-D8AA-9A41-A307-27846EE1568A}" type="pres">
      <dgm:prSet presAssocID="{42A16633-4F99-2747-8451-DDD4A20A57D4}" presName="hierRoot2" presStyleCnt="0">
        <dgm:presLayoutVars>
          <dgm:hierBranch val="init"/>
        </dgm:presLayoutVars>
      </dgm:prSet>
      <dgm:spPr/>
    </dgm:pt>
    <dgm:pt modelId="{55197C4E-B3A1-C345-85FD-7B2B9B104656}" type="pres">
      <dgm:prSet presAssocID="{42A16633-4F99-2747-8451-DDD4A20A57D4}" presName="rootComposite" presStyleCnt="0"/>
      <dgm:spPr/>
    </dgm:pt>
    <dgm:pt modelId="{528CF5CF-6BC5-CE4C-966A-E45831DC82DD}" type="pres">
      <dgm:prSet presAssocID="{42A16633-4F99-2747-8451-DDD4A20A57D4}" presName="rootText" presStyleLbl="node4" presStyleIdx="7" presStyleCnt="12">
        <dgm:presLayoutVars>
          <dgm:chPref val="3"/>
        </dgm:presLayoutVars>
      </dgm:prSet>
      <dgm:spPr/>
    </dgm:pt>
    <dgm:pt modelId="{9F8B3042-AF80-EE40-AC3A-6FDF4ADBB043}" type="pres">
      <dgm:prSet presAssocID="{42A16633-4F99-2747-8451-DDD4A20A57D4}" presName="rootConnector" presStyleLbl="node4" presStyleIdx="7" presStyleCnt="12"/>
      <dgm:spPr/>
    </dgm:pt>
    <dgm:pt modelId="{684209B0-8FF7-654A-98F2-ED798B9DF24D}" type="pres">
      <dgm:prSet presAssocID="{42A16633-4F99-2747-8451-DDD4A20A57D4}" presName="hierChild4" presStyleCnt="0"/>
      <dgm:spPr/>
    </dgm:pt>
    <dgm:pt modelId="{8215E3AE-06AF-3C42-A7EF-E6F32DA3F796}" type="pres">
      <dgm:prSet presAssocID="{42A16633-4F99-2747-8451-DDD4A20A57D4}" presName="hierChild5" presStyleCnt="0"/>
      <dgm:spPr/>
    </dgm:pt>
    <dgm:pt modelId="{E1FE09C6-D308-7949-AD45-2C41F900A1B1}" type="pres">
      <dgm:prSet presAssocID="{93B6ADD3-18B3-4D4E-9708-0F8AE126A026}" presName="hierChild5" presStyleCnt="0"/>
      <dgm:spPr/>
    </dgm:pt>
    <dgm:pt modelId="{DBD1D9B9-E23D-0E48-A91B-FC9A1EBD2AD1}" type="pres">
      <dgm:prSet presAssocID="{E596C11B-2C83-C14E-9786-0AC34BA5F247}" presName="hierChild5" presStyleCnt="0"/>
      <dgm:spPr/>
    </dgm:pt>
    <dgm:pt modelId="{0F6E8F4B-6ABE-C943-9D53-3880CEA3A3BB}" type="pres">
      <dgm:prSet presAssocID="{257F7497-7749-8946-AA05-AB669F3922D7}" presName="Name37" presStyleLbl="parChTrans1D3" presStyleIdx="1" presStyleCnt="4"/>
      <dgm:spPr/>
    </dgm:pt>
    <dgm:pt modelId="{3183F421-AC75-9C49-8DE9-70F31025F70D}" type="pres">
      <dgm:prSet presAssocID="{CF816553-0787-524C-B4A1-89C53EEB364A}" presName="hierRoot2" presStyleCnt="0">
        <dgm:presLayoutVars>
          <dgm:hierBranch val="init"/>
        </dgm:presLayoutVars>
      </dgm:prSet>
      <dgm:spPr/>
    </dgm:pt>
    <dgm:pt modelId="{D38308CE-16EE-D244-9EF3-54551027CA21}" type="pres">
      <dgm:prSet presAssocID="{CF816553-0787-524C-B4A1-89C53EEB364A}" presName="rootComposite" presStyleCnt="0"/>
      <dgm:spPr/>
    </dgm:pt>
    <dgm:pt modelId="{4B5A3054-F625-2041-B495-16242E5F2C55}" type="pres">
      <dgm:prSet presAssocID="{CF816553-0787-524C-B4A1-89C53EEB364A}" presName="rootText" presStyleLbl="node3" presStyleIdx="1" presStyleCnt="4" custScaleX="115048">
        <dgm:presLayoutVars>
          <dgm:chPref val="3"/>
        </dgm:presLayoutVars>
      </dgm:prSet>
      <dgm:spPr/>
    </dgm:pt>
    <dgm:pt modelId="{8174C086-C647-7C4C-9552-B2FFDEAF61B2}" type="pres">
      <dgm:prSet presAssocID="{CF816553-0787-524C-B4A1-89C53EEB364A}" presName="rootConnector" presStyleLbl="node3" presStyleIdx="1" presStyleCnt="4"/>
      <dgm:spPr/>
    </dgm:pt>
    <dgm:pt modelId="{5D1EA523-3767-5B45-A5A6-E679363CEE25}" type="pres">
      <dgm:prSet presAssocID="{CF816553-0787-524C-B4A1-89C53EEB364A}" presName="hierChild4" presStyleCnt="0"/>
      <dgm:spPr/>
    </dgm:pt>
    <dgm:pt modelId="{CFE5A139-CB01-BE45-999C-E7E677B7F035}" type="pres">
      <dgm:prSet presAssocID="{750E3C65-8AFA-F34B-82AA-2BB915FEEC6B}" presName="Name37" presStyleLbl="parChTrans1D4" presStyleIdx="8" presStyleCnt="12"/>
      <dgm:spPr/>
    </dgm:pt>
    <dgm:pt modelId="{9125602E-ECE5-F34E-BF47-2CFA2E80C0E7}" type="pres">
      <dgm:prSet presAssocID="{3C0F1E41-1BDB-854A-99EC-C7EAD7F6312C}" presName="hierRoot2" presStyleCnt="0">
        <dgm:presLayoutVars>
          <dgm:hierBranch val="init"/>
        </dgm:presLayoutVars>
      </dgm:prSet>
      <dgm:spPr/>
    </dgm:pt>
    <dgm:pt modelId="{E19E956E-A44F-D142-8E00-21C5D9C19C5A}" type="pres">
      <dgm:prSet presAssocID="{3C0F1E41-1BDB-854A-99EC-C7EAD7F6312C}" presName="rootComposite" presStyleCnt="0"/>
      <dgm:spPr/>
    </dgm:pt>
    <dgm:pt modelId="{54CFAA9D-E450-4444-8E9F-1A7679D4F795}" type="pres">
      <dgm:prSet presAssocID="{3C0F1E41-1BDB-854A-99EC-C7EAD7F6312C}" presName="rootText" presStyleLbl="node4" presStyleIdx="8" presStyleCnt="12">
        <dgm:presLayoutVars>
          <dgm:chPref val="3"/>
        </dgm:presLayoutVars>
      </dgm:prSet>
      <dgm:spPr/>
    </dgm:pt>
    <dgm:pt modelId="{508143DA-B6C7-864B-98E1-CA045903CC79}" type="pres">
      <dgm:prSet presAssocID="{3C0F1E41-1BDB-854A-99EC-C7EAD7F6312C}" presName="rootConnector" presStyleLbl="node4" presStyleIdx="8" presStyleCnt="12"/>
      <dgm:spPr/>
    </dgm:pt>
    <dgm:pt modelId="{F2133689-1E6C-EB4C-A78E-FD4993AB3824}" type="pres">
      <dgm:prSet presAssocID="{3C0F1E41-1BDB-854A-99EC-C7EAD7F6312C}" presName="hierChild4" presStyleCnt="0"/>
      <dgm:spPr/>
    </dgm:pt>
    <dgm:pt modelId="{EF838AEC-63B5-0C43-AA28-CB2CA88BE78D}" type="pres">
      <dgm:prSet presAssocID="{3C0F1E41-1BDB-854A-99EC-C7EAD7F6312C}" presName="hierChild5" presStyleCnt="0"/>
      <dgm:spPr/>
    </dgm:pt>
    <dgm:pt modelId="{9CDB2526-0BC7-3047-AE90-859D62DAEEE2}" type="pres">
      <dgm:prSet presAssocID="{D045D7C4-B737-0D48-8979-3234B624F64B}" presName="Name37" presStyleLbl="parChTrans1D4" presStyleIdx="9" presStyleCnt="12"/>
      <dgm:spPr/>
    </dgm:pt>
    <dgm:pt modelId="{C1D10E0A-D3E3-7C46-90A8-7610CCBE5362}" type="pres">
      <dgm:prSet presAssocID="{9F826B3D-6DCF-0843-9B39-1EB58C90727F}" presName="hierRoot2" presStyleCnt="0">
        <dgm:presLayoutVars>
          <dgm:hierBranch val="init"/>
        </dgm:presLayoutVars>
      </dgm:prSet>
      <dgm:spPr/>
    </dgm:pt>
    <dgm:pt modelId="{98EEEEAC-DF41-7345-A28C-F76A206047E3}" type="pres">
      <dgm:prSet presAssocID="{9F826B3D-6DCF-0843-9B39-1EB58C90727F}" presName="rootComposite" presStyleCnt="0"/>
      <dgm:spPr/>
    </dgm:pt>
    <dgm:pt modelId="{22DF6385-41F9-9A49-97E7-FB4D2AAE857A}" type="pres">
      <dgm:prSet presAssocID="{9F826B3D-6DCF-0843-9B39-1EB58C90727F}" presName="rootText" presStyleLbl="node4" presStyleIdx="9" presStyleCnt="12">
        <dgm:presLayoutVars>
          <dgm:chPref val="3"/>
        </dgm:presLayoutVars>
      </dgm:prSet>
      <dgm:spPr/>
    </dgm:pt>
    <dgm:pt modelId="{1B6A75D6-ADB0-4D4A-A706-1898EEE95D85}" type="pres">
      <dgm:prSet presAssocID="{9F826B3D-6DCF-0843-9B39-1EB58C90727F}" presName="rootConnector" presStyleLbl="node4" presStyleIdx="9" presStyleCnt="12"/>
      <dgm:spPr/>
    </dgm:pt>
    <dgm:pt modelId="{D1139C9A-9BC7-F543-A959-AAC77227FBD8}" type="pres">
      <dgm:prSet presAssocID="{9F826B3D-6DCF-0843-9B39-1EB58C90727F}" presName="hierChild4" presStyleCnt="0"/>
      <dgm:spPr/>
    </dgm:pt>
    <dgm:pt modelId="{CAFB6FD3-DE2B-6D48-97CA-2CC0140A0489}" type="pres">
      <dgm:prSet presAssocID="{9F826B3D-6DCF-0843-9B39-1EB58C90727F}" presName="hierChild5" presStyleCnt="0"/>
      <dgm:spPr/>
    </dgm:pt>
    <dgm:pt modelId="{FBE255B5-4226-A34C-8EBF-BD43FAAEE248}" type="pres">
      <dgm:prSet presAssocID="{CF816553-0787-524C-B4A1-89C53EEB364A}" presName="hierChild5" presStyleCnt="0"/>
      <dgm:spPr/>
    </dgm:pt>
    <dgm:pt modelId="{377AB042-4DEE-B646-93C4-BA3F13EB4D23}" type="pres">
      <dgm:prSet presAssocID="{978E4E52-324F-9F4F-A194-D0D35849E870}" presName="hierChild5" presStyleCnt="0"/>
      <dgm:spPr/>
    </dgm:pt>
    <dgm:pt modelId="{61B4503F-A1EA-F843-A2F5-B0B783C1DA55}" type="pres">
      <dgm:prSet presAssocID="{6E1AAD3D-ADB6-7442-AB57-1FBFA380F51F}" presName="Name37" presStyleLbl="parChTrans1D2" presStyleIdx="1" presStyleCnt="2"/>
      <dgm:spPr/>
    </dgm:pt>
    <dgm:pt modelId="{90EF0F9A-1E9F-0B4D-B225-72F315067440}" type="pres">
      <dgm:prSet presAssocID="{53EC7086-4690-7045-B53C-08D051392BFE}" presName="hierRoot2" presStyleCnt="0">
        <dgm:presLayoutVars>
          <dgm:hierBranch val="init"/>
        </dgm:presLayoutVars>
      </dgm:prSet>
      <dgm:spPr/>
    </dgm:pt>
    <dgm:pt modelId="{2ABA2B33-02C3-4143-8C1D-8E4A463A6651}" type="pres">
      <dgm:prSet presAssocID="{53EC7086-4690-7045-B53C-08D051392BFE}" presName="rootComposite" presStyleCnt="0"/>
      <dgm:spPr/>
    </dgm:pt>
    <dgm:pt modelId="{821A1C80-929D-D84A-ACC2-FDD10DF59D8A}" type="pres">
      <dgm:prSet presAssocID="{53EC7086-4690-7045-B53C-08D051392BFE}" presName="rootText" presStyleLbl="node2" presStyleIdx="1" presStyleCnt="2" custScaleX="147636" custScaleY="137000">
        <dgm:presLayoutVars>
          <dgm:chPref val="3"/>
        </dgm:presLayoutVars>
      </dgm:prSet>
      <dgm:spPr/>
    </dgm:pt>
    <dgm:pt modelId="{C0F59AE6-1F5C-E443-9CDA-386CD5F61E53}" type="pres">
      <dgm:prSet presAssocID="{53EC7086-4690-7045-B53C-08D051392BFE}" presName="rootConnector" presStyleLbl="node2" presStyleIdx="1" presStyleCnt="2"/>
      <dgm:spPr/>
    </dgm:pt>
    <dgm:pt modelId="{AFA81A94-C188-B045-B2D1-E3401A63527E}" type="pres">
      <dgm:prSet presAssocID="{53EC7086-4690-7045-B53C-08D051392BFE}" presName="hierChild4" presStyleCnt="0"/>
      <dgm:spPr/>
    </dgm:pt>
    <dgm:pt modelId="{62738B3C-DD8A-CC4D-BBF1-DAF7D2AED9C7}" type="pres">
      <dgm:prSet presAssocID="{C8CADA87-87E4-5644-A968-03C082295A52}" presName="Name37" presStyleLbl="parChTrans1D3" presStyleIdx="2" presStyleCnt="4"/>
      <dgm:spPr/>
    </dgm:pt>
    <dgm:pt modelId="{9316FBDC-E29D-8945-9124-80C8EE8D24E0}" type="pres">
      <dgm:prSet presAssocID="{4EF7B243-6805-DB43-A27B-F5153A2C219A}" presName="hierRoot2" presStyleCnt="0">
        <dgm:presLayoutVars>
          <dgm:hierBranch val="init"/>
        </dgm:presLayoutVars>
      </dgm:prSet>
      <dgm:spPr/>
    </dgm:pt>
    <dgm:pt modelId="{D2509320-EEBC-AC47-8EFC-5959868A635A}" type="pres">
      <dgm:prSet presAssocID="{4EF7B243-6805-DB43-A27B-F5153A2C219A}" presName="rootComposite" presStyleCnt="0"/>
      <dgm:spPr/>
    </dgm:pt>
    <dgm:pt modelId="{7913655C-42A4-8140-9779-FF9956CD705B}" type="pres">
      <dgm:prSet presAssocID="{4EF7B243-6805-DB43-A27B-F5153A2C219A}" presName="rootText" presStyleLbl="node3" presStyleIdx="2" presStyleCnt="4">
        <dgm:presLayoutVars>
          <dgm:chPref val="3"/>
        </dgm:presLayoutVars>
      </dgm:prSet>
      <dgm:spPr/>
    </dgm:pt>
    <dgm:pt modelId="{BDF312AE-5465-DF46-B4B4-BF2884DF7805}" type="pres">
      <dgm:prSet presAssocID="{4EF7B243-6805-DB43-A27B-F5153A2C219A}" presName="rootConnector" presStyleLbl="node3" presStyleIdx="2" presStyleCnt="4"/>
      <dgm:spPr/>
    </dgm:pt>
    <dgm:pt modelId="{4C9C7333-5008-8F44-8869-69C75DDB2588}" type="pres">
      <dgm:prSet presAssocID="{4EF7B243-6805-DB43-A27B-F5153A2C219A}" presName="hierChild4" presStyleCnt="0"/>
      <dgm:spPr/>
    </dgm:pt>
    <dgm:pt modelId="{246B8EA2-6369-614F-ACDF-CDC68B98C4D7}" type="pres">
      <dgm:prSet presAssocID="{8F819C6E-582D-4948-AC75-7C563D455B5B}" presName="Name37" presStyleLbl="parChTrans1D4" presStyleIdx="10" presStyleCnt="12"/>
      <dgm:spPr/>
    </dgm:pt>
    <dgm:pt modelId="{DEA75A89-4AE8-C14B-9F0D-7D43541811C0}" type="pres">
      <dgm:prSet presAssocID="{713B8671-2CE6-F341-8705-404EA9603FE2}" presName="hierRoot2" presStyleCnt="0">
        <dgm:presLayoutVars>
          <dgm:hierBranch val="init"/>
        </dgm:presLayoutVars>
      </dgm:prSet>
      <dgm:spPr/>
    </dgm:pt>
    <dgm:pt modelId="{884CBE5C-12BD-2B4A-BF1F-94FA8E939DE0}" type="pres">
      <dgm:prSet presAssocID="{713B8671-2CE6-F341-8705-404EA9603FE2}" presName="rootComposite" presStyleCnt="0"/>
      <dgm:spPr/>
    </dgm:pt>
    <dgm:pt modelId="{0B87423B-9AC0-F94B-8A27-15F9B75C9459}" type="pres">
      <dgm:prSet presAssocID="{713B8671-2CE6-F341-8705-404EA9603FE2}" presName="rootText" presStyleLbl="node4" presStyleIdx="10" presStyleCnt="12">
        <dgm:presLayoutVars>
          <dgm:chPref val="3"/>
        </dgm:presLayoutVars>
      </dgm:prSet>
      <dgm:spPr/>
    </dgm:pt>
    <dgm:pt modelId="{CDF4B16F-75B7-3845-96D6-FE408B0BC38A}" type="pres">
      <dgm:prSet presAssocID="{713B8671-2CE6-F341-8705-404EA9603FE2}" presName="rootConnector" presStyleLbl="node4" presStyleIdx="10" presStyleCnt="12"/>
      <dgm:spPr/>
    </dgm:pt>
    <dgm:pt modelId="{658CD17E-F20A-334D-AAE4-A564065B1733}" type="pres">
      <dgm:prSet presAssocID="{713B8671-2CE6-F341-8705-404EA9603FE2}" presName="hierChild4" presStyleCnt="0"/>
      <dgm:spPr/>
    </dgm:pt>
    <dgm:pt modelId="{BC293DE3-ABC6-DB4F-AFA6-03124F993A53}" type="pres">
      <dgm:prSet presAssocID="{713B8671-2CE6-F341-8705-404EA9603FE2}" presName="hierChild5" presStyleCnt="0"/>
      <dgm:spPr/>
    </dgm:pt>
    <dgm:pt modelId="{727BD47C-82F4-8A49-B825-E8430B94719D}" type="pres">
      <dgm:prSet presAssocID="{4EF7B243-6805-DB43-A27B-F5153A2C219A}" presName="hierChild5" presStyleCnt="0"/>
      <dgm:spPr/>
    </dgm:pt>
    <dgm:pt modelId="{ED45DC3D-66D7-C141-9167-0BB1DFBC3DA0}" type="pres">
      <dgm:prSet presAssocID="{AF6FEED2-CFAA-D943-BC76-5601DCFCDB1A}" presName="Name37" presStyleLbl="parChTrans1D3" presStyleIdx="3" presStyleCnt="4"/>
      <dgm:spPr/>
    </dgm:pt>
    <dgm:pt modelId="{0F6B8AB0-0C65-6642-B4FE-DAF78DC25065}" type="pres">
      <dgm:prSet presAssocID="{B106D6CB-9F7D-974C-8BD0-30B62AF18FE5}" presName="hierRoot2" presStyleCnt="0">
        <dgm:presLayoutVars>
          <dgm:hierBranch val="init"/>
        </dgm:presLayoutVars>
      </dgm:prSet>
      <dgm:spPr/>
    </dgm:pt>
    <dgm:pt modelId="{92D54BAD-686C-E546-AF5F-8BF35A1DCA83}" type="pres">
      <dgm:prSet presAssocID="{B106D6CB-9F7D-974C-8BD0-30B62AF18FE5}" presName="rootComposite" presStyleCnt="0"/>
      <dgm:spPr/>
    </dgm:pt>
    <dgm:pt modelId="{B9BD5E9D-6DC6-9642-9031-265D0AE48E1D}" type="pres">
      <dgm:prSet presAssocID="{B106D6CB-9F7D-974C-8BD0-30B62AF18FE5}" presName="rootText" presStyleLbl="node3" presStyleIdx="3" presStyleCnt="4" custScaleX="111626">
        <dgm:presLayoutVars>
          <dgm:chPref val="3"/>
        </dgm:presLayoutVars>
      </dgm:prSet>
      <dgm:spPr/>
    </dgm:pt>
    <dgm:pt modelId="{E11211A3-9946-044C-9AF3-2F26743B78D0}" type="pres">
      <dgm:prSet presAssocID="{B106D6CB-9F7D-974C-8BD0-30B62AF18FE5}" presName="rootConnector" presStyleLbl="node3" presStyleIdx="3" presStyleCnt="4"/>
      <dgm:spPr/>
    </dgm:pt>
    <dgm:pt modelId="{D6394110-3B07-5C4D-A43D-BB33A6D671F6}" type="pres">
      <dgm:prSet presAssocID="{B106D6CB-9F7D-974C-8BD0-30B62AF18FE5}" presName="hierChild4" presStyleCnt="0"/>
      <dgm:spPr/>
    </dgm:pt>
    <dgm:pt modelId="{27B1AA21-3CC2-4341-9296-BCE20147593A}" type="pres">
      <dgm:prSet presAssocID="{F6E4D47D-4F9E-A24E-8BDA-814C845A130B}" presName="Name37" presStyleLbl="parChTrans1D4" presStyleIdx="11" presStyleCnt="12"/>
      <dgm:spPr/>
    </dgm:pt>
    <dgm:pt modelId="{2E7B55A4-4D28-6549-896A-1EAC4C2B9B77}" type="pres">
      <dgm:prSet presAssocID="{06D8FCD2-54EE-0949-ADFD-C8A9E182D5FB}" presName="hierRoot2" presStyleCnt="0">
        <dgm:presLayoutVars>
          <dgm:hierBranch val="init"/>
        </dgm:presLayoutVars>
      </dgm:prSet>
      <dgm:spPr/>
    </dgm:pt>
    <dgm:pt modelId="{A60FFA78-0E08-4942-9A9F-AF15D6FB9984}" type="pres">
      <dgm:prSet presAssocID="{06D8FCD2-54EE-0949-ADFD-C8A9E182D5FB}" presName="rootComposite" presStyleCnt="0"/>
      <dgm:spPr/>
    </dgm:pt>
    <dgm:pt modelId="{D23FCD9A-4124-544C-AE39-7D5F7CFEC667}" type="pres">
      <dgm:prSet presAssocID="{06D8FCD2-54EE-0949-ADFD-C8A9E182D5FB}" presName="rootText" presStyleLbl="node4" presStyleIdx="11" presStyleCnt="12" custScaleX="123746">
        <dgm:presLayoutVars>
          <dgm:chPref val="3"/>
        </dgm:presLayoutVars>
      </dgm:prSet>
      <dgm:spPr/>
    </dgm:pt>
    <dgm:pt modelId="{4F78D014-DA4C-2B48-8CDD-E3FED23E2B38}" type="pres">
      <dgm:prSet presAssocID="{06D8FCD2-54EE-0949-ADFD-C8A9E182D5FB}" presName="rootConnector" presStyleLbl="node4" presStyleIdx="11" presStyleCnt="12"/>
      <dgm:spPr/>
    </dgm:pt>
    <dgm:pt modelId="{FE655502-6854-C34A-B68A-0F0C5FCD6C1A}" type="pres">
      <dgm:prSet presAssocID="{06D8FCD2-54EE-0949-ADFD-C8A9E182D5FB}" presName="hierChild4" presStyleCnt="0"/>
      <dgm:spPr/>
    </dgm:pt>
    <dgm:pt modelId="{2280558B-C861-024E-AAFF-F8AF3EF27CC7}" type="pres">
      <dgm:prSet presAssocID="{06D8FCD2-54EE-0949-ADFD-C8A9E182D5FB}" presName="hierChild5" presStyleCnt="0"/>
      <dgm:spPr/>
    </dgm:pt>
    <dgm:pt modelId="{C92EA900-B1A5-AF45-B008-18A0E7DD308D}" type="pres">
      <dgm:prSet presAssocID="{B106D6CB-9F7D-974C-8BD0-30B62AF18FE5}" presName="hierChild5" presStyleCnt="0"/>
      <dgm:spPr/>
    </dgm:pt>
    <dgm:pt modelId="{80A01A2B-00A5-FA4F-BAD6-D8432F9C2374}" type="pres">
      <dgm:prSet presAssocID="{53EC7086-4690-7045-B53C-08D051392BFE}" presName="hierChild5" presStyleCnt="0"/>
      <dgm:spPr/>
    </dgm:pt>
    <dgm:pt modelId="{7D82D2AB-1CE5-EE47-A943-1542E0009A51}" type="pres">
      <dgm:prSet presAssocID="{EC16EC32-5457-7D46-A552-789197BE2AC2}" presName="hierChild3" presStyleCnt="0"/>
      <dgm:spPr/>
    </dgm:pt>
  </dgm:ptLst>
  <dgm:cxnLst>
    <dgm:cxn modelId="{46D62A03-2DE6-0E4A-90A7-F4404EF7373B}" type="presOf" srcId="{53EC7086-4690-7045-B53C-08D051392BFE}" destId="{821A1C80-929D-D84A-ACC2-FDD10DF59D8A}" srcOrd="0" destOrd="0" presId="urn:microsoft.com/office/officeart/2005/8/layout/orgChart1"/>
    <dgm:cxn modelId="{3BDEDC07-79B2-0849-AE79-E814C70C4A46}" type="presOf" srcId="{EF8C59BB-DB6F-2B4B-A60F-ACF002A472F2}" destId="{FE78DEC4-BDBC-D741-9ACC-5F487DF2C78A}" srcOrd="0" destOrd="0" presId="urn:microsoft.com/office/officeart/2005/8/layout/orgChart1"/>
    <dgm:cxn modelId="{A359630E-EC96-3548-BE0D-0BA1EB892F73}" type="presOf" srcId="{F33E0D65-EA5C-7844-9ABC-1C9F4D68D0B3}" destId="{A9893500-6A3D-F647-9319-2CCFD660D3A9}" srcOrd="0" destOrd="0" presId="urn:microsoft.com/office/officeart/2005/8/layout/orgChart1"/>
    <dgm:cxn modelId="{F8385813-5ADC-914C-A04E-FA099D079896}" type="presOf" srcId="{AF6FEED2-CFAA-D943-BC76-5601DCFCDB1A}" destId="{ED45DC3D-66D7-C141-9167-0BB1DFBC3DA0}" srcOrd="0" destOrd="0" presId="urn:microsoft.com/office/officeart/2005/8/layout/orgChart1"/>
    <dgm:cxn modelId="{609EBA22-EFE0-754E-90B8-66A74FAEABFC}" type="presOf" srcId="{750E3C65-8AFA-F34B-82AA-2BB915FEEC6B}" destId="{CFE5A139-CB01-BE45-999C-E7E677B7F035}" srcOrd="0" destOrd="0" presId="urn:microsoft.com/office/officeart/2005/8/layout/orgChart1"/>
    <dgm:cxn modelId="{EDD31B23-FED5-CE4D-B88A-18DB4680242B}" srcId="{EF8C59BB-DB6F-2B4B-A60F-ACF002A472F2}" destId="{0D482B13-7A58-584D-83E0-CA134A9BB34F}" srcOrd="0" destOrd="0" parTransId="{C372AE47-A3F4-2348-B18C-E15525E07991}" sibTransId="{05EAC20C-E13E-8F4F-A0FA-57CC484300C3}"/>
    <dgm:cxn modelId="{B07F7925-ABE2-C048-A1A0-9F898C6577C6}" srcId="{E596C11B-2C83-C14E-9786-0AC34BA5F247}" destId="{B5C2A630-90A8-0E4D-AAE8-C29D73424839}" srcOrd="0" destOrd="0" parTransId="{F33E0D65-EA5C-7844-9ABC-1C9F4D68D0B3}" sibTransId="{94050626-A361-A54F-AA10-18508B59DB8B}"/>
    <dgm:cxn modelId="{A8929E25-8881-1840-9589-245E860DD20A}" type="presOf" srcId="{CF816553-0787-524C-B4A1-89C53EEB364A}" destId="{8174C086-C647-7C4C-9552-B2FFDEAF61B2}" srcOrd="1" destOrd="0" presId="urn:microsoft.com/office/officeart/2005/8/layout/orgChart1"/>
    <dgm:cxn modelId="{6B3D6F27-5291-6C45-9911-A38FD34B6E01}" srcId="{53EC7086-4690-7045-B53C-08D051392BFE}" destId="{4EF7B243-6805-DB43-A27B-F5153A2C219A}" srcOrd="0" destOrd="0" parTransId="{C8CADA87-87E4-5644-A968-03C082295A52}" sibTransId="{AEA580B9-04C5-9748-B8D1-58B873552A6E}"/>
    <dgm:cxn modelId="{544C5529-0B1B-D14D-A774-879B14DA6379}" type="presOf" srcId="{F8033063-AC4E-794F-8EE5-37880D27FCB8}" destId="{C13709E5-35F0-0144-BDC6-DE1D4AA6E92D}" srcOrd="0" destOrd="0" presId="urn:microsoft.com/office/officeart/2005/8/layout/orgChart1"/>
    <dgm:cxn modelId="{702B782D-6C57-1648-BCC4-1AAB10AA0DB5}" type="presOf" srcId="{BDA061CB-5E10-774C-BCB1-59C355D2BFB1}" destId="{DAC40E06-C5A1-634B-A97F-6C3C6ACEA556}" srcOrd="0" destOrd="0" presId="urn:microsoft.com/office/officeart/2005/8/layout/orgChart1"/>
    <dgm:cxn modelId="{F727D932-2FB1-6540-A537-6C1F9A1DE6E4}" type="presOf" srcId="{444DFAB5-1342-CB49-A191-E882E91FF618}" destId="{E43623E9-1332-2440-B183-C94AAC11E259}" srcOrd="0" destOrd="0" presId="urn:microsoft.com/office/officeart/2005/8/layout/orgChart1"/>
    <dgm:cxn modelId="{F7ADF934-1130-914A-BA12-AAE502CE66A3}" type="presOf" srcId="{B106D6CB-9F7D-974C-8BD0-30B62AF18FE5}" destId="{E11211A3-9946-044C-9AF3-2F26743B78D0}" srcOrd="1" destOrd="0" presId="urn:microsoft.com/office/officeart/2005/8/layout/orgChart1"/>
    <dgm:cxn modelId="{221F333E-2813-634B-BFB6-B9DD3BC310B0}" srcId="{CF816553-0787-524C-B4A1-89C53EEB364A}" destId="{3C0F1E41-1BDB-854A-99EC-C7EAD7F6312C}" srcOrd="0" destOrd="0" parTransId="{750E3C65-8AFA-F34B-82AA-2BB915FEEC6B}" sibTransId="{13D77284-DD1D-6C48-B952-2D350FC28CED}"/>
    <dgm:cxn modelId="{7F29FF4B-8C1F-BC40-B314-B8208C5E4CFD}" type="presOf" srcId="{0D482B13-7A58-584D-83E0-CA134A9BB34F}" destId="{870A4DCD-E774-534E-BA9F-722F6ED1FA78}" srcOrd="0" destOrd="0" presId="urn:microsoft.com/office/officeart/2005/8/layout/orgChart1"/>
    <dgm:cxn modelId="{C5BB8A4F-926F-F64B-97D1-8FA03E17DB0F}" type="presOf" srcId="{713B8671-2CE6-F341-8705-404EA9603FE2}" destId="{CDF4B16F-75B7-3845-96D6-FE408B0BC38A}" srcOrd="1" destOrd="0" presId="urn:microsoft.com/office/officeart/2005/8/layout/orgChart1"/>
    <dgm:cxn modelId="{F4179753-7355-6140-BA25-0829EE7AA7BE}" type="presOf" srcId="{4EF7B243-6805-DB43-A27B-F5153A2C219A}" destId="{7913655C-42A4-8140-9779-FF9956CD705B}" srcOrd="0" destOrd="0" presId="urn:microsoft.com/office/officeart/2005/8/layout/orgChart1"/>
    <dgm:cxn modelId="{CCF9335A-7107-C14B-A3A1-3784DD68421E}" type="presOf" srcId="{257F7497-7749-8946-AA05-AB669F3922D7}" destId="{0F6E8F4B-6ABE-C943-9D53-3880CEA3A3BB}" srcOrd="0" destOrd="0" presId="urn:microsoft.com/office/officeart/2005/8/layout/orgChart1"/>
    <dgm:cxn modelId="{D9A1EE5E-AA56-F846-9ADA-B333A8AB68A1}" type="presOf" srcId="{C8CADA87-87E4-5644-A968-03C082295A52}" destId="{62738B3C-DD8A-CC4D-BBF1-DAF7D2AED9C7}" srcOrd="0" destOrd="0" presId="urn:microsoft.com/office/officeart/2005/8/layout/orgChart1"/>
    <dgm:cxn modelId="{74262F64-9265-F24D-9B57-33ABA1229C21}" type="presOf" srcId="{B106D6CB-9F7D-974C-8BD0-30B62AF18FE5}" destId="{B9BD5E9D-6DC6-9642-9031-265D0AE48E1D}" srcOrd="0" destOrd="0" presId="urn:microsoft.com/office/officeart/2005/8/layout/orgChart1"/>
    <dgm:cxn modelId="{C3B25C67-80D9-1D47-9131-7E1E405BD24D}" type="presOf" srcId="{CF816553-0787-524C-B4A1-89C53EEB364A}" destId="{4B5A3054-F625-2041-B495-16242E5F2C55}" srcOrd="0" destOrd="0" presId="urn:microsoft.com/office/officeart/2005/8/layout/orgChart1"/>
    <dgm:cxn modelId="{C7AF8C69-88D9-CE40-85BE-9B7AB694566D}" type="presOf" srcId="{93B6ADD3-18B3-4D4E-9708-0F8AE126A026}" destId="{91C940DF-7333-9C47-AD20-952D777C30FC}" srcOrd="1" destOrd="0" presId="urn:microsoft.com/office/officeart/2005/8/layout/orgChart1"/>
    <dgm:cxn modelId="{B850EB6F-7617-8249-9538-DEEDBA7FC1DA}" srcId="{EC16EC32-5457-7D46-A552-789197BE2AC2}" destId="{978E4E52-324F-9F4F-A194-D0D35849E870}" srcOrd="0" destOrd="0" parTransId="{63ADDF96-802F-1347-86F6-6E36449962A5}" sibTransId="{9FD96A0D-B407-9942-9FD6-16095226DF9E}"/>
    <dgm:cxn modelId="{22208872-51C3-AE40-993B-3C36BE6D9284}" type="presOf" srcId="{42A16633-4F99-2747-8451-DDD4A20A57D4}" destId="{528CF5CF-6BC5-CE4C-966A-E45831DC82DD}" srcOrd="0" destOrd="0" presId="urn:microsoft.com/office/officeart/2005/8/layout/orgChart1"/>
    <dgm:cxn modelId="{BC3ECC72-FEEB-9F4A-8E2A-11FF70293EE5}" type="presOf" srcId="{3C0F1E41-1BDB-854A-99EC-C7EAD7F6312C}" destId="{54CFAA9D-E450-4444-8E9F-1A7679D4F795}" srcOrd="0" destOrd="0" presId="urn:microsoft.com/office/officeart/2005/8/layout/orgChart1"/>
    <dgm:cxn modelId="{E2167B75-572D-7F4A-8AE5-945ADD2C6333}" srcId="{EC16EC32-5457-7D46-A552-789197BE2AC2}" destId="{53EC7086-4690-7045-B53C-08D051392BFE}" srcOrd="1" destOrd="0" parTransId="{6E1AAD3D-ADB6-7442-AB57-1FBFA380F51F}" sibTransId="{52E7F34A-9A7E-8D4F-9B2A-6FECED1D809A}"/>
    <dgm:cxn modelId="{196A187C-5029-A04A-A8B6-7E0A9A401D77}" type="presOf" srcId="{93B6ADD3-18B3-4D4E-9708-0F8AE126A026}" destId="{6F015F60-4B5C-4741-BF47-3BC6CF347115}" srcOrd="0" destOrd="0" presId="urn:microsoft.com/office/officeart/2005/8/layout/orgChart1"/>
    <dgm:cxn modelId="{4AF8FC7D-AFD2-5540-BA8F-80A4C70B67D5}" type="presOf" srcId="{42A16633-4F99-2747-8451-DDD4A20A57D4}" destId="{9F8B3042-AF80-EE40-AC3A-6FDF4ADBB043}" srcOrd="1" destOrd="0" presId="urn:microsoft.com/office/officeart/2005/8/layout/orgChart1"/>
    <dgm:cxn modelId="{C8563981-048D-F04C-99E5-2D0567A1613C}" type="presOf" srcId="{D045D7C4-B737-0D48-8979-3234B624F64B}" destId="{9CDB2526-0BC7-3047-AE90-859D62DAEEE2}" srcOrd="0" destOrd="0" presId="urn:microsoft.com/office/officeart/2005/8/layout/orgChart1"/>
    <dgm:cxn modelId="{5CDA7382-362B-9D49-8C90-AD4267EF57E1}" type="presOf" srcId="{4EF7B243-6805-DB43-A27B-F5153A2C219A}" destId="{BDF312AE-5465-DF46-B4B4-BF2884DF7805}" srcOrd="1" destOrd="0" presId="urn:microsoft.com/office/officeart/2005/8/layout/orgChart1"/>
    <dgm:cxn modelId="{C555C684-2E6A-4342-A44B-517DFC5CC1F7}" type="presOf" srcId="{AD8D1CD2-2422-2B41-BB02-C5CAA64FFC49}" destId="{DCAD9007-10E2-5848-8535-0BBBB1088E59}" srcOrd="1" destOrd="0" presId="urn:microsoft.com/office/officeart/2005/8/layout/orgChart1"/>
    <dgm:cxn modelId="{E764D084-B5C4-014F-B657-535020C77998}" type="presOf" srcId="{87485D27-E144-9844-8E94-B91E5B5FA9AF}" destId="{18633BBD-464F-5A44-8530-15AE472C5AEE}" srcOrd="0" destOrd="0" presId="urn:microsoft.com/office/officeart/2005/8/layout/orgChart1"/>
    <dgm:cxn modelId="{29AD2E88-ECB0-0544-A89A-8C66A5687E31}" srcId="{B106D6CB-9F7D-974C-8BD0-30B62AF18FE5}" destId="{06D8FCD2-54EE-0949-ADFD-C8A9E182D5FB}" srcOrd="0" destOrd="0" parTransId="{F6E4D47D-4F9E-A24E-8BDA-814C845A130B}" sibTransId="{CB85CB2D-EC08-3F41-9DD7-080AF9207F36}"/>
    <dgm:cxn modelId="{A0868E89-2DEF-6F44-8607-864FECE581E7}" srcId="{B5C2A630-90A8-0E4D-AAE8-C29D73424839}" destId="{BDA061CB-5E10-774C-BCB1-59C355D2BFB1}" srcOrd="0" destOrd="0" parTransId="{444DFAB5-1342-CB49-A191-E882E91FF618}" sibTransId="{2252CF13-385F-EB46-A648-27A2B3E3AE34}"/>
    <dgm:cxn modelId="{A71EB089-7407-694C-A072-4A71E5B0CB22}" srcId="{EF8C59BB-DB6F-2B4B-A60F-ACF002A472F2}" destId="{AD22A491-3239-194D-8942-93B63FAFC3E9}" srcOrd="1" destOrd="0" parTransId="{87485D27-E144-9844-8E94-B91E5B5FA9AF}" sibTransId="{F28EA366-2390-E249-866D-AEC4CA50C515}"/>
    <dgm:cxn modelId="{58592E8A-8E5C-A54C-AEFB-13242CA02B8F}" type="presOf" srcId="{9F826B3D-6DCF-0843-9B39-1EB58C90727F}" destId="{22DF6385-41F9-9A49-97E7-FB4D2AAE857A}" srcOrd="0" destOrd="0" presId="urn:microsoft.com/office/officeart/2005/8/layout/orgChart1"/>
    <dgm:cxn modelId="{4FE4958A-C1AF-9345-A059-183638E75F62}" srcId="{E596C11B-2C83-C14E-9786-0AC34BA5F247}" destId="{EF8C59BB-DB6F-2B4B-A60F-ACF002A472F2}" srcOrd="1" destOrd="0" parTransId="{F8033063-AC4E-794F-8EE5-37880D27FCB8}" sibTransId="{CC79D2CF-A2B1-9845-87EF-7FE14E6AD788}"/>
    <dgm:cxn modelId="{D9F2C48C-2B50-5342-968C-304AAEBB4016}" type="presOf" srcId="{7830FEE5-76D8-CD4B-B7E8-71B5AC5E0077}" destId="{FB85540C-1FC3-1049-B64E-F5102E118DF0}" srcOrd="0" destOrd="0" presId="urn:microsoft.com/office/officeart/2005/8/layout/orgChart1"/>
    <dgm:cxn modelId="{74D08991-3011-834A-8722-597C0804005C}" type="presOf" srcId="{0D482B13-7A58-584D-83E0-CA134A9BB34F}" destId="{1C5E755F-3784-324F-A7C5-743F0ACF6A9A}" srcOrd="1" destOrd="0" presId="urn:microsoft.com/office/officeart/2005/8/layout/orgChart1"/>
    <dgm:cxn modelId="{00D2B293-812E-4342-A696-A8207CD95509}" srcId="{E596C11B-2C83-C14E-9786-0AC34BA5F247}" destId="{93B6ADD3-18B3-4D4E-9708-0F8AE126A026}" srcOrd="2" destOrd="0" parTransId="{EB1362E5-2667-B94E-A150-42694CAE636B}" sibTransId="{95721D5C-2AC3-AD43-939D-269EEA3623AB}"/>
    <dgm:cxn modelId="{2F362196-BABA-F640-A52B-DA1C2798B4E0}" type="presOf" srcId="{6E1AAD3D-ADB6-7442-AB57-1FBFA380F51F}" destId="{61B4503F-A1EA-F843-A2F5-B0B783C1DA55}" srcOrd="0" destOrd="0" presId="urn:microsoft.com/office/officeart/2005/8/layout/orgChart1"/>
    <dgm:cxn modelId="{55D95B96-701E-2247-AA60-33C49FD8B1FC}" srcId="{CF816553-0787-524C-B4A1-89C53EEB364A}" destId="{9F826B3D-6DCF-0843-9B39-1EB58C90727F}" srcOrd="1" destOrd="0" parTransId="{D045D7C4-B737-0D48-8979-3234B624F64B}" sibTransId="{A575F348-8199-F54D-92BE-36232B333E3B}"/>
    <dgm:cxn modelId="{24215A9B-39D9-E94E-83CC-95CD208369D0}" type="presOf" srcId="{06D8FCD2-54EE-0949-ADFD-C8A9E182D5FB}" destId="{D23FCD9A-4124-544C-AE39-7D5F7CFEC667}" srcOrd="0" destOrd="0" presId="urn:microsoft.com/office/officeart/2005/8/layout/orgChart1"/>
    <dgm:cxn modelId="{50A867A0-FF0C-F343-967E-5236A0D7467C}" srcId="{B5C2A630-90A8-0E4D-AAE8-C29D73424839}" destId="{AD8D1CD2-2422-2B41-BB02-C5CAA64FFC49}" srcOrd="1" destOrd="0" parTransId="{CAFEC243-DE51-F446-809F-2C9A219F0C22}" sibTransId="{1F5DFD46-5E45-0845-86BB-8A96A3DC1527}"/>
    <dgm:cxn modelId="{2FE456A2-4EDD-0144-B8E9-00EC2855867F}" type="presOf" srcId="{EB1362E5-2667-B94E-A150-42694CAE636B}" destId="{738C23BC-466B-E24E-8AA3-31430FFE6B09}" srcOrd="0" destOrd="0" presId="urn:microsoft.com/office/officeart/2005/8/layout/orgChart1"/>
    <dgm:cxn modelId="{F92DF7A4-64AF-884E-A505-0B8C8F8984CB}" type="presOf" srcId="{EC16EC32-5457-7D46-A552-789197BE2AC2}" destId="{8AFB5E40-EAB3-9A4C-947A-7ED4F8987EDB}" srcOrd="0" destOrd="0" presId="urn:microsoft.com/office/officeart/2005/8/layout/orgChart1"/>
    <dgm:cxn modelId="{32A876A5-7E80-2644-A109-B527250E8E9C}" type="presOf" srcId="{C1CC776D-E156-E241-808E-3A7759978FF3}" destId="{1298528B-D573-DE4B-895C-D524C4CC9D21}" srcOrd="0" destOrd="0" presId="urn:microsoft.com/office/officeart/2005/8/layout/orgChart1"/>
    <dgm:cxn modelId="{385702A8-6E45-AC4D-942B-1EF529955F07}" type="presOf" srcId="{AD22A491-3239-194D-8942-93B63FAFC3E9}" destId="{4834E125-C1D2-C04F-8B28-828ADDCE422F}" srcOrd="0" destOrd="0" presId="urn:microsoft.com/office/officeart/2005/8/layout/orgChart1"/>
    <dgm:cxn modelId="{F9560AB2-12D8-6D43-B28B-6D9EB368E09F}" srcId="{93B6ADD3-18B3-4D4E-9708-0F8AE126A026}" destId="{42A16633-4F99-2747-8451-DDD4A20A57D4}" srcOrd="0" destOrd="0" parTransId="{C1CC776D-E156-E241-808E-3A7759978FF3}" sibTransId="{5C220A98-E3C7-934D-A3CA-5CA15B2D2EA3}"/>
    <dgm:cxn modelId="{6C0716BA-7033-9047-A717-DE423FEB637A}" type="presOf" srcId="{63ADDF96-802F-1347-86F6-6E36449962A5}" destId="{879178BA-5794-1F4E-BA38-13EE18A3A7E2}" srcOrd="0" destOrd="0" presId="urn:microsoft.com/office/officeart/2005/8/layout/orgChart1"/>
    <dgm:cxn modelId="{CE1AE6BA-3A70-CF4F-AA35-A0016FDB7687}" type="presOf" srcId="{06D8FCD2-54EE-0949-ADFD-C8A9E182D5FB}" destId="{4F78D014-DA4C-2B48-8CDD-E3FED23E2B38}" srcOrd="1" destOrd="0" presId="urn:microsoft.com/office/officeart/2005/8/layout/orgChart1"/>
    <dgm:cxn modelId="{DA5FD5BB-45AA-9147-A1E9-F9E0BC649E77}" type="presOf" srcId="{B5C2A630-90A8-0E4D-AAE8-C29D73424839}" destId="{6F519157-3B26-3E45-96F0-9C7D129DEA5B}" srcOrd="1" destOrd="0" presId="urn:microsoft.com/office/officeart/2005/8/layout/orgChart1"/>
    <dgm:cxn modelId="{15BCE7BB-5165-6C4C-B3C7-1B2D54569068}" type="presOf" srcId="{3C0F1E41-1BDB-854A-99EC-C7EAD7F6312C}" destId="{508143DA-B6C7-864B-98E1-CA045903CC79}" srcOrd="1" destOrd="0" presId="urn:microsoft.com/office/officeart/2005/8/layout/orgChart1"/>
    <dgm:cxn modelId="{43891BC1-67ED-C940-AB81-B185521B27AA}" type="presOf" srcId="{EC16EC32-5457-7D46-A552-789197BE2AC2}" destId="{F00D2769-46E5-8143-B65E-ED935525892E}" srcOrd="1" destOrd="0" presId="urn:microsoft.com/office/officeart/2005/8/layout/orgChart1"/>
    <dgm:cxn modelId="{DD7D94C2-A526-2B45-ADC8-1A4D88153BA3}" srcId="{FF1DF124-831A-824D-B907-D7C189142C1A}" destId="{EC16EC32-5457-7D46-A552-789197BE2AC2}" srcOrd="0" destOrd="0" parTransId="{0614A654-EFDA-8846-8E7C-5E82D0F73A2F}" sibTransId="{1771AA42-D743-F044-B25F-11FE103E5321}"/>
    <dgm:cxn modelId="{90F718C3-C022-064B-9F33-1E14EADEBA9A}" srcId="{978E4E52-324F-9F4F-A194-D0D35849E870}" destId="{CF816553-0787-524C-B4A1-89C53EEB364A}" srcOrd="1" destOrd="0" parTransId="{257F7497-7749-8946-AA05-AB669F3922D7}" sibTransId="{C142C6DC-1854-924B-9D6D-459D21EB5249}"/>
    <dgm:cxn modelId="{1BA695C4-D969-FE41-9AAB-1FFB1A0503ED}" type="presOf" srcId="{E596C11B-2C83-C14E-9786-0AC34BA5F247}" destId="{5AA6CE8E-6FA9-844A-A087-5C165B474B34}" srcOrd="0" destOrd="0" presId="urn:microsoft.com/office/officeart/2005/8/layout/orgChart1"/>
    <dgm:cxn modelId="{065F54C8-0447-8642-99DA-C2CAE6E33D65}" type="presOf" srcId="{53EC7086-4690-7045-B53C-08D051392BFE}" destId="{C0F59AE6-1F5C-E443-9CDA-386CD5F61E53}" srcOrd="1" destOrd="0" presId="urn:microsoft.com/office/officeart/2005/8/layout/orgChart1"/>
    <dgm:cxn modelId="{D26808C9-52A7-4F46-8785-AC406AB1D18B}" type="presOf" srcId="{EF8C59BB-DB6F-2B4B-A60F-ACF002A472F2}" destId="{FD017513-DAD0-C442-91A4-8348C395D4F2}" srcOrd="1" destOrd="0" presId="urn:microsoft.com/office/officeart/2005/8/layout/orgChart1"/>
    <dgm:cxn modelId="{02B93EC9-45F2-CB41-AEB4-1BAE5EA6AEF9}" srcId="{978E4E52-324F-9F4F-A194-D0D35849E870}" destId="{E596C11B-2C83-C14E-9786-0AC34BA5F247}" srcOrd="0" destOrd="0" parTransId="{7830FEE5-76D8-CD4B-B7E8-71B5AC5E0077}" sibTransId="{957FB59C-C001-644D-AE3E-347AEE3DE3B3}"/>
    <dgm:cxn modelId="{9822EBCA-F7E5-2641-84EC-523189DF9E4D}" type="presOf" srcId="{CAFEC243-DE51-F446-809F-2C9A219F0C22}" destId="{9E5EC795-A64A-5148-AB42-A042EB535749}" srcOrd="0" destOrd="0" presId="urn:microsoft.com/office/officeart/2005/8/layout/orgChart1"/>
    <dgm:cxn modelId="{E2E5EACE-F399-1445-982D-1A9275739C9B}" type="presOf" srcId="{978E4E52-324F-9F4F-A194-D0D35849E870}" destId="{85F8AA9A-9A55-DA4C-AA20-C6EB3EF34902}" srcOrd="0" destOrd="0" presId="urn:microsoft.com/office/officeart/2005/8/layout/orgChart1"/>
    <dgm:cxn modelId="{C422F1D6-B010-E44F-A4F7-C33CA131858A}" type="presOf" srcId="{B5C2A630-90A8-0E4D-AAE8-C29D73424839}" destId="{1AFA485A-FB2B-464B-8507-5BACAD492100}" srcOrd="0" destOrd="0" presId="urn:microsoft.com/office/officeart/2005/8/layout/orgChart1"/>
    <dgm:cxn modelId="{7CAE8DD7-9F73-4C43-A662-5803AEC4DC34}" type="presOf" srcId="{713B8671-2CE6-F341-8705-404EA9603FE2}" destId="{0B87423B-9AC0-F94B-8A27-15F9B75C9459}" srcOrd="0" destOrd="0" presId="urn:microsoft.com/office/officeart/2005/8/layout/orgChart1"/>
    <dgm:cxn modelId="{A483E7D8-1A9C-4F46-A462-E93F44D99541}" type="presOf" srcId="{978E4E52-324F-9F4F-A194-D0D35849E870}" destId="{2019F167-E13D-C145-BFC5-E057A2D866CD}" srcOrd="1" destOrd="0" presId="urn:microsoft.com/office/officeart/2005/8/layout/orgChart1"/>
    <dgm:cxn modelId="{16F57ADB-31C9-0043-ABE0-DD14AC23CAAB}" type="presOf" srcId="{E596C11B-2C83-C14E-9786-0AC34BA5F247}" destId="{5BF285E5-D0E2-A747-928E-C8C6E52D9DEC}" srcOrd="1" destOrd="0" presId="urn:microsoft.com/office/officeart/2005/8/layout/orgChart1"/>
    <dgm:cxn modelId="{4ADB00DD-C73A-9445-BD12-FC940877336C}" srcId="{53EC7086-4690-7045-B53C-08D051392BFE}" destId="{B106D6CB-9F7D-974C-8BD0-30B62AF18FE5}" srcOrd="1" destOrd="0" parTransId="{AF6FEED2-CFAA-D943-BC76-5601DCFCDB1A}" sibTransId="{C8655023-D54B-644F-8CCD-DAC3D1BB6DBE}"/>
    <dgm:cxn modelId="{5ED9E5DF-48CC-3C4C-BD6E-9C2D007AA17D}" type="presOf" srcId="{AD8D1CD2-2422-2B41-BB02-C5CAA64FFC49}" destId="{06450232-A7FF-ED4F-9B76-C40470DF3253}" srcOrd="0" destOrd="0" presId="urn:microsoft.com/office/officeart/2005/8/layout/orgChart1"/>
    <dgm:cxn modelId="{F49F29E0-DAE2-A542-A25E-0B5D0FB0810B}" srcId="{4EF7B243-6805-DB43-A27B-F5153A2C219A}" destId="{713B8671-2CE6-F341-8705-404EA9603FE2}" srcOrd="0" destOrd="0" parTransId="{8F819C6E-582D-4948-AC75-7C563D455B5B}" sibTransId="{6F62010B-A307-BB4E-B7E7-0BEF6FC2586A}"/>
    <dgm:cxn modelId="{0588EBE0-3B77-8B46-BA59-CE3E0151E734}" type="presOf" srcId="{FF1DF124-831A-824D-B907-D7C189142C1A}" destId="{034BB44F-BEB9-4F4A-8BB8-92EBAB6376B7}" srcOrd="0" destOrd="0" presId="urn:microsoft.com/office/officeart/2005/8/layout/orgChart1"/>
    <dgm:cxn modelId="{5EB54EE4-30F8-894F-A5A8-AE349E82D8F1}" type="presOf" srcId="{8F819C6E-582D-4948-AC75-7C563D455B5B}" destId="{246B8EA2-6369-614F-ACDF-CDC68B98C4D7}" srcOrd="0" destOrd="0" presId="urn:microsoft.com/office/officeart/2005/8/layout/orgChart1"/>
    <dgm:cxn modelId="{7626CAE4-A639-C54F-9971-EEBC0FEE1F3F}" type="presOf" srcId="{F6E4D47D-4F9E-A24E-8BDA-814C845A130B}" destId="{27B1AA21-3CC2-4341-9296-BCE20147593A}" srcOrd="0" destOrd="0" presId="urn:microsoft.com/office/officeart/2005/8/layout/orgChart1"/>
    <dgm:cxn modelId="{0C209EE6-CB7A-D349-B4E4-937F51D29ED8}" type="presOf" srcId="{AD22A491-3239-194D-8942-93B63FAFC3E9}" destId="{28EEAFED-B652-694B-9788-5F30C7A26CC4}" srcOrd="1" destOrd="0" presId="urn:microsoft.com/office/officeart/2005/8/layout/orgChart1"/>
    <dgm:cxn modelId="{098BC8E7-7247-4A4C-827D-C80885470AB0}" type="presOf" srcId="{C372AE47-A3F4-2348-B18C-E15525E07991}" destId="{181E3BA3-8D39-1749-B5E5-45B19806F9BC}" srcOrd="0" destOrd="0" presId="urn:microsoft.com/office/officeart/2005/8/layout/orgChart1"/>
    <dgm:cxn modelId="{0D7ECCF3-A740-FD4F-95BE-F3C86E8770B9}" type="presOf" srcId="{BDA061CB-5E10-774C-BCB1-59C355D2BFB1}" destId="{6803FAB4-6F65-F849-A795-470D9B43E6B2}" srcOrd="1" destOrd="0" presId="urn:microsoft.com/office/officeart/2005/8/layout/orgChart1"/>
    <dgm:cxn modelId="{359B9EF6-7DD5-9247-833C-19C35B8C8C6C}" type="presOf" srcId="{9F826B3D-6DCF-0843-9B39-1EB58C90727F}" destId="{1B6A75D6-ADB0-4D4A-A706-1898EEE95D85}" srcOrd="1" destOrd="0" presId="urn:microsoft.com/office/officeart/2005/8/layout/orgChart1"/>
    <dgm:cxn modelId="{B854DD83-7D9E-004F-91D3-DC220E0CE862}" type="presParOf" srcId="{034BB44F-BEB9-4F4A-8BB8-92EBAB6376B7}" destId="{F2407C25-B2DC-EC40-85B7-1FDC8E2DE635}" srcOrd="0" destOrd="0" presId="urn:microsoft.com/office/officeart/2005/8/layout/orgChart1"/>
    <dgm:cxn modelId="{A204CC52-DF47-4645-97B9-0CAB3FAAED54}" type="presParOf" srcId="{F2407C25-B2DC-EC40-85B7-1FDC8E2DE635}" destId="{6CB6AD4B-A850-E74B-B6E6-76453DE2F7D5}" srcOrd="0" destOrd="0" presId="urn:microsoft.com/office/officeart/2005/8/layout/orgChart1"/>
    <dgm:cxn modelId="{634480C9-799A-F34D-8EE6-442FEF52B9F0}" type="presParOf" srcId="{6CB6AD4B-A850-E74B-B6E6-76453DE2F7D5}" destId="{8AFB5E40-EAB3-9A4C-947A-7ED4F8987EDB}" srcOrd="0" destOrd="0" presId="urn:microsoft.com/office/officeart/2005/8/layout/orgChart1"/>
    <dgm:cxn modelId="{80750B84-8003-7A42-AAF9-386270C420EB}" type="presParOf" srcId="{6CB6AD4B-A850-E74B-B6E6-76453DE2F7D5}" destId="{F00D2769-46E5-8143-B65E-ED935525892E}" srcOrd="1" destOrd="0" presId="urn:microsoft.com/office/officeart/2005/8/layout/orgChart1"/>
    <dgm:cxn modelId="{5895368C-8A08-D741-8C52-C95C1F168784}" type="presParOf" srcId="{F2407C25-B2DC-EC40-85B7-1FDC8E2DE635}" destId="{9EC38932-81D9-554F-A35B-9050EF3C8C96}" srcOrd="1" destOrd="0" presId="urn:microsoft.com/office/officeart/2005/8/layout/orgChart1"/>
    <dgm:cxn modelId="{7AAE61C8-0706-3B42-BC46-4B0BE86B830A}" type="presParOf" srcId="{9EC38932-81D9-554F-A35B-9050EF3C8C96}" destId="{879178BA-5794-1F4E-BA38-13EE18A3A7E2}" srcOrd="0" destOrd="0" presId="urn:microsoft.com/office/officeart/2005/8/layout/orgChart1"/>
    <dgm:cxn modelId="{322D47CA-043A-3143-A97F-865D056A1DE2}" type="presParOf" srcId="{9EC38932-81D9-554F-A35B-9050EF3C8C96}" destId="{F68E463D-8DB1-634A-A165-556D88A8549D}" srcOrd="1" destOrd="0" presId="urn:microsoft.com/office/officeart/2005/8/layout/orgChart1"/>
    <dgm:cxn modelId="{8759CBF6-CCBE-194A-9EA3-D090E2419C72}" type="presParOf" srcId="{F68E463D-8DB1-634A-A165-556D88A8549D}" destId="{B24AF5C5-DE7E-3646-AC1A-768067F81701}" srcOrd="0" destOrd="0" presId="urn:microsoft.com/office/officeart/2005/8/layout/orgChart1"/>
    <dgm:cxn modelId="{B253921B-8DAF-6742-A45D-CC19ACF150F2}" type="presParOf" srcId="{B24AF5C5-DE7E-3646-AC1A-768067F81701}" destId="{85F8AA9A-9A55-DA4C-AA20-C6EB3EF34902}" srcOrd="0" destOrd="0" presId="urn:microsoft.com/office/officeart/2005/8/layout/orgChart1"/>
    <dgm:cxn modelId="{0FA568E4-633D-D646-B17E-94D3BABD1C75}" type="presParOf" srcId="{B24AF5C5-DE7E-3646-AC1A-768067F81701}" destId="{2019F167-E13D-C145-BFC5-E057A2D866CD}" srcOrd="1" destOrd="0" presId="urn:microsoft.com/office/officeart/2005/8/layout/orgChart1"/>
    <dgm:cxn modelId="{8B8AEB36-236F-2E46-BB6A-2BD06273B17B}" type="presParOf" srcId="{F68E463D-8DB1-634A-A165-556D88A8549D}" destId="{56EB61FE-3536-264A-83F0-40FA80375BA4}" srcOrd="1" destOrd="0" presId="urn:microsoft.com/office/officeart/2005/8/layout/orgChart1"/>
    <dgm:cxn modelId="{424DE36A-3D29-4241-83D9-C2A597EBE607}" type="presParOf" srcId="{56EB61FE-3536-264A-83F0-40FA80375BA4}" destId="{FB85540C-1FC3-1049-B64E-F5102E118DF0}" srcOrd="0" destOrd="0" presId="urn:microsoft.com/office/officeart/2005/8/layout/orgChart1"/>
    <dgm:cxn modelId="{635633D8-D6E3-894B-B82F-4DB1A723EF3F}" type="presParOf" srcId="{56EB61FE-3536-264A-83F0-40FA80375BA4}" destId="{7DA257E7-695C-A540-BEF7-0BB0D4877255}" srcOrd="1" destOrd="0" presId="urn:microsoft.com/office/officeart/2005/8/layout/orgChart1"/>
    <dgm:cxn modelId="{6721D144-B973-2947-ACFD-ED2AB5C381EF}" type="presParOf" srcId="{7DA257E7-695C-A540-BEF7-0BB0D4877255}" destId="{28A75C3F-82AA-6C4C-8142-CFCB860DC0AD}" srcOrd="0" destOrd="0" presId="urn:microsoft.com/office/officeart/2005/8/layout/orgChart1"/>
    <dgm:cxn modelId="{CC551D1E-36C7-2D42-8DCB-2B90D5260A52}" type="presParOf" srcId="{28A75C3F-82AA-6C4C-8142-CFCB860DC0AD}" destId="{5AA6CE8E-6FA9-844A-A087-5C165B474B34}" srcOrd="0" destOrd="0" presId="urn:microsoft.com/office/officeart/2005/8/layout/orgChart1"/>
    <dgm:cxn modelId="{E7548317-BD74-6A46-B2B8-1ABFD5F74B50}" type="presParOf" srcId="{28A75C3F-82AA-6C4C-8142-CFCB860DC0AD}" destId="{5BF285E5-D0E2-A747-928E-C8C6E52D9DEC}" srcOrd="1" destOrd="0" presId="urn:microsoft.com/office/officeart/2005/8/layout/orgChart1"/>
    <dgm:cxn modelId="{ABCF24BA-CB23-264B-9987-FFBDAEF6975E}" type="presParOf" srcId="{7DA257E7-695C-A540-BEF7-0BB0D4877255}" destId="{1BEF2924-1929-5F47-AC13-3D841137A90C}" srcOrd="1" destOrd="0" presId="urn:microsoft.com/office/officeart/2005/8/layout/orgChart1"/>
    <dgm:cxn modelId="{F53BEA12-E329-5340-B00B-0C85D6147D65}" type="presParOf" srcId="{1BEF2924-1929-5F47-AC13-3D841137A90C}" destId="{A9893500-6A3D-F647-9319-2CCFD660D3A9}" srcOrd="0" destOrd="0" presId="urn:microsoft.com/office/officeart/2005/8/layout/orgChart1"/>
    <dgm:cxn modelId="{23F3ACC4-41A5-7944-A2BC-DE4E751F4ADA}" type="presParOf" srcId="{1BEF2924-1929-5F47-AC13-3D841137A90C}" destId="{B494E619-7640-ED42-85A4-9149C6335C7E}" srcOrd="1" destOrd="0" presId="urn:microsoft.com/office/officeart/2005/8/layout/orgChart1"/>
    <dgm:cxn modelId="{4830DD8B-2F42-8940-930C-814F5F717ECA}" type="presParOf" srcId="{B494E619-7640-ED42-85A4-9149C6335C7E}" destId="{49821024-C987-D94E-B618-DFA877C2C024}" srcOrd="0" destOrd="0" presId="urn:microsoft.com/office/officeart/2005/8/layout/orgChart1"/>
    <dgm:cxn modelId="{FBB6652A-02A7-0A43-8837-B49D0B7F6026}" type="presParOf" srcId="{49821024-C987-D94E-B618-DFA877C2C024}" destId="{1AFA485A-FB2B-464B-8507-5BACAD492100}" srcOrd="0" destOrd="0" presId="urn:microsoft.com/office/officeart/2005/8/layout/orgChart1"/>
    <dgm:cxn modelId="{DE0BEA79-C80B-A446-AC19-43DF019060AA}" type="presParOf" srcId="{49821024-C987-D94E-B618-DFA877C2C024}" destId="{6F519157-3B26-3E45-96F0-9C7D129DEA5B}" srcOrd="1" destOrd="0" presId="urn:microsoft.com/office/officeart/2005/8/layout/orgChart1"/>
    <dgm:cxn modelId="{27AA1874-0405-EB4D-B3F5-4C4707C7E361}" type="presParOf" srcId="{B494E619-7640-ED42-85A4-9149C6335C7E}" destId="{D7677E44-9C3A-F544-99A3-E6C31FBD9DB4}" srcOrd="1" destOrd="0" presId="urn:microsoft.com/office/officeart/2005/8/layout/orgChart1"/>
    <dgm:cxn modelId="{9E9963C3-E039-C74B-8D17-3768D54912B7}" type="presParOf" srcId="{D7677E44-9C3A-F544-99A3-E6C31FBD9DB4}" destId="{E43623E9-1332-2440-B183-C94AAC11E259}" srcOrd="0" destOrd="0" presId="urn:microsoft.com/office/officeart/2005/8/layout/orgChart1"/>
    <dgm:cxn modelId="{5920897C-24E1-0C4F-AF69-FBA1FFD9C3C9}" type="presParOf" srcId="{D7677E44-9C3A-F544-99A3-E6C31FBD9DB4}" destId="{2E7DCADD-2366-2A4C-94AE-63E2B34A61A0}" srcOrd="1" destOrd="0" presId="urn:microsoft.com/office/officeart/2005/8/layout/orgChart1"/>
    <dgm:cxn modelId="{F590CBBB-24C7-3044-A7CC-B2496ED2DFA7}" type="presParOf" srcId="{2E7DCADD-2366-2A4C-94AE-63E2B34A61A0}" destId="{38C207B6-62D2-7B43-B5CF-8E33638A3541}" srcOrd="0" destOrd="0" presId="urn:microsoft.com/office/officeart/2005/8/layout/orgChart1"/>
    <dgm:cxn modelId="{EA4A66FE-4A41-3E48-A062-7FBDFAC9FC17}" type="presParOf" srcId="{38C207B6-62D2-7B43-B5CF-8E33638A3541}" destId="{DAC40E06-C5A1-634B-A97F-6C3C6ACEA556}" srcOrd="0" destOrd="0" presId="urn:microsoft.com/office/officeart/2005/8/layout/orgChart1"/>
    <dgm:cxn modelId="{6F8518B7-B75F-7649-BE02-3F180BAD946F}" type="presParOf" srcId="{38C207B6-62D2-7B43-B5CF-8E33638A3541}" destId="{6803FAB4-6F65-F849-A795-470D9B43E6B2}" srcOrd="1" destOrd="0" presId="urn:microsoft.com/office/officeart/2005/8/layout/orgChart1"/>
    <dgm:cxn modelId="{0E60D238-FD63-3D41-AD09-64BFD59FC284}" type="presParOf" srcId="{2E7DCADD-2366-2A4C-94AE-63E2B34A61A0}" destId="{A7CD7974-916E-864E-B043-D5F0AC658B53}" srcOrd="1" destOrd="0" presId="urn:microsoft.com/office/officeart/2005/8/layout/orgChart1"/>
    <dgm:cxn modelId="{B3D7ED77-96CB-D94F-B294-E9C16312EC8A}" type="presParOf" srcId="{2E7DCADD-2366-2A4C-94AE-63E2B34A61A0}" destId="{007423E2-2583-914E-902C-392422C52D8E}" srcOrd="2" destOrd="0" presId="urn:microsoft.com/office/officeart/2005/8/layout/orgChart1"/>
    <dgm:cxn modelId="{CF5AEAF0-AF1E-5642-92BE-8412B371B3E2}" type="presParOf" srcId="{D7677E44-9C3A-F544-99A3-E6C31FBD9DB4}" destId="{9E5EC795-A64A-5148-AB42-A042EB535749}" srcOrd="2" destOrd="0" presId="urn:microsoft.com/office/officeart/2005/8/layout/orgChart1"/>
    <dgm:cxn modelId="{6F39A02D-6E0F-064A-B315-89FEEDB52747}" type="presParOf" srcId="{D7677E44-9C3A-F544-99A3-E6C31FBD9DB4}" destId="{3158602C-4B1C-1C40-BF2A-1D99D34272A3}" srcOrd="3" destOrd="0" presId="urn:microsoft.com/office/officeart/2005/8/layout/orgChart1"/>
    <dgm:cxn modelId="{BDF5CF7A-1CE5-F14E-BA77-B92BCBB81679}" type="presParOf" srcId="{3158602C-4B1C-1C40-BF2A-1D99D34272A3}" destId="{CAD7E921-1401-EF4A-A02E-C719B10A389D}" srcOrd="0" destOrd="0" presId="urn:microsoft.com/office/officeart/2005/8/layout/orgChart1"/>
    <dgm:cxn modelId="{DC2F169B-E300-564C-A096-928E079BDA37}" type="presParOf" srcId="{CAD7E921-1401-EF4A-A02E-C719B10A389D}" destId="{06450232-A7FF-ED4F-9B76-C40470DF3253}" srcOrd="0" destOrd="0" presId="urn:microsoft.com/office/officeart/2005/8/layout/orgChart1"/>
    <dgm:cxn modelId="{0C2E59FA-2C6F-A645-BBA8-8AB56619C258}" type="presParOf" srcId="{CAD7E921-1401-EF4A-A02E-C719B10A389D}" destId="{DCAD9007-10E2-5848-8535-0BBBB1088E59}" srcOrd="1" destOrd="0" presId="urn:microsoft.com/office/officeart/2005/8/layout/orgChart1"/>
    <dgm:cxn modelId="{666B4EBA-5FEC-A64D-9C87-9F61094E85E7}" type="presParOf" srcId="{3158602C-4B1C-1C40-BF2A-1D99D34272A3}" destId="{F72CAC6A-D517-7544-8ADC-5C3542D177AA}" srcOrd="1" destOrd="0" presId="urn:microsoft.com/office/officeart/2005/8/layout/orgChart1"/>
    <dgm:cxn modelId="{518203AE-8BCE-A14B-8922-8C76A4B9887C}" type="presParOf" srcId="{3158602C-4B1C-1C40-BF2A-1D99D34272A3}" destId="{EEA19491-070C-9048-9973-F77F24768F86}" srcOrd="2" destOrd="0" presId="urn:microsoft.com/office/officeart/2005/8/layout/orgChart1"/>
    <dgm:cxn modelId="{875D708B-477A-834E-9941-A8C52D435BC8}" type="presParOf" srcId="{B494E619-7640-ED42-85A4-9149C6335C7E}" destId="{C946894C-1B40-8441-B7F2-C94703FBC025}" srcOrd="2" destOrd="0" presId="urn:microsoft.com/office/officeart/2005/8/layout/orgChart1"/>
    <dgm:cxn modelId="{A2FAEAC8-6380-A145-A0FE-043BE42954CF}" type="presParOf" srcId="{1BEF2924-1929-5F47-AC13-3D841137A90C}" destId="{C13709E5-35F0-0144-BDC6-DE1D4AA6E92D}" srcOrd="2" destOrd="0" presId="urn:microsoft.com/office/officeart/2005/8/layout/orgChart1"/>
    <dgm:cxn modelId="{6331A638-09CE-CE44-9B2F-BC9290387139}" type="presParOf" srcId="{1BEF2924-1929-5F47-AC13-3D841137A90C}" destId="{54648B00-3598-9B47-AF85-BFDB5D5EF88C}" srcOrd="3" destOrd="0" presId="urn:microsoft.com/office/officeart/2005/8/layout/orgChart1"/>
    <dgm:cxn modelId="{16E00540-12DF-E340-B987-D9AF0821F664}" type="presParOf" srcId="{54648B00-3598-9B47-AF85-BFDB5D5EF88C}" destId="{FF3865F5-069C-7E46-BBF8-0CA7B715244E}" srcOrd="0" destOrd="0" presId="urn:microsoft.com/office/officeart/2005/8/layout/orgChart1"/>
    <dgm:cxn modelId="{744A4A6A-6B07-2642-8C17-70BCE365B8E6}" type="presParOf" srcId="{FF3865F5-069C-7E46-BBF8-0CA7B715244E}" destId="{FE78DEC4-BDBC-D741-9ACC-5F487DF2C78A}" srcOrd="0" destOrd="0" presId="urn:microsoft.com/office/officeart/2005/8/layout/orgChart1"/>
    <dgm:cxn modelId="{157AF43F-E4C6-1947-A788-18A1057CD0DE}" type="presParOf" srcId="{FF3865F5-069C-7E46-BBF8-0CA7B715244E}" destId="{FD017513-DAD0-C442-91A4-8348C395D4F2}" srcOrd="1" destOrd="0" presId="urn:microsoft.com/office/officeart/2005/8/layout/orgChart1"/>
    <dgm:cxn modelId="{09A45B8F-2DF8-C54C-9114-23B3008D0B6E}" type="presParOf" srcId="{54648B00-3598-9B47-AF85-BFDB5D5EF88C}" destId="{82DBE6F4-2C4B-7241-B323-45ECE55ABE42}" srcOrd="1" destOrd="0" presId="urn:microsoft.com/office/officeart/2005/8/layout/orgChart1"/>
    <dgm:cxn modelId="{EAD1720D-74B4-FC4A-A709-776F1BB01AAD}" type="presParOf" srcId="{82DBE6F4-2C4B-7241-B323-45ECE55ABE42}" destId="{181E3BA3-8D39-1749-B5E5-45B19806F9BC}" srcOrd="0" destOrd="0" presId="urn:microsoft.com/office/officeart/2005/8/layout/orgChart1"/>
    <dgm:cxn modelId="{36E818D4-41FD-2B46-9FD0-8FB23090F8D8}" type="presParOf" srcId="{82DBE6F4-2C4B-7241-B323-45ECE55ABE42}" destId="{5B40D31E-1D0A-7F45-8E3A-2E4C7F7E159D}" srcOrd="1" destOrd="0" presId="urn:microsoft.com/office/officeart/2005/8/layout/orgChart1"/>
    <dgm:cxn modelId="{B24D6B51-3951-A84A-80F1-3A48FEA52D49}" type="presParOf" srcId="{5B40D31E-1D0A-7F45-8E3A-2E4C7F7E159D}" destId="{95701802-F2E5-E94E-82AE-84327FDE8014}" srcOrd="0" destOrd="0" presId="urn:microsoft.com/office/officeart/2005/8/layout/orgChart1"/>
    <dgm:cxn modelId="{91BF424D-E796-CC42-BE3D-6AD01062B78E}" type="presParOf" srcId="{95701802-F2E5-E94E-82AE-84327FDE8014}" destId="{870A4DCD-E774-534E-BA9F-722F6ED1FA78}" srcOrd="0" destOrd="0" presId="urn:microsoft.com/office/officeart/2005/8/layout/orgChart1"/>
    <dgm:cxn modelId="{D61DBD32-91BB-B347-8464-87D6F3E09784}" type="presParOf" srcId="{95701802-F2E5-E94E-82AE-84327FDE8014}" destId="{1C5E755F-3784-324F-A7C5-743F0ACF6A9A}" srcOrd="1" destOrd="0" presId="urn:microsoft.com/office/officeart/2005/8/layout/orgChart1"/>
    <dgm:cxn modelId="{F58F75E3-C336-7A4E-975A-24EBFAB68D96}" type="presParOf" srcId="{5B40D31E-1D0A-7F45-8E3A-2E4C7F7E159D}" destId="{B98B28C3-C9CE-6F4F-B607-B9CDF3419269}" srcOrd="1" destOrd="0" presId="urn:microsoft.com/office/officeart/2005/8/layout/orgChart1"/>
    <dgm:cxn modelId="{F69070B1-8578-EE4E-A197-C21ADE917EF4}" type="presParOf" srcId="{5B40D31E-1D0A-7F45-8E3A-2E4C7F7E159D}" destId="{76FFED16-15DF-B241-9098-85718EA6D9EC}" srcOrd="2" destOrd="0" presId="urn:microsoft.com/office/officeart/2005/8/layout/orgChart1"/>
    <dgm:cxn modelId="{3981741C-163B-FE41-ADB0-3B2AB89237FC}" type="presParOf" srcId="{82DBE6F4-2C4B-7241-B323-45ECE55ABE42}" destId="{18633BBD-464F-5A44-8530-15AE472C5AEE}" srcOrd="2" destOrd="0" presId="urn:microsoft.com/office/officeart/2005/8/layout/orgChart1"/>
    <dgm:cxn modelId="{D2E9CEB2-D35F-FD4C-B211-695F9B050364}" type="presParOf" srcId="{82DBE6F4-2C4B-7241-B323-45ECE55ABE42}" destId="{DB690BB8-90C9-514D-A4D4-F0D95D692A15}" srcOrd="3" destOrd="0" presId="urn:microsoft.com/office/officeart/2005/8/layout/orgChart1"/>
    <dgm:cxn modelId="{F279FE2B-EC20-9C44-B928-213609105D40}" type="presParOf" srcId="{DB690BB8-90C9-514D-A4D4-F0D95D692A15}" destId="{7BF593F3-DF81-884F-A312-5EE52A9AF393}" srcOrd="0" destOrd="0" presId="urn:microsoft.com/office/officeart/2005/8/layout/orgChart1"/>
    <dgm:cxn modelId="{123B86B0-F9F7-A643-BCE0-762E16364CA0}" type="presParOf" srcId="{7BF593F3-DF81-884F-A312-5EE52A9AF393}" destId="{4834E125-C1D2-C04F-8B28-828ADDCE422F}" srcOrd="0" destOrd="0" presId="urn:microsoft.com/office/officeart/2005/8/layout/orgChart1"/>
    <dgm:cxn modelId="{E4335D5B-D0BA-D643-AC19-D85EFB56A381}" type="presParOf" srcId="{7BF593F3-DF81-884F-A312-5EE52A9AF393}" destId="{28EEAFED-B652-694B-9788-5F30C7A26CC4}" srcOrd="1" destOrd="0" presId="urn:microsoft.com/office/officeart/2005/8/layout/orgChart1"/>
    <dgm:cxn modelId="{35F2DA2E-B70B-B34B-B11F-46C7976B4EBB}" type="presParOf" srcId="{DB690BB8-90C9-514D-A4D4-F0D95D692A15}" destId="{B8C60B19-D63C-A14F-A398-B00CB1FE4EB1}" srcOrd="1" destOrd="0" presId="urn:microsoft.com/office/officeart/2005/8/layout/orgChart1"/>
    <dgm:cxn modelId="{C5046826-6E9B-2C4F-AD5C-E3E2D06FD808}" type="presParOf" srcId="{DB690BB8-90C9-514D-A4D4-F0D95D692A15}" destId="{6C84CC1F-57B2-F343-AB33-03EF8BCF7CED}" srcOrd="2" destOrd="0" presId="urn:microsoft.com/office/officeart/2005/8/layout/orgChart1"/>
    <dgm:cxn modelId="{E107CE06-CE68-564F-A378-1D85102A6CCE}" type="presParOf" srcId="{54648B00-3598-9B47-AF85-BFDB5D5EF88C}" destId="{462C464F-87BE-7A40-A5BB-2D4567AC34F8}" srcOrd="2" destOrd="0" presId="urn:microsoft.com/office/officeart/2005/8/layout/orgChart1"/>
    <dgm:cxn modelId="{F8744FAC-AD38-984D-9581-4932596913C2}" type="presParOf" srcId="{1BEF2924-1929-5F47-AC13-3D841137A90C}" destId="{738C23BC-466B-E24E-8AA3-31430FFE6B09}" srcOrd="4" destOrd="0" presId="urn:microsoft.com/office/officeart/2005/8/layout/orgChart1"/>
    <dgm:cxn modelId="{36548487-4911-E241-A130-6861AA470993}" type="presParOf" srcId="{1BEF2924-1929-5F47-AC13-3D841137A90C}" destId="{47E1D12B-B630-6E4D-9884-8EF79AFDE511}" srcOrd="5" destOrd="0" presId="urn:microsoft.com/office/officeart/2005/8/layout/orgChart1"/>
    <dgm:cxn modelId="{F81B7E73-D418-D342-B2C9-3EAE25DDE7CA}" type="presParOf" srcId="{47E1D12B-B630-6E4D-9884-8EF79AFDE511}" destId="{6AA8A10D-273F-094D-B550-484D10802651}" srcOrd="0" destOrd="0" presId="urn:microsoft.com/office/officeart/2005/8/layout/orgChart1"/>
    <dgm:cxn modelId="{175E2877-9329-1042-A7D7-5E7CC051929E}" type="presParOf" srcId="{6AA8A10D-273F-094D-B550-484D10802651}" destId="{6F015F60-4B5C-4741-BF47-3BC6CF347115}" srcOrd="0" destOrd="0" presId="urn:microsoft.com/office/officeart/2005/8/layout/orgChart1"/>
    <dgm:cxn modelId="{B5A8D1CA-2689-764B-A92D-B31EB23C0739}" type="presParOf" srcId="{6AA8A10D-273F-094D-B550-484D10802651}" destId="{91C940DF-7333-9C47-AD20-952D777C30FC}" srcOrd="1" destOrd="0" presId="urn:microsoft.com/office/officeart/2005/8/layout/orgChart1"/>
    <dgm:cxn modelId="{277739CD-DD95-C549-A209-C93978E4423D}" type="presParOf" srcId="{47E1D12B-B630-6E4D-9884-8EF79AFDE511}" destId="{25149D0E-3851-CE4B-9676-D697A589BE17}" srcOrd="1" destOrd="0" presId="urn:microsoft.com/office/officeart/2005/8/layout/orgChart1"/>
    <dgm:cxn modelId="{9D75E6FD-8EA3-214A-9FD9-DCD1E75AC2D3}" type="presParOf" srcId="{25149D0E-3851-CE4B-9676-D697A589BE17}" destId="{1298528B-D573-DE4B-895C-D524C4CC9D21}" srcOrd="0" destOrd="0" presId="urn:microsoft.com/office/officeart/2005/8/layout/orgChart1"/>
    <dgm:cxn modelId="{5BC80DF7-4429-C248-A57A-B84F32DDC314}" type="presParOf" srcId="{25149D0E-3851-CE4B-9676-D697A589BE17}" destId="{A9AD491B-D8AA-9A41-A307-27846EE1568A}" srcOrd="1" destOrd="0" presId="urn:microsoft.com/office/officeart/2005/8/layout/orgChart1"/>
    <dgm:cxn modelId="{9A4AB517-A2F6-0C48-90E4-8184785C719A}" type="presParOf" srcId="{A9AD491B-D8AA-9A41-A307-27846EE1568A}" destId="{55197C4E-B3A1-C345-85FD-7B2B9B104656}" srcOrd="0" destOrd="0" presId="urn:microsoft.com/office/officeart/2005/8/layout/orgChart1"/>
    <dgm:cxn modelId="{6DBFB390-5953-5F42-9ABC-6DBAB60B3328}" type="presParOf" srcId="{55197C4E-B3A1-C345-85FD-7B2B9B104656}" destId="{528CF5CF-6BC5-CE4C-966A-E45831DC82DD}" srcOrd="0" destOrd="0" presId="urn:microsoft.com/office/officeart/2005/8/layout/orgChart1"/>
    <dgm:cxn modelId="{D06876FF-E9D9-5847-8FC3-246BCE80D6F2}" type="presParOf" srcId="{55197C4E-B3A1-C345-85FD-7B2B9B104656}" destId="{9F8B3042-AF80-EE40-AC3A-6FDF4ADBB043}" srcOrd="1" destOrd="0" presId="urn:microsoft.com/office/officeart/2005/8/layout/orgChart1"/>
    <dgm:cxn modelId="{99E6446B-83CB-6247-803B-6697B997930E}" type="presParOf" srcId="{A9AD491B-D8AA-9A41-A307-27846EE1568A}" destId="{684209B0-8FF7-654A-98F2-ED798B9DF24D}" srcOrd="1" destOrd="0" presId="urn:microsoft.com/office/officeart/2005/8/layout/orgChart1"/>
    <dgm:cxn modelId="{EA19FFB2-10A8-ED40-BC43-6BEA885DC155}" type="presParOf" srcId="{A9AD491B-D8AA-9A41-A307-27846EE1568A}" destId="{8215E3AE-06AF-3C42-A7EF-E6F32DA3F796}" srcOrd="2" destOrd="0" presId="urn:microsoft.com/office/officeart/2005/8/layout/orgChart1"/>
    <dgm:cxn modelId="{B16369FC-0DB6-8047-9F3C-39CCA1EE06E7}" type="presParOf" srcId="{47E1D12B-B630-6E4D-9884-8EF79AFDE511}" destId="{E1FE09C6-D308-7949-AD45-2C41F900A1B1}" srcOrd="2" destOrd="0" presId="urn:microsoft.com/office/officeart/2005/8/layout/orgChart1"/>
    <dgm:cxn modelId="{DD2A5DEF-87E6-784E-BE86-D2BAFE51EACA}" type="presParOf" srcId="{7DA257E7-695C-A540-BEF7-0BB0D4877255}" destId="{DBD1D9B9-E23D-0E48-A91B-FC9A1EBD2AD1}" srcOrd="2" destOrd="0" presId="urn:microsoft.com/office/officeart/2005/8/layout/orgChart1"/>
    <dgm:cxn modelId="{09BC84BF-13E1-2945-A2FA-A9AAFCD4FC6F}" type="presParOf" srcId="{56EB61FE-3536-264A-83F0-40FA80375BA4}" destId="{0F6E8F4B-6ABE-C943-9D53-3880CEA3A3BB}" srcOrd="2" destOrd="0" presId="urn:microsoft.com/office/officeart/2005/8/layout/orgChart1"/>
    <dgm:cxn modelId="{FFBA9BA5-B10B-1F46-BAD6-A0897AF6BEED}" type="presParOf" srcId="{56EB61FE-3536-264A-83F0-40FA80375BA4}" destId="{3183F421-AC75-9C49-8DE9-70F31025F70D}" srcOrd="3" destOrd="0" presId="urn:microsoft.com/office/officeart/2005/8/layout/orgChart1"/>
    <dgm:cxn modelId="{BBE7D17E-1CC0-0B44-A874-DA26C653256A}" type="presParOf" srcId="{3183F421-AC75-9C49-8DE9-70F31025F70D}" destId="{D38308CE-16EE-D244-9EF3-54551027CA21}" srcOrd="0" destOrd="0" presId="urn:microsoft.com/office/officeart/2005/8/layout/orgChart1"/>
    <dgm:cxn modelId="{12D638DA-3AA4-DC45-8027-C8F9EF2803B8}" type="presParOf" srcId="{D38308CE-16EE-D244-9EF3-54551027CA21}" destId="{4B5A3054-F625-2041-B495-16242E5F2C55}" srcOrd="0" destOrd="0" presId="urn:microsoft.com/office/officeart/2005/8/layout/orgChart1"/>
    <dgm:cxn modelId="{DB4D43FF-566C-3042-AA1A-5A62D2831B98}" type="presParOf" srcId="{D38308CE-16EE-D244-9EF3-54551027CA21}" destId="{8174C086-C647-7C4C-9552-B2FFDEAF61B2}" srcOrd="1" destOrd="0" presId="urn:microsoft.com/office/officeart/2005/8/layout/orgChart1"/>
    <dgm:cxn modelId="{007B9840-BF55-DE46-A3E8-B3022BA8DDA5}" type="presParOf" srcId="{3183F421-AC75-9C49-8DE9-70F31025F70D}" destId="{5D1EA523-3767-5B45-A5A6-E679363CEE25}" srcOrd="1" destOrd="0" presId="urn:microsoft.com/office/officeart/2005/8/layout/orgChart1"/>
    <dgm:cxn modelId="{54F8CA3D-D810-B346-B7BD-18E9D473C859}" type="presParOf" srcId="{5D1EA523-3767-5B45-A5A6-E679363CEE25}" destId="{CFE5A139-CB01-BE45-999C-E7E677B7F035}" srcOrd="0" destOrd="0" presId="urn:microsoft.com/office/officeart/2005/8/layout/orgChart1"/>
    <dgm:cxn modelId="{EDEB14C6-458C-1F47-9AD0-E75FFDFE4615}" type="presParOf" srcId="{5D1EA523-3767-5B45-A5A6-E679363CEE25}" destId="{9125602E-ECE5-F34E-BF47-2CFA2E80C0E7}" srcOrd="1" destOrd="0" presId="urn:microsoft.com/office/officeart/2005/8/layout/orgChart1"/>
    <dgm:cxn modelId="{12954174-E80D-1942-8B75-B5EDBC4BCB74}" type="presParOf" srcId="{9125602E-ECE5-F34E-BF47-2CFA2E80C0E7}" destId="{E19E956E-A44F-D142-8E00-21C5D9C19C5A}" srcOrd="0" destOrd="0" presId="urn:microsoft.com/office/officeart/2005/8/layout/orgChart1"/>
    <dgm:cxn modelId="{1DBE7445-A7FE-BF46-8A25-1A513D82B0A7}" type="presParOf" srcId="{E19E956E-A44F-D142-8E00-21C5D9C19C5A}" destId="{54CFAA9D-E450-4444-8E9F-1A7679D4F795}" srcOrd="0" destOrd="0" presId="urn:microsoft.com/office/officeart/2005/8/layout/orgChart1"/>
    <dgm:cxn modelId="{3A9E2CE7-E072-934F-8F2A-0B911405EF98}" type="presParOf" srcId="{E19E956E-A44F-D142-8E00-21C5D9C19C5A}" destId="{508143DA-B6C7-864B-98E1-CA045903CC79}" srcOrd="1" destOrd="0" presId="urn:microsoft.com/office/officeart/2005/8/layout/orgChart1"/>
    <dgm:cxn modelId="{90680341-B535-FB40-843F-EE1FD75CFB60}" type="presParOf" srcId="{9125602E-ECE5-F34E-BF47-2CFA2E80C0E7}" destId="{F2133689-1E6C-EB4C-A78E-FD4993AB3824}" srcOrd="1" destOrd="0" presId="urn:microsoft.com/office/officeart/2005/8/layout/orgChart1"/>
    <dgm:cxn modelId="{07D7BD35-59C3-7047-ADD4-DC0042AEF99E}" type="presParOf" srcId="{9125602E-ECE5-F34E-BF47-2CFA2E80C0E7}" destId="{EF838AEC-63B5-0C43-AA28-CB2CA88BE78D}" srcOrd="2" destOrd="0" presId="urn:microsoft.com/office/officeart/2005/8/layout/orgChart1"/>
    <dgm:cxn modelId="{B22436CB-993E-334D-B28C-12310C43E483}" type="presParOf" srcId="{5D1EA523-3767-5B45-A5A6-E679363CEE25}" destId="{9CDB2526-0BC7-3047-AE90-859D62DAEEE2}" srcOrd="2" destOrd="0" presId="urn:microsoft.com/office/officeart/2005/8/layout/orgChart1"/>
    <dgm:cxn modelId="{08B2900E-2CAC-9B4E-8D61-000318EF0D2F}" type="presParOf" srcId="{5D1EA523-3767-5B45-A5A6-E679363CEE25}" destId="{C1D10E0A-D3E3-7C46-90A8-7610CCBE5362}" srcOrd="3" destOrd="0" presId="urn:microsoft.com/office/officeart/2005/8/layout/orgChart1"/>
    <dgm:cxn modelId="{3388BC04-BA5C-9146-ACEE-6821F3A53BA4}" type="presParOf" srcId="{C1D10E0A-D3E3-7C46-90A8-7610CCBE5362}" destId="{98EEEEAC-DF41-7345-A28C-F76A206047E3}" srcOrd="0" destOrd="0" presId="urn:microsoft.com/office/officeart/2005/8/layout/orgChart1"/>
    <dgm:cxn modelId="{ED0E8506-8345-3146-9696-CC1B640B918C}" type="presParOf" srcId="{98EEEEAC-DF41-7345-A28C-F76A206047E3}" destId="{22DF6385-41F9-9A49-97E7-FB4D2AAE857A}" srcOrd="0" destOrd="0" presId="urn:microsoft.com/office/officeart/2005/8/layout/orgChart1"/>
    <dgm:cxn modelId="{1B2ACF3A-9937-2140-AFC3-2EDA5BEDA7D4}" type="presParOf" srcId="{98EEEEAC-DF41-7345-A28C-F76A206047E3}" destId="{1B6A75D6-ADB0-4D4A-A706-1898EEE95D85}" srcOrd="1" destOrd="0" presId="urn:microsoft.com/office/officeart/2005/8/layout/orgChart1"/>
    <dgm:cxn modelId="{E58D8D44-4604-0440-8BDD-8B14252A8B10}" type="presParOf" srcId="{C1D10E0A-D3E3-7C46-90A8-7610CCBE5362}" destId="{D1139C9A-9BC7-F543-A959-AAC77227FBD8}" srcOrd="1" destOrd="0" presId="urn:microsoft.com/office/officeart/2005/8/layout/orgChart1"/>
    <dgm:cxn modelId="{C18E61CA-A2BA-AC43-8E91-269FA584E4DA}" type="presParOf" srcId="{C1D10E0A-D3E3-7C46-90A8-7610CCBE5362}" destId="{CAFB6FD3-DE2B-6D48-97CA-2CC0140A0489}" srcOrd="2" destOrd="0" presId="urn:microsoft.com/office/officeart/2005/8/layout/orgChart1"/>
    <dgm:cxn modelId="{09C5C062-4E7E-C94A-AE2A-112ABE7A06F4}" type="presParOf" srcId="{3183F421-AC75-9C49-8DE9-70F31025F70D}" destId="{FBE255B5-4226-A34C-8EBF-BD43FAAEE248}" srcOrd="2" destOrd="0" presId="urn:microsoft.com/office/officeart/2005/8/layout/orgChart1"/>
    <dgm:cxn modelId="{FE6CAD28-3B41-E24A-A05E-D5BCF374C875}" type="presParOf" srcId="{F68E463D-8DB1-634A-A165-556D88A8549D}" destId="{377AB042-4DEE-B646-93C4-BA3F13EB4D23}" srcOrd="2" destOrd="0" presId="urn:microsoft.com/office/officeart/2005/8/layout/orgChart1"/>
    <dgm:cxn modelId="{423AD784-35ED-E44E-AAE3-9CCEF7B7400D}" type="presParOf" srcId="{9EC38932-81D9-554F-A35B-9050EF3C8C96}" destId="{61B4503F-A1EA-F843-A2F5-B0B783C1DA55}" srcOrd="2" destOrd="0" presId="urn:microsoft.com/office/officeart/2005/8/layout/orgChart1"/>
    <dgm:cxn modelId="{62AE4611-3714-B042-A1EC-00320691DC34}" type="presParOf" srcId="{9EC38932-81D9-554F-A35B-9050EF3C8C96}" destId="{90EF0F9A-1E9F-0B4D-B225-72F315067440}" srcOrd="3" destOrd="0" presId="urn:microsoft.com/office/officeart/2005/8/layout/orgChart1"/>
    <dgm:cxn modelId="{3F978527-67E5-6241-A47B-3070B6626F5E}" type="presParOf" srcId="{90EF0F9A-1E9F-0B4D-B225-72F315067440}" destId="{2ABA2B33-02C3-4143-8C1D-8E4A463A6651}" srcOrd="0" destOrd="0" presId="urn:microsoft.com/office/officeart/2005/8/layout/orgChart1"/>
    <dgm:cxn modelId="{EF3F5AB4-DF4D-7A47-95ED-7A00C4B3F94F}" type="presParOf" srcId="{2ABA2B33-02C3-4143-8C1D-8E4A463A6651}" destId="{821A1C80-929D-D84A-ACC2-FDD10DF59D8A}" srcOrd="0" destOrd="0" presId="urn:microsoft.com/office/officeart/2005/8/layout/orgChart1"/>
    <dgm:cxn modelId="{76A9BEBF-B7E4-1F46-9812-79D4AB71178F}" type="presParOf" srcId="{2ABA2B33-02C3-4143-8C1D-8E4A463A6651}" destId="{C0F59AE6-1F5C-E443-9CDA-386CD5F61E53}" srcOrd="1" destOrd="0" presId="urn:microsoft.com/office/officeart/2005/8/layout/orgChart1"/>
    <dgm:cxn modelId="{F7DFBEB0-6CA7-104A-88C9-5C28E0BBC7F6}" type="presParOf" srcId="{90EF0F9A-1E9F-0B4D-B225-72F315067440}" destId="{AFA81A94-C188-B045-B2D1-E3401A63527E}" srcOrd="1" destOrd="0" presId="urn:microsoft.com/office/officeart/2005/8/layout/orgChart1"/>
    <dgm:cxn modelId="{B301133D-3A4D-D94D-B7E8-460793545993}" type="presParOf" srcId="{AFA81A94-C188-B045-B2D1-E3401A63527E}" destId="{62738B3C-DD8A-CC4D-BBF1-DAF7D2AED9C7}" srcOrd="0" destOrd="0" presId="urn:microsoft.com/office/officeart/2005/8/layout/orgChart1"/>
    <dgm:cxn modelId="{445E5F43-1973-9A4B-88C5-5F1155FB27C1}" type="presParOf" srcId="{AFA81A94-C188-B045-B2D1-E3401A63527E}" destId="{9316FBDC-E29D-8945-9124-80C8EE8D24E0}" srcOrd="1" destOrd="0" presId="urn:microsoft.com/office/officeart/2005/8/layout/orgChart1"/>
    <dgm:cxn modelId="{537E9287-8EC7-F248-927F-0806399C2C5B}" type="presParOf" srcId="{9316FBDC-E29D-8945-9124-80C8EE8D24E0}" destId="{D2509320-EEBC-AC47-8EFC-5959868A635A}" srcOrd="0" destOrd="0" presId="urn:microsoft.com/office/officeart/2005/8/layout/orgChart1"/>
    <dgm:cxn modelId="{0126CB61-C0A9-7A41-94EE-33800B5CBC2D}" type="presParOf" srcId="{D2509320-EEBC-AC47-8EFC-5959868A635A}" destId="{7913655C-42A4-8140-9779-FF9956CD705B}" srcOrd="0" destOrd="0" presId="urn:microsoft.com/office/officeart/2005/8/layout/orgChart1"/>
    <dgm:cxn modelId="{59659452-5B24-9844-BB51-1E617B73ABF4}" type="presParOf" srcId="{D2509320-EEBC-AC47-8EFC-5959868A635A}" destId="{BDF312AE-5465-DF46-B4B4-BF2884DF7805}" srcOrd="1" destOrd="0" presId="urn:microsoft.com/office/officeart/2005/8/layout/orgChart1"/>
    <dgm:cxn modelId="{FD8A6810-C0A6-9043-9909-75DF423D8A75}" type="presParOf" srcId="{9316FBDC-E29D-8945-9124-80C8EE8D24E0}" destId="{4C9C7333-5008-8F44-8869-69C75DDB2588}" srcOrd="1" destOrd="0" presId="urn:microsoft.com/office/officeart/2005/8/layout/orgChart1"/>
    <dgm:cxn modelId="{D76AFE38-2383-1642-8704-0C5AF1A5456F}" type="presParOf" srcId="{4C9C7333-5008-8F44-8869-69C75DDB2588}" destId="{246B8EA2-6369-614F-ACDF-CDC68B98C4D7}" srcOrd="0" destOrd="0" presId="urn:microsoft.com/office/officeart/2005/8/layout/orgChart1"/>
    <dgm:cxn modelId="{03C22794-E500-CE4E-83E6-B44ECA7B954C}" type="presParOf" srcId="{4C9C7333-5008-8F44-8869-69C75DDB2588}" destId="{DEA75A89-4AE8-C14B-9F0D-7D43541811C0}" srcOrd="1" destOrd="0" presId="urn:microsoft.com/office/officeart/2005/8/layout/orgChart1"/>
    <dgm:cxn modelId="{EB4F90C5-CB91-964E-A123-080FE33F098A}" type="presParOf" srcId="{DEA75A89-4AE8-C14B-9F0D-7D43541811C0}" destId="{884CBE5C-12BD-2B4A-BF1F-94FA8E939DE0}" srcOrd="0" destOrd="0" presId="urn:microsoft.com/office/officeart/2005/8/layout/orgChart1"/>
    <dgm:cxn modelId="{2A6AA085-C505-4E49-B75B-54B9FFBDE6FE}" type="presParOf" srcId="{884CBE5C-12BD-2B4A-BF1F-94FA8E939DE0}" destId="{0B87423B-9AC0-F94B-8A27-15F9B75C9459}" srcOrd="0" destOrd="0" presId="urn:microsoft.com/office/officeart/2005/8/layout/orgChart1"/>
    <dgm:cxn modelId="{091429E4-3D7C-C941-990B-9365C1CFFBFF}" type="presParOf" srcId="{884CBE5C-12BD-2B4A-BF1F-94FA8E939DE0}" destId="{CDF4B16F-75B7-3845-96D6-FE408B0BC38A}" srcOrd="1" destOrd="0" presId="urn:microsoft.com/office/officeart/2005/8/layout/orgChart1"/>
    <dgm:cxn modelId="{CACBC9FB-8ABA-D64D-8923-6C220AC348A3}" type="presParOf" srcId="{DEA75A89-4AE8-C14B-9F0D-7D43541811C0}" destId="{658CD17E-F20A-334D-AAE4-A564065B1733}" srcOrd="1" destOrd="0" presId="urn:microsoft.com/office/officeart/2005/8/layout/orgChart1"/>
    <dgm:cxn modelId="{9666F486-071F-4047-8217-857B08288C8F}" type="presParOf" srcId="{DEA75A89-4AE8-C14B-9F0D-7D43541811C0}" destId="{BC293DE3-ABC6-DB4F-AFA6-03124F993A53}" srcOrd="2" destOrd="0" presId="urn:microsoft.com/office/officeart/2005/8/layout/orgChart1"/>
    <dgm:cxn modelId="{561658F1-83A3-B14C-9DAA-6ADD2236FF3D}" type="presParOf" srcId="{9316FBDC-E29D-8945-9124-80C8EE8D24E0}" destId="{727BD47C-82F4-8A49-B825-E8430B94719D}" srcOrd="2" destOrd="0" presId="urn:microsoft.com/office/officeart/2005/8/layout/orgChart1"/>
    <dgm:cxn modelId="{DB7697AA-10C9-ED4E-A424-0FA0461A19B5}" type="presParOf" srcId="{AFA81A94-C188-B045-B2D1-E3401A63527E}" destId="{ED45DC3D-66D7-C141-9167-0BB1DFBC3DA0}" srcOrd="2" destOrd="0" presId="urn:microsoft.com/office/officeart/2005/8/layout/orgChart1"/>
    <dgm:cxn modelId="{B1F0AA0B-4641-8141-81F9-5FC7DBEA946F}" type="presParOf" srcId="{AFA81A94-C188-B045-B2D1-E3401A63527E}" destId="{0F6B8AB0-0C65-6642-B4FE-DAF78DC25065}" srcOrd="3" destOrd="0" presId="urn:microsoft.com/office/officeart/2005/8/layout/orgChart1"/>
    <dgm:cxn modelId="{A7D54C64-0551-AE46-A89B-8FEA554C8D59}" type="presParOf" srcId="{0F6B8AB0-0C65-6642-B4FE-DAF78DC25065}" destId="{92D54BAD-686C-E546-AF5F-8BF35A1DCA83}" srcOrd="0" destOrd="0" presId="urn:microsoft.com/office/officeart/2005/8/layout/orgChart1"/>
    <dgm:cxn modelId="{A23A6C68-0048-1941-BE9C-AACACB12C000}" type="presParOf" srcId="{92D54BAD-686C-E546-AF5F-8BF35A1DCA83}" destId="{B9BD5E9D-6DC6-9642-9031-265D0AE48E1D}" srcOrd="0" destOrd="0" presId="urn:microsoft.com/office/officeart/2005/8/layout/orgChart1"/>
    <dgm:cxn modelId="{BEFD69B5-F0FB-2C40-A86B-F20281AFE1CE}" type="presParOf" srcId="{92D54BAD-686C-E546-AF5F-8BF35A1DCA83}" destId="{E11211A3-9946-044C-9AF3-2F26743B78D0}" srcOrd="1" destOrd="0" presId="urn:microsoft.com/office/officeart/2005/8/layout/orgChart1"/>
    <dgm:cxn modelId="{6891AB14-2EAC-E248-B447-621D3657F432}" type="presParOf" srcId="{0F6B8AB0-0C65-6642-B4FE-DAF78DC25065}" destId="{D6394110-3B07-5C4D-A43D-BB33A6D671F6}" srcOrd="1" destOrd="0" presId="urn:microsoft.com/office/officeart/2005/8/layout/orgChart1"/>
    <dgm:cxn modelId="{941994A2-F749-B647-910D-2691B83FFA23}" type="presParOf" srcId="{D6394110-3B07-5C4D-A43D-BB33A6D671F6}" destId="{27B1AA21-3CC2-4341-9296-BCE20147593A}" srcOrd="0" destOrd="0" presId="urn:microsoft.com/office/officeart/2005/8/layout/orgChart1"/>
    <dgm:cxn modelId="{E80F72F8-ABD2-4C49-9BFE-06AA688572B9}" type="presParOf" srcId="{D6394110-3B07-5C4D-A43D-BB33A6D671F6}" destId="{2E7B55A4-4D28-6549-896A-1EAC4C2B9B77}" srcOrd="1" destOrd="0" presId="urn:microsoft.com/office/officeart/2005/8/layout/orgChart1"/>
    <dgm:cxn modelId="{1DD08D87-2669-7542-935D-0E94B8377E10}" type="presParOf" srcId="{2E7B55A4-4D28-6549-896A-1EAC4C2B9B77}" destId="{A60FFA78-0E08-4942-9A9F-AF15D6FB9984}" srcOrd="0" destOrd="0" presId="urn:microsoft.com/office/officeart/2005/8/layout/orgChart1"/>
    <dgm:cxn modelId="{55FE6194-8FF3-AB44-B35D-D984D6D6103C}" type="presParOf" srcId="{A60FFA78-0E08-4942-9A9F-AF15D6FB9984}" destId="{D23FCD9A-4124-544C-AE39-7D5F7CFEC667}" srcOrd="0" destOrd="0" presId="urn:microsoft.com/office/officeart/2005/8/layout/orgChart1"/>
    <dgm:cxn modelId="{4E0C19F0-C686-2148-B318-C803B5901C04}" type="presParOf" srcId="{A60FFA78-0E08-4942-9A9F-AF15D6FB9984}" destId="{4F78D014-DA4C-2B48-8CDD-E3FED23E2B38}" srcOrd="1" destOrd="0" presId="urn:microsoft.com/office/officeart/2005/8/layout/orgChart1"/>
    <dgm:cxn modelId="{D142E244-B31E-854A-915F-768659D43EB6}" type="presParOf" srcId="{2E7B55A4-4D28-6549-896A-1EAC4C2B9B77}" destId="{FE655502-6854-C34A-B68A-0F0C5FCD6C1A}" srcOrd="1" destOrd="0" presId="urn:microsoft.com/office/officeart/2005/8/layout/orgChart1"/>
    <dgm:cxn modelId="{ADE530A5-5809-BB4D-971E-C529A554B15B}" type="presParOf" srcId="{2E7B55A4-4D28-6549-896A-1EAC4C2B9B77}" destId="{2280558B-C861-024E-AAFF-F8AF3EF27CC7}" srcOrd="2" destOrd="0" presId="urn:microsoft.com/office/officeart/2005/8/layout/orgChart1"/>
    <dgm:cxn modelId="{3276D88A-62C5-814C-B159-3B5B6CAE3434}" type="presParOf" srcId="{0F6B8AB0-0C65-6642-B4FE-DAF78DC25065}" destId="{C92EA900-B1A5-AF45-B008-18A0E7DD308D}" srcOrd="2" destOrd="0" presId="urn:microsoft.com/office/officeart/2005/8/layout/orgChart1"/>
    <dgm:cxn modelId="{6370B915-5C38-6245-BA8E-B68E478FAEE8}" type="presParOf" srcId="{90EF0F9A-1E9F-0B4D-B225-72F315067440}" destId="{80A01A2B-00A5-FA4F-BAD6-D8432F9C2374}" srcOrd="2" destOrd="0" presId="urn:microsoft.com/office/officeart/2005/8/layout/orgChart1"/>
    <dgm:cxn modelId="{DAF123DE-23D1-0C44-B47E-A90D26D698BD}" type="presParOf" srcId="{F2407C25-B2DC-EC40-85B7-1FDC8E2DE635}" destId="{7D82D2AB-1CE5-EE47-A943-1542E0009A51}"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1AA21-3CC2-4341-9296-BCE20147593A}">
      <dsp:nvSpPr>
        <dsp:cNvPr id="0" name=""/>
        <dsp:cNvSpPr/>
      </dsp:nvSpPr>
      <dsp:spPr>
        <a:xfrm>
          <a:off x="7169474" y="2956025"/>
          <a:ext cx="191267" cy="525462"/>
        </a:xfrm>
        <a:custGeom>
          <a:avLst/>
          <a:gdLst/>
          <a:ahLst/>
          <a:cxnLst/>
          <a:rect l="0" t="0" r="0" b="0"/>
          <a:pathLst>
            <a:path>
              <a:moveTo>
                <a:pt x="0" y="0"/>
              </a:moveTo>
              <a:lnTo>
                <a:pt x="0" y="525462"/>
              </a:lnTo>
              <a:lnTo>
                <a:pt x="191267"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D45DC3D-66D7-C141-9167-0BB1DFBC3DA0}">
      <dsp:nvSpPr>
        <dsp:cNvPr id="0" name=""/>
        <dsp:cNvSpPr/>
      </dsp:nvSpPr>
      <dsp:spPr>
        <a:xfrm>
          <a:off x="6988422" y="2144985"/>
          <a:ext cx="691097" cy="239885"/>
        </a:xfrm>
        <a:custGeom>
          <a:avLst/>
          <a:gdLst/>
          <a:ahLst/>
          <a:cxnLst/>
          <a:rect l="0" t="0" r="0" b="0"/>
          <a:pathLst>
            <a:path>
              <a:moveTo>
                <a:pt x="0" y="0"/>
              </a:moveTo>
              <a:lnTo>
                <a:pt x="0" y="119942"/>
              </a:lnTo>
              <a:lnTo>
                <a:pt x="691097" y="119942"/>
              </a:lnTo>
              <a:lnTo>
                <a:pt x="691097"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246B8EA2-6369-614F-ACDF-CDC68B98C4D7}">
      <dsp:nvSpPr>
        <dsp:cNvPr id="0" name=""/>
        <dsp:cNvSpPr/>
      </dsp:nvSpPr>
      <dsp:spPr>
        <a:xfrm>
          <a:off x="5773998" y="2956025"/>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2738B3C-DD8A-CC4D-BBF1-DAF7D2AED9C7}">
      <dsp:nvSpPr>
        <dsp:cNvPr id="0" name=""/>
        <dsp:cNvSpPr/>
      </dsp:nvSpPr>
      <dsp:spPr>
        <a:xfrm>
          <a:off x="6230922" y="2144985"/>
          <a:ext cx="757500" cy="239885"/>
        </a:xfrm>
        <a:custGeom>
          <a:avLst/>
          <a:gdLst/>
          <a:ahLst/>
          <a:cxnLst/>
          <a:rect l="0" t="0" r="0" b="0"/>
          <a:pathLst>
            <a:path>
              <a:moveTo>
                <a:pt x="757500" y="0"/>
              </a:moveTo>
              <a:lnTo>
                <a:pt x="757500"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1B4503F-A1EA-F843-A2F5-B0B783C1DA55}">
      <dsp:nvSpPr>
        <dsp:cNvPr id="0" name=""/>
        <dsp:cNvSpPr/>
      </dsp:nvSpPr>
      <dsp:spPr>
        <a:xfrm>
          <a:off x="5306249" y="1122618"/>
          <a:ext cx="1682173" cy="239885"/>
        </a:xfrm>
        <a:custGeom>
          <a:avLst/>
          <a:gdLst/>
          <a:ahLst/>
          <a:cxnLst/>
          <a:rect l="0" t="0" r="0" b="0"/>
          <a:pathLst>
            <a:path>
              <a:moveTo>
                <a:pt x="0" y="0"/>
              </a:moveTo>
              <a:lnTo>
                <a:pt x="0" y="119942"/>
              </a:lnTo>
              <a:lnTo>
                <a:pt x="1682173" y="119942"/>
              </a:lnTo>
              <a:lnTo>
                <a:pt x="1682173"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9CDB2526-0BC7-3047-AE90-859D62DAEEE2}">
      <dsp:nvSpPr>
        <dsp:cNvPr id="0" name=""/>
        <dsp:cNvSpPr/>
      </dsp:nvSpPr>
      <dsp:spPr>
        <a:xfrm>
          <a:off x="4237097" y="2744698"/>
          <a:ext cx="197130" cy="1336502"/>
        </a:xfrm>
        <a:custGeom>
          <a:avLst/>
          <a:gdLst/>
          <a:ahLst/>
          <a:cxnLst/>
          <a:rect l="0" t="0" r="0" b="0"/>
          <a:pathLst>
            <a:path>
              <a:moveTo>
                <a:pt x="0" y="0"/>
              </a:moveTo>
              <a:lnTo>
                <a:pt x="0" y="1336502"/>
              </a:lnTo>
              <a:lnTo>
                <a:pt x="197130"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FE5A139-CB01-BE45-999C-E7E677B7F035}">
      <dsp:nvSpPr>
        <dsp:cNvPr id="0" name=""/>
        <dsp:cNvSpPr/>
      </dsp:nvSpPr>
      <dsp:spPr>
        <a:xfrm>
          <a:off x="4237097" y="2744698"/>
          <a:ext cx="197130" cy="525462"/>
        </a:xfrm>
        <a:custGeom>
          <a:avLst/>
          <a:gdLst/>
          <a:ahLst/>
          <a:cxnLst/>
          <a:rect l="0" t="0" r="0" b="0"/>
          <a:pathLst>
            <a:path>
              <a:moveTo>
                <a:pt x="0" y="0"/>
              </a:moveTo>
              <a:lnTo>
                <a:pt x="0" y="525462"/>
              </a:lnTo>
              <a:lnTo>
                <a:pt x="197130"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0F6E8F4B-6ABE-C943-9D53-3880CEA3A3BB}">
      <dsp:nvSpPr>
        <dsp:cNvPr id="0" name=""/>
        <dsp:cNvSpPr/>
      </dsp:nvSpPr>
      <dsp:spPr>
        <a:xfrm>
          <a:off x="3352001" y="1933658"/>
          <a:ext cx="1410778" cy="239885"/>
        </a:xfrm>
        <a:custGeom>
          <a:avLst/>
          <a:gdLst/>
          <a:ahLst/>
          <a:cxnLst/>
          <a:rect l="0" t="0" r="0" b="0"/>
          <a:pathLst>
            <a:path>
              <a:moveTo>
                <a:pt x="0" y="0"/>
              </a:moveTo>
              <a:lnTo>
                <a:pt x="0" y="119942"/>
              </a:lnTo>
              <a:lnTo>
                <a:pt x="1410778" y="119942"/>
              </a:lnTo>
              <a:lnTo>
                <a:pt x="1410778"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298528B-D573-DE4B-895C-D524C4CC9D21}">
      <dsp:nvSpPr>
        <dsp:cNvPr id="0" name=""/>
        <dsp:cNvSpPr/>
      </dsp:nvSpPr>
      <dsp:spPr>
        <a:xfrm>
          <a:off x="288068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38C23BC-466B-E24E-8AA3-31430FFE6B09}">
      <dsp:nvSpPr>
        <dsp:cNvPr id="0" name=""/>
        <dsp:cNvSpPr/>
      </dsp:nvSpPr>
      <dsp:spPr>
        <a:xfrm>
          <a:off x="1955415" y="2744698"/>
          <a:ext cx="1382195" cy="239885"/>
        </a:xfrm>
        <a:custGeom>
          <a:avLst/>
          <a:gdLst/>
          <a:ahLst/>
          <a:cxnLst/>
          <a:rect l="0" t="0" r="0" b="0"/>
          <a:pathLst>
            <a:path>
              <a:moveTo>
                <a:pt x="0" y="0"/>
              </a:moveTo>
              <a:lnTo>
                <a:pt x="0" y="119942"/>
              </a:lnTo>
              <a:lnTo>
                <a:pt x="1382195" y="119942"/>
              </a:lnTo>
              <a:lnTo>
                <a:pt x="1382195"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633BBD-464F-5A44-8530-15AE472C5AEE}">
      <dsp:nvSpPr>
        <dsp:cNvPr id="0" name=""/>
        <dsp:cNvSpPr/>
      </dsp:nvSpPr>
      <dsp:spPr>
        <a:xfrm>
          <a:off x="1498491"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1E3BA3-8D39-1749-B5E5-45B19806F9BC}">
      <dsp:nvSpPr>
        <dsp:cNvPr id="0" name=""/>
        <dsp:cNvSpPr/>
      </dsp:nvSpPr>
      <dsp:spPr>
        <a:xfrm>
          <a:off x="1498491"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13709E5-35F0-0144-BDC6-DE1D4AA6E92D}">
      <dsp:nvSpPr>
        <dsp:cNvPr id="0" name=""/>
        <dsp:cNvSpPr/>
      </dsp:nvSpPr>
      <dsp:spPr>
        <a:xfrm>
          <a:off x="1909695" y="2744698"/>
          <a:ext cx="91440" cy="239885"/>
        </a:xfrm>
        <a:custGeom>
          <a:avLst/>
          <a:gdLst/>
          <a:ahLst/>
          <a:cxnLst/>
          <a:rect l="0" t="0" r="0" b="0"/>
          <a:pathLst>
            <a:path>
              <a:moveTo>
                <a:pt x="45720" y="0"/>
              </a:moveTo>
              <a:lnTo>
                <a:pt x="45720" y="23988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5EC795-A64A-5148-AB42-A042EB535749}">
      <dsp:nvSpPr>
        <dsp:cNvPr id="0" name=""/>
        <dsp:cNvSpPr/>
      </dsp:nvSpPr>
      <dsp:spPr>
        <a:xfrm>
          <a:off x="116296"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3623E9-1332-2440-B183-C94AAC11E259}">
      <dsp:nvSpPr>
        <dsp:cNvPr id="0" name=""/>
        <dsp:cNvSpPr/>
      </dsp:nvSpPr>
      <dsp:spPr>
        <a:xfrm>
          <a:off x="11629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893500-6A3D-F647-9319-2CCFD660D3A9}">
      <dsp:nvSpPr>
        <dsp:cNvPr id="0" name=""/>
        <dsp:cNvSpPr/>
      </dsp:nvSpPr>
      <dsp:spPr>
        <a:xfrm>
          <a:off x="573220" y="2744698"/>
          <a:ext cx="1382195" cy="239885"/>
        </a:xfrm>
        <a:custGeom>
          <a:avLst/>
          <a:gdLst/>
          <a:ahLst/>
          <a:cxnLst/>
          <a:rect l="0" t="0" r="0" b="0"/>
          <a:pathLst>
            <a:path>
              <a:moveTo>
                <a:pt x="1382195" y="0"/>
              </a:moveTo>
              <a:lnTo>
                <a:pt x="138219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B85540C-1FC3-1049-B64E-F5102E118DF0}">
      <dsp:nvSpPr>
        <dsp:cNvPr id="0" name=""/>
        <dsp:cNvSpPr/>
      </dsp:nvSpPr>
      <dsp:spPr>
        <a:xfrm>
          <a:off x="1955415" y="1933658"/>
          <a:ext cx="1396585" cy="239885"/>
        </a:xfrm>
        <a:custGeom>
          <a:avLst/>
          <a:gdLst/>
          <a:ahLst/>
          <a:cxnLst/>
          <a:rect l="0" t="0" r="0" b="0"/>
          <a:pathLst>
            <a:path>
              <a:moveTo>
                <a:pt x="1396585" y="0"/>
              </a:moveTo>
              <a:lnTo>
                <a:pt x="139658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79178BA-5794-1F4E-BA38-13EE18A3A7E2}">
      <dsp:nvSpPr>
        <dsp:cNvPr id="0" name=""/>
        <dsp:cNvSpPr/>
      </dsp:nvSpPr>
      <dsp:spPr>
        <a:xfrm>
          <a:off x="3352001" y="1122618"/>
          <a:ext cx="1954248" cy="239885"/>
        </a:xfrm>
        <a:custGeom>
          <a:avLst/>
          <a:gdLst/>
          <a:ahLst/>
          <a:cxnLst/>
          <a:rect l="0" t="0" r="0" b="0"/>
          <a:pathLst>
            <a:path>
              <a:moveTo>
                <a:pt x="1954248" y="0"/>
              </a:moveTo>
              <a:lnTo>
                <a:pt x="1954248"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AFB5E40-EAB3-9A4C-947A-7ED4F8987EDB}">
      <dsp:nvSpPr>
        <dsp:cNvPr id="0" name=""/>
        <dsp:cNvSpPr/>
      </dsp:nvSpPr>
      <dsp:spPr>
        <a:xfrm>
          <a:off x="4735094" y="551463"/>
          <a:ext cx="1142310" cy="5711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bg1"/>
              </a:solidFill>
            </a:rPr>
            <a:t>Primary Explosives</a:t>
          </a:r>
          <a:endParaRPr lang="en-GB" sz="1600" b="1" kern="1200" dirty="0">
            <a:solidFill>
              <a:schemeClr val="bg1"/>
            </a:solidFill>
          </a:endParaRPr>
        </a:p>
      </dsp:txBody>
      <dsp:txXfrm>
        <a:off x="4735094" y="551463"/>
        <a:ext cx="1142310" cy="571155"/>
      </dsp:txXfrm>
    </dsp:sp>
    <dsp:sp modelId="{85F8AA9A-9A55-DA4C-AA20-C6EB3EF34902}">
      <dsp:nvSpPr>
        <dsp:cNvPr id="0" name=""/>
        <dsp:cNvSpPr/>
      </dsp:nvSpPr>
      <dsp:spPr>
        <a:xfrm>
          <a:off x="2780846" y="1362503"/>
          <a:ext cx="1142310" cy="571155"/>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Detonating</a:t>
          </a:r>
          <a:endParaRPr lang="en-GB" sz="1600" b="1" kern="1200" dirty="0">
            <a:solidFill>
              <a:schemeClr val="tx1"/>
            </a:solidFill>
          </a:endParaRPr>
        </a:p>
      </dsp:txBody>
      <dsp:txXfrm>
        <a:off x="2780846" y="1362503"/>
        <a:ext cx="1142310" cy="571155"/>
      </dsp:txXfrm>
    </dsp:sp>
    <dsp:sp modelId="{5AA6CE8E-6FA9-844A-A087-5C165B474B34}">
      <dsp:nvSpPr>
        <dsp:cNvPr id="0" name=""/>
        <dsp:cNvSpPr/>
      </dsp:nvSpPr>
      <dsp:spPr>
        <a:xfrm>
          <a:off x="1284120" y="2173543"/>
          <a:ext cx="1342591"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Deflagrate to Detonation</a:t>
          </a:r>
        </a:p>
      </dsp:txBody>
      <dsp:txXfrm>
        <a:off x="1284120" y="2173543"/>
        <a:ext cx="1342591" cy="571155"/>
      </dsp:txXfrm>
    </dsp:sp>
    <dsp:sp modelId="{1AFA485A-FB2B-464B-8507-5BACAD492100}">
      <dsp:nvSpPr>
        <dsp:cNvPr id="0" name=""/>
        <dsp:cNvSpPr/>
      </dsp:nvSpPr>
      <dsp:spPr>
        <a:xfrm>
          <a:off x="206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2065" y="2984583"/>
        <a:ext cx="1142310" cy="571155"/>
      </dsp:txXfrm>
    </dsp:sp>
    <dsp:sp modelId="{DAC40E06-C5A1-634B-A97F-6C3C6ACEA556}">
      <dsp:nvSpPr>
        <dsp:cNvPr id="0" name=""/>
        <dsp:cNvSpPr/>
      </dsp:nvSpPr>
      <dsp:spPr>
        <a:xfrm>
          <a:off x="287642"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HMTD*</a:t>
          </a:r>
          <a:endParaRPr lang="en-GB" sz="1600" b="1" kern="1200" dirty="0">
            <a:solidFill>
              <a:schemeClr val="tx1"/>
            </a:solidFill>
          </a:endParaRPr>
        </a:p>
      </dsp:txBody>
      <dsp:txXfrm>
        <a:off x="287642" y="3795623"/>
        <a:ext cx="1142310" cy="571155"/>
      </dsp:txXfrm>
    </dsp:sp>
    <dsp:sp modelId="{06450232-A7FF-ED4F-9B76-C40470DF3253}">
      <dsp:nvSpPr>
        <dsp:cNvPr id="0" name=""/>
        <dsp:cNvSpPr/>
      </dsp:nvSpPr>
      <dsp:spPr>
        <a:xfrm>
          <a:off x="287642"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DDNP</a:t>
          </a:r>
          <a:endParaRPr lang="en-GB" sz="1600" b="1" kern="1200" dirty="0">
            <a:solidFill>
              <a:schemeClr val="tx1"/>
            </a:solidFill>
          </a:endParaRPr>
        </a:p>
      </dsp:txBody>
      <dsp:txXfrm>
        <a:off x="287642" y="4606663"/>
        <a:ext cx="1142310" cy="571155"/>
      </dsp:txXfrm>
    </dsp:sp>
    <dsp:sp modelId="{FE78DEC4-BDBC-D741-9ACC-5F487DF2C78A}">
      <dsp:nvSpPr>
        <dsp:cNvPr id="0" name=""/>
        <dsp:cNvSpPr/>
      </dsp:nvSpPr>
      <dsp:spPr>
        <a:xfrm>
          <a:off x="1384260"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Tetracene</a:t>
          </a:r>
          <a:endParaRPr lang="en-GB" sz="1600" b="1" kern="1200" dirty="0">
            <a:solidFill>
              <a:schemeClr val="tx1"/>
            </a:solidFill>
          </a:endParaRPr>
        </a:p>
      </dsp:txBody>
      <dsp:txXfrm>
        <a:off x="1384260" y="2984583"/>
        <a:ext cx="1142310" cy="571155"/>
      </dsp:txXfrm>
    </dsp:sp>
    <dsp:sp modelId="{870A4DCD-E774-534E-BA9F-722F6ED1FA78}">
      <dsp:nvSpPr>
        <dsp:cNvPr id="0" name=""/>
        <dsp:cNvSpPr/>
      </dsp:nvSpPr>
      <dsp:spPr>
        <a:xfrm>
          <a:off x="1669838"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ETN</a:t>
          </a:r>
          <a:endParaRPr lang="en-GB" sz="1600" b="1" kern="1200" dirty="0">
            <a:solidFill>
              <a:schemeClr val="tx1"/>
            </a:solidFill>
          </a:endParaRPr>
        </a:p>
      </dsp:txBody>
      <dsp:txXfrm>
        <a:off x="1669838" y="3795623"/>
        <a:ext cx="1142310" cy="571155"/>
      </dsp:txXfrm>
    </dsp:sp>
    <dsp:sp modelId="{4834E125-C1D2-C04F-8B28-828ADDCE422F}">
      <dsp:nvSpPr>
        <dsp:cNvPr id="0" name=""/>
        <dsp:cNvSpPr/>
      </dsp:nvSpPr>
      <dsp:spPr>
        <a:xfrm>
          <a:off x="1669838"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MEKP*</a:t>
          </a:r>
          <a:endParaRPr lang="en-GB" sz="1600" b="1" kern="1200" dirty="0">
            <a:solidFill>
              <a:schemeClr val="tx1"/>
            </a:solidFill>
          </a:endParaRPr>
        </a:p>
      </dsp:txBody>
      <dsp:txXfrm>
        <a:off x="1669838" y="4606663"/>
        <a:ext cx="1142310" cy="571155"/>
      </dsp:txXfrm>
    </dsp:sp>
    <dsp:sp modelId="{6F015F60-4B5C-4741-BF47-3BC6CF347115}">
      <dsp:nvSpPr>
        <dsp:cNvPr id="0" name=""/>
        <dsp:cNvSpPr/>
      </dsp:nvSpPr>
      <dsp:spPr>
        <a:xfrm>
          <a:off x="276645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TATP*</a:t>
          </a:r>
          <a:endParaRPr lang="en-GB" sz="1600" b="1" kern="1200" dirty="0">
            <a:solidFill>
              <a:schemeClr val="tx1"/>
            </a:solidFill>
          </a:endParaRPr>
        </a:p>
      </dsp:txBody>
      <dsp:txXfrm>
        <a:off x="2766455" y="2984583"/>
        <a:ext cx="1142310" cy="571155"/>
      </dsp:txXfrm>
    </dsp:sp>
    <dsp:sp modelId="{528CF5CF-6BC5-CE4C-966A-E45831DC82DD}">
      <dsp:nvSpPr>
        <dsp:cNvPr id="0" name=""/>
        <dsp:cNvSpPr/>
      </dsp:nvSpPr>
      <dsp:spPr>
        <a:xfrm>
          <a:off x="3052033"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solidFill>
                <a:schemeClr val="tx1"/>
              </a:solidFill>
            </a:rPr>
            <a:t>Lead Styphnate</a:t>
          </a:r>
          <a:endParaRPr lang="en-GB" sz="1600" kern="1200" dirty="0">
            <a:solidFill>
              <a:schemeClr val="tx1"/>
            </a:solidFill>
          </a:endParaRPr>
        </a:p>
      </dsp:txBody>
      <dsp:txXfrm>
        <a:off x="3052033" y="3795623"/>
        <a:ext cx="1142310" cy="571155"/>
      </dsp:txXfrm>
    </dsp:sp>
    <dsp:sp modelId="{4B5A3054-F625-2041-B495-16242E5F2C55}">
      <dsp:nvSpPr>
        <dsp:cNvPr id="0" name=""/>
        <dsp:cNvSpPr/>
      </dsp:nvSpPr>
      <dsp:spPr>
        <a:xfrm>
          <a:off x="4105677" y="2173543"/>
          <a:ext cx="1314204"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Detonate Immediately</a:t>
          </a:r>
        </a:p>
      </dsp:txBody>
      <dsp:txXfrm>
        <a:off x="4105677" y="2173543"/>
        <a:ext cx="1314204" cy="571155"/>
      </dsp:txXfrm>
    </dsp:sp>
    <dsp:sp modelId="{54CFAA9D-E450-4444-8E9F-1A7679D4F795}">
      <dsp:nvSpPr>
        <dsp:cNvPr id="0" name=""/>
        <dsp:cNvSpPr/>
      </dsp:nvSpPr>
      <dsp:spPr>
        <a:xfrm>
          <a:off x="4434228" y="298458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Lead Azide</a:t>
          </a:r>
          <a:endParaRPr lang="en-GB" sz="1600" b="1" kern="1200" dirty="0">
            <a:solidFill>
              <a:schemeClr val="tx1"/>
            </a:solidFill>
          </a:endParaRPr>
        </a:p>
      </dsp:txBody>
      <dsp:txXfrm>
        <a:off x="4434228" y="2984583"/>
        <a:ext cx="1142310" cy="571155"/>
      </dsp:txXfrm>
    </dsp:sp>
    <dsp:sp modelId="{22DF6385-41F9-9A49-97E7-FB4D2AAE857A}">
      <dsp:nvSpPr>
        <dsp:cNvPr id="0" name=""/>
        <dsp:cNvSpPr/>
      </dsp:nvSpPr>
      <dsp:spPr>
        <a:xfrm>
          <a:off x="4434228" y="379562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Silver Azide</a:t>
          </a:r>
          <a:endParaRPr lang="en-GB" sz="1600" b="1" kern="1200" dirty="0">
            <a:solidFill>
              <a:schemeClr val="tx1"/>
            </a:solidFill>
          </a:endParaRPr>
        </a:p>
      </dsp:txBody>
      <dsp:txXfrm>
        <a:off x="4434228" y="3795623"/>
        <a:ext cx="1142310" cy="571155"/>
      </dsp:txXfrm>
    </dsp:sp>
    <dsp:sp modelId="{821A1C80-929D-D84A-ACC2-FDD10DF59D8A}">
      <dsp:nvSpPr>
        <dsp:cNvPr id="0" name=""/>
        <dsp:cNvSpPr/>
      </dsp:nvSpPr>
      <dsp:spPr>
        <a:xfrm>
          <a:off x="6145192" y="1362503"/>
          <a:ext cx="1686460" cy="782482"/>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Deflagrating</a:t>
          </a:r>
        </a:p>
        <a:p>
          <a:pPr marL="0" lvl="0" indent="0" algn="ctr" defTabSz="711200" rtl="0">
            <a:lnSpc>
              <a:spcPct val="90000"/>
            </a:lnSpc>
            <a:spcBef>
              <a:spcPct val="0"/>
            </a:spcBef>
            <a:spcAft>
              <a:spcPct val="35000"/>
            </a:spcAft>
            <a:buNone/>
          </a:pPr>
          <a:r>
            <a:rPr lang="en-GB" sz="1600" b="1" kern="1200" dirty="0">
              <a:solidFill>
                <a:schemeClr val="tx1"/>
              </a:solidFill>
            </a:rPr>
            <a:t>(Priming Compositions)</a:t>
          </a:r>
        </a:p>
      </dsp:txBody>
      <dsp:txXfrm>
        <a:off x="6145192" y="1362503"/>
        <a:ext cx="1686460" cy="782482"/>
      </dsp:txXfrm>
    </dsp:sp>
    <dsp:sp modelId="{7913655C-42A4-8140-9779-FF9956CD705B}">
      <dsp:nvSpPr>
        <dsp:cNvPr id="0" name=""/>
        <dsp:cNvSpPr/>
      </dsp:nvSpPr>
      <dsp:spPr>
        <a:xfrm>
          <a:off x="5659767" y="238487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Contain Primary Explosive</a:t>
          </a:r>
        </a:p>
      </dsp:txBody>
      <dsp:txXfrm>
        <a:off x="5659767" y="2384870"/>
        <a:ext cx="1142310" cy="571155"/>
      </dsp:txXfrm>
    </dsp:sp>
    <dsp:sp modelId="{0B87423B-9AC0-F94B-8A27-15F9B75C9459}">
      <dsp:nvSpPr>
        <dsp:cNvPr id="0" name=""/>
        <dsp:cNvSpPr/>
      </dsp:nvSpPr>
      <dsp:spPr>
        <a:xfrm>
          <a:off x="5945345" y="319591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5945345" y="3195910"/>
        <a:ext cx="1142310" cy="571155"/>
      </dsp:txXfrm>
    </dsp:sp>
    <dsp:sp modelId="{B9BD5E9D-6DC6-9642-9031-265D0AE48E1D}">
      <dsp:nvSpPr>
        <dsp:cNvPr id="0" name=""/>
        <dsp:cNvSpPr/>
      </dsp:nvSpPr>
      <dsp:spPr>
        <a:xfrm>
          <a:off x="7041962" y="2384870"/>
          <a:ext cx="1275115"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Without primary explosive</a:t>
          </a:r>
          <a:endParaRPr lang="en-GB" sz="1600" b="1" kern="1200" dirty="0">
            <a:solidFill>
              <a:schemeClr val="tx1"/>
            </a:solidFill>
          </a:endParaRPr>
        </a:p>
      </dsp:txBody>
      <dsp:txXfrm>
        <a:off x="7041962" y="2384870"/>
        <a:ext cx="1275115" cy="571155"/>
      </dsp:txXfrm>
    </dsp:sp>
    <dsp:sp modelId="{D23FCD9A-4124-544C-AE39-7D5F7CFEC667}">
      <dsp:nvSpPr>
        <dsp:cNvPr id="0" name=""/>
        <dsp:cNvSpPr/>
      </dsp:nvSpPr>
      <dsp:spPr>
        <a:xfrm>
          <a:off x="7360741" y="3195910"/>
          <a:ext cx="1413563"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Pyrotechnic Compositions</a:t>
          </a:r>
        </a:p>
      </dsp:txBody>
      <dsp:txXfrm>
        <a:off x="7360741" y="3195910"/>
        <a:ext cx="1413563" cy="5711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a:t>
            </a:fld>
            <a:endParaRPr lang="en-GB" altLang="en-US"/>
          </a:p>
        </p:txBody>
      </p:sp>
    </p:spTree>
    <p:extLst>
      <p:ext uri="{BB962C8B-B14F-4D97-AF65-F5344CB8AC3E}">
        <p14:creationId xmlns:p14="http://schemas.microsoft.com/office/powerpoint/2010/main" val="1215660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4</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10</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11</a:t>
            </a:fld>
            <a:endParaRPr lang="en-GB" altLang="en-US"/>
          </a:p>
        </p:txBody>
      </p:sp>
    </p:spTree>
    <p:extLst>
      <p:ext uri="{BB962C8B-B14F-4D97-AF65-F5344CB8AC3E}">
        <p14:creationId xmlns:p14="http://schemas.microsoft.com/office/powerpoint/2010/main" val="408498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21823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xfrm>
            <a:off x="917575" y="744538"/>
            <a:ext cx="4964113" cy="3722687"/>
          </a:xfrm>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04/12/2025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78874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3856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The critical diameter is the minimum diameter of an explosive charge required for a detonation wave to sustain itself; below this, the reaction will fail to detonate. The detonation velocity is the speed of this wave, and it is significantly affected by the charge diameter, as well as other factors like temperature, confinement, and explosive composition. When the diameter is below the critical value, the detonation velocity decreases and the reaction may transition to a deflagration or fail entirely. Critical density is the minimum density required to sustain a detonation.</a:t>
            </a:r>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23</a:t>
            </a:fld>
            <a:endParaRPr lang="en-GB" altLang="en-US"/>
          </a:p>
        </p:txBody>
      </p:sp>
    </p:spTree>
    <p:extLst>
      <p:ext uri="{BB962C8B-B14F-4D97-AF65-F5344CB8AC3E}">
        <p14:creationId xmlns:p14="http://schemas.microsoft.com/office/powerpoint/2010/main" val="328012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Charge diameter is the diameter of an explosive charge, and it directly impacts the detonation velocity (VOD). The VOD increases with charge diameter until it reaches a maximum value at infinite diameter, and there is a minimum diameter, known as the critical diameter, below which detonation cannot propagate steadily. Detonation velocity is a key performance indicator for an explosive and is affected by charge diameter, density, confinement, temperature, and primer type. </a:t>
            </a:r>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26</a:t>
            </a:fld>
            <a:endParaRPr lang="en-GB" altLang="en-US"/>
          </a:p>
        </p:txBody>
      </p:sp>
    </p:spTree>
    <p:extLst>
      <p:ext uri="{BB962C8B-B14F-4D97-AF65-F5344CB8AC3E}">
        <p14:creationId xmlns:p14="http://schemas.microsoft.com/office/powerpoint/2010/main" val="1005136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3004278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33</a:t>
            </a:fld>
            <a:endParaRPr lang="en-GB" altLang="en-US"/>
          </a:p>
        </p:txBody>
      </p:sp>
    </p:spTree>
    <p:extLst>
      <p:ext uri="{BB962C8B-B14F-4D97-AF65-F5344CB8AC3E}">
        <p14:creationId xmlns:p14="http://schemas.microsoft.com/office/powerpoint/2010/main" val="2722875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37</a:t>
            </a:fld>
            <a:endParaRPr lang="en-GB" altLang="en-US"/>
          </a:p>
        </p:txBody>
      </p:sp>
    </p:spTree>
    <p:extLst>
      <p:ext uri="{BB962C8B-B14F-4D97-AF65-F5344CB8AC3E}">
        <p14:creationId xmlns:p14="http://schemas.microsoft.com/office/powerpoint/2010/main" val="2523679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xfrm>
            <a:off x="917575" y="744538"/>
            <a:ext cx="4964113" cy="3722687"/>
          </a:xfrm>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E48B35FD-F363-2290-4347-F9184CB4CD11}"/>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25178B9E-97AD-8F52-2954-A2F173D57C04}"/>
              </a:ext>
            </a:extLst>
          </p:cNvPr>
          <p:cNvSpPr>
            <a:spLocks noGrp="1"/>
          </p:cNvSpPr>
          <p:nvPr>
            <p:ph type="body" idx="1"/>
          </p:nvPr>
        </p:nvSpPr>
        <p:spPr>
          <a:noFill/>
        </p:spPr>
        <p:txBody>
          <a:bodyPr/>
          <a:lstStyle/>
          <a:p>
            <a:pPr>
              <a:spcBef>
                <a:spcPct val="0"/>
              </a:spcBef>
            </a:pPr>
            <a:endParaRPr lang="en-US" altLang="en-US"/>
          </a:p>
        </p:txBody>
      </p:sp>
      <p:sp>
        <p:nvSpPr>
          <p:cNvPr id="92164" name="Header Placeholder 3">
            <a:extLst>
              <a:ext uri="{FF2B5EF4-FFF2-40B4-BE49-F238E27FC236}">
                <a16:creationId xmlns:a16="http://schemas.microsoft.com/office/drawing/2014/main" id="{B16049CE-D839-E39B-2881-F31E9D77096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Lecture 5 Basic Chemistry</a:t>
            </a:r>
          </a:p>
        </p:txBody>
      </p:sp>
      <p:sp>
        <p:nvSpPr>
          <p:cNvPr id="92165" name="Slide Number Placeholder 4">
            <a:extLst>
              <a:ext uri="{FF2B5EF4-FFF2-40B4-BE49-F238E27FC236}">
                <a16:creationId xmlns:a16="http://schemas.microsoft.com/office/drawing/2014/main" id="{5CFC0CB5-61DA-133E-6916-C9EB6E7E3BF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12F8176D-50EA-6744-AEC4-D801629A14A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28688" rtl="0" eaLnBrk="0" fontAlgn="base" latinLnBrk="0" hangingPunct="0">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6D9634-295A-439D-BE6B-C523E667C5D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68069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US" altLang="en-US"/>
          </a:p>
        </p:txBody>
      </p:sp>
      <p:sp>
        <p:nvSpPr>
          <p:cNvPr id="1741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t>Lecture 1 Basic Chemistry</a:t>
            </a:r>
          </a:p>
        </p:txBody>
      </p:sp>
      <p:sp>
        <p:nvSpPr>
          <p:cNvPr id="1741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1" fontAlgn="auto" latinLnBrk="0" hangingPunct="1">
              <a:lnSpc>
                <a:spcPct val="100000"/>
              </a:lnSpc>
              <a:spcBef>
                <a:spcPts val="0"/>
              </a:spcBef>
              <a:spcAft>
                <a:spcPts val="0"/>
              </a:spcAft>
              <a:buClrTx/>
              <a:buSzTx/>
              <a:buFontTx/>
              <a:buNone/>
              <a:tabLst/>
              <a:defRPr/>
            </a:pPr>
            <a:fld id="{4D0BE331-9178-4D46-9E29-B4BEC21B83C1}"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28688" rtl="0" eaLnBrk="1" fontAlgn="auto" latinLnBrk="0" hangingPunct="1">
                <a:lnSpc>
                  <a:spcPct val="100000"/>
                </a:lnSpc>
                <a:spcBef>
                  <a:spcPts val="0"/>
                </a:spcBef>
                <a:spcAft>
                  <a:spcPts val="0"/>
                </a:spcAft>
                <a:buClrTx/>
                <a:buSzTx/>
                <a:buFontTx/>
                <a:buNone/>
                <a:tabLst/>
                <a:defRPr/>
              </a:pPr>
              <a:t>56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61519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6D9634-295A-439D-BE6B-C523E667C5D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38877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68</a:t>
            </a:fld>
            <a:endParaRPr lang="en-GB" altLang="en-US"/>
          </a:p>
        </p:txBody>
      </p:sp>
    </p:spTree>
    <p:extLst>
      <p:ext uri="{BB962C8B-B14F-4D97-AF65-F5344CB8AC3E}">
        <p14:creationId xmlns:p14="http://schemas.microsoft.com/office/powerpoint/2010/main" val="3812443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33"/>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71"/>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3202706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4083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5888062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43"/>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72"/>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0127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561394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2"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2"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082951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87644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924754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26118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740362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826650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6"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2"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617661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33"/>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71"/>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04/12/2025</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2" y="1470585"/>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7510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1165319" name="Rectangle 7"/>
          <p:cNvSpPr>
            <a:spLocks noGrp="1" noChangeArrowheads="1"/>
          </p:cNvSpPr>
          <p:nvPr>
            <p:ph type="ctrTitle" sz="quarter"/>
          </p:nvPr>
        </p:nvSpPr>
        <p:spPr>
          <a:xfrm>
            <a:off x="685800" y="213043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829693342"/>
      </p:ext>
    </p:extLst>
  </p:cSld>
  <p:clrMapOvr>
    <a:masterClrMapping/>
  </p:clrMapOvr>
  <p:transition>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73511320"/>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3"/>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73"/>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Edit Master text styles</a:t>
            </a:r>
          </a:p>
        </p:txBody>
      </p:sp>
    </p:spTree>
    <p:extLst>
      <p:ext uri="{BB962C8B-B14F-4D97-AF65-F5344CB8AC3E}">
        <p14:creationId xmlns:p14="http://schemas.microsoft.com/office/powerpoint/2010/main" val="1838217568"/>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65531939"/>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51870416"/>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347262649"/>
      </p:ext>
    </p:extLst>
  </p:cSld>
  <p:clrMapOvr>
    <a:masterClrMapping/>
  </p:clrMapOvr>
  <p:transition>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6438374"/>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1625611325"/>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3419936188"/>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3141332"/>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1"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0583507"/>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4175379195"/>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4254309675"/>
      </p:ext>
    </p:extLst>
  </p:cSld>
  <p:clrMapOvr>
    <a:masterClrMapping/>
  </p:clrMapOvr>
  <p:extLst>
    <p:ext uri="{DCECCB84-F9BA-43D5-87BE-67443E8EF086}">
      <p15:sldGuideLst xmlns:p15="http://schemas.microsoft.com/office/powerpoint/2012/main"/>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2"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38387770"/>
      </p:ext>
    </p:extLst>
  </p:cSld>
  <p:clrMapOvr>
    <a:masterClrMapping/>
  </p:clrMapOvr>
  <p:extLst>
    <p:ext uri="{DCECCB84-F9BA-43D5-87BE-67443E8EF086}">
      <p15:sldGuideLst xmlns:p15="http://schemas.microsoft.com/office/powerpoint/2012/main"/>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56367388"/>
      </p:ext>
    </p:extLst>
  </p:cSld>
  <p:clrMapOvr>
    <a:masterClrMapping/>
  </p:clrMapOvr>
  <p:extLst>
    <p:ext uri="{DCECCB84-F9BA-43D5-87BE-67443E8EF086}">
      <p15:sldGuideLst xmlns:p15="http://schemas.microsoft.com/office/powerpoint/2012/main"/>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2"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30"/>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2"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28375437"/>
      </p:ext>
    </p:extLst>
  </p:cSld>
  <p:clrMapOvr>
    <a:masterClrMapping/>
  </p:clrMapOvr>
  <p:extLst>
    <p:ext uri="{DCECCB84-F9BA-43D5-87BE-67443E8EF086}">
      <p15:sldGuideLst xmlns:p15="http://schemas.microsoft.com/office/powerpoint/2012/main">
        <p15:guide id="1" pos="7514" userDrawn="1">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2"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98275164"/>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2"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88546966"/>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2"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1426470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7514" userDrawn="1">
          <p15:clr>
            <a:srgbClr val="FF96FF"/>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3"/>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453124452"/>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601072150"/>
      </p:ext>
    </p:extLst>
  </p:cSld>
  <p:clrMapOvr>
    <a:masterClrMapping/>
  </p:clrMapOvr>
  <p:extLst>
    <p:ext uri="{DCECCB84-F9BA-43D5-87BE-67443E8EF086}">
      <p15:sldGuideLst xmlns:p15="http://schemas.microsoft.com/office/powerpoint/2012/main">
        <p15:guide id="1" orient="horz" pos="453" userDrawn="1">
          <p15:clr>
            <a:srgbClr val="717275"/>
          </p15:clr>
        </p15:guide>
        <p15:guide id="2" orient="horz" pos="85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3"/>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812093143"/>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3"/>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5"/>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7"/>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872049074"/>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2045030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3"/>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3"/>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3"/>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3"/>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3"/>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26101126"/>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2582706"/>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10" pos="7521" userDrawn="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664183597"/>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9" y="5487991"/>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8752650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9" y="5487991"/>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6221895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55065039"/>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22227555"/>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7"/>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8"/>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9"/>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79526883"/>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7837665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41"/>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61343828"/>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3211961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9"/>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028419106"/>
      </p:ext>
    </p:extLst>
  </p:cSld>
  <p:clrMapOvr>
    <a:masterClrMapping/>
  </p:clrMapOvr>
  <p:transition>
    <p:wipe dir="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6"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6"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17679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9" y="1470584"/>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56581578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2257828708"/>
      </p:ext>
    </p:extLst>
  </p:cSld>
  <p:clrMapOvr>
    <a:masterClrMapping/>
  </p:clrMapOvr>
  <p:transition>
    <p:wipe dir="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447800"/>
            <a:ext cx="6619244" cy="3329581"/>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66216" y="4777380"/>
            <a:ext cx="6619244" cy="861420"/>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56228749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56076536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861734"/>
            <a:ext cx="6619243" cy="1915647"/>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4777381"/>
            <a:ext cx="6619244" cy="8604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69062492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485" y="2060576"/>
            <a:ext cx="3297254" cy="4195763"/>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0870" y="2056092"/>
            <a:ext cx="3297256" cy="4200245"/>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50586047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485" y="1905000"/>
            <a:ext cx="3297254"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7485" y="2514600"/>
            <a:ext cx="3297254" cy="3741738"/>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0872" y="1905000"/>
            <a:ext cx="3297254"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240872" y="2514600"/>
            <a:ext cx="3297254" cy="3741738"/>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73222F-B0EC-4284-B957-1955919DA284}" type="datetimeFigureOut">
              <a:rPr lang="en-GB" smtClean="0"/>
              <a:t>04/12/2025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18000316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62055113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41207735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447800"/>
            <a:ext cx="2550798" cy="144780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3588462" y="1447800"/>
            <a:ext cx="3896998" cy="4572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215" y="3129281"/>
            <a:ext cx="2550797" cy="28955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69311463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854192"/>
            <a:ext cx="3819680" cy="1574808"/>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2160" y="1143000"/>
            <a:ext cx="24003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6" y="3657600"/>
            <a:ext cx="3813734" cy="13716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71150634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4800587"/>
            <a:ext cx="6619243" cy="566738"/>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685800"/>
            <a:ext cx="6619244"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7" y="5367325"/>
            <a:ext cx="6619242" cy="493712"/>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83848927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447800"/>
            <a:ext cx="6619244" cy="1981200"/>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866216" y="3657600"/>
            <a:ext cx="6619244" cy="23622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73626821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447800"/>
            <a:ext cx="5999486" cy="2323374"/>
          </a:xfrm>
        </p:spPr>
        <p:txBody>
          <a:bodyPr/>
          <a:lstStyle>
            <a:lvl1pPr>
              <a:defRPr sz="3600"/>
            </a:lvl1pPr>
          </a:lstStyle>
          <a:p>
            <a:r>
              <a:rPr lang="en-US"/>
              <a:t>Click to edit Master title style</a:t>
            </a:r>
            <a:endParaRPr lang="en-US" dirty="0"/>
          </a:p>
        </p:txBody>
      </p:sp>
      <p:sp>
        <p:nvSpPr>
          <p:cNvPr id="11" name="Text Placeholder 3"/>
          <p:cNvSpPr>
            <a:spLocks noGrp="1"/>
          </p:cNvSpPr>
          <p:nvPr>
            <p:ph type="body" sz="half" idx="14"/>
          </p:nvPr>
        </p:nvSpPr>
        <p:spPr>
          <a:xfrm>
            <a:off x="1447800" y="3771174"/>
            <a:ext cx="5459737" cy="342174"/>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Click to edit Master text styles</a:t>
            </a:r>
          </a:p>
        </p:txBody>
      </p:sp>
      <p:sp>
        <p:nvSpPr>
          <p:cNvPr id="10" name="Text Placeholder 3"/>
          <p:cNvSpPr>
            <a:spLocks noGrp="1"/>
          </p:cNvSpPr>
          <p:nvPr>
            <p:ph type="body" sz="half" idx="2"/>
          </p:nvPr>
        </p:nvSpPr>
        <p:spPr>
          <a:xfrm>
            <a:off x="866216" y="4350657"/>
            <a:ext cx="6619244" cy="16764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
        <p:nvSpPr>
          <p:cNvPr id="12" name="TextBox 11"/>
          <p:cNvSpPr txBox="1"/>
          <p:nvPr/>
        </p:nvSpPr>
        <p:spPr>
          <a:xfrm>
            <a:off x="673721" y="971254"/>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
        <p:nvSpPr>
          <p:cNvPr id="15" name="TextBox 14"/>
          <p:cNvSpPr txBox="1"/>
          <p:nvPr/>
        </p:nvSpPr>
        <p:spPr>
          <a:xfrm>
            <a:off x="6997868" y="2613788"/>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38070528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3124201"/>
            <a:ext cx="6619245" cy="165318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4777381"/>
            <a:ext cx="6619244" cy="8604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84194684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74710" y="1981200"/>
            <a:ext cx="2210150"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489347" y="266700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2745" y="1981200"/>
            <a:ext cx="2202181"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904829" y="266700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1981200"/>
            <a:ext cx="2199085"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343525" y="266700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794607"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03699671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89347" y="4250949"/>
            <a:ext cx="2205038"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489347" y="2209800"/>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489347" y="4827212"/>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7032" y="4250949"/>
            <a:ext cx="2197894"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917031" y="2209800"/>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916016" y="4827211"/>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4250949"/>
            <a:ext cx="2199085" cy="576262"/>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5343525" y="2209800"/>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343432" y="4827209"/>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9" name="Straight Connector 18"/>
          <p:cNvCxnSpPr/>
          <p:nvPr/>
        </p:nvCxnSpPr>
        <p:spPr>
          <a:xfrm>
            <a:off x="2794607"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47613523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03397045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430213"/>
            <a:ext cx="131445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348" y="887414"/>
            <a:ext cx="5567362"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45155179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5669630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1719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slideLayout" Target="../slideLayouts/slideLayout67.xml"/><Relationship Id="rId26" Type="http://schemas.openxmlformats.org/officeDocument/2006/relationships/slideLayout" Target="../slideLayouts/slideLayout75.xml"/><Relationship Id="rId3" Type="http://schemas.openxmlformats.org/officeDocument/2006/relationships/slideLayout" Target="../slideLayouts/slideLayout52.xml"/><Relationship Id="rId21" Type="http://schemas.openxmlformats.org/officeDocument/2006/relationships/slideLayout" Target="../slideLayouts/slideLayout70.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5" Type="http://schemas.openxmlformats.org/officeDocument/2006/relationships/slideLayout" Target="../slideLayouts/slideLayout74.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20" Type="http://schemas.openxmlformats.org/officeDocument/2006/relationships/slideLayout" Target="../slideLayouts/slideLayout69.xml"/><Relationship Id="rId29" Type="http://schemas.openxmlformats.org/officeDocument/2006/relationships/tags" Target="../tags/tag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24" Type="http://schemas.openxmlformats.org/officeDocument/2006/relationships/slideLayout" Target="../slideLayouts/slideLayout73.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23" Type="http://schemas.openxmlformats.org/officeDocument/2006/relationships/slideLayout" Target="../slideLayouts/slideLayout72.xml"/><Relationship Id="rId28" Type="http://schemas.openxmlformats.org/officeDocument/2006/relationships/theme" Target="../theme/theme6.xml"/><Relationship Id="rId10" Type="http://schemas.openxmlformats.org/officeDocument/2006/relationships/slideLayout" Target="../slideLayouts/slideLayout59.xml"/><Relationship Id="rId19" Type="http://schemas.openxmlformats.org/officeDocument/2006/relationships/slideLayout" Target="../slideLayouts/slideLayout68.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 Id="rId22" Type="http://schemas.openxmlformats.org/officeDocument/2006/relationships/slideLayout" Target="../slideLayouts/slideLayout71.xml"/><Relationship Id="rId27" Type="http://schemas.openxmlformats.org/officeDocument/2006/relationships/slideLayout" Target="../slideLayouts/slideLayout76.xml"/><Relationship Id="rId30" Type="http://schemas.openxmlformats.org/officeDocument/2006/relationships/tags" Target="../tags/tag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theme" Target="../theme/theme7.xml"/><Relationship Id="rId3" Type="http://schemas.openxmlformats.org/officeDocument/2006/relationships/slideLayout" Target="../slideLayouts/slideLayout79.xml"/><Relationship Id="rId21" Type="http://schemas.openxmlformats.org/officeDocument/2006/relationships/image" Target="../media/image10.png"/><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20" Type="http://schemas.openxmlformats.org/officeDocument/2006/relationships/image" Target="../media/image9.png"/><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image" Target="../media/image8.png"/><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 Id="rId22" Type="http://schemas.openxmlformats.org/officeDocument/2006/relationships/image" Target="../media/image11.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7" Type="http://schemas.openxmlformats.org/officeDocument/2006/relationships/image" Target="../media/image11.png"/><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819"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9"/>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12/4/25</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9"/>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9"/>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2" y="1470585"/>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 id="214748380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461741309"/>
      </p:ext>
    </p:extLst>
  </p:cSld>
  <p:clrMap bg1="dk1" tx1="lt1" bg2="dk2" tx2="lt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Lst>
  <p:transition>
    <p:wipe dir="r"/>
  </p:transition>
  <p:txStyles>
    <p:titleStyle>
      <a:lvl1pPr algn="l" rtl="0" eaLnBrk="0" fontAlgn="base" hangingPunct="0">
        <a:spcBef>
          <a:spcPct val="0"/>
        </a:spcBef>
        <a:spcAft>
          <a:spcPct val="0"/>
        </a:spcAft>
        <a:defRPr sz="2100" b="1" kern="1200">
          <a:solidFill>
            <a:schemeClr val="tx1"/>
          </a:solidFill>
          <a:latin typeface="+mj-lt"/>
          <a:ea typeface="+mj-ea"/>
          <a:cs typeface="+mj-cs"/>
        </a:defRPr>
      </a:lvl1pPr>
      <a:lvl2pPr algn="l" rtl="0" eaLnBrk="0" fontAlgn="base" hangingPunct="0">
        <a:spcBef>
          <a:spcPct val="0"/>
        </a:spcBef>
        <a:spcAft>
          <a:spcPct val="0"/>
        </a:spcAft>
        <a:defRPr sz="2100" b="1">
          <a:solidFill>
            <a:schemeClr val="tx1"/>
          </a:solidFill>
          <a:latin typeface="Arial" panose="020B0604020202020204" pitchFamily="34" charset="0"/>
        </a:defRPr>
      </a:lvl2pPr>
      <a:lvl3pPr algn="l" rtl="0" eaLnBrk="0" fontAlgn="base" hangingPunct="0">
        <a:spcBef>
          <a:spcPct val="0"/>
        </a:spcBef>
        <a:spcAft>
          <a:spcPct val="0"/>
        </a:spcAft>
        <a:defRPr sz="2100" b="1">
          <a:solidFill>
            <a:schemeClr val="tx1"/>
          </a:solidFill>
          <a:latin typeface="Arial" panose="020B0604020202020204" pitchFamily="34" charset="0"/>
        </a:defRPr>
      </a:lvl3pPr>
      <a:lvl4pPr algn="l" rtl="0" eaLnBrk="0" fontAlgn="base" hangingPunct="0">
        <a:spcBef>
          <a:spcPct val="0"/>
        </a:spcBef>
        <a:spcAft>
          <a:spcPct val="0"/>
        </a:spcAft>
        <a:defRPr sz="2100" b="1">
          <a:solidFill>
            <a:schemeClr val="tx1"/>
          </a:solidFill>
          <a:latin typeface="Arial" panose="020B0604020202020204" pitchFamily="34" charset="0"/>
        </a:defRPr>
      </a:lvl4pPr>
      <a:lvl5pPr algn="l" rtl="0" eaLnBrk="0" fontAlgn="base" hangingPunct="0">
        <a:spcBef>
          <a:spcPct val="0"/>
        </a:spcBef>
        <a:spcAft>
          <a:spcPct val="0"/>
        </a:spcAft>
        <a:defRPr sz="2100" b="1">
          <a:solidFill>
            <a:schemeClr val="tx1"/>
          </a:solidFill>
          <a:latin typeface="Arial" panose="020B0604020202020204" pitchFamily="34" charset="0"/>
        </a:defRPr>
      </a:lvl5pPr>
      <a:lvl6pPr marL="342900" algn="l" rtl="0" fontAlgn="base">
        <a:spcBef>
          <a:spcPct val="0"/>
        </a:spcBef>
        <a:spcAft>
          <a:spcPct val="0"/>
        </a:spcAft>
        <a:defRPr sz="2100" b="1">
          <a:solidFill>
            <a:schemeClr val="tx1"/>
          </a:solidFill>
          <a:latin typeface="Arial" panose="020B0604020202020204" pitchFamily="34" charset="0"/>
        </a:defRPr>
      </a:lvl6pPr>
      <a:lvl7pPr marL="685800" algn="l" rtl="0" fontAlgn="base">
        <a:spcBef>
          <a:spcPct val="0"/>
        </a:spcBef>
        <a:spcAft>
          <a:spcPct val="0"/>
        </a:spcAft>
        <a:defRPr sz="2100" b="1">
          <a:solidFill>
            <a:schemeClr val="tx1"/>
          </a:solidFill>
          <a:latin typeface="Arial" panose="020B0604020202020204" pitchFamily="34" charset="0"/>
        </a:defRPr>
      </a:lvl7pPr>
      <a:lvl8pPr marL="1028700" algn="l" rtl="0" fontAlgn="base">
        <a:spcBef>
          <a:spcPct val="0"/>
        </a:spcBef>
        <a:spcAft>
          <a:spcPct val="0"/>
        </a:spcAft>
        <a:defRPr sz="2100" b="1">
          <a:solidFill>
            <a:schemeClr val="tx1"/>
          </a:solidFill>
          <a:latin typeface="Arial" panose="020B0604020202020204" pitchFamily="34" charset="0"/>
        </a:defRPr>
      </a:lvl8pPr>
      <a:lvl9pPr marL="1371600" algn="l" rtl="0" fontAlgn="base">
        <a:spcBef>
          <a:spcPct val="0"/>
        </a:spcBef>
        <a:spcAft>
          <a:spcPct val="0"/>
        </a:spcAft>
        <a:defRPr sz="2100" b="1">
          <a:solidFill>
            <a:schemeClr val="tx1"/>
          </a:solidFill>
          <a:latin typeface="Arial" panose="020B0604020202020204" pitchFamily="34" charset="0"/>
        </a:defRPr>
      </a:lvl9pPr>
    </p:titleStyle>
    <p:bodyStyle>
      <a:lvl1pPr marL="291704" indent="-291704" algn="l" rtl="0" eaLnBrk="0" fontAlgn="base" hangingPunct="0">
        <a:spcBef>
          <a:spcPct val="10000"/>
        </a:spcBef>
        <a:spcAft>
          <a:spcPct val="10000"/>
        </a:spcAft>
        <a:buClr>
          <a:srgbClr val="FF1C1C"/>
        </a:buClr>
        <a:buSzPct val="80000"/>
        <a:buFont typeface="Wingdings" pitchFamily="2" charset="2"/>
        <a:buChar char="n"/>
        <a:defRPr sz="2100" kern="1200">
          <a:solidFill>
            <a:schemeClr val="tx1"/>
          </a:solidFill>
          <a:latin typeface="+mn-lt"/>
          <a:ea typeface="+mn-ea"/>
          <a:cs typeface="+mn-cs"/>
        </a:defRPr>
      </a:lvl1pPr>
      <a:lvl2pPr marL="710804" indent="-276225"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2pPr>
      <a:lvl3pPr marL="1139429" indent="-279797" algn="l" rtl="0" eaLnBrk="0" fontAlgn="base" hangingPunct="0">
        <a:spcBef>
          <a:spcPct val="10000"/>
        </a:spcBef>
        <a:spcAft>
          <a:spcPct val="10000"/>
        </a:spcAft>
        <a:buClr>
          <a:srgbClr val="FF1C1C"/>
        </a:buClr>
        <a:buSzPct val="80000"/>
        <a:buFont typeface="Wingdings" pitchFamily="2" charset="2"/>
        <a:buChar char="n"/>
        <a:defRPr sz="1800" kern="1200">
          <a:solidFill>
            <a:schemeClr val="tx1"/>
          </a:solidFill>
          <a:latin typeface="+mn-lt"/>
          <a:ea typeface="+mn-ea"/>
          <a:cs typeface="+mn-cs"/>
        </a:defRPr>
      </a:lvl3pPr>
      <a:lvl4pPr marL="1571625" indent="-289322"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4pPr>
      <a:lvl5pPr marL="2006204" indent="-291704"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9"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9"/>
            </p:custDataLst>
          </p:nvPr>
        </p:nvSpPr>
        <p:spPr>
          <a:xfrm>
            <a:off x="568381" y="440061"/>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0"/>
            </p:custDataLst>
          </p:nvPr>
        </p:nvSpPr>
        <p:spPr>
          <a:xfrm>
            <a:off x="569761"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825183872"/>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 id="2147483839" r:id="rId18"/>
    <p:sldLayoutId id="2147483840" r:id="rId19"/>
    <p:sldLayoutId id="2147483841" r:id="rId20"/>
    <p:sldLayoutId id="2147483842" r:id="rId21"/>
    <p:sldLayoutId id="2147483843" r:id="rId22"/>
    <p:sldLayoutId id="2147483844" r:id="rId23"/>
    <p:sldLayoutId id="2147483845" r:id="rId24"/>
    <p:sldLayoutId id="2147483846" r:id="rId25"/>
    <p:sldLayoutId id="2147483847" r:id="rId26"/>
    <p:sldLayoutId id="2147483848" r:id="rId27"/>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302775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141809" cy="2365453"/>
          </a:xfrm>
          <a:prstGeom prst="rect">
            <a:avLst/>
          </a:prstGeom>
        </p:spPr>
      </p:pic>
      <p:sp>
        <p:nvSpPr>
          <p:cNvPr id="16" name="Oval 15"/>
          <p:cNvSpPr/>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5999560" y="0"/>
            <a:ext cx="1202540"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84584" y="452718"/>
            <a:ext cx="7053542"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484" y="2052919"/>
            <a:ext cx="6709906"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2905" y="1828801"/>
            <a:ext cx="99059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6373222F-B0EC-4284-B957-1955919DA284}" type="datetimeFigureOut">
              <a:rPr lang="en-GB" smtClean="0"/>
              <a:t>04/12/2025</a:t>
            </a:fld>
            <a:endParaRPr lang="en-GB"/>
          </a:p>
        </p:txBody>
      </p:sp>
      <p:sp>
        <p:nvSpPr>
          <p:cNvPr id="5" name="Footer Placeholder 4"/>
          <p:cNvSpPr>
            <a:spLocks noGrp="1"/>
          </p:cNvSpPr>
          <p:nvPr>
            <p:ph type="ftr" sz="quarter" idx="3"/>
          </p:nvPr>
        </p:nvSpPr>
        <p:spPr>
          <a:xfrm rot="5400000">
            <a:off x="6231206" y="3263398"/>
            <a:ext cx="3859795"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4406" y="295730"/>
            <a:ext cx="628649" cy="767687"/>
          </a:xfrm>
          <a:prstGeom prst="rect">
            <a:avLst/>
          </a:prstGeom>
        </p:spPr>
        <p:txBody>
          <a:bodyPr vert="horz" lIns="91440" tIns="45720" rIns="91440" bIns="45720" rtlCol="0" anchor="b"/>
          <a:lstStyle>
            <a:lvl1pPr algn="ctr">
              <a:defRPr sz="2100" b="0" i="0">
                <a:solidFill>
                  <a:schemeClr val="tx1">
                    <a:tint val="75000"/>
                  </a:schemeClr>
                </a:solidFill>
              </a:defRPr>
            </a:lvl1pPr>
          </a:lstStyle>
          <a:p>
            <a:fld id="{7F8D142E-1D5E-45BE-86FA-8A7C5FA6083A}" type="slidenum">
              <a:rPr lang="en-GB" smtClean="0"/>
              <a:t>‹#›</a:t>
            </a:fld>
            <a:endParaRPr lang="en-GB"/>
          </a:p>
        </p:txBody>
      </p:sp>
    </p:spTree>
    <p:extLst>
      <p:ext uri="{BB962C8B-B14F-4D97-AF65-F5344CB8AC3E}">
        <p14:creationId xmlns:p14="http://schemas.microsoft.com/office/powerpoint/2010/main" val="596886712"/>
      </p:ext>
    </p:extLst>
  </p:cSld>
  <p:clrMap bg1="dk1" tx1="lt1" bg2="dk2" tx2="lt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 id="2147483862" r:id="rId13"/>
    <p:sldLayoutId id="2147483863" r:id="rId14"/>
    <p:sldLayoutId id="2147483864" r:id="rId15"/>
    <p:sldLayoutId id="2147483865" r:id="rId16"/>
    <p:sldLayoutId id="2147483866" r:id="rId17"/>
  </p:sldLayoutIdLst>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6"/>
            <a:ext cx="3027759"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8"/>
            <a:ext cx="1141809" cy="2365453"/>
          </a:xfrm>
          <a:prstGeom prst="rect">
            <a:avLst/>
          </a:prstGeom>
        </p:spPr>
      </p:pic>
      <p:sp>
        <p:nvSpPr>
          <p:cNvPr id="16" name="Oval 15"/>
          <p:cNvSpPr/>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5999560" y="0"/>
            <a:ext cx="1202540"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84584" y="452718"/>
            <a:ext cx="7053542"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484" y="2052919"/>
            <a:ext cx="6709906"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2905" y="1828801"/>
            <a:ext cx="99059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4AAD347D-5ACD-4C99-B74B-A9C85AD731AF}" type="datetimeFigureOut">
              <a:rPr lang="en-US" smtClean="0"/>
              <a:t>12/4/25</a:t>
            </a:fld>
            <a:endParaRPr lang="en-US" dirty="0"/>
          </a:p>
        </p:txBody>
      </p:sp>
      <p:sp>
        <p:nvSpPr>
          <p:cNvPr id="5" name="Footer Placeholder 4"/>
          <p:cNvSpPr>
            <a:spLocks noGrp="1"/>
          </p:cNvSpPr>
          <p:nvPr>
            <p:ph type="ftr" sz="quarter" idx="3"/>
          </p:nvPr>
        </p:nvSpPr>
        <p:spPr>
          <a:xfrm rot="5400000">
            <a:off x="6231206" y="3263398"/>
            <a:ext cx="3859795"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4406" y="295730"/>
            <a:ext cx="628649" cy="767687"/>
          </a:xfrm>
          <a:prstGeom prst="rect">
            <a:avLst/>
          </a:prstGeom>
        </p:spPr>
        <p:txBody>
          <a:bodyPr vert="horz" lIns="91440" tIns="45720" rIns="91440" bIns="45720" rtlCol="0" anchor="b"/>
          <a:lstStyle>
            <a:lvl1pPr algn="ctr">
              <a:defRPr sz="21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532083981"/>
      </p:ext>
    </p:extLst>
  </p:cSld>
  <p:clrMap bg1="dk1" tx1="lt1" bg2="dk2" tx2="lt2" accent1="accent1" accent2="accent2" accent3="accent3" accent4="accent4" accent5="accent5" accent6="accent6" hlink="hlink" folHlink="folHlink"/>
  <p:sldLayoutIdLst>
    <p:sldLayoutId id="2147483868" r:id="rId1"/>
    <p:sldLayoutId id="2147483869" r:id="rId2"/>
  </p:sldLayoutIdLst>
  <p:hf sldNum="0" hdr="0" ftr="0" dt="0"/>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6.xml"/><Relationship Id="rId7" Type="http://schemas.openxmlformats.org/officeDocument/2006/relationships/image" Target="../media/image1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11" Type="http://schemas.openxmlformats.org/officeDocument/2006/relationships/image" Target="../media/image12.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notesSlide" Target="../notesSlides/notesSlide3.xml"/><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2.png"/><Relationship Id="rId4" Type="http://schemas.openxmlformats.org/officeDocument/2006/relationships/image" Target="../media/image13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2.pn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5" Type="http://schemas.openxmlformats.org/officeDocument/2006/relationships/image" Target="../media/image20.jpe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21.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2.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2.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2.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2.png"/><Relationship Id="rId5" Type="http://schemas.openxmlformats.org/officeDocument/2006/relationships/image" Target="../media/image27.png"/><Relationship Id="rId4"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3.xml"/><Relationship Id="rId6" Type="http://schemas.openxmlformats.org/officeDocument/2006/relationships/image" Target="../media/image12.png"/><Relationship Id="rId5" Type="http://schemas.openxmlformats.org/officeDocument/2006/relationships/notesSlide" Target="../notesSlides/notesSlide8.xml"/><Relationship Id="rId4"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2.png"/><Relationship Id="rId5" Type="http://schemas.openxmlformats.org/officeDocument/2006/relationships/image" Target="../media/image28.jpg"/><Relationship Id="rId4" Type="http://schemas.openxmlformats.org/officeDocument/2006/relationships/notesSlide" Target="../notesSlides/notesSlide9.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4.xml"/><Relationship Id="rId5" Type="http://schemas.openxmlformats.org/officeDocument/2006/relationships/image" Target="../media/image12.png"/><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5.xml"/><Relationship Id="rId6" Type="http://schemas.openxmlformats.org/officeDocument/2006/relationships/image" Target="../media/image12.png"/><Relationship Id="rId5" Type="http://schemas.openxmlformats.org/officeDocument/2006/relationships/image" Target="../media/image29.png"/><Relationship Id="rId4"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2.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2.png"/><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2.png"/><Relationship Id="rId5" Type="http://schemas.openxmlformats.org/officeDocument/2006/relationships/image" Target="../media/image32.png"/><Relationship Id="rId4" Type="http://schemas.openxmlformats.org/officeDocument/2006/relationships/notesSlide" Target="../notesSlides/notesSlide1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8" Type="http://schemas.openxmlformats.org/officeDocument/2006/relationships/image" Target="../media/image310.png"/><Relationship Id="rId3" Type="http://schemas.openxmlformats.org/officeDocument/2006/relationships/slideLayout" Target="../slideLayouts/slideLayout36.xml"/><Relationship Id="rId7" Type="http://schemas.openxmlformats.org/officeDocument/2006/relationships/image" Target="../media/image300.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90.png"/><Relationship Id="rId5" Type="http://schemas.openxmlformats.org/officeDocument/2006/relationships/image" Target="../media/image33.png"/><Relationship Id="rId4" Type="http://schemas.openxmlformats.org/officeDocument/2006/relationships/notesSlide" Target="../notesSlides/notesSlide13.xml"/><Relationship Id="rId9"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35.emf"/><Relationship Id="rId5" Type="http://schemas.openxmlformats.org/officeDocument/2006/relationships/image" Target="../media/image34.emf"/><Relationship Id="rId4" Type="http://schemas.openxmlformats.org/officeDocument/2006/relationships/notesSlide" Target="../notesSlides/notesSlide1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2.pn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2.png"/><Relationship Id="rId5" Type="http://schemas.openxmlformats.org/officeDocument/2006/relationships/image" Target="../media/image37.png"/><Relationship Id="rId4" Type="http://schemas.openxmlformats.org/officeDocument/2006/relationships/notesSlide" Target="../notesSlides/notesSlide1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2.png"/><Relationship Id="rId4" Type="http://schemas.openxmlformats.org/officeDocument/2006/relationships/notesSlide" Target="../notesSlides/notesSlide1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2.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38.png"/><Relationship Id="rId5" Type="http://schemas.openxmlformats.org/officeDocument/2006/relationships/image" Target="../media/image41.png"/><Relationship Id="rId4" Type="http://schemas.openxmlformats.org/officeDocument/2006/relationships/notesSlide" Target="../notesSlides/notesSlide1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12.png"/><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12.png"/><Relationship Id="rId5" Type="http://schemas.openxmlformats.org/officeDocument/2006/relationships/image" Target="../media/image43.jpeg"/><Relationship Id="rId4" Type="http://schemas.openxmlformats.org/officeDocument/2006/relationships/notesSlide" Target="../notesSlides/notesSlide18.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12.png"/><Relationship Id="rId5" Type="http://schemas.openxmlformats.org/officeDocument/2006/relationships/image" Target="../media/image43.png"/><Relationship Id="rId4" Type="http://schemas.openxmlformats.org/officeDocument/2006/relationships/image" Target="../media/image420.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12.png"/><Relationship Id="rId5" Type="http://schemas.openxmlformats.org/officeDocument/2006/relationships/image" Target="../media/image45.png"/><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59.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2.png"/><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2.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5.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12.png"/><Relationship Id="rId4" Type="http://schemas.openxmlformats.org/officeDocument/2006/relationships/image" Target="../media/image47.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2.png"/><Relationship Id="rId4" Type="http://schemas.openxmlformats.org/officeDocument/2006/relationships/image" Target="../media/image48.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2.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2.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5.xml"/></Relationships>
</file>

<file path=ppt/slides/_rels/slide5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95.xml"/><Relationship Id="rId5" Type="http://schemas.openxmlformats.org/officeDocument/2006/relationships/image" Target="../media/image52.png"/><Relationship Id="rId4" Type="http://schemas.openxmlformats.org/officeDocument/2006/relationships/image" Target="../media/image51.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7.jpeg"/><Relationship Id="rId1" Type="http://schemas.openxmlformats.org/officeDocument/2006/relationships/slideLayout" Target="../slideLayouts/slideLayout95.xml"/><Relationship Id="rId4" Type="http://schemas.openxmlformats.org/officeDocument/2006/relationships/image" Target="../media/image54.jpeg"/></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4.xml"/><Relationship Id="rId5" Type="http://schemas.openxmlformats.org/officeDocument/2006/relationships/image" Target="../media/image58.png"/><Relationship Id="rId4" Type="http://schemas.openxmlformats.org/officeDocument/2006/relationships/image" Target="../media/image57.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A7232-7F7B-9AE4-E742-BE70D1960167}"/>
              </a:ext>
            </a:extLst>
          </p:cNvPr>
          <p:cNvSpPr>
            <a:spLocks noGrp="1"/>
          </p:cNvSpPr>
          <p:nvPr>
            <p:ph type="ctrTitle" sz="quarter"/>
          </p:nvPr>
        </p:nvSpPr>
        <p:spPr/>
        <p:txBody>
          <a:bodyPr/>
          <a:lstStyle/>
          <a:p>
            <a:r>
              <a:rPr lang="en-US" dirty="0"/>
              <a:t>Revision Session – ACDA 4019 (BEng)</a:t>
            </a:r>
            <a:br>
              <a:rPr lang="en-US" dirty="0"/>
            </a:br>
            <a:br>
              <a:rPr lang="en-US" dirty="0"/>
            </a:br>
            <a:r>
              <a:rPr lang="en-US" sz="2000" dirty="0"/>
              <a:t>This revision session will be delivered twice and accompanied by a run through of a past paper</a:t>
            </a:r>
            <a:endParaRPr lang="en-US" dirty="0"/>
          </a:p>
        </p:txBody>
      </p:sp>
      <p:pic>
        <p:nvPicPr>
          <p:cNvPr id="5" name="Audio 4">
            <a:extLst>
              <a:ext uri="{FF2B5EF4-FFF2-40B4-BE49-F238E27FC236}">
                <a16:creationId xmlns:a16="http://schemas.microsoft.com/office/drawing/2014/main" id="{712BA8B0-481C-A21A-5ED6-EE79D6C03C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88337116"/>
      </p:ext>
    </p:extLst>
  </p:cSld>
  <p:clrMapOvr>
    <a:masterClrMapping/>
  </p:clrMapOvr>
  <p:transition advTm="2340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83555DFF-A592-90D5-6D90-538054E315A2}"/>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Definitions</a:t>
            </a: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BBFC500C-17EF-F163-C21C-9D0F19052E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88768227"/>
      </p:ext>
    </p:extLst>
  </p:cSld>
  <p:clrMapOvr>
    <a:masterClrMapping/>
  </p:clrMapOvr>
  <p:transition advTm="845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970318"/>
          </a:xfrm>
          <a:prstGeom prst="rect">
            <a:avLst/>
          </a:prstGeom>
          <a:noFill/>
        </p:spPr>
        <p:txBody>
          <a:bodyPr wrap="square">
            <a:spAutoFit/>
          </a:bodyPr>
          <a:lstStyle/>
          <a:p>
            <a:pPr algn="ctr"/>
            <a:r>
              <a:rPr lang="en-US" sz="2800" b="1" dirty="0">
                <a:latin typeface="Times New Roman" panose="02020603050405020304" pitchFamily="18" charset="0"/>
                <a:ea typeface="Times New Roman" panose="02020603050405020304" pitchFamily="18" charset="0"/>
              </a:rPr>
              <a:t>The phenomenon of an explosion can be defined as </a:t>
            </a:r>
            <a:r>
              <a:rPr lang="en-US" sz="2800" b="1" u="sng" dirty="0">
                <a:latin typeface="Times New Roman" panose="02020603050405020304" pitchFamily="18" charset="0"/>
                <a:ea typeface="Times New Roman" panose="02020603050405020304" pitchFamily="18" charset="0"/>
              </a:rPr>
              <a:t>the rapid decomposition of a chemical system with the evolution of heat and gas</a:t>
            </a:r>
            <a:r>
              <a:rPr lang="en-US" sz="2800" b="1" dirty="0">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latin typeface="Times New Roman" panose="02020603050405020304" pitchFamily="18" charset="0"/>
                <a:ea typeface="Times New Roman" panose="02020603050405020304" pitchFamily="18" charset="0"/>
              </a:rPr>
              <a:t>In the vast majority of chemical explosions, the decomposition takes the form of combustion (an exothermic oxidation reaction) which produces some form of visible manifestation such as flame and/or smoke. </a:t>
            </a:r>
            <a:endParaRPr lang="en-US" sz="2800" dirty="0"/>
          </a:p>
        </p:txBody>
      </p:sp>
      <p:pic>
        <p:nvPicPr>
          <p:cNvPr id="6" name="Audio 5">
            <a:extLst>
              <a:ext uri="{FF2B5EF4-FFF2-40B4-BE49-F238E27FC236}">
                <a16:creationId xmlns:a16="http://schemas.microsoft.com/office/drawing/2014/main" id="{56DB3828-DCFC-B2E6-B05E-EB1244F5CF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75275780"/>
      </p:ext>
    </p:extLst>
  </p:cSld>
  <p:clrMapOvr>
    <a:masterClrMapping/>
  </p:clrMapOvr>
  <p:transition advTm="1786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387350" y="1340768"/>
            <a:ext cx="8361114" cy="4832092"/>
          </a:xfrm>
          <a:prstGeom prst="rect">
            <a:avLst/>
          </a:prstGeom>
          <a:noFill/>
        </p:spPr>
        <p:txBody>
          <a:bodyPr wrap="square">
            <a:spAutoFit/>
          </a:bodyPr>
          <a:lstStyle/>
          <a:p>
            <a:pPr algn="ctr"/>
            <a:r>
              <a:rPr lang="en-US" sz="2800" b="1" dirty="0">
                <a:latin typeface="Times New Roman" panose="02020603050405020304" pitchFamily="18" charset="0"/>
                <a:ea typeface="Times New Roman" panose="02020603050405020304" pitchFamily="18" charset="0"/>
              </a:rPr>
              <a:t>An explosive is a chemical substance capable of causing an explosion. </a:t>
            </a:r>
          </a:p>
          <a:p>
            <a:pPr algn="ctr"/>
            <a:endParaRPr lang="en-US" sz="2800" b="1" dirty="0">
              <a:latin typeface="Times New Roman" panose="02020603050405020304" pitchFamily="18" charset="0"/>
              <a:ea typeface="Times New Roman" panose="02020603050405020304" pitchFamily="18" charset="0"/>
            </a:endParaRP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latin typeface="Times New Roman" panose="02020603050405020304" pitchFamily="18" charset="0"/>
              <a:ea typeface="Times New Roman" panose="02020603050405020304" pitchFamily="18" charset="0"/>
            </a:endParaRPr>
          </a:p>
        </p:txBody>
      </p:sp>
      <p:pic>
        <p:nvPicPr>
          <p:cNvPr id="6" name="Audio 5">
            <a:extLst>
              <a:ext uri="{FF2B5EF4-FFF2-40B4-BE49-F238E27FC236}">
                <a16:creationId xmlns:a16="http://schemas.microsoft.com/office/drawing/2014/main" id="{5900994B-19EF-2A88-D242-909D6B7DCE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281530307"/>
      </p:ext>
    </p:extLst>
  </p:cSld>
  <p:clrMapOvr>
    <a:masterClrMapping/>
  </p:clrMapOvr>
  <p:transition advTm="7163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D847F10A-D83A-CBAE-0160-6287D460F572}"/>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Classification</a:t>
            </a: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D0E07FF6-B9F8-E2E3-220D-A2F8AFCDB7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67461529"/>
      </p:ext>
    </p:extLst>
  </p:cSld>
  <p:clrMapOvr>
    <a:masterClrMapping/>
  </p:clrMapOvr>
  <p:transition advTm="2189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44" y="260656"/>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52"/>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66792" y="2106079"/>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52523" y="2716067"/>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66793" y="3157971"/>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77550" y="3779399"/>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30091" y="4379708"/>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69293" y="5353122"/>
            <a:ext cx="2133600" cy="609600"/>
          </a:xfrm>
          <a:prstGeom prst="rect">
            <a:avLst/>
          </a:prstGeom>
        </p:spPr>
      </p:pic>
      <p:cxnSp>
        <p:nvCxnSpPr>
          <p:cNvPr id="8" name="Straight Arrow Connector 7">
            <a:extLst>
              <a:ext uri="{FF2B5EF4-FFF2-40B4-BE49-F238E27FC236}">
                <a16:creationId xmlns:a16="http://schemas.microsoft.com/office/drawing/2014/main" id="{89E3915B-49DE-978F-77AC-FF2861033D1F}"/>
              </a:ext>
            </a:extLst>
          </p:cNvPr>
          <p:cNvCxnSpPr>
            <a:endCxn id="5" idx="1"/>
          </p:cNvCxnSpPr>
          <p:nvPr/>
        </p:nvCxnSpPr>
        <p:spPr bwMode="auto">
          <a:xfrm>
            <a:off x="3613398" y="242237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93F61CAA-A285-E993-821F-4AC82262956B}"/>
              </a:ext>
            </a:extLst>
          </p:cNvPr>
          <p:cNvCxnSpPr>
            <a:endCxn id="9" idx="1"/>
          </p:cNvCxnSpPr>
          <p:nvPr/>
        </p:nvCxnSpPr>
        <p:spPr bwMode="auto">
          <a:xfrm flipV="1">
            <a:off x="3089105" y="2937019"/>
            <a:ext cx="3663410" cy="22076"/>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A8AD817D-B721-1004-AD3A-1838A79B933C}"/>
              </a:ext>
            </a:extLst>
          </p:cNvPr>
          <p:cNvCxnSpPr/>
          <p:nvPr/>
        </p:nvCxnSpPr>
        <p:spPr bwMode="auto">
          <a:xfrm>
            <a:off x="5705399" y="4118784"/>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FB76D9EB-535C-116B-4981-50E5FD91DDB5}"/>
              </a:ext>
            </a:extLst>
          </p:cNvPr>
          <p:cNvCxnSpPr/>
          <p:nvPr/>
        </p:nvCxnSpPr>
        <p:spPr bwMode="auto">
          <a:xfrm>
            <a:off x="2717220" y="4660432"/>
            <a:ext cx="2030079"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a:extLst>
              <a:ext uri="{FF2B5EF4-FFF2-40B4-BE49-F238E27FC236}">
                <a16:creationId xmlns:a16="http://schemas.microsoft.com/office/drawing/2014/main" id="{B8DA21BB-0D69-0C8A-8222-C671A70CCEE0}"/>
              </a:ext>
            </a:extLst>
          </p:cNvPr>
          <p:cNvCxnSpPr/>
          <p:nvPr/>
        </p:nvCxnSpPr>
        <p:spPr bwMode="auto">
          <a:xfrm>
            <a:off x="3613398" y="351020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7" name="Audio 6">
            <a:extLst>
              <a:ext uri="{FF2B5EF4-FFF2-40B4-BE49-F238E27FC236}">
                <a16:creationId xmlns:a16="http://schemas.microsoft.com/office/drawing/2014/main" id="{DACCF575-5E83-9A97-8ED5-DD27A8EF6A8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917858734"/>
      </p:ext>
    </p:extLst>
  </p:cSld>
  <p:clrMapOvr>
    <a:masterClrMapping/>
  </p:clrMapOvr>
  <p:transition advTm="116885">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E33F-8FCC-B5EE-B26F-88F6A748BEE9}"/>
              </a:ext>
            </a:extLst>
          </p:cNvPr>
          <p:cNvSpPr>
            <a:spLocks noGrp="1"/>
          </p:cNvSpPr>
          <p:nvPr>
            <p:ph type="title"/>
          </p:nvPr>
        </p:nvSpPr>
        <p:spPr/>
        <p:txBody>
          <a:bodyPr/>
          <a:lstStyle/>
          <a:p>
            <a:r>
              <a:rPr lang="en-US" dirty="0"/>
              <a:t>Classification (Continued)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851E503-BB28-A7B6-2555-158BA2C5E65E}"/>
                  </a:ext>
                </a:extLst>
              </p:cNvPr>
              <p:cNvSpPr>
                <a:spLocks noGrp="1"/>
              </p:cNvSpPr>
              <p:nvPr>
                <p:ph idx="1"/>
              </p:nvPr>
            </p:nvSpPr>
            <p:spPr>
              <a:xfrm>
                <a:off x="387350" y="1239838"/>
                <a:ext cx="8070850" cy="4375150"/>
              </a:xfrm>
            </p:spPr>
            <p:txBody>
              <a:bodyPr/>
              <a:lstStyle/>
              <a:p>
                <a:r>
                  <a:rPr lang="en-US" dirty="0"/>
                  <a:t>Figure of Insensitiveness</a:t>
                </a:r>
              </a:p>
              <a:p>
                <a:pPr lvl="1"/>
                <a:r>
                  <a:rPr lang="en-US" dirty="0"/>
                  <a:t>Relates to impact</a:t>
                </a:r>
              </a:p>
              <a:p>
                <a:pPr lvl="1"/>
                <a:r>
                  <a:rPr lang="en-US" dirty="0"/>
                  <a:t>Rotter Impact Machine</a:t>
                </a:r>
              </a:p>
              <a:p>
                <a:pPr lvl="1"/>
                <a:endParaRPr lang="en-US" dirty="0"/>
              </a:p>
              <a:p>
                <a14:m>
                  <m:oMath xmlns:m="http://schemas.openxmlformats.org/officeDocument/2006/math">
                    <m:r>
                      <a:rPr lang="en-GB" sz="2400" i="1">
                        <a:latin typeface="Cambria Math" panose="02040503050406030204" pitchFamily="18" charset="0"/>
                      </a:rPr>
                      <m:t>𝐹𝑜𝐼</m:t>
                    </m:r>
                    <m:r>
                      <a:rPr lang="en-GB" sz="2400" i="1">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𝑀𝑒𝑑𝑖𝑎𝑛</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𝑑𝑟𝑜𝑝</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h𝑒𝑖𝑔h𝑡</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𝑜𝑓</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𝑠𝑎𝑚𝑝𝑙𝑒</m:t>
                        </m:r>
                      </m:num>
                      <m:den>
                        <m:r>
                          <a:rPr lang="en-GB" sz="2400" i="1">
                            <a:latin typeface="Cambria Math" panose="02040503050406030204" pitchFamily="18" charset="0"/>
                            <a:ea typeface="Cambria Math" panose="02040503050406030204" pitchFamily="18" charset="0"/>
                          </a:rPr>
                          <m:t>𝑀𝑒𝑑𝑖𝑎𝑛</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𝑑𝑟𝑜𝑝</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h𝑒𝑖𝑛𝑔</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𝑓𝑜𝑟</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𝑠𝑡𝑎𝑛𝑑𝑎𝑟𝑑</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𝑅𝐷𝑋</m:t>
                        </m:r>
                        <m:r>
                          <a:rPr lang="en-GB" sz="2400" i="1">
                            <a:latin typeface="Cambria Math" panose="02040503050406030204" pitchFamily="18" charset="0"/>
                            <a:ea typeface="Cambria Math" panose="02040503050406030204" pitchFamily="18" charset="0"/>
                          </a:rPr>
                          <m:t>)</m:t>
                        </m:r>
                      </m:den>
                    </m:f>
                    <m:r>
                      <a:rPr lang="en-GB" sz="2400" i="1">
                        <a:latin typeface="Cambria Math" panose="02040503050406030204" pitchFamily="18" charset="0"/>
                        <a:ea typeface="Cambria Math" panose="02040503050406030204" pitchFamily="18" charset="0"/>
                      </a:rPr>
                      <m:t>𝐹𝑜𝐼</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𝑅𝐷𝑋</m:t>
                    </m:r>
                  </m:oMath>
                </a14:m>
                <a:endParaRPr lang="en-US" sz="2400" dirty="0"/>
              </a:p>
              <a:p>
                <a:endParaRPr lang="en-US" sz="2400" dirty="0"/>
              </a:p>
              <a:p>
                <a:r>
                  <a:rPr lang="en-US" sz="2400" dirty="0"/>
                  <a:t>Very Sensitive - Primary explosive ≤ 50</a:t>
                </a:r>
              </a:p>
              <a:p>
                <a:r>
                  <a:rPr lang="en-US" sz="2400" dirty="0"/>
                  <a:t>Sensitive FoI ≥ 50 but ≤ 100 (RDX 80)</a:t>
                </a:r>
              </a:p>
              <a:p>
                <a:r>
                  <a:rPr lang="en-US" sz="2400" dirty="0"/>
                  <a:t>Comparatively insensitive - Secondary Explosive ≥ 100</a:t>
                </a:r>
              </a:p>
              <a:p>
                <a:endParaRPr lang="en-US" sz="2400" dirty="0"/>
              </a:p>
            </p:txBody>
          </p:sp>
        </mc:Choice>
        <mc:Fallback xmlns="">
          <p:sp>
            <p:nvSpPr>
              <p:cNvPr id="3" name="Content Placeholder 2">
                <a:extLst>
                  <a:ext uri="{FF2B5EF4-FFF2-40B4-BE49-F238E27FC236}">
                    <a16:creationId xmlns:a16="http://schemas.microsoft.com/office/drawing/2014/main" id="{6851E503-BB28-A7B6-2555-158BA2C5E65E}"/>
                  </a:ext>
                </a:extLst>
              </p:cNvPr>
              <p:cNvSpPr>
                <a:spLocks noGrp="1" noRot="1" noChangeAspect="1" noMove="1" noResize="1" noEditPoints="1" noAdjustHandles="1" noChangeArrowheads="1" noChangeShapeType="1" noTextEdit="1"/>
              </p:cNvSpPr>
              <p:nvPr>
                <p:ph idx="1"/>
              </p:nvPr>
            </p:nvSpPr>
            <p:spPr>
              <a:xfrm>
                <a:off x="387350" y="1239838"/>
                <a:ext cx="8070850" cy="4375150"/>
              </a:xfrm>
              <a:blipFill>
                <a:blip r:embed="rId4"/>
                <a:stretch>
                  <a:fillRect l="-942" t="-1445" r="-157" b="-867"/>
                </a:stretch>
              </a:blipFill>
            </p:spPr>
            <p:txBody>
              <a:bodyPr/>
              <a:lstStyle/>
              <a:p>
                <a:r>
                  <a:rPr lang="en-US">
                    <a:noFill/>
                  </a:rPr>
                  <a:t> </a:t>
                </a:r>
              </a:p>
            </p:txBody>
          </p:sp>
        </mc:Fallback>
      </mc:AlternateContent>
      <p:pic>
        <p:nvPicPr>
          <p:cNvPr id="6" name="Audio 5">
            <a:extLst>
              <a:ext uri="{FF2B5EF4-FFF2-40B4-BE49-F238E27FC236}">
                <a16:creationId xmlns:a16="http://schemas.microsoft.com/office/drawing/2014/main" id="{B28F010B-8BCA-5A99-1D9E-1674FA4E0B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53975713"/>
      </p:ext>
    </p:extLst>
  </p:cSld>
  <p:clrMapOvr>
    <a:masterClrMapping/>
  </p:clrMapOvr>
  <p:transition advTm="10165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latin typeface="Arial"/>
            </a:endParaRPr>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57"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dirty="0">
                <a:solidFill>
                  <a:srgbClr val="FFFFFF"/>
                </a:solidFill>
                <a:latin typeface="Arial"/>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8658" y="2378441"/>
            <a:ext cx="7886699" cy="3687031"/>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C76FECB7-EF15-297A-5751-58EBE3A3C7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p:transition advTm="15417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57"/>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145" b="18748"/>
          <a:stretch/>
        </p:blipFill>
        <p:spPr bwMode="auto">
          <a:xfrm>
            <a:off x="20" y="18"/>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8"/>
            <a:ext cx="5614060" cy="2452687"/>
          </a:xfrm>
        </p:spPr>
        <p:txBody>
          <a:bodyPr anchor="ctr">
            <a:normAutofit/>
          </a:bodyPr>
          <a:lstStyle/>
          <a:p>
            <a:r>
              <a:rPr lang="en-US" sz="160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pic>
        <p:nvPicPr>
          <p:cNvPr id="7" name="Audio 6">
            <a:extLst>
              <a:ext uri="{FF2B5EF4-FFF2-40B4-BE49-F238E27FC236}">
                <a16:creationId xmlns:a16="http://schemas.microsoft.com/office/drawing/2014/main" id="{6B317CDE-3DB0-DF14-027A-8D6001C8FA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71237388"/>
      </p:ext>
    </p:extLst>
  </p:cSld>
  <p:clrMapOvr>
    <a:masterClrMapping/>
  </p:clrMapOvr>
  <p:transition advTm="4412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8" y="325377"/>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 name="csX0" fmla="*/ 0 w 2606040"/>
              <a:gd name="csY0" fmla="*/ 0 h 18288"/>
              <a:gd name="csX1" fmla="*/ 599389 w 2606040"/>
              <a:gd name="csY1" fmla="*/ 0 h 18288"/>
              <a:gd name="csX2" fmla="*/ 1303020 w 2606040"/>
              <a:gd name="csY2" fmla="*/ 0 h 18288"/>
              <a:gd name="csX3" fmla="*/ 1876349 w 2606040"/>
              <a:gd name="csY3" fmla="*/ 0 h 18288"/>
              <a:gd name="csX4" fmla="*/ 2606040 w 2606040"/>
              <a:gd name="csY4" fmla="*/ 0 h 18288"/>
              <a:gd name="csX5" fmla="*/ 2606040 w 2606040"/>
              <a:gd name="csY5" fmla="*/ 18288 h 18288"/>
              <a:gd name="csX6" fmla="*/ 1980590 w 2606040"/>
              <a:gd name="csY6" fmla="*/ 18288 h 18288"/>
              <a:gd name="csX7" fmla="*/ 1276960 w 2606040"/>
              <a:gd name="csY7" fmla="*/ 18288 h 18288"/>
              <a:gd name="csX8" fmla="*/ 65151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8" y="2872899"/>
            <a:ext cx="3182691" cy="3320668"/>
          </a:xfrm>
        </p:spPr>
        <p:txBody>
          <a:bodyPr>
            <a:normAutofit/>
          </a:bodyPr>
          <a:lstStyle/>
          <a:p>
            <a:pPr>
              <a:lnSpc>
                <a:spcPct val="90000"/>
              </a:lnSpc>
            </a:pPr>
            <a:r>
              <a:rPr lang="en-US" sz="160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988" r="14427" b="-1"/>
          <a:stretch/>
        </p:blipFill>
        <p:spPr bwMode="auto">
          <a:xfrm>
            <a:off x="3983784"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extLst>
              <a:ext uri="{FF2B5EF4-FFF2-40B4-BE49-F238E27FC236}">
                <a16:creationId xmlns:a16="http://schemas.microsoft.com/office/drawing/2014/main" id="{A061F8BC-6C39-ADD3-8309-48D6C17A6E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75690885"/>
      </p:ext>
    </p:extLst>
  </p:cSld>
  <p:clrMapOvr>
    <a:masterClrMapping/>
  </p:clrMapOvr>
  <p:transition advTm="3724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eaLnBrk="1" fontAlgn="auto" hangingPunct="1">
              <a:spcBef>
                <a:spcPts val="0"/>
              </a:spcBef>
              <a:spcAft>
                <a:spcPts val="0"/>
              </a:spcAft>
              <a:defRPr/>
            </a:pPr>
            <a:endParaRPr lang="en-US">
              <a:solidFill>
                <a:prstClr val="white"/>
              </a:solidFill>
              <a:latin typeface="Calibri" panose="020F0502020204030204"/>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50"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52"/>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9"/>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pic>
        <p:nvPicPr>
          <p:cNvPr id="8" name="Audio 7">
            <a:extLst>
              <a:ext uri="{FF2B5EF4-FFF2-40B4-BE49-F238E27FC236}">
                <a16:creationId xmlns:a16="http://schemas.microsoft.com/office/drawing/2014/main" id="{927EA02E-99A8-2CA9-8426-5CB250C73CC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904646720"/>
      </p:ext>
    </p:extLst>
  </p:cSld>
  <p:clrMapOvr>
    <a:masterClrMapping/>
  </p:clrMapOvr>
  <p:transition advTm="3044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96"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pic>
        <p:nvPicPr>
          <p:cNvPr id="4" name="Audio 3">
            <a:extLst>
              <a:ext uri="{FF2B5EF4-FFF2-40B4-BE49-F238E27FC236}">
                <a16:creationId xmlns:a16="http://schemas.microsoft.com/office/drawing/2014/main" id="{12FDC6A0-D428-3DE0-F358-CD214B0702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840020"/>
      </p:ext>
    </p:extLst>
  </p:cSld>
  <p:clrMapOvr>
    <a:masterClrMapping/>
  </p:clrMapOvr>
  <p:transition advTm="8092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7D7A-C14A-4B87-AE17-E8FCBD37A909}"/>
              </a:ext>
            </a:extLst>
          </p:cNvPr>
          <p:cNvSpPr>
            <a:spLocks noGrp="1"/>
          </p:cNvSpPr>
          <p:nvPr>
            <p:ph type="title"/>
          </p:nvPr>
        </p:nvSpPr>
        <p:spPr/>
        <p:txBody>
          <a:bodyPr/>
          <a:lstStyle/>
          <a:p>
            <a:r>
              <a:rPr lang="en-US" dirty="0"/>
              <a:t>Primary Explosives (a family tree)</a:t>
            </a:r>
          </a:p>
        </p:txBody>
      </p:sp>
      <p:graphicFrame>
        <p:nvGraphicFramePr>
          <p:cNvPr id="4" name="Content Placeholder 3">
            <a:extLst>
              <a:ext uri="{FF2B5EF4-FFF2-40B4-BE49-F238E27FC236}">
                <a16:creationId xmlns:a16="http://schemas.microsoft.com/office/drawing/2014/main" id="{F2E06497-81DA-F10D-60C2-DC3EF2051C5B}"/>
              </a:ext>
            </a:extLst>
          </p:cNvPr>
          <p:cNvGraphicFramePr>
            <a:graphicFrameLocks noGrp="1"/>
          </p:cNvGraphicFramePr>
          <p:nvPr>
            <p:ph idx="1"/>
          </p:nvPr>
        </p:nvGraphicFramePr>
        <p:xfrm>
          <a:off x="179512" y="724054"/>
          <a:ext cx="8776370" cy="57292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029CC4A6-F021-7378-7F61-A52E64A00D26}"/>
              </a:ext>
            </a:extLst>
          </p:cNvPr>
          <p:cNvSpPr txBox="1"/>
          <p:nvPr/>
        </p:nvSpPr>
        <p:spPr>
          <a:xfrm>
            <a:off x="4038706" y="5589240"/>
            <a:ext cx="1057982" cy="184666"/>
          </a:xfrm>
          <a:prstGeom prst="rect">
            <a:avLst/>
          </a:prstGeom>
          <a:noFill/>
        </p:spPr>
        <p:txBody>
          <a:bodyPr wrap="none" lIns="0" tIns="0" rIns="0" bIns="0" rtlCol="0">
            <a:spAutoFit/>
          </a:bodyPr>
          <a:lstStyle/>
          <a:p>
            <a:pPr algn="l"/>
            <a:r>
              <a:rPr lang="en-US" sz="1200" dirty="0"/>
              <a:t>* Denotes HME</a:t>
            </a:r>
          </a:p>
        </p:txBody>
      </p:sp>
      <p:pic>
        <p:nvPicPr>
          <p:cNvPr id="7" name="Audio 6">
            <a:extLst>
              <a:ext uri="{FF2B5EF4-FFF2-40B4-BE49-F238E27FC236}">
                <a16:creationId xmlns:a16="http://schemas.microsoft.com/office/drawing/2014/main" id="{0C2A96EC-E30D-C106-AD8D-E8B5A0ACC1E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70602031"/>
      </p:ext>
    </p:extLst>
  </p:cSld>
  <p:clrMapOvr>
    <a:masterClrMapping/>
  </p:clrMapOvr>
  <p:transition advTm="6423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36" y="260656"/>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4">
            <a:extLst>
              <a:ext uri="{28A0092B-C50C-407E-A947-70E740481C1C}">
                <a14:useLocalDpi xmlns:a14="http://schemas.microsoft.com/office/drawing/2010/main"/>
              </a:ext>
            </a:extLst>
          </a:blip>
          <a:stretch>
            <a:fillRect/>
          </a:stretch>
        </p:blipFill>
        <p:spPr>
          <a:xfrm>
            <a:off x="63142" y="1124744"/>
            <a:ext cx="8901346" cy="4545908"/>
          </a:xfrm>
        </p:spPr>
      </p:pic>
      <p:pic>
        <p:nvPicPr>
          <p:cNvPr id="5" name="Audio 4">
            <a:extLst>
              <a:ext uri="{FF2B5EF4-FFF2-40B4-BE49-F238E27FC236}">
                <a16:creationId xmlns:a16="http://schemas.microsoft.com/office/drawing/2014/main" id="{226DA48B-D57C-CE7B-6AFC-2FDE8F6FE7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68648188"/>
      </p:ext>
    </p:extLst>
  </p:cSld>
  <p:clrMapOvr>
    <a:masterClrMapping/>
  </p:clrMapOvr>
  <p:transition advTm="3294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numCol="1" rtlCol="0" anchor="t" anchorCtr="0" compatLnSpc="1">
            <a:prstTxWarp prst="textNoShape">
              <a:avLst/>
            </a:prstTxWarp>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pic>
        <p:nvPicPr>
          <p:cNvPr id="6" name="Audio 5">
            <a:extLst>
              <a:ext uri="{FF2B5EF4-FFF2-40B4-BE49-F238E27FC236}">
                <a16:creationId xmlns:a16="http://schemas.microsoft.com/office/drawing/2014/main" id="{07CCADD2-701C-59CD-92B7-094CC03A60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503178"/>
      </p:ext>
    </p:extLst>
  </p:cSld>
  <p:clrMapOvr>
    <a:masterClrMapping/>
  </p:clrMapOvr>
  <p:transition advTm="4253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83"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74658"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83" y="6237296"/>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US" altLang="en-US">
                <a:solidFill>
                  <a:srgbClr val="FFFFFF"/>
                </a:solidFill>
              </a:rPr>
              <a:t>Diazo-Di-Nitro-Phenol</a:t>
            </a:r>
          </a:p>
        </p:txBody>
      </p:sp>
      <p:pic>
        <p:nvPicPr>
          <p:cNvPr id="4" name="Audio 3">
            <a:extLst>
              <a:ext uri="{FF2B5EF4-FFF2-40B4-BE49-F238E27FC236}">
                <a16:creationId xmlns:a16="http://schemas.microsoft.com/office/drawing/2014/main" id="{4409019A-6188-C995-5418-28F8F178C7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04799633"/>
      </p:ext>
    </p:extLst>
  </p:cSld>
  <p:clrMapOvr>
    <a:masterClrMapping/>
  </p:clrMapOvr>
  <p:transition advTm="3351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80"/>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5"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pic>
        <p:nvPicPr>
          <p:cNvPr id="6" name="Audio 5">
            <a:extLst>
              <a:ext uri="{FF2B5EF4-FFF2-40B4-BE49-F238E27FC236}">
                <a16:creationId xmlns:a16="http://schemas.microsoft.com/office/drawing/2014/main" id="{AB8F1C3F-DA12-FFAC-1ECF-BEE9B342F5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12762620"/>
      </p:ext>
    </p:extLst>
  </p:cSld>
  <p:clrMapOvr>
    <a:masterClrMapping/>
  </p:clrMapOvr>
  <p:transition advTm="2595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a:defRPr/>
            </a:pPr>
            <a:endParaRPr lang="en-GB" sz="1600" b="1" dirty="0">
              <a:solidFill>
                <a:srgbClr val="FFFFFF"/>
              </a:solidFill>
              <a:cs typeface="Arial" charset="0"/>
            </a:endParaRPr>
          </a:p>
        </p:txBody>
      </p:sp>
      <p:sp>
        <p:nvSpPr>
          <p:cNvPr id="21507" name="Rectangle 2"/>
          <p:cNvSpPr>
            <a:spLocks noChangeArrowheads="1"/>
          </p:cNvSpPr>
          <p:nvPr/>
        </p:nvSpPr>
        <p:spPr bwMode="auto">
          <a:xfrm>
            <a:off x="0" y="-184666"/>
            <a:ext cx="184731" cy="369332"/>
          </a:xfrm>
          <a:prstGeom prst="rect">
            <a:avLst/>
          </a:prstGeom>
          <a:noFill/>
          <a:ln w="9525">
            <a:noFill/>
            <a:miter lim="800000"/>
            <a:headEnd/>
            <a:tailEnd/>
          </a:ln>
        </p:spPr>
        <p:txBody>
          <a:bodyPr wrap="none" anchor="ctr">
            <a:spAutoFit/>
          </a:bodyPr>
          <a:lstStyle/>
          <a:p>
            <a:pPr>
              <a:defRPr/>
            </a:pPr>
            <a:endParaRPr lang="en-GB">
              <a:solidFill>
                <a:srgbClr val="FFFFFF"/>
              </a:solidFill>
              <a:latin typeface="Calibri" pitchFamily="34" charset="0"/>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Less sensitive than primary explosive (FOI &gt;50)</a:t>
            </a:r>
          </a:p>
          <a:p>
            <a:pPr>
              <a:defRPr/>
            </a:pPr>
            <a:endParaRPr lang="en-GB" sz="2400" dirty="0">
              <a:solidFill>
                <a:srgbClr val="FFFFFF"/>
              </a:solidFill>
              <a:latin typeface="Arial"/>
              <a:cs typeface="Times New Roman" pitchFamily="18" charset="0"/>
            </a:endParaRPr>
          </a:p>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On functioning, the energy of the explosive – </a:t>
            </a:r>
          </a:p>
          <a:p>
            <a:pPr marL="342900" indent="-342900">
              <a:buFont typeface="Arial" panose="020B0604020202020204" pitchFamily="34" charset="0"/>
              <a:buChar char="•"/>
              <a:defRPr/>
            </a:pPr>
            <a:endParaRPr lang="en-GB" sz="2400" dirty="0">
              <a:solidFill>
                <a:srgbClr val="FFFFFF"/>
              </a:solidFill>
              <a:latin typeface="Arial"/>
              <a:cs typeface="Times New Roman" pitchFamily="18" charset="0"/>
            </a:endParaRPr>
          </a:p>
          <a:p>
            <a:pPr marL="800100" lvl="1" indent="-342900">
              <a:buFont typeface="Arial" panose="020B0604020202020204" pitchFamily="34" charset="0"/>
              <a:buChar char="•"/>
              <a:defRPr/>
            </a:pPr>
            <a:r>
              <a:rPr lang="en-GB" sz="2400" dirty="0">
                <a:solidFill>
                  <a:srgbClr val="FFFFFF"/>
                </a:solidFill>
                <a:latin typeface="Arial"/>
                <a:cs typeface="Times New Roman" pitchFamily="18" charset="0"/>
              </a:rPr>
              <a:t>Disrupts the warhead’s case</a:t>
            </a:r>
          </a:p>
          <a:p>
            <a:pPr marL="342900" indent="-342900">
              <a:buFont typeface="Arial" panose="020B0604020202020204" pitchFamily="34" charset="0"/>
              <a:buChar char="•"/>
              <a:defRPr/>
            </a:pPr>
            <a:endParaRPr lang="en-GB" sz="2400" dirty="0">
              <a:solidFill>
                <a:srgbClr val="FFFFFF"/>
              </a:solidFill>
              <a:latin typeface="Arial"/>
              <a:cs typeface="Times New Roman" pitchFamily="18" charset="0"/>
            </a:endParaRPr>
          </a:p>
          <a:p>
            <a:pPr marL="800100" lvl="1" indent="-342900">
              <a:buFont typeface="Arial" panose="020B0604020202020204" pitchFamily="34" charset="0"/>
              <a:buChar char="•"/>
              <a:defRPr/>
            </a:pPr>
            <a:r>
              <a:rPr lang="en-GB" sz="2400" dirty="0">
                <a:solidFill>
                  <a:srgbClr val="FFFFFF"/>
                </a:solidFill>
                <a:latin typeface="Arial"/>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96" y="5622347"/>
            <a:ext cx="8124825" cy="830997"/>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96" y="4293104"/>
            <a:ext cx="8137525" cy="1200329"/>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If the requirement is for fragmentation, then the material and the geometry of the case are selected to give the required fragment  characteristics.</a:t>
            </a:r>
          </a:p>
        </p:txBody>
      </p:sp>
      <p:pic>
        <p:nvPicPr>
          <p:cNvPr id="6" name="Audio 5">
            <a:extLst>
              <a:ext uri="{FF2B5EF4-FFF2-40B4-BE49-F238E27FC236}">
                <a16:creationId xmlns:a16="http://schemas.microsoft.com/office/drawing/2014/main" id="{799CD22D-696A-54C1-FB4E-A0D712DA69B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115300" y="5829300"/>
            <a:ext cx="812800" cy="812800"/>
          </a:xfrm>
          <a:prstGeom prst="rect">
            <a:avLst/>
          </a:prstGeom>
        </p:spPr>
      </p:pic>
    </p:spTree>
    <p:custDataLst>
      <p:tags r:id="rId1"/>
    </p:custDataLst>
    <p:extLst>
      <p:ext uri="{BB962C8B-B14F-4D97-AF65-F5344CB8AC3E}">
        <p14:creationId xmlns:p14="http://schemas.microsoft.com/office/powerpoint/2010/main" val="1265175514"/>
      </p:ext>
    </p:extLst>
  </p:cSld>
  <p:clrMapOvr>
    <a:masterClrMapping/>
  </p:clrMapOvr>
  <p:transition advTm="10532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
                </p:tgtEl>
              </p:cMediaNode>
            </p:audio>
          </p:childTnLst>
        </p:cTn>
      </p:par>
    </p:tnLst>
    <p:bldLst>
      <p:bldP spid="15"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pic>
        <p:nvPicPr>
          <p:cNvPr id="6" name="Audio 5">
            <a:extLst>
              <a:ext uri="{FF2B5EF4-FFF2-40B4-BE49-F238E27FC236}">
                <a16:creationId xmlns:a16="http://schemas.microsoft.com/office/drawing/2014/main" id="{BFD58F69-4148-A18B-6366-3A4F8A7163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90240511"/>
      </p:ext>
    </p:extLst>
  </p:cSld>
  <p:clrMapOvr>
    <a:masterClrMapping/>
  </p:clrMapOvr>
  <p:transition advTm="14051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69325" y="1772824"/>
            <a:ext cx="5177790" cy="2990173"/>
          </a:xfrm>
          <a:prstGeom prst="rect">
            <a:avLst/>
          </a:prstGeom>
        </p:spPr>
      </p:pic>
      <p:pic>
        <p:nvPicPr>
          <p:cNvPr id="6" name="Audio 5">
            <a:extLst>
              <a:ext uri="{FF2B5EF4-FFF2-40B4-BE49-F238E27FC236}">
                <a16:creationId xmlns:a16="http://schemas.microsoft.com/office/drawing/2014/main" id="{A5253AFD-87AD-F291-C449-98B88F7CA3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61737455"/>
      </p:ext>
    </p:extLst>
  </p:cSld>
  <p:clrMapOvr>
    <a:masterClrMapping/>
  </p:clrMapOvr>
  <p:transition advTm="2350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46"/>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8" y="1465271"/>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In some cases, the pressure may rise sufficiently to cause reaction in advance of the thermal stimulus, and acceleration of the rate occurs.</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If the propagation rate increases to the speed of sound in the material, the process is now a detonation – the fastest process that can be achieved in that system.</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DDT – deflagration to detonation transition.</a:t>
            </a:r>
          </a:p>
        </p:txBody>
      </p:sp>
      <p:pic>
        <p:nvPicPr>
          <p:cNvPr id="9" name="Audio 8">
            <a:extLst>
              <a:ext uri="{FF2B5EF4-FFF2-40B4-BE49-F238E27FC236}">
                <a16:creationId xmlns:a16="http://schemas.microsoft.com/office/drawing/2014/main" id="{457D4EB8-3D3F-298E-0AE8-D5F9B07127C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115300" y="5829300"/>
            <a:ext cx="812800" cy="812800"/>
          </a:xfrm>
          <a:prstGeom prst="rect">
            <a:avLst/>
          </a:prstGeom>
        </p:spPr>
      </p:pic>
    </p:spTree>
    <p:custDataLst>
      <p:tags r:id="rId1"/>
    </p:custDataLst>
    <p:extLst>
      <p:ext uri="{BB962C8B-B14F-4D97-AF65-F5344CB8AC3E}">
        <p14:creationId xmlns:p14="http://schemas.microsoft.com/office/powerpoint/2010/main" val="4116942472"/>
      </p:ext>
    </p:extLst>
  </p:cSld>
  <p:clrMapOvr>
    <a:masterClrMapping/>
  </p:clrMapOvr>
  <p:transition advTm="9737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9"/>
                </p:tgtEl>
              </p:cMediaNode>
            </p:audio>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46"/>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21"/>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solidFill>
                  <a:srgbClr val="FFFFFF"/>
                </a:solidFill>
                <a:latin typeface="Arial"/>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Reaction</a:t>
              </a:r>
            </a:p>
            <a:p>
              <a:pPr>
                <a:defRPr/>
              </a:pPr>
              <a:r>
                <a:rPr lang="en-GB" altLang="en-US">
                  <a:solidFill>
                    <a:srgbClr val="FFFFFF"/>
                  </a:solidFill>
                  <a:latin typeface="Times New Roman" panose="02020603050405020304" pitchFamily="18" charset="0"/>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Shock</a:t>
              </a:r>
            </a:p>
            <a:p>
              <a:pPr>
                <a:defRPr/>
              </a:pPr>
              <a:r>
                <a:rPr lang="en-GB" altLang="en-US">
                  <a:solidFill>
                    <a:srgbClr val="FFFFFF"/>
                  </a:solidFill>
                  <a:latin typeface="Times New Roman" panose="02020603050405020304" pitchFamily="18" charset="0"/>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71"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a:solidFill>
                  <a:srgbClr val="FFFFFF"/>
                </a:solidFill>
                <a:latin typeface="Arial"/>
                <a:cs typeface="Times New Roman" panose="02020603050405020304" pitchFamily="18" charset="0"/>
              </a:rPr>
              <a:t>The material is now </a:t>
            </a:r>
            <a:r>
              <a:rPr lang="en-US" altLang="en-US" b="1" i="1">
                <a:solidFill>
                  <a:srgbClr val="FFFFFF"/>
                </a:solidFill>
                <a:latin typeface="Arial"/>
                <a:cs typeface="Times New Roman" panose="02020603050405020304" pitchFamily="18" charset="0"/>
              </a:rPr>
              <a:t>detonating</a:t>
            </a:r>
            <a:r>
              <a:rPr lang="en-US" altLang="en-US">
                <a:solidFill>
                  <a:srgbClr val="FFFFFF"/>
                </a:solidFill>
                <a:latin typeface="Arial"/>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96" y="2284421"/>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solidFill>
                  <a:srgbClr val="FFFFFF"/>
                </a:solidFill>
                <a:latin typeface="Arial"/>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pic>
        <p:nvPicPr>
          <p:cNvPr id="9" name="Audio 8">
            <a:extLst>
              <a:ext uri="{FF2B5EF4-FFF2-40B4-BE49-F238E27FC236}">
                <a16:creationId xmlns:a16="http://schemas.microsoft.com/office/drawing/2014/main" id="{7DE56FD3-F1AC-193D-AB36-2ED4C6BCB46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115300" y="5829300"/>
            <a:ext cx="812800" cy="812800"/>
          </a:xfrm>
          <a:prstGeom prst="rect">
            <a:avLst/>
          </a:prstGeom>
        </p:spPr>
      </p:pic>
    </p:spTree>
    <p:custDataLst>
      <p:tags r:id="rId1"/>
    </p:custDataLst>
    <p:extLst>
      <p:ext uri="{BB962C8B-B14F-4D97-AF65-F5344CB8AC3E}">
        <p14:creationId xmlns:p14="http://schemas.microsoft.com/office/powerpoint/2010/main" val="1302361029"/>
      </p:ext>
    </p:extLst>
  </p:cSld>
  <p:clrMapOvr>
    <a:masterClrMapping/>
  </p:clrMapOvr>
  <p:transition advTm="9285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9"/>
                </p:tgtEl>
              </p:cMediaNode>
            </p:audio>
          </p:childTnLst>
        </p:cTn>
      </p:par>
    </p:tnLst>
    <p:bldLst>
      <p:bldP spid="55" grpId="0"/>
      <p:bldP spid="72"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A606-F4B5-1FEF-427F-4201EA68CEAE}"/>
              </a:ext>
            </a:extLst>
          </p:cNvPr>
          <p:cNvSpPr>
            <a:spLocks noGrp="1"/>
          </p:cNvSpPr>
          <p:nvPr>
            <p:ph type="title"/>
          </p:nvPr>
        </p:nvSpPr>
        <p:spPr>
          <a:xfrm>
            <a:off x="395544" y="260656"/>
            <a:ext cx="6435725" cy="522287"/>
          </a:xfrm>
        </p:spPr>
        <p:txBody>
          <a:bodyPr/>
          <a:lstStyle/>
          <a:p>
            <a:r>
              <a:rPr lang="en-US" dirty="0"/>
              <a:t>Critical Diameter and Critical Density</a:t>
            </a:r>
          </a:p>
        </p:txBody>
      </p:sp>
      <p:sp>
        <p:nvSpPr>
          <p:cNvPr id="3" name="Content Placeholder 2">
            <a:extLst>
              <a:ext uri="{FF2B5EF4-FFF2-40B4-BE49-F238E27FC236}">
                <a16:creationId xmlns:a16="http://schemas.microsoft.com/office/drawing/2014/main" id="{FFC338D9-CECE-0C14-93AE-36E90D8D940B}"/>
              </a:ext>
            </a:extLst>
          </p:cNvPr>
          <p:cNvSpPr>
            <a:spLocks noGrp="1"/>
          </p:cNvSpPr>
          <p:nvPr>
            <p:ph idx="1"/>
          </p:nvPr>
        </p:nvSpPr>
        <p:spPr/>
        <p:txBody>
          <a:bodyPr/>
          <a:lstStyle/>
          <a:p>
            <a:r>
              <a:rPr lang="en-US" dirty="0"/>
              <a:t>Think about the definitions of each?</a:t>
            </a:r>
          </a:p>
          <a:p>
            <a:r>
              <a:rPr lang="en-US" dirty="0"/>
              <a:t>Think about DDT, where the flame front accelerates to the velocity of sound in a particular material, dependent upon conditions </a:t>
            </a:r>
          </a:p>
          <a:p>
            <a:r>
              <a:rPr lang="en-US" dirty="0"/>
              <a:t>How does charge diameter affect DDT transition?</a:t>
            </a:r>
          </a:p>
          <a:p>
            <a:r>
              <a:rPr lang="en-US" dirty="0"/>
              <a:t>The effect of charge diameter on the velocity of detonation.</a:t>
            </a:r>
          </a:p>
          <a:p>
            <a:r>
              <a:rPr lang="en-US" dirty="0"/>
              <a:t>Any useful diagrams?</a:t>
            </a:r>
          </a:p>
        </p:txBody>
      </p:sp>
      <p:pic>
        <p:nvPicPr>
          <p:cNvPr id="6" name="Audio 5">
            <a:extLst>
              <a:ext uri="{FF2B5EF4-FFF2-40B4-BE49-F238E27FC236}">
                <a16:creationId xmlns:a16="http://schemas.microsoft.com/office/drawing/2014/main" id="{6CE64D6B-356E-DA0A-99D2-72688BB74F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905916825"/>
      </p:ext>
    </p:extLst>
  </p:cSld>
  <p:clrMapOvr>
    <a:masterClrMapping/>
  </p:clrMapOvr>
  <p:transition advTm="6830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64" y="1928739"/>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00B23-7487-B507-672A-39029092DBCF}"/>
              </a:ext>
            </a:extLst>
          </p:cNvPr>
          <p:cNvSpPr>
            <a:spLocks noGrp="1"/>
          </p:cNvSpPr>
          <p:nvPr>
            <p:ph type="title"/>
          </p:nvPr>
        </p:nvSpPr>
        <p:spPr>
          <a:xfrm>
            <a:off x="771533" y="1967274"/>
            <a:ext cx="1971675" cy="2547257"/>
          </a:xfrm>
          <a:noFill/>
        </p:spPr>
        <p:txBody>
          <a:bodyPr vert="horz" wrap="square" lIns="91440" tIns="45720" rIns="91440" bIns="45720" numCol="1" rtlCol="0" anchor="ctr" anchorCtr="0" compatLnSpc="1">
            <a:prstTxWarp prst="textNoShape">
              <a:avLst/>
            </a:prstTxWarp>
            <a:normAutofit/>
          </a:bodyPr>
          <a:lstStyle/>
          <a:p>
            <a:pPr algn="ctr" eaLnBrk="1" hangingPunct="1">
              <a:lnSpc>
                <a:spcPct val="90000"/>
              </a:lnSpc>
            </a:pPr>
            <a:r>
              <a:rPr lang="en-US" sz="3100" dirty="0">
                <a:solidFill>
                  <a:srgbClr val="FFFFFF"/>
                </a:solidFill>
              </a:rPr>
              <a:t>Critical Diameter and DDT</a:t>
            </a:r>
          </a:p>
        </p:txBody>
      </p:sp>
      <p:pic>
        <p:nvPicPr>
          <p:cNvPr id="4" name="Content Placeholder 4">
            <a:extLst>
              <a:ext uri="{FF2B5EF4-FFF2-40B4-BE49-F238E27FC236}">
                <a16:creationId xmlns:a16="http://schemas.microsoft.com/office/drawing/2014/main" id="{B64EA31D-8CE3-4234-BF13-CE46EA5655D8}"/>
              </a:ext>
            </a:extLst>
          </p:cNvPr>
          <p:cNvPicPr>
            <a:picLocks noGrp="1" noChangeAspect="1"/>
          </p:cNvPicPr>
          <p:nvPr>
            <p:ph idx="1"/>
          </p:nvPr>
        </p:nvPicPr>
        <p:blipFill rotWithShape="1">
          <a:blip r:embed="rId4" cstate="screen">
            <a:extLst>
              <a:ext uri="{28A0092B-C50C-407E-A947-70E740481C1C}">
                <a14:useLocalDpi xmlns:a14="http://schemas.microsoft.com/office/drawing/2010/main"/>
              </a:ext>
            </a:extLst>
          </a:blip>
          <a:stretch/>
        </p:blipFill>
        <p:spPr>
          <a:xfrm>
            <a:off x="3626786" y="643474"/>
            <a:ext cx="4997943" cy="5568739"/>
          </a:xfrm>
          <a:prstGeom prst="rect">
            <a:avLst/>
          </a:prstGeom>
        </p:spPr>
      </p:pic>
      <p:pic>
        <p:nvPicPr>
          <p:cNvPr id="6" name="Audio 5">
            <a:extLst>
              <a:ext uri="{FF2B5EF4-FFF2-40B4-BE49-F238E27FC236}">
                <a16:creationId xmlns:a16="http://schemas.microsoft.com/office/drawing/2014/main" id="{541CE570-B064-0331-5C24-150410A33B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79619622"/>
      </p:ext>
    </p:extLst>
  </p:cSld>
  <p:clrMapOvr>
    <a:masterClrMapping/>
  </p:clrMapOvr>
  <p:transition advTm="5969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64" y="1928739"/>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A7E89-DD2D-C071-6743-2CDBD625B77F}"/>
              </a:ext>
            </a:extLst>
          </p:cNvPr>
          <p:cNvSpPr>
            <a:spLocks noGrp="1"/>
          </p:cNvSpPr>
          <p:nvPr>
            <p:ph type="title"/>
          </p:nvPr>
        </p:nvSpPr>
        <p:spPr>
          <a:xfrm>
            <a:off x="771533" y="1967274"/>
            <a:ext cx="1971675" cy="2547257"/>
          </a:xfrm>
          <a:noFill/>
        </p:spPr>
        <p:txBody>
          <a:bodyPr vert="horz" wrap="square" lIns="91440" tIns="45720" rIns="91440" bIns="45720" numCol="1" rtlCol="0" anchor="ctr" anchorCtr="0" compatLnSpc="1">
            <a:prstTxWarp prst="textNoShape">
              <a:avLst/>
            </a:prstTxWarp>
            <a:normAutofit/>
          </a:bodyPr>
          <a:lstStyle/>
          <a:p>
            <a:pPr algn="ctr" eaLnBrk="1" hangingPunct="1">
              <a:lnSpc>
                <a:spcPct val="90000"/>
              </a:lnSpc>
            </a:pPr>
            <a:r>
              <a:rPr lang="en-US" sz="3100" dirty="0">
                <a:solidFill>
                  <a:srgbClr val="FFFFFF"/>
                </a:solidFill>
              </a:rPr>
              <a:t>Critical Density and DDT</a:t>
            </a:r>
          </a:p>
        </p:txBody>
      </p:sp>
      <p:pic>
        <p:nvPicPr>
          <p:cNvPr id="4" name="Content Placeholder 4">
            <a:extLst>
              <a:ext uri="{FF2B5EF4-FFF2-40B4-BE49-F238E27FC236}">
                <a16:creationId xmlns:a16="http://schemas.microsoft.com/office/drawing/2014/main" id="{AA9FDDEB-0C61-F83D-00B8-96BE41B95161}"/>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3582995" y="1158428"/>
            <a:ext cx="5085525" cy="4538831"/>
          </a:xfrm>
          <a:prstGeom prst="rect">
            <a:avLst/>
          </a:prstGeom>
        </p:spPr>
      </p:pic>
      <p:pic>
        <p:nvPicPr>
          <p:cNvPr id="6" name="Audio 5">
            <a:extLst>
              <a:ext uri="{FF2B5EF4-FFF2-40B4-BE49-F238E27FC236}">
                <a16:creationId xmlns:a16="http://schemas.microsoft.com/office/drawing/2014/main" id="{B67FEB82-9D62-B83E-756D-64DCC6BBE14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54044038"/>
      </p:ext>
    </p:extLst>
  </p:cSld>
  <p:clrMapOvr>
    <a:masterClrMapping/>
  </p:clrMapOvr>
  <p:transition advTm="7558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AE8AB-CE41-D23C-FA76-C78B8ED54951}"/>
              </a:ext>
            </a:extLst>
          </p:cNvPr>
          <p:cNvSpPr>
            <a:spLocks noGrp="1"/>
          </p:cNvSpPr>
          <p:nvPr>
            <p:ph type="title"/>
          </p:nvPr>
        </p:nvSpPr>
        <p:spPr>
          <a:xfrm>
            <a:off x="387358" y="314433"/>
            <a:ext cx="6435725" cy="522287"/>
          </a:xfrm>
        </p:spPr>
        <p:txBody>
          <a:bodyPr/>
          <a:lstStyle/>
          <a:p>
            <a:r>
              <a:rPr lang="en-US" dirty="0"/>
              <a:t>Charge Diameter and Velocity of Detonation</a:t>
            </a:r>
          </a:p>
        </p:txBody>
      </p:sp>
      <p:sp>
        <p:nvSpPr>
          <p:cNvPr id="3" name="Content Placeholder 2">
            <a:extLst>
              <a:ext uri="{FF2B5EF4-FFF2-40B4-BE49-F238E27FC236}">
                <a16:creationId xmlns:a16="http://schemas.microsoft.com/office/drawing/2014/main" id="{C14A4B46-D54E-22FE-B5CB-6BD95FDF922E}"/>
              </a:ext>
            </a:extLst>
          </p:cNvPr>
          <p:cNvSpPr>
            <a:spLocks noGrp="1"/>
          </p:cNvSpPr>
          <p:nvPr>
            <p:ph idx="1"/>
          </p:nvPr>
        </p:nvSpPr>
        <p:spPr/>
        <p:txBody>
          <a:bodyPr/>
          <a:lstStyle/>
          <a:p>
            <a:r>
              <a:rPr lang="en-US" dirty="0"/>
              <a:t>Think about below critical diameter, where the detonation runs out – velocities are transient and peter out.</a:t>
            </a:r>
          </a:p>
          <a:p>
            <a:r>
              <a:rPr lang="en-US" dirty="0"/>
              <a:t>Think about at critical diameter where the velocity achieves the speed of sound of the material</a:t>
            </a:r>
          </a:p>
          <a:p>
            <a:r>
              <a:rPr lang="en-US" dirty="0"/>
              <a:t>Think about diameters above critical diameter, where the velocity becomes a maximum regardless of diameter because of self-confinement</a:t>
            </a:r>
          </a:p>
        </p:txBody>
      </p:sp>
      <p:pic>
        <p:nvPicPr>
          <p:cNvPr id="6" name="Audio 5">
            <a:extLst>
              <a:ext uri="{FF2B5EF4-FFF2-40B4-BE49-F238E27FC236}">
                <a16:creationId xmlns:a16="http://schemas.microsoft.com/office/drawing/2014/main" id="{6005DB03-53D9-169E-5F9D-5F2686D28C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00843449"/>
      </p:ext>
    </p:extLst>
  </p:cSld>
  <p:clrMapOvr>
    <a:masterClrMapping/>
  </p:clrMapOvr>
  <p:transition advTm="7286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E3BE8-2E36-ADD3-89BA-6C5039883E67}"/>
              </a:ext>
            </a:extLst>
          </p:cNvPr>
          <p:cNvSpPr>
            <a:spLocks noGrp="1"/>
          </p:cNvSpPr>
          <p:nvPr>
            <p:ph type="title"/>
          </p:nvPr>
        </p:nvSpPr>
        <p:spPr>
          <a:xfrm>
            <a:off x="628650" y="184813"/>
            <a:ext cx="7886700" cy="1505883"/>
          </a:xfrm>
        </p:spPr>
        <p:txBody>
          <a:bodyPr vert="horz" wrap="square" lIns="91440" tIns="45720" rIns="91440" bIns="45720" numCol="1" rtlCol="0" anchor="ctr" anchorCtr="0" compatLnSpc="1">
            <a:prstTxWarp prst="textNoShape">
              <a:avLst/>
            </a:prstTxWarp>
            <a:normAutofit/>
          </a:bodyPr>
          <a:lstStyle/>
          <a:p>
            <a:pPr eaLnBrk="1" hangingPunct="1">
              <a:lnSpc>
                <a:spcPct val="90000"/>
              </a:lnSpc>
            </a:pPr>
            <a:r>
              <a:rPr lang="en-US" sz="4200"/>
              <a:t>Examples of self confinement at infinite diameter</a:t>
            </a:r>
          </a:p>
        </p:txBody>
      </p:sp>
      <p:pic>
        <p:nvPicPr>
          <p:cNvPr id="5" name="Picture 4" descr="A diagram of a graph&#10;&#10;AI-generated content may be incorrect.">
            <a:extLst>
              <a:ext uri="{FF2B5EF4-FFF2-40B4-BE49-F238E27FC236}">
                <a16:creationId xmlns:a16="http://schemas.microsoft.com/office/drawing/2014/main" id="{CBF688C2-531B-5E6F-A69C-4ED9BCBD55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12235" y="1845434"/>
            <a:ext cx="6117255" cy="4450303"/>
          </a:xfrm>
          <a:prstGeom prst="rect">
            <a:avLst/>
          </a:prstGeom>
        </p:spPr>
      </p:pic>
      <p:pic>
        <p:nvPicPr>
          <p:cNvPr id="9" name="Audio 8">
            <a:extLst>
              <a:ext uri="{FF2B5EF4-FFF2-40B4-BE49-F238E27FC236}">
                <a16:creationId xmlns:a16="http://schemas.microsoft.com/office/drawing/2014/main" id="{36DB7014-F209-B831-D083-67B5E16275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22670436"/>
      </p:ext>
    </p:extLst>
  </p:cSld>
  <p:clrMapOvr>
    <a:masterClrMapping/>
  </p:clrMapOvr>
  <p:transition advTm="10949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C4D9829F-76A7-135B-17D0-861EBCF4E58F}"/>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Explosions in Air and Water</a:t>
            </a:r>
          </a:p>
        </p:txBody>
      </p:sp>
      <p:cxnSp>
        <p:nvCxnSpPr>
          <p:cNvPr id="21" name="Straight Connector 2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Audio 7">
            <a:extLst>
              <a:ext uri="{FF2B5EF4-FFF2-40B4-BE49-F238E27FC236}">
                <a16:creationId xmlns:a16="http://schemas.microsoft.com/office/drawing/2014/main" id="{F7ECE8E1-71FF-F596-5976-156AA4D4C4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70026081"/>
      </p:ext>
    </p:extLst>
  </p:cSld>
  <p:clrMapOvr>
    <a:masterClrMapping/>
  </p:clrMapOvr>
  <p:transition advTm="1873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66"/>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33" y="2332708"/>
            <a:ext cx="1971675" cy="1910443"/>
          </a:xfrm>
          <a:prstGeom prst="rect">
            <a:avLst/>
          </a:prstGeom>
          <a:noFill/>
        </p:spPr>
        <p:txBody>
          <a:bodyPr vert="horz" lIns="68580" tIns="34290" rIns="68580" bIns="3429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defRPr/>
            </a:pPr>
            <a:r>
              <a:rPr lang="en-US" sz="2700" dirty="0">
                <a:solidFill>
                  <a:srgbClr val="FFFFFF"/>
                </a:solidFill>
                <a:latin typeface="Calibri Light" panose="020F0302020204030204"/>
              </a:rPr>
              <a:t>The nature and formation of blast waves in Air</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5" cstate="screen">
            <a:extLst>
              <a:ext uri="{28A0092B-C50C-407E-A947-70E740481C1C}">
                <a14:useLocalDpi xmlns:a14="http://schemas.microsoft.com/office/drawing/2010/main"/>
              </a:ext>
            </a:extLst>
          </a:blip>
          <a:srcRect/>
          <a:stretch/>
        </p:blipFill>
        <p:spPr>
          <a:xfrm>
            <a:off x="3395861"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defRPr/>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ＭＳ Ｐゴシック" panose="020B0600070205080204" pitchFamily="34" charset="-128"/>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6"/>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13" y="2773264"/>
                <a:ext cx="406201" cy="300082"/>
              </a:xfrm>
              <a:prstGeom prst="rect">
                <a:avLst/>
              </a:prstGeom>
              <a:noFill/>
            </p:spPr>
            <p:txBody>
              <a:bodyPr wrap="none" rtlCol="0">
                <a:spAutoFit/>
              </a:bodyPr>
              <a:lstStyle/>
              <a:p>
                <a:pPr defTabSz="685800" eaLnBrk="1" fontAlgn="auto" hangingPunct="1">
                  <a:spcBef>
                    <a:spcPts val="0"/>
                  </a:spcBef>
                  <a:spcAft>
                    <a:spcPts val="0"/>
                  </a:spcAft>
                  <a:defRPr/>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ＭＳ Ｐゴシック" panose="020B0600070205080204" pitchFamily="34" charset="-128"/>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13" y="2773264"/>
                <a:ext cx="406201" cy="300082"/>
              </a:xfrm>
              <a:prstGeom prst="rect">
                <a:avLst/>
              </a:prstGeom>
              <a:blipFill>
                <a:blip r:embed="rId7"/>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defRPr/>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ＭＳ Ｐゴシック" panose="020B0600070205080204" pitchFamily="34" charset="-128"/>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8"/>
                <a:stretch>
                  <a:fillRect l="-1075" t="-4000" b="-16000"/>
                </a:stretch>
              </a:blipFill>
            </p:spPr>
            <p:txBody>
              <a:bodyPr/>
              <a:lstStyle/>
              <a:p>
                <a:r>
                  <a:rPr lang="en-US">
                    <a:noFill/>
                  </a:rPr>
                  <a:t> </a:t>
                </a:r>
              </a:p>
            </p:txBody>
          </p:sp>
        </mc:Fallback>
      </mc:AlternateContent>
      <p:pic>
        <p:nvPicPr>
          <p:cNvPr id="8" name="Audio 7">
            <a:extLst>
              <a:ext uri="{FF2B5EF4-FFF2-40B4-BE49-F238E27FC236}">
                <a16:creationId xmlns:a16="http://schemas.microsoft.com/office/drawing/2014/main" id="{CDEF1802-1484-8CD0-1252-7153FC8732C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997163444"/>
      </p:ext>
    </p:extLst>
  </p:cSld>
  <p:clrMapOvr>
    <a:masterClrMapping/>
  </p:clrMapOvr>
  <mc:AlternateContent xmlns:mc="http://schemas.openxmlformats.org/markup-compatibility/2006">
    <mc:Choice xmlns:p14="http://schemas.microsoft.com/office/powerpoint/2010/main" Requires="p14">
      <p:transition spd="slow" p14:dur="2000" advTm="141536"/>
    </mc:Choice>
    <mc:Fallback>
      <p:transition spd="slow" advTm="141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a:t>Effects from Underwater Explosion</a:t>
            </a:r>
          </a:p>
        </p:txBody>
      </p:sp>
      <p:pic>
        <p:nvPicPr>
          <p:cNvPr id="4" name="Audio 3">
            <a:extLst>
              <a:ext uri="{FF2B5EF4-FFF2-40B4-BE49-F238E27FC236}">
                <a16:creationId xmlns:a16="http://schemas.microsoft.com/office/drawing/2014/main" id="{1C3C44BB-8255-F82A-475D-FE30A54DAC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574526793"/>
      </p:ext>
    </p:extLst>
  </p:cSld>
  <p:clrMapOvr>
    <a:masterClrMapping/>
  </p:clrMapOvr>
  <p:transition advTm="17724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A10DCD-3446-F504-680D-9E7EFB222CC0}"/>
              </a:ext>
            </a:extLst>
          </p:cNvPr>
          <p:cNvSpPr>
            <a:spLocks noGrp="1"/>
          </p:cNvSpPr>
          <p:nvPr>
            <p:ph type="title"/>
          </p:nvPr>
        </p:nvSpPr>
        <p:spPr/>
        <p:txBody>
          <a:bodyPr/>
          <a:lstStyle/>
          <a:p>
            <a:r>
              <a:rPr lang="en-US" dirty="0"/>
              <a:t>Blast Enhancement</a:t>
            </a:r>
          </a:p>
        </p:txBody>
      </p:sp>
      <p:sp>
        <p:nvSpPr>
          <p:cNvPr id="4" name="TextBox 3">
            <a:extLst>
              <a:ext uri="{FF2B5EF4-FFF2-40B4-BE49-F238E27FC236}">
                <a16:creationId xmlns:a16="http://schemas.microsoft.com/office/drawing/2014/main" id="{F4B9448D-C2C2-B9F6-EB76-F54865C4E90F}"/>
              </a:ext>
            </a:extLst>
          </p:cNvPr>
          <p:cNvSpPr txBox="1"/>
          <p:nvPr/>
        </p:nvSpPr>
        <p:spPr>
          <a:xfrm>
            <a:off x="387351" y="1052736"/>
            <a:ext cx="8577137" cy="5139869"/>
          </a:xfrm>
          <a:prstGeom prst="rect">
            <a:avLst/>
          </a:prstGeom>
          <a:noFill/>
        </p:spPr>
        <p:txBody>
          <a:bodyPr wrap="square" rtlCol="0">
            <a:spAutoFit/>
          </a:bodyPr>
          <a:lstStyle/>
          <a:p>
            <a:r>
              <a:rPr lang="en-US" sz="2400" dirty="0"/>
              <a:t>Can you recall that the addition of </a:t>
            </a:r>
            <a:r>
              <a:rPr lang="en-US" sz="2400" dirty="0" err="1"/>
              <a:t>aluminium</a:t>
            </a:r>
            <a:r>
              <a:rPr lang="en-US" sz="2400" dirty="0"/>
              <a:t> (Al) to an explosive increases the heat of explosion (Q), yet reduces the gas volume (V)?</a:t>
            </a:r>
          </a:p>
          <a:p>
            <a:endParaRPr lang="en-US" sz="2400" dirty="0"/>
          </a:p>
          <a:p>
            <a:r>
              <a:rPr lang="en-US" sz="2400" dirty="0"/>
              <a:t>Whilst gas volume is reduced, the enthalpy of formation of Al</a:t>
            </a:r>
            <a:r>
              <a:rPr lang="en-US" sz="2400" baseline="-25000" dirty="0"/>
              <a:t>2</a:t>
            </a:r>
            <a:r>
              <a:rPr lang="en-US" sz="2400" dirty="0"/>
              <a:t>O</a:t>
            </a:r>
            <a:r>
              <a:rPr lang="en-US" sz="2400" baseline="-25000" dirty="0"/>
              <a:t>3(s)</a:t>
            </a:r>
            <a:r>
              <a:rPr lang="en-US" sz="2400" dirty="0"/>
              <a:t> upon reaction with the gas products is immense – 1675 kJ mol</a:t>
            </a:r>
            <a:r>
              <a:rPr lang="en-US" sz="2400" baseline="30000" dirty="0"/>
              <a:t>-1</a:t>
            </a:r>
          </a:p>
          <a:p>
            <a:endParaRPr lang="en-US" sz="2400" baseline="30000" dirty="0"/>
          </a:p>
          <a:p>
            <a:r>
              <a:rPr lang="en-US" sz="2400" dirty="0"/>
              <a:t>Therefore, the overall power (Q x V) compared to TNT is much higher. </a:t>
            </a:r>
          </a:p>
          <a:p>
            <a:endParaRPr lang="en-US" sz="2400" dirty="0"/>
          </a:p>
          <a:p>
            <a:r>
              <a:rPr lang="en-US" sz="2400" dirty="0"/>
              <a:t>The increase in Q drives the blast wave, thereby enhancing blast effects</a:t>
            </a:r>
          </a:p>
          <a:p>
            <a:endParaRPr lang="en-US" sz="2400" dirty="0"/>
          </a:p>
        </p:txBody>
      </p:sp>
      <p:pic>
        <p:nvPicPr>
          <p:cNvPr id="13" name="Audio 12">
            <a:extLst>
              <a:ext uri="{FF2B5EF4-FFF2-40B4-BE49-F238E27FC236}">
                <a16:creationId xmlns:a16="http://schemas.microsoft.com/office/drawing/2014/main" id="{423829A5-0DB9-9FF0-7C17-F2C9D959E5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64190210"/>
      </p:ext>
    </p:extLst>
  </p:cSld>
  <p:clrMapOvr>
    <a:masterClrMapping/>
  </p:clrMapOvr>
  <p:transition advTm="7374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F28B3C33-EA4C-EA1C-0DEB-3A6C37B6B5B9}"/>
              </a:ext>
            </a:extLst>
          </p:cNvPr>
          <p:cNvSpPr>
            <a:spLocks noGrp="1"/>
          </p:cNvSpPr>
          <p:nvPr>
            <p:ph type="title"/>
          </p:nvPr>
        </p:nvSpPr>
        <p:spPr>
          <a:xfrm>
            <a:off x="1446962" y="707132"/>
            <a:ext cx="4101847" cy="2387600"/>
          </a:xfrm>
        </p:spPr>
        <p:txBody>
          <a:bodyPr vert="horz" lIns="91440" tIns="45720" rIns="91440" bIns="45720" rtlCol="0" anchor="b">
            <a:normAutofit/>
          </a:bodyPr>
          <a:lstStyle/>
          <a:p>
            <a:pPr eaLnBrk="1" hangingPunct="1">
              <a:lnSpc>
                <a:spcPct val="90000"/>
              </a:lnSpc>
            </a:pPr>
            <a:r>
              <a:rPr lang="en-US" sz="4200" kern="1200">
                <a:solidFill>
                  <a:schemeClr val="bg1"/>
                </a:solidFill>
                <a:latin typeface="+mj-lt"/>
                <a:ea typeface="+mj-ea"/>
                <a:cs typeface="+mj-cs"/>
              </a:rPr>
              <a:t>Oxygen Balance and Hot Spots</a:t>
            </a:r>
          </a:p>
        </p:txBody>
      </p:sp>
      <p:sp>
        <p:nvSpPr>
          <p:cNvPr id="24" name="Rectangle 23">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446963" y="3209925"/>
            <a:ext cx="769703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 name="Audio 9">
            <a:extLst>
              <a:ext uri="{FF2B5EF4-FFF2-40B4-BE49-F238E27FC236}">
                <a16:creationId xmlns:a16="http://schemas.microsoft.com/office/drawing/2014/main" id="{80C7996B-C09F-FB09-F7EC-00749CFCEF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988160"/>
      </p:ext>
    </p:extLst>
  </p:cSld>
  <p:clrMapOvr>
    <a:masterClrMapping/>
  </p:clrMapOvr>
  <p:transition advTm="2146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a:defRPr/>
            </a:pPr>
            <a:r>
              <a:rPr lang="en-US" sz="4000" dirty="0">
                <a:solidFill>
                  <a:srgbClr val="44546A"/>
                </a:solidFill>
              </a:rPr>
              <a:t>Primary and Secondary Explosives</a:t>
            </a:r>
          </a:p>
        </p:txBody>
      </p:sp>
      <p:pic>
        <p:nvPicPr>
          <p:cNvPr id="3" name="Picture 2">
            <a:extLst>
              <a:ext uri="{FF2B5EF4-FFF2-40B4-BE49-F238E27FC236}">
                <a16:creationId xmlns:a16="http://schemas.microsoft.com/office/drawing/2014/main" id="{6CBB8B6F-B554-A49F-C91C-7955BD4062DA}"/>
              </a:ext>
            </a:extLst>
          </p:cNvPr>
          <p:cNvPicPr>
            <a:picLocks noChangeAspect="1"/>
          </p:cNvPicPr>
          <p:nvPr/>
        </p:nvPicPr>
        <p:blipFill>
          <a:blip r:embed="rId5"/>
          <a:srcRect l="7918" t="14001" r="12407" b="10882"/>
          <a:stretch>
            <a:fillRect/>
          </a:stretch>
        </p:blipFill>
        <p:spPr>
          <a:xfrm>
            <a:off x="827584" y="984207"/>
            <a:ext cx="7632848" cy="5397121"/>
          </a:xfrm>
          <a:prstGeom prst="rect">
            <a:avLst/>
          </a:prstGeom>
        </p:spPr>
      </p:pic>
      <p:pic>
        <p:nvPicPr>
          <p:cNvPr id="8" name="Picture 7">
            <a:extLst>
              <a:ext uri="{FF2B5EF4-FFF2-40B4-BE49-F238E27FC236}">
                <a16:creationId xmlns:a16="http://schemas.microsoft.com/office/drawing/2014/main" id="{7978E2E3-1D27-522D-D125-46AA474F8F12}"/>
              </a:ext>
            </a:extLst>
          </p:cNvPr>
          <p:cNvPicPr>
            <a:picLocks noChangeAspect="1"/>
          </p:cNvPicPr>
          <p:nvPr/>
        </p:nvPicPr>
        <p:blipFill>
          <a:blip r:embed="rId6"/>
          <a:srcRect l="31500" r="29732"/>
          <a:stretch>
            <a:fillRect/>
          </a:stretch>
        </p:blipFill>
        <p:spPr>
          <a:xfrm>
            <a:off x="5652120" y="4447785"/>
            <a:ext cx="2304256" cy="2286000"/>
          </a:xfrm>
          <a:prstGeom prst="rect">
            <a:avLst/>
          </a:prstGeom>
        </p:spPr>
      </p:pic>
      <p:pic>
        <p:nvPicPr>
          <p:cNvPr id="6" name="Audio 5">
            <a:extLst>
              <a:ext uri="{FF2B5EF4-FFF2-40B4-BE49-F238E27FC236}">
                <a16:creationId xmlns:a16="http://schemas.microsoft.com/office/drawing/2014/main" id="{0F09C049-8328-A792-F9AE-9951E78690B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61707525"/>
      </p:ext>
    </p:extLst>
  </p:cSld>
  <p:clrMapOvr>
    <a:masterClrMapping/>
  </p:clrMapOvr>
  <mc:AlternateContent xmlns:mc="http://schemas.openxmlformats.org/markup-compatibility/2006">
    <mc:Choice xmlns:p14="http://schemas.microsoft.com/office/powerpoint/2010/main" Requires="p14">
      <p:transition spd="slow" p14:dur="2000" advTm="197610"/>
    </mc:Choice>
    <mc:Fallback>
      <p:transition spd="slow" advTm="197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4F3AD-6FB1-06E9-24DE-1C5B1F121E32}"/>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defTabSz="914400"/>
            <a:r>
              <a:rPr lang="en-US" sz="2800" kern="1200">
                <a:solidFill>
                  <a:srgbClr val="FFFFFF"/>
                </a:solidFill>
                <a:latin typeface="+mj-lt"/>
                <a:ea typeface="+mj-ea"/>
                <a:cs typeface="+mj-cs"/>
              </a:rPr>
              <a:t>Detonation Products and Oxygen Balance</a:t>
            </a:r>
          </a:p>
        </p:txBody>
      </p:sp>
      <p:pic>
        <p:nvPicPr>
          <p:cNvPr id="4" name="Content Placeholder 3" descr="A table with numbers and symbols&#10;&#10;AI-generated content may be incorrect.">
            <a:extLst>
              <a:ext uri="{FF2B5EF4-FFF2-40B4-BE49-F238E27FC236}">
                <a16:creationId xmlns:a16="http://schemas.microsoft.com/office/drawing/2014/main" id="{828C43F2-6A31-5B83-A9E1-075FFC3A82CF}"/>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r="18165"/>
          <a:stretch>
            <a:fillRect/>
          </a:stretch>
        </p:blipFill>
        <p:spPr>
          <a:xfrm>
            <a:off x="3417355" y="903069"/>
            <a:ext cx="4505949" cy="5051861"/>
          </a:xfrm>
          <a:prstGeom prst="rect">
            <a:avLst/>
          </a:prstGeom>
          <a:ln w="38100">
            <a:solidFill>
              <a:schemeClr val="tx1"/>
            </a:solidFill>
          </a:ln>
        </p:spPr>
      </p:pic>
      <p:sp>
        <p:nvSpPr>
          <p:cNvPr id="5" name="TextBox 4">
            <a:extLst>
              <a:ext uri="{FF2B5EF4-FFF2-40B4-BE49-F238E27FC236}">
                <a16:creationId xmlns:a16="http://schemas.microsoft.com/office/drawing/2014/main" id="{CDC93579-5E63-7CBD-41D2-5F773315434B}"/>
              </a:ext>
            </a:extLst>
          </p:cNvPr>
          <p:cNvSpPr txBox="1"/>
          <p:nvPr/>
        </p:nvSpPr>
        <p:spPr>
          <a:xfrm>
            <a:off x="7975369" y="1331476"/>
            <a:ext cx="845103" cy="369332"/>
          </a:xfrm>
          <a:prstGeom prst="rect">
            <a:avLst/>
          </a:prstGeom>
          <a:noFill/>
        </p:spPr>
        <p:txBody>
          <a:bodyPr wrap="none" rtlCol="0">
            <a:spAutoFit/>
          </a:bodyPr>
          <a:lstStyle/>
          <a:p>
            <a:r>
              <a:rPr lang="en-US" dirty="0"/>
              <a:t>+3.5%</a:t>
            </a:r>
          </a:p>
        </p:txBody>
      </p:sp>
      <p:sp>
        <p:nvSpPr>
          <p:cNvPr id="6" name="TextBox 5">
            <a:extLst>
              <a:ext uri="{FF2B5EF4-FFF2-40B4-BE49-F238E27FC236}">
                <a16:creationId xmlns:a16="http://schemas.microsoft.com/office/drawing/2014/main" id="{7B5AE249-0928-16DC-F814-15421F041F27}"/>
              </a:ext>
            </a:extLst>
          </p:cNvPr>
          <p:cNvSpPr txBox="1"/>
          <p:nvPr/>
        </p:nvSpPr>
        <p:spPr>
          <a:xfrm>
            <a:off x="8230373" y="1988840"/>
            <a:ext cx="518091" cy="369332"/>
          </a:xfrm>
          <a:prstGeom prst="rect">
            <a:avLst/>
          </a:prstGeom>
          <a:noFill/>
        </p:spPr>
        <p:txBody>
          <a:bodyPr wrap="none" rtlCol="0">
            <a:spAutoFit/>
          </a:bodyPr>
          <a:lstStyle/>
          <a:p>
            <a:r>
              <a:rPr lang="en-US" dirty="0"/>
              <a:t>0%</a:t>
            </a:r>
          </a:p>
        </p:txBody>
      </p:sp>
      <p:sp>
        <p:nvSpPr>
          <p:cNvPr id="7" name="TextBox 6">
            <a:extLst>
              <a:ext uri="{FF2B5EF4-FFF2-40B4-BE49-F238E27FC236}">
                <a16:creationId xmlns:a16="http://schemas.microsoft.com/office/drawing/2014/main" id="{A08B69F8-A2B3-7271-EA96-4D3D6CE0D929}"/>
              </a:ext>
            </a:extLst>
          </p:cNvPr>
          <p:cNvSpPr txBox="1"/>
          <p:nvPr/>
        </p:nvSpPr>
        <p:spPr>
          <a:xfrm>
            <a:off x="7975369" y="2492896"/>
            <a:ext cx="915635" cy="369332"/>
          </a:xfrm>
          <a:prstGeom prst="rect">
            <a:avLst/>
          </a:prstGeom>
          <a:noFill/>
        </p:spPr>
        <p:txBody>
          <a:bodyPr wrap="none" rtlCol="0">
            <a:spAutoFit/>
          </a:bodyPr>
          <a:lstStyle/>
          <a:p>
            <a:r>
              <a:rPr lang="en-US" dirty="0"/>
              <a:t>-21.6%</a:t>
            </a:r>
          </a:p>
        </p:txBody>
      </p:sp>
      <p:sp>
        <p:nvSpPr>
          <p:cNvPr id="8" name="TextBox 7">
            <a:extLst>
              <a:ext uri="{FF2B5EF4-FFF2-40B4-BE49-F238E27FC236}">
                <a16:creationId xmlns:a16="http://schemas.microsoft.com/office/drawing/2014/main" id="{DFB48216-7B09-2D47-9853-82CDE1A4AE60}"/>
              </a:ext>
            </a:extLst>
          </p:cNvPr>
          <p:cNvSpPr txBox="1"/>
          <p:nvPr/>
        </p:nvSpPr>
        <p:spPr>
          <a:xfrm>
            <a:off x="7956376" y="5579948"/>
            <a:ext cx="915635" cy="369332"/>
          </a:xfrm>
          <a:prstGeom prst="rect">
            <a:avLst/>
          </a:prstGeom>
          <a:noFill/>
        </p:spPr>
        <p:txBody>
          <a:bodyPr wrap="none" rtlCol="0">
            <a:spAutoFit/>
          </a:bodyPr>
          <a:lstStyle/>
          <a:p>
            <a:r>
              <a:rPr lang="en-US" dirty="0"/>
              <a:t>-73.9%</a:t>
            </a:r>
          </a:p>
        </p:txBody>
      </p:sp>
      <p:sp>
        <p:nvSpPr>
          <p:cNvPr id="10" name="Rounded Rectangle 9">
            <a:extLst>
              <a:ext uri="{FF2B5EF4-FFF2-40B4-BE49-F238E27FC236}">
                <a16:creationId xmlns:a16="http://schemas.microsoft.com/office/drawing/2014/main" id="{AC47AAB8-74FC-B936-03B0-851DFB381521}"/>
              </a:ext>
            </a:extLst>
          </p:cNvPr>
          <p:cNvSpPr/>
          <p:nvPr/>
        </p:nvSpPr>
        <p:spPr>
          <a:xfrm>
            <a:off x="3162395" y="1331476"/>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0467DDD3-0881-A38B-8C55-C927B1DAFAA1}"/>
              </a:ext>
            </a:extLst>
          </p:cNvPr>
          <p:cNvSpPr/>
          <p:nvPr/>
        </p:nvSpPr>
        <p:spPr>
          <a:xfrm>
            <a:off x="3131840" y="1979548"/>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32B39021-5F43-2CB7-DBF7-FCA329CDD02F}"/>
              </a:ext>
            </a:extLst>
          </p:cNvPr>
          <p:cNvSpPr/>
          <p:nvPr/>
        </p:nvSpPr>
        <p:spPr>
          <a:xfrm>
            <a:off x="3131840" y="5579948"/>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31A2D9BE-0AEA-1C3D-5CCB-7C628FEF5F42}"/>
              </a:ext>
            </a:extLst>
          </p:cNvPr>
          <p:cNvSpPr/>
          <p:nvPr/>
        </p:nvSpPr>
        <p:spPr>
          <a:xfrm>
            <a:off x="3131840" y="2483604"/>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Audio 14">
            <a:extLst>
              <a:ext uri="{FF2B5EF4-FFF2-40B4-BE49-F238E27FC236}">
                <a16:creationId xmlns:a16="http://schemas.microsoft.com/office/drawing/2014/main" id="{C8508B1A-9B60-2557-ECE5-EB68E95975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42517140"/>
      </p:ext>
    </p:extLst>
  </p:cSld>
  <p:clrMapOvr>
    <a:masterClrMapping/>
  </p:clrMapOvr>
  <mc:AlternateContent xmlns:mc="http://schemas.openxmlformats.org/markup-compatibility/2006">
    <mc:Choice xmlns:p14="http://schemas.microsoft.com/office/powerpoint/2010/main" Requires="p14">
      <p:transition spd="slow" p14:dur="2000" advTm="144480"/>
    </mc:Choice>
    <mc:Fallback>
      <p:transition spd="slow" advTm="144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44" y="260656"/>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Shear band formation</a:t>
            </a:r>
          </a:p>
          <a:p>
            <a:pPr lvl="1"/>
            <a:r>
              <a:rPr lang="en-US" dirty="0"/>
              <a:t>4. Crystal fracture</a:t>
            </a:r>
          </a:p>
          <a:p>
            <a:pPr lvl="1"/>
            <a:r>
              <a:rPr lang="en-US" dirty="0"/>
              <a:t>5. </a:t>
            </a:r>
            <a:r>
              <a:rPr lang="en-US" dirty="0" err="1"/>
              <a:t>Visco</a:t>
            </a:r>
            <a:r>
              <a:rPr lang="en-US" dirty="0"/>
              <a:t>-plastic work</a:t>
            </a:r>
          </a:p>
          <a:p>
            <a:pPr lvl="1"/>
            <a:r>
              <a:rPr lang="en-US" dirty="0"/>
              <a:t>6.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292088" y="3284984"/>
            <a:ext cx="3716287" cy="3452288"/>
          </a:xfrm>
          <a:prstGeom prst="rect">
            <a:avLst/>
          </a:prstGeom>
        </p:spPr>
      </p:pic>
      <p:pic>
        <p:nvPicPr>
          <p:cNvPr id="7" name="Audio 6">
            <a:extLst>
              <a:ext uri="{FF2B5EF4-FFF2-40B4-BE49-F238E27FC236}">
                <a16:creationId xmlns:a16="http://schemas.microsoft.com/office/drawing/2014/main" id="{33CD797D-82C8-E018-C215-3F83E5F491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18592650"/>
      </p:ext>
    </p:extLst>
  </p:cSld>
  <p:clrMapOvr>
    <a:masterClrMapping/>
  </p:clrMapOvr>
  <p:transition advTm="18809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36" y="332664"/>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p>
          <a:p>
            <a:endParaRPr lang="en-US" dirty="0"/>
          </a:p>
        </p:txBody>
      </p:sp>
      <p:pic>
        <p:nvPicPr>
          <p:cNvPr id="6" name="Audio 5">
            <a:extLst>
              <a:ext uri="{FF2B5EF4-FFF2-40B4-BE49-F238E27FC236}">
                <a16:creationId xmlns:a16="http://schemas.microsoft.com/office/drawing/2014/main" id="{C597DA2F-1959-4BF6-94C4-AC98E05920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91348699"/>
      </p:ext>
    </p:extLst>
  </p:cSld>
  <p:clrMapOvr>
    <a:masterClrMapping/>
  </p:clrMapOvr>
  <p:transition advTm="4603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36" y="332664"/>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pic>
        <p:nvPicPr>
          <p:cNvPr id="6" name="Audio 5">
            <a:extLst>
              <a:ext uri="{FF2B5EF4-FFF2-40B4-BE49-F238E27FC236}">
                <a16:creationId xmlns:a16="http://schemas.microsoft.com/office/drawing/2014/main" id="{00903AE8-623E-848C-5EE8-993994E259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30992344"/>
      </p:ext>
    </p:extLst>
  </p:cSld>
  <p:clrMapOvr>
    <a:masterClrMapping/>
  </p:clrMapOvr>
  <p:transition advTm="3214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2" name="Title 1">
            <a:extLst>
              <a:ext uri="{FF2B5EF4-FFF2-40B4-BE49-F238E27FC236}">
                <a16:creationId xmlns:a16="http://schemas.microsoft.com/office/drawing/2014/main" id="{D04A9F72-1EF8-C010-B01E-CE3B6F5A4A83}"/>
              </a:ext>
            </a:extLst>
          </p:cNvPr>
          <p:cNvSpPr>
            <a:spLocks noGrp="1"/>
          </p:cNvSpPr>
          <p:nvPr>
            <p:ph type="title"/>
          </p:nvPr>
        </p:nvSpPr>
        <p:spPr>
          <a:xfrm>
            <a:off x="1821656" y="707132"/>
            <a:ext cx="2750344" cy="2387600"/>
          </a:xfrm>
        </p:spPr>
        <p:txBody>
          <a:bodyPr vert="horz" lIns="91440" tIns="45720" rIns="91440" bIns="45720" rtlCol="0" anchor="b">
            <a:normAutofit/>
          </a:bodyPr>
          <a:lstStyle/>
          <a:p>
            <a:pPr eaLnBrk="1" hangingPunct="1">
              <a:lnSpc>
                <a:spcPct val="90000"/>
              </a:lnSpc>
            </a:pPr>
            <a:r>
              <a:rPr lang="en-US" sz="3800" kern="1200">
                <a:solidFill>
                  <a:schemeClr val="bg1"/>
                </a:solidFill>
                <a:latin typeface="+mj-lt"/>
                <a:ea typeface="+mj-ea"/>
                <a:cs typeface="+mj-cs"/>
              </a:rPr>
              <a:t>Explosive Trains</a:t>
            </a:r>
          </a:p>
        </p:txBody>
      </p:sp>
      <p:sp>
        <p:nvSpPr>
          <p:cNvPr id="19" name="Rectangle 1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821656" y="3209925"/>
            <a:ext cx="732234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2DAF2976-CCBB-D2CE-E463-982903E525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07097813"/>
      </p:ext>
    </p:extLst>
  </p:cSld>
  <p:clrMapOvr>
    <a:masterClrMapping/>
  </p:clrMapOvr>
  <p:transition advTm="2283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9"/>
            <a:ext cx="8048356" cy="522287"/>
          </a:xfrm>
        </p:spPr>
        <p:txBody>
          <a:bodyPr/>
          <a:lstStyle/>
          <a:p>
            <a:r>
              <a:rPr lang="en-GB" altLang="en-US" dirty="0"/>
              <a:t>A Typical Explosive Train for a Fixed Case Munition</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96"/>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8"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46" y="2906721"/>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46" y="3349633"/>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343264" y="3112311"/>
            <a:ext cx="1795607" cy="369332"/>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83"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71"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33"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51"/>
            <a:ext cx="57150" cy="55563"/>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51"/>
            <a:ext cx="57150" cy="55563"/>
          </a:xfrm>
          <a:prstGeom prst="ellipse">
            <a:avLst/>
          </a:prstGeom>
          <a:blipFill dpi="0" rotWithShape="0">
            <a:blip r:embed="rId5"/>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46"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5"/>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62"/>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404" y="1238328"/>
            <a:ext cx="2342885" cy="1754326"/>
          </a:xfrm>
          <a:prstGeom prst="rect">
            <a:avLst/>
          </a:prstGeom>
          <a:noFill/>
        </p:spPr>
        <p:txBody>
          <a:bodyPr wrap="none">
            <a:spAutoFit/>
          </a:bodyPr>
          <a:lstStyle/>
          <a:p>
            <a:pPr>
              <a:defRPr/>
            </a:pPr>
            <a:r>
              <a:rPr lang="en-GB" sz="1200" dirty="0">
                <a:solidFill>
                  <a:srgbClr val="FFFFFF"/>
                </a:solidFill>
              </a:rPr>
              <a:t>Cap:- </a:t>
            </a:r>
            <a:r>
              <a:rPr lang="en-GB" sz="1200" dirty="0" err="1">
                <a:solidFill>
                  <a:srgbClr val="FFFFFF"/>
                </a:solidFill>
              </a:rPr>
              <a:t>Ingniferous</a:t>
            </a:r>
            <a:r>
              <a:rPr lang="en-GB" sz="1200" dirty="0">
                <a:solidFill>
                  <a:srgbClr val="FFFFFF"/>
                </a:solidFill>
              </a:rPr>
              <a:t> input, </a:t>
            </a:r>
          </a:p>
          <a:p>
            <a:pPr>
              <a:defRPr/>
            </a:pPr>
            <a:r>
              <a:rPr lang="en-GB" sz="1200" dirty="0">
                <a:solidFill>
                  <a:srgbClr val="FFFFFF"/>
                </a:solidFill>
              </a:rPr>
              <a:t>percussion or electric, </a:t>
            </a:r>
          </a:p>
          <a:p>
            <a:pPr>
              <a:defRPr/>
            </a:pPr>
            <a:r>
              <a:rPr lang="en-GB" sz="1200" dirty="0">
                <a:solidFill>
                  <a:srgbClr val="FFFFFF"/>
                </a:solidFill>
              </a:rPr>
              <a:t>Lead </a:t>
            </a:r>
            <a:r>
              <a:rPr lang="en-GB" sz="1200" dirty="0" err="1">
                <a:solidFill>
                  <a:srgbClr val="FFFFFF"/>
                </a:solidFill>
              </a:rPr>
              <a:t>styphnate</a:t>
            </a:r>
            <a:r>
              <a:rPr lang="en-GB" sz="1200" dirty="0">
                <a:solidFill>
                  <a:srgbClr val="FFFFFF"/>
                </a:solidFill>
              </a:rPr>
              <a:t> based</a:t>
            </a:r>
          </a:p>
          <a:p>
            <a:pPr>
              <a:defRPr/>
            </a:pPr>
            <a:r>
              <a:rPr lang="en-GB" sz="1200" dirty="0">
                <a:solidFill>
                  <a:srgbClr val="FFFFFF"/>
                </a:solidFill>
              </a:rPr>
              <a:t>Additives :- </a:t>
            </a:r>
          </a:p>
          <a:p>
            <a:pPr>
              <a:defRPr/>
            </a:pPr>
            <a:r>
              <a:rPr lang="en-GB" sz="1200" dirty="0">
                <a:solidFill>
                  <a:srgbClr val="FFFFFF"/>
                </a:solidFill>
              </a:rPr>
              <a:t>Graphite in the electric cap.</a:t>
            </a:r>
          </a:p>
          <a:p>
            <a:pPr>
              <a:defRPr/>
            </a:pPr>
            <a:r>
              <a:rPr lang="en-GB" sz="1200" dirty="0">
                <a:solidFill>
                  <a:srgbClr val="FFFFFF"/>
                </a:solidFill>
              </a:rPr>
              <a:t>Lead Oxide</a:t>
            </a:r>
          </a:p>
          <a:p>
            <a:pPr>
              <a:defRPr/>
            </a:pPr>
            <a:r>
              <a:rPr lang="en-GB" sz="1200" dirty="0">
                <a:solidFill>
                  <a:srgbClr val="FFFFFF"/>
                </a:solidFill>
              </a:rPr>
              <a:t>Calcium silicide</a:t>
            </a:r>
          </a:p>
          <a:p>
            <a:pPr>
              <a:defRPr/>
            </a:pPr>
            <a:r>
              <a:rPr lang="en-GB" sz="1200" dirty="0">
                <a:solidFill>
                  <a:srgbClr val="FFFFFF"/>
                </a:solidFill>
              </a:rPr>
              <a:t>Barium Nitrate</a:t>
            </a:r>
          </a:p>
          <a:p>
            <a:pPr>
              <a:defRPr/>
            </a:pPr>
            <a:r>
              <a:rPr lang="en-GB" sz="1200" dirty="0" err="1">
                <a:solidFill>
                  <a:srgbClr val="FFFFFF"/>
                </a:solidFill>
              </a:rPr>
              <a:t>Tetrazine</a:t>
            </a:r>
            <a:r>
              <a:rPr lang="en-GB" sz="1200" dirty="0">
                <a:solidFill>
                  <a:srgbClr val="FFFFFF"/>
                </a:solidFill>
              </a:rPr>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8"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17" y="5111848"/>
            <a:ext cx="2241319" cy="1015663"/>
          </a:xfrm>
          <a:prstGeom prst="rect">
            <a:avLst/>
          </a:prstGeom>
          <a:noFill/>
        </p:spPr>
        <p:txBody>
          <a:bodyPr wrap="none">
            <a:spAutoFit/>
          </a:bodyPr>
          <a:lstStyle/>
          <a:p>
            <a:pPr>
              <a:defRPr/>
            </a:pPr>
            <a:r>
              <a:rPr lang="en-GB" sz="1200" dirty="0">
                <a:solidFill>
                  <a:srgbClr val="FFFFFF"/>
                </a:solidFill>
              </a:rPr>
              <a:t>First Fire layer (or layers)</a:t>
            </a:r>
          </a:p>
          <a:p>
            <a:pPr>
              <a:defRPr/>
            </a:pPr>
            <a:r>
              <a:rPr lang="en-GB" sz="1200" dirty="0">
                <a:solidFill>
                  <a:srgbClr val="FFFFFF"/>
                </a:solidFill>
              </a:rPr>
              <a:t>Usefully fine gunpowder</a:t>
            </a:r>
          </a:p>
          <a:p>
            <a:pPr>
              <a:defRPr/>
            </a:pPr>
            <a:r>
              <a:rPr lang="en-GB" sz="1200" dirty="0">
                <a:solidFill>
                  <a:srgbClr val="FFFFFF"/>
                </a:solidFill>
              </a:rPr>
              <a:t>Either pressed onto the cap or</a:t>
            </a:r>
          </a:p>
          <a:p>
            <a:pPr>
              <a:defRPr/>
            </a:pPr>
            <a:r>
              <a:rPr lang="en-GB" sz="1200" dirty="0">
                <a:solidFill>
                  <a:srgbClr val="FFFFFF"/>
                </a:solidFill>
              </a:rPr>
              <a:t>in magazine in the primer</a:t>
            </a:r>
          </a:p>
          <a:p>
            <a:pPr>
              <a:defRPr/>
            </a:pPr>
            <a:r>
              <a:rPr lang="en-GB" sz="1200" dirty="0">
                <a:solidFill>
                  <a:srgbClr val="FFFFFF"/>
                </a:solidFill>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33"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83" y="4195771"/>
            <a:ext cx="1906291" cy="830997"/>
          </a:xfrm>
          <a:prstGeom prst="rect">
            <a:avLst/>
          </a:prstGeom>
          <a:noFill/>
        </p:spPr>
        <p:txBody>
          <a:bodyPr wrap="none">
            <a:spAutoFit/>
          </a:bodyPr>
          <a:lstStyle/>
          <a:p>
            <a:pPr>
              <a:defRPr/>
            </a:pPr>
            <a:r>
              <a:rPr lang="en-GB" sz="1200" dirty="0">
                <a:solidFill>
                  <a:srgbClr val="FFFFFF"/>
                </a:solidFill>
              </a:rPr>
              <a:t>Gunpowder G20 in</a:t>
            </a:r>
          </a:p>
          <a:p>
            <a:pPr>
              <a:defRPr/>
            </a:pPr>
            <a:r>
              <a:rPr lang="en-GB" sz="1200" dirty="0">
                <a:solidFill>
                  <a:srgbClr val="FFFFFF"/>
                </a:solidFill>
              </a:rPr>
              <a:t>the primer body. Vents </a:t>
            </a:r>
          </a:p>
          <a:p>
            <a:pPr>
              <a:defRPr/>
            </a:pPr>
            <a:r>
              <a:rPr lang="en-GB" sz="1200" dirty="0">
                <a:solidFill>
                  <a:srgbClr val="FFFFFF"/>
                </a:solidFill>
              </a:rPr>
              <a:t>Through holes and lights </a:t>
            </a:r>
          </a:p>
          <a:p>
            <a:pPr>
              <a:defRPr/>
            </a:pPr>
            <a:r>
              <a:rPr lang="en-GB" sz="1200" dirty="0">
                <a:solidFill>
                  <a:srgbClr val="FFFFFF"/>
                </a:solidFill>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8" y="5410208"/>
            <a:ext cx="2161169" cy="646331"/>
          </a:xfrm>
          <a:prstGeom prst="rect">
            <a:avLst/>
          </a:prstGeom>
          <a:noFill/>
        </p:spPr>
        <p:txBody>
          <a:bodyPr wrap="none">
            <a:spAutoFit/>
          </a:bodyPr>
          <a:lstStyle/>
          <a:p>
            <a:pPr>
              <a:defRPr/>
            </a:pPr>
            <a:r>
              <a:rPr lang="en-GB" sz="1200" dirty="0">
                <a:solidFill>
                  <a:srgbClr val="FFFFFF"/>
                </a:solidFill>
              </a:rPr>
              <a:t>Granular propellant:-</a:t>
            </a:r>
          </a:p>
          <a:p>
            <a:pPr>
              <a:defRPr/>
            </a:pPr>
            <a:r>
              <a:rPr lang="en-GB" sz="1200" dirty="0">
                <a:solidFill>
                  <a:srgbClr val="FFFFFF"/>
                </a:solidFill>
              </a:rPr>
              <a:t>double base, 7 hole granule. </a:t>
            </a:r>
          </a:p>
          <a:p>
            <a:pPr>
              <a:defRPr/>
            </a:pPr>
            <a:r>
              <a:rPr lang="en-GB" sz="1200" dirty="0">
                <a:solidFill>
                  <a:srgbClr val="FFFFFF"/>
                </a:solidFill>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95363" y="3883033"/>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71" y="1565579"/>
            <a:ext cx="1587999" cy="276999"/>
          </a:xfrm>
          <a:prstGeom prst="rect">
            <a:avLst/>
          </a:prstGeom>
          <a:noFill/>
        </p:spPr>
        <p:txBody>
          <a:bodyPr wrap="none">
            <a:spAutoFit/>
          </a:bodyPr>
          <a:lstStyle/>
          <a:p>
            <a:pPr>
              <a:defRPr/>
            </a:pPr>
            <a:r>
              <a:rPr lang="en-GB" sz="1200" dirty="0">
                <a:solidFill>
                  <a:srgbClr val="FFFFFF"/>
                </a:solidFill>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12"/>
            <a:ext cx="1795684" cy="646331"/>
          </a:xfrm>
          <a:prstGeom prst="rect">
            <a:avLst/>
          </a:prstGeom>
          <a:noFill/>
        </p:spPr>
        <p:txBody>
          <a:bodyPr wrap="none">
            <a:spAutoFit/>
          </a:bodyPr>
          <a:lstStyle/>
          <a:p>
            <a:pPr>
              <a:defRPr/>
            </a:pPr>
            <a:r>
              <a:rPr lang="en-GB" sz="1200" dirty="0">
                <a:solidFill>
                  <a:srgbClr val="FFFFFF"/>
                </a:solidFill>
              </a:rPr>
              <a:t>Booster pellet:-</a:t>
            </a:r>
          </a:p>
          <a:p>
            <a:pPr>
              <a:defRPr/>
            </a:pPr>
            <a:r>
              <a:rPr lang="en-GB" sz="1200" dirty="0">
                <a:solidFill>
                  <a:srgbClr val="FFFFFF"/>
                </a:solidFill>
              </a:rPr>
              <a:t>Formerly CE (</a:t>
            </a:r>
            <a:r>
              <a:rPr lang="en-GB" sz="1200" dirty="0" err="1">
                <a:solidFill>
                  <a:srgbClr val="FFFFFF"/>
                </a:solidFill>
              </a:rPr>
              <a:t>tetryl</a:t>
            </a:r>
            <a:r>
              <a:rPr lang="en-GB" sz="1200" dirty="0">
                <a:solidFill>
                  <a:srgbClr val="FFFFFF"/>
                </a:solidFill>
              </a:rPr>
              <a:t>)</a:t>
            </a:r>
          </a:p>
          <a:p>
            <a:pPr>
              <a:defRPr/>
            </a:pPr>
            <a:r>
              <a:rPr lang="en-GB" sz="1200" dirty="0">
                <a:solidFill>
                  <a:srgbClr val="FFFFFF"/>
                </a:solidFill>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21"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a:defRPr/>
            </a:pPr>
            <a:r>
              <a:rPr lang="en-GB" sz="1050" dirty="0">
                <a:solidFill>
                  <a:srgbClr val="FFFFFF"/>
                </a:solidFill>
              </a:rPr>
              <a:t>LDNR Stab sensitive</a:t>
            </a:r>
          </a:p>
          <a:p>
            <a:pPr>
              <a:defRPr/>
            </a:pPr>
            <a:r>
              <a:rPr lang="en-GB" sz="1050" dirty="0">
                <a:solidFill>
                  <a:srgbClr val="FFFFFF"/>
                </a:solidFill>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46"/>
            <a:ext cx="1388522" cy="430887"/>
          </a:xfrm>
          <a:prstGeom prst="rect">
            <a:avLst/>
          </a:prstGeom>
          <a:noFill/>
        </p:spPr>
        <p:txBody>
          <a:bodyPr wrap="none">
            <a:spAutoFit/>
          </a:bodyPr>
          <a:lstStyle/>
          <a:p>
            <a:pPr>
              <a:defRPr/>
            </a:pPr>
            <a:r>
              <a:rPr lang="en-GB" sz="1100" dirty="0">
                <a:solidFill>
                  <a:srgbClr val="FFFFFF"/>
                </a:solidFill>
              </a:rPr>
              <a:t>Boron based delay.</a:t>
            </a:r>
          </a:p>
          <a:p>
            <a:pPr>
              <a:defRPr/>
            </a:pPr>
            <a:r>
              <a:rPr lang="en-GB" sz="1100" dirty="0">
                <a:solidFill>
                  <a:srgbClr val="FFFFFF"/>
                </a:solidFill>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91" y="5410208"/>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33"/>
            <a:ext cx="1277914" cy="577081"/>
          </a:xfrm>
          <a:prstGeom prst="rect">
            <a:avLst/>
          </a:prstGeom>
          <a:noFill/>
        </p:spPr>
        <p:txBody>
          <a:bodyPr wrap="none">
            <a:spAutoFit/>
          </a:bodyPr>
          <a:lstStyle/>
          <a:p>
            <a:pPr>
              <a:defRPr/>
            </a:pPr>
            <a:r>
              <a:rPr lang="en-GB" sz="1050" dirty="0">
                <a:solidFill>
                  <a:srgbClr val="FFFFFF"/>
                </a:solidFill>
              </a:rPr>
              <a:t>In line / out of line </a:t>
            </a:r>
          </a:p>
          <a:p>
            <a:pPr>
              <a:defRPr/>
            </a:pPr>
            <a:r>
              <a:rPr lang="en-GB" sz="1050" dirty="0">
                <a:solidFill>
                  <a:srgbClr val="FFFFFF"/>
                </a:solidFill>
              </a:rPr>
              <a:t>Stemming and </a:t>
            </a:r>
          </a:p>
          <a:p>
            <a:pPr>
              <a:defRPr/>
            </a:pPr>
            <a:r>
              <a:rPr lang="en-GB" sz="1050" dirty="0">
                <a:solidFill>
                  <a:srgbClr val="FFFFFF"/>
                </a:solidFill>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8" y="4262446"/>
            <a:ext cx="668773" cy="246221"/>
          </a:xfrm>
          <a:prstGeom prst="rect">
            <a:avLst/>
          </a:prstGeom>
          <a:noFill/>
        </p:spPr>
        <p:txBody>
          <a:bodyPr wrap="none">
            <a:spAutoFit/>
          </a:bodyPr>
          <a:lstStyle/>
          <a:p>
            <a:pPr>
              <a:defRPr/>
            </a:pPr>
            <a:r>
              <a:rPr lang="en-GB" sz="1000" b="1" dirty="0">
                <a:solidFill>
                  <a:srgbClr val="FF0000"/>
                </a:solidFill>
              </a:rPr>
              <a:t>Booster</a:t>
            </a:r>
          </a:p>
        </p:txBody>
      </p: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8" y="4655143"/>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a:defRPr/>
            </a:pPr>
            <a:r>
              <a:rPr lang="en-US" dirty="0">
                <a:solidFill>
                  <a:srgbClr val="FFFFFF"/>
                </a:solidFill>
              </a:rPr>
              <a:t>LDNR = Lead dinitro </a:t>
            </a:r>
            <a:r>
              <a:rPr lang="en-US" dirty="0" err="1">
                <a:solidFill>
                  <a:srgbClr val="FFFFFF"/>
                </a:solidFill>
              </a:rPr>
              <a:t>resorcinate</a:t>
            </a:r>
            <a:endParaRPr lang="en-US" dirty="0">
              <a:solidFill>
                <a:srgbClr val="FFFFFF"/>
              </a:solidFill>
            </a:endParaRPr>
          </a:p>
        </p:txBody>
      </p:sp>
      <p:pic>
        <p:nvPicPr>
          <p:cNvPr id="5" name="Audio 4">
            <a:extLst>
              <a:ext uri="{FF2B5EF4-FFF2-40B4-BE49-F238E27FC236}">
                <a16:creationId xmlns:a16="http://schemas.microsoft.com/office/drawing/2014/main" id="{F294B97C-F0A6-A045-5A66-4F09648734E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cSld>
  <p:clrMapOvr>
    <a:masterClrMapping/>
  </p:clrMapOvr>
  <p:transition advTm="12006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descr="A diagram of a diagram of a diagram&#10;&#10;Description automatically generated">
            <a:extLst>
              <a:ext uri="{FF2B5EF4-FFF2-40B4-BE49-F238E27FC236}">
                <a16:creationId xmlns:a16="http://schemas.microsoft.com/office/drawing/2014/main" id="{06D42485-BD36-82B4-F219-C6D86994BA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0097" y="3980774"/>
            <a:ext cx="8250402" cy="2108664"/>
          </a:xfrm>
          <a:prstGeom prst="rect">
            <a:avLst/>
          </a:prstGeom>
        </p:spPr>
      </p:pic>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3726235" y="2601034"/>
            <a:ext cx="3829433" cy="1017385"/>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defTabSz="685800"/>
              <a:endParaRPr lang="en-US" sz="1350">
                <a:solidFill>
                  <a:srgbClr val="FFFFFF"/>
                </a:solidFill>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1667651" y="2668938"/>
            <a:ext cx="3239351" cy="919716"/>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defTabSz="685800"/>
              <a:endParaRPr lang="en-US" sz="1350">
                <a:solidFill>
                  <a:srgbClr val="FFFFFF"/>
                </a:solidFill>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2191646" y="1926234"/>
            <a:ext cx="1799939" cy="5128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3769353" y="3852266"/>
            <a:ext cx="874655" cy="5128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5030376" y="1407261"/>
            <a:ext cx="1747564"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STICK PROPELLANT</a:t>
            </a:r>
          </a:p>
          <a:p>
            <a:pPr defTabSz="685800"/>
            <a:r>
              <a:rPr lang="en-GB" altLang="en-US" sz="1350" b="1" dirty="0">
                <a:solidFill>
                  <a:srgbClr val="FFFFFF"/>
                </a:solidFill>
              </a:rPr>
              <a:t>(HEN)</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7288017" y="3850753"/>
            <a:ext cx="2093818"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IGNITER</a:t>
            </a:r>
          </a:p>
          <a:p>
            <a:pPr defTabSz="685800"/>
            <a:r>
              <a:rPr lang="en-GB" altLang="en-US" sz="1350" b="1" dirty="0">
                <a:solidFill>
                  <a:srgbClr val="FFFFFF"/>
                </a:solidFill>
              </a:rPr>
              <a:t>PAD (igniter composition)</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5665853" y="2276049"/>
            <a:ext cx="114542" cy="917681"/>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3563888" y="2132856"/>
            <a:ext cx="166410" cy="4476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4395176" y="3206394"/>
            <a:ext cx="104816" cy="691822"/>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7399092" y="3025387"/>
            <a:ext cx="210714" cy="822047"/>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611568" y="2403558"/>
            <a:ext cx="1072261" cy="78483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500" b="1" dirty="0">
                <a:solidFill>
                  <a:srgbClr val="FFFFFF"/>
                </a:solidFill>
              </a:rPr>
              <a:t>Separate</a:t>
            </a:r>
          </a:p>
          <a:p>
            <a:pPr defTabSz="685800"/>
            <a:r>
              <a:rPr lang="en-GB" altLang="en-US" sz="1500" b="1" dirty="0">
                <a:solidFill>
                  <a:srgbClr val="FFFFFF"/>
                </a:solidFill>
              </a:rPr>
              <a:t> loading</a:t>
            </a:r>
          </a:p>
          <a:p>
            <a:pPr defTabSz="685800"/>
            <a:r>
              <a:rPr lang="en-GB" altLang="en-US" sz="1500" b="1" dirty="0">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7524328" y="3023741"/>
            <a:ext cx="638917" cy="189235"/>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6"/>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7354317" y="1424471"/>
            <a:ext cx="1380942" cy="71558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Primer (priming </a:t>
            </a:r>
          </a:p>
          <a:p>
            <a:pPr defTabSz="685800"/>
            <a:r>
              <a:rPr lang="en-GB" altLang="en-US" sz="1350" b="1" dirty="0">
                <a:solidFill>
                  <a:srgbClr val="FFFFFF"/>
                </a:solidFill>
              </a:rPr>
              <a:t>composition</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7762739" y="1994205"/>
            <a:ext cx="435475" cy="927854"/>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3" name="Title 1">
            <a:extLst>
              <a:ext uri="{FF2B5EF4-FFF2-40B4-BE49-F238E27FC236}">
                <a16:creationId xmlns:a16="http://schemas.microsoft.com/office/drawing/2014/main" id="{11D8E7AC-C9F9-25F6-065E-A8C90CD78427}"/>
              </a:ext>
            </a:extLst>
          </p:cNvPr>
          <p:cNvSpPr>
            <a:spLocks noGrp="1"/>
          </p:cNvSpPr>
          <p:nvPr>
            <p:ph type="ctrTitle"/>
          </p:nvPr>
        </p:nvSpPr>
        <p:spPr>
          <a:xfrm>
            <a:off x="230959" y="404664"/>
            <a:ext cx="8862526" cy="696655"/>
          </a:xfrm>
        </p:spPr>
        <p:txBody>
          <a:bodyPr/>
          <a:lstStyle/>
          <a:p>
            <a:pPr algn="l"/>
            <a:r>
              <a:rPr lang="en-GB" altLang="en-US" sz="2800" dirty="0"/>
              <a:t>A Typical Explosive Train for a Caseless Munition</a:t>
            </a:r>
          </a:p>
        </p:txBody>
      </p:sp>
      <p:sp>
        <p:nvSpPr>
          <p:cNvPr id="43" name="Text Box 126">
            <a:extLst>
              <a:ext uri="{FF2B5EF4-FFF2-40B4-BE49-F238E27FC236}">
                <a16:creationId xmlns:a16="http://schemas.microsoft.com/office/drawing/2014/main" id="{4D1D16F4-C450-5203-9603-927B245B6DA3}"/>
              </a:ext>
            </a:extLst>
          </p:cNvPr>
          <p:cNvSpPr txBox="1">
            <a:spLocks noChangeArrowheads="1"/>
          </p:cNvSpPr>
          <p:nvPr/>
        </p:nvSpPr>
        <p:spPr bwMode="auto">
          <a:xfrm>
            <a:off x="4586255" y="5332975"/>
            <a:ext cx="2175290"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GRANULAR PROPELLANT</a:t>
            </a:r>
          </a:p>
          <a:p>
            <a:pPr defTabSz="685800"/>
            <a:r>
              <a:rPr lang="en-GB" altLang="en-US" sz="1350" b="1" dirty="0">
                <a:solidFill>
                  <a:srgbClr val="FFFFFF"/>
                </a:solidFill>
              </a:rPr>
              <a:t>(NC/NG/NQ)</a:t>
            </a:r>
          </a:p>
        </p:txBody>
      </p:sp>
      <p:pic>
        <p:nvPicPr>
          <p:cNvPr id="5" name="Audio 4">
            <a:extLst>
              <a:ext uri="{FF2B5EF4-FFF2-40B4-BE49-F238E27FC236}">
                <a16:creationId xmlns:a16="http://schemas.microsoft.com/office/drawing/2014/main" id="{C332524A-4950-AFC4-FBCE-79AD070D268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cSld>
  <p:clrMapOvr>
    <a:masterClrMapping/>
  </p:clrMapOvr>
  <p:transition advTm="5492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46"/>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27096" y="1712921"/>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96"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155mm L15</a:t>
            </a:r>
          </a:p>
          <a:p>
            <a:pPr algn="ctr" fontAlgn="auto">
              <a:spcBef>
                <a:spcPts val="600"/>
              </a:spcBef>
              <a:spcAft>
                <a:spcPts val="0"/>
              </a:spcAft>
              <a:defRPr/>
            </a:pPr>
            <a:r>
              <a:rPr lang="en-GB" sz="2000" dirty="0">
                <a:solidFill>
                  <a:srgbClr val="FFFFFF"/>
                </a:solidFill>
                <a:latin typeface="Arial"/>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075421" y="4046546"/>
            <a:ext cx="2151551" cy="1200329"/>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Main Filling</a:t>
            </a:r>
          </a:p>
          <a:p>
            <a:pPr algn="ctr" fontAlgn="auto">
              <a:spcBef>
                <a:spcPts val="0"/>
              </a:spcBef>
              <a:spcAft>
                <a:spcPts val="0"/>
              </a:spcAft>
              <a:defRPr/>
            </a:pPr>
            <a:r>
              <a:rPr lang="en-GB" dirty="0">
                <a:solidFill>
                  <a:srgbClr val="FFFFFF"/>
                </a:solidFill>
                <a:latin typeface="Arial"/>
              </a:rPr>
              <a:t>RDX/TNT/wax</a:t>
            </a:r>
          </a:p>
          <a:p>
            <a:pPr algn="ctr" fontAlgn="auto">
              <a:spcBef>
                <a:spcPts val="0"/>
              </a:spcBef>
              <a:spcAft>
                <a:spcPts val="0"/>
              </a:spcAft>
              <a:defRPr/>
            </a:pPr>
            <a:r>
              <a:rPr lang="en-GB" dirty="0">
                <a:solidFill>
                  <a:srgbClr val="FFFFFF"/>
                </a:solidFill>
                <a:latin typeface="Arial"/>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563946" y="4046546"/>
            <a:ext cx="1468672" cy="1200329"/>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Booster</a:t>
            </a:r>
          </a:p>
          <a:p>
            <a:pPr algn="ctr" fontAlgn="auto">
              <a:spcBef>
                <a:spcPts val="0"/>
              </a:spcBef>
              <a:spcAft>
                <a:spcPts val="0"/>
              </a:spcAft>
              <a:defRPr/>
            </a:pPr>
            <a:r>
              <a:rPr lang="en-GB" dirty="0">
                <a:solidFill>
                  <a:srgbClr val="FFFFFF"/>
                </a:solidFill>
                <a:latin typeface="Arial"/>
              </a:rPr>
              <a:t>RDX/wax</a:t>
            </a:r>
          </a:p>
          <a:p>
            <a:pPr algn="ctr" fontAlgn="auto">
              <a:spcBef>
                <a:spcPts val="0"/>
              </a:spcBef>
              <a:spcAft>
                <a:spcPts val="0"/>
              </a:spcAft>
              <a:defRPr/>
            </a:pPr>
            <a:r>
              <a:rPr lang="en-GB" dirty="0">
                <a:solidFill>
                  <a:srgbClr val="FFFFFF"/>
                </a:solidFill>
                <a:latin typeface="Arial"/>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566782" y="4071946"/>
            <a:ext cx="1590500" cy="830997"/>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Detonator</a:t>
            </a:r>
          </a:p>
          <a:p>
            <a:pPr algn="ctr" fontAlgn="auto">
              <a:spcBef>
                <a:spcPts val="0"/>
              </a:spcBef>
              <a:spcAft>
                <a:spcPts val="0"/>
              </a:spcAft>
              <a:defRPr/>
            </a:pPr>
            <a:r>
              <a:rPr lang="en-GB" dirty="0">
                <a:solidFill>
                  <a:srgbClr val="FFFFFF"/>
                </a:solidFill>
                <a:latin typeface="Arial"/>
              </a:rPr>
              <a:t>lead </a:t>
            </a:r>
            <a:r>
              <a:rPr lang="en-GB" dirty="0" err="1">
                <a:solidFill>
                  <a:srgbClr val="FFFFFF"/>
                </a:solidFill>
                <a:latin typeface="Arial"/>
              </a:rPr>
              <a:t>azide</a:t>
            </a:r>
            <a:endParaRPr lang="en-GB" dirty="0">
              <a:solidFill>
                <a:srgbClr val="FFFFFF"/>
              </a:solidFill>
              <a:latin typeface="Arial"/>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46"/>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46"/>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46"/>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65E0CC2F-C493-E203-635E-474471DCF4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p:transition advTm="1412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8BBA21BF-C971-364C-0E94-715A1280C5BC}"/>
              </a:ext>
            </a:extLst>
          </p:cNvPr>
          <p:cNvSpPr>
            <a:spLocks noGrp="1"/>
          </p:cNvSpPr>
          <p:nvPr>
            <p:ph type="title"/>
          </p:nvPr>
        </p:nvSpPr>
        <p:spPr>
          <a:xfrm>
            <a:off x="457200" y="274638"/>
            <a:ext cx="8229600" cy="777875"/>
          </a:xfrm>
        </p:spPr>
        <p:txBody>
          <a:bodyPr/>
          <a:lstStyle/>
          <a:p>
            <a:r>
              <a:rPr lang="en-GB" altLang="en-US" sz="3600" dirty="0"/>
              <a:t>TNT and Diurnal Cycling – Is this dangerous?</a:t>
            </a:r>
          </a:p>
        </p:txBody>
      </p:sp>
      <p:sp>
        <p:nvSpPr>
          <p:cNvPr id="91139" name="Slide Number Placeholder 2">
            <a:extLst>
              <a:ext uri="{FF2B5EF4-FFF2-40B4-BE49-F238E27FC236}">
                <a16:creationId xmlns:a16="http://schemas.microsoft.com/office/drawing/2014/main" id="{E8B53F7A-BA25-2A21-758C-6B936ACFCADD}"/>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91140" name="Picture 6">
            <a:extLst>
              <a:ext uri="{FF2B5EF4-FFF2-40B4-BE49-F238E27FC236}">
                <a16:creationId xmlns:a16="http://schemas.microsoft.com/office/drawing/2014/main" id="{271FE476-2DD3-C860-5721-503872B503F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23528" y="1398588"/>
            <a:ext cx="8363272"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1" name="TextBox 3">
            <a:extLst>
              <a:ext uri="{FF2B5EF4-FFF2-40B4-BE49-F238E27FC236}">
                <a16:creationId xmlns:a16="http://schemas.microsoft.com/office/drawing/2014/main" id="{404AE63F-1908-9644-E7C4-1F7523654D04}"/>
              </a:ext>
            </a:extLst>
          </p:cNvPr>
          <p:cNvSpPr txBox="1">
            <a:spLocks noChangeArrowheads="1"/>
          </p:cNvSpPr>
          <p:nvPr/>
        </p:nvSpPr>
        <p:spPr bwMode="auto">
          <a:xfrm>
            <a:off x="3492500" y="5757863"/>
            <a:ext cx="31321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1200" cap="none" spc="0" normalizeH="0" baseline="0" noProof="0">
                <a:ln>
                  <a:noFill/>
                </a:ln>
                <a:solidFill>
                  <a:srgbClr val="FFFFFF"/>
                </a:solidFill>
                <a:effectLst/>
                <a:uLnTx/>
                <a:uFillTx/>
                <a:latin typeface="Calibri" panose="020F0502020204030204" pitchFamily="34" charset="0"/>
                <a:ea typeface="+mn-ea"/>
                <a:cs typeface="+mn-cs"/>
              </a:rPr>
              <a:t>HE Shell RDX/TNT</a:t>
            </a:r>
          </a:p>
        </p:txBody>
      </p:sp>
      <p:pic>
        <p:nvPicPr>
          <p:cNvPr id="4" name="Audio 3">
            <a:extLst>
              <a:ext uri="{FF2B5EF4-FFF2-40B4-BE49-F238E27FC236}">
                <a16:creationId xmlns:a16="http://schemas.microsoft.com/office/drawing/2014/main" id="{489A4723-9C3E-6FB3-6CFB-A22464B4E2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p:transition advTm="3132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93A7DA0-66BC-1ADA-5A91-58EE68449EAB}"/>
              </a:ext>
            </a:extLst>
          </p:cNvPr>
          <p:cNvSpPr>
            <a:spLocks noGrp="1"/>
          </p:cNvSpPr>
          <p:nvPr>
            <p:ph type="title"/>
          </p:nvPr>
        </p:nvSpPr>
        <p:spPr>
          <a:xfrm>
            <a:off x="1446962" y="707132"/>
            <a:ext cx="4101847" cy="2387600"/>
          </a:xfrm>
        </p:spPr>
        <p:txBody>
          <a:bodyPr vert="horz" lIns="91440" tIns="45720" rIns="91440" bIns="45720" rtlCol="0" anchor="b">
            <a:normAutofit/>
          </a:bodyPr>
          <a:lstStyle/>
          <a:p>
            <a:pPr eaLnBrk="1" hangingPunct="1">
              <a:lnSpc>
                <a:spcPct val="90000"/>
              </a:lnSpc>
            </a:pPr>
            <a:r>
              <a:rPr lang="en-US" sz="4200" kern="1200">
                <a:solidFill>
                  <a:schemeClr val="bg1"/>
                </a:solidFill>
                <a:latin typeface="+mj-lt"/>
                <a:ea typeface="+mj-ea"/>
                <a:cs typeface="+mj-cs"/>
              </a:rPr>
              <a:t>Kinetic Energy Density</a:t>
            </a:r>
          </a:p>
        </p:txBody>
      </p:sp>
      <p:sp>
        <p:nvSpPr>
          <p:cNvPr id="9" name="Rectangle 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446963" y="3209925"/>
            <a:ext cx="769703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F3A544D7-D1AB-CBD0-7DB0-E08FA812FA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28616009"/>
      </p:ext>
    </p:extLst>
  </p:cSld>
  <p:clrMapOvr>
    <a:masterClrMapping/>
  </p:clrMapOvr>
  <p:transition advTm="2726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895B-32CA-CAF3-3CE4-7755C1360575}"/>
              </a:ext>
            </a:extLst>
          </p:cNvPr>
          <p:cNvSpPr>
            <a:spLocks noGrp="1"/>
          </p:cNvSpPr>
          <p:nvPr>
            <p:ph type="title"/>
          </p:nvPr>
        </p:nvSpPr>
        <p:spPr>
          <a:xfrm>
            <a:off x="395536" y="548680"/>
            <a:ext cx="8424936" cy="522287"/>
          </a:xfrm>
        </p:spPr>
        <p:txBody>
          <a:bodyPr/>
          <a:lstStyle/>
          <a:p>
            <a:r>
              <a:rPr lang="en-US" dirty="0"/>
              <a:t>Kinetic Energy Density (Equations You Need to Know!!!!)</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032B903C-9042-7E25-F5FB-7488622DACFD}"/>
                  </a:ext>
                </a:extLst>
              </p:cNvPr>
              <p:cNvSpPr txBox="1"/>
              <p:nvPr/>
            </p:nvSpPr>
            <p:spPr>
              <a:xfrm>
                <a:off x="395536" y="1707097"/>
                <a:ext cx="4255116" cy="1231234"/>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4000" b="0" i="1" smtClean="0">
                          <a:latin typeface="Cambria Math" panose="02040503050406030204" pitchFamily="18" charset="0"/>
                        </a:rPr>
                        <m:t>𝐾𝐸𝐷</m:t>
                      </m:r>
                      <m:r>
                        <a:rPr lang="en-GB" sz="4000" b="0" i="1" smtClean="0">
                          <a:latin typeface="Cambria Math" panose="02040503050406030204" pitchFamily="18" charset="0"/>
                        </a:rPr>
                        <m:t>=</m:t>
                      </m:r>
                      <m:f>
                        <m:fPr>
                          <m:ctrlPr>
                            <a:rPr lang="en-GB" sz="4000" b="0" i="1" smtClean="0">
                              <a:latin typeface="Cambria Math" panose="02040503050406030204" pitchFamily="18" charset="0"/>
                            </a:rPr>
                          </m:ctrlPr>
                        </m:fPr>
                        <m:num>
                          <m:r>
                            <a:rPr lang="en-GB" sz="4000" b="0" i="1" smtClean="0">
                              <a:latin typeface="Cambria Math" panose="02040503050406030204" pitchFamily="18" charset="0"/>
                            </a:rPr>
                            <m:t>1</m:t>
                          </m:r>
                        </m:num>
                        <m:den>
                          <m:r>
                            <a:rPr lang="en-GB" sz="4000" b="0" i="1" smtClean="0">
                              <a:latin typeface="Cambria Math" panose="02040503050406030204" pitchFamily="18" charset="0"/>
                            </a:rPr>
                            <m:t>2</m:t>
                          </m:r>
                        </m:den>
                      </m:f>
                      <m:f>
                        <m:fPr>
                          <m:ctrlPr>
                            <a:rPr lang="en-GB" sz="4000" b="0" i="1" smtClean="0">
                              <a:latin typeface="Cambria Math" panose="02040503050406030204" pitchFamily="18" charset="0"/>
                            </a:rPr>
                          </m:ctrlPr>
                        </m:fPr>
                        <m:num>
                          <m:sSup>
                            <m:sSupPr>
                              <m:ctrlPr>
                                <a:rPr lang="en-GB" sz="4000" b="0" i="1" smtClean="0">
                                  <a:latin typeface="Cambria Math" panose="02040503050406030204" pitchFamily="18" charset="0"/>
                                </a:rPr>
                              </m:ctrlPr>
                            </m:sSupPr>
                            <m:e>
                              <m:r>
                                <a:rPr lang="en-GB" sz="4000" b="0" i="1" smtClean="0">
                                  <a:latin typeface="Cambria Math" panose="02040503050406030204" pitchFamily="18" charset="0"/>
                                </a:rPr>
                                <m:t>𝑚𝑣</m:t>
                              </m:r>
                            </m:e>
                            <m:sup>
                              <m:r>
                                <a:rPr lang="en-GB" sz="4000" b="0" i="1" smtClean="0">
                                  <a:latin typeface="Cambria Math" panose="02040503050406030204" pitchFamily="18" charset="0"/>
                                </a:rPr>
                                <m:t>2</m:t>
                              </m:r>
                            </m:sup>
                          </m:sSup>
                        </m:num>
                        <m:den>
                          <m:r>
                            <a:rPr lang="en-GB" sz="4000" b="0" i="1" smtClean="0">
                              <a:latin typeface="Cambria Math" panose="02040503050406030204" pitchFamily="18" charset="0"/>
                            </a:rPr>
                            <m:t>𝐴</m:t>
                          </m:r>
                        </m:den>
                      </m:f>
                    </m:oMath>
                  </m:oMathPara>
                </a14:m>
                <a:endParaRPr lang="en-US" sz="4000" dirty="0"/>
              </a:p>
            </p:txBody>
          </p:sp>
        </mc:Choice>
        <mc:Fallback xmlns="">
          <p:sp>
            <p:nvSpPr>
              <p:cNvPr id="3" name="TextBox 2">
                <a:extLst>
                  <a:ext uri="{FF2B5EF4-FFF2-40B4-BE49-F238E27FC236}">
                    <a16:creationId xmlns:a16="http://schemas.microsoft.com/office/drawing/2014/main" id="{032B903C-9042-7E25-F5FB-7488622DACFD}"/>
                  </a:ext>
                </a:extLst>
              </p:cNvPr>
              <p:cNvSpPr txBox="1">
                <a:spLocks noRot="1" noChangeAspect="1" noMove="1" noResize="1" noEditPoints="1" noAdjustHandles="1" noChangeArrowheads="1" noChangeShapeType="1" noTextEdit="1"/>
              </p:cNvSpPr>
              <p:nvPr/>
            </p:nvSpPr>
            <p:spPr>
              <a:xfrm>
                <a:off x="395536" y="1707097"/>
                <a:ext cx="4255116" cy="1231234"/>
              </a:xfrm>
              <a:prstGeom prst="rect">
                <a:avLst/>
              </a:prstGeom>
              <a:blipFill>
                <a:blip r:embed="rId4"/>
                <a:stretch>
                  <a:fillRect b="-12245"/>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8BBC6D69-A566-98FC-DD3F-663675930950}"/>
              </a:ext>
            </a:extLst>
          </p:cNvPr>
          <p:cNvSpPr txBox="1"/>
          <p:nvPr/>
        </p:nvSpPr>
        <p:spPr>
          <a:xfrm>
            <a:off x="1115616" y="3933056"/>
            <a:ext cx="3063083" cy="1477328"/>
          </a:xfrm>
          <a:prstGeom prst="rect">
            <a:avLst/>
          </a:prstGeom>
          <a:noFill/>
        </p:spPr>
        <p:txBody>
          <a:bodyPr wrap="none" rtlCol="0">
            <a:spAutoFit/>
          </a:bodyPr>
          <a:lstStyle/>
          <a:p>
            <a:r>
              <a:rPr lang="en-US" b="1" dirty="0"/>
              <a:t>Where:</a:t>
            </a:r>
          </a:p>
          <a:p>
            <a:endParaRPr lang="en-US" b="1" dirty="0"/>
          </a:p>
          <a:p>
            <a:r>
              <a:rPr lang="en-US" b="1" dirty="0"/>
              <a:t>m = mass (kg)</a:t>
            </a:r>
          </a:p>
          <a:p>
            <a:r>
              <a:rPr lang="en-US" b="1" dirty="0"/>
              <a:t>v = velocity (ms</a:t>
            </a:r>
            <a:r>
              <a:rPr lang="en-US" b="1" baseline="30000" dirty="0"/>
              <a:t>-1</a:t>
            </a:r>
            <a:r>
              <a:rPr lang="en-US" b="1" dirty="0"/>
              <a:t>)</a:t>
            </a:r>
          </a:p>
          <a:p>
            <a:r>
              <a:rPr lang="en-US" b="1" dirty="0"/>
              <a:t>A = x-sectional area (mm</a:t>
            </a:r>
            <a:r>
              <a:rPr lang="en-US" b="1" baseline="30000" dirty="0"/>
              <a:t>2</a:t>
            </a:r>
            <a:r>
              <a:rPr lang="en-US" b="1" dirty="0"/>
              <a:t>)</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54F5120F-6C61-152A-592A-40AD55FBF98A}"/>
                  </a:ext>
                </a:extLst>
              </p:cNvPr>
              <p:cNvSpPr txBox="1"/>
              <p:nvPr/>
            </p:nvSpPr>
            <p:spPr>
              <a:xfrm>
                <a:off x="5292080" y="3290500"/>
                <a:ext cx="2304256" cy="55399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latin typeface="Cambria Math" panose="02040503050406030204" pitchFamily="18" charset="0"/>
                        </a:rPr>
                        <m:t>𝐴</m:t>
                      </m:r>
                      <m:r>
                        <a:rPr lang="en-GB" sz="3600" b="0" i="1" smtClean="0">
                          <a:latin typeface="Cambria Math" panose="02040503050406030204" pitchFamily="18" charset="0"/>
                        </a:rPr>
                        <m:t>=</m:t>
                      </m:r>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ea typeface="Cambria Math" panose="02040503050406030204" pitchFamily="18" charset="0"/>
                            </a:rPr>
                            <m:t>𝜋</m:t>
                          </m:r>
                          <m:r>
                            <a:rPr lang="en-GB" sz="3600" b="0" i="1" smtClean="0">
                              <a:latin typeface="Cambria Math" panose="02040503050406030204" pitchFamily="18" charset="0"/>
                              <a:ea typeface="Cambria Math" panose="02040503050406030204" pitchFamily="18" charset="0"/>
                            </a:rPr>
                            <m:t>𝑟</m:t>
                          </m:r>
                        </m:e>
                        <m:sup>
                          <m:r>
                            <a:rPr lang="en-GB" sz="3600" b="0" i="1" smtClean="0">
                              <a:latin typeface="Cambria Math" panose="02040503050406030204" pitchFamily="18" charset="0"/>
                            </a:rPr>
                            <m:t>2</m:t>
                          </m:r>
                        </m:sup>
                      </m:sSup>
                    </m:oMath>
                  </m:oMathPara>
                </a14:m>
                <a:endParaRPr lang="en-US" sz="3600" dirty="0"/>
              </a:p>
            </p:txBody>
          </p:sp>
        </mc:Choice>
        <mc:Fallback xmlns="">
          <p:sp>
            <p:nvSpPr>
              <p:cNvPr id="6" name="TextBox 5">
                <a:extLst>
                  <a:ext uri="{FF2B5EF4-FFF2-40B4-BE49-F238E27FC236}">
                    <a16:creationId xmlns:a16="http://schemas.microsoft.com/office/drawing/2014/main" id="{54F5120F-6C61-152A-592A-40AD55FBF98A}"/>
                  </a:ext>
                </a:extLst>
              </p:cNvPr>
              <p:cNvSpPr txBox="1">
                <a:spLocks noRot="1" noChangeAspect="1" noMove="1" noResize="1" noEditPoints="1" noAdjustHandles="1" noChangeArrowheads="1" noChangeShapeType="1" noTextEdit="1"/>
              </p:cNvSpPr>
              <p:nvPr/>
            </p:nvSpPr>
            <p:spPr>
              <a:xfrm>
                <a:off x="5292080" y="3290500"/>
                <a:ext cx="2304256" cy="553998"/>
              </a:xfrm>
              <a:prstGeom prst="rect">
                <a:avLst/>
              </a:prstGeom>
              <a:blipFill>
                <a:blip r:embed="rId5"/>
                <a:stretch>
                  <a:fillRect b="-9091"/>
                </a:stretch>
              </a:blipFill>
            </p:spPr>
            <p:txBody>
              <a:bodyPr/>
              <a:lstStyle/>
              <a:p>
                <a:r>
                  <a:rPr lang="en-US">
                    <a:noFill/>
                  </a:rPr>
                  <a:t> </a:t>
                </a:r>
              </a:p>
            </p:txBody>
          </p:sp>
        </mc:Fallback>
      </mc:AlternateContent>
      <p:pic>
        <p:nvPicPr>
          <p:cNvPr id="8" name="Audio 7">
            <a:extLst>
              <a:ext uri="{FF2B5EF4-FFF2-40B4-BE49-F238E27FC236}">
                <a16:creationId xmlns:a16="http://schemas.microsoft.com/office/drawing/2014/main" id="{C9D34A43-BAF1-0A40-FF80-7621A40CCE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60682150"/>
      </p:ext>
    </p:extLst>
  </p:cSld>
  <p:clrMapOvr>
    <a:masterClrMapping/>
  </p:clrMapOvr>
  <p:transition advTm="9142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1816-8BCB-57AC-9FD8-155620631322}"/>
              </a:ext>
            </a:extLst>
          </p:cNvPr>
          <p:cNvSpPr>
            <a:spLocks noGrp="1"/>
          </p:cNvSpPr>
          <p:nvPr>
            <p:ph type="title"/>
          </p:nvPr>
        </p:nvSpPr>
        <p:spPr>
          <a:xfrm>
            <a:off x="323528" y="332656"/>
            <a:ext cx="6435725" cy="522287"/>
          </a:xfrm>
        </p:spPr>
        <p:txBody>
          <a:bodyPr/>
          <a:lstStyle/>
          <a:p>
            <a:r>
              <a:rPr lang="en-US" dirty="0"/>
              <a:t>Example</a:t>
            </a:r>
          </a:p>
        </p:txBody>
      </p:sp>
      <p:sp>
        <p:nvSpPr>
          <p:cNvPr id="3" name="Content Placeholder 2">
            <a:extLst>
              <a:ext uri="{FF2B5EF4-FFF2-40B4-BE49-F238E27FC236}">
                <a16:creationId xmlns:a16="http://schemas.microsoft.com/office/drawing/2014/main" id="{77C6EF47-B0B0-6A7C-1C4B-950121840872}"/>
              </a:ext>
            </a:extLst>
          </p:cNvPr>
          <p:cNvSpPr>
            <a:spLocks noGrp="1"/>
          </p:cNvSpPr>
          <p:nvPr>
            <p:ph idx="1"/>
          </p:nvPr>
        </p:nvSpPr>
        <p:spPr>
          <a:xfrm>
            <a:off x="323528" y="1239838"/>
            <a:ext cx="8134672" cy="4375150"/>
          </a:xfrm>
        </p:spPr>
        <p:txBody>
          <a:bodyPr/>
          <a:lstStyle/>
          <a:p>
            <a:r>
              <a:rPr lang="en-US" dirty="0"/>
              <a:t>Two ball-bearings (A and B) of mass 100g strike a </a:t>
            </a:r>
            <a:r>
              <a:rPr lang="en-US" dirty="0" err="1"/>
              <a:t>winscreen</a:t>
            </a:r>
            <a:r>
              <a:rPr lang="en-US" dirty="0"/>
              <a:t> at 300 ms</a:t>
            </a:r>
            <a:r>
              <a:rPr lang="en-US" baseline="30000" dirty="0"/>
              <a:t>-1</a:t>
            </a:r>
          </a:p>
          <a:p>
            <a:r>
              <a:rPr lang="en-US" dirty="0"/>
              <a:t>The windscreen has a breaking KED of 40 J mm</a:t>
            </a:r>
            <a:r>
              <a:rPr lang="en-US" baseline="30000" dirty="0"/>
              <a:t>-2</a:t>
            </a:r>
          </a:p>
          <a:p>
            <a:r>
              <a:rPr lang="en-US" dirty="0"/>
              <a:t>Ball-bearing A has a radius of 5 mm and ball-bearing B a radius of 15 mm</a:t>
            </a:r>
          </a:p>
          <a:p>
            <a:r>
              <a:rPr lang="en-US" dirty="0"/>
              <a:t>Will both ball-bearings break the windscreen?</a:t>
            </a:r>
          </a:p>
        </p:txBody>
      </p:sp>
      <p:pic>
        <p:nvPicPr>
          <p:cNvPr id="6" name="Audio 5">
            <a:extLst>
              <a:ext uri="{FF2B5EF4-FFF2-40B4-BE49-F238E27FC236}">
                <a16:creationId xmlns:a16="http://schemas.microsoft.com/office/drawing/2014/main" id="{FB0B87F6-2FDB-3AFA-CAE2-2B8585DF0B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30514733"/>
      </p:ext>
    </p:extLst>
  </p:cSld>
  <p:clrMapOvr>
    <a:masterClrMapping/>
  </p:clrMapOvr>
  <p:transition advTm="8774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64346-0685-E139-245F-B20E6E4F1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5EF66-14C5-4EE1-2634-2308E88BA664}"/>
              </a:ext>
            </a:extLst>
          </p:cNvPr>
          <p:cNvSpPr>
            <a:spLocks noGrp="1"/>
          </p:cNvSpPr>
          <p:nvPr>
            <p:ph type="title"/>
          </p:nvPr>
        </p:nvSpPr>
        <p:spPr>
          <a:xfrm>
            <a:off x="395536" y="548680"/>
            <a:ext cx="6435725" cy="522287"/>
          </a:xfrm>
        </p:spPr>
        <p:txBody>
          <a:bodyPr/>
          <a:lstStyle/>
          <a:p>
            <a:r>
              <a:rPr lang="en-US" dirty="0"/>
              <a:t>Kinetic Energy Density</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45DDFE9D-C848-0BB6-9D6E-4FF8B9A12B6A}"/>
                  </a:ext>
                </a:extLst>
              </p:cNvPr>
              <p:cNvSpPr txBox="1"/>
              <p:nvPr/>
            </p:nvSpPr>
            <p:spPr>
              <a:xfrm>
                <a:off x="1115616" y="1733467"/>
                <a:ext cx="7560840" cy="768544"/>
              </a:xfrm>
              <a:prstGeom prst="rect">
                <a:avLst/>
              </a:prstGeom>
              <a:noFill/>
            </p:spPr>
            <p:txBody>
              <a:bodyPr wrap="square" lIns="0" tIns="0" rIns="0" bIns="0" rtlCol="0">
                <a:spAutoFit/>
              </a:bodyPr>
              <a:lstStyle/>
              <a:p>
                <a14:m>
                  <m:oMath xmlns:m="http://schemas.openxmlformats.org/officeDocument/2006/math">
                    <m:r>
                      <a:rPr lang="en-GB" sz="3200" b="0" i="1" smtClean="0">
                        <a:latin typeface="Cambria Math" panose="02040503050406030204" pitchFamily="18" charset="0"/>
                      </a:rPr>
                      <m:t>𝐾𝐸𝐷</m:t>
                    </m:r>
                    <m:r>
                      <a:rPr lang="en-GB" sz="3200" b="0" i="1" smtClean="0">
                        <a:latin typeface="Cambria Math" panose="02040503050406030204" pitchFamily="18" charset="0"/>
                      </a:rPr>
                      <m:t>[</m:t>
                    </m:r>
                    <m:r>
                      <a:rPr lang="en-GB" sz="3200" b="0" i="1" smtClean="0">
                        <a:latin typeface="Cambria Math" panose="02040503050406030204" pitchFamily="18" charset="0"/>
                      </a:rPr>
                      <m:t>𝐴</m:t>
                    </m:r>
                    <m:r>
                      <a:rPr lang="en-GB" sz="3200" b="0" i="1" smtClean="0">
                        <a:latin typeface="Cambria Math" panose="02040503050406030204" pitchFamily="18" charset="0"/>
                      </a:rPr>
                      <m:t>]=</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2</m:t>
                        </m:r>
                      </m:den>
                    </m:f>
                    <m:f>
                      <m:fPr>
                        <m:ctrlPr>
                          <a:rPr lang="en-GB" sz="3200" b="0" i="1" smtClean="0">
                            <a:latin typeface="Cambria Math" panose="02040503050406030204" pitchFamily="18" charset="0"/>
                          </a:rPr>
                        </m:ctrlPr>
                      </m:fPr>
                      <m:num>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𝑚𝑣</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𝐴</m:t>
                        </m:r>
                      </m:den>
                    </m:f>
                  </m:oMath>
                </a14:m>
                <a:r>
                  <a:rPr lang="en-US" sz="3200" dirty="0"/>
                  <a:t>=</a:t>
                </a:r>
                <a:r>
                  <a:rPr lang="en-GB" sz="3200" dirty="0"/>
                  <a:t> </a:t>
                </a:r>
                <a14:m>
                  <m:oMath xmlns:m="http://schemas.openxmlformats.org/officeDocument/2006/math">
                    <m:f>
                      <m:fPr>
                        <m:ctrlPr>
                          <a:rPr lang="en-GB" sz="3200" i="1">
                            <a:latin typeface="Cambria Math" panose="02040503050406030204" pitchFamily="18" charset="0"/>
                          </a:rPr>
                        </m:ctrlPr>
                      </m:fPr>
                      <m:num>
                        <m:r>
                          <a:rPr lang="en-GB" sz="3200" i="1">
                            <a:latin typeface="Cambria Math" panose="02040503050406030204" pitchFamily="18" charset="0"/>
                          </a:rPr>
                          <m:t>1</m:t>
                        </m:r>
                      </m:num>
                      <m:den>
                        <m:r>
                          <a:rPr lang="en-GB" sz="3200" i="1">
                            <a:latin typeface="Cambria Math" panose="02040503050406030204" pitchFamily="18" charset="0"/>
                          </a:rPr>
                          <m:t>2</m:t>
                        </m:r>
                      </m:den>
                    </m:f>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0.1×300</m:t>
                            </m:r>
                          </m:e>
                          <m:sup>
                            <m:r>
                              <a:rPr lang="en-GB" sz="3200" i="1">
                                <a:latin typeface="Cambria Math" panose="02040503050406030204" pitchFamily="18" charset="0"/>
                              </a:rPr>
                              <m:t>2</m:t>
                            </m:r>
                          </m:sup>
                        </m:sSup>
                      </m:num>
                      <m:den>
                        <m:r>
                          <a:rPr lang="en-GB" sz="3200" i="1" smtClean="0">
                            <a:latin typeface="Cambria Math" panose="02040503050406030204" pitchFamily="18" charset="0"/>
                            <a:ea typeface="Cambria Math" panose="02040503050406030204" pitchFamily="18" charset="0"/>
                          </a:rPr>
                          <m:t>𝜋</m:t>
                        </m:r>
                        <m:r>
                          <a:rPr lang="en-GB" sz="3200" i="1" smtClean="0">
                            <a:latin typeface="Cambria Math" panose="02040503050406030204" pitchFamily="18" charset="0"/>
                            <a:ea typeface="Cambria Math" panose="02040503050406030204" pitchFamily="18" charset="0"/>
                          </a:rPr>
                          <m:t>×5×5</m:t>
                        </m:r>
                      </m:den>
                    </m:f>
                  </m:oMath>
                </a14:m>
                <a:r>
                  <a:rPr lang="en-US" sz="3200" dirty="0"/>
                  <a:t>= 51.7 Jmm</a:t>
                </a:r>
                <a:r>
                  <a:rPr lang="en-US" sz="3200" baseline="30000" dirty="0"/>
                  <a:t>-2</a:t>
                </a:r>
              </a:p>
            </p:txBody>
          </p:sp>
        </mc:Choice>
        <mc:Fallback xmlns="">
          <p:sp>
            <p:nvSpPr>
              <p:cNvPr id="3" name="TextBox 2">
                <a:extLst>
                  <a:ext uri="{FF2B5EF4-FFF2-40B4-BE49-F238E27FC236}">
                    <a16:creationId xmlns:a16="http://schemas.microsoft.com/office/drawing/2014/main" id="{45DDFE9D-C848-0BB6-9D6E-4FF8B9A12B6A}"/>
                  </a:ext>
                </a:extLst>
              </p:cNvPr>
              <p:cNvSpPr txBox="1">
                <a:spLocks noRot="1" noChangeAspect="1" noMove="1" noResize="1" noEditPoints="1" noAdjustHandles="1" noChangeArrowheads="1" noChangeShapeType="1" noTextEdit="1"/>
              </p:cNvSpPr>
              <p:nvPr/>
            </p:nvSpPr>
            <p:spPr>
              <a:xfrm>
                <a:off x="1115616" y="1733467"/>
                <a:ext cx="7560840" cy="768544"/>
              </a:xfrm>
              <a:prstGeom prst="rect">
                <a:avLst/>
              </a:prstGeom>
              <a:blipFill>
                <a:blip r:embed="rId4"/>
                <a:stretch>
                  <a:fillRect l="-1675" b="-16393"/>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AFED277C-8666-DCB7-4250-C8E160D2B513}"/>
              </a:ext>
            </a:extLst>
          </p:cNvPr>
          <p:cNvSpPr txBox="1"/>
          <p:nvPr/>
        </p:nvSpPr>
        <p:spPr>
          <a:xfrm>
            <a:off x="1115616" y="3933056"/>
            <a:ext cx="3063083" cy="1477328"/>
          </a:xfrm>
          <a:prstGeom prst="rect">
            <a:avLst/>
          </a:prstGeom>
          <a:noFill/>
        </p:spPr>
        <p:txBody>
          <a:bodyPr wrap="none" rtlCol="0">
            <a:spAutoFit/>
          </a:bodyPr>
          <a:lstStyle/>
          <a:p>
            <a:r>
              <a:rPr lang="en-US" b="1" dirty="0"/>
              <a:t>Where:</a:t>
            </a:r>
          </a:p>
          <a:p>
            <a:endParaRPr lang="en-US" b="1" dirty="0"/>
          </a:p>
          <a:p>
            <a:r>
              <a:rPr lang="en-US" b="1" dirty="0"/>
              <a:t>m = mass (kg)</a:t>
            </a:r>
          </a:p>
          <a:p>
            <a:r>
              <a:rPr lang="en-US" b="1" dirty="0"/>
              <a:t>v = velocity (ms</a:t>
            </a:r>
            <a:r>
              <a:rPr lang="en-US" b="1" baseline="30000" dirty="0"/>
              <a:t>-1</a:t>
            </a:r>
            <a:r>
              <a:rPr lang="en-US" b="1" dirty="0"/>
              <a:t>)</a:t>
            </a:r>
          </a:p>
          <a:p>
            <a:r>
              <a:rPr lang="en-US" b="1" dirty="0"/>
              <a:t>A = x-sectional area (mm</a:t>
            </a:r>
            <a:r>
              <a:rPr lang="en-US" b="1" baseline="30000" dirty="0"/>
              <a:t>2</a:t>
            </a:r>
            <a:r>
              <a:rPr lang="en-US" b="1" dirty="0"/>
              <a:t>)</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6FC761A-4290-DF74-9BCE-3ED086A1231A}"/>
                  </a:ext>
                </a:extLst>
              </p:cNvPr>
              <p:cNvSpPr txBox="1"/>
              <p:nvPr/>
            </p:nvSpPr>
            <p:spPr>
              <a:xfrm>
                <a:off x="1043608" y="3020496"/>
                <a:ext cx="7560840" cy="768544"/>
              </a:xfrm>
              <a:prstGeom prst="rect">
                <a:avLst/>
              </a:prstGeom>
              <a:noFill/>
            </p:spPr>
            <p:txBody>
              <a:bodyPr wrap="square" lIns="0" tIns="0" rIns="0" bIns="0" rtlCol="0">
                <a:spAutoFit/>
              </a:bodyPr>
              <a:lstStyle/>
              <a:p>
                <a14:m>
                  <m:oMath xmlns:m="http://schemas.openxmlformats.org/officeDocument/2006/math">
                    <m:r>
                      <a:rPr lang="en-GB" sz="3200" b="0" i="1" smtClean="0">
                        <a:latin typeface="Cambria Math" panose="02040503050406030204" pitchFamily="18" charset="0"/>
                      </a:rPr>
                      <m:t>𝐾𝐸𝐷</m:t>
                    </m:r>
                    <m:r>
                      <a:rPr lang="en-GB" sz="3200" b="0" i="1" smtClean="0">
                        <a:latin typeface="Cambria Math" panose="02040503050406030204" pitchFamily="18" charset="0"/>
                      </a:rPr>
                      <m:t>[</m:t>
                    </m:r>
                    <m:r>
                      <a:rPr lang="en-GB" sz="3200" b="0" i="1" smtClean="0">
                        <a:latin typeface="Cambria Math" panose="02040503050406030204" pitchFamily="18" charset="0"/>
                      </a:rPr>
                      <m:t>𝐵</m:t>
                    </m:r>
                    <m:r>
                      <a:rPr lang="en-GB" sz="3200" b="0" i="1" smtClean="0">
                        <a:latin typeface="Cambria Math" panose="02040503050406030204" pitchFamily="18" charset="0"/>
                      </a:rPr>
                      <m:t>]=</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2</m:t>
                        </m:r>
                      </m:den>
                    </m:f>
                    <m:f>
                      <m:fPr>
                        <m:ctrlPr>
                          <a:rPr lang="en-GB" sz="3200" b="0" i="1" smtClean="0">
                            <a:latin typeface="Cambria Math" panose="02040503050406030204" pitchFamily="18" charset="0"/>
                          </a:rPr>
                        </m:ctrlPr>
                      </m:fPr>
                      <m:num>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𝑚𝑣</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𝐴</m:t>
                        </m:r>
                      </m:den>
                    </m:f>
                  </m:oMath>
                </a14:m>
                <a:r>
                  <a:rPr lang="en-US" sz="3200" dirty="0"/>
                  <a:t>=</a:t>
                </a:r>
                <a:r>
                  <a:rPr lang="en-GB" sz="3200" dirty="0"/>
                  <a:t> </a:t>
                </a:r>
                <a14:m>
                  <m:oMath xmlns:m="http://schemas.openxmlformats.org/officeDocument/2006/math">
                    <m:f>
                      <m:fPr>
                        <m:ctrlPr>
                          <a:rPr lang="en-GB" sz="3200" i="1">
                            <a:latin typeface="Cambria Math" panose="02040503050406030204" pitchFamily="18" charset="0"/>
                          </a:rPr>
                        </m:ctrlPr>
                      </m:fPr>
                      <m:num>
                        <m:r>
                          <a:rPr lang="en-GB" sz="3200" i="1">
                            <a:latin typeface="Cambria Math" panose="02040503050406030204" pitchFamily="18" charset="0"/>
                          </a:rPr>
                          <m:t>1</m:t>
                        </m:r>
                      </m:num>
                      <m:den>
                        <m:r>
                          <a:rPr lang="en-GB" sz="3200" i="1">
                            <a:latin typeface="Cambria Math" panose="02040503050406030204" pitchFamily="18" charset="0"/>
                          </a:rPr>
                          <m:t>2</m:t>
                        </m:r>
                      </m:den>
                    </m:f>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0.1×300</m:t>
                            </m:r>
                          </m:e>
                          <m:sup>
                            <m:r>
                              <a:rPr lang="en-GB" sz="3200" i="1">
                                <a:latin typeface="Cambria Math" panose="02040503050406030204" pitchFamily="18" charset="0"/>
                              </a:rPr>
                              <m:t>2</m:t>
                            </m:r>
                          </m:sup>
                        </m:sSup>
                      </m:num>
                      <m:den>
                        <m:r>
                          <a:rPr lang="en-GB" sz="3200" i="1" smtClean="0">
                            <a:latin typeface="Cambria Math" panose="02040503050406030204" pitchFamily="18" charset="0"/>
                            <a:ea typeface="Cambria Math" panose="02040503050406030204" pitchFamily="18" charset="0"/>
                          </a:rPr>
                          <m:t>𝜋</m:t>
                        </m:r>
                        <m:r>
                          <a:rPr lang="en-GB" sz="3200" i="1" smtClean="0">
                            <a:latin typeface="Cambria Math" panose="02040503050406030204" pitchFamily="18" charset="0"/>
                            <a:ea typeface="Cambria Math" panose="02040503050406030204" pitchFamily="18" charset="0"/>
                          </a:rPr>
                          <m:t>×15×15</m:t>
                        </m:r>
                      </m:den>
                    </m:f>
                  </m:oMath>
                </a14:m>
                <a:r>
                  <a:rPr lang="en-US" sz="3200" dirty="0"/>
                  <a:t>= 6.3 Jmm</a:t>
                </a:r>
                <a:r>
                  <a:rPr lang="en-US" sz="3200" baseline="30000" dirty="0"/>
                  <a:t>-2</a:t>
                </a:r>
              </a:p>
            </p:txBody>
          </p:sp>
        </mc:Choice>
        <mc:Fallback xmlns="">
          <p:sp>
            <p:nvSpPr>
              <p:cNvPr id="5" name="TextBox 4">
                <a:extLst>
                  <a:ext uri="{FF2B5EF4-FFF2-40B4-BE49-F238E27FC236}">
                    <a16:creationId xmlns:a16="http://schemas.microsoft.com/office/drawing/2014/main" id="{26FC761A-4290-DF74-9BCE-3ED086A1231A}"/>
                  </a:ext>
                </a:extLst>
              </p:cNvPr>
              <p:cNvSpPr txBox="1">
                <a:spLocks noRot="1" noChangeAspect="1" noMove="1" noResize="1" noEditPoints="1" noAdjustHandles="1" noChangeArrowheads="1" noChangeShapeType="1" noTextEdit="1"/>
              </p:cNvSpPr>
              <p:nvPr/>
            </p:nvSpPr>
            <p:spPr>
              <a:xfrm>
                <a:off x="1043608" y="3020496"/>
                <a:ext cx="7560840" cy="768544"/>
              </a:xfrm>
              <a:prstGeom prst="rect">
                <a:avLst/>
              </a:prstGeom>
              <a:blipFill>
                <a:blip r:embed="rId5"/>
                <a:stretch>
                  <a:fillRect l="-1846" b="-16129"/>
                </a:stretch>
              </a:blipFill>
            </p:spPr>
            <p:txBody>
              <a:bodyPr/>
              <a:lstStyle/>
              <a:p>
                <a:r>
                  <a:rPr lang="en-US">
                    <a:noFill/>
                  </a:rPr>
                  <a:t> </a:t>
                </a:r>
              </a:p>
            </p:txBody>
          </p:sp>
        </mc:Fallback>
      </mc:AlternateContent>
      <p:pic>
        <p:nvPicPr>
          <p:cNvPr id="8" name="Audio 7">
            <a:extLst>
              <a:ext uri="{FF2B5EF4-FFF2-40B4-BE49-F238E27FC236}">
                <a16:creationId xmlns:a16="http://schemas.microsoft.com/office/drawing/2014/main" id="{EC10B12F-58D2-6B1C-E79E-E5DD54927C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89740986"/>
      </p:ext>
    </p:extLst>
  </p:cSld>
  <p:clrMapOvr>
    <a:masterClrMapping/>
  </p:clrMapOvr>
  <p:transition advTm="7369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46"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16416"/>
            <a:ext cx="127470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564216"/>
            <a:ext cx="2287806"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96" y="2114828"/>
            <a:ext cx="1864613" cy="369332"/>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96" y="3564216"/>
            <a:ext cx="1787669" cy="369332"/>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8" y="2162175"/>
            <a:ext cx="825867"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96" y="3611563"/>
            <a:ext cx="2693879"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164416"/>
            <a:ext cx="2082558"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33"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8"/>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8" y="2706696"/>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8" y="5741996"/>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164416"/>
            <a:ext cx="132600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8" y="5164416"/>
            <a:ext cx="1638013"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71"/>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96"/>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8" y="4335471"/>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71"/>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9"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8"/>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8" y="5708658"/>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8"/>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27" y="5782477"/>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71" y="5708658"/>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8"/>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8"/>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a:defRPr/>
            </a:pPr>
            <a:endParaRPr lang="en-US">
              <a:solidFill>
                <a:srgbClr val="FFFFFF"/>
              </a:solidFill>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71" y="5732471"/>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40" y="5782477"/>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52" y="5769777"/>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8" y="5708658"/>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9"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8"/>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a:defRPr/>
            </a:pPr>
            <a:endParaRPr lang="en-US">
              <a:solidFill>
                <a:srgbClr val="FFFFFF"/>
              </a:solidFill>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33" y="5807083"/>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33" y="5807083"/>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96" y="5807083"/>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96" y="5807083"/>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71"/>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8" y="5360996"/>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8" y="5907096"/>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pic>
        <p:nvPicPr>
          <p:cNvPr id="4" name="Audio 3">
            <a:extLst>
              <a:ext uri="{FF2B5EF4-FFF2-40B4-BE49-F238E27FC236}">
                <a16:creationId xmlns:a16="http://schemas.microsoft.com/office/drawing/2014/main" id="{31C5A40B-4AB7-0358-D5D4-F09A336BE6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cSld>
  <p:clrMapOvr>
    <a:masterClrMapping/>
  </p:clrMapOvr>
  <p:transition spd="slow" advTm="7792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EE1E8D-128A-C0D9-CF7B-4F3FA8BB1FA9}"/>
              </a:ext>
            </a:extLst>
          </p:cNvPr>
          <p:cNvSpPr>
            <a:spLocks noGrp="1"/>
          </p:cNvSpPr>
          <p:nvPr>
            <p:ph type="sldNum" sz="quarter" idx="10"/>
          </p:nvPr>
        </p:nvSpPr>
        <p:spPr>
          <a:xfrm>
            <a:off x="8682738" y="1045222"/>
            <a:ext cx="273163" cy="94500"/>
          </a:xfrm>
        </p:spPr>
        <p:txBody>
          <a:bodyPr anchor="ctr">
            <a:normAutofit/>
          </a:bodyPr>
          <a:lstStyle/>
          <a:p>
            <a:pPr defTabSz="685800" eaLnBrk="1" fontAlgn="auto" hangingPunct="1">
              <a:lnSpc>
                <a:spcPct val="90000"/>
              </a:lnSpc>
              <a:spcBef>
                <a:spcPts val="0"/>
              </a:spcBef>
              <a:spcAft>
                <a:spcPts val="450"/>
              </a:spcAft>
              <a:defRPr/>
            </a:pPr>
            <a:fld id="{9091399C-B5EF-49C7-B81A-539AE2F27BD0}" type="slidenum">
              <a:rPr lang="en-GB" sz="675">
                <a:solidFill>
                  <a:srgbClr val="3D4146"/>
                </a:solidFill>
                <a:latin typeface="Calibri Light"/>
              </a:rPr>
              <a:pPr defTabSz="685800" eaLnBrk="1" fontAlgn="auto" hangingPunct="1">
                <a:lnSpc>
                  <a:spcPct val="90000"/>
                </a:lnSpc>
                <a:spcBef>
                  <a:spcPts val="0"/>
                </a:spcBef>
                <a:spcAft>
                  <a:spcPts val="450"/>
                </a:spcAft>
                <a:defRPr/>
              </a:pPr>
              <a:t>48</a:t>
            </a:fld>
            <a:endParaRPr lang="en-GB" sz="675" dirty="0">
              <a:solidFill>
                <a:srgbClr val="3D4146"/>
              </a:solidFill>
              <a:latin typeface="Calibri Light"/>
            </a:endParaRPr>
          </a:p>
        </p:txBody>
      </p:sp>
      <p:sp>
        <p:nvSpPr>
          <p:cNvPr id="4" name="Title 3">
            <a:extLst>
              <a:ext uri="{FF2B5EF4-FFF2-40B4-BE49-F238E27FC236}">
                <a16:creationId xmlns:a16="http://schemas.microsoft.com/office/drawing/2014/main" id="{A887698B-4DDD-90E1-AB99-746B9FB2DAA6}"/>
              </a:ext>
            </a:extLst>
          </p:cNvPr>
          <p:cNvSpPr>
            <a:spLocks noGrp="1"/>
          </p:cNvSpPr>
          <p:nvPr>
            <p:ph type="title"/>
          </p:nvPr>
        </p:nvSpPr>
        <p:spPr>
          <a:xfrm>
            <a:off x="0" y="332656"/>
            <a:ext cx="4572000" cy="945000"/>
          </a:xfrm>
        </p:spPr>
        <p:txBody>
          <a:bodyPr anchor="ctr">
            <a:normAutofit/>
          </a:bodyPr>
          <a:lstStyle/>
          <a:p>
            <a:r>
              <a:rPr lang="en-US" sz="4000" dirty="0"/>
              <a:t>Propellants</a:t>
            </a:r>
          </a:p>
        </p:txBody>
      </p:sp>
      <p:pic>
        <p:nvPicPr>
          <p:cNvPr id="9" name="Content Placeholder 8" descr="A rocket launching from a military vehicle&#10;&#10;AI-generated content may be incorrect.">
            <a:extLst>
              <a:ext uri="{FF2B5EF4-FFF2-40B4-BE49-F238E27FC236}">
                <a16:creationId xmlns:a16="http://schemas.microsoft.com/office/drawing/2014/main" id="{74116759-9C90-A9BC-2BB0-F29E871F493E}"/>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rcRect t="9589"/>
          <a:stretch>
            <a:fillRect/>
          </a:stretch>
        </p:blipFill>
        <p:spPr>
          <a:xfrm>
            <a:off x="1835696" y="1638541"/>
            <a:ext cx="5472608" cy="4861245"/>
          </a:xfrm>
          <a:noFill/>
        </p:spPr>
      </p:pic>
      <p:pic>
        <p:nvPicPr>
          <p:cNvPr id="6" name="Audio 5">
            <a:extLst>
              <a:ext uri="{FF2B5EF4-FFF2-40B4-BE49-F238E27FC236}">
                <a16:creationId xmlns:a16="http://schemas.microsoft.com/office/drawing/2014/main" id="{F2AE4E4B-8AE7-BB22-C6D3-29D4F7663F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07958821"/>
      </p:ext>
    </p:extLst>
  </p:cSld>
  <p:clrMapOvr>
    <a:masterClrMapping/>
  </p:clrMapOvr>
  <mc:AlternateContent xmlns:mc="http://schemas.openxmlformats.org/markup-compatibility/2006">
    <mc:Choice xmlns:p14="http://schemas.microsoft.com/office/powerpoint/2010/main" Requires="p14">
      <p:transition spd="slow" p14:dur="2000" advTm="11808"/>
    </mc:Choice>
    <mc:Fallback>
      <p:transition spd="slow" advTm="11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5E345A-E15C-DAD0-3EBF-33D59A4784BD}"/>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32EC9C41-DC96-B405-8916-C196270E1A45}"/>
              </a:ext>
            </a:extLst>
          </p:cNvPr>
          <p:cNvSpPr>
            <a:spLocks noGrp="1"/>
          </p:cNvSpPr>
          <p:nvPr>
            <p:ph type="sldNum" sz="quarter" idx="10"/>
          </p:nvPr>
        </p:nvSpPr>
        <p:spPr/>
        <p:txBody>
          <a:bodyPr/>
          <a:lstStyle/>
          <a:p>
            <a:pPr defTabSz="685800" eaLnBrk="1" fontAlgn="auto" hangingPunct="1">
              <a:spcBef>
                <a:spcPts val="0"/>
              </a:spcBef>
              <a:spcAft>
                <a:spcPts val="0"/>
              </a:spcAft>
              <a:defRPr/>
            </a:pPr>
            <a:fld id="{9091399C-B5EF-49C7-B81A-539AE2F27BD0}" type="slidenum">
              <a:rPr lang="en-GB">
                <a:solidFill>
                  <a:srgbClr val="3D4146"/>
                </a:solidFill>
                <a:latin typeface="Calibri Light"/>
              </a:rPr>
              <a:pPr defTabSz="685800" eaLnBrk="1" fontAlgn="auto" hangingPunct="1">
                <a:spcBef>
                  <a:spcPts val="0"/>
                </a:spcBef>
                <a:spcAft>
                  <a:spcPts val="0"/>
                </a:spcAft>
                <a:defRPr/>
              </a:pPr>
              <a:t>49</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0D4DAE10-56EB-D08E-1484-3B58DF73A0C4}"/>
              </a:ext>
            </a:extLst>
          </p:cNvPr>
          <p:cNvSpPr>
            <a:spLocks noGrp="1"/>
          </p:cNvSpPr>
          <p:nvPr>
            <p:ph type="title"/>
          </p:nvPr>
        </p:nvSpPr>
        <p:spPr/>
        <p:txBody>
          <a:bodyPr/>
          <a:lstStyle/>
          <a:p>
            <a:r>
              <a:rPr lang="en-US" dirty="0"/>
              <a:t>Properties of Nitrocellulose</a:t>
            </a:r>
          </a:p>
        </p:txBody>
      </p:sp>
      <p:sp>
        <p:nvSpPr>
          <p:cNvPr id="5" name="Content Placeholder 4">
            <a:extLst>
              <a:ext uri="{FF2B5EF4-FFF2-40B4-BE49-F238E27FC236}">
                <a16:creationId xmlns:a16="http://schemas.microsoft.com/office/drawing/2014/main" id="{E86FA7D4-91BD-4708-1A44-250E6791AB16}"/>
              </a:ext>
            </a:extLst>
          </p:cNvPr>
          <p:cNvSpPr>
            <a:spLocks noGrp="1"/>
          </p:cNvSpPr>
          <p:nvPr>
            <p:ph sz="quarter" idx="16"/>
          </p:nvPr>
        </p:nvSpPr>
        <p:spPr>
          <a:xfrm>
            <a:off x="566739" y="2476501"/>
            <a:ext cx="7834313" cy="2305044"/>
          </a:xfrm>
        </p:spPr>
        <p:txBody>
          <a:bodyPr/>
          <a:lstStyle/>
          <a:p>
            <a:r>
              <a:rPr lang="en-US" dirty="0"/>
              <a:t>Polymeric nitrate ester manufactured by nitrating cotton or wood cellulose with nitric acid</a:t>
            </a:r>
          </a:p>
          <a:p>
            <a:r>
              <a:rPr lang="en-US" dirty="0"/>
              <a:t>No precise chemical composition – a mixture of polymeric chains of various length and nitrogen content (usually between 12.2 and 13.4%), all having negative oxygen balance</a:t>
            </a:r>
          </a:p>
          <a:p>
            <a:r>
              <a:rPr lang="en-US" dirty="0"/>
              <a:t>Energy (F, Q and T</a:t>
            </a:r>
            <a:r>
              <a:rPr lang="en-US" baseline="-25000" dirty="0"/>
              <a:t>o</a:t>
            </a:r>
            <a:r>
              <a:rPr lang="en-US" dirty="0"/>
              <a:t>) depends upon the number of nitrate groups quoted by % nitrogen content</a:t>
            </a:r>
          </a:p>
          <a:p>
            <a:pPr lvl="1"/>
            <a:r>
              <a:rPr lang="en-US" dirty="0"/>
              <a:t>11.10% N for cellulose dinitrate</a:t>
            </a:r>
          </a:p>
          <a:p>
            <a:pPr lvl="1"/>
            <a:r>
              <a:rPr lang="en-US" dirty="0"/>
              <a:t>14.14% for cellulose trinitrate (theoretical maximum)</a:t>
            </a:r>
          </a:p>
          <a:p>
            <a:r>
              <a:rPr lang="en-US" dirty="0"/>
              <a:t>Solubility increases with % nitrogen, thermal stability decreases with % nitrogen i.e. the ignition temperature reduces</a:t>
            </a:r>
          </a:p>
          <a:p>
            <a:r>
              <a:rPr lang="en-US" dirty="0"/>
              <a:t>Has no melting point and ignites at around 180 </a:t>
            </a:r>
            <a:r>
              <a:rPr lang="en-US" baseline="30000" dirty="0"/>
              <a:t>o</a:t>
            </a:r>
            <a:r>
              <a:rPr lang="en-US" dirty="0"/>
              <a:t>C</a:t>
            </a:r>
          </a:p>
          <a:p>
            <a:r>
              <a:rPr lang="en-US" dirty="0"/>
              <a:t>When dry it is sensitive to impact, friction and ESD</a:t>
            </a:r>
          </a:p>
        </p:txBody>
      </p:sp>
      <p:pic>
        <p:nvPicPr>
          <p:cNvPr id="8" name="Audio 7">
            <a:extLst>
              <a:ext uri="{FF2B5EF4-FFF2-40B4-BE49-F238E27FC236}">
                <a16:creationId xmlns:a16="http://schemas.microsoft.com/office/drawing/2014/main" id="{5A3E5BA0-4BEB-F5C3-8045-72D5FE4827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984045403"/>
      </p:ext>
    </p:extLst>
  </p:cSld>
  <p:clrMapOvr>
    <a:masterClrMapping/>
  </p:clrMapOvr>
  <mc:AlternateContent xmlns:mc="http://schemas.openxmlformats.org/markup-compatibility/2006">
    <mc:Choice xmlns:p14="http://schemas.microsoft.com/office/powerpoint/2010/main" Requires="p14">
      <p:transition spd="slow" p14:dur="2000" advTm="137802"/>
    </mc:Choice>
    <mc:Fallback>
      <p:transition spd="slow" advTm="137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rotWithShape="1">
          <a:blip r:embed="rId4" cstate="screen">
            <a:extLst>
              <a:ext uri="{28A0092B-C50C-407E-A947-70E740481C1C}">
                <a14:useLocalDpi xmlns:a14="http://schemas.microsoft.com/office/drawing/2010/main"/>
              </a:ext>
            </a:extLst>
          </a:blip>
          <a:srcRect/>
          <a:stretch/>
        </p:blipFill>
        <p:spPr>
          <a:xfrm>
            <a:off x="392414" y="1196752"/>
            <a:ext cx="8467265" cy="4536504"/>
          </a:xfrm>
        </p:spPr>
      </p:pic>
      <p:pic>
        <p:nvPicPr>
          <p:cNvPr id="4" name="Audio 3">
            <a:extLst>
              <a:ext uri="{FF2B5EF4-FFF2-40B4-BE49-F238E27FC236}">
                <a16:creationId xmlns:a16="http://schemas.microsoft.com/office/drawing/2014/main" id="{0E56114F-5AB9-25C0-A60E-A1DCFCB0F7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40300446"/>
      </p:ext>
    </p:extLst>
  </p:cSld>
  <p:clrMapOvr>
    <a:masterClrMapping/>
  </p:clrMapOvr>
  <mc:AlternateContent xmlns:mc="http://schemas.openxmlformats.org/markup-compatibility/2006">
    <mc:Choice xmlns:p14="http://schemas.microsoft.com/office/powerpoint/2010/main" Requires="p14">
      <p:transition spd="slow" p14:dur="2000" advTm="123221"/>
    </mc:Choice>
    <mc:Fallback>
      <p:transition spd="slow" advTm="123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4"/>
          <a:stretch>
            <a:fillRect/>
          </a:stretch>
        </p:blipFill>
        <p:spPr>
          <a:xfrm>
            <a:off x="2711712" y="1876094"/>
            <a:ext cx="6163348" cy="3035447"/>
          </a:xfrm>
          <a:prstGeom prst="rect">
            <a:avLst/>
          </a:prstGeom>
        </p:spPr>
      </p:pic>
      <p:pic>
        <p:nvPicPr>
          <p:cNvPr id="6" name="Audio 5">
            <a:extLst>
              <a:ext uri="{FF2B5EF4-FFF2-40B4-BE49-F238E27FC236}">
                <a16:creationId xmlns:a16="http://schemas.microsoft.com/office/drawing/2014/main" id="{5B5F4CC0-5C36-F1E0-A311-4730167EBB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66597220"/>
      </p:ext>
    </p:extLst>
  </p:cSld>
  <p:clrMapOvr>
    <a:masterClrMapping/>
  </p:clrMapOvr>
  <mc:AlternateContent xmlns:mc="http://schemas.openxmlformats.org/markup-compatibility/2006">
    <mc:Choice xmlns:p14="http://schemas.microsoft.com/office/powerpoint/2010/main" Requires="p14">
      <p:transition spd="slow" p14:dur="2000" advTm="104832"/>
    </mc:Choice>
    <mc:Fallback>
      <p:transition spd="slow" advTm="104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520539" y="2061039"/>
            <a:ext cx="8102927" cy="2898742"/>
          </a:xfrm>
        </p:spPr>
        <p:txBody>
          <a:bodyPr wrap="square"/>
          <a:lstStyle/>
          <a:p>
            <a:r>
              <a:rPr lang="en-GB" dirty="0"/>
              <a:t>To summarise, the calorimetric value of a gun propellant composition can be adjusted by: </a:t>
            </a:r>
          </a:p>
          <a:p>
            <a:endParaRPr lang="en-GB" dirty="0"/>
          </a:p>
          <a:p>
            <a:pPr marL="385763" indent="-385763">
              <a:buFont typeface="+mj-lt"/>
              <a:buAutoNum type="arabicPeriod"/>
            </a:pPr>
            <a:r>
              <a:rPr lang="en-GB" dirty="0"/>
              <a:t>Varying the nitrogen content, and hence the oxygen content of the universal ingredient NC </a:t>
            </a:r>
          </a:p>
          <a:p>
            <a:pPr marL="385763" indent="-385763">
              <a:buFont typeface="+mj-lt"/>
              <a:buAutoNum type="arabicPeriod"/>
            </a:pPr>
            <a:r>
              <a:rPr lang="en-GB" dirty="0"/>
              <a:t>Varying the proportion (if any) of NG </a:t>
            </a:r>
          </a:p>
          <a:p>
            <a:pPr marL="385763" indent="-385763">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4459179" y="1124832"/>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2700" dirty="0">
                <a:solidFill>
                  <a:prstClr val="white"/>
                </a:solidFill>
                <a:latin typeface="Calibri" panose="020F0502020204030204"/>
              </a:rPr>
              <a:t>Adjusting the calorimetric value?</a:t>
            </a:r>
          </a:p>
        </p:txBody>
      </p:sp>
      <p:pic>
        <p:nvPicPr>
          <p:cNvPr id="6" name="Audio 5">
            <a:extLst>
              <a:ext uri="{FF2B5EF4-FFF2-40B4-BE49-F238E27FC236}">
                <a16:creationId xmlns:a16="http://schemas.microsoft.com/office/drawing/2014/main" id="{A5D4B2A9-FC43-1106-C842-32FAEE20E0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67160189"/>
      </p:ext>
    </p:extLst>
  </p:cSld>
  <p:clrMapOvr>
    <a:masterClrMapping/>
  </p:clrMapOvr>
  <mc:AlternateContent xmlns:mc="http://schemas.openxmlformats.org/markup-compatibility/2006">
    <mc:Choice xmlns:p14="http://schemas.microsoft.com/office/powerpoint/2010/main" Requires="p14">
      <p:transition spd="slow" p14:dur="2000" advTm="63509"/>
    </mc:Choice>
    <mc:Fallback>
      <p:transition spd="slow" advTm="6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3563888" y="188640"/>
            <a:ext cx="5813272" cy="761238"/>
          </a:xfrm>
          <a:prstGeom prst="rect">
            <a:avLst/>
          </a:prstGeom>
        </p:spPr>
        <p:txBody>
          <a:bodyPr vert="horz" lIns="68580" tIns="34290" rIns="68580" bIns="3429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ct val="0"/>
              </a:spcBef>
              <a:spcAft>
                <a:spcPts val="450"/>
              </a:spcAft>
            </a:pPr>
            <a:r>
              <a:rPr lang="en-US" sz="3300" dirty="0">
                <a:latin typeface="Calibri Light" panose="020F0302020204030204"/>
              </a:rPr>
              <a:t>Summary – Gun Propellants</a:t>
            </a: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3917632904"/>
              </p:ext>
            </p:extLst>
          </p:nvPr>
        </p:nvGraphicFramePr>
        <p:xfrm>
          <a:off x="395536" y="1412776"/>
          <a:ext cx="8352927" cy="3744416"/>
        </p:xfrm>
        <a:graphic>
          <a:graphicData uri="http://schemas.openxmlformats.org/drawingml/2006/table">
            <a:tbl>
              <a:tblPr firstRow="1" bandRow="1">
                <a:tableStyleId>{5C22544A-7EE6-4342-B048-85BDC9FD1C3A}</a:tableStyleId>
              </a:tblPr>
              <a:tblGrid>
                <a:gridCol w="1705023">
                  <a:extLst>
                    <a:ext uri="{9D8B030D-6E8A-4147-A177-3AD203B41FA5}">
                      <a16:colId xmlns:a16="http://schemas.microsoft.com/office/drawing/2014/main" val="3503424571"/>
                    </a:ext>
                  </a:extLst>
                </a:gridCol>
                <a:gridCol w="1661976">
                  <a:extLst>
                    <a:ext uri="{9D8B030D-6E8A-4147-A177-3AD203B41FA5}">
                      <a16:colId xmlns:a16="http://schemas.microsoft.com/office/drawing/2014/main" val="2118399787"/>
                    </a:ext>
                  </a:extLst>
                </a:gridCol>
                <a:gridCol w="1469312">
                  <a:extLst>
                    <a:ext uri="{9D8B030D-6E8A-4147-A177-3AD203B41FA5}">
                      <a16:colId xmlns:a16="http://schemas.microsoft.com/office/drawing/2014/main" val="1116831723"/>
                    </a:ext>
                  </a:extLst>
                </a:gridCol>
                <a:gridCol w="1854640">
                  <a:extLst>
                    <a:ext uri="{9D8B030D-6E8A-4147-A177-3AD203B41FA5}">
                      <a16:colId xmlns:a16="http://schemas.microsoft.com/office/drawing/2014/main" val="3274344663"/>
                    </a:ext>
                  </a:extLst>
                </a:gridCol>
                <a:gridCol w="1661976">
                  <a:extLst>
                    <a:ext uri="{9D8B030D-6E8A-4147-A177-3AD203B41FA5}">
                      <a16:colId xmlns:a16="http://schemas.microsoft.com/office/drawing/2014/main" val="135021027"/>
                    </a:ext>
                  </a:extLst>
                </a:gridCol>
              </a:tblGrid>
              <a:tr h="568475">
                <a:tc>
                  <a:txBody>
                    <a:bodyPr/>
                    <a:lstStyle/>
                    <a:p>
                      <a:r>
                        <a:rPr lang="en-US" sz="1400"/>
                        <a:t>Propellant</a:t>
                      </a:r>
                    </a:p>
                  </a:txBody>
                  <a:tcPr marL="61508" marR="61508" marT="30755" marB="30755"/>
                </a:tc>
                <a:tc>
                  <a:txBody>
                    <a:bodyPr/>
                    <a:lstStyle/>
                    <a:p>
                      <a:r>
                        <a:rPr lang="en-US" sz="1400"/>
                        <a:t>Constituent</a:t>
                      </a:r>
                    </a:p>
                  </a:txBody>
                  <a:tcPr marL="61508" marR="61508" marT="30755" marB="30755"/>
                </a:tc>
                <a:tc>
                  <a:txBody>
                    <a:bodyPr/>
                    <a:lstStyle/>
                    <a:p>
                      <a:r>
                        <a:rPr lang="en-US" sz="1400"/>
                        <a:t>Q (Jg</a:t>
                      </a:r>
                      <a:r>
                        <a:rPr lang="en-US" sz="1400" baseline="30000"/>
                        <a:t>-1</a:t>
                      </a:r>
                      <a:r>
                        <a:rPr lang="en-US" sz="1400"/>
                        <a:t>)</a:t>
                      </a:r>
                    </a:p>
                  </a:txBody>
                  <a:tcPr marL="61508" marR="61508" marT="30755" marB="30755"/>
                </a:tc>
                <a:tc>
                  <a:txBody>
                    <a:bodyPr/>
                    <a:lstStyle/>
                    <a:p>
                      <a:r>
                        <a:rPr lang="en-US" sz="1400"/>
                        <a:t>Flame Temperature (T</a:t>
                      </a:r>
                      <a:r>
                        <a:rPr lang="en-US" sz="1400" baseline="-25000"/>
                        <a:t>o</a:t>
                      </a:r>
                      <a:r>
                        <a:rPr lang="en-US" sz="1400"/>
                        <a:t>) K</a:t>
                      </a:r>
                    </a:p>
                  </a:txBody>
                  <a:tcPr marL="61508" marR="61508" marT="30755" marB="30755"/>
                </a:tc>
                <a:tc>
                  <a:txBody>
                    <a:bodyPr/>
                    <a:lstStyle/>
                    <a:p>
                      <a:r>
                        <a:rPr lang="en-US" sz="1400"/>
                        <a:t>Force Constant (Jg-</a:t>
                      </a:r>
                      <a:r>
                        <a:rPr lang="en-US" sz="1400" baseline="30000"/>
                        <a:t>1</a:t>
                      </a:r>
                      <a:r>
                        <a:rPr lang="en-US" sz="1400"/>
                        <a:t>)</a:t>
                      </a:r>
                    </a:p>
                  </a:txBody>
                  <a:tcPr marL="61508" marR="61508" marT="30755" marB="30755"/>
                </a:tc>
                <a:extLst>
                  <a:ext uri="{0D108BD9-81ED-4DB2-BD59-A6C34878D82A}">
                    <a16:rowId xmlns:a16="http://schemas.microsoft.com/office/drawing/2014/main" val="3855701960"/>
                  </a:ext>
                </a:extLst>
              </a:tr>
              <a:tr h="333568">
                <a:tc>
                  <a:txBody>
                    <a:bodyPr/>
                    <a:lstStyle/>
                    <a:p>
                      <a:r>
                        <a:rPr lang="en-US" sz="1400"/>
                        <a:t>Single Base</a:t>
                      </a:r>
                    </a:p>
                  </a:txBody>
                  <a:tcPr marL="61508" marR="61508" marT="30755" marB="30755"/>
                </a:tc>
                <a:tc>
                  <a:txBody>
                    <a:bodyPr/>
                    <a:lstStyle/>
                    <a:p>
                      <a:r>
                        <a:rPr lang="en-US" sz="1400"/>
                        <a:t>NC</a:t>
                      </a:r>
                    </a:p>
                  </a:txBody>
                  <a:tcPr marL="61508" marR="61508" marT="30755" marB="30755"/>
                </a:tc>
                <a:tc>
                  <a:txBody>
                    <a:bodyPr/>
                    <a:lstStyle/>
                    <a:p>
                      <a:r>
                        <a:rPr lang="en-US" sz="1400"/>
                        <a:t>3100 - 3700</a:t>
                      </a:r>
                    </a:p>
                  </a:txBody>
                  <a:tcPr marL="61508" marR="61508" marT="30755" marB="30755"/>
                </a:tc>
                <a:tc>
                  <a:txBody>
                    <a:bodyPr/>
                    <a:lstStyle/>
                    <a:p>
                      <a:r>
                        <a:rPr lang="en-US" sz="1400"/>
                        <a:t>2500 - 3000</a:t>
                      </a:r>
                    </a:p>
                  </a:txBody>
                  <a:tcPr marL="61508" marR="61508" marT="30755" marB="30755"/>
                </a:tc>
                <a:tc>
                  <a:txBody>
                    <a:bodyPr/>
                    <a:lstStyle/>
                    <a:p>
                      <a:r>
                        <a:rPr lang="en-US" sz="1400"/>
                        <a:t>920 - 1075</a:t>
                      </a:r>
                    </a:p>
                  </a:txBody>
                  <a:tcPr marL="61508" marR="61508" marT="30755" marB="30755"/>
                </a:tc>
                <a:extLst>
                  <a:ext uri="{0D108BD9-81ED-4DB2-BD59-A6C34878D82A}">
                    <a16:rowId xmlns:a16="http://schemas.microsoft.com/office/drawing/2014/main" val="2944517915"/>
                  </a:ext>
                </a:extLst>
              </a:tr>
              <a:tr h="333568">
                <a:tc>
                  <a:txBody>
                    <a:bodyPr/>
                    <a:lstStyle/>
                    <a:p>
                      <a:r>
                        <a:rPr lang="en-US" sz="1400"/>
                        <a:t>Double Base </a:t>
                      </a:r>
                    </a:p>
                  </a:txBody>
                  <a:tcPr marL="61508" marR="61508" marT="30755" marB="30755"/>
                </a:tc>
                <a:tc>
                  <a:txBody>
                    <a:bodyPr/>
                    <a:lstStyle/>
                    <a:p>
                      <a:r>
                        <a:rPr lang="en-US" sz="1400"/>
                        <a:t>NC+NG</a:t>
                      </a:r>
                    </a:p>
                  </a:txBody>
                  <a:tcPr marL="61508" marR="61508" marT="30755" marB="30755"/>
                </a:tc>
                <a:tc>
                  <a:txBody>
                    <a:bodyPr/>
                    <a:lstStyle/>
                    <a:p>
                      <a:r>
                        <a:rPr lang="en-US" sz="1400"/>
                        <a:t>4300 - 5200</a:t>
                      </a:r>
                    </a:p>
                  </a:txBody>
                  <a:tcPr marL="61508" marR="61508" marT="30755" marB="30755"/>
                </a:tc>
                <a:tc>
                  <a:txBody>
                    <a:bodyPr/>
                    <a:lstStyle/>
                    <a:p>
                      <a:r>
                        <a:rPr lang="en-US" sz="1400"/>
                        <a:t>2600 - 3600</a:t>
                      </a:r>
                    </a:p>
                  </a:txBody>
                  <a:tcPr marL="61508" marR="61508" marT="30755" marB="30755"/>
                </a:tc>
                <a:tc>
                  <a:txBody>
                    <a:bodyPr/>
                    <a:lstStyle/>
                    <a:p>
                      <a:r>
                        <a:rPr lang="en-US" sz="1400"/>
                        <a:t>1075 - 1175</a:t>
                      </a:r>
                    </a:p>
                  </a:txBody>
                  <a:tcPr marL="61508" marR="61508" marT="30755" marB="30755"/>
                </a:tc>
                <a:extLst>
                  <a:ext uri="{0D108BD9-81ED-4DB2-BD59-A6C34878D82A}">
                    <a16:rowId xmlns:a16="http://schemas.microsoft.com/office/drawing/2014/main" val="352386833"/>
                  </a:ext>
                </a:extLst>
              </a:tr>
              <a:tr h="333568">
                <a:tc>
                  <a:txBody>
                    <a:bodyPr/>
                    <a:lstStyle/>
                    <a:p>
                      <a:r>
                        <a:rPr lang="en-US" sz="1400"/>
                        <a:t>Triple Base</a:t>
                      </a:r>
                    </a:p>
                  </a:txBody>
                  <a:tcPr marL="61508" marR="61508" marT="30755" marB="30755"/>
                </a:tc>
                <a:tc>
                  <a:txBody>
                    <a:bodyPr/>
                    <a:lstStyle/>
                    <a:p>
                      <a:r>
                        <a:rPr lang="en-US" sz="1400"/>
                        <a:t>NC+NG+NQ</a:t>
                      </a:r>
                    </a:p>
                  </a:txBody>
                  <a:tcPr marL="61508" marR="61508" marT="30755" marB="30755"/>
                </a:tc>
                <a:tc>
                  <a:txBody>
                    <a:bodyPr/>
                    <a:lstStyle/>
                    <a:p>
                      <a:r>
                        <a:rPr lang="en-US" sz="1400"/>
                        <a:t>3200 - 3700</a:t>
                      </a:r>
                    </a:p>
                  </a:txBody>
                  <a:tcPr marL="61508" marR="61508" marT="30755" marB="30755"/>
                </a:tc>
                <a:tc>
                  <a:txBody>
                    <a:bodyPr/>
                    <a:lstStyle/>
                    <a:p>
                      <a:r>
                        <a:rPr lang="en-US" sz="1400"/>
                        <a:t>2400 - 3300</a:t>
                      </a:r>
                    </a:p>
                  </a:txBody>
                  <a:tcPr marL="61508" marR="61508" marT="30755" marB="30755"/>
                </a:tc>
                <a:tc>
                  <a:txBody>
                    <a:bodyPr/>
                    <a:lstStyle/>
                    <a:p>
                      <a:r>
                        <a:rPr lang="en-US" sz="1400"/>
                        <a:t>1000 - 1100</a:t>
                      </a:r>
                    </a:p>
                  </a:txBody>
                  <a:tcPr marL="61508" marR="61508" marT="30755" marB="30755"/>
                </a:tc>
                <a:extLst>
                  <a:ext uri="{0D108BD9-81ED-4DB2-BD59-A6C34878D82A}">
                    <a16:rowId xmlns:a16="http://schemas.microsoft.com/office/drawing/2014/main" val="980850869"/>
                  </a:ext>
                </a:extLst>
              </a:tr>
              <a:tr h="803381">
                <a:tc>
                  <a:txBody>
                    <a:bodyPr/>
                    <a:lstStyle/>
                    <a:p>
                      <a:r>
                        <a:rPr lang="en-US" sz="1400"/>
                        <a:t>Multi-Base, High Energy or Nitramine</a:t>
                      </a:r>
                    </a:p>
                  </a:txBody>
                  <a:tcPr marL="61508" marR="61508" marT="30755" marB="30755"/>
                </a:tc>
                <a:tc>
                  <a:txBody>
                    <a:bodyPr/>
                    <a:lstStyle/>
                    <a:p>
                      <a:r>
                        <a:rPr lang="en-US" sz="1400"/>
                        <a:t>NC+NG+NQ+RDX (NTO etc)</a:t>
                      </a:r>
                    </a:p>
                  </a:txBody>
                  <a:tcPr marL="61508" marR="61508" marT="30755" marB="30755"/>
                </a:tc>
                <a:tc>
                  <a:txBody>
                    <a:bodyPr/>
                    <a:lstStyle/>
                    <a:p>
                      <a:endParaRPr lang="en-US" sz="1400"/>
                    </a:p>
                  </a:txBody>
                  <a:tcPr marL="61508" marR="61508" marT="30755" marB="30755"/>
                </a:tc>
                <a:tc>
                  <a:txBody>
                    <a:bodyPr/>
                    <a:lstStyle/>
                    <a:p>
                      <a:r>
                        <a:rPr lang="en-US" sz="1400"/>
                        <a:t>2900 - 3200</a:t>
                      </a:r>
                    </a:p>
                  </a:txBody>
                  <a:tcPr marL="61508" marR="61508" marT="30755" marB="30755"/>
                </a:tc>
                <a:tc>
                  <a:txBody>
                    <a:bodyPr/>
                    <a:lstStyle/>
                    <a:p>
                      <a:r>
                        <a:rPr lang="en-US" sz="1400"/>
                        <a:t>1100 - 1250</a:t>
                      </a:r>
                    </a:p>
                  </a:txBody>
                  <a:tcPr marL="61508" marR="61508" marT="30755" marB="30755"/>
                </a:tc>
                <a:extLst>
                  <a:ext uri="{0D108BD9-81ED-4DB2-BD59-A6C34878D82A}">
                    <a16:rowId xmlns:a16="http://schemas.microsoft.com/office/drawing/2014/main" val="2296481560"/>
                  </a:ext>
                </a:extLst>
              </a:tr>
              <a:tr h="803381">
                <a:tc>
                  <a:txBody>
                    <a:bodyPr/>
                    <a:lstStyle/>
                    <a:p>
                      <a:r>
                        <a:rPr lang="en-US" sz="1400"/>
                        <a:t>LOVA</a:t>
                      </a:r>
                    </a:p>
                  </a:txBody>
                  <a:tcPr marL="61508" marR="61508" marT="30755" marB="30755"/>
                </a:tc>
                <a:tc>
                  <a:txBody>
                    <a:bodyPr/>
                    <a:lstStyle/>
                    <a:p>
                      <a:r>
                        <a:rPr lang="en-US" sz="1400"/>
                        <a:t>HMX/RDX+Binder+</a:t>
                      </a:r>
                    </a:p>
                    <a:p>
                      <a:r>
                        <a:rPr lang="en-US" sz="1400"/>
                        <a:t>Plasticiser</a:t>
                      </a:r>
                    </a:p>
                  </a:txBody>
                  <a:tcPr marL="61508" marR="61508" marT="30755" marB="30755"/>
                </a:tc>
                <a:tc>
                  <a:txBody>
                    <a:bodyPr/>
                    <a:lstStyle/>
                    <a:p>
                      <a:r>
                        <a:rPr lang="en-US" sz="1400"/>
                        <a:t>3410</a:t>
                      </a:r>
                    </a:p>
                  </a:txBody>
                  <a:tcPr marL="61508" marR="61508" marT="30755" marB="30755"/>
                </a:tc>
                <a:tc>
                  <a:txBody>
                    <a:bodyPr/>
                    <a:lstStyle/>
                    <a:p>
                      <a:r>
                        <a:rPr lang="en-US" sz="1400"/>
                        <a:t>2853</a:t>
                      </a:r>
                    </a:p>
                  </a:txBody>
                  <a:tcPr marL="61508" marR="61508" marT="30755" marB="30755"/>
                </a:tc>
                <a:tc>
                  <a:txBody>
                    <a:bodyPr/>
                    <a:lstStyle/>
                    <a:p>
                      <a:r>
                        <a:rPr lang="en-US" sz="1400"/>
                        <a:t>1100 - 1300</a:t>
                      </a:r>
                    </a:p>
                  </a:txBody>
                  <a:tcPr marL="61508" marR="61508" marT="30755" marB="30755"/>
                </a:tc>
                <a:extLst>
                  <a:ext uri="{0D108BD9-81ED-4DB2-BD59-A6C34878D82A}">
                    <a16:rowId xmlns:a16="http://schemas.microsoft.com/office/drawing/2014/main" val="1314287193"/>
                  </a:ext>
                </a:extLst>
              </a:tr>
              <a:tr h="568475">
                <a:tc>
                  <a:txBody>
                    <a:bodyPr/>
                    <a:lstStyle/>
                    <a:p>
                      <a:r>
                        <a:rPr lang="en-US" sz="1400"/>
                        <a:t>HAN</a:t>
                      </a:r>
                    </a:p>
                  </a:txBody>
                  <a:tcPr marL="61508" marR="61508" marT="30755" marB="30755"/>
                </a:tc>
                <a:tc>
                  <a:txBody>
                    <a:bodyPr/>
                    <a:lstStyle/>
                    <a:p>
                      <a:r>
                        <a:rPr lang="en-US" sz="1400"/>
                        <a:t>HAN, Nitrate salt of amine, water</a:t>
                      </a:r>
                    </a:p>
                  </a:txBody>
                  <a:tcPr marL="61508" marR="61508" marT="30755" marB="30755"/>
                </a:tc>
                <a:tc>
                  <a:txBody>
                    <a:bodyPr/>
                    <a:lstStyle/>
                    <a:p>
                      <a:endParaRPr lang="en-US" sz="1400"/>
                    </a:p>
                  </a:txBody>
                  <a:tcPr marL="61508" marR="61508" marT="30755" marB="30755"/>
                </a:tc>
                <a:tc>
                  <a:txBody>
                    <a:bodyPr/>
                    <a:lstStyle/>
                    <a:p>
                      <a:r>
                        <a:rPr lang="en-US" sz="1400"/>
                        <a:t>2730</a:t>
                      </a:r>
                    </a:p>
                  </a:txBody>
                  <a:tcPr marL="61508" marR="61508" marT="30755" marB="30755"/>
                </a:tc>
                <a:tc>
                  <a:txBody>
                    <a:bodyPr/>
                    <a:lstStyle/>
                    <a:p>
                      <a:r>
                        <a:rPr lang="en-US" sz="1400" dirty="0"/>
                        <a:t>970 - 1000</a:t>
                      </a:r>
                    </a:p>
                  </a:txBody>
                  <a:tcPr marL="61508" marR="61508" marT="30755" marB="30755"/>
                </a:tc>
                <a:extLst>
                  <a:ext uri="{0D108BD9-81ED-4DB2-BD59-A6C34878D82A}">
                    <a16:rowId xmlns:a16="http://schemas.microsoft.com/office/drawing/2014/main" val="3877072594"/>
                  </a:ext>
                </a:extLst>
              </a:tr>
            </a:tbl>
          </a:graphicData>
        </a:graphic>
      </p:graphicFrame>
      <p:pic>
        <p:nvPicPr>
          <p:cNvPr id="6" name="Audio 5">
            <a:extLst>
              <a:ext uri="{FF2B5EF4-FFF2-40B4-BE49-F238E27FC236}">
                <a16:creationId xmlns:a16="http://schemas.microsoft.com/office/drawing/2014/main" id="{D46397EA-3DF8-B34D-02E5-1E4ABB684E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23559648"/>
      </p:ext>
    </p:extLst>
  </p:cSld>
  <p:clrMapOvr>
    <a:masterClrMapping/>
  </p:clrMapOvr>
  <mc:AlternateContent xmlns:mc="http://schemas.openxmlformats.org/markup-compatibility/2006">
    <mc:Choice xmlns:p14="http://schemas.microsoft.com/office/powerpoint/2010/main" Requires="p14">
      <p:transition spd="slow" p14:dur="2000" advTm="87285"/>
    </mc:Choice>
    <mc:Fallback>
      <p:transition spd="slow" advTm="87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F5D9-B5A0-96EB-075F-359F00EAB785}"/>
              </a:ext>
            </a:extLst>
          </p:cNvPr>
          <p:cNvSpPr>
            <a:spLocks noGrp="1"/>
          </p:cNvSpPr>
          <p:nvPr>
            <p:ph type="ctrTitle"/>
          </p:nvPr>
        </p:nvSpPr>
        <p:spPr>
          <a:xfrm>
            <a:off x="675091" y="2025904"/>
            <a:ext cx="6619244" cy="783623"/>
          </a:xfrm>
        </p:spPr>
        <p:txBody>
          <a:bodyPr/>
          <a:lstStyle/>
          <a:p>
            <a:r>
              <a:rPr lang="en-GB" sz="3300" dirty="0"/>
              <a:t>Pyrotechnic Revision Slides</a:t>
            </a:r>
          </a:p>
        </p:txBody>
      </p:sp>
      <p:sp>
        <p:nvSpPr>
          <p:cNvPr id="3" name="Subtitle 2">
            <a:extLst>
              <a:ext uri="{FF2B5EF4-FFF2-40B4-BE49-F238E27FC236}">
                <a16:creationId xmlns:a16="http://schemas.microsoft.com/office/drawing/2014/main" id="{95F055D6-D512-D68F-9D7F-6F58B32F3BF1}"/>
              </a:ext>
            </a:extLst>
          </p:cNvPr>
          <p:cNvSpPr>
            <a:spLocks noGrp="1"/>
          </p:cNvSpPr>
          <p:nvPr>
            <p:ph type="subTitle" idx="1"/>
          </p:nvPr>
        </p:nvSpPr>
        <p:spPr>
          <a:xfrm>
            <a:off x="1383377" y="2984366"/>
            <a:ext cx="6619244" cy="646065"/>
          </a:xfrm>
        </p:spPr>
        <p:txBody>
          <a:bodyPr>
            <a:normAutofit/>
          </a:bodyPr>
          <a:lstStyle/>
          <a:p>
            <a:r>
              <a:rPr lang="en-GB" sz="2100" dirty="0"/>
              <a:t>2025/26</a:t>
            </a:r>
          </a:p>
        </p:txBody>
      </p:sp>
    </p:spTree>
    <p:extLst>
      <p:ext uri="{BB962C8B-B14F-4D97-AF65-F5344CB8AC3E}">
        <p14:creationId xmlns:p14="http://schemas.microsoft.com/office/powerpoint/2010/main" val="30001140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B421-B942-52A9-6E7F-30AA5CB8B97B}"/>
              </a:ext>
            </a:extLst>
          </p:cNvPr>
          <p:cNvSpPr>
            <a:spLocks noGrp="1"/>
          </p:cNvSpPr>
          <p:nvPr>
            <p:ph type="title"/>
          </p:nvPr>
        </p:nvSpPr>
        <p:spPr>
          <a:xfrm>
            <a:off x="132291" y="1023847"/>
            <a:ext cx="7405099" cy="1050398"/>
          </a:xfrm>
        </p:spPr>
        <p:txBody>
          <a:bodyPr/>
          <a:lstStyle/>
          <a:p>
            <a:r>
              <a:rPr lang="en-GB" dirty="0"/>
              <a:t>What is a pyrotechnic composition?</a:t>
            </a:r>
          </a:p>
        </p:txBody>
      </p:sp>
      <p:sp>
        <p:nvSpPr>
          <p:cNvPr id="3" name="Content Placeholder 2">
            <a:extLst>
              <a:ext uri="{FF2B5EF4-FFF2-40B4-BE49-F238E27FC236}">
                <a16:creationId xmlns:a16="http://schemas.microsoft.com/office/drawing/2014/main" id="{02536147-326C-D8EE-F3AA-06361E42D84A}"/>
              </a:ext>
            </a:extLst>
          </p:cNvPr>
          <p:cNvSpPr>
            <a:spLocks noGrp="1"/>
          </p:cNvSpPr>
          <p:nvPr>
            <p:ph idx="1"/>
          </p:nvPr>
        </p:nvSpPr>
        <p:spPr/>
        <p:txBody>
          <a:bodyPr>
            <a:normAutofit/>
          </a:bodyPr>
          <a:lstStyle/>
          <a:p>
            <a:r>
              <a:rPr lang="en-GB" dirty="0"/>
              <a:t>A pyrotechnic composition is best defined as a mixture of a fuel and an oxidiser formulated to deliver a specified effect.</a:t>
            </a:r>
          </a:p>
          <a:p>
            <a:r>
              <a:rPr lang="en-GB" dirty="0"/>
              <a:t>We need to achieve a variety of effects, Heat, light, delays, flashes bangs and whistles, so we use an array of elements from the periodic table and their compounds.</a:t>
            </a:r>
          </a:p>
          <a:p>
            <a:r>
              <a:rPr lang="en-GB" dirty="0"/>
              <a:t>The array of effects leads to an array of safety and performance characteristics. It’s important to understand what the materials are sensitive to (Friction, Impact and Static Discharge) and also what happens when they do go off!</a:t>
            </a:r>
          </a:p>
          <a:p>
            <a:r>
              <a:rPr lang="en-GB" dirty="0"/>
              <a:t>Pyrotechnics are NOT designed to detonate. (Though some will if accidentally given the wrong conditions e.g. confinement)</a:t>
            </a:r>
          </a:p>
          <a:p>
            <a:pPr lvl="1"/>
            <a:r>
              <a:rPr lang="en-GB" dirty="0"/>
              <a:t>Some formulations for the effects are given in the following slides.</a:t>
            </a:r>
          </a:p>
          <a:p>
            <a:endParaRPr lang="en-GB" dirty="0"/>
          </a:p>
        </p:txBody>
      </p:sp>
    </p:spTree>
    <p:extLst>
      <p:ext uri="{BB962C8B-B14F-4D97-AF65-F5344CB8AC3E}">
        <p14:creationId xmlns:p14="http://schemas.microsoft.com/office/powerpoint/2010/main" val="9630806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33"/>
          <p:cNvSpPr>
            <a:spLocks noChangeArrowheads="1"/>
          </p:cNvSpPr>
          <p:nvPr/>
        </p:nvSpPr>
        <p:spPr bwMode="auto">
          <a:xfrm>
            <a:off x="5581651" y="2501505"/>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87" name="Rectangle 216"/>
          <p:cNvSpPr>
            <a:spLocks noChangeArrowheads="1"/>
          </p:cNvSpPr>
          <p:nvPr/>
        </p:nvSpPr>
        <p:spPr bwMode="auto">
          <a:xfrm>
            <a:off x="2006205" y="2870599"/>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88" name="Rectangle 217"/>
          <p:cNvSpPr>
            <a:spLocks noChangeArrowheads="1"/>
          </p:cNvSpPr>
          <p:nvPr/>
        </p:nvSpPr>
        <p:spPr bwMode="auto">
          <a:xfrm>
            <a:off x="2012157" y="321707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89" name="Rectangle 219"/>
          <p:cNvSpPr>
            <a:spLocks noChangeArrowheads="1"/>
          </p:cNvSpPr>
          <p:nvPr/>
        </p:nvSpPr>
        <p:spPr bwMode="auto">
          <a:xfrm>
            <a:off x="2007395" y="3907633"/>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0" name="Rectangle 220"/>
          <p:cNvSpPr>
            <a:spLocks noChangeArrowheads="1"/>
          </p:cNvSpPr>
          <p:nvPr/>
        </p:nvSpPr>
        <p:spPr bwMode="auto">
          <a:xfrm>
            <a:off x="2302670" y="3904061"/>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1" name="Rectangle 221"/>
          <p:cNvSpPr>
            <a:spLocks noChangeArrowheads="1"/>
          </p:cNvSpPr>
          <p:nvPr/>
        </p:nvSpPr>
        <p:spPr bwMode="auto">
          <a:xfrm>
            <a:off x="2296717" y="3565924"/>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2" name="Rectangle 222"/>
          <p:cNvSpPr>
            <a:spLocks noChangeArrowheads="1"/>
          </p:cNvSpPr>
          <p:nvPr/>
        </p:nvSpPr>
        <p:spPr bwMode="auto">
          <a:xfrm>
            <a:off x="2301479" y="3218261"/>
            <a:ext cx="26550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3" name="Rectangle 224"/>
          <p:cNvSpPr>
            <a:spLocks noChangeArrowheads="1"/>
          </p:cNvSpPr>
          <p:nvPr/>
        </p:nvSpPr>
        <p:spPr bwMode="auto">
          <a:xfrm>
            <a:off x="2301479" y="2865836"/>
            <a:ext cx="26550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4" name="Rectangle 225"/>
          <p:cNvSpPr>
            <a:spLocks noChangeArrowheads="1"/>
          </p:cNvSpPr>
          <p:nvPr/>
        </p:nvSpPr>
        <p:spPr bwMode="auto">
          <a:xfrm>
            <a:off x="2901555" y="3218261"/>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5" name="Rectangle 226"/>
          <p:cNvSpPr>
            <a:spLocks noChangeArrowheads="1"/>
          </p:cNvSpPr>
          <p:nvPr/>
        </p:nvSpPr>
        <p:spPr bwMode="auto">
          <a:xfrm>
            <a:off x="2901555" y="3561161"/>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6" name="Rectangle 227"/>
          <p:cNvSpPr>
            <a:spLocks noChangeArrowheads="1"/>
          </p:cNvSpPr>
          <p:nvPr/>
        </p:nvSpPr>
        <p:spPr bwMode="auto">
          <a:xfrm>
            <a:off x="2892030" y="3908824"/>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7" name="Rectangle 228"/>
          <p:cNvSpPr>
            <a:spLocks noChangeArrowheads="1"/>
          </p:cNvSpPr>
          <p:nvPr/>
        </p:nvSpPr>
        <p:spPr bwMode="auto">
          <a:xfrm>
            <a:off x="3506392" y="3220642"/>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8" name="Rectangle 229"/>
          <p:cNvSpPr>
            <a:spLocks noChangeArrowheads="1"/>
          </p:cNvSpPr>
          <p:nvPr/>
        </p:nvSpPr>
        <p:spPr bwMode="auto">
          <a:xfrm>
            <a:off x="3792142" y="319683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399" name="Rectangle 230"/>
          <p:cNvSpPr>
            <a:spLocks noChangeArrowheads="1"/>
          </p:cNvSpPr>
          <p:nvPr/>
        </p:nvSpPr>
        <p:spPr bwMode="auto">
          <a:xfrm>
            <a:off x="4101705" y="319683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0" name="Rectangle 231"/>
          <p:cNvSpPr>
            <a:spLocks noChangeArrowheads="1"/>
          </p:cNvSpPr>
          <p:nvPr/>
        </p:nvSpPr>
        <p:spPr bwMode="auto">
          <a:xfrm>
            <a:off x="4997055" y="319683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1" name="Rectangle 232"/>
          <p:cNvSpPr>
            <a:spLocks noChangeArrowheads="1"/>
          </p:cNvSpPr>
          <p:nvPr/>
        </p:nvSpPr>
        <p:spPr bwMode="auto">
          <a:xfrm>
            <a:off x="5295901" y="319683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2" name="Rectangle 234"/>
          <p:cNvSpPr>
            <a:spLocks noChangeArrowheads="1"/>
          </p:cNvSpPr>
          <p:nvPr/>
        </p:nvSpPr>
        <p:spPr bwMode="auto">
          <a:xfrm>
            <a:off x="5586414" y="2862264"/>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3" name="Rectangle 235"/>
          <p:cNvSpPr>
            <a:spLocks noChangeArrowheads="1"/>
          </p:cNvSpPr>
          <p:nvPr/>
        </p:nvSpPr>
        <p:spPr bwMode="auto">
          <a:xfrm>
            <a:off x="5881689" y="2847976"/>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4" name="Rectangle 236"/>
          <p:cNvSpPr>
            <a:spLocks noChangeArrowheads="1"/>
          </p:cNvSpPr>
          <p:nvPr/>
        </p:nvSpPr>
        <p:spPr bwMode="auto">
          <a:xfrm>
            <a:off x="6181726" y="2852739"/>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5" name="Rectangle 238"/>
          <p:cNvSpPr>
            <a:spLocks noChangeArrowheads="1"/>
          </p:cNvSpPr>
          <p:nvPr/>
        </p:nvSpPr>
        <p:spPr bwMode="auto">
          <a:xfrm>
            <a:off x="6780611" y="2495551"/>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6" name="Rectangle 239"/>
          <p:cNvSpPr>
            <a:spLocks noChangeArrowheads="1"/>
          </p:cNvSpPr>
          <p:nvPr/>
        </p:nvSpPr>
        <p:spPr bwMode="auto">
          <a:xfrm>
            <a:off x="6790136" y="2857501"/>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7" name="Rectangle 240"/>
          <p:cNvSpPr>
            <a:spLocks noChangeArrowheads="1"/>
          </p:cNvSpPr>
          <p:nvPr/>
        </p:nvSpPr>
        <p:spPr bwMode="auto">
          <a:xfrm>
            <a:off x="5886451" y="3894536"/>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8" name="Rectangle 241"/>
          <p:cNvSpPr>
            <a:spLocks noChangeArrowheads="1"/>
          </p:cNvSpPr>
          <p:nvPr/>
        </p:nvSpPr>
        <p:spPr bwMode="auto">
          <a:xfrm>
            <a:off x="6172201" y="3883820"/>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09" name="Rectangle 242"/>
          <p:cNvSpPr>
            <a:spLocks noChangeArrowheads="1"/>
          </p:cNvSpPr>
          <p:nvPr/>
        </p:nvSpPr>
        <p:spPr bwMode="auto">
          <a:xfrm>
            <a:off x="3501630" y="3563542"/>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0" name="Rectangle 243"/>
          <p:cNvSpPr>
            <a:spLocks noChangeArrowheads="1"/>
          </p:cNvSpPr>
          <p:nvPr/>
        </p:nvSpPr>
        <p:spPr bwMode="auto">
          <a:xfrm>
            <a:off x="3506392" y="3896917"/>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2" name="Rectangle 3"/>
          <p:cNvSpPr>
            <a:spLocks noChangeArrowheads="1"/>
          </p:cNvSpPr>
          <p:nvPr/>
        </p:nvSpPr>
        <p:spPr bwMode="auto">
          <a:xfrm>
            <a:off x="1976438" y="2159795"/>
            <a:ext cx="286941"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3" name="Rectangle 212"/>
          <p:cNvSpPr>
            <a:spLocks noChangeArrowheads="1"/>
          </p:cNvSpPr>
          <p:nvPr/>
        </p:nvSpPr>
        <p:spPr bwMode="auto">
          <a:xfrm>
            <a:off x="5900739" y="2497933"/>
            <a:ext cx="264319"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4" name="Rectangle 213"/>
          <p:cNvSpPr>
            <a:spLocks noChangeArrowheads="1"/>
          </p:cNvSpPr>
          <p:nvPr/>
        </p:nvSpPr>
        <p:spPr bwMode="auto">
          <a:xfrm>
            <a:off x="6196013" y="2488408"/>
            <a:ext cx="258366"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5" name="Rectangle 214"/>
          <p:cNvSpPr>
            <a:spLocks noChangeArrowheads="1"/>
          </p:cNvSpPr>
          <p:nvPr/>
        </p:nvSpPr>
        <p:spPr bwMode="auto">
          <a:xfrm>
            <a:off x="6509149" y="2497933"/>
            <a:ext cx="259556"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16416" name="Rectangle 218"/>
          <p:cNvSpPr>
            <a:spLocks noChangeArrowheads="1"/>
          </p:cNvSpPr>
          <p:nvPr/>
        </p:nvSpPr>
        <p:spPr bwMode="auto">
          <a:xfrm>
            <a:off x="6490099" y="2845595"/>
            <a:ext cx="259556" cy="27863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endParaRPr lang="en-US" altLang="en-US" sz="1350">
              <a:solidFill>
                <a:srgbClr val="EBEBEB"/>
              </a:solidFill>
            </a:endParaRPr>
          </a:p>
        </p:txBody>
      </p:sp>
      <p:sp>
        <p:nvSpPr>
          <p:cNvPr id="2" name="Title 1"/>
          <p:cNvSpPr>
            <a:spLocks noGrp="1"/>
          </p:cNvSpPr>
          <p:nvPr>
            <p:ph type="title"/>
          </p:nvPr>
        </p:nvSpPr>
        <p:spPr>
          <a:xfrm>
            <a:off x="79773" y="920950"/>
            <a:ext cx="6172200" cy="558403"/>
          </a:xfrm>
        </p:spPr>
        <p:txBody>
          <a:bodyPr>
            <a:normAutofit/>
          </a:bodyPr>
          <a:lstStyle/>
          <a:p>
            <a:pPr>
              <a:defRPr/>
            </a:pPr>
            <a:r>
              <a:rPr lang="en-GB" sz="2492" dirty="0"/>
              <a:t>Periodic Table, Pyrotechnics</a:t>
            </a:r>
          </a:p>
        </p:txBody>
      </p:sp>
      <p:sp>
        <p:nvSpPr>
          <p:cNvPr id="3" name="Slide Number Placeholder 2"/>
          <p:cNvSpPr>
            <a:spLocks noGrp="1"/>
          </p:cNvSpPr>
          <p:nvPr>
            <p:ph type="sldNum" sz="quarter" idx="12"/>
          </p:nvPr>
        </p:nvSpPr>
        <p:spPr>
          <a:xfrm>
            <a:off x="1143000" y="857250"/>
            <a:ext cx="0" cy="0"/>
          </a:xfrm>
        </p:spPr>
        <p:txBody>
          <a:bodyPr/>
          <a:lstStyle/>
          <a:p>
            <a:pPr defTabSz="342900" eaLnBrk="1" fontAlgn="auto" hangingPunct="1">
              <a:spcBef>
                <a:spcPts val="0"/>
              </a:spcBef>
              <a:spcAft>
                <a:spcPts val="0"/>
              </a:spcAft>
              <a:defRPr/>
            </a:pPr>
            <a:fld id="{0192C225-4BC0-4584-BE10-A0E170765019}" type="slidenum">
              <a:rPr lang="en-GB" sz="1108" b="1">
                <a:solidFill>
                  <a:prstClr val="white"/>
                </a:solidFill>
                <a:latin typeface="Century Gothic" panose="020B0502020202020204"/>
              </a:rPr>
              <a:pPr defTabSz="342900" eaLnBrk="1" fontAlgn="auto" hangingPunct="1">
                <a:spcBef>
                  <a:spcPts val="0"/>
                </a:spcBef>
                <a:spcAft>
                  <a:spcPts val="0"/>
                </a:spcAft>
                <a:defRPr/>
              </a:pPr>
              <a:t>56</a:t>
            </a:fld>
            <a:endParaRPr lang="en-GB" sz="1108" b="1" dirty="0">
              <a:solidFill>
                <a:prstClr val="white"/>
              </a:solidFill>
              <a:latin typeface="Century Gothic" panose="020B0502020202020204"/>
            </a:endParaRPr>
          </a:p>
        </p:txBody>
      </p:sp>
      <p:sp>
        <p:nvSpPr>
          <p:cNvPr id="16419" name="TextBox 16"/>
          <p:cNvSpPr txBox="1">
            <a:spLocks noChangeArrowheads="1"/>
          </p:cNvSpPr>
          <p:nvPr/>
        </p:nvSpPr>
        <p:spPr bwMode="auto">
          <a:xfrm>
            <a:off x="2008017" y="1919288"/>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a:t>
            </a:r>
          </a:p>
        </p:txBody>
      </p:sp>
      <p:sp>
        <p:nvSpPr>
          <p:cNvPr id="19" name="TextBox 18"/>
          <p:cNvSpPr txBox="1"/>
          <p:nvPr/>
        </p:nvSpPr>
        <p:spPr>
          <a:xfrm>
            <a:off x="1594893" y="4213623"/>
            <a:ext cx="243978" cy="220188"/>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a:t>
            </a:r>
          </a:p>
        </p:txBody>
      </p:sp>
      <p:cxnSp>
        <p:nvCxnSpPr>
          <p:cNvPr id="21" name="Straight Connector 20"/>
          <p:cNvCxnSpPr/>
          <p:nvPr/>
        </p:nvCxnSpPr>
        <p:spPr>
          <a:xfrm>
            <a:off x="1980010" y="1735931"/>
            <a:ext cx="0" cy="283964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2278856" y="2152651"/>
            <a:ext cx="0" cy="24229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481139" y="2146697"/>
            <a:ext cx="7977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568553" y="2481263"/>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993158" y="2150270"/>
            <a:ext cx="28802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a:t>
            </a:r>
          </a:p>
          <a:p>
            <a:pPr defTabSz="342900" eaLnBrk="1" fontAlgn="auto" hangingPunct="1">
              <a:spcBef>
                <a:spcPts val="0"/>
              </a:spcBef>
              <a:spcAft>
                <a:spcPts val="0"/>
              </a:spcAft>
              <a:defRPr/>
            </a:pPr>
            <a:r>
              <a:rPr lang="en-GB" sz="969" b="1" dirty="0">
                <a:solidFill>
                  <a:prstClr val="white"/>
                </a:solidFill>
                <a:latin typeface="Century Gothic" panose="020B0502020202020204"/>
              </a:rPr>
              <a:t>H</a:t>
            </a:r>
          </a:p>
        </p:txBody>
      </p:sp>
      <p:sp>
        <p:nvSpPr>
          <p:cNvPr id="27" name="TextBox 26"/>
          <p:cNvSpPr txBox="1"/>
          <p:nvPr/>
        </p:nvSpPr>
        <p:spPr>
          <a:xfrm>
            <a:off x="2007717" y="2481263"/>
            <a:ext cx="26962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Li</a:t>
            </a:r>
          </a:p>
        </p:txBody>
      </p:sp>
      <p:cxnSp>
        <p:nvCxnSpPr>
          <p:cNvPr id="28" name="Straight Connector 27"/>
          <p:cNvCxnSpPr/>
          <p:nvPr/>
        </p:nvCxnSpPr>
        <p:spPr>
          <a:xfrm>
            <a:off x="5568553" y="2831306"/>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957087" y="2831307"/>
            <a:ext cx="357791"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Na</a:t>
            </a:r>
          </a:p>
        </p:txBody>
      </p:sp>
      <p:cxnSp>
        <p:nvCxnSpPr>
          <p:cNvPr id="30" name="Straight Connector 29"/>
          <p:cNvCxnSpPr/>
          <p:nvPr/>
        </p:nvCxnSpPr>
        <p:spPr>
          <a:xfrm>
            <a:off x="1481137" y="318016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980170" y="3178970"/>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K</a:t>
            </a:r>
          </a:p>
        </p:txBody>
      </p:sp>
      <p:sp>
        <p:nvSpPr>
          <p:cNvPr id="32" name="TextBox 31"/>
          <p:cNvSpPr txBox="1"/>
          <p:nvPr/>
        </p:nvSpPr>
        <p:spPr>
          <a:xfrm>
            <a:off x="1959561" y="3529013"/>
            <a:ext cx="33855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37</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Rb</a:t>
            </a:r>
            <a:endParaRPr lang="en-GB" sz="969" b="1" dirty="0">
              <a:solidFill>
                <a:prstClr val="white"/>
              </a:solidFill>
              <a:latin typeface="Century Gothic" panose="020B0502020202020204"/>
            </a:endParaRPr>
          </a:p>
        </p:txBody>
      </p:sp>
      <p:sp>
        <p:nvSpPr>
          <p:cNvPr id="33" name="TextBox 32"/>
          <p:cNvSpPr txBox="1"/>
          <p:nvPr/>
        </p:nvSpPr>
        <p:spPr>
          <a:xfrm>
            <a:off x="1964735" y="3877866"/>
            <a:ext cx="33534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Cs</a:t>
            </a:r>
          </a:p>
        </p:txBody>
      </p:sp>
      <p:sp>
        <p:nvSpPr>
          <p:cNvPr id="34" name="TextBox 33"/>
          <p:cNvSpPr txBox="1"/>
          <p:nvPr/>
        </p:nvSpPr>
        <p:spPr>
          <a:xfrm>
            <a:off x="1980766" y="4226720"/>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Fr</a:t>
            </a:r>
          </a:p>
        </p:txBody>
      </p:sp>
      <p:cxnSp>
        <p:nvCxnSpPr>
          <p:cNvPr id="35" name="Straight Connector 34"/>
          <p:cNvCxnSpPr/>
          <p:nvPr/>
        </p:nvCxnSpPr>
        <p:spPr>
          <a:xfrm>
            <a:off x="1477566" y="3529013"/>
            <a:ext cx="58864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481137" y="3877866"/>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481137" y="4226719"/>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477566" y="4575572"/>
            <a:ext cx="13906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1627632" y="2152650"/>
            <a:ext cx="285656" cy="348044"/>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a:t>
            </a:r>
          </a:p>
          <a:p>
            <a:pPr algn="ctr" defTabSz="342900" eaLnBrk="1" fontAlgn="auto" hangingPunct="1">
              <a:spcBef>
                <a:spcPts val="0"/>
              </a:spcBef>
              <a:spcAft>
                <a:spcPts val="0"/>
              </a:spcAft>
              <a:defRPr/>
            </a:pPr>
            <a:r>
              <a:rPr lang="en-GB" sz="831" dirty="0">
                <a:solidFill>
                  <a:prstClr val="white"/>
                </a:solidFill>
                <a:latin typeface="Century Gothic" panose="020B0502020202020204"/>
              </a:rPr>
              <a:t>1s</a:t>
            </a:r>
          </a:p>
        </p:txBody>
      </p:sp>
      <p:sp>
        <p:nvSpPr>
          <p:cNvPr id="40" name="TextBox 39"/>
          <p:cNvSpPr txBox="1"/>
          <p:nvPr/>
        </p:nvSpPr>
        <p:spPr>
          <a:xfrm>
            <a:off x="1547026" y="2481263"/>
            <a:ext cx="417102" cy="348044"/>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a:t>
            </a:r>
          </a:p>
          <a:p>
            <a:pPr algn="ctr" defTabSz="342900" eaLnBrk="1" fontAlgn="auto" hangingPunct="1">
              <a:spcBef>
                <a:spcPts val="0"/>
              </a:spcBef>
              <a:spcAft>
                <a:spcPts val="0"/>
              </a:spcAft>
              <a:defRPr/>
            </a:pPr>
            <a:r>
              <a:rPr lang="en-GB" sz="831" dirty="0">
                <a:solidFill>
                  <a:prstClr val="white"/>
                </a:solidFill>
                <a:latin typeface="Century Gothic" panose="020B0502020202020204"/>
              </a:rPr>
              <a:t>2s2p</a:t>
            </a:r>
          </a:p>
        </p:txBody>
      </p:sp>
      <p:sp>
        <p:nvSpPr>
          <p:cNvPr id="41" name="TextBox 40"/>
          <p:cNvSpPr txBox="1"/>
          <p:nvPr/>
        </p:nvSpPr>
        <p:spPr>
          <a:xfrm>
            <a:off x="1547026" y="2831306"/>
            <a:ext cx="417102" cy="348044"/>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a:t>
            </a:r>
          </a:p>
          <a:p>
            <a:pPr algn="ctr" defTabSz="342900" eaLnBrk="1" fontAlgn="auto" hangingPunct="1">
              <a:spcBef>
                <a:spcPts val="0"/>
              </a:spcBef>
              <a:spcAft>
                <a:spcPts val="0"/>
              </a:spcAft>
              <a:defRPr/>
            </a:pPr>
            <a:r>
              <a:rPr lang="en-GB" sz="831" dirty="0">
                <a:solidFill>
                  <a:prstClr val="white"/>
                </a:solidFill>
                <a:latin typeface="Century Gothic" panose="020B0502020202020204"/>
              </a:rPr>
              <a:t>3s3p</a:t>
            </a:r>
          </a:p>
        </p:txBody>
      </p:sp>
      <p:sp>
        <p:nvSpPr>
          <p:cNvPr id="42" name="TextBox 41"/>
          <p:cNvSpPr txBox="1"/>
          <p:nvPr/>
        </p:nvSpPr>
        <p:spPr>
          <a:xfrm>
            <a:off x="1466215" y="3178969"/>
            <a:ext cx="550151" cy="348044"/>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a:t>
            </a:r>
          </a:p>
          <a:p>
            <a:pPr algn="ctr" defTabSz="342900" eaLnBrk="1" fontAlgn="auto" hangingPunct="1">
              <a:spcBef>
                <a:spcPts val="0"/>
              </a:spcBef>
              <a:spcAft>
                <a:spcPts val="0"/>
              </a:spcAft>
              <a:defRPr/>
            </a:pPr>
            <a:r>
              <a:rPr lang="en-GB" sz="831" dirty="0">
                <a:solidFill>
                  <a:prstClr val="white"/>
                </a:solidFill>
                <a:latin typeface="Century Gothic" panose="020B0502020202020204"/>
              </a:rPr>
              <a:t>4s4d5p</a:t>
            </a:r>
          </a:p>
        </p:txBody>
      </p:sp>
      <p:sp>
        <p:nvSpPr>
          <p:cNvPr id="43" name="TextBox 42"/>
          <p:cNvSpPr txBox="1"/>
          <p:nvPr/>
        </p:nvSpPr>
        <p:spPr>
          <a:xfrm>
            <a:off x="1466215" y="3529013"/>
            <a:ext cx="550151" cy="348044"/>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a:t>
            </a:r>
          </a:p>
          <a:p>
            <a:pPr algn="ctr" defTabSz="342900" eaLnBrk="1" fontAlgn="auto" hangingPunct="1">
              <a:spcBef>
                <a:spcPts val="0"/>
              </a:spcBef>
              <a:spcAft>
                <a:spcPts val="0"/>
              </a:spcAft>
              <a:defRPr/>
            </a:pPr>
            <a:r>
              <a:rPr lang="en-GB" sz="831" dirty="0">
                <a:solidFill>
                  <a:prstClr val="white"/>
                </a:solidFill>
                <a:latin typeface="Century Gothic" panose="020B0502020202020204"/>
              </a:rPr>
              <a:t>5s4d5p</a:t>
            </a:r>
          </a:p>
        </p:txBody>
      </p:sp>
      <p:sp>
        <p:nvSpPr>
          <p:cNvPr id="44" name="TextBox 43"/>
          <p:cNvSpPr txBox="1"/>
          <p:nvPr/>
        </p:nvSpPr>
        <p:spPr>
          <a:xfrm>
            <a:off x="1607990" y="3864769"/>
            <a:ext cx="243978" cy="220188"/>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a:t>
            </a:r>
          </a:p>
        </p:txBody>
      </p:sp>
      <p:cxnSp>
        <p:nvCxnSpPr>
          <p:cNvPr id="45" name="Straight Connector 44"/>
          <p:cNvCxnSpPr/>
          <p:nvPr/>
        </p:nvCxnSpPr>
        <p:spPr>
          <a:xfrm>
            <a:off x="1481138" y="1733551"/>
            <a:ext cx="0" cy="28420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1525192" y="1833563"/>
            <a:ext cx="513282" cy="220188"/>
          </a:xfrm>
          <a:prstGeom prst="rect">
            <a:avLst/>
          </a:prstGeom>
          <a:noFill/>
        </p:spPr>
        <p:txBody>
          <a:bodyPr wrap="none">
            <a:spAutoFit/>
          </a:bodyPr>
          <a:lstStyle/>
          <a:p>
            <a:pPr defTabSz="342900" eaLnBrk="1" fontAlgn="auto" hangingPunct="1">
              <a:spcBef>
                <a:spcPts val="0"/>
              </a:spcBef>
              <a:spcAft>
                <a:spcPts val="0"/>
              </a:spcAft>
              <a:defRPr/>
            </a:pPr>
            <a:r>
              <a:rPr lang="en-GB" sz="831" dirty="0">
                <a:solidFill>
                  <a:prstClr val="white"/>
                </a:solidFill>
                <a:latin typeface="Century Gothic" panose="020B0502020202020204"/>
              </a:rPr>
              <a:t>Period</a:t>
            </a:r>
          </a:p>
        </p:txBody>
      </p:sp>
      <p:sp>
        <p:nvSpPr>
          <p:cNvPr id="48" name="TextBox 47"/>
          <p:cNvSpPr txBox="1"/>
          <p:nvPr/>
        </p:nvSpPr>
        <p:spPr>
          <a:xfrm>
            <a:off x="4306492" y="1735932"/>
            <a:ext cx="516488" cy="220188"/>
          </a:xfrm>
          <a:prstGeom prst="rect">
            <a:avLst/>
          </a:prstGeom>
          <a:noFill/>
        </p:spPr>
        <p:txBody>
          <a:bodyPr wrap="none">
            <a:spAutoFit/>
          </a:bodyPr>
          <a:lstStyle/>
          <a:p>
            <a:pPr defTabSz="342900" eaLnBrk="1" fontAlgn="auto" hangingPunct="1">
              <a:spcBef>
                <a:spcPts val="0"/>
              </a:spcBef>
              <a:spcAft>
                <a:spcPts val="0"/>
              </a:spcAft>
              <a:defRPr/>
            </a:pPr>
            <a:r>
              <a:rPr lang="en-GB" sz="831" dirty="0">
                <a:solidFill>
                  <a:prstClr val="white"/>
                </a:solidFill>
                <a:latin typeface="Century Gothic" panose="020B0502020202020204"/>
              </a:rPr>
              <a:t>Group</a:t>
            </a:r>
          </a:p>
        </p:txBody>
      </p:sp>
      <p:cxnSp>
        <p:nvCxnSpPr>
          <p:cNvPr id="50" name="Straight Connector 49"/>
          <p:cNvCxnSpPr/>
          <p:nvPr/>
        </p:nvCxnSpPr>
        <p:spPr>
          <a:xfrm>
            <a:off x="1481137" y="173355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48" name="TextBox 57"/>
          <p:cNvSpPr txBox="1">
            <a:spLocks noChangeArrowheads="1"/>
          </p:cNvSpPr>
          <p:nvPr/>
        </p:nvSpPr>
        <p:spPr bwMode="auto">
          <a:xfrm>
            <a:off x="2287814" y="2289572"/>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2</a:t>
            </a:r>
          </a:p>
        </p:txBody>
      </p:sp>
      <p:sp>
        <p:nvSpPr>
          <p:cNvPr id="60" name="TextBox 59"/>
          <p:cNvSpPr txBox="1"/>
          <p:nvPr/>
        </p:nvSpPr>
        <p:spPr>
          <a:xfrm>
            <a:off x="2268735" y="2481263"/>
            <a:ext cx="33695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Be</a:t>
            </a:r>
          </a:p>
        </p:txBody>
      </p:sp>
      <p:sp>
        <p:nvSpPr>
          <p:cNvPr id="61" name="TextBox 60"/>
          <p:cNvSpPr txBox="1"/>
          <p:nvPr/>
        </p:nvSpPr>
        <p:spPr>
          <a:xfrm>
            <a:off x="2241942" y="2831307"/>
            <a:ext cx="378630"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Mg</a:t>
            </a:r>
          </a:p>
        </p:txBody>
      </p:sp>
      <p:sp>
        <p:nvSpPr>
          <p:cNvPr id="62" name="TextBox 61"/>
          <p:cNvSpPr txBox="1"/>
          <p:nvPr/>
        </p:nvSpPr>
        <p:spPr>
          <a:xfrm>
            <a:off x="2245789" y="3178970"/>
            <a:ext cx="362600"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20</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Ca</a:t>
            </a:r>
          </a:p>
        </p:txBody>
      </p:sp>
      <p:sp>
        <p:nvSpPr>
          <p:cNvPr id="63" name="TextBox 62"/>
          <p:cNvSpPr txBox="1"/>
          <p:nvPr/>
        </p:nvSpPr>
        <p:spPr>
          <a:xfrm>
            <a:off x="2272469" y="3529013"/>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38</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Sr</a:t>
            </a:r>
            <a:endParaRPr lang="en-GB" sz="969" b="1" dirty="0">
              <a:solidFill>
                <a:prstClr val="white"/>
              </a:solidFill>
              <a:latin typeface="Century Gothic" panose="020B0502020202020204"/>
            </a:endParaRPr>
          </a:p>
        </p:txBody>
      </p:sp>
      <p:sp>
        <p:nvSpPr>
          <p:cNvPr id="64" name="TextBox 63"/>
          <p:cNvSpPr txBox="1"/>
          <p:nvPr/>
        </p:nvSpPr>
        <p:spPr>
          <a:xfrm>
            <a:off x="2257812" y="3877866"/>
            <a:ext cx="33855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Ba</a:t>
            </a:r>
          </a:p>
        </p:txBody>
      </p:sp>
      <p:sp>
        <p:nvSpPr>
          <p:cNvPr id="65" name="TextBox 64"/>
          <p:cNvSpPr txBox="1"/>
          <p:nvPr/>
        </p:nvSpPr>
        <p:spPr>
          <a:xfrm>
            <a:off x="2257812" y="4226720"/>
            <a:ext cx="33855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88</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Ra</a:t>
            </a:r>
          </a:p>
        </p:txBody>
      </p:sp>
      <p:sp>
        <p:nvSpPr>
          <p:cNvPr id="16455" name="TextBox 66"/>
          <p:cNvSpPr txBox="1">
            <a:spLocks noChangeArrowheads="1"/>
          </p:cNvSpPr>
          <p:nvPr/>
        </p:nvSpPr>
        <p:spPr bwMode="auto">
          <a:xfrm>
            <a:off x="4019430" y="2988470"/>
            <a:ext cx="1018228"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8          9        10</a:t>
            </a:r>
          </a:p>
        </p:txBody>
      </p:sp>
      <p:cxnSp>
        <p:nvCxnSpPr>
          <p:cNvPr id="77" name="Straight Connector 76"/>
          <p:cNvCxnSpPr/>
          <p:nvPr/>
        </p:nvCxnSpPr>
        <p:spPr>
          <a:xfrm>
            <a:off x="2577704" y="2481264"/>
            <a:ext cx="0" cy="20943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876550" y="3178969"/>
            <a:ext cx="0" cy="13966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58" name="TextBox 78"/>
          <p:cNvSpPr txBox="1">
            <a:spLocks noChangeArrowheads="1"/>
          </p:cNvSpPr>
          <p:nvPr/>
        </p:nvSpPr>
        <p:spPr bwMode="auto">
          <a:xfrm>
            <a:off x="2633095" y="2988470"/>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3</a:t>
            </a:r>
          </a:p>
        </p:txBody>
      </p:sp>
      <p:sp>
        <p:nvSpPr>
          <p:cNvPr id="83" name="TextBox 82"/>
          <p:cNvSpPr txBox="1"/>
          <p:nvPr/>
        </p:nvSpPr>
        <p:spPr>
          <a:xfrm>
            <a:off x="2570398" y="3178970"/>
            <a:ext cx="328937"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21</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Sc</a:t>
            </a:r>
            <a:endParaRPr lang="en-GB" sz="969" b="1" dirty="0">
              <a:solidFill>
                <a:prstClr val="white"/>
              </a:solidFill>
              <a:latin typeface="Century Gothic" panose="020B0502020202020204"/>
            </a:endParaRPr>
          </a:p>
        </p:txBody>
      </p:sp>
      <p:sp>
        <p:nvSpPr>
          <p:cNvPr id="84" name="TextBox 83"/>
          <p:cNvSpPr txBox="1"/>
          <p:nvPr/>
        </p:nvSpPr>
        <p:spPr>
          <a:xfrm>
            <a:off x="2598105" y="3529013"/>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Y</a:t>
            </a:r>
          </a:p>
        </p:txBody>
      </p:sp>
      <p:sp>
        <p:nvSpPr>
          <p:cNvPr id="85" name="TextBox 84"/>
          <p:cNvSpPr txBox="1"/>
          <p:nvPr/>
        </p:nvSpPr>
        <p:spPr>
          <a:xfrm>
            <a:off x="2588419" y="3877866"/>
            <a:ext cx="328613" cy="497187"/>
          </a:xfrm>
          <a:prstGeom prst="rect">
            <a:avLst/>
          </a:prstGeom>
          <a:noFill/>
        </p:spPr>
        <p:txBody>
          <a:bodyPr>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La</a:t>
            </a:r>
          </a:p>
        </p:txBody>
      </p:sp>
      <p:sp>
        <p:nvSpPr>
          <p:cNvPr id="86" name="TextBox 85"/>
          <p:cNvSpPr txBox="1"/>
          <p:nvPr/>
        </p:nvSpPr>
        <p:spPr>
          <a:xfrm>
            <a:off x="2552626" y="4226720"/>
            <a:ext cx="39305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Ac</a:t>
            </a:r>
          </a:p>
        </p:txBody>
      </p:sp>
      <p:cxnSp>
        <p:nvCxnSpPr>
          <p:cNvPr id="87" name="Straight Connector 86"/>
          <p:cNvCxnSpPr/>
          <p:nvPr/>
        </p:nvCxnSpPr>
        <p:spPr>
          <a:xfrm>
            <a:off x="3176588"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64" name="TextBox 87"/>
          <p:cNvSpPr txBox="1">
            <a:spLocks noChangeArrowheads="1"/>
          </p:cNvSpPr>
          <p:nvPr/>
        </p:nvSpPr>
        <p:spPr bwMode="auto">
          <a:xfrm>
            <a:off x="2881936" y="2988470"/>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4</a:t>
            </a:r>
          </a:p>
        </p:txBody>
      </p:sp>
      <p:sp>
        <p:nvSpPr>
          <p:cNvPr id="92" name="TextBox 91"/>
          <p:cNvSpPr txBox="1"/>
          <p:nvPr/>
        </p:nvSpPr>
        <p:spPr>
          <a:xfrm>
            <a:off x="2896952" y="3178970"/>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22</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Ti</a:t>
            </a:r>
            <a:endParaRPr lang="en-GB" sz="969" b="1" dirty="0">
              <a:solidFill>
                <a:prstClr val="white"/>
              </a:solidFill>
              <a:latin typeface="Century Gothic" panose="020B0502020202020204"/>
            </a:endParaRPr>
          </a:p>
        </p:txBody>
      </p:sp>
      <p:sp>
        <p:nvSpPr>
          <p:cNvPr id="93" name="TextBox 92"/>
          <p:cNvSpPr txBox="1"/>
          <p:nvPr/>
        </p:nvSpPr>
        <p:spPr>
          <a:xfrm>
            <a:off x="2893380" y="3529013"/>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40</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Zr</a:t>
            </a:r>
            <a:endParaRPr lang="en-GB" sz="969" b="1" dirty="0">
              <a:solidFill>
                <a:prstClr val="white"/>
              </a:solidFill>
              <a:latin typeface="Century Gothic" panose="020B0502020202020204"/>
            </a:endParaRPr>
          </a:p>
        </p:txBody>
      </p:sp>
      <p:sp>
        <p:nvSpPr>
          <p:cNvPr id="94" name="TextBox 93"/>
          <p:cNvSpPr txBox="1"/>
          <p:nvPr/>
        </p:nvSpPr>
        <p:spPr>
          <a:xfrm>
            <a:off x="2896150" y="3877867"/>
            <a:ext cx="30489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72</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Hf</a:t>
            </a:r>
            <a:endParaRPr lang="en-GB" sz="969" b="1" dirty="0">
              <a:solidFill>
                <a:prstClr val="white"/>
              </a:solidFill>
              <a:latin typeface="Century Gothic" panose="020B0502020202020204"/>
            </a:endParaRPr>
          </a:p>
        </p:txBody>
      </p:sp>
      <p:cxnSp>
        <p:nvCxnSpPr>
          <p:cNvPr id="96" name="Straight Connector 95"/>
          <p:cNvCxnSpPr/>
          <p:nvPr/>
        </p:nvCxnSpPr>
        <p:spPr>
          <a:xfrm>
            <a:off x="3475435"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3204133" y="3180161"/>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V</a:t>
            </a:r>
          </a:p>
        </p:txBody>
      </p:sp>
      <p:sp>
        <p:nvSpPr>
          <p:cNvPr id="101" name="TextBox 100"/>
          <p:cNvSpPr txBox="1"/>
          <p:nvPr/>
        </p:nvSpPr>
        <p:spPr>
          <a:xfrm>
            <a:off x="3173310" y="3531395"/>
            <a:ext cx="357791"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41</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Nb</a:t>
            </a:r>
            <a:endParaRPr lang="en-GB" sz="969" b="1" dirty="0">
              <a:solidFill>
                <a:prstClr val="white"/>
              </a:solidFill>
              <a:latin typeface="Century Gothic" panose="020B0502020202020204"/>
            </a:endParaRPr>
          </a:p>
        </p:txBody>
      </p:sp>
      <p:sp>
        <p:nvSpPr>
          <p:cNvPr id="102" name="TextBox 101"/>
          <p:cNvSpPr txBox="1"/>
          <p:nvPr/>
        </p:nvSpPr>
        <p:spPr>
          <a:xfrm>
            <a:off x="3195524" y="3873104"/>
            <a:ext cx="31931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Ta</a:t>
            </a:r>
          </a:p>
        </p:txBody>
      </p:sp>
      <p:sp>
        <p:nvSpPr>
          <p:cNvPr id="16472" name="TextBox 102"/>
          <p:cNvSpPr txBox="1">
            <a:spLocks noChangeArrowheads="1"/>
          </p:cNvSpPr>
          <p:nvPr/>
        </p:nvSpPr>
        <p:spPr bwMode="auto">
          <a:xfrm>
            <a:off x="3217692" y="2988470"/>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5</a:t>
            </a:r>
          </a:p>
        </p:txBody>
      </p:sp>
      <p:cxnSp>
        <p:nvCxnSpPr>
          <p:cNvPr id="104" name="Straight Connector 103"/>
          <p:cNvCxnSpPr/>
          <p:nvPr/>
        </p:nvCxnSpPr>
        <p:spPr>
          <a:xfrm>
            <a:off x="3774281"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479281" y="3180161"/>
            <a:ext cx="32092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Cr</a:t>
            </a:r>
          </a:p>
        </p:txBody>
      </p:sp>
      <p:sp>
        <p:nvSpPr>
          <p:cNvPr id="109" name="TextBox 108"/>
          <p:cNvSpPr txBox="1"/>
          <p:nvPr/>
        </p:nvSpPr>
        <p:spPr>
          <a:xfrm>
            <a:off x="3448251" y="3531395"/>
            <a:ext cx="377027"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Mo</a:t>
            </a:r>
          </a:p>
        </p:txBody>
      </p:sp>
      <p:sp>
        <p:nvSpPr>
          <p:cNvPr id="110" name="TextBox 109"/>
          <p:cNvSpPr txBox="1"/>
          <p:nvPr/>
        </p:nvSpPr>
        <p:spPr>
          <a:xfrm>
            <a:off x="3492860" y="3873104"/>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W</a:t>
            </a:r>
          </a:p>
        </p:txBody>
      </p:sp>
      <p:sp>
        <p:nvSpPr>
          <p:cNvPr id="16477" name="TextBox 110"/>
          <p:cNvSpPr txBox="1">
            <a:spLocks noChangeArrowheads="1"/>
          </p:cNvSpPr>
          <p:nvPr/>
        </p:nvSpPr>
        <p:spPr bwMode="auto">
          <a:xfrm>
            <a:off x="3507014" y="2988470"/>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6</a:t>
            </a:r>
          </a:p>
        </p:txBody>
      </p:sp>
      <p:cxnSp>
        <p:nvCxnSpPr>
          <p:cNvPr id="112" name="Straight Connector 111"/>
          <p:cNvCxnSpPr/>
          <p:nvPr/>
        </p:nvCxnSpPr>
        <p:spPr>
          <a:xfrm>
            <a:off x="4073129" y="3178969"/>
            <a:ext cx="0" cy="10477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79" name="TextBox 113"/>
          <p:cNvSpPr txBox="1">
            <a:spLocks noChangeArrowheads="1"/>
          </p:cNvSpPr>
          <p:nvPr/>
        </p:nvSpPr>
        <p:spPr bwMode="auto">
          <a:xfrm>
            <a:off x="3803479" y="2988470"/>
            <a:ext cx="248787"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7</a:t>
            </a:r>
          </a:p>
        </p:txBody>
      </p:sp>
      <p:sp>
        <p:nvSpPr>
          <p:cNvPr id="115" name="TextBox 114"/>
          <p:cNvSpPr txBox="1"/>
          <p:nvPr/>
        </p:nvSpPr>
        <p:spPr>
          <a:xfrm>
            <a:off x="3732834" y="3180161"/>
            <a:ext cx="37221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25</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Mn</a:t>
            </a:r>
            <a:endParaRPr lang="en-GB" sz="969" b="1" dirty="0">
              <a:solidFill>
                <a:prstClr val="white"/>
              </a:solidFill>
              <a:latin typeface="Century Gothic" panose="020B0502020202020204"/>
            </a:endParaRPr>
          </a:p>
        </p:txBody>
      </p:sp>
      <p:sp>
        <p:nvSpPr>
          <p:cNvPr id="116" name="TextBox 115"/>
          <p:cNvSpPr txBox="1"/>
          <p:nvPr/>
        </p:nvSpPr>
        <p:spPr>
          <a:xfrm>
            <a:off x="3756513" y="3531395"/>
            <a:ext cx="31771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Tc</a:t>
            </a:r>
          </a:p>
        </p:txBody>
      </p:sp>
      <p:sp>
        <p:nvSpPr>
          <p:cNvPr id="117" name="TextBox 116"/>
          <p:cNvSpPr txBox="1"/>
          <p:nvPr/>
        </p:nvSpPr>
        <p:spPr>
          <a:xfrm>
            <a:off x="3749873" y="3873104"/>
            <a:ext cx="33695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Re</a:t>
            </a:r>
          </a:p>
        </p:txBody>
      </p:sp>
      <p:cxnSp>
        <p:nvCxnSpPr>
          <p:cNvPr id="119" name="Straight Connector 118"/>
          <p:cNvCxnSpPr/>
          <p:nvPr/>
        </p:nvCxnSpPr>
        <p:spPr>
          <a:xfrm>
            <a:off x="4373166"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4084897" y="3180161"/>
            <a:ext cx="32412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Fe</a:t>
            </a:r>
          </a:p>
        </p:txBody>
      </p:sp>
      <p:sp>
        <p:nvSpPr>
          <p:cNvPr id="121" name="TextBox 120"/>
          <p:cNvSpPr txBox="1"/>
          <p:nvPr/>
        </p:nvSpPr>
        <p:spPr>
          <a:xfrm>
            <a:off x="4077912" y="3531395"/>
            <a:ext cx="332143"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Ru</a:t>
            </a:r>
          </a:p>
        </p:txBody>
      </p:sp>
      <p:sp>
        <p:nvSpPr>
          <p:cNvPr id="122" name="TextBox 121"/>
          <p:cNvSpPr txBox="1"/>
          <p:nvPr/>
        </p:nvSpPr>
        <p:spPr>
          <a:xfrm>
            <a:off x="4049680" y="3873104"/>
            <a:ext cx="34336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76</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Os</a:t>
            </a:r>
            <a:endParaRPr lang="en-GB" sz="969" b="1" dirty="0">
              <a:solidFill>
                <a:prstClr val="white"/>
              </a:solidFill>
              <a:latin typeface="Century Gothic" panose="020B0502020202020204"/>
            </a:endParaRPr>
          </a:p>
        </p:txBody>
      </p:sp>
      <p:cxnSp>
        <p:nvCxnSpPr>
          <p:cNvPr id="125" name="Straight Connector 124"/>
          <p:cNvCxnSpPr/>
          <p:nvPr/>
        </p:nvCxnSpPr>
        <p:spPr>
          <a:xfrm>
            <a:off x="4672013" y="3175397"/>
            <a:ext cx="0" cy="10513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4970860" y="3178969"/>
            <a:ext cx="0" cy="10537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58690" y="3180161"/>
            <a:ext cx="37542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27</a:t>
            </a:r>
          </a:p>
          <a:p>
            <a:pPr defTabSz="342900" eaLnBrk="1" fontAlgn="auto" hangingPunct="1">
              <a:spcBef>
                <a:spcPts val="0"/>
              </a:spcBef>
              <a:spcAft>
                <a:spcPts val="0"/>
              </a:spcAft>
              <a:defRPr/>
            </a:pPr>
            <a:r>
              <a:rPr lang="en-GB" sz="969" b="1" dirty="0">
                <a:solidFill>
                  <a:prstClr val="white"/>
                </a:solidFill>
                <a:latin typeface="Century Gothic" panose="020B0502020202020204"/>
              </a:rPr>
              <a:t>Co</a:t>
            </a:r>
          </a:p>
        </p:txBody>
      </p:sp>
      <p:sp>
        <p:nvSpPr>
          <p:cNvPr id="129" name="TextBox 128"/>
          <p:cNvSpPr txBox="1"/>
          <p:nvPr/>
        </p:nvSpPr>
        <p:spPr>
          <a:xfrm>
            <a:off x="4376758" y="3529013"/>
            <a:ext cx="332143"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Rh</a:t>
            </a:r>
          </a:p>
        </p:txBody>
      </p:sp>
      <p:sp>
        <p:nvSpPr>
          <p:cNvPr id="130" name="TextBox 129"/>
          <p:cNvSpPr txBox="1"/>
          <p:nvPr/>
        </p:nvSpPr>
        <p:spPr>
          <a:xfrm>
            <a:off x="4382256" y="3877866"/>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77</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Ir</a:t>
            </a:r>
            <a:endParaRPr lang="en-GB" sz="969" b="1" dirty="0">
              <a:solidFill>
                <a:prstClr val="white"/>
              </a:solidFill>
              <a:latin typeface="Century Gothic" panose="020B0502020202020204"/>
            </a:endParaRPr>
          </a:p>
        </p:txBody>
      </p:sp>
      <p:sp>
        <p:nvSpPr>
          <p:cNvPr id="131" name="TextBox 130"/>
          <p:cNvSpPr txBox="1"/>
          <p:nvPr/>
        </p:nvSpPr>
        <p:spPr>
          <a:xfrm>
            <a:off x="4677008" y="3180161"/>
            <a:ext cx="33291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28</a:t>
            </a:r>
          </a:p>
          <a:p>
            <a:pPr defTabSz="342900" eaLnBrk="1" fontAlgn="auto" hangingPunct="1">
              <a:spcBef>
                <a:spcPts val="0"/>
              </a:spcBef>
              <a:spcAft>
                <a:spcPts val="0"/>
              </a:spcAft>
              <a:defRPr/>
            </a:pPr>
            <a:r>
              <a:rPr lang="en-GB" sz="969" b="1" dirty="0">
                <a:solidFill>
                  <a:prstClr val="white"/>
                </a:solidFill>
                <a:latin typeface="Century Gothic" panose="020B0502020202020204"/>
              </a:rPr>
              <a:t>Ni</a:t>
            </a:r>
          </a:p>
        </p:txBody>
      </p:sp>
      <p:sp>
        <p:nvSpPr>
          <p:cNvPr id="132" name="TextBox 131"/>
          <p:cNvSpPr txBox="1"/>
          <p:nvPr/>
        </p:nvSpPr>
        <p:spPr>
          <a:xfrm>
            <a:off x="4672217" y="3529013"/>
            <a:ext cx="33534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46</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Pd</a:t>
            </a:r>
            <a:endParaRPr lang="en-GB" sz="969" b="1" dirty="0">
              <a:solidFill>
                <a:prstClr val="white"/>
              </a:solidFill>
              <a:latin typeface="Century Gothic" panose="020B0502020202020204"/>
            </a:endParaRPr>
          </a:p>
        </p:txBody>
      </p:sp>
      <p:sp>
        <p:nvSpPr>
          <p:cNvPr id="133" name="TextBox 132"/>
          <p:cNvSpPr txBox="1"/>
          <p:nvPr/>
        </p:nvSpPr>
        <p:spPr>
          <a:xfrm>
            <a:off x="4671578" y="3879057"/>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78</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Pt</a:t>
            </a:r>
          </a:p>
        </p:txBody>
      </p:sp>
      <p:cxnSp>
        <p:nvCxnSpPr>
          <p:cNvPr id="136" name="Straight Connector 135"/>
          <p:cNvCxnSpPr/>
          <p:nvPr/>
        </p:nvCxnSpPr>
        <p:spPr>
          <a:xfrm>
            <a:off x="5269706" y="3174206"/>
            <a:ext cx="0" cy="105846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4960963" y="3180161"/>
            <a:ext cx="37221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29</a:t>
            </a:r>
          </a:p>
          <a:p>
            <a:pPr defTabSz="342900" eaLnBrk="1" fontAlgn="auto" hangingPunct="1">
              <a:spcBef>
                <a:spcPts val="0"/>
              </a:spcBef>
              <a:spcAft>
                <a:spcPts val="0"/>
              </a:spcAft>
              <a:defRPr/>
            </a:pPr>
            <a:r>
              <a:rPr lang="en-GB" sz="969" b="1" dirty="0">
                <a:solidFill>
                  <a:prstClr val="white"/>
                </a:solidFill>
                <a:latin typeface="Century Gothic" panose="020B0502020202020204"/>
              </a:rPr>
              <a:t>Cu</a:t>
            </a:r>
          </a:p>
        </p:txBody>
      </p:sp>
      <p:sp>
        <p:nvSpPr>
          <p:cNvPr id="138" name="TextBox 137"/>
          <p:cNvSpPr txBox="1"/>
          <p:nvPr/>
        </p:nvSpPr>
        <p:spPr>
          <a:xfrm>
            <a:off x="4935562" y="3545766"/>
            <a:ext cx="357791"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Ag</a:t>
            </a:r>
          </a:p>
        </p:txBody>
      </p:sp>
      <p:sp>
        <p:nvSpPr>
          <p:cNvPr id="139" name="TextBox 138"/>
          <p:cNvSpPr txBox="1"/>
          <p:nvPr/>
        </p:nvSpPr>
        <p:spPr>
          <a:xfrm>
            <a:off x="4971383" y="3877866"/>
            <a:ext cx="35137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Au</a:t>
            </a:r>
          </a:p>
        </p:txBody>
      </p:sp>
      <p:cxnSp>
        <p:nvCxnSpPr>
          <p:cNvPr id="141" name="Straight Connector 140"/>
          <p:cNvCxnSpPr/>
          <p:nvPr/>
        </p:nvCxnSpPr>
        <p:spPr>
          <a:xfrm>
            <a:off x="5568554"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00" name="TextBox 141"/>
          <p:cNvSpPr txBox="1">
            <a:spLocks noChangeArrowheads="1"/>
          </p:cNvSpPr>
          <p:nvPr/>
        </p:nvSpPr>
        <p:spPr bwMode="auto">
          <a:xfrm>
            <a:off x="5281727" y="2988470"/>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12</a:t>
            </a:r>
          </a:p>
        </p:txBody>
      </p:sp>
      <p:sp>
        <p:nvSpPr>
          <p:cNvPr id="143" name="TextBox 142"/>
          <p:cNvSpPr txBox="1"/>
          <p:nvPr/>
        </p:nvSpPr>
        <p:spPr>
          <a:xfrm>
            <a:off x="5285848" y="3180161"/>
            <a:ext cx="32252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30</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Zn</a:t>
            </a:r>
          </a:p>
        </p:txBody>
      </p:sp>
      <p:sp>
        <p:nvSpPr>
          <p:cNvPr id="144" name="TextBox 143"/>
          <p:cNvSpPr txBox="1"/>
          <p:nvPr/>
        </p:nvSpPr>
        <p:spPr>
          <a:xfrm>
            <a:off x="5262238" y="3529013"/>
            <a:ext cx="362600"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48</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Cd</a:t>
            </a:r>
          </a:p>
        </p:txBody>
      </p:sp>
      <p:sp>
        <p:nvSpPr>
          <p:cNvPr id="145" name="TextBox 144"/>
          <p:cNvSpPr txBox="1"/>
          <p:nvPr/>
        </p:nvSpPr>
        <p:spPr>
          <a:xfrm>
            <a:off x="5271421" y="3877866"/>
            <a:ext cx="35137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80</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Hg</a:t>
            </a:r>
          </a:p>
        </p:txBody>
      </p:sp>
      <p:cxnSp>
        <p:nvCxnSpPr>
          <p:cNvPr id="146" name="Straight Connector 145"/>
          <p:cNvCxnSpPr/>
          <p:nvPr/>
        </p:nvCxnSpPr>
        <p:spPr>
          <a:xfrm>
            <a:off x="5868591"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623509" y="2481263"/>
            <a:ext cx="25680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a:t>
            </a:r>
          </a:p>
        </p:txBody>
      </p:sp>
      <p:sp>
        <p:nvSpPr>
          <p:cNvPr id="148" name="TextBox 147"/>
          <p:cNvSpPr txBox="1"/>
          <p:nvPr/>
        </p:nvSpPr>
        <p:spPr>
          <a:xfrm>
            <a:off x="5594908" y="2831307"/>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a:t>
            </a:r>
            <a:r>
              <a:rPr lang="en-GB" sz="969" dirty="0">
                <a:solidFill>
                  <a:prstClr val="white"/>
                </a:solidFill>
                <a:latin typeface="Century Gothic" panose="020B0502020202020204"/>
              </a:rPr>
              <a:t>l</a:t>
            </a:r>
          </a:p>
        </p:txBody>
      </p:sp>
      <p:sp>
        <p:nvSpPr>
          <p:cNvPr id="149" name="TextBox 148"/>
          <p:cNvSpPr txBox="1"/>
          <p:nvPr/>
        </p:nvSpPr>
        <p:spPr>
          <a:xfrm>
            <a:off x="5556483" y="3178970"/>
            <a:ext cx="37061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Ga</a:t>
            </a:r>
          </a:p>
        </p:txBody>
      </p:sp>
      <p:sp>
        <p:nvSpPr>
          <p:cNvPr id="150" name="TextBox 149"/>
          <p:cNvSpPr txBox="1"/>
          <p:nvPr/>
        </p:nvSpPr>
        <p:spPr>
          <a:xfrm>
            <a:off x="5587169" y="3529013"/>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49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In</a:t>
            </a:r>
          </a:p>
        </p:txBody>
      </p:sp>
      <p:sp>
        <p:nvSpPr>
          <p:cNvPr id="151" name="TextBox 150"/>
          <p:cNvSpPr txBox="1"/>
          <p:nvPr/>
        </p:nvSpPr>
        <p:spPr>
          <a:xfrm>
            <a:off x="5554954" y="3872373"/>
            <a:ext cx="31290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81</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Th</a:t>
            </a:r>
            <a:endParaRPr lang="en-GB" sz="969" b="1" dirty="0">
              <a:solidFill>
                <a:prstClr val="white"/>
              </a:solidFill>
              <a:latin typeface="Century Gothic" panose="020B0502020202020204"/>
            </a:endParaRPr>
          </a:p>
        </p:txBody>
      </p:sp>
      <p:sp>
        <p:nvSpPr>
          <p:cNvPr id="16510" name="TextBox 152"/>
          <p:cNvSpPr txBox="1">
            <a:spLocks noChangeArrowheads="1"/>
          </p:cNvSpPr>
          <p:nvPr/>
        </p:nvSpPr>
        <p:spPr bwMode="auto">
          <a:xfrm>
            <a:off x="5544260" y="2240757"/>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13</a:t>
            </a:r>
          </a:p>
        </p:txBody>
      </p:sp>
      <p:cxnSp>
        <p:nvCxnSpPr>
          <p:cNvPr id="154" name="Straight Connector 153"/>
          <p:cNvCxnSpPr/>
          <p:nvPr/>
        </p:nvCxnSpPr>
        <p:spPr>
          <a:xfrm>
            <a:off x="6167438"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2" name="TextBox 154"/>
          <p:cNvSpPr txBox="1">
            <a:spLocks noChangeArrowheads="1"/>
          </p:cNvSpPr>
          <p:nvPr/>
        </p:nvSpPr>
        <p:spPr bwMode="auto">
          <a:xfrm>
            <a:off x="5846678" y="2240757"/>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14</a:t>
            </a:r>
          </a:p>
        </p:txBody>
      </p:sp>
      <p:sp>
        <p:nvSpPr>
          <p:cNvPr id="156" name="TextBox 155"/>
          <p:cNvSpPr txBox="1"/>
          <p:nvPr/>
        </p:nvSpPr>
        <p:spPr>
          <a:xfrm>
            <a:off x="5872233" y="2477692"/>
            <a:ext cx="280847"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a:t>
            </a:r>
          </a:p>
        </p:txBody>
      </p:sp>
      <p:sp>
        <p:nvSpPr>
          <p:cNvPr id="157" name="TextBox 156"/>
          <p:cNvSpPr txBox="1"/>
          <p:nvPr/>
        </p:nvSpPr>
        <p:spPr>
          <a:xfrm>
            <a:off x="5865180" y="2811066"/>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Si</a:t>
            </a:r>
          </a:p>
        </p:txBody>
      </p:sp>
      <p:sp>
        <p:nvSpPr>
          <p:cNvPr id="158" name="TextBox 157"/>
          <p:cNvSpPr txBox="1"/>
          <p:nvPr/>
        </p:nvSpPr>
        <p:spPr>
          <a:xfrm>
            <a:off x="5828746" y="3159920"/>
            <a:ext cx="36901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Ge</a:t>
            </a:r>
          </a:p>
        </p:txBody>
      </p:sp>
      <p:sp>
        <p:nvSpPr>
          <p:cNvPr id="159" name="TextBox 158"/>
          <p:cNvSpPr txBox="1"/>
          <p:nvPr/>
        </p:nvSpPr>
        <p:spPr>
          <a:xfrm>
            <a:off x="5847616" y="3509963"/>
            <a:ext cx="32412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50</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Sn</a:t>
            </a:r>
          </a:p>
        </p:txBody>
      </p:sp>
      <p:sp>
        <p:nvSpPr>
          <p:cNvPr id="160" name="TextBox 159"/>
          <p:cNvSpPr txBox="1"/>
          <p:nvPr/>
        </p:nvSpPr>
        <p:spPr>
          <a:xfrm>
            <a:off x="5852126" y="3873104"/>
            <a:ext cx="33534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82</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Pb</a:t>
            </a:r>
            <a:endParaRPr lang="en-GB" sz="969" b="1" dirty="0">
              <a:solidFill>
                <a:prstClr val="white"/>
              </a:solidFill>
              <a:latin typeface="Century Gothic" panose="020B0502020202020204"/>
            </a:endParaRPr>
          </a:p>
        </p:txBody>
      </p:sp>
      <p:cxnSp>
        <p:nvCxnSpPr>
          <p:cNvPr id="161" name="Straight Connector 160"/>
          <p:cNvCxnSpPr/>
          <p:nvPr/>
        </p:nvCxnSpPr>
        <p:spPr>
          <a:xfrm>
            <a:off x="6466285"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9" name="TextBox 161"/>
          <p:cNvSpPr txBox="1">
            <a:spLocks noChangeArrowheads="1"/>
          </p:cNvSpPr>
          <p:nvPr/>
        </p:nvSpPr>
        <p:spPr bwMode="auto">
          <a:xfrm>
            <a:off x="6182435" y="2240757"/>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15</a:t>
            </a:r>
          </a:p>
        </p:txBody>
      </p:sp>
      <p:sp>
        <p:nvSpPr>
          <p:cNvPr id="163" name="TextBox 162"/>
          <p:cNvSpPr txBox="1"/>
          <p:nvPr/>
        </p:nvSpPr>
        <p:spPr>
          <a:xfrm>
            <a:off x="6216347" y="2481263"/>
            <a:ext cx="27603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N</a:t>
            </a:r>
          </a:p>
        </p:txBody>
      </p:sp>
      <p:sp>
        <p:nvSpPr>
          <p:cNvPr id="164" name="TextBox 163"/>
          <p:cNvSpPr txBox="1"/>
          <p:nvPr/>
        </p:nvSpPr>
        <p:spPr>
          <a:xfrm>
            <a:off x="6196174" y="2831307"/>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a:t>
            </a:r>
          </a:p>
        </p:txBody>
      </p:sp>
      <p:sp>
        <p:nvSpPr>
          <p:cNvPr id="165" name="TextBox 164"/>
          <p:cNvSpPr txBox="1"/>
          <p:nvPr/>
        </p:nvSpPr>
        <p:spPr>
          <a:xfrm>
            <a:off x="6178976" y="3178970"/>
            <a:ext cx="330540"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As</a:t>
            </a:r>
          </a:p>
        </p:txBody>
      </p:sp>
      <p:sp>
        <p:nvSpPr>
          <p:cNvPr id="166" name="TextBox 165"/>
          <p:cNvSpPr txBox="1"/>
          <p:nvPr/>
        </p:nvSpPr>
        <p:spPr>
          <a:xfrm>
            <a:off x="6175405" y="3529013"/>
            <a:ext cx="330540"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Sb</a:t>
            </a:r>
          </a:p>
        </p:txBody>
      </p:sp>
      <p:sp>
        <p:nvSpPr>
          <p:cNvPr id="167" name="TextBox 166"/>
          <p:cNvSpPr txBox="1"/>
          <p:nvPr/>
        </p:nvSpPr>
        <p:spPr>
          <a:xfrm>
            <a:off x="6192602" y="3877866"/>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Bi</a:t>
            </a:r>
          </a:p>
        </p:txBody>
      </p:sp>
      <p:cxnSp>
        <p:nvCxnSpPr>
          <p:cNvPr id="168" name="Straight Connector 167"/>
          <p:cNvCxnSpPr/>
          <p:nvPr/>
        </p:nvCxnSpPr>
        <p:spPr>
          <a:xfrm>
            <a:off x="6765131"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26" name="TextBox 168"/>
          <p:cNvSpPr txBox="1">
            <a:spLocks noChangeArrowheads="1"/>
          </p:cNvSpPr>
          <p:nvPr/>
        </p:nvSpPr>
        <p:spPr bwMode="auto">
          <a:xfrm>
            <a:off x="6474138" y="2240757"/>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16</a:t>
            </a:r>
          </a:p>
        </p:txBody>
      </p:sp>
      <p:sp>
        <p:nvSpPr>
          <p:cNvPr id="170" name="TextBox 169"/>
          <p:cNvSpPr txBox="1"/>
          <p:nvPr/>
        </p:nvSpPr>
        <p:spPr>
          <a:xfrm>
            <a:off x="6513319" y="2481263"/>
            <a:ext cx="25359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0</a:t>
            </a:r>
          </a:p>
        </p:txBody>
      </p:sp>
      <p:sp>
        <p:nvSpPr>
          <p:cNvPr id="171" name="TextBox 170"/>
          <p:cNvSpPr txBox="1"/>
          <p:nvPr/>
        </p:nvSpPr>
        <p:spPr>
          <a:xfrm>
            <a:off x="6483114" y="2831307"/>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a:t>
            </a:r>
          </a:p>
        </p:txBody>
      </p:sp>
      <p:sp>
        <p:nvSpPr>
          <p:cNvPr id="172" name="TextBox 171"/>
          <p:cNvSpPr txBox="1"/>
          <p:nvPr/>
        </p:nvSpPr>
        <p:spPr>
          <a:xfrm>
            <a:off x="6466123" y="3178970"/>
            <a:ext cx="328937"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Se</a:t>
            </a:r>
          </a:p>
        </p:txBody>
      </p:sp>
      <p:sp>
        <p:nvSpPr>
          <p:cNvPr id="173" name="TextBox 172"/>
          <p:cNvSpPr txBox="1"/>
          <p:nvPr/>
        </p:nvSpPr>
        <p:spPr>
          <a:xfrm>
            <a:off x="6468162" y="3529013"/>
            <a:ext cx="31771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52</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Te</a:t>
            </a:r>
            <a:endParaRPr lang="en-GB" sz="969" b="1" dirty="0">
              <a:solidFill>
                <a:prstClr val="white"/>
              </a:solidFill>
              <a:latin typeface="Century Gothic" panose="020B0502020202020204"/>
            </a:endParaRPr>
          </a:p>
        </p:txBody>
      </p:sp>
      <p:sp>
        <p:nvSpPr>
          <p:cNvPr id="174" name="TextBox 173"/>
          <p:cNvSpPr txBox="1"/>
          <p:nvPr/>
        </p:nvSpPr>
        <p:spPr>
          <a:xfrm>
            <a:off x="6463718" y="3877866"/>
            <a:ext cx="33374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Po</a:t>
            </a:r>
          </a:p>
        </p:txBody>
      </p:sp>
      <p:cxnSp>
        <p:nvCxnSpPr>
          <p:cNvPr id="175" name="Straight Connector 174"/>
          <p:cNvCxnSpPr/>
          <p:nvPr/>
        </p:nvCxnSpPr>
        <p:spPr>
          <a:xfrm>
            <a:off x="7065169" y="2125267"/>
            <a:ext cx="0" cy="21074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33" name="TextBox 175"/>
          <p:cNvSpPr txBox="1">
            <a:spLocks noChangeArrowheads="1"/>
          </p:cNvSpPr>
          <p:nvPr/>
        </p:nvSpPr>
        <p:spPr bwMode="auto">
          <a:xfrm>
            <a:off x="6759888" y="2240757"/>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17</a:t>
            </a:r>
          </a:p>
        </p:txBody>
      </p:sp>
      <p:sp>
        <p:nvSpPr>
          <p:cNvPr id="177" name="TextBox 176"/>
          <p:cNvSpPr txBox="1"/>
          <p:nvPr/>
        </p:nvSpPr>
        <p:spPr>
          <a:xfrm>
            <a:off x="6825309" y="2481263"/>
            <a:ext cx="24397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F</a:t>
            </a:r>
          </a:p>
        </p:txBody>
      </p:sp>
      <p:sp>
        <p:nvSpPr>
          <p:cNvPr id="178" name="TextBox 177"/>
          <p:cNvSpPr txBox="1"/>
          <p:nvPr/>
        </p:nvSpPr>
        <p:spPr>
          <a:xfrm>
            <a:off x="6785097" y="2831307"/>
            <a:ext cx="311304"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Cl</a:t>
            </a:r>
          </a:p>
        </p:txBody>
      </p:sp>
      <p:sp>
        <p:nvSpPr>
          <p:cNvPr id="179" name="TextBox 178"/>
          <p:cNvSpPr txBox="1"/>
          <p:nvPr/>
        </p:nvSpPr>
        <p:spPr>
          <a:xfrm>
            <a:off x="6785533" y="3178970"/>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Br</a:t>
            </a:r>
          </a:p>
        </p:txBody>
      </p:sp>
      <p:sp>
        <p:nvSpPr>
          <p:cNvPr id="180" name="TextBox 179"/>
          <p:cNvSpPr txBox="1"/>
          <p:nvPr/>
        </p:nvSpPr>
        <p:spPr>
          <a:xfrm>
            <a:off x="6781961" y="3524251"/>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I</a:t>
            </a:r>
          </a:p>
        </p:txBody>
      </p:sp>
      <p:sp>
        <p:nvSpPr>
          <p:cNvPr id="181" name="TextBox 180"/>
          <p:cNvSpPr txBox="1"/>
          <p:nvPr/>
        </p:nvSpPr>
        <p:spPr>
          <a:xfrm>
            <a:off x="6780724" y="3873104"/>
            <a:ext cx="31290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At</a:t>
            </a:r>
          </a:p>
        </p:txBody>
      </p:sp>
      <p:cxnSp>
        <p:nvCxnSpPr>
          <p:cNvPr id="184" name="Straight Connector 183"/>
          <p:cNvCxnSpPr/>
          <p:nvPr/>
        </p:nvCxnSpPr>
        <p:spPr>
          <a:xfrm>
            <a:off x="7364016" y="1733551"/>
            <a:ext cx="0" cy="24991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40" name="TextBox 202"/>
          <p:cNvSpPr txBox="1">
            <a:spLocks noChangeArrowheads="1"/>
          </p:cNvSpPr>
          <p:nvPr/>
        </p:nvSpPr>
        <p:spPr bwMode="auto">
          <a:xfrm>
            <a:off x="7056353" y="1933576"/>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18</a:t>
            </a:r>
          </a:p>
        </p:txBody>
      </p:sp>
      <p:sp>
        <p:nvSpPr>
          <p:cNvPr id="204" name="TextBox 203"/>
          <p:cNvSpPr txBox="1"/>
          <p:nvPr/>
        </p:nvSpPr>
        <p:spPr>
          <a:xfrm>
            <a:off x="7046620" y="2481263"/>
            <a:ext cx="356188"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10</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Ne</a:t>
            </a:r>
          </a:p>
        </p:txBody>
      </p:sp>
      <p:sp>
        <p:nvSpPr>
          <p:cNvPr id="205" name="TextBox 204"/>
          <p:cNvSpPr txBox="1"/>
          <p:nvPr/>
        </p:nvSpPr>
        <p:spPr>
          <a:xfrm>
            <a:off x="7069633" y="2831307"/>
            <a:ext cx="316112"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18</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Ar</a:t>
            </a:r>
            <a:endParaRPr lang="en-GB" sz="969" b="1" dirty="0">
              <a:solidFill>
                <a:prstClr val="white"/>
              </a:solidFill>
              <a:latin typeface="Century Gothic" panose="020B0502020202020204"/>
            </a:endParaRPr>
          </a:p>
        </p:txBody>
      </p:sp>
      <p:sp>
        <p:nvSpPr>
          <p:cNvPr id="206" name="TextBox 205"/>
          <p:cNvSpPr txBox="1"/>
          <p:nvPr/>
        </p:nvSpPr>
        <p:spPr>
          <a:xfrm>
            <a:off x="7071878" y="3178970"/>
            <a:ext cx="303289"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36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Kr</a:t>
            </a:r>
          </a:p>
        </p:txBody>
      </p:sp>
      <p:sp>
        <p:nvSpPr>
          <p:cNvPr id="207" name="TextBox 206"/>
          <p:cNvSpPr txBox="1"/>
          <p:nvPr/>
        </p:nvSpPr>
        <p:spPr>
          <a:xfrm>
            <a:off x="7045063" y="3524251"/>
            <a:ext cx="34977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54</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Xe</a:t>
            </a:r>
            <a:endParaRPr lang="en-GB" sz="969" b="1" dirty="0">
              <a:solidFill>
                <a:prstClr val="white"/>
              </a:solidFill>
              <a:latin typeface="Century Gothic" panose="020B0502020202020204"/>
            </a:endParaRPr>
          </a:p>
        </p:txBody>
      </p:sp>
      <p:sp>
        <p:nvSpPr>
          <p:cNvPr id="208" name="TextBox 207"/>
          <p:cNvSpPr txBox="1"/>
          <p:nvPr/>
        </p:nvSpPr>
        <p:spPr>
          <a:xfrm>
            <a:off x="7057451" y="3873104"/>
            <a:ext cx="332143"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86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Rn</a:t>
            </a:r>
          </a:p>
        </p:txBody>
      </p:sp>
      <p:sp>
        <p:nvSpPr>
          <p:cNvPr id="209" name="TextBox 208"/>
          <p:cNvSpPr txBox="1"/>
          <p:nvPr/>
        </p:nvSpPr>
        <p:spPr>
          <a:xfrm>
            <a:off x="7040897" y="2162176"/>
            <a:ext cx="349776" cy="369332"/>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He</a:t>
            </a:r>
          </a:p>
        </p:txBody>
      </p:sp>
      <p:cxnSp>
        <p:nvCxnSpPr>
          <p:cNvPr id="293" name="Straight Connector 292"/>
          <p:cNvCxnSpPr/>
          <p:nvPr/>
        </p:nvCxnSpPr>
        <p:spPr>
          <a:xfrm>
            <a:off x="1481138" y="2831306"/>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481138" y="2481263"/>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549" name="Group 438"/>
          <p:cNvGrpSpPr>
            <a:grpSpLocks/>
          </p:cNvGrpSpPr>
          <p:nvPr/>
        </p:nvGrpSpPr>
        <p:grpSpPr bwMode="auto">
          <a:xfrm>
            <a:off x="1631158" y="4838699"/>
            <a:ext cx="5461127" cy="736045"/>
            <a:chOff x="704528" y="5464545"/>
            <a:chExt cx="7889135" cy="1063837"/>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56151" y="5480033"/>
              <a:ext cx="521496"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58</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98908" cy="349015"/>
            </a:xfrm>
            <a:prstGeom prst="rect">
              <a:avLst/>
            </a:prstGeom>
            <a:noFill/>
          </p:spPr>
          <p:txBody>
            <a:bodyPr wrap="none">
              <a:spAutoFit/>
            </a:bodyPr>
            <a:lstStyle/>
            <a:p>
              <a:pPr defTabSz="342900" eaLnBrk="1" fontAlgn="auto" hangingPunct="1">
                <a:spcBef>
                  <a:spcPts val="0"/>
                </a:spcBef>
                <a:spcAft>
                  <a:spcPts val="0"/>
                </a:spcAft>
                <a:defRPr/>
              </a:pPr>
              <a:r>
                <a:rPr lang="en-GB" sz="969" dirty="0">
                  <a:solidFill>
                    <a:prstClr val="white"/>
                  </a:solidFill>
                  <a:latin typeface="Century Gothic" panose="020B0502020202020204"/>
                </a:rPr>
                <a:t>*</a:t>
              </a:r>
              <a:r>
                <a:rPr lang="en-GB" sz="969" dirty="0" err="1">
                  <a:solidFill>
                    <a:prstClr val="white"/>
                  </a:solidFill>
                  <a:latin typeface="Century Gothic" panose="020B0502020202020204"/>
                </a:rPr>
                <a:t>Lanthanon</a:t>
              </a:r>
              <a:r>
                <a:rPr lang="en-GB" sz="969" dirty="0">
                  <a:solidFill>
                    <a:prstClr val="white"/>
                  </a:solidFill>
                  <a:latin typeface="Century Gothic" panose="020B0502020202020204"/>
                </a:rPr>
                <a:t> series 4f</a:t>
              </a:r>
            </a:p>
          </p:txBody>
        </p:sp>
        <p:sp>
          <p:nvSpPr>
            <p:cNvPr id="384" name="TextBox 383"/>
            <p:cNvSpPr txBox="1"/>
            <p:nvPr/>
          </p:nvSpPr>
          <p:spPr>
            <a:xfrm>
              <a:off x="704528" y="6049637"/>
              <a:ext cx="1813653" cy="349015"/>
            </a:xfrm>
            <a:prstGeom prst="rect">
              <a:avLst/>
            </a:prstGeom>
            <a:noFill/>
          </p:spPr>
          <p:txBody>
            <a:bodyPr wrap="none">
              <a:spAutoFit/>
            </a:bodyPr>
            <a:lstStyle/>
            <a:p>
              <a:pPr defTabSz="342900" eaLnBrk="1" fontAlgn="auto" hangingPunct="1">
                <a:spcBef>
                  <a:spcPts val="0"/>
                </a:spcBef>
                <a:spcAft>
                  <a:spcPts val="0"/>
                </a:spcAft>
                <a:defRPr/>
              </a:pPr>
              <a:r>
                <a:rPr lang="en-GB" sz="969" dirty="0">
                  <a:solidFill>
                    <a:prstClr val="white"/>
                  </a:solidFill>
                  <a:latin typeface="Century Gothic" panose="020B0502020202020204"/>
                </a:rPr>
                <a:t>**</a:t>
              </a:r>
              <a:r>
                <a:rPr lang="en-GB" sz="969" dirty="0" err="1">
                  <a:solidFill>
                    <a:prstClr val="white"/>
                  </a:solidFill>
                  <a:latin typeface="Century Gothic" panose="020B0502020202020204"/>
                </a:rPr>
                <a:t>Actinon</a:t>
              </a:r>
              <a:r>
                <a:rPr lang="en-GB" sz="969" dirty="0">
                  <a:solidFill>
                    <a:prstClr val="white"/>
                  </a:solidFill>
                  <a:latin typeface="Century Gothic" panose="020B0502020202020204"/>
                </a:rPr>
                <a:t> series 5f</a:t>
              </a:r>
            </a:p>
          </p:txBody>
        </p:sp>
        <p:sp>
          <p:nvSpPr>
            <p:cNvPr id="385" name="TextBox 384"/>
            <p:cNvSpPr txBox="1"/>
            <p:nvPr/>
          </p:nvSpPr>
          <p:spPr>
            <a:xfrm>
              <a:off x="2489166" y="5965315"/>
              <a:ext cx="452024"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90</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Th</a:t>
              </a:r>
              <a:endParaRPr lang="en-GB" sz="969" b="1" dirty="0">
                <a:solidFill>
                  <a:prstClr val="white"/>
                </a:solidFill>
                <a:latin typeface="Century Gothic" panose="020B0502020202020204"/>
              </a:endParaRPr>
            </a:p>
          </p:txBody>
        </p:sp>
        <p:sp>
          <p:nvSpPr>
            <p:cNvPr id="386" name="TextBox 385"/>
            <p:cNvSpPr txBox="1"/>
            <p:nvPr/>
          </p:nvSpPr>
          <p:spPr>
            <a:xfrm>
              <a:off x="2929546" y="5473151"/>
              <a:ext cx="43813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59</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Pr</a:t>
              </a:r>
              <a:endParaRPr lang="en-GB" sz="969" b="1" dirty="0">
                <a:solidFill>
                  <a:prstClr val="white"/>
                </a:solidFill>
                <a:latin typeface="Century Gothic" panose="020B0502020202020204"/>
              </a:endParaRPr>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05530" y="5975641"/>
              <a:ext cx="484445"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Pa</a:t>
              </a:r>
            </a:p>
          </p:txBody>
        </p:sp>
        <p:sp>
          <p:nvSpPr>
            <p:cNvPr id="390" name="TextBox 389"/>
            <p:cNvSpPr txBox="1"/>
            <p:nvPr/>
          </p:nvSpPr>
          <p:spPr>
            <a:xfrm>
              <a:off x="3321893" y="5473151"/>
              <a:ext cx="516864"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60</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Nd</a:t>
              </a:r>
              <a:endParaRPr lang="en-GB" sz="969" b="1" dirty="0">
                <a:solidFill>
                  <a:prstClr val="white"/>
                </a:solidFill>
                <a:latin typeface="Century Gothic" panose="020B0502020202020204"/>
              </a:endParaRPr>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60401" y="5994571"/>
              <a:ext cx="43813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U</a:t>
              </a:r>
            </a:p>
          </p:txBody>
        </p:sp>
        <p:sp>
          <p:nvSpPr>
            <p:cNvPr id="394" name="TextBox 393"/>
            <p:cNvSpPr txBox="1"/>
            <p:nvPr/>
          </p:nvSpPr>
          <p:spPr>
            <a:xfrm>
              <a:off x="3745205" y="5473151"/>
              <a:ext cx="535388"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53609" y="5994569"/>
              <a:ext cx="516864"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93</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Np</a:t>
              </a:r>
            </a:p>
          </p:txBody>
        </p:sp>
        <p:sp>
          <p:nvSpPr>
            <p:cNvPr id="398" name="TextBox 397"/>
            <p:cNvSpPr txBox="1"/>
            <p:nvPr/>
          </p:nvSpPr>
          <p:spPr>
            <a:xfrm>
              <a:off x="4180392" y="5473151"/>
              <a:ext cx="528443"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06164" y="5994569"/>
              <a:ext cx="475182"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94</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Pu</a:t>
              </a:r>
            </a:p>
          </p:txBody>
        </p:sp>
        <p:sp>
          <p:nvSpPr>
            <p:cNvPr id="402" name="TextBox 401"/>
            <p:cNvSpPr txBox="1"/>
            <p:nvPr/>
          </p:nvSpPr>
          <p:spPr>
            <a:xfrm>
              <a:off x="4643070" y="5473151"/>
              <a:ext cx="468235"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63</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Eu</a:t>
              </a:r>
              <a:endParaRPr lang="en-GB" sz="969" b="1" dirty="0">
                <a:solidFill>
                  <a:prstClr val="white"/>
                </a:solidFill>
                <a:latin typeface="Century Gothic" panose="020B0502020202020204"/>
              </a:endParaRPr>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592423" y="5994569"/>
              <a:ext cx="567808"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Am</a:t>
              </a:r>
            </a:p>
          </p:txBody>
        </p:sp>
        <p:sp>
          <p:nvSpPr>
            <p:cNvPr id="406" name="TextBox 405"/>
            <p:cNvSpPr txBox="1"/>
            <p:nvPr/>
          </p:nvSpPr>
          <p:spPr>
            <a:xfrm>
              <a:off x="5041207" y="5473151"/>
              <a:ext cx="535388"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64</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Gd</a:t>
              </a:r>
              <a:endParaRPr lang="en-GB" sz="969" b="1" dirty="0">
                <a:solidFill>
                  <a:prstClr val="white"/>
                </a:solidFill>
                <a:latin typeface="Century Gothic" panose="020B0502020202020204"/>
              </a:endParaRPr>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20663" y="5994569"/>
              <a:ext cx="574757"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96</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Cm</a:t>
              </a:r>
            </a:p>
          </p:txBody>
        </p:sp>
        <p:sp>
          <p:nvSpPr>
            <p:cNvPr id="410" name="TextBox 409"/>
            <p:cNvSpPr txBox="1"/>
            <p:nvPr/>
          </p:nvSpPr>
          <p:spPr>
            <a:xfrm>
              <a:off x="5509972" y="5473151"/>
              <a:ext cx="461286"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65</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02165" y="5994569"/>
              <a:ext cx="475182"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97</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Bk</a:t>
              </a:r>
            </a:p>
          </p:txBody>
        </p:sp>
        <p:sp>
          <p:nvSpPr>
            <p:cNvPr id="414" name="TextBox 413"/>
            <p:cNvSpPr txBox="1"/>
            <p:nvPr/>
          </p:nvSpPr>
          <p:spPr>
            <a:xfrm>
              <a:off x="5925177" y="5473151"/>
              <a:ext cx="496023"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66</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Dy</a:t>
              </a:r>
              <a:endParaRPr lang="en-GB" sz="969" b="1" dirty="0">
                <a:solidFill>
                  <a:prstClr val="white"/>
                </a:solidFill>
                <a:latin typeface="Century Gothic" panose="020B0502020202020204"/>
              </a:endParaRPr>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43142" y="5994569"/>
              <a:ext cx="456655"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98</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Cf</a:t>
              </a:r>
              <a:endParaRPr lang="en-GB" sz="969" b="1" dirty="0">
                <a:solidFill>
                  <a:prstClr val="white"/>
                </a:solidFill>
                <a:latin typeface="Century Gothic" panose="020B0502020202020204"/>
              </a:endParaRPr>
            </a:p>
          </p:txBody>
        </p:sp>
        <p:sp>
          <p:nvSpPr>
            <p:cNvPr id="418" name="TextBox 417"/>
            <p:cNvSpPr txBox="1"/>
            <p:nvPr/>
          </p:nvSpPr>
          <p:spPr>
            <a:xfrm>
              <a:off x="6352259" y="5473151"/>
              <a:ext cx="505286"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67</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Ho</a:t>
              </a:r>
              <a:endParaRPr lang="en-GB" sz="969" b="1" dirty="0">
                <a:solidFill>
                  <a:prstClr val="white"/>
                </a:solidFill>
                <a:latin typeface="Century Gothic" panose="020B0502020202020204"/>
              </a:endParaRPr>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84976" y="5994569"/>
              <a:ext cx="43813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99</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Es</a:t>
              </a:r>
              <a:endParaRPr lang="en-GB" sz="969" b="1" dirty="0">
                <a:solidFill>
                  <a:prstClr val="white"/>
                </a:solidFill>
                <a:latin typeface="Century Gothic" panose="020B0502020202020204"/>
              </a:endParaRPr>
            </a:p>
          </p:txBody>
        </p:sp>
        <p:sp>
          <p:nvSpPr>
            <p:cNvPr id="422" name="TextBox 421"/>
            <p:cNvSpPr txBox="1"/>
            <p:nvPr/>
          </p:nvSpPr>
          <p:spPr>
            <a:xfrm>
              <a:off x="6818411" y="5473151"/>
              <a:ext cx="43813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68</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Er</a:t>
              </a:r>
              <a:endParaRPr lang="en-GB" sz="969" b="1" dirty="0">
                <a:solidFill>
                  <a:prstClr val="white"/>
                </a:solidFill>
                <a:latin typeface="Century Gothic" panose="020B0502020202020204"/>
              </a:endParaRPr>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773851" y="5994569"/>
              <a:ext cx="52381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100</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Fm</a:t>
              </a:r>
              <a:endParaRPr lang="en-GB" sz="969" b="1" dirty="0">
                <a:solidFill>
                  <a:prstClr val="white"/>
                </a:solidFill>
                <a:latin typeface="Century Gothic" panose="020B0502020202020204"/>
              </a:endParaRPr>
            </a:p>
          </p:txBody>
        </p:sp>
        <p:sp>
          <p:nvSpPr>
            <p:cNvPr id="426" name="TextBox 425"/>
            <p:cNvSpPr txBox="1"/>
            <p:nvPr/>
          </p:nvSpPr>
          <p:spPr>
            <a:xfrm>
              <a:off x="7213074" y="5473151"/>
              <a:ext cx="512233"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69</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194846" y="5994569"/>
              <a:ext cx="546968"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101</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Md</a:t>
              </a:r>
              <a:endParaRPr lang="en-GB" sz="969" b="1" dirty="0">
                <a:solidFill>
                  <a:prstClr val="white"/>
                </a:solidFill>
                <a:latin typeface="Century Gothic" panose="020B0502020202020204"/>
              </a:endParaRPr>
            </a:p>
          </p:txBody>
        </p:sp>
        <p:sp>
          <p:nvSpPr>
            <p:cNvPr id="430" name="TextBox 429"/>
            <p:cNvSpPr txBox="1"/>
            <p:nvPr/>
          </p:nvSpPr>
          <p:spPr>
            <a:xfrm>
              <a:off x="7652892" y="5464545"/>
              <a:ext cx="496023"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70</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Yb</a:t>
              </a:r>
              <a:endParaRPr lang="en-GB" sz="969" b="1" dirty="0">
                <a:solidFill>
                  <a:prstClr val="white"/>
                </a:solidFill>
                <a:latin typeface="Century Gothic" panose="020B0502020202020204"/>
              </a:endParaRPr>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38138" y="5994569"/>
              <a:ext cx="52381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102</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No</a:t>
              </a:r>
            </a:p>
          </p:txBody>
        </p:sp>
        <p:sp>
          <p:nvSpPr>
            <p:cNvPr id="434" name="TextBox 433"/>
            <p:cNvSpPr txBox="1"/>
            <p:nvPr/>
          </p:nvSpPr>
          <p:spPr>
            <a:xfrm>
              <a:off x="8106306" y="5473151"/>
              <a:ext cx="45434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71</a:t>
              </a:r>
            </a:p>
            <a:p>
              <a:pPr algn="ctr" defTabSz="342900" eaLnBrk="1" fontAlgn="auto" hangingPunct="1">
                <a:spcBef>
                  <a:spcPts val="0"/>
                </a:spcBef>
                <a:spcAft>
                  <a:spcPts val="0"/>
                </a:spcAft>
                <a:defRPr/>
              </a:pPr>
              <a:r>
                <a:rPr lang="en-GB" sz="969" b="1" dirty="0">
                  <a:solidFill>
                    <a:prstClr val="white"/>
                  </a:solidFill>
                  <a:latin typeface="Century Gothic" panose="020B0502020202020204"/>
                </a:rPr>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069852" y="5994569"/>
              <a:ext cx="523811" cy="533811"/>
            </a:xfrm>
            <a:prstGeom prst="rect">
              <a:avLst/>
            </a:prstGeom>
            <a:noFill/>
          </p:spPr>
          <p:txBody>
            <a:bodyPr wrap="none">
              <a:spAutoFit/>
            </a:bodyPr>
            <a:lstStyle/>
            <a:p>
              <a:pPr algn="ctr" defTabSz="342900" eaLnBrk="1" fontAlgn="auto" hangingPunct="1">
                <a:spcBef>
                  <a:spcPts val="0"/>
                </a:spcBef>
                <a:spcAft>
                  <a:spcPts val="0"/>
                </a:spcAft>
                <a:defRPr/>
              </a:pPr>
              <a:r>
                <a:rPr lang="en-GB" sz="831" dirty="0">
                  <a:solidFill>
                    <a:prstClr val="white"/>
                  </a:solidFill>
                  <a:latin typeface="Century Gothic" panose="020B0502020202020204"/>
                </a:rPr>
                <a:t>103</a:t>
              </a:r>
            </a:p>
            <a:p>
              <a:pPr algn="ctr" defTabSz="342900" eaLnBrk="1" fontAlgn="auto" hangingPunct="1">
                <a:spcBef>
                  <a:spcPts val="0"/>
                </a:spcBef>
                <a:spcAft>
                  <a:spcPts val="0"/>
                </a:spcAft>
                <a:defRPr/>
              </a:pPr>
              <a:r>
                <a:rPr lang="en-GB" sz="969" b="1" dirty="0" err="1">
                  <a:solidFill>
                    <a:prstClr val="white"/>
                  </a:solidFill>
                  <a:latin typeface="Century Gothic" panose="020B0502020202020204"/>
                </a:rPr>
                <a:t>Lw</a:t>
              </a:r>
              <a:endParaRPr lang="en-GB" sz="969" b="1" dirty="0">
                <a:solidFill>
                  <a:prstClr val="white"/>
                </a:solidFill>
                <a:latin typeface="Century Gothic" panose="020B0502020202020204"/>
              </a:endParaRPr>
            </a:p>
          </p:txBody>
        </p:sp>
      </p:grpSp>
      <p:sp>
        <p:nvSpPr>
          <p:cNvPr id="16550" name="TextBox 237"/>
          <p:cNvSpPr txBox="1">
            <a:spLocks noChangeArrowheads="1"/>
          </p:cNvSpPr>
          <p:nvPr/>
        </p:nvSpPr>
        <p:spPr bwMode="auto">
          <a:xfrm>
            <a:off x="4982285" y="2988470"/>
            <a:ext cx="31290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342900" eaLnBrk="1" fontAlgn="auto" hangingPunct="1">
              <a:spcBef>
                <a:spcPts val="0"/>
              </a:spcBef>
              <a:spcAft>
                <a:spcPts val="0"/>
              </a:spcAft>
            </a:pPr>
            <a:r>
              <a:rPr lang="en-GB" altLang="en-US" sz="900" b="1">
                <a:solidFill>
                  <a:srgbClr val="FFFF00"/>
                </a:solidFill>
              </a:rPr>
              <a:t>11</a:t>
            </a:r>
          </a:p>
        </p:txBody>
      </p:sp>
      <p:cxnSp>
        <p:nvCxnSpPr>
          <p:cNvPr id="248" name="Straight Connector 247"/>
          <p:cNvCxnSpPr/>
          <p:nvPr/>
        </p:nvCxnSpPr>
        <p:spPr>
          <a:xfrm>
            <a:off x="7065169" y="2132410"/>
            <a:ext cx="29170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18509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857250"/>
            <a:ext cx="6961246" cy="680225"/>
          </a:xfrm>
        </p:spPr>
        <p:txBody>
          <a:bodyPr/>
          <a:lstStyle/>
          <a:p>
            <a:r>
              <a:rPr lang="en-GB" dirty="0"/>
              <a:t>…………..</a:t>
            </a:r>
            <a:r>
              <a:rPr lang="en-GB" sz="2400" dirty="0"/>
              <a:t>And for the Chemist! (Cook?)</a:t>
            </a:r>
          </a:p>
        </p:txBody>
      </p:sp>
      <p:sp>
        <p:nvSpPr>
          <p:cNvPr id="78851" name="Rectangle 3"/>
          <p:cNvSpPr>
            <a:spLocks noGrp="1" noChangeArrowheads="1"/>
          </p:cNvSpPr>
          <p:nvPr>
            <p:ph idx="1"/>
          </p:nvPr>
        </p:nvSpPr>
        <p:spPr>
          <a:xfrm>
            <a:off x="143676" y="1552077"/>
            <a:ext cx="3730371" cy="4278763"/>
          </a:xfrm>
          <a:ln>
            <a:solidFill>
              <a:schemeClr val="tx1"/>
            </a:solidFill>
          </a:ln>
        </p:spPr>
        <p:txBody>
          <a:bodyPr>
            <a:noAutofit/>
          </a:bodyPr>
          <a:lstStyle/>
          <a:p>
            <a:pPr>
              <a:lnSpc>
                <a:spcPct val="80000"/>
              </a:lnSpc>
            </a:pPr>
            <a:r>
              <a:rPr lang="en-GB" sz="1200" b="1" u="sng" dirty="0">
                <a:solidFill>
                  <a:schemeClr val="accent3">
                    <a:lumMod val="40000"/>
                    <a:lumOff val="60000"/>
                  </a:schemeClr>
                </a:solidFill>
              </a:rPr>
              <a:t>Produce light. </a:t>
            </a:r>
          </a:p>
          <a:p>
            <a:pPr lvl="1">
              <a:lnSpc>
                <a:spcPct val="80000"/>
              </a:lnSpc>
            </a:pPr>
            <a:r>
              <a:rPr lang="en-GB" sz="1050" dirty="0"/>
              <a:t>Magnesium Powder, Sodium Nitrate, Boiled linseed Oil, Talc</a:t>
            </a:r>
          </a:p>
          <a:p>
            <a:pPr>
              <a:lnSpc>
                <a:spcPct val="80000"/>
              </a:lnSpc>
            </a:pPr>
            <a:r>
              <a:rPr lang="en-GB" sz="1200" b="1" u="sng" dirty="0">
                <a:solidFill>
                  <a:schemeClr val="accent3">
                    <a:lumMod val="40000"/>
                    <a:lumOff val="60000"/>
                  </a:schemeClr>
                </a:solidFill>
              </a:rPr>
              <a:t>Produce heat.</a:t>
            </a:r>
          </a:p>
          <a:p>
            <a:pPr lvl="1">
              <a:lnSpc>
                <a:spcPct val="80000"/>
              </a:lnSpc>
            </a:pPr>
            <a:r>
              <a:rPr lang="en-GB" sz="1050" dirty="0"/>
              <a:t>Hammer Scale, Aluminium Powder, Resin</a:t>
            </a:r>
          </a:p>
          <a:p>
            <a:pPr lvl="1">
              <a:lnSpc>
                <a:spcPct val="80000"/>
              </a:lnSpc>
            </a:pPr>
            <a:r>
              <a:rPr lang="en-GB" sz="1050" dirty="0"/>
              <a:t>Aluminium Powder. Potassium nitrate, Silicon Powder.</a:t>
            </a:r>
          </a:p>
          <a:p>
            <a:pPr lvl="1">
              <a:lnSpc>
                <a:spcPct val="80000"/>
              </a:lnSpc>
            </a:pPr>
            <a:r>
              <a:rPr lang="en-GB" sz="1050" dirty="0"/>
              <a:t>Gunpowder. (Charcoal, Sulphur, Potassium Nitrate)</a:t>
            </a:r>
          </a:p>
          <a:p>
            <a:pPr lvl="1">
              <a:lnSpc>
                <a:spcPct val="80000"/>
              </a:lnSpc>
            </a:pPr>
            <a:r>
              <a:rPr lang="en-GB" sz="1050" dirty="0"/>
              <a:t>Amorphous Boron, Potassium Nitrate, Poly-sulphide Rubber</a:t>
            </a:r>
          </a:p>
          <a:p>
            <a:pPr>
              <a:lnSpc>
                <a:spcPct val="80000"/>
              </a:lnSpc>
            </a:pPr>
            <a:r>
              <a:rPr lang="en-GB" sz="1200" b="1" u="sng" dirty="0">
                <a:solidFill>
                  <a:schemeClr val="accent3">
                    <a:lumMod val="40000"/>
                    <a:lumOff val="60000"/>
                  </a:schemeClr>
                </a:solidFill>
              </a:rPr>
              <a:t>Produce noise.</a:t>
            </a:r>
          </a:p>
          <a:p>
            <a:pPr lvl="1">
              <a:lnSpc>
                <a:spcPct val="80000"/>
              </a:lnSpc>
            </a:pPr>
            <a:r>
              <a:rPr lang="en-GB" sz="1050" dirty="0"/>
              <a:t>Potassium Perchlorate, Potassium Benzoate, </a:t>
            </a:r>
          </a:p>
          <a:p>
            <a:pPr lvl="1">
              <a:lnSpc>
                <a:spcPct val="80000"/>
              </a:lnSpc>
            </a:pPr>
            <a:r>
              <a:rPr lang="en-GB" sz="1050" dirty="0"/>
              <a:t>Magnesium Powder, Potassium Perchlorate, Graphite</a:t>
            </a:r>
          </a:p>
          <a:p>
            <a:pPr>
              <a:lnSpc>
                <a:spcPct val="80000"/>
              </a:lnSpc>
            </a:pPr>
            <a:r>
              <a:rPr lang="en-GB" sz="1200" b="1" u="sng" dirty="0">
                <a:solidFill>
                  <a:schemeClr val="accent3">
                    <a:lumMod val="40000"/>
                    <a:lumOff val="60000"/>
                  </a:schemeClr>
                </a:solidFill>
              </a:rPr>
              <a:t>Produce delays.</a:t>
            </a:r>
          </a:p>
          <a:p>
            <a:pPr lvl="1">
              <a:lnSpc>
                <a:spcPct val="80000"/>
              </a:lnSpc>
            </a:pPr>
            <a:r>
              <a:rPr lang="en-GB" sz="1050" dirty="0" err="1"/>
              <a:t>Purpurin</a:t>
            </a:r>
            <a:r>
              <a:rPr lang="en-GB" sz="1050" dirty="0"/>
              <a:t>, Barium Nitrate, Potassium Nitrate.</a:t>
            </a:r>
          </a:p>
          <a:p>
            <a:pPr lvl="1">
              <a:lnSpc>
                <a:spcPct val="80000"/>
              </a:lnSpc>
            </a:pPr>
            <a:r>
              <a:rPr lang="en-GB" sz="1050" dirty="0"/>
              <a:t>Boron, Bismuth Oxide, Chromic Oxide,</a:t>
            </a:r>
          </a:p>
          <a:p>
            <a:pPr lvl="1">
              <a:lnSpc>
                <a:spcPct val="80000"/>
              </a:lnSpc>
            </a:pPr>
            <a:r>
              <a:rPr lang="en-GB" sz="1050" dirty="0"/>
              <a:t>Gunpowder. (Charcoal, Sulphur, Potassium Nitrate)</a:t>
            </a:r>
          </a:p>
        </p:txBody>
      </p:sp>
      <p:grpSp>
        <p:nvGrpSpPr>
          <p:cNvPr id="78856" name="Group 8"/>
          <p:cNvGrpSpPr>
            <a:grpSpLocks/>
          </p:cNvGrpSpPr>
          <p:nvPr/>
        </p:nvGrpSpPr>
        <p:grpSpPr bwMode="auto">
          <a:xfrm>
            <a:off x="7516416" y="1552078"/>
            <a:ext cx="1627585" cy="4355306"/>
            <a:chOff x="4527" y="461"/>
            <a:chExt cx="1252" cy="3509"/>
          </a:xfrm>
        </p:grpSpPr>
        <p:pic>
          <p:nvPicPr>
            <p:cNvPr id="78852" name="Picture 4" descr="rubber grenade"/>
            <p:cNvPicPr>
              <a:picLocks noChangeAspect="1" noChangeArrowheads="1"/>
            </p:cNvPicPr>
            <p:nvPr/>
          </p:nvPicPr>
          <p:blipFill>
            <a:blip r:embed="rId2"/>
            <a:srcRect b="57829"/>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3"/>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4"/>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5"/>
            <a:srcRect/>
            <a:stretch>
              <a:fillRect/>
            </a:stretch>
          </p:blipFill>
          <p:spPr bwMode="auto">
            <a:xfrm>
              <a:off x="4532" y="3073"/>
              <a:ext cx="1247" cy="897"/>
            </a:xfrm>
            <a:prstGeom prst="rect">
              <a:avLst/>
            </a:prstGeom>
            <a:noFill/>
          </p:spPr>
        </p:pic>
      </p:grpSp>
      <p:sp>
        <p:nvSpPr>
          <p:cNvPr id="9" name="Rectangle 3"/>
          <p:cNvSpPr txBox="1">
            <a:spLocks noChangeArrowheads="1"/>
          </p:cNvSpPr>
          <p:nvPr/>
        </p:nvSpPr>
        <p:spPr>
          <a:xfrm>
            <a:off x="4017723" y="1537475"/>
            <a:ext cx="3485693" cy="4278763"/>
          </a:xfrm>
          <a:prstGeom prst="rect">
            <a:avLst/>
          </a:prstGeom>
          <a:ln>
            <a:solidFill>
              <a:schemeClr val="tx1"/>
            </a:solidFill>
          </a:ln>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57175" indent="-257175" defTabSz="342900" fontAlgn="auto">
              <a:lnSpc>
                <a:spcPct val="80000"/>
              </a:lnSpc>
              <a:spcBef>
                <a:spcPts val="750"/>
              </a:spcBef>
              <a:buClr>
                <a:srgbClr val="1E5155">
                  <a:lumMod val="40000"/>
                  <a:lumOff val="60000"/>
                </a:srgbClr>
              </a:buClr>
            </a:pPr>
            <a:r>
              <a:rPr lang="en-GB" sz="1200" b="1" u="sng" dirty="0">
                <a:solidFill>
                  <a:srgbClr val="E6B729">
                    <a:lumMod val="40000"/>
                    <a:lumOff val="60000"/>
                  </a:srgbClr>
                </a:solidFill>
                <a:latin typeface="Century Gothic" panose="020B0502020202020204"/>
              </a:rPr>
              <a:t>Produce flame</a:t>
            </a:r>
            <a:r>
              <a:rPr lang="en-GB" sz="1200" dirty="0">
                <a:solidFill>
                  <a:prstClr val="white"/>
                </a:solidFill>
                <a:latin typeface="Century Gothic" panose="020B0502020202020204"/>
              </a:rPr>
              <a:t>.</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Gunpowder. (Charcoal, Sulphur, Potassium Nitrate)</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Magnesium Powder, Barium peroxide, Potassium Nitrate, Shellac.</a:t>
            </a:r>
          </a:p>
          <a:p>
            <a:pPr marL="257175" indent="-257175" defTabSz="342900" fontAlgn="auto">
              <a:lnSpc>
                <a:spcPct val="80000"/>
              </a:lnSpc>
              <a:spcBef>
                <a:spcPts val="750"/>
              </a:spcBef>
              <a:buClr>
                <a:srgbClr val="1E5155">
                  <a:lumMod val="40000"/>
                  <a:lumOff val="60000"/>
                </a:srgbClr>
              </a:buClr>
            </a:pPr>
            <a:r>
              <a:rPr lang="en-GB" sz="1200" b="1" u="sng" dirty="0">
                <a:solidFill>
                  <a:srgbClr val="E6B729">
                    <a:lumMod val="40000"/>
                    <a:lumOff val="60000"/>
                  </a:srgbClr>
                </a:solidFill>
                <a:latin typeface="Century Gothic" panose="020B0502020202020204"/>
              </a:rPr>
              <a:t>Produce gas.</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Gunpowder. (Charcoal, Sulphur, Potassium Nitrate)</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Ammonium Perchlorate, Aluminium Powder, HTBP.</a:t>
            </a:r>
          </a:p>
          <a:p>
            <a:pPr marL="257175" indent="-257175" defTabSz="342900" fontAlgn="auto">
              <a:lnSpc>
                <a:spcPct val="80000"/>
              </a:lnSpc>
              <a:spcBef>
                <a:spcPts val="750"/>
              </a:spcBef>
              <a:buClr>
                <a:srgbClr val="1E5155">
                  <a:lumMod val="40000"/>
                  <a:lumOff val="60000"/>
                </a:srgbClr>
              </a:buClr>
            </a:pPr>
            <a:r>
              <a:rPr lang="en-GB" sz="1200" b="1" u="sng" dirty="0">
                <a:solidFill>
                  <a:srgbClr val="E6B729">
                    <a:lumMod val="40000"/>
                    <a:lumOff val="60000"/>
                  </a:srgbClr>
                </a:solidFill>
                <a:latin typeface="Century Gothic" panose="020B0502020202020204"/>
              </a:rPr>
              <a:t>Produce smoke.</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Magnesium, Sodium Nitrate, Red Phosphorus, Viton</a:t>
            </a:r>
          </a:p>
          <a:p>
            <a:pPr marL="557213" lvl="1" indent="-214313" defTabSz="342900" fontAlgn="auto">
              <a:lnSpc>
                <a:spcPct val="80000"/>
              </a:lnSpc>
              <a:spcBef>
                <a:spcPts val="750"/>
              </a:spcBef>
              <a:buClr>
                <a:srgbClr val="1E5155">
                  <a:lumMod val="40000"/>
                  <a:lumOff val="60000"/>
                </a:srgbClr>
              </a:buClr>
            </a:pPr>
            <a:r>
              <a:rPr lang="en-GB" sz="1200" dirty="0">
                <a:solidFill>
                  <a:prstClr val="white"/>
                </a:solidFill>
                <a:latin typeface="Century Gothic" panose="020B0502020202020204"/>
              </a:rPr>
              <a:t>Lactose, Potassium Chlorate, Dye.</a:t>
            </a:r>
          </a:p>
          <a:p>
            <a:pPr marL="557213" lvl="1" indent="-214313" defTabSz="342900" fontAlgn="auto">
              <a:lnSpc>
                <a:spcPct val="80000"/>
              </a:lnSpc>
              <a:spcBef>
                <a:spcPts val="750"/>
              </a:spcBef>
              <a:buClr>
                <a:srgbClr val="1E5155">
                  <a:lumMod val="40000"/>
                  <a:lumOff val="60000"/>
                </a:srgbClr>
              </a:buClr>
            </a:pPr>
            <a:endParaRPr lang="en-GB" sz="1200" dirty="0">
              <a:solidFill>
                <a:prstClr val="white"/>
              </a:solidFill>
              <a:latin typeface="Century Gothic" panose="020B0502020202020204"/>
            </a:endParaRPr>
          </a:p>
          <a:p>
            <a:pPr marL="557213" lvl="1" indent="-214313" defTabSz="342900" fontAlgn="auto">
              <a:lnSpc>
                <a:spcPct val="80000"/>
              </a:lnSpc>
              <a:spcBef>
                <a:spcPts val="750"/>
              </a:spcBef>
              <a:buClr>
                <a:srgbClr val="1E5155">
                  <a:lumMod val="40000"/>
                  <a:lumOff val="60000"/>
                </a:srgbClr>
              </a:buClr>
            </a:pPr>
            <a:endParaRPr lang="en-GB" sz="1200" dirty="0">
              <a:solidFill>
                <a:prstClr val="white"/>
              </a:solidFill>
              <a:latin typeface="Century Gothic" panose="020B0502020202020204"/>
            </a:endParaRPr>
          </a:p>
          <a:p>
            <a:pPr marL="257175" indent="-257175" defTabSz="342900" fontAlgn="auto">
              <a:lnSpc>
                <a:spcPct val="80000"/>
              </a:lnSpc>
              <a:spcBef>
                <a:spcPts val="750"/>
              </a:spcBef>
              <a:buClr>
                <a:srgbClr val="1E5155">
                  <a:lumMod val="40000"/>
                  <a:lumOff val="60000"/>
                </a:srgbClr>
              </a:buClr>
            </a:pPr>
            <a:r>
              <a:rPr lang="en-GB" sz="1200" b="1" dirty="0">
                <a:solidFill>
                  <a:srgbClr val="FFFF00"/>
                </a:solidFill>
                <a:latin typeface="Century Gothic" panose="020B0502020202020204"/>
              </a:rPr>
              <a:t>No Wonder Pyrotechnics gets referred to as a “black art!”</a:t>
            </a:r>
          </a:p>
        </p:txBody>
      </p:sp>
    </p:spTree>
    <p:extLst>
      <p:ext uri="{BB962C8B-B14F-4D97-AF65-F5344CB8AC3E}">
        <p14:creationId xmlns:p14="http://schemas.microsoft.com/office/powerpoint/2010/main" val="23646888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885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885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885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8851">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8851">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8851">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8851">
                                            <p:txEl>
                                              <p:pRg st="11" end="1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8851">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xEl>
                                              <p:pRg st="3" end="3"/>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
                                            <p:txEl>
                                              <p:pRg st="4" end="4"/>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9">
                                            <p:txEl>
                                              <p:pRg st="6" end="6"/>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9">
                                            <p:txEl>
                                              <p:pRg st="7" end="7"/>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P spid="9" grpId="0" build="p"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AD0-E488-77DB-E0E0-69EF61D30F9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E2B915D-29FE-A325-9493-A12F9F715817}"/>
              </a:ext>
            </a:extLst>
          </p:cNvPr>
          <p:cNvSpPr>
            <a:spLocks noGrp="1"/>
          </p:cNvSpPr>
          <p:nvPr>
            <p:ph idx="1"/>
          </p:nvPr>
        </p:nvSpPr>
        <p:spPr>
          <a:xfrm>
            <a:off x="827485" y="2093049"/>
            <a:ext cx="7053542" cy="3450501"/>
          </a:xfrm>
        </p:spPr>
        <p:txBody>
          <a:bodyPr>
            <a:normAutofit fontScale="85000" lnSpcReduction="20000"/>
          </a:bodyPr>
          <a:lstStyle/>
          <a:p>
            <a:r>
              <a:rPr lang="en-GB" dirty="0"/>
              <a:t>Pyrotechnic performance depends on the form of the material.</a:t>
            </a:r>
          </a:p>
          <a:p>
            <a:pPr lvl="1"/>
            <a:r>
              <a:rPr lang="en-GB" dirty="0"/>
              <a:t>Powders, Pellets, Compacted Columns of Material.</a:t>
            </a:r>
          </a:p>
          <a:p>
            <a:pPr lvl="1"/>
            <a:endParaRPr lang="en-GB" dirty="0"/>
          </a:p>
          <a:p>
            <a:r>
              <a:rPr lang="en-GB" dirty="0"/>
              <a:t>The difference between pyrotechnic performance and High Explosives and possibly gun propellants is the time element.</a:t>
            </a:r>
          </a:p>
          <a:p>
            <a:endParaRPr lang="en-GB" dirty="0"/>
          </a:p>
          <a:p>
            <a:pPr lvl="1"/>
            <a:r>
              <a:rPr lang="en-GB" dirty="0"/>
              <a:t>Reactions are not instantaneous. They take time!</a:t>
            </a:r>
          </a:p>
          <a:p>
            <a:pPr lvl="1"/>
            <a:r>
              <a:rPr lang="en-GB" dirty="0"/>
              <a:t>Milliseconds in the case of bangs and flashes.</a:t>
            </a:r>
          </a:p>
          <a:p>
            <a:pPr lvl="1"/>
            <a:r>
              <a:rPr lang="en-GB" dirty="0"/>
              <a:t>Seconds for flares and tracer.</a:t>
            </a:r>
          </a:p>
          <a:p>
            <a:pPr lvl="1"/>
            <a:r>
              <a:rPr lang="en-GB" dirty="0"/>
              <a:t>Delays can burn for many seconds.</a:t>
            </a:r>
          </a:p>
          <a:p>
            <a:pPr lvl="1"/>
            <a:r>
              <a:rPr lang="en-GB" dirty="0"/>
              <a:t>Smokes need to perform for many minute.</a:t>
            </a:r>
          </a:p>
          <a:p>
            <a:pPr lvl="1"/>
            <a:endParaRPr lang="en-GB" dirty="0"/>
          </a:p>
          <a:p>
            <a:r>
              <a:rPr lang="en-GB" dirty="0"/>
              <a:t>BURN RATE IS IMPORTANT.</a:t>
            </a:r>
          </a:p>
          <a:p>
            <a:pPr marL="342900" lvl="1" indent="0">
              <a:buNone/>
            </a:pPr>
            <a:r>
              <a:rPr lang="en-GB" dirty="0"/>
              <a:t>	</a:t>
            </a:r>
          </a:p>
        </p:txBody>
      </p:sp>
    </p:spTree>
    <p:extLst>
      <p:ext uri="{BB962C8B-B14F-4D97-AF65-F5344CB8AC3E}">
        <p14:creationId xmlns:p14="http://schemas.microsoft.com/office/powerpoint/2010/main" val="36333845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972B-DAF0-137C-1F27-D4DD2C60E4B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2B22609-2B4C-8A37-F8F2-7E06981FB1E5}"/>
              </a:ext>
            </a:extLst>
          </p:cNvPr>
          <p:cNvSpPr>
            <a:spLocks noGrp="1"/>
          </p:cNvSpPr>
          <p:nvPr>
            <p:ph idx="1"/>
          </p:nvPr>
        </p:nvSpPr>
        <p:spPr>
          <a:xfrm>
            <a:off x="715263" y="2060273"/>
            <a:ext cx="6709906" cy="3146611"/>
          </a:xfrm>
        </p:spPr>
        <p:txBody>
          <a:bodyPr>
            <a:normAutofit lnSpcReduction="10000"/>
          </a:bodyPr>
          <a:lstStyle/>
          <a:p>
            <a:r>
              <a:rPr lang="en-GB" dirty="0"/>
              <a:t>Performance will depend the on selection of ingredients (Obviously!)</a:t>
            </a:r>
          </a:p>
          <a:p>
            <a:r>
              <a:rPr lang="en-GB" dirty="0"/>
              <a:t>The balance of the mix of those ingredients </a:t>
            </a:r>
          </a:p>
          <a:p>
            <a:pPr lvl="1"/>
            <a:r>
              <a:rPr lang="en-GB" dirty="0"/>
              <a:t>Stoichiometric mix giving the biggest out put (Generally!)</a:t>
            </a:r>
          </a:p>
          <a:p>
            <a:r>
              <a:rPr lang="en-GB" dirty="0"/>
              <a:t>For a hot reaction we use metallic fuels (Mg, Al,) for cooler reactions we use organic fuels such as sugars and starches.</a:t>
            </a:r>
          </a:p>
          <a:p>
            <a:r>
              <a:rPr lang="en-GB" dirty="0"/>
              <a:t>Coupled with this we can select the oxidiser to modify performance. Fluorine containing compounds will give a very vigorous reaction.</a:t>
            </a:r>
          </a:p>
          <a:p>
            <a:r>
              <a:rPr lang="en-GB" dirty="0"/>
              <a:t>Oxygen containing compounds increase in vigour from Oxides to Nitrates to Chlorates and Perchlorates.</a:t>
            </a:r>
          </a:p>
          <a:p>
            <a:pPr marL="342900" lvl="1" indent="0">
              <a:buNone/>
            </a:pPr>
            <a:r>
              <a:rPr lang="en-GB" dirty="0"/>
              <a:t> 	</a:t>
            </a:r>
          </a:p>
          <a:p>
            <a:pPr marL="342900" lvl="1" indent="0">
              <a:buNone/>
            </a:pPr>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8716794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798" y="881248"/>
            <a:ext cx="7053542" cy="1050398"/>
          </a:xfrm>
        </p:spPr>
        <p:txBody>
          <a:bodyPr/>
          <a:lstStyle/>
          <a:p>
            <a:r>
              <a:rPr lang="en-GB" dirty="0"/>
              <a:t>Graphical Representation</a:t>
            </a:r>
          </a:p>
        </p:txBody>
      </p:sp>
      <p:cxnSp>
        <p:nvCxnSpPr>
          <p:cNvPr id="5" name="Straight Connector 4"/>
          <p:cNvCxnSpPr/>
          <p:nvPr/>
        </p:nvCxnSpPr>
        <p:spPr>
          <a:xfrm>
            <a:off x="1568669" y="2079077"/>
            <a:ext cx="0" cy="3042746"/>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1582703" y="5121823"/>
            <a:ext cx="5955423"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403131" y="2079077"/>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391306" y="2383352"/>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391307" y="2687626"/>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399188" y="2991900"/>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399188" y="3296174"/>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399188" y="3600449"/>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399188" y="3904723"/>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399188" y="4208997"/>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399189" y="4513271"/>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399189" y="4817546"/>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1399190" y="5121823"/>
            <a:ext cx="16553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rot="16200000">
            <a:off x="350682" y="3382324"/>
            <a:ext cx="1531188" cy="300082"/>
          </a:xfrm>
          <a:prstGeom prst="rect">
            <a:avLst/>
          </a:prstGeom>
          <a:noFill/>
        </p:spPr>
        <p:txBody>
          <a:bodyPr wrap="none" rtlCol="0">
            <a:spAutoFit/>
          </a:bodyPr>
          <a:lstStyle/>
          <a:p>
            <a:pPr defTabSz="342900" eaLnBrk="1" fontAlgn="auto" hangingPunct="1">
              <a:spcBef>
                <a:spcPts val="0"/>
              </a:spcBef>
              <a:spcAft>
                <a:spcPts val="0"/>
              </a:spcAft>
            </a:pPr>
            <a:r>
              <a:rPr lang="en-GB" sz="1350" b="1" dirty="0">
                <a:solidFill>
                  <a:prstClr val="white"/>
                </a:solidFill>
                <a:latin typeface="Century Gothic" panose="020B0502020202020204"/>
              </a:rPr>
              <a:t>Heat</a:t>
            </a:r>
            <a:r>
              <a:rPr lang="en-GB" sz="1350" dirty="0">
                <a:solidFill>
                  <a:prstClr val="white"/>
                </a:solidFill>
                <a:latin typeface="Century Gothic" panose="020B0502020202020204"/>
              </a:rPr>
              <a:t> </a:t>
            </a:r>
            <a:r>
              <a:rPr lang="en-GB" sz="1350" b="1" dirty="0">
                <a:solidFill>
                  <a:prstClr val="white"/>
                </a:solidFill>
                <a:latin typeface="Century Gothic" panose="020B0502020202020204"/>
              </a:rPr>
              <a:t>of</a:t>
            </a:r>
            <a:r>
              <a:rPr lang="en-GB" sz="1350" dirty="0">
                <a:solidFill>
                  <a:prstClr val="white"/>
                </a:solidFill>
                <a:latin typeface="Century Gothic" panose="020B0502020202020204"/>
              </a:rPr>
              <a:t> </a:t>
            </a:r>
            <a:r>
              <a:rPr lang="en-GB" sz="1350" b="1" dirty="0">
                <a:solidFill>
                  <a:prstClr val="white"/>
                </a:solidFill>
                <a:latin typeface="Century Gothic" panose="020B0502020202020204"/>
              </a:rPr>
              <a:t>reaction</a:t>
            </a:r>
          </a:p>
        </p:txBody>
      </p:sp>
      <p:sp>
        <p:nvSpPr>
          <p:cNvPr id="30" name="TextBox 29"/>
          <p:cNvSpPr txBox="1"/>
          <p:nvPr/>
        </p:nvSpPr>
        <p:spPr>
          <a:xfrm>
            <a:off x="1399188" y="5119486"/>
            <a:ext cx="6449201" cy="300082"/>
          </a:xfrm>
          <a:prstGeom prst="rect">
            <a:avLst/>
          </a:prstGeom>
          <a:noFill/>
        </p:spPr>
        <p:txBody>
          <a:bodyPr wrap="none" rtlCol="0">
            <a:spAutoFit/>
          </a:bodyPr>
          <a:lstStyle/>
          <a:p>
            <a:pPr defTabSz="342900" eaLnBrk="1" fontAlgn="auto" hangingPunct="1">
              <a:spcBef>
                <a:spcPts val="0"/>
              </a:spcBef>
              <a:spcAft>
                <a:spcPts val="0"/>
              </a:spcAft>
            </a:pPr>
            <a:r>
              <a:rPr lang="en-GB" sz="1350" b="1" dirty="0">
                <a:solidFill>
                  <a:prstClr val="white"/>
                </a:solidFill>
                <a:latin typeface="Century Gothic" panose="020B0502020202020204"/>
              </a:rPr>
              <a:t>0%                                         Proportion of Fuel                                             100%</a:t>
            </a:r>
          </a:p>
        </p:txBody>
      </p:sp>
      <p:cxnSp>
        <p:nvCxnSpPr>
          <p:cNvPr id="31" name="Straight Connector 30"/>
          <p:cNvCxnSpPr/>
          <p:nvPr/>
        </p:nvCxnSpPr>
        <p:spPr>
          <a:xfrm flipH="1">
            <a:off x="1580494" y="2655031"/>
            <a:ext cx="1604141" cy="242897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3196458" y="2619544"/>
            <a:ext cx="4264574" cy="2428970"/>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4788775" y="2324802"/>
            <a:ext cx="1986441" cy="300082"/>
          </a:xfrm>
          <a:prstGeom prst="rect">
            <a:avLst/>
          </a:prstGeom>
          <a:noFill/>
        </p:spPr>
        <p:txBody>
          <a:bodyPr wrap="none" rtlCol="0">
            <a:spAutoFit/>
          </a:bodyPr>
          <a:lstStyle/>
          <a:p>
            <a:pPr defTabSz="342900" eaLnBrk="1" fontAlgn="auto" hangingPunct="1">
              <a:spcBef>
                <a:spcPts val="0"/>
              </a:spcBef>
              <a:spcAft>
                <a:spcPts val="0"/>
              </a:spcAft>
            </a:pPr>
            <a:r>
              <a:rPr lang="en-GB" sz="1350" b="1" dirty="0">
                <a:solidFill>
                  <a:prstClr val="white"/>
                </a:solidFill>
                <a:latin typeface="Century Gothic" panose="020B0502020202020204"/>
              </a:rPr>
              <a:t>Q (J/mole of oxidant)</a:t>
            </a:r>
          </a:p>
        </p:txBody>
      </p:sp>
      <p:sp>
        <p:nvSpPr>
          <p:cNvPr id="39" name="TextBox 38"/>
          <p:cNvSpPr txBox="1"/>
          <p:nvPr/>
        </p:nvSpPr>
        <p:spPr>
          <a:xfrm>
            <a:off x="4842220" y="3289699"/>
            <a:ext cx="1481496" cy="300082"/>
          </a:xfrm>
          <a:prstGeom prst="rect">
            <a:avLst/>
          </a:prstGeom>
          <a:noFill/>
        </p:spPr>
        <p:txBody>
          <a:bodyPr wrap="none" rtlCol="0">
            <a:spAutoFit/>
          </a:bodyPr>
          <a:lstStyle/>
          <a:p>
            <a:pPr defTabSz="342900" eaLnBrk="1" fontAlgn="auto" hangingPunct="1">
              <a:spcBef>
                <a:spcPts val="0"/>
              </a:spcBef>
              <a:spcAft>
                <a:spcPts val="0"/>
              </a:spcAft>
            </a:pPr>
            <a:r>
              <a:rPr lang="en-GB" sz="1350" b="1" dirty="0">
                <a:solidFill>
                  <a:prstClr val="white"/>
                </a:solidFill>
                <a:latin typeface="Century Gothic" panose="020B0502020202020204"/>
              </a:rPr>
              <a:t>q (j/kg Mixture)</a:t>
            </a:r>
          </a:p>
        </p:txBody>
      </p:sp>
      <p:cxnSp>
        <p:nvCxnSpPr>
          <p:cNvPr id="40" name="Straight Connector 39"/>
          <p:cNvCxnSpPr/>
          <p:nvPr/>
        </p:nvCxnSpPr>
        <p:spPr>
          <a:xfrm flipH="1">
            <a:off x="1610291" y="2655031"/>
            <a:ext cx="1604141" cy="2428970"/>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3214432" y="2596448"/>
            <a:ext cx="4246600" cy="23096"/>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90882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57800-D127-CEDC-3894-1E3B744F9521}"/>
              </a:ext>
            </a:extLst>
          </p:cNvPr>
          <p:cNvSpPr>
            <a:spLocks noGrp="1"/>
          </p:cNvSpPr>
          <p:nvPr>
            <p:ph type="title"/>
          </p:nvPr>
        </p:nvSpPr>
        <p:spPr>
          <a:xfrm>
            <a:off x="172240" y="951686"/>
            <a:ext cx="7053542" cy="1050398"/>
          </a:xfrm>
        </p:spPr>
        <p:txBody>
          <a:bodyPr/>
          <a:lstStyle/>
          <a:p>
            <a:r>
              <a:rPr lang="en-GB" dirty="0"/>
              <a:t>Performance factors.</a:t>
            </a:r>
          </a:p>
        </p:txBody>
      </p:sp>
      <p:sp>
        <p:nvSpPr>
          <p:cNvPr id="3" name="Content Placeholder 2">
            <a:extLst>
              <a:ext uri="{FF2B5EF4-FFF2-40B4-BE49-F238E27FC236}">
                <a16:creationId xmlns:a16="http://schemas.microsoft.com/office/drawing/2014/main" id="{7025853C-0A5E-D311-F261-0E5691ED9E88}"/>
              </a:ext>
            </a:extLst>
          </p:cNvPr>
          <p:cNvSpPr>
            <a:spLocks noGrp="1"/>
          </p:cNvSpPr>
          <p:nvPr>
            <p:ph idx="1"/>
          </p:nvPr>
        </p:nvSpPr>
        <p:spPr>
          <a:xfrm>
            <a:off x="515876" y="1703319"/>
            <a:ext cx="6919283" cy="3873050"/>
          </a:xfrm>
        </p:spPr>
        <p:txBody>
          <a:bodyPr>
            <a:normAutofit fontScale="85000" lnSpcReduction="20000"/>
          </a:bodyPr>
          <a:lstStyle/>
          <a:p>
            <a:r>
              <a:rPr lang="en-GB" dirty="0"/>
              <a:t>Burn rate will also depend upon:-</a:t>
            </a:r>
          </a:p>
          <a:p>
            <a:pPr lvl="1"/>
            <a:r>
              <a:rPr lang="en-GB" dirty="0"/>
              <a:t>The ambient temperature of reaction.</a:t>
            </a:r>
          </a:p>
          <a:p>
            <a:pPr lvl="1"/>
            <a:r>
              <a:rPr lang="en-GB" dirty="0"/>
              <a:t>Ambient pressure at the burning surface.</a:t>
            </a:r>
          </a:p>
          <a:p>
            <a:pPr lvl="1"/>
            <a:r>
              <a:rPr lang="en-GB" dirty="0"/>
              <a:t>The heat of combustion of the materials.</a:t>
            </a:r>
          </a:p>
          <a:p>
            <a:pPr lvl="1"/>
            <a:r>
              <a:rPr lang="en-GB" dirty="0"/>
              <a:t>The porosity of the materials.</a:t>
            </a:r>
          </a:p>
          <a:p>
            <a:pPr lvl="1"/>
            <a:r>
              <a:rPr lang="en-GB" dirty="0"/>
              <a:t>The density of the materials.</a:t>
            </a:r>
          </a:p>
          <a:p>
            <a:pPr lvl="1"/>
            <a:r>
              <a:rPr lang="en-GB" dirty="0"/>
              <a:t>The particle size and shape of the materials.</a:t>
            </a:r>
          </a:p>
          <a:p>
            <a:pPr lvl="1"/>
            <a:r>
              <a:rPr lang="en-GB" dirty="0"/>
              <a:t>The conductivity of the materials.</a:t>
            </a:r>
          </a:p>
          <a:p>
            <a:pPr lvl="1"/>
            <a:r>
              <a:rPr lang="en-GB" dirty="0"/>
              <a:t>The degree of compaction of the materials.</a:t>
            </a:r>
          </a:p>
          <a:p>
            <a:pPr lvl="1"/>
            <a:r>
              <a:rPr lang="en-GB" dirty="0"/>
              <a:t>The engineering and heat transfers within the device.</a:t>
            </a:r>
          </a:p>
          <a:p>
            <a:pPr lvl="1"/>
            <a:endParaRPr lang="en-GB" dirty="0"/>
          </a:p>
          <a:p>
            <a:r>
              <a:rPr lang="en-GB" dirty="0"/>
              <a:t>We also use binders, burning rate modifiers and antioxidants to adjust and maintain the burn rate to be “as designed”.</a:t>
            </a:r>
          </a:p>
          <a:p>
            <a:pPr lvl="1"/>
            <a:endParaRPr lang="en-GB" dirty="0"/>
          </a:p>
          <a:p>
            <a:r>
              <a:rPr lang="en-GB" dirty="0"/>
              <a:t>Pyrotechnic reactions happen at the surface of our materials. Anything that affects the surface (Particle size and shape, corrosion, coatings.) will affect the rate of reaction.</a:t>
            </a:r>
          </a:p>
          <a:p>
            <a:endParaRPr lang="en-GB" dirty="0"/>
          </a:p>
          <a:p>
            <a:endParaRPr lang="en-GB" dirty="0"/>
          </a:p>
          <a:p>
            <a:endParaRPr lang="en-GB" dirty="0"/>
          </a:p>
        </p:txBody>
      </p:sp>
    </p:spTree>
    <p:extLst>
      <p:ext uri="{BB962C8B-B14F-4D97-AF65-F5344CB8AC3E}">
        <p14:creationId xmlns:p14="http://schemas.microsoft.com/office/powerpoint/2010/main" val="4570832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801E-B483-D877-90E9-EE9296D39737}"/>
              </a:ext>
            </a:extLst>
          </p:cNvPr>
          <p:cNvSpPr>
            <a:spLocks noGrp="1"/>
          </p:cNvSpPr>
          <p:nvPr>
            <p:ph type="title"/>
          </p:nvPr>
        </p:nvSpPr>
        <p:spPr/>
        <p:txBody>
          <a:bodyPr/>
          <a:lstStyle/>
          <a:p>
            <a:r>
              <a:rPr lang="en-GB" dirty="0"/>
              <a:t>Selection for purpose</a:t>
            </a:r>
          </a:p>
        </p:txBody>
      </p:sp>
      <p:sp>
        <p:nvSpPr>
          <p:cNvPr id="3" name="Content Placeholder 2">
            <a:extLst>
              <a:ext uri="{FF2B5EF4-FFF2-40B4-BE49-F238E27FC236}">
                <a16:creationId xmlns:a16="http://schemas.microsoft.com/office/drawing/2014/main" id="{7A05C83C-07F6-08FF-A723-6C5F72AC4C18}"/>
              </a:ext>
            </a:extLst>
          </p:cNvPr>
          <p:cNvSpPr>
            <a:spLocks noGrp="1"/>
          </p:cNvSpPr>
          <p:nvPr>
            <p:ph idx="1"/>
          </p:nvPr>
        </p:nvSpPr>
        <p:spPr>
          <a:xfrm>
            <a:off x="828220" y="2110150"/>
            <a:ext cx="6709906" cy="3414697"/>
          </a:xfrm>
        </p:spPr>
        <p:txBody>
          <a:bodyPr>
            <a:normAutofit fontScale="85000" lnSpcReduction="20000"/>
          </a:bodyPr>
          <a:lstStyle/>
          <a:p>
            <a:r>
              <a:rPr lang="en-GB" dirty="0"/>
              <a:t>Composition for a decoy flare for a fast jet aircraft:-</a:t>
            </a:r>
          </a:p>
          <a:p>
            <a:pPr lvl="1"/>
            <a:r>
              <a:rPr lang="en-GB" dirty="0"/>
              <a:t>Hot fuel :- Magnesium. (M) Use very fine grade to increase available surface.</a:t>
            </a:r>
          </a:p>
          <a:p>
            <a:pPr lvl="1"/>
            <a:r>
              <a:rPr lang="en-GB" dirty="0"/>
              <a:t>Vigorous oxidant :- Fluorine containing compound, Teflon. (T)</a:t>
            </a:r>
          </a:p>
          <a:p>
            <a:pPr lvl="1"/>
            <a:r>
              <a:rPr lang="en-GB" dirty="0"/>
              <a:t>Binder :- Viton rubber to hold it together in the shape we need and desensitise the mix. (V)</a:t>
            </a:r>
          </a:p>
          <a:p>
            <a:pPr lvl="1"/>
            <a:r>
              <a:rPr lang="en-GB" b="1" u="sng" dirty="0">
                <a:solidFill>
                  <a:srgbClr val="FFFF00"/>
                </a:solidFill>
              </a:rPr>
              <a:t>MTV </a:t>
            </a:r>
            <a:r>
              <a:rPr lang="en-GB" dirty="0">
                <a:solidFill>
                  <a:srgbClr val="FFFF00"/>
                </a:solidFill>
              </a:rPr>
              <a:t>(9.6kJ/kg compared with Illuminating composition at 2.6kJ/kg)</a:t>
            </a:r>
          </a:p>
          <a:p>
            <a:endParaRPr lang="en-GB" b="1" u="sng" dirty="0">
              <a:solidFill>
                <a:srgbClr val="FFFF00"/>
              </a:solidFill>
            </a:endParaRPr>
          </a:p>
          <a:p>
            <a:r>
              <a:rPr lang="en-GB" dirty="0"/>
              <a:t>Composition for a coloured smoke grenade.</a:t>
            </a:r>
          </a:p>
          <a:p>
            <a:pPr lvl="1"/>
            <a:r>
              <a:rPr lang="en-GB" dirty="0"/>
              <a:t>Cool Fuel :- Lactose</a:t>
            </a:r>
          </a:p>
          <a:p>
            <a:pPr lvl="1"/>
            <a:r>
              <a:rPr lang="en-GB" dirty="0"/>
              <a:t>Cool-</a:t>
            </a:r>
            <a:r>
              <a:rPr lang="en-GB" dirty="0" err="1"/>
              <a:t>ish</a:t>
            </a:r>
            <a:r>
              <a:rPr lang="en-GB" dirty="0"/>
              <a:t> oxidant :- Potassium Chlorate.</a:t>
            </a:r>
          </a:p>
          <a:p>
            <a:pPr lvl="1"/>
            <a:r>
              <a:rPr lang="en-GB" dirty="0"/>
              <a:t>Adjust the mix to fuel rich to further cool the reaction but maintain the gas flow.</a:t>
            </a:r>
          </a:p>
          <a:p>
            <a:pPr lvl="1"/>
            <a:r>
              <a:rPr lang="en-GB" dirty="0"/>
              <a:t>“Sublime-able” low toxicity dyestuff.</a:t>
            </a:r>
          </a:p>
          <a:p>
            <a:pPr marL="342900" lvl="1" indent="0">
              <a:buNone/>
            </a:pPr>
            <a:r>
              <a:rPr lang="en-GB" dirty="0"/>
              <a:t>	</a:t>
            </a:r>
          </a:p>
          <a:p>
            <a:pPr marL="342900" lvl="1" indent="0">
              <a:buNone/>
            </a:pPr>
            <a:r>
              <a:rPr lang="en-GB" dirty="0"/>
              <a:t>	</a:t>
            </a:r>
          </a:p>
        </p:txBody>
      </p:sp>
    </p:spTree>
    <p:extLst>
      <p:ext uri="{BB962C8B-B14F-4D97-AF65-F5344CB8AC3E}">
        <p14:creationId xmlns:p14="http://schemas.microsoft.com/office/powerpoint/2010/main" val="36668645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D5E7-BB57-FC9C-C740-0826E6DC2530}"/>
              </a:ext>
            </a:extLst>
          </p:cNvPr>
          <p:cNvSpPr>
            <a:spLocks noGrp="1"/>
          </p:cNvSpPr>
          <p:nvPr>
            <p:ph type="title"/>
          </p:nvPr>
        </p:nvSpPr>
        <p:spPr>
          <a:xfrm>
            <a:off x="484584" y="1314451"/>
            <a:ext cx="4684570" cy="1256981"/>
          </a:xfrm>
        </p:spPr>
        <p:txBody>
          <a:bodyPr>
            <a:normAutofit/>
          </a:bodyPr>
          <a:lstStyle/>
          <a:p>
            <a:r>
              <a:rPr lang="en-GB" dirty="0"/>
              <a:t>Compatibility!.</a:t>
            </a:r>
            <a:br>
              <a:rPr lang="en-GB" dirty="0"/>
            </a:br>
            <a:endParaRPr lang="en-GB" dirty="0"/>
          </a:p>
        </p:txBody>
      </p:sp>
      <p:pic>
        <p:nvPicPr>
          <p:cNvPr id="1026" name="Picture 2">
            <a:extLst>
              <a:ext uri="{FF2B5EF4-FFF2-40B4-BE49-F238E27FC236}">
                <a16:creationId xmlns:a16="http://schemas.microsoft.com/office/drawing/2014/main" id="{7C78753B-AEAD-AB0A-C840-5B655DBBA6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274" r="2" b="1044"/>
          <a:stretch>
            <a:fillRect/>
          </a:stretch>
        </p:blipFill>
        <p:spPr bwMode="auto">
          <a:xfrm>
            <a:off x="5665604" y="1314103"/>
            <a:ext cx="2992621" cy="2074718"/>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032" name="Rectangle 1031">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85725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342900" eaLnBrk="1" fontAlgn="auto" hangingPunct="1">
              <a:spcBef>
                <a:spcPts val="0"/>
              </a:spcBef>
              <a:spcAft>
                <a:spcPts val="0"/>
              </a:spcAft>
            </a:pPr>
            <a:endParaRPr lang="en-GB" sz="1350">
              <a:solidFill>
                <a:prstClr val="white"/>
              </a:solidFill>
              <a:latin typeface="Century Gothic" panose="020B0502020202020204"/>
            </a:endParaRPr>
          </a:p>
        </p:txBody>
      </p:sp>
      <p:sp>
        <p:nvSpPr>
          <p:cNvPr id="3" name="Content Placeholder 2">
            <a:extLst>
              <a:ext uri="{FF2B5EF4-FFF2-40B4-BE49-F238E27FC236}">
                <a16:creationId xmlns:a16="http://schemas.microsoft.com/office/drawing/2014/main" id="{F525E3BD-0D21-06DC-5A9C-3465047535F8}"/>
              </a:ext>
            </a:extLst>
          </p:cNvPr>
          <p:cNvSpPr>
            <a:spLocks noGrp="1"/>
          </p:cNvSpPr>
          <p:nvPr>
            <p:ph idx="1"/>
          </p:nvPr>
        </p:nvSpPr>
        <p:spPr>
          <a:xfrm>
            <a:off x="427703" y="2147734"/>
            <a:ext cx="4999703" cy="3395816"/>
          </a:xfrm>
        </p:spPr>
        <p:txBody>
          <a:bodyPr>
            <a:normAutofit/>
          </a:bodyPr>
          <a:lstStyle/>
          <a:p>
            <a:pPr>
              <a:lnSpc>
                <a:spcPct val="90000"/>
              </a:lnSpc>
            </a:pPr>
            <a:r>
              <a:rPr lang="en-GB" sz="1350" dirty="0"/>
              <a:t>When some chemicals are mixed together the activation energy for our reaction (Safety margin) can be drastically lowered. (reduced)</a:t>
            </a:r>
          </a:p>
          <a:p>
            <a:pPr>
              <a:lnSpc>
                <a:spcPct val="90000"/>
              </a:lnSpc>
            </a:pPr>
            <a:r>
              <a:rPr lang="en-GB" sz="1350" dirty="0"/>
              <a:t>Chlorates are particularly tricky.</a:t>
            </a:r>
          </a:p>
          <a:p>
            <a:pPr lvl="1">
              <a:lnSpc>
                <a:spcPct val="90000"/>
              </a:lnSpc>
            </a:pPr>
            <a:r>
              <a:rPr lang="en-GB" dirty="0"/>
              <a:t>Remember our New Zealand workers’ overalls…..that exploded after using chlorate weedkiller?</a:t>
            </a:r>
          </a:p>
          <a:p>
            <a:pPr lvl="1">
              <a:lnSpc>
                <a:spcPct val="90000"/>
              </a:lnSpc>
            </a:pPr>
            <a:r>
              <a:rPr lang="en-GB" dirty="0"/>
              <a:t>Aggressive oxidant when mixed with organics.</a:t>
            </a:r>
          </a:p>
          <a:p>
            <a:pPr lvl="1">
              <a:lnSpc>
                <a:spcPct val="90000"/>
              </a:lnSpc>
            </a:pPr>
            <a:r>
              <a:rPr lang="en-GB" dirty="0"/>
              <a:t>Iron Oxide will lower the temperature that oxygen is liberated.</a:t>
            </a:r>
          </a:p>
          <a:p>
            <a:pPr lvl="1">
              <a:lnSpc>
                <a:spcPct val="90000"/>
              </a:lnSpc>
            </a:pPr>
            <a:r>
              <a:rPr lang="en-GB" dirty="0"/>
              <a:t>Incompatible with Gunpowder.</a:t>
            </a:r>
          </a:p>
          <a:p>
            <a:pPr lvl="1">
              <a:lnSpc>
                <a:spcPct val="90000"/>
              </a:lnSpc>
            </a:pPr>
            <a:r>
              <a:rPr lang="en-GB" dirty="0"/>
              <a:t>Forms very sensitive mixes with phosphorus!</a:t>
            </a:r>
          </a:p>
          <a:p>
            <a:pPr lvl="2">
              <a:lnSpc>
                <a:spcPct val="90000"/>
              </a:lnSpc>
            </a:pPr>
            <a:r>
              <a:rPr lang="en-GB" sz="1350" dirty="0"/>
              <a:t>Armstrong’s mixture.</a:t>
            </a:r>
          </a:p>
          <a:p>
            <a:pPr lvl="1">
              <a:lnSpc>
                <a:spcPct val="90000"/>
              </a:lnSpc>
            </a:pPr>
            <a:endParaRPr lang="en-GB" dirty="0"/>
          </a:p>
        </p:txBody>
      </p:sp>
      <p:pic>
        <p:nvPicPr>
          <p:cNvPr id="1028" name="Picture 4" descr="undefined">
            <a:extLst>
              <a:ext uri="{FF2B5EF4-FFF2-40B4-BE49-F238E27FC236}">
                <a16:creationId xmlns:a16="http://schemas.microsoft.com/office/drawing/2014/main" id="{A3682AF8-6A2A-B908-758F-62CD05DEAF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956"/>
          <a:stretch>
            <a:fillRect/>
          </a:stretch>
        </p:blipFill>
        <p:spPr bwMode="auto">
          <a:xfrm>
            <a:off x="5665604" y="3468831"/>
            <a:ext cx="2992621" cy="2074718"/>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21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1485900" y="1063230"/>
            <a:ext cx="6172200" cy="583406"/>
          </a:xfrm>
        </p:spPr>
        <p:txBody>
          <a:bodyPr/>
          <a:lstStyle/>
          <a:p>
            <a:r>
              <a:rPr lang="en-US" altLang="en-US" sz="2700"/>
              <a:t>Protection of Aircraft - Decoy</a:t>
            </a:r>
          </a:p>
        </p:txBody>
      </p:sp>
      <p:pic>
        <p:nvPicPr>
          <p:cNvPr id="61443" name="Picture 1027" descr="small Eurofighter 2 copy"/>
          <p:cNvPicPr>
            <a:picLocks noChangeAspect="1" noChangeArrowheads="1"/>
          </p:cNvPicPr>
          <p:nvPr/>
        </p:nvPicPr>
        <p:blipFill>
          <a:blip r:embed="rId2"/>
          <a:srcRect/>
          <a:stretch>
            <a:fillRect/>
          </a:stretch>
        </p:blipFill>
        <p:spPr bwMode="auto">
          <a:xfrm rot="-695531">
            <a:off x="6553200" y="1843089"/>
            <a:ext cx="1219200" cy="378619"/>
          </a:xfrm>
          <a:prstGeom prst="rect">
            <a:avLst/>
          </a:prstGeom>
          <a:noFill/>
          <a:ln w="9525">
            <a:noFill/>
            <a:miter lim="800000"/>
            <a:headEnd/>
            <a:tailEnd/>
          </a:ln>
        </p:spPr>
      </p:pic>
      <p:grpSp>
        <p:nvGrpSpPr>
          <p:cNvPr id="61444" name="Group 1028"/>
          <p:cNvGrpSpPr>
            <a:grpSpLocks/>
          </p:cNvGrpSpPr>
          <p:nvPr/>
        </p:nvGrpSpPr>
        <p:grpSpPr bwMode="auto">
          <a:xfrm>
            <a:off x="5226844" y="2562225"/>
            <a:ext cx="1490663" cy="247650"/>
            <a:chOff x="3557" y="1064"/>
            <a:chExt cx="1252" cy="208"/>
          </a:xfrm>
        </p:grpSpPr>
        <p:sp>
          <p:nvSpPr>
            <p:cNvPr id="90129" name="Freeform 1029"/>
            <p:cNvSpPr>
              <a:spLocks/>
            </p:cNvSpPr>
            <p:nvPr/>
          </p:nvSpPr>
          <p:spPr bwMode="auto">
            <a:xfrm rot="5458300">
              <a:off x="4249" y="712"/>
              <a:ext cx="208" cy="912"/>
            </a:xfrm>
            <a:custGeom>
              <a:avLst/>
              <a:gdLst>
                <a:gd name="T0" fmla="*/ 0 w 491"/>
                <a:gd name="T1" fmla="*/ 0 h 2697"/>
                <a:gd name="T2" fmla="*/ 102 w 491"/>
                <a:gd name="T3" fmla="*/ 912 h 2697"/>
                <a:gd name="T4" fmla="*/ 208 w 491"/>
                <a:gd name="T5" fmla="*/ 8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pic>
          <p:nvPicPr>
            <p:cNvPr id="90130" name="Picture 1030" descr="z copy"/>
            <p:cNvPicPr>
              <a:picLocks noChangeAspect="1" noChangeArrowheads="1"/>
            </p:cNvPicPr>
            <p:nvPr/>
          </p:nvPicPr>
          <p:blipFill>
            <a:blip r:embed="rId3"/>
            <a:srcRect/>
            <a:stretch>
              <a:fillRect/>
            </a:stretch>
          </p:blipFill>
          <p:spPr bwMode="auto">
            <a:xfrm>
              <a:off x="3557" y="1117"/>
              <a:ext cx="340" cy="88"/>
            </a:xfrm>
            <a:prstGeom prst="rect">
              <a:avLst/>
            </a:prstGeom>
            <a:noFill/>
            <a:ln w="9525">
              <a:noFill/>
              <a:miter lim="800000"/>
              <a:headEnd/>
              <a:tailEnd/>
            </a:ln>
          </p:spPr>
        </p:pic>
      </p:grpSp>
      <p:pic>
        <p:nvPicPr>
          <p:cNvPr id="61447" name="Picture 1031" descr="small Eurofighter 2 copy"/>
          <p:cNvPicPr>
            <a:picLocks noChangeAspect="1" noChangeArrowheads="1"/>
          </p:cNvPicPr>
          <p:nvPr/>
        </p:nvPicPr>
        <p:blipFill>
          <a:blip r:embed="rId2"/>
          <a:srcRect/>
          <a:stretch>
            <a:fillRect/>
          </a:stretch>
        </p:blipFill>
        <p:spPr bwMode="auto">
          <a:xfrm>
            <a:off x="2024063" y="1977630"/>
            <a:ext cx="1219200" cy="378619"/>
          </a:xfrm>
          <a:prstGeom prst="rect">
            <a:avLst/>
          </a:prstGeom>
          <a:noFill/>
          <a:ln w="9525">
            <a:noFill/>
            <a:miter lim="800000"/>
            <a:headEnd/>
            <a:tailEnd/>
          </a:ln>
        </p:spPr>
      </p:pic>
      <p:grpSp>
        <p:nvGrpSpPr>
          <p:cNvPr id="61448" name="Group 1032"/>
          <p:cNvGrpSpPr>
            <a:grpSpLocks/>
          </p:cNvGrpSpPr>
          <p:nvPr/>
        </p:nvGrpSpPr>
        <p:grpSpPr bwMode="auto">
          <a:xfrm>
            <a:off x="1966912" y="2350295"/>
            <a:ext cx="347663" cy="3532585"/>
            <a:chOff x="704" y="1278"/>
            <a:chExt cx="292" cy="2967"/>
          </a:xfrm>
        </p:grpSpPr>
        <p:sp>
          <p:nvSpPr>
            <p:cNvPr id="90127" name="Freeform 1033"/>
            <p:cNvSpPr>
              <a:spLocks/>
            </p:cNvSpPr>
            <p:nvPr/>
          </p:nvSpPr>
          <p:spPr bwMode="auto">
            <a:xfrm rot="93531">
              <a:off x="704" y="1278"/>
              <a:ext cx="292" cy="2700"/>
            </a:xfrm>
            <a:custGeom>
              <a:avLst/>
              <a:gdLst>
                <a:gd name="T0" fmla="*/ 0 w 491"/>
                <a:gd name="T1" fmla="*/ 0 h 2697"/>
                <a:gd name="T2" fmla="*/ 143 w 491"/>
                <a:gd name="T3" fmla="*/ 2700 h 2697"/>
                <a:gd name="T4" fmla="*/ 292 w 491"/>
                <a:gd name="T5" fmla="*/ 24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pic>
          <p:nvPicPr>
            <p:cNvPr id="90128" name="Picture 1034" descr="z copy"/>
            <p:cNvPicPr>
              <a:picLocks noChangeAspect="1" noChangeArrowheads="1"/>
            </p:cNvPicPr>
            <p:nvPr/>
          </p:nvPicPr>
          <p:blipFill>
            <a:blip r:embed="rId4"/>
            <a:srcRect/>
            <a:stretch>
              <a:fillRect/>
            </a:stretch>
          </p:blipFill>
          <p:spPr bwMode="auto">
            <a:xfrm>
              <a:off x="758" y="3905"/>
              <a:ext cx="88" cy="340"/>
            </a:xfrm>
            <a:prstGeom prst="rect">
              <a:avLst/>
            </a:prstGeom>
            <a:noFill/>
            <a:ln w="9525">
              <a:noFill/>
              <a:miter lim="800000"/>
              <a:headEnd/>
              <a:tailEnd/>
            </a:ln>
          </p:spPr>
        </p:pic>
      </p:grpSp>
      <p:pic>
        <p:nvPicPr>
          <p:cNvPr id="61451" name="Picture 1035" descr="small Eurofighter 2 copy"/>
          <p:cNvPicPr>
            <a:picLocks noChangeAspect="1" noChangeArrowheads="1"/>
          </p:cNvPicPr>
          <p:nvPr/>
        </p:nvPicPr>
        <p:blipFill>
          <a:blip r:embed="rId2"/>
          <a:srcRect/>
          <a:stretch>
            <a:fillRect/>
          </a:stretch>
        </p:blipFill>
        <p:spPr bwMode="auto">
          <a:xfrm>
            <a:off x="3958829" y="1977630"/>
            <a:ext cx="1219200" cy="378619"/>
          </a:xfrm>
          <a:prstGeom prst="rect">
            <a:avLst/>
          </a:prstGeom>
          <a:noFill/>
          <a:ln w="9525">
            <a:noFill/>
            <a:miter lim="800000"/>
            <a:headEnd/>
            <a:tailEnd/>
          </a:ln>
        </p:spPr>
      </p:pic>
      <p:sp>
        <p:nvSpPr>
          <p:cNvPr id="61452" name="Oval 1036"/>
          <p:cNvSpPr>
            <a:spLocks noChangeArrowheads="1"/>
          </p:cNvSpPr>
          <p:nvPr/>
        </p:nvSpPr>
        <p:spPr bwMode="auto">
          <a:xfrm>
            <a:off x="2150270" y="2191102"/>
            <a:ext cx="98822" cy="421972"/>
          </a:xfrm>
          <a:prstGeom prst="ellipse">
            <a:avLst/>
          </a:prstGeom>
          <a:solidFill>
            <a:srgbClr val="FF0000"/>
          </a:solidFill>
          <a:ln w="9525">
            <a:noFill/>
            <a:round/>
            <a:headEnd/>
            <a:tailEnd/>
          </a:ln>
        </p:spPr>
        <p:txBody>
          <a:bodyPr wrap="square" anchor="ctr">
            <a:spAutoFit/>
          </a:bodyPr>
          <a:lstStyle/>
          <a:p>
            <a:pPr defTabSz="342900" eaLnBrk="1" fontAlgn="auto" hangingPunct="1">
              <a:spcBef>
                <a:spcPts val="0"/>
              </a:spcBef>
              <a:spcAft>
                <a:spcPts val="0"/>
              </a:spcAft>
            </a:pPr>
            <a:endParaRPr lang="en-GB" sz="1350">
              <a:solidFill>
                <a:prstClr val="white"/>
              </a:solidFill>
              <a:latin typeface="Calibri" pitchFamily="34" charset="0"/>
            </a:endParaRPr>
          </a:p>
        </p:txBody>
      </p:sp>
      <p:sp>
        <p:nvSpPr>
          <p:cNvPr id="61454" name="Oval 1038"/>
          <p:cNvSpPr>
            <a:spLocks noChangeArrowheads="1"/>
          </p:cNvSpPr>
          <p:nvPr/>
        </p:nvSpPr>
        <p:spPr bwMode="auto">
          <a:xfrm>
            <a:off x="6325791" y="2475660"/>
            <a:ext cx="98822" cy="421972"/>
          </a:xfrm>
          <a:prstGeom prst="ellipse">
            <a:avLst/>
          </a:prstGeom>
          <a:solidFill>
            <a:srgbClr val="FF0000"/>
          </a:solidFill>
          <a:ln w="9525">
            <a:noFill/>
            <a:round/>
            <a:headEnd/>
            <a:tailEnd/>
          </a:ln>
        </p:spPr>
        <p:txBody>
          <a:bodyPr wrap="square" anchor="ctr">
            <a:spAutoFit/>
          </a:bodyPr>
          <a:lstStyle/>
          <a:p>
            <a:pPr defTabSz="342900" eaLnBrk="1" fontAlgn="auto" hangingPunct="1">
              <a:spcBef>
                <a:spcPts val="0"/>
              </a:spcBef>
              <a:spcAft>
                <a:spcPts val="0"/>
              </a:spcAft>
            </a:pPr>
            <a:endParaRPr lang="en-GB" sz="1350">
              <a:solidFill>
                <a:prstClr val="white"/>
              </a:solidFill>
              <a:latin typeface="Calibri" pitchFamily="34" charset="0"/>
            </a:endParaRPr>
          </a:p>
        </p:txBody>
      </p:sp>
      <p:grpSp>
        <p:nvGrpSpPr>
          <p:cNvPr id="61455" name="Group 1039"/>
          <p:cNvGrpSpPr>
            <a:grpSpLocks/>
          </p:cNvGrpSpPr>
          <p:nvPr/>
        </p:nvGrpSpPr>
        <p:grpSpPr bwMode="auto">
          <a:xfrm>
            <a:off x="2557462" y="2415780"/>
            <a:ext cx="1615679" cy="691753"/>
            <a:chOff x="1571" y="2672"/>
            <a:chExt cx="1357" cy="581"/>
          </a:xfrm>
        </p:grpSpPr>
        <p:sp>
          <p:nvSpPr>
            <p:cNvPr id="90125" name="Freeform 1040"/>
            <p:cNvSpPr>
              <a:spLocks/>
            </p:cNvSpPr>
            <p:nvPr/>
          </p:nvSpPr>
          <p:spPr bwMode="auto">
            <a:xfrm rot="3708350">
              <a:off x="2250" y="2254"/>
              <a:ext cx="259" cy="1096"/>
            </a:xfrm>
            <a:custGeom>
              <a:avLst/>
              <a:gdLst>
                <a:gd name="T0" fmla="*/ 0 w 491"/>
                <a:gd name="T1" fmla="*/ 0 h 2697"/>
                <a:gd name="T2" fmla="*/ 127 w 491"/>
                <a:gd name="T3" fmla="*/ 1096 h 2697"/>
                <a:gd name="T4" fmla="*/ 259 w 491"/>
                <a:gd name="T5" fmla="*/ 10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pic>
          <p:nvPicPr>
            <p:cNvPr id="90126" name="Picture 1041" descr="z copy"/>
            <p:cNvPicPr>
              <a:picLocks noChangeAspect="1" noChangeArrowheads="1"/>
            </p:cNvPicPr>
            <p:nvPr/>
          </p:nvPicPr>
          <p:blipFill>
            <a:blip r:embed="rId5"/>
            <a:srcRect/>
            <a:stretch>
              <a:fillRect/>
            </a:stretch>
          </p:blipFill>
          <p:spPr bwMode="auto">
            <a:xfrm>
              <a:off x="1571" y="3043"/>
              <a:ext cx="342" cy="210"/>
            </a:xfrm>
            <a:prstGeom prst="rect">
              <a:avLst/>
            </a:prstGeom>
            <a:noFill/>
            <a:ln w="9525">
              <a:noFill/>
              <a:miter lim="800000"/>
              <a:headEnd/>
              <a:tailEnd/>
            </a:ln>
          </p:spPr>
        </p:pic>
      </p:grpSp>
      <p:sp>
        <p:nvSpPr>
          <p:cNvPr id="61459" name="Freeform 1043"/>
          <p:cNvSpPr>
            <a:spLocks/>
          </p:cNvSpPr>
          <p:nvPr/>
        </p:nvSpPr>
        <p:spPr bwMode="auto">
          <a:xfrm>
            <a:off x="2028825" y="2495551"/>
            <a:ext cx="4300538" cy="3169444"/>
          </a:xfrm>
          <a:custGeom>
            <a:avLst/>
            <a:gdLst>
              <a:gd name="T0" fmla="*/ 76200 w 3612"/>
              <a:gd name="T1" fmla="*/ 4225925 h 2662"/>
              <a:gd name="T2" fmla="*/ 942975 w 3612"/>
              <a:gd name="T3" fmla="*/ 663575 h 2662"/>
              <a:gd name="T4" fmla="*/ 5734050 w 3612"/>
              <a:gd name="T5" fmla="*/ 244475 h 2662"/>
              <a:gd name="T6" fmla="*/ 0 60000 65536"/>
              <a:gd name="T7" fmla="*/ 0 60000 65536"/>
              <a:gd name="T8" fmla="*/ 0 60000 65536"/>
              <a:gd name="T9" fmla="*/ 0 w 3612"/>
              <a:gd name="T10" fmla="*/ 0 h 2662"/>
              <a:gd name="T11" fmla="*/ 3612 w 3612"/>
              <a:gd name="T12" fmla="*/ 2662 h 2662"/>
            </a:gdLst>
            <a:ahLst/>
            <a:cxnLst>
              <a:cxn ang="T6">
                <a:pos x="T0" y="T1"/>
              </a:cxn>
              <a:cxn ang="T7">
                <a:pos x="T2" y="T3"/>
              </a:cxn>
              <a:cxn ang="T8">
                <a:pos x="T4" y="T5"/>
              </a:cxn>
            </a:cxnLst>
            <a:rect l="T9" t="T10" r="T11" b="T12"/>
            <a:pathLst>
              <a:path w="3612" h="2662">
                <a:moveTo>
                  <a:pt x="48" y="2662"/>
                </a:moveTo>
                <a:cubicBezTo>
                  <a:pt x="24" y="1749"/>
                  <a:pt x="0" y="836"/>
                  <a:pt x="594" y="418"/>
                </a:cubicBezTo>
                <a:cubicBezTo>
                  <a:pt x="1188" y="0"/>
                  <a:pt x="3109" y="198"/>
                  <a:pt x="3612" y="154"/>
                </a:cubicBezTo>
              </a:path>
            </a:pathLst>
          </a:custGeom>
          <a:noFill/>
          <a:ln w="9525" cap="flat" cmpd="sng">
            <a:solidFill>
              <a:schemeClr val="accent2"/>
            </a:solidFill>
            <a:prstDash val="solid"/>
            <a:round/>
            <a:headEnd type="none" w="med" len="med"/>
            <a:tailEnd type="stealth" w="med" len="sm"/>
          </a:ln>
        </p:spPr>
        <p:txBody>
          <a:bodyPr wrap="none" anchor="ctr"/>
          <a:lstStyle/>
          <a:p>
            <a:pPr defTabSz="342900" eaLnBrk="1" fontAlgn="auto" hangingPunct="1">
              <a:spcBef>
                <a:spcPts val="0"/>
              </a:spcBef>
              <a:spcAft>
                <a:spcPts val="0"/>
              </a:spcAft>
            </a:pPr>
            <a:endParaRPr lang="en-US" sz="1350">
              <a:solidFill>
                <a:prstClr val="white"/>
              </a:solidFill>
              <a:latin typeface="Century Gothic" panose="020B0502020202020204"/>
            </a:endParaRPr>
          </a:p>
        </p:txBody>
      </p:sp>
      <p:sp>
        <p:nvSpPr>
          <p:cNvPr id="61453" name="Oval 1037"/>
          <p:cNvSpPr>
            <a:spLocks noChangeArrowheads="1"/>
          </p:cNvSpPr>
          <p:nvPr/>
        </p:nvSpPr>
        <p:spPr bwMode="auto">
          <a:xfrm>
            <a:off x="3608785" y="2291114"/>
            <a:ext cx="98822" cy="421972"/>
          </a:xfrm>
          <a:prstGeom prst="ellipse">
            <a:avLst/>
          </a:prstGeom>
          <a:solidFill>
            <a:srgbClr val="FF0000"/>
          </a:solidFill>
          <a:ln w="9525">
            <a:noFill/>
            <a:round/>
            <a:headEnd/>
            <a:tailEnd/>
          </a:ln>
        </p:spPr>
        <p:txBody>
          <a:bodyPr wrap="square" anchor="ctr">
            <a:spAutoFit/>
          </a:bodyPr>
          <a:lstStyle/>
          <a:p>
            <a:pPr defTabSz="342900" eaLnBrk="1" fontAlgn="auto" hangingPunct="1">
              <a:spcBef>
                <a:spcPts val="0"/>
              </a:spcBef>
              <a:spcAft>
                <a:spcPts val="0"/>
              </a:spcAft>
            </a:pPr>
            <a:endParaRPr lang="en-GB" sz="1350">
              <a:solidFill>
                <a:prstClr val="white"/>
              </a:solidFill>
              <a:latin typeface="Calibri" pitchFamily="34" charset="0"/>
            </a:endParaRPr>
          </a:p>
        </p:txBody>
      </p:sp>
    </p:spTree>
    <p:extLst>
      <p:ext uri="{BB962C8B-B14F-4D97-AF65-F5344CB8AC3E}">
        <p14:creationId xmlns:p14="http://schemas.microsoft.com/office/powerpoint/2010/main" val="26867694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61447"/>
                                        </p:tgtEl>
                                        <p:attrNameLst>
                                          <p:attrName>style.visibility</p:attrName>
                                        </p:attrNameLst>
                                      </p:cBhvr>
                                      <p:to>
                                        <p:strVal val="visible"/>
                                      </p:to>
                                    </p:set>
                                    <p:anim calcmode="lin" valueType="num">
                                      <p:cBhvr additive="base">
                                        <p:cTn id="7" dur="500" fill="hold"/>
                                        <p:tgtEl>
                                          <p:spTgt spid="61447"/>
                                        </p:tgtEl>
                                        <p:attrNameLst>
                                          <p:attrName>ppt_x</p:attrName>
                                        </p:attrNameLst>
                                      </p:cBhvr>
                                      <p:tavLst>
                                        <p:tav tm="0">
                                          <p:val>
                                            <p:strVal val="0-#ppt_w/2"/>
                                          </p:val>
                                        </p:tav>
                                        <p:tav tm="100000">
                                          <p:val>
                                            <p:strVal val="#ppt_x"/>
                                          </p:val>
                                        </p:tav>
                                      </p:tavLst>
                                    </p:anim>
                                    <p:anim calcmode="lin" valueType="num">
                                      <p:cBhvr additive="base">
                                        <p:cTn id="8" dur="500" fill="hold"/>
                                        <p:tgtEl>
                                          <p:spTgt spid="6144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500"/>
                                  </p:stCondLst>
                                  <p:childTnLst>
                                    <p:set>
                                      <p:cBhvr>
                                        <p:cTn id="11" dur="1" fill="hold">
                                          <p:stCondLst>
                                            <p:cond delay="0"/>
                                          </p:stCondLst>
                                        </p:cTn>
                                        <p:tgtEl>
                                          <p:spTgt spid="61448"/>
                                        </p:tgtEl>
                                        <p:attrNameLst>
                                          <p:attrName>style.visibility</p:attrName>
                                        </p:attrNameLst>
                                      </p:cBhvr>
                                      <p:to>
                                        <p:strVal val="visible"/>
                                      </p:to>
                                    </p:set>
                                    <p:anim calcmode="lin" valueType="num">
                                      <p:cBhvr additive="base">
                                        <p:cTn id="12" dur="500" fill="hold"/>
                                        <p:tgtEl>
                                          <p:spTgt spid="61448"/>
                                        </p:tgtEl>
                                        <p:attrNameLst>
                                          <p:attrName>ppt_x</p:attrName>
                                        </p:attrNameLst>
                                      </p:cBhvr>
                                      <p:tavLst>
                                        <p:tav tm="0">
                                          <p:val>
                                            <p:strVal val="#ppt_x"/>
                                          </p:val>
                                        </p:tav>
                                        <p:tav tm="100000">
                                          <p:val>
                                            <p:strVal val="#ppt_x"/>
                                          </p:val>
                                        </p:tav>
                                      </p:tavLst>
                                    </p:anim>
                                    <p:anim calcmode="lin" valueType="num">
                                      <p:cBhvr additive="base">
                                        <p:cTn id="13" dur="500" fill="hold"/>
                                        <p:tgtEl>
                                          <p:spTgt spid="6144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500"/>
                            </p:stCondLst>
                            <p:childTnLst>
                              <p:par>
                                <p:cTn id="15" presetID="1" presetClass="entr" presetSubtype="0" fill="hold" grpId="0" nodeType="afterEffect">
                                  <p:stCondLst>
                                    <p:cond delay="500"/>
                                  </p:stCondLst>
                                  <p:childTnLst>
                                    <p:set>
                                      <p:cBhvr>
                                        <p:cTn id="16" dur="1" fill="hold">
                                          <p:stCondLst>
                                            <p:cond delay="499"/>
                                          </p:stCondLst>
                                        </p:cTn>
                                        <p:tgtEl>
                                          <p:spTgt spid="61452"/>
                                        </p:tgtEl>
                                        <p:attrNameLst>
                                          <p:attrName>style.visibility</p:attrName>
                                        </p:attrNameLst>
                                      </p:cBhvr>
                                      <p:to>
                                        <p:strVal val="visible"/>
                                      </p:to>
                                    </p:set>
                                  </p:childTnLst>
                                </p:cTn>
                              </p:par>
                            </p:childTnLst>
                          </p:cTn>
                        </p:par>
                        <p:par>
                          <p:cTn id="17" fill="hold" nodeType="afterGroup">
                            <p:stCondLst>
                              <p:cond delay="2500"/>
                            </p:stCondLst>
                            <p:childTnLst>
                              <p:par>
                                <p:cTn id="18" presetID="2" presetClass="entr" presetSubtype="8" fill="hold" nodeType="afterEffect">
                                  <p:stCondLst>
                                    <p:cond delay="1000"/>
                                  </p:stCondLst>
                                  <p:childTnLst>
                                    <p:set>
                                      <p:cBhvr>
                                        <p:cTn id="19" dur="1" fill="hold">
                                          <p:stCondLst>
                                            <p:cond delay="0"/>
                                          </p:stCondLst>
                                        </p:cTn>
                                        <p:tgtEl>
                                          <p:spTgt spid="61451"/>
                                        </p:tgtEl>
                                        <p:attrNameLst>
                                          <p:attrName>style.visibility</p:attrName>
                                        </p:attrNameLst>
                                      </p:cBhvr>
                                      <p:to>
                                        <p:strVal val="visible"/>
                                      </p:to>
                                    </p:set>
                                    <p:anim calcmode="lin" valueType="num">
                                      <p:cBhvr additive="base">
                                        <p:cTn id="20" dur="500" fill="hold"/>
                                        <p:tgtEl>
                                          <p:spTgt spid="61451"/>
                                        </p:tgtEl>
                                        <p:attrNameLst>
                                          <p:attrName>ppt_x</p:attrName>
                                        </p:attrNameLst>
                                      </p:cBhvr>
                                      <p:tavLst>
                                        <p:tav tm="0">
                                          <p:val>
                                            <p:strVal val="0-#ppt_w/2"/>
                                          </p:val>
                                        </p:tav>
                                        <p:tav tm="100000">
                                          <p:val>
                                            <p:strVal val="#ppt_x"/>
                                          </p:val>
                                        </p:tav>
                                      </p:tavLst>
                                    </p:anim>
                                    <p:anim calcmode="lin" valueType="num">
                                      <p:cBhvr additive="base">
                                        <p:cTn id="21" dur="500" fill="hold"/>
                                        <p:tgtEl>
                                          <p:spTgt spid="61451"/>
                                        </p:tgtEl>
                                        <p:attrNameLst>
                                          <p:attrName>ppt_y</p:attrName>
                                        </p:attrNameLst>
                                      </p:cBhvr>
                                      <p:tavLst>
                                        <p:tav tm="0">
                                          <p:val>
                                            <p:strVal val="#ppt_y"/>
                                          </p:val>
                                        </p:tav>
                                        <p:tav tm="100000">
                                          <p:val>
                                            <p:strVal val="#ppt_y"/>
                                          </p:val>
                                        </p:tav>
                                      </p:tavLst>
                                    </p:anim>
                                  </p:childTnLst>
                                </p:cTn>
                              </p:par>
                            </p:childTnLst>
                          </p:cTn>
                        </p:par>
                        <p:par>
                          <p:cTn id="22" fill="hold" nodeType="afterGroup">
                            <p:stCondLst>
                              <p:cond delay="4000"/>
                            </p:stCondLst>
                            <p:childTnLst>
                              <p:par>
                                <p:cTn id="23" presetID="1" presetClass="entr" presetSubtype="0" fill="hold" grpId="0" nodeType="afterEffect">
                                  <p:stCondLst>
                                    <p:cond delay="500"/>
                                  </p:stCondLst>
                                  <p:childTnLst>
                                    <p:set>
                                      <p:cBhvr>
                                        <p:cTn id="24" dur="1" fill="hold">
                                          <p:stCondLst>
                                            <p:cond delay="499"/>
                                          </p:stCondLst>
                                        </p:cTn>
                                        <p:tgtEl>
                                          <p:spTgt spid="61453"/>
                                        </p:tgtEl>
                                        <p:attrNameLst>
                                          <p:attrName>style.visibility</p:attrName>
                                        </p:attrNameLst>
                                      </p:cBhvr>
                                      <p:to>
                                        <p:strVal val="visible"/>
                                      </p:to>
                                    </p:set>
                                  </p:childTnLst>
                                </p:cTn>
                              </p:par>
                            </p:childTnLst>
                          </p:cTn>
                        </p:par>
                        <p:par>
                          <p:cTn id="25" fill="hold" nodeType="afterGroup">
                            <p:stCondLst>
                              <p:cond delay="5000"/>
                            </p:stCondLst>
                            <p:childTnLst>
                              <p:par>
                                <p:cTn id="26" presetID="2" presetClass="entr" presetSubtype="12" fill="hold" nodeType="afterEffect">
                                  <p:stCondLst>
                                    <p:cond delay="500"/>
                                  </p:stCondLst>
                                  <p:childTnLst>
                                    <p:set>
                                      <p:cBhvr>
                                        <p:cTn id="27" dur="1" fill="hold">
                                          <p:stCondLst>
                                            <p:cond delay="0"/>
                                          </p:stCondLst>
                                        </p:cTn>
                                        <p:tgtEl>
                                          <p:spTgt spid="61455"/>
                                        </p:tgtEl>
                                        <p:attrNameLst>
                                          <p:attrName>style.visibility</p:attrName>
                                        </p:attrNameLst>
                                      </p:cBhvr>
                                      <p:to>
                                        <p:strVal val="visible"/>
                                      </p:to>
                                    </p:set>
                                    <p:anim calcmode="lin" valueType="num">
                                      <p:cBhvr additive="base">
                                        <p:cTn id="28" dur="500" fill="hold"/>
                                        <p:tgtEl>
                                          <p:spTgt spid="61455"/>
                                        </p:tgtEl>
                                        <p:attrNameLst>
                                          <p:attrName>ppt_x</p:attrName>
                                        </p:attrNameLst>
                                      </p:cBhvr>
                                      <p:tavLst>
                                        <p:tav tm="0">
                                          <p:val>
                                            <p:strVal val="0-#ppt_w/2"/>
                                          </p:val>
                                        </p:tav>
                                        <p:tav tm="100000">
                                          <p:val>
                                            <p:strVal val="#ppt_x"/>
                                          </p:val>
                                        </p:tav>
                                      </p:tavLst>
                                    </p:anim>
                                    <p:anim calcmode="lin" valueType="num">
                                      <p:cBhvr additive="base">
                                        <p:cTn id="29" dur="500" fill="hold"/>
                                        <p:tgtEl>
                                          <p:spTgt spid="61455"/>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6000"/>
                            </p:stCondLst>
                            <p:childTnLst>
                              <p:par>
                                <p:cTn id="31" presetID="2" presetClass="entr" presetSubtype="8" fill="hold" nodeType="afterEffect">
                                  <p:stCondLst>
                                    <p:cond delay="1000"/>
                                  </p:stCondLst>
                                  <p:childTnLst>
                                    <p:set>
                                      <p:cBhvr>
                                        <p:cTn id="32" dur="1" fill="hold">
                                          <p:stCondLst>
                                            <p:cond delay="0"/>
                                          </p:stCondLst>
                                        </p:cTn>
                                        <p:tgtEl>
                                          <p:spTgt spid="61443"/>
                                        </p:tgtEl>
                                        <p:attrNameLst>
                                          <p:attrName>style.visibility</p:attrName>
                                        </p:attrNameLst>
                                      </p:cBhvr>
                                      <p:to>
                                        <p:strVal val="visible"/>
                                      </p:to>
                                    </p:set>
                                    <p:anim calcmode="lin" valueType="num">
                                      <p:cBhvr additive="base">
                                        <p:cTn id="33" dur="500" fill="hold"/>
                                        <p:tgtEl>
                                          <p:spTgt spid="61443"/>
                                        </p:tgtEl>
                                        <p:attrNameLst>
                                          <p:attrName>ppt_x</p:attrName>
                                        </p:attrNameLst>
                                      </p:cBhvr>
                                      <p:tavLst>
                                        <p:tav tm="0">
                                          <p:val>
                                            <p:strVal val="0-#ppt_w/2"/>
                                          </p:val>
                                        </p:tav>
                                        <p:tav tm="100000">
                                          <p:val>
                                            <p:strVal val="#ppt_x"/>
                                          </p:val>
                                        </p:tav>
                                      </p:tavLst>
                                    </p:anim>
                                    <p:anim calcmode="lin" valueType="num">
                                      <p:cBhvr additive="base">
                                        <p:cTn id="34" dur="500" fill="hold"/>
                                        <p:tgtEl>
                                          <p:spTgt spid="61443"/>
                                        </p:tgtEl>
                                        <p:attrNameLst>
                                          <p:attrName>ppt_y</p:attrName>
                                        </p:attrNameLst>
                                      </p:cBhvr>
                                      <p:tavLst>
                                        <p:tav tm="0">
                                          <p:val>
                                            <p:strVal val="#ppt_y"/>
                                          </p:val>
                                        </p:tav>
                                        <p:tav tm="100000">
                                          <p:val>
                                            <p:strVal val="#ppt_y"/>
                                          </p:val>
                                        </p:tav>
                                      </p:tavLst>
                                    </p:anim>
                                  </p:childTnLst>
                                </p:cTn>
                              </p:par>
                            </p:childTnLst>
                          </p:cTn>
                        </p:par>
                        <p:par>
                          <p:cTn id="35" fill="hold" nodeType="afterGroup">
                            <p:stCondLst>
                              <p:cond delay="7500"/>
                            </p:stCondLst>
                            <p:childTnLst>
                              <p:par>
                                <p:cTn id="36" presetID="1" presetClass="entr" presetSubtype="0" fill="hold" grpId="0" nodeType="afterEffect">
                                  <p:stCondLst>
                                    <p:cond delay="500"/>
                                  </p:stCondLst>
                                  <p:childTnLst>
                                    <p:set>
                                      <p:cBhvr>
                                        <p:cTn id="37" dur="1" fill="hold">
                                          <p:stCondLst>
                                            <p:cond delay="499"/>
                                          </p:stCondLst>
                                        </p:cTn>
                                        <p:tgtEl>
                                          <p:spTgt spid="61454"/>
                                        </p:tgtEl>
                                        <p:attrNameLst>
                                          <p:attrName>style.visibility</p:attrName>
                                        </p:attrNameLst>
                                      </p:cBhvr>
                                      <p:to>
                                        <p:strVal val="visible"/>
                                      </p:to>
                                    </p:set>
                                  </p:childTnLst>
                                </p:cTn>
                              </p:par>
                            </p:childTnLst>
                          </p:cTn>
                        </p:par>
                        <p:par>
                          <p:cTn id="38" fill="hold" nodeType="afterGroup">
                            <p:stCondLst>
                              <p:cond delay="8500"/>
                            </p:stCondLst>
                            <p:childTnLst>
                              <p:par>
                                <p:cTn id="39" presetID="2" presetClass="entr" presetSubtype="9" fill="hold" nodeType="afterEffect">
                                  <p:stCondLst>
                                    <p:cond delay="500"/>
                                  </p:stCondLst>
                                  <p:childTnLst>
                                    <p:set>
                                      <p:cBhvr>
                                        <p:cTn id="40" dur="1" fill="hold">
                                          <p:stCondLst>
                                            <p:cond delay="0"/>
                                          </p:stCondLst>
                                        </p:cTn>
                                        <p:tgtEl>
                                          <p:spTgt spid="61444"/>
                                        </p:tgtEl>
                                        <p:attrNameLst>
                                          <p:attrName>style.visibility</p:attrName>
                                        </p:attrNameLst>
                                      </p:cBhvr>
                                      <p:to>
                                        <p:strVal val="visible"/>
                                      </p:to>
                                    </p:set>
                                    <p:anim calcmode="lin" valueType="num">
                                      <p:cBhvr additive="base">
                                        <p:cTn id="41" dur="500" fill="hold"/>
                                        <p:tgtEl>
                                          <p:spTgt spid="61444"/>
                                        </p:tgtEl>
                                        <p:attrNameLst>
                                          <p:attrName>ppt_x</p:attrName>
                                        </p:attrNameLst>
                                      </p:cBhvr>
                                      <p:tavLst>
                                        <p:tav tm="0">
                                          <p:val>
                                            <p:strVal val="0-#ppt_w/2"/>
                                          </p:val>
                                        </p:tav>
                                        <p:tav tm="100000">
                                          <p:val>
                                            <p:strVal val="#ppt_x"/>
                                          </p:val>
                                        </p:tav>
                                      </p:tavLst>
                                    </p:anim>
                                    <p:anim calcmode="lin" valueType="num">
                                      <p:cBhvr additive="base">
                                        <p:cTn id="42" dur="500" fill="hold"/>
                                        <p:tgtEl>
                                          <p:spTgt spid="61444"/>
                                        </p:tgtEl>
                                        <p:attrNameLst>
                                          <p:attrName>ppt_y</p:attrName>
                                        </p:attrNameLst>
                                      </p:cBhvr>
                                      <p:tavLst>
                                        <p:tav tm="0">
                                          <p:val>
                                            <p:strVal val="0-#ppt_h/2"/>
                                          </p:val>
                                        </p:tav>
                                        <p:tav tm="100000">
                                          <p:val>
                                            <p:strVal val="#ppt_y"/>
                                          </p:val>
                                        </p:tav>
                                      </p:tavLst>
                                    </p:anim>
                                  </p:childTnLst>
                                </p:cTn>
                              </p:par>
                            </p:childTnLst>
                          </p:cTn>
                        </p:par>
                        <p:par>
                          <p:cTn id="43" fill="hold" nodeType="afterGroup">
                            <p:stCondLst>
                              <p:cond delay="9500"/>
                            </p:stCondLst>
                            <p:childTnLst>
                              <p:par>
                                <p:cTn id="44" presetID="22" presetClass="entr" presetSubtype="8" fill="hold" grpId="0" nodeType="afterEffect">
                                  <p:stCondLst>
                                    <p:cond delay="1000"/>
                                  </p:stCondLst>
                                  <p:childTnLst>
                                    <p:set>
                                      <p:cBhvr>
                                        <p:cTn id="45" dur="1" fill="hold">
                                          <p:stCondLst>
                                            <p:cond delay="0"/>
                                          </p:stCondLst>
                                        </p:cTn>
                                        <p:tgtEl>
                                          <p:spTgt spid="61459"/>
                                        </p:tgtEl>
                                        <p:attrNameLst>
                                          <p:attrName>style.visibility</p:attrName>
                                        </p:attrNameLst>
                                      </p:cBhvr>
                                      <p:to>
                                        <p:strVal val="visible"/>
                                      </p:to>
                                    </p:set>
                                    <p:animEffect transition="in" filter="wipe(left)">
                                      <p:cBhvr>
                                        <p:cTn id="46" dur="500"/>
                                        <p:tgtEl>
                                          <p:spTgt spid="61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52" grpId="0" animBg="1"/>
      <p:bldP spid="61454" grpId="0" animBg="1"/>
      <p:bldP spid="61459" grpId="0" animBg="1"/>
      <p:bldP spid="61453"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CB2B-5646-B481-8071-AE5CDD3BCDC5}"/>
              </a:ext>
            </a:extLst>
          </p:cNvPr>
          <p:cNvSpPr>
            <a:spLocks noGrp="1"/>
          </p:cNvSpPr>
          <p:nvPr>
            <p:ph type="title"/>
          </p:nvPr>
        </p:nvSpPr>
        <p:spPr>
          <a:xfrm>
            <a:off x="484583" y="1196789"/>
            <a:ext cx="7269710" cy="740087"/>
          </a:xfrm>
        </p:spPr>
        <p:txBody>
          <a:bodyPr/>
          <a:lstStyle/>
          <a:p>
            <a:r>
              <a:rPr lang="en-GB" dirty="0"/>
              <a:t>What does this mean in production?</a:t>
            </a:r>
          </a:p>
        </p:txBody>
      </p:sp>
      <p:sp>
        <p:nvSpPr>
          <p:cNvPr id="3" name="Content Placeholder 2">
            <a:extLst>
              <a:ext uri="{FF2B5EF4-FFF2-40B4-BE49-F238E27FC236}">
                <a16:creationId xmlns:a16="http://schemas.microsoft.com/office/drawing/2014/main" id="{7F1E7A7B-E9E4-DE36-B618-52989492BABA}"/>
              </a:ext>
            </a:extLst>
          </p:cNvPr>
          <p:cNvSpPr>
            <a:spLocks noGrp="1"/>
          </p:cNvSpPr>
          <p:nvPr>
            <p:ph idx="1"/>
          </p:nvPr>
        </p:nvSpPr>
        <p:spPr>
          <a:xfrm>
            <a:off x="740122" y="2106629"/>
            <a:ext cx="7482689" cy="3436921"/>
          </a:xfrm>
        </p:spPr>
        <p:txBody>
          <a:bodyPr/>
          <a:lstStyle/>
          <a:p>
            <a:r>
              <a:rPr lang="en-GB" dirty="0"/>
              <a:t>Phosphorus smokes contain red phosphorus, and our coloured smokes and antiriot stores contain potassium chlorate.</a:t>
            </a:r>
          </a:p>
          <a:p>
            <a:r>
              <a:rPr lang="en-GB" dirty="0"/>
              <a:t>What happens when we try and manufacture them on the same facility?</a:t>
            </a:r>
          </a:p>
          <a:p>
            <a:r>
              <a:rPr lang="en-GB" dirty="0"/>
              <a:t>Mixing of Phosphorus and Potassium Chlorate can cause unwanted and unexpected fires. Ignition of the mix requires very little stimulus and is virtually spontaneous.</a:t>
            </a:r>
          </a:p>
          <a:p>
            <a:r>
              <a:rPr lang="en-GB" dirty="0"/>
              <a:t>Potassium Chlorate is very soluble and water washing only forces the material into cracks and crevices in buildings where it recrystalises, waiting to strike!</a:t>
            </a:r>
          </a:p>
          <a:p>
            <a:r>
              <a:rPr lang="en-GB" dirty="0"/>
              <a:t>……..As it did with the seat of Mr Clarkes overalls…If you recall the tale.</a:t>
            </a:r>
          </a:p>
          <a:p>
            <a:endParaRPr lang="en-GB" dirty="0"/>
          </a:p>
        </p:txBody>
      </p:sp>
    </p:spTree>
    <p:extLst>
      <p:ext uri="{BB962C8B-B14F-4D97-AF65-F5344CB8AC3E}">
        <p14:creationId xmlns:p14="http://schemas.microsoft.com/office/powerpoint/2010/main" val="6820898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8FFA-6711-F417-D6FC-ED76CF8DA0AC}"/>
              </a:ext>
            </a:extLst>
          </p:cNvPr>
          <p:cNvSpPr>
            <a:spLocks noGrp="1"/>
          </p:cNvSpPr>
          <p:nvPr>
            <p:ph type="title"/>
          </p:nvPr>
        </p:nvSpPr>
        <p:spPr/>
        <p:txBody>
          <a:bodyPr/>
          <a:lstStyle/>
          <a:p>
            <a:r>
              <a:rPr lang="en-GB" sz="2100" dirty="0"/>
              <a:t>Avoiding the effects of a classic incompatibility</a:t>
            </a:r>
          </a:p>
        </p:txBody>
      </p:sp>
      <p:sp>
        <p:nvSpPr>
          <p:cNvPr id="3" name="Content Placeholder 2">
            <a:extLst>
              <a:ext uri="{FF2B5EF4-FFF2-40B4-BE49-F238E27FC236}">
                <a16:creationId xmlns:a16="http://schemas.microsoft.com/office/drawing/2014/main" id="{EEB58BDF-214D-ACE1-6CBE-3172ADB95023}"/>
              </a:ext>
            </a:extLst>
          </p:cNvPr>
          <p:cNvSpPr>
            <a:spLocks noGrp="1"/>
          </p:cNvSpPr>
          <p:nvPr>
            <p:ph idx="1"/>
          </p:nvPr>
        </p:nvSpPr>
        <p:spPr>
          <a:xfrm>
            <a:off x="828220" y="2166075"/>
            <a:ext cx="6709906" cy="3146611"/>
          </a:xfrm>
        </p:spPr>
        <p:txBody>
          <a:bodyPr>
            <a:normAutofit lnSpcReduction="10000"/>
          </a:bodyPr>
          <a:lstStyle/>
          <a:p>
            <a:r>
              <a:rPr lang="en-GB" dirty="0"/>
              <a:t>Don’t manufacture incompatible items on the same facility</a:t>
            </a:r>
          </a:p>
          <a:p>
            <a:r>
              <a:rPr lang="en-GB" dirty="0"/>
              <a:t>IF you do, ensure you have strict segregation rules in place.</a:t>
            </a:r>
          </a:p>
          <a:p>
            <a:pPr lvl="1"/>
            <a:r>
              <a:rPr lang="en-GB" dirty="0"/>
              <a:t>Phosphorus in one fenced off area or manufacturing group. Chlorate (Say coloured smoke) manufacture in another.</a:t>
            </a:r>
          </a:p>
          <a:p>
            <a:pPr lvl="1"/>
            <a:r>
              <a:rPr lang="en-GB" dirty="0"/>
              <a:t>Access to the groups is controlled and monitored.</a:t>
            </a:r>
          </a:p>
          <a:p>
            <a:pPr lvl="1"/>
            <a:r>
              <a:rPr lang="en-GB" dirty="0"/>
              <a:t>Separate equipment and equipment spares storage.</a:t>
            </a:r>
          </a:p>
          <a:p>
            <a:pPr lvl="1"/>
            <a:r>
              <a:rPr lang="en-GB" dirty="0"/>
              <a:t>Maintain a history of building purpose. What was made where.</a:t>
            </a:r>
          </a:p>
          <a:p>
            <a:pPr lvl="1"/>
            <a:r>
              <a:rPr lang="en-GB" dirty="0"/>
              <a:t>Strict control of PPE, overalls and shoes</a:t>
            </a:r>
          </a:p>
          <a:p>
            <a:pPr lvl="1"/>
            <a:r>
              <a:rPr lang="en-GB" dirty="0"/>
              <a:t>Facilities for changing when moving from group to group, including showers, washrooms etc.</a:t>
            </a:r>
          </a:p>
          <a:p>
            <a:pPr lvl="1"/>
            <a:r>
              <a:rPr lang="en-GB" dirty="0"/>
              <a:t>Make sure the workforce understands the hazards…..Education.</a:t>
            </a:r>
          </a:p>
          <a:p>
            <a:pPr lvl="1"/>
            <a:endParaRPr lang="en-GB" dirty="0"/>
          </a:p>
        </p:txBody>
      </p:sp>
    </p:spTree>
    <p:extLst>
      <p:ext uri="{BB962C8B-B14F-4D97-AF65-F5344CB8AC3E}">
        <p14:creationId xmlns:p14="http://schemas.microsoft.com/office/powerpoint/2010/main" val="28786953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0CDD-1522-DE7C-9D02-EF85BDDEB3C6}"/>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F6CC0F9E-91A9-2545-A65A-C1E468B3E99B}"/>
              </a:ext>
            </a:extLst>
          </p:cNvPr>
          <p:cNvSpPr>
            <a:spLocks noGrp="1"/>
          </p:cNvSpPr>
          <p:nvPr>
            <p:ph idx="1"/>
          </p:nvPr>
        </p:nvSpPr>
        <p:spPr>
          <a:xfrm>
            <a:off x="484583" y="2084594"/>
            <a:ext cx="8087916" cy="3146611"/>
          </a:xfrm>
        </p:spPr>
        <p:txBody>
          <a:bodyPr>
            <a:normAutofit lnSpcReduction="10000"/>
          </a:bodyPr>
          <a:lstStyle/>
          <a:p>
            <a:r>
              <a:rPr lang="en-GB" dirty="0"/>
              <a:t>Pyrotechnic effects are many and varied.</a:t>
            </a:r>
          </a:p>
          <a:p>
            <a:r>
              <a:rPr lang="en-GB" dirty="0"/>
              <a:t>The effects change according to the state and confinement of the material.</a:t>
            </a:r>
          </a:p>
          <a:p>
            <a:r>
              <a:rPr lang="en-GB" dirty="0"/>
              <a:t>The ingredients are many and varied.</a:t>
            </a:r>
          </a:p>
          <a:p>
            <a:r>
              <a:rPr lang="en-GB" dirty="0"/>
              <a:t>Safety characteristics vary enormously.</a:t>
            </a:r>
          </a:p>
          <a:p>
            <a:pPr lvl="1"/>
            <a:r>
              <a:rPr lang="en-GB" dirty="0"/>
              <a:t>Impact, Friction, Static discharge.</a:t>
            </a:r>
          </a:p>
          <a:p>
            <a:r>
              <a:rPr lang="en-GB" dirty="0"/>
              <a:t>Reactions take place over time. Time is an important factor.</a:t>
            </a:r>
          </a:p>
          <a:p>
            <a:r>
              <a:rPr lang="en-GB" dirty="0"/>
              <a:t>Reactions take place at the material surface.</a:t>
            </a:r>
          </a:p>
          <a:p>
            <a:r>
              <a:rPr lang="en-GB" dirty="0"/>
              <a:t>Incompatibility can cause increased hazard.</a:t>
            </a:r>
          </a:p>
          <a:p>
            <a:endParaRPr lang="en-GB" dirty="0"/>
          </a:p>
          <a:p>
            <a:r>
              <a:rPr lang="en-GB" dirty="0"/>
              <a:t>It’s NEVER just a pyro.</a:t>
            </a:r>
          </a:p>
          <a:p>
            <a:endParaRPr lang="en-GB" dirty="0"/>
          </a:p>
          <a:p>
            <a:endParaRPr lang="en-GB" dirty="0"/>
          </a:p>
          <a:p>
            <a:endParaRPr lang="en-GB" dirty="0"/>
          </a:p>
        </p:txBody>
      </p:sp>
    </p:spTree>
    <p:extLst>
      <p:ext uri="{BB962C8B-B14F-4D97-AF65-F5344CB8AC3E}">
        <p14:creationId xmlns:p14="http://schemas.microsoft.com/office/powerpoint/2010/main" val="34353278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247C3-86C0-D90C-08E9-3DBFAAF84943}"/>
              </a:ext>
            </a:extLst>
          </p:cNvPr>
          <p:cNvSpPr>
            <a:spLocks noGrp="1"/>
          </p:cNvSpPr>
          <p:nvPr>
            <p:ph type="ctrTitle"/>
          </p:nvPr>
        </p:nvSpPr>
        <p:spPr>
          <a:xfrm>
            <a:off x="1143000" y="1122363"/>
            <a:ext cx="6858000" cy="2387600"/>
          </a:xfrm>
        </p:spPr>
        <p:txBody>
          <a:bodyPr wrap="square" anchor="b">
            <a:normAutofit/>
          </a:bodyPr>
          <a:lstStyle/>
          <a:p>
            <a:r>
              <a:rPr lang="en-US" dirty="0"/>
              <a:t>Questions?</a:t>
            </a:r>
          </a:p>
        </p:txBody>
      </p:sp>
      <p:sp>
        <p:nvSpPr>
          <p:cNvPr id="7" name="Subtitle 2">
            <a:extLst>
              <a:ext uri="{FF2B5EF4-FFF2-40B4-BE49-F238E27FC236}">
                <a16:creationId xmlns:a16="http://schemas.microsoft.com/office/drawing/2014/main" id="{07F9FBB8-BF19-8F6A-F9EF-5A1A43D2E2F1}"/>
              </a:ext>
            </a:extLst>
          </p:cNvPr>
          <p:cNvSpPr>
            <a:spLocks noGrp="1"/>
          </p:cNvSpPr>
          <p:nvPr>
            <p:ph type="subTitle" idx="1"/>
          </p:nvPr>
        </p:nvSpPr>
        <p:spPr>
          <a:xfrm>
            <a:off x="1143000" y="3602038"/>
            <a:ext cx="6858000" cy="1655762"/>
          </a:xfrm>
        </p:spPr>
        <p:txBody>
          <a:bodyPr/>
          <a:lstStyle/>
          <a:p>
            <a:endParaRPr lang="en-US"/>
          </a:p>
        </p:txBody>
      </p:sp>
    </p:spTree>
    <p:extLst>
      <p:ext uri="{BB962C8B-B14F-4D97-AF65-F5344CB8AC3E}">
        <p14:creationId xmlns:p14="http://schemas.microsoft.com/office/powerpoint/2010/main" val="4280749373"/>
      </p:ext>
    </p:extLst>
  </p:cSld>
  <p:clrMapOvr>
    <a:masterClrMapping/>
  </p:clrMapOvr>
  <p:transition>
    <p:wipe dir="r"/>
  </p:transition>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ags/tag3.xml><?xml version="1.0" encoding="utf-8"?>
<p:tagLst xmlns:a="http://schemas.openxmlformats.org/drawingml/2006/main" xmlns:r="http://schemas.openxmlformats.org/officeDocument/2006/relationships" xmlns:p="http://schemas.openxmlformats.org/presentationml/2006/main">
  <p:tag name="TIMING" val="|28.9|26.1"/>
</p:tagLst>
</file>

<file path=ppt/tags/tag4.xml><?xml version="1.0" encoding="utf-8"?>
<p:tagLst xmlns:a="http://schemas.openxmlformats.org/drawingml/2006/main" xmlns:r="http://schemas.openxmlformats.org/officeDocument/2006/relationships" xmlns:p="http://schemas.openxmlformats.org/presentationml/2006/main">
  <p:tag name="TIMING" val="|8|27.7|21.6|26"/>
</p:tagLst>
</file>

<file path=ppt/tags/tag5.xml><?xml version="1.0" encoding="utf-8"?>
<p:tagLst xmlns:a="http://schemas.openxmlformats.org/drawingml/2006/main" xmlns:r="http://schemas.openxmlformats.org/officeDocument/2006/relationships" xmlns:p="http://schemas.openxmlformats.org/presentationml/2006/main">
  <p:tag name="TIMING" val="|7.5|11.2|11.7|46.4"/>
</p:tagLst>
</file>

<file path=ppt/theme/_rels/theme7.xml.rels><?xml version="1.0" encoding="UTF-8" standalone="yes"?>
<Relationships xmlns="http://schemas.openxmlformats.org/package/2006/relationships"><Relationship Id="rId1" Type="http://schemas.openxmlformats.org/officeDocument/2006/relationships/image" Target="../media/image7.jpeg"/></Relationships>
</file>

<file path=ppt/theme/_rels/theme8.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7.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8.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14573</TotalTime>
  <Words>4940</Words>
  <Application>Microsoft Macintosh PowerPoint</Application>
  <PresentationFormat>On-screen Show (4:3)</PresentationFormat>
  <Paragraphs>764</Paragraphs>
  <Slides>68</Slides>
  <Notes>22</Notes>
  <HiddenSlides>0</HiddenSlides>
  <MMClips>53</MMClips>
  <ScaleCrop>false</ScaleCrop>
  <HeadingPairs>
    <vt:vector size="6" baseType="variant">
      <vt:variant>
        <vt:lpstr>Fonts Used</vt:lpstr>
      </vt:variant>
      <vt:variant>
        <vt:i4>12</vt:i4>
      </vt:variant>
      <vt:variant>
        <vt:lpstr>Theme</vt:lpstr>
      </vt:variant>
      <vt:variant>
        <vt:i4>8</vt:i4>
      </vt:variant>
      <vt:variant>
        <vt:lpstr>Slide Titles</vt:lpstr>
      </vt:variant>
      <vt:variant>
        <vt:i4>68</vt:i4>
      </vt:variant>
    </vt:vector>
  </HeadingPairs>
  <TitlesOfParts>
    <vt:vector size="88" baseType="lpstr">
      <vt:lpstr>Aptos</vt:lpstr>
      <vt:lpstr>Arial</vt:lpstr>
      <vt:lpstr>ArialMT</vt:lpstr>
      <vt:lpstr>Calibri</vt:lpstr>
      <vt:lpstr>Calibri Light</vt:lpstr>
      <vt:lpstr>Cambria Math</vt:lpstr>
      <vt:lpstr>Century Gothic</vt:lpstr>
      <vt:lpstr>tahoma</vt:lpstr>
      <vt:lpstr>Times New Roman</vt:lpstr>
      <vt:lpstr>TimesNewRomanPSMT</vt:lpstr>
      <vt:lpstr>Wingdings</vt:lpstr>
      <vt:lpstr>Wingdings 3</vt:lpstr>
      <vt:lpstr>2008 Background</vt:lpstr>
      <vt:lpstr>Office Theme</vt:lpstr>
      <vt:lpstr>1_2008 Background</vt:lpstr>
      <vt:lpstr>UWTSD 200_Subtitle 2</vt:lpstr>
      <vt:lpstr>2_2008 Background</vt:lpstr>
      <vt:lpstr>BAE Systems</vt:lpstr>
      <vt:lpstr>Ion</vt:lpstr>
      <vt:lpstr>1_Ion</vt:lpstr>
      <vt:lpstr>Revision Session – ACDA 4019 (BEng)  This revision session will be delivered twice and accompanied by a run through of a past paper</vt:lpstr>
      <vt:lpstr>Definitions</vt:lpstr>
      <vt:lpstr>Definition of an Explosion</vt:lpstr>
      <vt:lpstr>Definition of an Explosive</vt:lpstr>
      <vt:lpstr>Classification</vt:lpstr>
      <vt:lpstr>Classification of Explosives</vt:lpstr>
      <vt:lpstr>Classification (Continued)</vt:lpstr>
      <vt:lpstr>PowerPoint Presentation</vt:lpstr>
      <vt:lpstr>Primary Explosives</vt:lpstr>
      <vt:lpstr>Secondary Explosives</vt:lpstr>
      <vt:lpstr>Tertiary Explosives</vt:lpstr>
      <vt:lpstr>What is a primary explosive?</vt:lpstr>
      <vt:lpstr>Primary Explosives (a family tree)</vt:lpstr>
      <vt:lpstr>A list of primary explosives</vt:lpstr>
      <vt:lpstr>Electrostatic Sensitivity of Primary Explosives</vt:lpstr>
      <vt:lpstr>Impact Sensitivity</vt:lpstr>
      <vt:lpstr>Friction Sensitivity of Primary Explosives</vt:lpstr>
      <vt:lpstr>Secondary Explosive</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What is deflagration</vt:lpstr>
      <vt:lpstr>Deflagration to Detonation Transition</vt:lpstr>
      <vt:lpstr>Transition to detonation</vt:lpstr>
      <vt:lpstr>Critical Diameter and Critical Density</vt:lpstr>
      <vt:lpstr>Critical Diameter and DDT</vt:lpstr>
      <vt:lpstr>Critical Density and DDT</vt:lpstr>
      <vt:lpstr>Charge Diameter and Velocity of Detonation</vt:lpstr>
      <vt:lpstr>Examples of self confinement at infinite diameter</vt:lpstr>
      <vt:lpstr>Explosions in Air and Water</vt:lpstr>
      <vt:lpstr>PowerPoint Presentation</vt:lpstr>
      <vt:lpstr>Effects from Underwater Explosion</vt:lpstr>
      <vt:lpstr>Blast Enhancement</vt:lpstr>
      <vt:lpstr>Oxygen Balance and Hot Spots</vt:lpstr>
      <vt:lpstr>PowerPoint Presentation</vt:lpstr>
      <vt:lpstr>Detonation Products and Oxygen Balance</vt:lpstr>
      <vt:lpstr>How Does Detonation Occur?</vt:lpstr>
      <vt:lpstr>Primary Explosive – Hot Spots</vt:lpstr>
      <vt:lpstr>Secondary Explosive – Hot Spots</vt:lpstr>
      <vt:lpstr>Explosive Trains</vt:lpstr>
      <vt:lpstr>A Typical Explosive Train for a Fixed Case Munition</vt:lpstr>
      <vt:lpstr>A Typical Explosive Train for a Caseless Munition</vt:lpstr>
      <vt:lpstr>HE Munition</vt:lpstr>
      <vt:lpstr>TNT and Diurnal Cycling – Is this dangerous?</vt:lpstr>
      <vt:lpstr>Kinetic Energy Density</vt:lpstr>
      <vt:lpstr>Kinetic Energy Density (Equations You Need to Know!!!!)</vt:lpstr>
      <vt:lpstr>Example</vt:lpstr>
      <vt:lpstr>Kinetic Energy Density</vt:lpstr>
      <vt:lpstr>Target Defeat Mechanisms - Summary</vt:lpstr>
      <vt:lpstr>Propellants</vt:lpstr>
      <vt:lpstr>Properties of Nitrocellulose</vt:lpstr>
      <vt:lpstr>PowerPoint Presentation</vt:lpstr>
      <vt:lpstr>PowerPoint Presentation</vt:lpstr>
      <vt:lpstr>PowerPoint Presentation</vt:lpstr>
      <vt:lpstr>PowerPoint Presentation</vt:lpstr>
      <vt:lpstr>Pyrotechnic Revision Slides</vt:lpstr>
      <vt:lpstr>What is a pyrotechnic composition?</vt:lpstr>
      <vt:lpstr>Periodic Table, Pyrotechnics</vt:lpstr>
      <vt:lpstr>…………..And for the Chemist! (Cook?)</vt:lpstr>
      <vt:lpstr>Pyrotechnic Performance</vt:lpstr>
      <vt:lpstr>Pyrotechnic Performance</vt:lpstr>
      <vt:lpstr>Graphical Representation</vt:lpstr>
      <vt:lpstr>Performance factors.</vt:lpstr>
      <vt:lpstr>Selection for purpose</vt:lpstr>
      <vt:lpstr>Compatibility!. </vt:lpstr>
      <vt:lpstr>Protection of Aircraft - Decoy</vt:lpstr>
      <vt:lpstr>What does this mean in production?</vt:lpstr>
      <vt:lpstr>Avoiding the effects of a classic incompatibility</vt:lpstr>
      <vt:lpstr>Important!!</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807</cp:revision>
  <cp:lastPrinted>2002-11-08T08:36:02Z</cp:lastPrinted>
  <dcterms:created xsi:type="dcterms:W3CDTF">1999-11-24T16:34:17Z</dcterms:created>
  <dcterms:modified xsi:type="dcterms:W3CDTF">2025-12-04T11:39:52Z</dcterms:modified>
</cp:coreProperties>
</file>