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61" r:id="rId3"/>
    <p:sldId id="257" r:id="rId4"/>
    <p:sldId id="258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ECCDA77-234D-4F3B-B3DC-8E6018E4435C}" v="45" dt="2024-06-04T17:01:56.2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llum R Cresser" userId="63bcd024-9eef-4c4a-959d-22363e398605" providerId="ADAL" clId="{6ECCDA77-234D-4F3B-B3DC-8E6018E4435C}"/>
    <pc:docChg chg="undo custSel addSld delSld modSld sldOrd">
      <pc:chgData name="Callum R Cresser" userId="63bcd024-9eef-4c4a-959d-22363e398605" providerId="ADAL" clId="{6ECCDA77-234D-4F3B-B3DC-8E6018E4435C}" dt="2024-06-04T17:04:07.788" v="1013" actId="1076"/>
      <pc:docMkLst>
        <pc:docMk/>
      </pc:docMkLst>
      <pc:sldChg chg="addSp delSp modSp mod setBg setClrOvrMap">
        <pc:chgData name="Callum R Cresser" userId="63bcd024-9eef-4c4a-959d-22363e398605" providerId="ADAL" clId="{6ECCDA77-234D-4F3B-B3DC-8E6018E4435C}" dt="2024-06-04T17:04:07.788" v="1013" actId="1076"/>
        <pc:sldMkLst>
          <pc:docMk/>
          <pc:sldMk cId="4109370484" sldId="256"/>
        </pc:sldMkLst>
        <pc:spChg chg="mod">
          <ac:chgData name="Callum R Cresser" userId="63bcd024-9eef-4c4a-959d-22363e398605" providerId="ADAL" clId="{6ECCDA77-234D-4F3B-B3DC-8E6018E4435C}" dt="2024-06-04T17:04:07.788" v="1013" actId="1076"/>
          <ac:spMkLst>
            <pc:docMk/>
            <pc:sldMk cId="4109370484" sldId="256"/>
            <ac:spMk id="2" creationId="{7F86A23E-8238-F9A7-11EC-0023B97C48A4}"/>
          </ac:spMkLst>
        </pc:spChg>
        <pc:spChg chg="mod">
          <ac:chgData name="Callum R Cresser" userId="63bcd024-9eef-4c4a-959d-22363e398605" providerId="ADAL" clId="{6ECCDA77-234D-4F3B-B3DC-8E6018E4435C}" dt="2024-06-04T14:25:55.980" v="190" actId="1076"/>
          <ac:spMkLst>
            <pc:docMk/>
            <pc:sldMk cId="4109370484" sldId="256"/>
            <ac:spMk id="3" creationId="{32EE282D-F2A0-78B0-6316-05C747A719FA}"/>
          </ac:spMkLst>
        </pc:spChg>
        <pc:spChg chg="add mod">
          <ac:chgData name="Callum R Cresser" userId="63bcd024-9eef-4c4a-959d-22363e398605" providerId="ADAL" clId="{6ECCDA77-234D-4F3B-B3DC-8E6018E4435C}" dt="2024-06-04T14:25:52.716" v="189"/>
          <ac:spMkLst>
            <pc:docMk/>
            <pc:sldMk cId="4109370484" sldId="256"/>
            <ac:spMk id="4" creationId="{95FAFB10-4C02-770C-B11D-A3C094C8B58B}"/>
          </ac:spMkLst>
        </pc:spChg>
        <pc:spChg chg="add del mod">
          <ac:chgData name="Callum R Cresser" userId="63bcd024-9eef-4c4a-959d-22363e398605" providerId="ADAL" clId="{6ECCDA77-234D-4F3B-B3DC-8E6018E4435C}" dt="2024-06-04T14:24:56.617" v="173" actId="20577"/>
          <ac:spMkLst>
            <pc:docMk/>
            <pc:sldMk cId="4109370484" sldId="256"/>
            <ac:spMk id="5" creationId="{770C5514-5282-9048-6F10-AECA0DC0E7E6}"/>
          </ac:spMkLst>
        </pc:spChg>
        <pc:spChg chg="add del mod">
          <ac:chgData name="Callum R Cresser" userId="63bcd024-9eef-4c4a-959d-22363e398605" providerId="ADAL" clId="{6ECCDA77-234D-4F3B-B3DC-8E6018E4435C}" dt="2024-06-04T15:33:51.185" v="405" actId="21"/>
          <ac:spMkLst>
            <pc:docMk/>
            <pc:sldMk cId="4109370484" sldId="256"/>
            <ac:spMk id="6" creationId="{EC6CC4FF-6256-7CED-D9D1-918BFCF1B264}"/>
          </ac:spMkLst>
        </pc:spChg>
        <pc:spChg chg="add del">
          <ac:chgData name="Callum R Cresser" userId="63bcd024-9eef-4c4a-959d-22363e398605" providerId="ADAL" clId="{6ECCDA77-234D-4F3B-B3DC-8E6018E4435C}" dt="2024-06-04T14:24:59.633" v="186" actId="26606"/>
          <ac:spMkLst>
            <pc:docMk/>
            <pc:sldMk cId="4109370484" sldId="256"/>
            <ac:spMk id="8" creationId="{6F5A5072-7B47-4D32-B52A-4EBBF590B8A5}"/>
          </ac:spMkLst>
        </pc:spChg>
        <pc:spChg chg="add del">
          <ac:chgData name="Callum R Cresser" userId="63bcd024-9eef-4c4a-959d-22363e398605" providerId="ADAL" clId="{6ECCDA77-234D-4F3B-B3DC-8E6018E4435C}" dt="2024-06-04T14:24:59.633" v="186" actId="26606"/>
          <ac:spMkLst>
            <pc:docMk/>
            <pc:sldMk cId="4109370484" sldId="256"/>
            <ac:spMk id="10" creationId="{9715DAF0-AE1B-46C9-8A6B-DB2AA05AB91D}"/>
          </ac:spMkLst>
        </pc:spChg>
        <pc:spChg chg="add del">
          <ac:chgData name="Callum R Cresser" userId="63bcd024-9eef-4c4a-959d-22363e398605" providerId="ADAL" clId="{6ECCDA77-234D-4F3B-B3DC-8E6018E4435C}" dt="2024-06-04T14:24:59.633" v="186" actId="26606"/>
          <ac:spMkLst>
            <pc:docMk/>
            <pc:sldMk cId="4109370484" sldId="256"/>
            <ac:spMk id="12" creationId="{6016219D-510E-4184-9090-6D5578A87BD1}"/>
          </ac:spMkLst>
        </pc:spChg>
        <pc:spChg chg="add del">
          <ac:chgData name="Callum R Cresser" userId="63bcd024-9eef-4c4a-959d-22363e398605" providerId="ADAL" clId="{6ECCDA77-234D-4F3B-B3DC-8E6018E4435C}" dt="2024-06-04T14:24:59.633" v="186" actId="26606"/>
          <ac:spMkLst>
            <pc:docMk/>
            <pc:sldMk cId="4109370484" sldId="256"/>
            <ac:spMk id="14" creationId="{AFF4A713-7B75-4B21-90D7-5AB19547C728}"/>
          </ac:spMkLst>
        </pc:spChg>
        <pc:spChg chg="add del">
          <ac:chgData name="Callum R Cresser" userId="63bcd024-9eef-4c4a-959d-22363e398605" providerId="ADAL" clId="{6ECCDA77-234D-4F3B-B3DC-8E6018E4435C}" dt="2024-06-04T14:24:59.633" v="186" actId="26606"/>
          <ac:spMkLst>
            <pc:docMk/>
            <pc:sldMk cId="4109370484" sldId="256"/>
            <ac:spMk id="16" creationId="{DC631C0B-6DA6-4E57-8231-CE32B3434A7E}"/>
          </ac:spMkLst>
        </pc:spChg>
        <pc:spChg chg="add del">
          <ac:chgData name="Callum R Cresser" userId="63bcd024-9eef-4c4a-959d-22363e398605" providerId="ADAL" clId="{6ECCDA77-234D-4F3B-B3DC-8E6018E4435C}" dt="2024-06-04T14:24:59.633" v="186" actId="26606"/>
          <ac:spMkLst>
            <pc:docMk/>
            <pc:sldMk cId="4109370484" sldId="256"/>
            <ac:spMk id="18" creationId="{C29501E6-A978-4A61-9689-9085AF97A53A}"/>
          </ac:spMkLst>
        </pc:spChg>
        <pc:spChg chg="add del">
          <ac:chgData name="Callum R Cresser" userId="63bcd024-9eef-4c4a-959d-22363e398605" providerId="ADAL" clId="{6ECCDA77-234D-4F3B-B3DC-8E6018E4435C}" dt="2024-06-04T14:24:59.633" v="186" actId="26606"/>
          <ac:spMkLst>
            <pc:docMk/>
            <pc:sldMk cId="4109370484" sldId="256"/>
            <ac:spMk id="23" creationId="{4C608BEB-860E-4094-8511-78603564A75E}"/>
          </ac:spMkLst>
        </pc:spChg>
        <pc:spChg chg="add del">
          <ac:chgData name="Callum R Cresser" userId="63bcd024-9eef-4c4a-959d-22363e398605" providerId="ADAL" clId="{6ECCDA77-234D-4F3B-B3DC-8E6018E4435C}" dt="2024-06-04T14:24:55.280" v="168" actId="26606"/>
          <ac:spMkLst>
            <pc:docMk/>
            <pc:sldMk cId="4109370484" sldId="256"/>
            <ac:spMk id="30" creationId="{1DE7243B-5109-444B-8FAF-7437C66BC0E9}"/>
          </ac:spMkLst>
        </pc:spChg>
        <pc:spChg chg="add del">
          <ac:chgData name="Callum R Cresser" userId="63bcd024-9eef-4c4a-959d-22363e398605" providerId="ADAL" clId="{6ECCDA77-234D-4F3B-B3DC-8E6018E4435C}" dt="2024-06-04T14:24:55.280" v="168" actId="26606"/>
          <ac:spMkLst>
            <pc:docMk/>
            <pc:sldMk cId="4109370484" sldId="256"/>
            <ac:spMk id="32" creationId="{4C5D6221-DA7B-4611-AA26-7D8E349FDE96}"/>
          </ac:spMkLst>
        </pc:spChg>
        <pc:cxnChg chg="add del">
          <ac:chgData name="Callum R Cresser" userId="63bcd024-9eef-4c4a-959d-22363e398605" providerId="ADAL" clId="{6ECCDA77-234D-4F3B-B3DC-8E6018E4435C}" dt="2024-06-04T14:24:59.633" v="186" actId="26606"/>
          <ac:cxnSpMkLst>
            <pc:docMk/>
            <pc:sldMk cId="4109370484" sldId="256"/>
            <ac:cxnSpMk id="25" creationId="{1F16A8D4-FE87-4604-88B2-394B5D1EB437}"/>
          </ac:cxnSpMkLst>
        </pc:cxnChg>
      </pc:sldChg>
      <pc:sldChg chg="addSp delSp modSp new mod setBg">
        <pc:chgData name="Callum R Cresser" userId="63bcd024-9eef-4c4a-959d-22363e398605" providerId="ADAL" clId="{6ECCDA77-234D-4F3B-B3DC-8E6018E4435C}" dt="2024-06-04T16:42:59.994" v="809" actId="404"/>
        <pc:sldMkLst>
          <pc:docMk/>
          <pc:sldMk cId="1299561366" sldId="257"/>
        </pc:sldMkLst>
        <pc:spChg chg="mod">
          <ac:chgData name="Callum R Cresser" userId="63bcd024-9eef-4c4a-959d-22363e398605" providerId="ADAL" clId="{6ECCDA77-234D-4F3B-B3DC-8E6018E4435C}" dt="2024-06-04T16:40:10.660" v="799" actId="26606"/>
          <ac:spMkLst>
            <pc:docMk/>
            <pc:sldMk cId="1299561366" sldId="257"/>
            <ac:spMk id="2" creationId="{473B54C8-C747-5634-57C8-988033BD7393}"/>
          </ac:spMkLst>
        </pc:spChg>
        <pc:spChg chg="del mod">
          <ac:chgData name="Callum R Cresser" userId="63bcd024-9eef-4c4a-959d-22363e398605" providerId="ADAL" clId="{6ECCDA77-234D-4F3B-B3DC-8E6018E4435C}" dt="2024-06-04T16:06:58.658" v="422" actId="478"/>
          <ac:spMkLst>
            <pc:docMk/>
            <pc:sldMk cId="1299561366" sldId="257"/>
            <ac:spMk id="3" creationId="{1B2A7927-7320-CAF9-494A-070FB45514E7}"/>
          </ac:spMkLst>
        </pc:spChg>
        <pc:spChg chg="add del mod">
          <ac:chgData name="Callum R Cresser" userId="63bcd024-9eef-4c4a-959d-22363e398605" providerId="ADAL" clId="{6ECCDA77-234D-4F3B-B3DC-8E6018E4435C}" dt="2024-06-04T16:40:10.660" v="799" actId="26606"/>
          <ac:spMkLst>
            <pc:docMk/>
            <pc:sldMk cId="1299561366" sldId="257"/>
            <ac:spMk id="4" creationId="{B9D1BF9E-9F6E-39CB-34FB-2A0FEEFD2EED}"/>
          </ac:spMkLst>
        </pc:spChg>
        <pc:spChg chg="add del">
          <ac:chgData name="Callum R Cresser" userId="63bcd024-9eef-4c4a-959d-22363e398605" providerId="ADAL" clId="{6ECCDA77-234D-4F3B-B3DC-8E6018E4435C}" dt="2024-06-04T13:35:00.438" v="69" actId="26606"/>
          <ac:spMkLst>
            <pc:docMk/>
            <pc:sldMk cId="1299561366" sldId="257"/>
            <ac:spMk id="8" creationId="{70DFC902-7D23-471A-B557-B6B6917D7A0D}"/>
          </ac:spMkLst>
        </pc:spChg>
        <pc:spChg chg="add del">
          <ac:chgData name="Callum R Cresser" userId="63bcd024-9eef-4c4a-959d-22363e398605" providerId="ADAL" clId="{6ECCDA77-234D-4F3B-B3DC-8E6018E4435C}" dt="2024-06-04T13:35:00.438" v="69" actId="26606"/>
          <ac:spMkLst>
            <pc:docMk/>
            <pc:sldMk cId="1299561366" sldId="257"/>
            <ac:spMk id="10" creationId="{A55D5633-D557-4DCA-982C-FF36EB7A1C00}"/>
          </ac:spMkLst>
        </pc:spChg>
        <pc:spChg chg="add del">
          <ac:chgData name="Callum R Cresser" userId="63bcd024-9eef-4c4a-959d-22363e398605" providerId="ADAL" clId="{6ECCDA77-234D-4F3B-B3DC-8E6018E4435C}" dt="2024-06-04T13:35:00.438" v="69" actId="26606"/>
          <ac:spMkLst>
            <pc:docMk/>
            <pc:sldMk cId="1299561366" sldId="257"/>
            <ac:spMk id="12" creationId="{450D3AD2-FA80-415F-A9CE-54D884561CD7}"/>
          </ac:spMkLst>
        </pc:spChg>
        <pc:spChg chg="add del">
          <ac:chgData name="Callum R Cresser" userId="63bcd024-9eef-4c4a-959d-22363e398605" providerId="ADAL" clId="{6ECCDA77-234D-4F3B-B3DC-8E6018E4435C}" dt="2024-06-04T16:40:10.660" v="799" actId="26606"/>
          <ac:spMkLst>
            <pc:docMk/>
            <pc:sldMk cId="1299561366" sldId="257"/>
            <ac:spMk id="17" creationId="{1B15ED52-F352-441B-82BF-E0EA34836D08}"/>
          </ac:spMkLst>
        </pc:spChg>
        <pc:spChg chg="add del">
          <ac:chgData name="Callum R Cresser" userId="63bcd024-9eef-4c4a-959d-22363e398605" providerId="ADAL" clId="{6ECCDA77-234D-4F3B-B3DC-8E6018E4435C}" dt="2024-06-04T16:40:10.660" v="799" actId="26606"/>
          <ac:spMkLst>
            <pc:docMk/>
            <pc:sldMk cId="1299561366" sldId="257"/>
            <ac:spMk id="19" creationId="{3B2E3793-BFE6-45A2-9B7B-E18844431C99}"/>
          </ac:spMkLst>
        </pc:spChg>
        <pc:spChg chg="add del">
          <ac:chgData name="Callum R Cresser" userId="63bcd024-9eef-4c4a-959d-22363e398605" providerId="ADAL" clId="{6ECCDA77-234D-4F3B-B3DC-8E6018E4435C}" dt="2024-06-04T16:40:10.660" v="799" actId="26606"/>
          <ac:spMkLst>
            <pc:docMk/>
            <pc:sldMk cId="1299561366" sldId="257"/>
            <ac:spMk id="21" creationId="{BC4C4868-CB8F-4AF9-9CDB-8108F2C19B67}"/>
          </ac:spMkLst>
        </pc:spChg>
        <pc:spChg chg="add del">
          <ac:chgData name="Callum R Cresser" userId="63bcd024-9eef-4c4a-959d-22363e398605" providerId="ADAL" clId="{6ECCDA77-234D-4F3B-B3DC-8E6018E4435C}" dt="2024-06-04T16:40:10.660" v="799" actId="26606"/>
          <ac:spMkLst>
            <pc:docMk/>
            <pc:sldMk cId="1299561366" sldId="257"/>
            <ac:spMk id="23" creationId="{375E0459-6403-40CD-989D-56A4407CA12E}"/>
          </ac:spMkLst>
        </pc:spChg>
        <pc:spChg chg="add del">
          <ac:chgData name="Callum R Cresser" userId="63bcd024-9eef-4c4a-959d-22363e398605" providerId="ADAL" clId="{6ECCDA77-234D-4F3B-B3DC-8E6018E4435C}" dt="2024-06-04T16:40:10.660" v="799" actId="26606"/>
          <ac:spMkLst>
            <pc:docMk/>
            <pc:sldMk cId="1299561366" sldId="257"/>
            <ac:spMk id="25" creationId="{53E5B1A8-3AC9-4BD1-9BBC-78CA94F2D1BA}"/>
          </ac:spMkLst>
        </pc:spChg>
        <pc:spChg chg="add del">
          <ac:chgData name="Callum R Cresser" userId="63bcd024-9eef-4c4a-959d-22363e398605" providerId="ADAL" clId="{6ECCDA77-234D-4F3B-B3DC-8E6018E4435C}" dt="2024-06-04T14:24:57.911" v="177" actId="26606"/>
          <ac:spMkLst>
            <pc:docMk/>
            <pc:sldMk cId="1299561366" sldId="257"/>
            <ac:spMk id="30" creationId="{70DFC902-7D23-471A-B557-B6B6917D7A0D}"/>
          </ac:spMkLst>
        </pc:spChg>
        <pc:spChg chg="add">
          <ac:chgData name="Callum R Cresser" userId="63bcd024-9eef-4c4a-959d-22363e398605" providerId="ADAL" clId="{6ECCDA77-234D-4F3B-B3DC-8E6018E4435C}" dt="2024-06-04T16:40:10.660" v="799" actId="26606"/>
          <ac:spMkLst>
            <pc:docMk/>
            <pc:sldMk cId="1299561366" sldId="257"/>
            <ac:spMk id="31" creationId="{BACC6370-2D7E-4714-9D71-7542949D7D5D}"/>
          </ac:spMkLst>
        </pc:spChg>
        <pc:spChg chg="add del">
          <ac:chgData name="Callum R Cresser" userId="63bcd024-9eef-4c4a-959d-22363e398605" providerId="ADAL" clId="{6ECCDA77-234D-4F3B-B3DC-8E6018E4435C}" dt="2024-06-04T14:24:57.911" v="177" actId="26606"/>
          <ac:spMkLst>
            <pc:docMk/>
            <pc:sldMk cId="1299561366" sldId="257"/>
            <ac:spMk id="32" creationId="{A55D5633-D557-4DCA-982C-FF36EB7A1C00}"/>
          </ac:spMkLst>
        </pc:spChg>
        <pc:spChg chg="add">
          <ac:chgData name="Callum R Cresser" userId="63bcd024-9eef-4c4a-959d-22363e398605" providerId="ADAL" clId="{6ECCDA77-234D-4F3B-B3DC-8E6018E4435C}" dt="2024-06-04T16:40:10.660" v="799" actId="26606"/>
          <ac:spMkLst>
            <pc:docMk/>
            <pc:sldMk cId="1299561366" sldId="257"/>
            <ac:spMk id="33" creationId="{F68B3F68-107C-434F-AA38-110D5EA91B85}"/>
          </ac:spMkLst>
        </pc:spChg>
        <pc:spChg chg="add del">
          <ac:chgData name="Callum R Cresser" userId="63bcd024-9eef-4c4a-959d-22363e398605" providerId="ADAL" clId="{6ECCDA77-234D-4F3B-B3DC-8E6018E4435C}" dt="2024-06-04T14:24:57.911" v="177" actId="26606"/>
          <ac:spMkLst>
            <pc:docMk/>
            <pc:sldMk cId="1299561366" sldId="257"/>
            <ac:spMk id="34" creationId="{450D3AD2-FA80-415F-A9CE-54D884561CD7}"/>
          </ac:spMkLst>
        </pc:spChg>
        <pc:spChg chg="add">
          <ac:chgData name="Callum R Cresser" userId="63bcd024-9eef-4c4a-959d-22363e398605" providerId="ADAL" clId="{6ECCDA77-234D-4F3B-B3DC-8E6018E4435C}" dt="2024-06-04T16:40:10.660" v="799" actId="26606"/>
          <ac:spMkLst>
            <pc:docMk/>
            <pc:sldMk cId="1299561366" sldId="257"/>
            <ac:spMk id="35" creationId="{AAD0DBB9-1A4B-4391-81D4-CB19F9AB918A}"/>
          </ac:spMkLst>
        </pc:spChg>
        <pc:spChg chg="add">
          <ac:chgData name="Callum R Cresser" userId="63bcd024-9eef-4c4a-959d-22363e398605" providerId="ADAL" clId="{6ECCDA77-234D-4F3B-B3DC-8E6018E4435C}" dt="2024-06-04T16:40:10.660" v="799" actId="26606"/>
          <ac:spMkLst>
            <pc:docMk/>
            <pc:sldMk cId="1299561366" sldId="257"/>
            <ac:spMk id="37" creationId="{063BBA22-50EA-4C4D-BE05-F1CE4E63AA56}"/>
          </ac:spMkLst>
        </pc:spChg>
        <pc:graphicFrameChg chg="add mod modGraphic">
          <ac:chgData name="Callum R Cresser" userId="63bcd024-9eef-4c4a-959d-22363e398605" providerId="ADAL" clId="{6ECCDA77-234D-4F3B-B3DC-8E6018E4435C}" dt="2024-06-04T16:42:59.994" v="809" actId="404"/>
          <ac:graphicFrameMkLst>
            <pc:docMk/>
            <pc:sldMk cId="1299561366" sldId="257"/>
            <ac:graphicFrameMk id="27" creationId="{6462A83E-2856-B3E7-E782-F2FF04220A2B}"/>
          </ac:graphicFrameMkLst>
        </pc:graphicFrameChg>
      </pc:sldChg>
      <pc:sldChg chg="addSp delSp modSp new mod setBg">
        <pc:chgData name="Callum R Cresser" userId="63bcd024-9eef-4c4a-959d-22363e398605" providerId="ADAL" clId="{6ECCDA77-234D-4F3B-B3DC-8E6018E4435C}" dt="2024-06-04T17:01:01.326" v="1002" actId="26606"/>
        <pc:sldMkLst>
          <pc:docMk/>
          <pc:sldMk cId="1210021752" sldId="258"/>
        </pc:sldMkLst>
        <pc:spChg chg="mod">
          <ac:chgData name="Callum R Cresser" userId="63bcd024-9eef-4c4a-959d-22363e398605" providerId="ADAL" clId="{6ECCDA77-234D-4F3B-B3DC-8E6018E4435C}" dt="2024-06-04T14:24:57.674" v="176" actId="26606"/>
          <ac:spMkLst>
            <pc:docMk/>
            <pc:sldMk cId="1210021752" sldId="258"/>
            <ac:spMk id="2" creationId="{B469FB23-D069-8FDB-9AE8-9AA5AAD9E297}"/>
          </ac:spMkLst>
        </pc:spChg>
        <pc:spChg chg="del mod">
          <ac:chgData name="Callum R Cresser" userId="63bcd024-9eef-4c4a-959d-22363e398605" providerId="ADAL" clId="{6ECCDA77-234D-4F3B-B3DC-8E6018E4435C}" dt="2024-06-04T16:07:01.304" v="423" actId="478"/>
          <ac:spMkLst>
            <pc:docMk/>
            <pc:sldMk cId="1210021752" sldId="258"/>
            <ac:spMk id="3" creationId="{7BD38A98-2583-A5C3-27A0-A0D6247A7998}"/>
          </ac:spMkLst>
        </pc:spChg>
        <pc:spChg chg="add del mod">
          <ac:chgData name="Callum R Cresser" userId="63bcd024-9eef-4c4a-959d-22363e398605" providerId="ADAL" clId="{6ECCDA77-234D-4F3B-B3DC-8E6018E4435C}" dt="2024-06-04T17:01:01.326" v="1002" actId="26606"/>
          <ac:spMkLst>
            <pc:docMk/>
            <pc:sldMk cId="1210021752" sldId="258"/>
            <ac:spMk id="4" creationId="{5778AB51-EE20-BEDD-5B34-18D4AEDB8910}"/>
          </ac:spMkLst>
        </pc:spChg>
        <pc:spChg chg="add del">
          <ac:chgData name="Callum R Cresser" userId="63bcd024-9eef-4c4a-959d-22363e398605" providerId="ADAL" clId="{6ECCDA77-234D-4F3B-B3DC-8E6018E4435C}" dt="2024-06-04T13:40:37.979" v="90" actId="26606"/>
          <ac:spMkLst>
            <pc:docMk/>
            <pc:sldMk cId="1210021752" sldId="258"/>
            <ac:spMk id="8" creationId="{70DFC902-7D23-471A-B557-B6B6917D7A0D}"/>
          </ac:spMkLst>
        </pc:spChg>
        <pc:spChg chg="add del">
          <ac:chgData name="Callum R Cresser" userId="63bcd024-9eef-4c4a-959d-22363e398605" providerId="ADAL" clId="{6ECCDA77-234D-4F3B-B3DC-8E6018E4435C}" dt="2024-06-04T13:40:37.979" v="90" actId="26606"/>
          <ac:spMkLst>
            <pc:docMk/>
            <pc:sldMk cId="1210021752" sldId="258"/>
            <ac:spMk id="10" creationId="{A55D5633-D557-4DCA-982C-FF36EB7A1C00}"/>
          </ac:spMkLst>
        </pc:spChg>
        <pc:spChg chg="add del">
          <ac:chgData name="Callum R Cresser" userId="63bcd024-9eef-4c4a-959d-22363e398605" providerId="ADAL" clId="{6ECCDA77-234D-4F3B-B3DC-8E6018E4435C}" dt="2024-06-04T13:40:37.979" v="90" actId="26606"/>
          <ac:spMkLst>
            <pc:docMk/>
            <pc:sldMk cId="1210021752" sldId="258"/>
            <ac:spMk id="12" creationId="{450D3AD2-FA80-415F-A9CE-54D884561CD7}"/>
          </ac:spMkLst>
        </pc:spChg>
        <pc:spChg chg="add del">
          <ac:chgData name="Callum R Cresser" userId="63bcd024-9eef-4c4a-959d-22363e398605" providerId="ADAL" clId="{6ECCDA77-234D-4F3B-B3DC-8E6018E4435C}" dt="2024-06-04T14:24:57.674" v="176" actId="26606"/>
          <ac:spMkLst>
            <pc:docMk/>
            <pc:sldMk cId="1210021752" sldId="258"/>
            <ac:spMk id="14" creationId="{375E0459-6403-40CD-989D-56A4407CA12E}"/>
          </ac:spMkLst>
        </pc:spChg>
        <pc:spChg chg="add del">
          <ac:chgData name="Callum R Cresser" userId="63bcd024-9eef-4c4a-959d-22363e398605" providerId="ADAL" clId="{6ECCDA77-234D-4F3B-B3DC-8E6018E4435C}" dt="2024-06-04T14:24:57.674" v="176" actId="26606"/>
          <ac:spMkLst>
            <pc:docMk/>
            <pc:sldMk cId="1210021752" sldId="258"/>
            <ac:spMk id="15" creationId="{1B15ED52-F352-441B-82BF-E0EA34836D08}"/>
          </ac:spMkLst>
        </pc:spChg>
        <pc:spChg chg="add del">
          <ac:chgData name="Callum R Cresser" userId="63bcd024-9eef-4c4a-959d-22363e398605" providerId="ADAL" clId="{6ECCDA77-234D-4F3B-B3DC-8E6018E4435C}" dt="2024-06-04T14:24:57.674" v="176" actId="26606"/>
          <ac:spMkLst>
            <pc:docMk/>
            <pc:sldMk cId="1210021752" sldId="258"/>
            <ac:spMk id="16" creationId="{53E5B1A8-3AC9-4BD1-9BBC-78CA94F2D1BA}"/>
          </ac:spMkLst>
        </pc:spChg>
        <pc:spChg chg="add del">
          <ac:chgData name="Callum R Cresser" userId="63bcd024-9eef-4c4a-959d-22363e398605" providerId="ADAL" clId="{6ECCDA77-234D-4F3B-B3DC-8E6018E4435C}" dt="2024-06-04T14:24:57.674" v="176" actId="26606"/>
          <ac:spMkLst>
            <pc:docMk/>
            <pc:sldMk cId="1210021752" sldId="258"/>
            <ac:spMk id="17" creationId="{3B2E3793-BFE6-45A2-9B7B-E18844431C99}"/>
          </ac:spMkLst>
        </pc:spChg>
        <pc:spChg chg="add del">
          <ac:chgData name="Callum R Cresser" userId="63bcd024-9eef-4c4a-959d-22363e398605" providerId="ADAL" clId="{6ECCDA77-234D-4F3B-B3DC-8E6018E4435C}" dt="2024-06-04T14:24:57.674" v="176" actId="26606"/>
          <ac:spMkLst>
            <pc:docMk/>
            <pc:sldMk cId="1210021752" sldId="258"/>
            <ac:spMk id="18" creationId="{BC4C4868-CB8F-4AF9-9CDB-8108F2C19B67}"/>
          </ac:spMkLst>
        </pc:spChg>
        <pc:spChg chg="add del">
          <ac:chgData name="Callum R Cresser" userId="63bcd024-9eef-4c4a-959d-22363e398605" providerId="ADAL" clId="{6ECCDA77-234D-4F3B-B3DC-8E6018E4435C}" dt="2024-06-04T14:24:57.674" v="176" actId="26606"/>
          <ac:spMkLst>
            <pc:docMk/>
            <pc:sldMk cId="1210021752" sldId="258"/>
            <ac:spMk id="23" creationId="{70DFC902-7D23-471A-B557-B6B6917D7A0D}"/>
          </ac:spMkLst>
        </pc:spChg>
        <pc:spChg chg="add del">
          <ac:chgData name="Callum R Cresser" userId="63bcd024-9eef-4c4a-959d-22363e398605" providerId="ADAL" clId="{6ECCDA77-234D-4F3B-B3DC-8E6018E4435C}" dt="2024-06-04T14:24:57.674" v="176" actId="26606"/>
          <ac:spMkLst>
            <pc:docMk/>
            <pc:sldMk cId="1210021752" sldId="258"/>
            <ac:spMk id="25" creationId="{A55D5633-D557-4DCA-982C-FF36EB7A1C00}"/>
          </ac:spMkLst>
        </pc:spChg>
        <pc:spChg chg="add del">
          <ac:chgData name="Callum R Cresser" userId="63bcd024-9eef-4c4a-959d-22363e398605" providerId="ADAL" clId="{6ECCDA77-234D-4F3B-B3DC-8E6018E4435C}" dt="2024-06-04T14:24:57.674" v="176" actId="26606"/>
          <ac:spMkLst>
            <pc:docMk/>
            <pc:sldMk cId="1210021752" sldId="258"/>
            <ac:spMk id="27" creationId="{450D3AD2-FA80-415F-A9CE-54D884561CD7}"/>
          </ac:spMkLst>
        </pc:spChg>
        <pc:graphicFrameChg chg="add">
          <ac:chgData name="Callum R Cresser" userId="63bcd024-9eef-4c4a-959d-22363e398605" providerId="ADAL" clId="{6ECCDA77-234D-4F3B-B3DC-8E6018E4435C}" dt="2024-06-04T17:01:01.326" v="1002" actId="26606"/>
          <ac:graphicFrameMkLst>
            <pc:docMk/>
            <pc:sldMk cId="1210021752" sldId="258"/>
            <ac:graphicFrameMk id="20" creationId="{5D155BA1-3598-E124-C9A7-1AE8E6102F6C}"/>
          </ac:graphicFrameMkLst>
        </pc:graphicFrameChg>
      </pc:sldChg>
      <pc:sldChg chg="addSp delSp modSp add del mod">
        <pc:chgData name="Callum R Cresser" userId="63bcd024-9eef-4c4a-959d-22363e398605" providerId="ADAL" clId="{6ECCDA77-234D-4F3B-B3DC-8E6018E4435C}" dt="2024-06-04T15:26:35.161" v="318" actId="2696"/>
        <pc:sldMkLst>
          <pc:docMk/>
          <pc:sldMk cId="3327368125" sldId="259"/>
        </pc:sldMkLst>
        <pc:spChg chg="mod">
          <ac:chgData name="Callum R Cresser" userId="63bcd024-9eef-4c4a-959d-22363e398605" providerId="ADAL" clId="{6ECCDA77-234D-4F3B-B3DC-8E6018E4435C}" dt="2024-06-04T14:24:57.437" v="175" actId="26606"/>
          <ac:spMkLst>
            <pc:docMk/>
            <pc:sldMk cId="3327368125" sldId="259"/>
            <ac:spMk id="2" creationId="{B469FB23-D069-8FDB-9AE8-9AA5AAD9E297}"/>
          </ac:spMkLst>
        </pc:spChg>
        <pc:spChg chg="mod">
          <ac:chgData name="Callum R Cresser" userId="63bcd024-9eef-4c4a-959d-22363e398605" providerId="ADAL" clId="{6ECCDA77-234D-4F3B-B3DC-8E6018E4435C}" dt="2024-06-04T14:24:57.437" v="175" actId="26606"/>
          <ac:spMkLst>
            <pc:docMk/>
            <pc:sldMk cId="3327368125" sldId="259"/>
            <ac:spMk id="3" creationId="{7BD38A98-2583-A5C3-27A0-A0D6247A7998}"/>
          </ac:spMkLst>
        </pc:spChg>
        <pc:spChg chg="add del">
          <ac:chgData name="Callum R Cresser" userId="63bcd024-9eef-4c4a-959d-22363e398605" providerId="ADAL" clId="{6ECCDA77-234D-4F3B-B3DC-8E6018E4435C}" dt="2024-06-04T14:24:57.437" v="175" actId="26606"/>
          <ac:spMkLst>
            <pc:docMk/>
            <pc:sldMk cId="3327368125" sldId="259"/>
            <ac:spMk id="14" creationId="{375E0459-6403-40CD-989D-56A4407CA12E}"/>
          </ac:spMkLst>
        </pc:spChg>
        <pc:spChg chg="add del">
          <ac:chgData name="Callum R Cresser" userId="63bcd024-9eef-4c4a-959d-22363e398605" providerId="ADAL" clId="{6ECCDA77-234D-4F3B-B3DC-8E6018E4435C}" dt="2024-06-04T14:24:57.437" v="175" actId="26606"/>
          <ac:spMkLst>
            <pc:docMk/>
            <pc:sldMk cId="3327368125" sldId="259"/>
            <ac:spMk id="15" creationId="{1B15ED52-F352-441B-82BF-E0EA34836D08}"/>
          </ac:spMkLst>
        </pc:spChg>
        <pc:spChg chg="add del">
          <ac:chgData name="Callum R Cresser" userId="63bcd024-9eef-4c4a-959d-22363e398605" providerId="ADAL" clId="{6ECCDA77-234D-4F3B-B3DC-8E6018E4435C}" dt="2024-06-04T14:24:57.437" v="175" actId="26606"/>
          <ac:spMkLst>
            <pc:docMk/>
            <pc:sldMk cId="3327368125" sldId="259"/>
            <ac:spMk id="16" creationId="{53E5B1A8-3AC9-4BD1-9BBC-78CA94F2D1BA}"/>
          </ac:spMkLst>
        </pc:spChg>
        <pc:spChg chg="add del">
          <ac:chgData name="Callum R Cresser" userId="63bcd024-9eef-4c4a-959d-22363e398605" providerId="ADAL" clId="{6ECCDA77-234D-4F3B-B3DC-8E6018E4435C}" dt="2024-06-04T14:24:57.437" v="175" actId="26606"/>
          <ac:spMkLst>
            <pc:docMk/>
            <pc:sldMk cId="3327368125" sldId="259"/>
            <ac:spMk id="17" creationId="{3B2E3793-BFE6-45A2-9B7B-E18844431C99}"/>
          </ac:spMkLst>
        </pc:spChg>
        <pc:spChg chg="add del">
          <ac:chgData name="Callum R Cresser" userId="63bcd024-9eef-4c4a-959d-22363e398605" providerId="ADAL" clId="{6ECCDA77-234D-4F3B-B3DC-8E6018E4435C}" dt="2024-06-04T14:24:57.437" v="175" actId="26606"/>
          <ac:spMkLst>
            <pc:docMk/>
            <pc:sldMk cId="3327368125" sldId="259"/>
            <ac:spMk id="18" creationId="{BC4C4868-CB8F-4AF9-9CDB-8108F2C19B67}"/>
          </ac:spMkLst>
        </pc:spChg>
        <pc:spChg chg="add del">
          <ac:chgData name="Callum R Cresser" userId="63bcd024-9eef-4c4a-959d-22363e398605" providerId="ADAL" clId="{6ECCDA77-234D-4F3B-B3DC-8E6018E4435C}" dt="2024-06-04T14:24:57.437" v="175" actId="26606"/>
          <ac:spMkLst>
            <pc:docMk/>
            <pc:sldMk cId="3327368125" sldId="259"/>
            <ac:spMk id="23" creationId="{70DFC902-7D23-471A-B557-B6B6917D7A0D}"/>
          </ac:spMkLst>
        </pc:spChg>
        <pc:spChg chg="add del">
          <ac:chgData name="Callum R Cresser" userId="63bcd024-9eef-4c4a-959d-22363e398605" providerId="ADAL" clId="{6ECCDA77-234D-4F3B-B3DC-8E6018E4435C}" dt="2024-06-04T14:24:57.437" v="175" actId="26606"/>
          <ac:spMkLst>
            <pc:docMk/>
            <pc:sldMk cId="3327368125" sldId="259"/>
            <ac:spMk id="25" creationId="{A55D5633-D557-4DCA-982C-FF36EB7A1C00}"/>
          </ac:spMkLst>
        </pc:spChg>
        <pc:spChg chg="add del">
          <ac:chgData name="Callum R Cresser" userId="63bcd024-9eef-4c4a-959d-22363e398605" providerId="ADAL" clId="{6ECCDA77-234D-4F3B-B3DC-8E6018E4435C}" dt="2024-06-04T14:24:57.437" v="175" actId="26606"/>
          <ac:spMkLst>
            <pc:docMk/>
            <pc:sldMk cId="3327368125" sldId="259"/>
            <ac:spMk id="27" creationId="{450D3AD2-FA80-415F-A9CE-54D884561CD7}"/>
          </ac:spMkLst>
        </pc:spChg>
      </pc:sldChg>
      <pc:sldChg chg="new del">
        <pc:chgData name="Callum R Cresser" userId="63bcd024-9eef-4c4a-959d-22363e398605" providerId="ADAL" clId="{6ECCDA77-234D-4F3B-B3DC-8E6018E4435C}" dt="2024-06-04T13:44:24.703" v="112" actId="680"/>
        <pc:sldMkLst>
          <pc:docMk/>
          <pc:sldMk cId="3748115539" sldId="259"/>
        </pc:sldMkLst>
      </pc:sldChg>
      <pc:sldChg chg="addSp delSp modSp add mod">
        <pc:chgData name="Callum R Cresser" userId="63bcd024-9eef-4c4a-959d-22363e398605" providerId="ADAL" clId="{6ECCDA77-234D-4F3B-B3DC-8E6018E4435C}" dt="2024-06-04T17:02:09.737" v="1012" actId="478"/>
        <pc:sldMkLst>
          <pc:docMk/>
          <pc:sldMk cId="3487367969" sldId="260"/>
        </pc:sldMkLst>
        <pc:spChg chg="mod">
          <ac:chgData name="Callum R Cresser" userId="63bcd024-9eef-4c4a-959d-22363e398605" providerId="ADAL" clId="{6ECCDA77-234D-4F3B-B3DC-8E6018E4435C}" dt="2024-06-04T14:24:57.137" v="174" actId="26606"/>
          <ac:spMkLst>
            <pc:docMk/>
            <pc:sldMk cId="3487367969" sldId="260"/>
            <ac:spMk id="2" creationId="{B469FB23-D069-8FDB-9AE8-9AA5AAD9E297}"/>
          </ac:spMkLst>
        </pc:spChg>
        <pc:spChg chg="del mod">
          <ac:chgData name="Callum R Cresser" userId="63bcd024-9eef-4c4a-959d-22363e398605" providerId="ADAL" clId="{6ECCDA77-234D-4F3B-B3DC-8E6018E4435C}" dt="2024-06-04T17:01:30.447" v="1004" actId="478"/>
          <ac:spMkLst>
            <pc:docMk/>
            <pc:sldMk cId="3487367969" sldId="260"/>
            <ac:spMk id="3" creationId="{7BD38A98-2583-A5C3-27A0-A0D6247A7998}"/>
          </ac:spMkLst>
        </pc:spChg>
        <pc:spChg chg="add">
          <ac:chgData name="Callum R Cresser" userId="63bcd024-9eef-4c4a-959d-22363e398605" providerId="ADAL" clId="{6ECCDA77-234D-4F3B-B3DC-8E6018E4435C}" dt="2024-06-04T17:01:37.457" v="1005"/>
          <ac:spMkLst>
            <pc:docMk/>
            <pc:sldMk cId="3487367969" sldId="260"/>
            <ac:spMk id="4" creationId="{8A23EEF6-EB0D-2B60-C530-FB7B8FCEA26D}"/>
          </ac:spMkLst>
        </pc:spChg>
        <pc:spChg chg="add del mod">
          <ac:chgData name="Callum R Cresser" userId="63bcd024-9eef-4c4a-959d-22363e398605" providerId="ADAL" clId="{6ECCDA77-234D-4F3B-B3DC-8E6018E4435C}" dt="2024-06-04T17:02:09.737" v="1012" actId="478"/>
          <ac:spMkLst>
            <pc:docMk/>
            <pc:sldMk cId="3487367969" sldId="260"/>
            <ac:spMk id="5" creationId="{9E62042C-A637-72A5-ABF5-9627697AF170}"/>
          </ac:spMkLst>
        </pc:spChg>
        <pc:spChg chg="add del">
          <ac:chgData name="Callum R Cresser" userId="63bcd024-9eef-4c4a-959d-22363e398605" providerId="ADAL" clId="{6ECCDA77-234D-4F3B-B3DC-8E6018E4435C}" dt="2024-06-04T14:24:57.137" v="174" actId="26606"/>
          <ac:spMkLst>
            <pc:docMk/>
            <pc:sldMk cId="3487367969" sldId="260"/>
            <ac:spMk id="14" creationId="{375E0459-6403-40CD-989D-56A4407CA12E}"/>
          </ac:spMkLst>
        </pc:spChg>
        <pc:spChg chg="add del">
          <ac:chgData name="Callum R Cresser" userId="63bcd024-9eef-4c4a-959d-22363e398605" providerId="ADAL" clId="{6ECCDA77-234D-4F3B-B3DC-8E6018E4435C}" dt="2024-06-04T14:24:57.137" v="174" actId="26606"/>
          <ac:spMkLst>
            <pc:docMk/>
            <pc:sldMk cId="3487367969" sldId="260"/>
            <ac:spMk id="15" creationId="{1B15ED52-F352-441B-82BF-E0EA34836D08}"/>
          </ac:spMkLst>
        </pc:spChg>
        <pc:spChg chg="add del">
          <ac:chgData name="Callum R Cresser" userId="63bcd024-9eef-4c4a-959d-22363e398605" providerId="ADAL" clId="{6ECCDA77-234D-4F3B-B3DC-8E6018E4435C}" dt="2024-06-04T14:24:57.137" v="174" actId="26606"/>
          <ac:spMkLst>
            <pc:docMk/>
            <pc:sldMk cId="3487367969" sldId="260"/>
            <ac:spMk id="16" creationId="{53E5B1A8-3AC9-4BD1-9BBC-78CA94F2D1BA}"/>
          </ac:spMkLst>
        </pc:spChg>
        <pc:spChg chg="add del">
          <ac:chgData name="Callum R Cresser" userId="63bcd024-9eef-4c4a-959d-22363e398605" providerId="ADAL" clId="{6ECCDA77-234D-4F3B-B3DC-8E6018E4435C}" dt="2024-06-04T14:24:57.137" v="174" actId="26606"/>
          <ac:spMkLst>
            <pc:docMk/>
            <pc:sldMk cId="3487367969" sldId="260"/>
            <ac:spMk id="17" creationId="{3B2E3793-BFE6-45A2-9B7B-E18844431C99}"/>
          </ac:spMkLst>
        </pc:spChg>
        <pc:spChg chg="add del">
          <ac:chgData name="Callum R Cresser" userId="63bcd024-9eef-4c4a-959d-22363e398605" providerId="ADAL" clId="{6ECCDA77-234D-4F3B-B3DC-8E6018E4435C}" dt="2024-06-04T14:24:57.137" v="174" actId="26606"/>
          <ac:spMkLst>
            <pc:docMk/>
            <pc:sldMk cId="3487367969" sldId="260"/>
            <ac:spMk id="18" creationId="{BC4C4868-CB8F-4AF9-9CDB-8108F2C19B67}"/>
          </ac:spMkLst>
        </pc:spChg>
        <pc:spChg chg="add del">
          <ac:chgData name="Callum R Cresser" userId="63bcd024-9eef-4c4a-959d-22363e398605" providerId="ADAL" clId="{6ECCDA77-234D-4F3B-B3DC-8E6018E4435C}" dt="2024-06-04T14:24:57.137" v="174" actId="26606"/>
          <ac:spMkLst>
            <pc:docMk/>
            <pc:sldMk cId="3487367969" sldId="260"/>
            <ac:spMk id="23" creationId="{70DFC902-7D23-471A-B557-B6B6917D7A0D}"/>
          </ac:spMkLst>
        </pc:spChg>
        <pc:spChg chg="add del">
          <ac:chgData name="Callum R Cresser" userId="63bcd024-9eef-4c4a-959d-22363e398605" providerId="ADAL" clId="{6ECCDA77-234D-4F3B-B3DC-8E6018E4435C}" dt="2024-06-04T14:24:57.137" v="174" actId="26606"/>
          <ac:spMkLst>
            <pc:docMk/>
            <pc:sldMk cId="3487367969" sldId="260"/>
            <ac:spMk id="25" creationId="{A55D5633-D557-4DCA-982C-FF36EB7A1C00}"/>
          </ac:spMkLst>
        </pc:spChg>
        <pc:spChg chg="add del">
          <ac:chgData name="Callum R Cresser" userId="63bcd024-9eef-4c4a-959d-22363e398605" providerId="ADAL" clId="{6ECCDA77-234D-4F3B-B3DC-8E6018E4435C}" dt="2024-06-04T14:24:57.137" v="174" actId="26606"/>
          <ac:spMkLst>
            <pc:docMk/>
            <pc:sldMk cId="3487367969" sldId="260"/>
            <ac:spMk id="27" creationId="{450D3AD2-FA80-415F-A9CE-54D884561CD7}"/>
          </ac:spMkLst>
        </pc:spChg>
        <pc:picChg chg="add mod">
          <ac:chgData name="Callum R Cresser" userId="63bcd024-9eef-4c4a-959d-22363e398605" providerId="ADAL" clId="{6ECCDA77-234D-4F3B-B3DC-8E6018E4435C}" dt="2024-06-04T17:02:07.369" v="1011" actId="1076"/>
          <ac:picMkLst>
            <pc:docMk/>
            <pc:sldMk cId="3487367969" sldId="260"/>
            <ac:picMk id="6" creationId="{79981400-F821-EE56-84FA-33D0AFE8D1BB}"/>
          </ac:picMkLst>
        </pc:picChg>
      </pc:sldChg>
      <pc:sldChg chg="addSp delSp modSp add mod ord">
        <pc:chgData name="Callum R Cresser" userId="63bcd024-9eef-4c4a-959d-22363e398605" providerId="ADAL" clId="{6ECCDA77-234D-4F3B-B3DC-8E6018E4435C}" dt="2024-06-04T16:05:39.769" v="421"/>
        <pc:sldMkLst>
          <pc:docMk/>
          <pc:sldMk cId="230503141" sldId="261"/>
        </pc:sldMkLst>
        <pc:spChg chg="mod">
          <ac:chgData name="Callum R Cresser" userId="63bcd024-9eef-4c4a-959d-22363e398605" providerId="ADAL" clId="{6ECCDA77-234D-4F3B-B3DC-8E6018E4435C}" dt="2024-06-04T15:27:11.233" v="380" actId="20577"/>
          <ac:spMkLst>
            <pc:docMk/>
            <pc:sldMk cId="230503141" sldId="261"/>
            <ac:spMk id="2" creationId="{473B54C8-C747-5634-57C8-988033BD7393}"/>
          </ac:spMkLst>
        </pc:spChg>
        <pc:spChg chg="del">
          <ac:chgData name="Callum R Cresser" userId="63bcd024-9eef-4c4a-959d-22363e398605" providerId="ADAL" clId="{6ECCDA77-234D-4F3B-B3DC-8E6018E4435C}" dt="2024-06-04T15:33:54.141" v="406" actId="478"/>
          <ac:spMkLst>
            <pc:docMk/>
            <pc:sldMk cId="230503141" sldId="261"/>
            <ac:spMk id="3" creationId="{1B2A7927-7320-CAF9-494A-070FB45514E7}"/>
          </ac:spMkLst>
        </pc:spChg>
        <pc:spChg chg="add mod">
          <ac:chgData name="Callum R Cresser" userId="63bcd024-9eef-4c4a-959d-22363e398605" providerId="ADAL" clId="{6ECCDA77-234D-4F3B-B3DC-8E6018E4435C}" dt="2024-06-04T16:05:39.769" v="421"/>
          <ac:spMkLst>
            <pc:docMk/>
            <pc:sldMk cId="230503141" sldId="261"/>
            <ac:spMk id="4" creationId="{1FE095BA-735B-F393-19C6-A68F183F37E5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7CA8EC5-BB60-4EE0-B8B3-9F986F924274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3E5E1054-702E-42E2-B797-4F6966BFA242}">
      <dgm:prSet custT="1"/>
      <dgm:spPr/>
      <dgm:t>
        <a:bodyPr/>
        <a:lstStyle/>
        <a:p>
          <a:pPr>
            <a:defRPr cap="all"/>
          </a:pPr>
          <a:r>
            <a:rPr lang="en-GB" sz="2000" cap="none" dirty="0"/>
            <a:t>Decrease In Cost – Remove Unnecessary Waste. </a:t>
          </a:r>
          <a:endParaRPr lang="en-US" sz="2000" cap="none" dirty="0"/>
        </a:p>
      </dgm:t>
    </dgm:pt>
    <dgm:pt modelId="{50303D80-5F58-45A8-848D-EC9C90C3B5D9}" type="parTrans" cxnId="{C4FB9BC7-10AC-4546-A85E-9E86EBBDA33C}">
      <dgm:prSet/>
      <dgm:spPr/>
      <dgm:t>
        <a:bodyPr/>
        <a:lstStyle/>
        <a:p>
          <a:endParaRPr lang="en-US"/>
        </a:p>
      </dgm:t>
    </dgm:pt>
    <dgm:pt modelId="{3217EC96-17FC-4C8D-8E7E-8B588C8003FB}" type="sibTrans" cxnId="{C4FB9BC7-10AC-4546-A85E-9E86EBBDA33C}">
      <dgm:prSet/>
      <dgm:spPr/>
      <dgm:t>
        <a:bodyPr/>
        <a:lstStyle/>
        <a:p>
          <a:endParaRPr lang="en-US"/>
        </a:p>
      </dgm:t>
    </dgm:pt>
    <dgm:pt modelId="{400F0A77-CA82-42B9-BA0B-C74546AA1F25}">
      <dgm:prSet custT="1"/>
      <dgm:spPr/>
      <dgm:t>
        <a:bodyPr/>
        <a:lstStyle/>
        <a:p>
          <a:pPr>
            <a:defRPr cap="all"/>
          </a:pPr>
          <a:r>
            <a:rPr lang="en-GB" sz="2000" cap="none" dirty="0"/>
            <a:t>Increased Quality – Optimised Processes And Attention To Detail.</a:t>
          </a:r>
          <a:endParaRPr lang="en-US" sz="2000" cap="none" dirty="0"/>
        </a:p>
      </dgm:t>
    </dgm:pt>
    <dgm:pt modelId="{9809858E-D4E7-4F98-8BED-D305C1DECB37}" type="parTrans" cxnId="{A74CFF52-6F8E-4953-8774-CF3AC4A91FC3}">
      <dgm:prSet/>
      <dgm:spPr/>
      <dgm:t>
        <a:bodyPr/>
        <a:lstStyle/>
        <a:p>
          <a:endParaRPr lang="en-US"/>
        </a:p>
      </dgm:t>
    </dgm:pt>
    <dgm:pt modelId="{637C3797-C62D-4C7E-A5E0-3B6B93585F84}" type="sibTrans" cxnId="{A74CFF52-6F8E-4953-8774-CF3AC4A91FC3}">
      <dgm:prSet/>
      <dgm:spPr/>
      <dgm:t>
        <a:bodyPr/>
        <a:lstStyle/>
        <a:p>
          <a:endParaRPr lang="en-US"/>
        </a:p>
      </dgm:t>
    </dgm:pt>
    <dgm:pt modelId="{6646D274-B542-4F94-B547-C6B718E4C466}">
      <dgm:prSet custT="1"/>
      <dgm:spPr/>
      <dgm:t>
        <a:bodyPr/>
        <a:lstStyle/>
        <a:p>
          <a:pPr>
            <a:defRPr cap="all"/>
          </a:pPr>
          <a:r>
            <a:rPr lang="en-GB" sz="2000" cap="none" dirty="0"/>
            <a:t>Better Culture – Constant Improvement.</a:t>
          </a:r>
          <a:endParaRPr lang="en-US" sz="2000" cap="none" dirty="0"/>
        </a:p>
      </dgm:t>
    </dgm:pt>
    <dgm:pt modelId="{EB22B1A7-728B-40FA-B5CB-5E0AC8ED968C}" type="parTrans" cxnId="{317E1EAF-D8AD-4749-954E-6D361659FBC8}">
      <dgm:prSet/>
      <dgm:spPr/>
      <dgm:t>
        <a:bodyPr/>
        <a:lstStyle/>
        <a:p>
          <a:endParaRPr lang="en-US"/>
        </a:p>
      </dgm:t>
    </dgm:pt>
    <dgm:pt modelId="{5FCD515B-F1D8-4AAB-B25F-0F51EA1E24C2}" type="sibTrans" cxnId="{317E1EAF-D8AD-4749-954E-6D361659FBC8}">
      <dgm:prSet/>
      <dgm:spPr/>
      <dgm:t>
        <a:bodyPr/>
        <a:lstStyle/>
        <a:p>
          <a:endParaRPr lang="en-US"/>
        </a:p>
      </dgm:t>
    </dgm:pt>
    <dgm:pt modelId="{D1DD7A1E-FA5E-40E4-A7AB-9F5A65F4CC8E}" type="pres">
      <dgm:prSet presAssocID="{A7CA8EC5-BB60-4EE0-B8B3-9F986F924274}" presName="root" presStyleCnt="0">
        <dgm:presLayoutVars>
          <dgm:dir/>
          <dgm:resizeHandles val="exact"/>
        </dgm:presLayoutVars>
      </dgm:prSet>
      <dgm:spPr/>
    </dgm:pt>
    <dgm:pt modelId="{2643D6A5-3267-438D-9E5C-4D8FED9442F4}" type="pres">
      <dgm:prSet presAssocID="{3E5E1054-702E-42E2-B797-4F6966BFA242}" presName="compNode" presStyleCnt="0"/>
      <dgm:spPr/>
    </dgm:pt>
    <dgm:pt modelId="{F17FC09D-9518-4CAB-A4D0-CDE1EC4B7744}" type="pres">
      <dgm:prSet presAssocID="{3E5E1054-702E-42E2-B797-4F6966BFA242}" presName="iconBgRect" presStyleLbl="bgShp" presStyleIdx="0" presStyleCnt="3"/>
      <dgm:spPr/>
    </dgm:pt>
    <dgm:pt modelId="{D0C2B0C5-EB08-4815-ADAC-80CD6FDCBBEE}" type="pres">
      <dgm:prSet presAssocID="{3E5E1054-702E-42E2-B797-4F6966BFA24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ward trend graph with solid fill"/>
        </a:ext>
      </dgm:extLst>
    </dgm:pt>
    <dgm:pt modelId="{CF6BFE80-2DF7-452D-9F55-542012F823A7}" type="pres">
      <dgm:prSet presAssocID="{3E5E1054-702E-42E2-B797-4F6966BFA242}" presName="spaceRect" presStyleCnt="0"/>
      <dgm:spPr/>
    </dgm:pt>
    <dgm:pt modelId="{4F762D0B-96CC-44C3-B3CB-7141376FC4A9}" type="pres">
      <dgm:prSet presAssocID="{3E5E1054-702E-42E2-B797-4F6966BFA242}" presName="textRect" presStyleLbl="revTx" presStyleIdx="0" presStyleCnt="3">
        <dgm:presLayoutVars>
          <dgm:chMax val="1"/>
          <dgm:chPref val="1"/>
        </dgm:presLayoutVars>
      </dgm:prSet>
      <dgm:spPr/>
    </dgm:pt>
    <dgm:pt modelId="{19B4CF3A-BECA-484A-BC0F-EFA04D696530}" type="pres">
      <dgm:prSet presAssocID="{3217EC96-17FC-4C8D-8E7E-8B588C8003FB}" presName="sibTrans" presStyleCnt="0"/>
      <dgm:spPr/>
    </dgm:pt>
    <dgm:pt modelId="{FDB55184-169E-4E32-862F-7856FC8EA17A}" type="pres">
      <dgm:prSet presAssocID="{400F0A77-CA82-42B9-BA0B-C74546AA1F25}" presName="compNode" presStyleCnt="0"/>
      <dgm:spPr/>
    </dgm:pt>
    <dgm:pt modelId="{036F939B-5913-46B1-9135-049287B341C9}" type="pres">
      <dgm:prSet presAssocID="{400F0A77-CA82-42B9-BA0B-C74546AA1F25}" presName="iconBgRect" presStyleLbl="bgShp" presStyleIdx="1" presStyleCnt="3"/>
      <dgm:spPr/>
    </dgm:pt>
    <dgm:pt modelId="{3E9B53A2-E8EF-4842-BF74-D5DC64C17E1D}" type="pres">
      <dgm:prSet presAssocID="{400F0A77-CA82-42B9-BA0B-C74546AA1F2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87DC51F0-76A0-4D3E-AE88-8DE505E05600}" type="pres">
      <dgm:prSet presAssocID="{400F0A77-CA82-42B9-BA0B-C74546AA1F25}" presName="spaceRect" presStyleCnt="0"/>
      <dgm:spPr/>
    </dgm:pt>
    <dgm:pt modelId="{2BA740EC-D842-413C-A07D-043659EDEF9A}" type="pres">
      <dgm:prSet presAssocID="{400F0A77-CA82-42B9-BA0B-C74546AA1F25}" presName="textRect" presStyleLbl="revTx" presStyleIdx="1" presStyleCnt="3">
        <dgm:presLayoutVars>
          <dgm:chMax val="1"/>
          <dgm:chPref val="1"/>
        </dgm:presLayoutVars>
      </dgm:prSet>
      <dgm:spPr/>
    </dgm:pt>
    <dgm:pt modelId="{C5F348FC-517D-4239-839F-429657E015AD}" type="pres">
      <dgm:prSet presAssocID="{637C3797-C62D-4C7E-A5E0-3B6B93585F84}" presName="sibTrans" presStyleCnt="0"/>
      <dgm:spPr/>
    </dgm:pt>
    <dgm:pt modelId="{01578BCE-CE02-4451-900E-C9FC74F44925}" type="pres">
      <dgm:prSet presAssocID="{6646D274-B542-4F94-B547-C6B718E4C466}" presName="compNode" presStyleCnt="0"/>
      <dgm:spPr/>
    </dgm:pt>
    <dgm:pt modelId="{AA8A8DC1-6797-4AF7-B035-187E54819BE5}" type="pres">
      <dgm:prSet presAssocID="{6646D274-B542-4F94-B547-C6B718E4C466}" presName="iconBgRect" presStyleLbl="bgShp" presStyleIdx="2" presStyleCnt="3"/>
      <dgm:spPr/>
    </dgm:pt>
    <dgm:pt modelId="{0DA850AF-5AA6-4418-A5F9-45CEF77F9C2F}" type="pres">
      <dgm:prSet presAssocID="{6646D274-B542-4F94-B547-C6B718E4C46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4092D938-0A44-4304-A401-17F251D5D8F4}" type="pres">
      <dgm:prSet presAssocID="{6646D274-B542-4F94-B547-C6B718E4C466}" presName="spaceRect" presStyleCnt="0"/>
      <dgm:spPr/>
    </dgm:pt>
    <dgm:pt modelId="{A4BA1B05-B316-400B-B5D0-14554A645E59}" type="pres">
      <dgm:prSet presAssocID="{6646D274-B542-4F94-B547-C6B718E4C46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D404700E-7C67-4E6D-8373-26A33860CF63}" type="presOf" srcId="{3E5E1054-702E-42E2-B797-4F6966BFA242}" destId="{4F762D0B-96CC-44C3-B3CB-7141376FC4A9}" srcOrd="0" destOrd="0" presId="urn:microsoft.com/office/officeart/2018/5/layout/IconCircleLabelList"/>
    <dgm:cxn modelId="{A74CFF52-6F8E-4953-8774-CF3AC4A91FC3}" srcId="{A7CA8EC5-BB60-4EE0-B8B3-9F986F924274}" destId="{400F0A77-CA82-42B9-BA0B-C74546AA1F25}" srcOrd="1" destOrd="0" parTransId="{9809858E-D4E7-4F98-8BED-D305C1DECB37}" sibTransId="{637C3797-C62D-4C7E-A5E0-3B6B93585F84}"/>
    <dgm:cxn modelId="{317E1EAF-D8AD-4749-954E-6D361659FBC8}" srcId="{A7CA8EC5-BB60-4EE0-B8B3-9F986F924274}" destId="{6646D274-B542-4F94-B547-C6B718E4C466}" srcOrd="2" destOrd="0" parTransId="{EB22B1A7-728B-40FA-B5CB-5E0AC8ED968C}" sibTransId="{5FCD515B-F1D8-4AAB-B25F-0F51EA1E24C2}"/>
    <dgm:cxn modelId="{C4FB9BC7-10AC-4546-A85E-9E86EBBDA33C}" srcId="{A7CA8EC5-BB60-4EE0-B8B3-9F986F924274}" destId="{3E5E1054-702E-42E2-B797-4F6966BFA242}" srcOrd="0" destOrd="0" parTransId="{50303D80-5F58-45A8-848D-EC9C90C3B5D9}" sibTransId="{3217EC96-17FC-4C8D-8E7E-8B588C8003FB}"/>
    <dgm:cxn modelId="{ADF3DDD2-407E-4DD8-B342-D1AF6ACF456F}" type="presOf" srcId="{400F0A77-CA82-42B9-BA0B-C74546AA1F25}" destId="{2BA740EC-D842-413C-A07D-043659EDEF9A}" srcOrd="0" destOrd="0" presId="urn:microsoft.com/office/officeart/2018/5/layout/IconCircleLabelList"/>
    <dgm:cxn modelId="{553710F2-E368-4238-A658-A3A3EE25AEA9}" type="presOf" srcId="{6646D274-B542-4F94-B547-C6B718E4C466}" destId="{A4BA1B05-B316-400B-B5D0-14554A645E59}" srcOrd="0" destOrd="0" presId="urn:microsoft.com/office/officeart/2018/5/layout/IconCircleLabelList"/>
    <dgm:cxn modelId="{2CD777FE-9C28-4F84-96AE-085150C12770}" type="presOf" srcId="{A7CA8EC5-BB60-4EE0-B8B3-9F986F924274}" destId="{D1DD7A1E-FA5E-40E4-A7AB-9F5A65F4CC8E}" srcOrd="0" destOrd="0" presId="urn:microsoft.com/office/officeart/2018/5/layout/IconCircleLabelList"/>
    <dgm:cxn modelId="{823F9755-3622-4E72-B405-C6F51871A607}" type="presParOf" srcId="{D1DD7A1E-FA5E-40E4-A7AB-9F5A65F4CC8E}" destId="{2643D6A5-3267-438D-9E5C-4D8FED9442F4}" srcOrd="0" destOrd="0" presId="urn:microsoft.com/office/officeart/2018/5/layout/IconCircleLabelList"/>
    <dgm:cxn modelId="{041CA1EF-560B-4FC8-8E95-DE4A540AF915}" type="presParOf" srcId="{2643D6A5-3267-438D-9E5C-4D8FED9442F4}" destId="{F17FC09D-9518-4CAB-A4D0-CDE1EC4B7744}" srcOrd="0" destOrd="0" presId="urn:microsoft.com/office/officeart/2018/5/layout/IconCircleLabelList"/>
    <dgm:cxn modelId="{493DC7E9-0FF1-412D-87CF-5F4501EEBBBD}" type="presParOf" srcId="{2643D6A5-3267-438D-9E5C-4D8FED9442F4}" destId="{D0C2B0C5-EB08-4815-ADAC-80CD6FDCBBEE}" srcOrd="1" destOrd="0" presId="urn:microsoft.com/office/officeart/2018/5/layout/IconCircleLabelList"/>
    <dgm:cxn modelId="{EC92C2C7-B7E4-4473-8CEF-2A421ACA44AC}" type="presParOf" srcId="{2643D6A5-3267-438D-9E5C-4D8FED9442F4}" destId="{CF6BFE80-2DF7-452D-9F55-542012F823A7}" srcOrd="2" destOrd="0" presId="urn:microsoft.com/office/officeart/2018/5/layout/IconCircleLabelList"/>
    <dgm:cxn modelId="{8FBB1E69-FAFD-4616-A9D6-9E5AF5AF5EB3}" type="presParOf" srcId="{2643D6A5-3267-438D-9E5C-4D8FED9442F4}" destId="{4F762D0B-96CC-44C3-B3CB-7141376FC4A9}" srcOrd="3" destOrd="0" presId="urn:microsoft.com/office/officeart/2018/5/layout/IconCircleLabelList"/>
    <dgm:cxn modelId="{B64B7C95-1F8E-4F18-B3F2-19758AFD364E}" type="presParOf" srcId="{D1DD7A1E-FA5E-40E4-A7AB-9F5A65F4CC8E}" destId="{19B4CF3A-BECA-484A-BC0F-EFA04D696530}" srcOrd="1" destOrd="0" presId="urn:microsoft.com/office/officeart/2018/5/layout/IconCircleLabelList"/>
    <dgm:cxn modelId="{FF1711D6-36FB-440A-93D5-596116EB8072}" type="presParOf" srcId="{D1DD7A1E-FA5E-40E4-A7AB-9F5A65F4CC8E}" destId="{FDB55184-169E-4E32-862F-7856FC8EA17A}" srcOrd="2" destOrd="0" presId="urn:microsoft.com/office/officeart/2018/5/layout/IconCircleLabelList"/>
    <dgm:cxn modelId="{2949CE1E-0E23-4DF8-8617-711EC08F4829}" type="presParOf" srcId="{FDB55184-169E-4E32-862F-7856FC8EA17A}" destId="{036F939B-5913-46B1-9135-049287B341C9}" srcOrd="0" destOrd="0" presId="urn:microsoft.com/office/officeart/2018/5/layout/IconCircleLabelList"/>
    <dgm:cxn modelId="{3FCA96A7-EA6E-42F0-9317-C8CB7FEFB510}" type="presParOf" srcId="{FDB55184-169E-4E32-862F-7856FC8EA17A}" destId="{3E9B53A2-E8EF-4842-BF74-D5DC64C17E1D}" srcOrd="1" destOrd="0" presId="urn:microsoft.com/office/officeart/2018/5/layout/IconCircleLabelList"/>
    <dgm:cxn modelId="{122FFC92-C9FD-4282-86D5-D1E5A01F4924}" type="presParOf" srcId="{FDB55184-169E-4E32-862F-7856FC8EA17A}" destId="{87DC51F0-76A0-4D3E-AE88-8DE505E05600}" srcOrd="2" destOrd="0" presId="urn:microsoft.com/office/officeart/2018/5/layout/IconCircleLabelList"/>
    <dgm:cxn modelId="{44CAF891-6A81-4991-99B2-A29BCC49EB1D}" type="presParOf" srcId="{FDB55184-169E-4E32-862F-7856FC8EA17A}" destId="{2BA740EC-D842-413C-A07D-043659EDEF9A}" srcOrd="3" destOrd="0" presId="urn:microsoft.com/office/officeart/2018/5/layout/IconCircleLabelList"/>
    <dgm:cxn modelId="{E549D5AC-30DA-4F22-97EB-D162F327BC37}" type="presParOf" srcId="{D1DD7A1E-FA5E-40E4-A7AB-9F5A65F4CC8E}" destId="{C5F348FC-517D-4239-839F-429657E015AD}" srcOrd="3" destOrd="0" presId="urn:microsoft.com/office/officeart/2018/5/layout/IconCircleLabelList"/>
    <dgm:cxn modelId="{41F60121-1394-4CA6-A978-5DC31BA1C097}" type="presParOf" srcId="{D1DD7A1E-FA5E-40E4-A7AB-9F5A65F4CC8E}" destId="{01578BCE-CE02-4451-900E-C9FC74F44925}" srcOrd="4" destOrd="0" presId="urn:microsoft.com/office/officeart/2018/5/layout/IconCircleLabelList"/>
    <dgm:cxn modelId="{1064F2DD-415B-4465-B600-9B8D8D7A996F}" type="presParOf" srcId="{01578BCE-CE02-4451-900E-C9FC74F44925}" destId="{AA8A8DC1-6797-4AF7-B035-187E54819BE5}" srcOrd="0" destOrd="0" presId="urn:microsoft.com/office/officeart/2018/5/layout/IconCircleLabelList"/>
    <dgm:cxn modelId="{3BC4FA5A-CF48-4347-A645-EDC1D9CD217C}" type="presParOf" srcId="{01578BCE-CE02-4451-900E-C9FC74F44925}" destId="{0DA850AF-5AA6-4418-A5F9-45CEF77F9C2F}" srcOrd="1" destOrd="0" presId="urn:microsoft.com/office/officeart/2018/5/layout/IconCircleLabelList"/>
    <dgm:cxn modelId="{8DB6C7F5-C10D-4081-BC2C-E5D3E90ABE3C}" type="presParOf" srcId="{01578BCE-CE02-4451-900E-C9FC74F44925}" destId="{4092D938-0A44-4304-A401-17F251D5D8F4}" srcOrd="2" destOrd="0" presId="urn:microsoft.com/office/officeart/2018/5/layout/IconCircleLabelList"/>
    <dgm:cxn modelId="{DDB28F4B-3C9E-42B3-B5B2-0D1D5F50C8FA}" type="presParOf" srcId="{01578BCE-CE02-4451-900E-C9FC74F44925}" destId="{A4BA1B05-B316-400B-B5D0-14554A645E5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99BE0FF-DC62-44B2-8980-BD14AA212DE9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091935F-B902-498D-A8BC-806CAA9AB7A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Losing sight of the bigger picture – focus on small improvement (taffer, 2023).</a:t>
          </a:r>
          <a:endParaRPr lang="en-US"/>
        </a:p>
      </dgm:t>
    </dgm:pt>
    <dgm:pt modelId="{031A135B-ECE5-4050-858C-A9305DB41A83}" type="parTrans" cxnId="{4F7DA037-7C00-439F-9156-DDB50D195CCF}">
      <dgm:prSet/>
      <dgm:spPr/>
      <dgm:t>
        <a:bodyPr/>
        <a:lstStyle/>
        <a:p>
          <a:endParaRPr lang="en-US"/>
        </a:p>
      </dgm:t>
    </dgm:pt>
    <dgm:pt modelId="{E8C2A5DF-1594-42A3-A57D-D8FEA12FA456}" type="sibTrans" cxnId="{4F7DA037-7C00-439F-9156-DDB50D195CCF}">
      <dgm:prSet/>
      <dgm:spPr/>
      <dgm:t>
        <a:bodyPr/>
        <a:lstStyle/>
        <a:p>
          <a:endParaRPr lang="en-US"/>
        </a:p>
      </dgm:t>
    </dgm:pt>
    <dgm:pt modelId="{AF1C26CD-5D7F-431D-88A8-EFE6C4B78F3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Too much structure – input needs to come from all levels.</a:t>
          </a:r>
          <a:endParaRPr lang="en-US"/>
        </a:p>
      </dgm:t>
    </dgm:pt>
    <dgm:pt modelId="{5DC910CC-AF53-4FA8-9F77-CDCEEDF887DE}" type="parTrans" cxnId="{22C70CCC-7F8D-4BA4-A37D-612D599BE5C8}">
      <dgm:prSet/>
      <dgm:spPr/>
      <dgm:t>
        <a:bodyPr/>
        <a:lstStyle/>
        <a:p>
          <a:endParaRPr lang="en-US"/>
        </a:p>
      </dgm:t>
    </dgm:pt>
    <dgm:pt modelId="{7F66C4FE-1861-4CC5-8B90-58FAF63CCEC0}" type="sibTrans" cxnId="{22C70CCC-7F8D-4BA4-A37D-612D599BE5C8}">
      <dgm:prSet/>
      <dgm:spPr/>
      <dgm:t>
        <a:bodyPr/>
        <a:lstStyle/>
        <a:p>
          <a:endParaRPr lang="en-US"/>
        </a:p>
      </dgm:t>
    </dgm:pt>
    <dgm:pt modelId="{4EDBD8D1-7B3C-4C99-8A55-136569B2CF5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Implementation challenges – employee pushback (Post, 2024). </a:t>
          </a:r>
          <a:endParaRPr lang="en-US"/>
        </a:p>
      </dgm:t>
    </dgm:pt>
    <dgm:pt modelId="{63EC180B-F0EF-4CF8-B6D4-FEBE76EDCE89}" type="parTrans" cxnId="{9DB0A26E-BE57-41F5-9F61-417567E5AF43}">
      <dgm:prSet/>
      <dgm:spPr/>
      <dgm:t>
        <a:bodyPr/>
        <a:lstStyle/>
        <a:p>
          <a:endParaRPr lang="en-US"/>
        </a:p>
      </dgm:t>
    </dgm:pt>
    <dgm:pt modelId="{473A4A66-E3E0-4CB3-9B5B-115EAEB1A7C3}" type="sibTrans" cxnId="{9DB0A26E-BE57-41F5-9F61-417567E5AF43}">
      <dgm:prSet/>
      <dgm:spPr/>
      <dgm:t>
        <a:bodyPr/>
        <a:lstStyle/>
        <a:p>
          <a:endParaRPr lang="en-US"/>
        </a:p>
      </dgm:t>
    </dgm:pt>
    <dgm:pt modelId="{A7DBDE4C-9E5C-415A-9AE7-6F63CF87B8BB}" type="pres">
      <dgm:prSet presAssocID="{599BE0FF-DC62-44B2-8980-BD14AA212DE9}" presName="root" presStyleCnt="0">
        <dgm:presLayoutVars>
          <dgm:dir/>
          <dgm:resizeHandles val="exact"/>
        </dgm:presLayoutVars>
      </dgm:prSet>
      <dgm:spPr/>
    </dgm:pt>
    <dgm:pt modelId="{B1A01785-3818-40A2-8722-98906086C713}" type="pres">
      <dgm:prSet presAssocID="{3091935F-B902-498D-A8BC-806CAA9AB7A5}" presName="compNode" presStyleCnt="0"/>
      <dgm:spPr/>
    </dgm:pt>
    <dgm:pt modelId="{BC1C1D37-2C98-451A-9CC7-AD98D30473EF}" type="pres">
      <dgm:prSet presAssocID="{3091935F-B902-498D-A8BC-806CAA9AB7A5}" presName="bgRect" presStyleLbl="bgShp" presStyleIdx="0" presStyleCnt="3"/>
      <dgm:spPr/>
    </dgm:pt>
    <dgm:pt modelId="{850F405B-3466-4BBA-99F7-7C8DDB47B23C}" type="pres">
      <dgm:prSet presAssocID="{3091935F-B902-498D-A8BC-806CAA9AB7A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inoculars"/>
        </a:ext>
      </dgm:extLst>
    </dgm:pt>
    <dgm:pt modelId="{5FD7CDB7-128D-4152-96B4-4655066090DA}" type="pres">
      <dgm:prSet presAssocID="{3091935F-B902-498D-A8BC-806CAA9AB7A5}" presName="spaceRect" presStyleCnt="0"/>
      <dgm:spPr/>
    </dgm:pt>
    <dgm:pt modelId="{01374529-796F-48F2-B026-4A15C5B335E0}" type="pres">
      <dgm:prSet presAssocID="{3091935F-B902-498D-A8BC-806CAA9AB7A5}" presName="parTx" presStyleLbl="revTx" presStyleIdx="0" presStyleCnt="3">
        <dgm:presLayoutVars>
          <dgm:chMax val="0"/>
          <dgm:chPref val="0"/>
        </dgm:presLayoutVars>
      </dgm:prSet>
      <dgm:spPr/>
    </dgm:pt>
    <dgm:pt modelId="{6A4F9E75-0A2A-4670-8C2D-322E27532D88}" type="pres">
      <dgm:prSet presAssocID="{E8C2A5DF-1594-42A3-A57D-D8FEA12FA456}" presName="sibTrans" presStyleCnt="0"/>
      <dgm:spPr/>
    </dgm:pt>
    <dgm:pt modelId="{61393540-AEDC-4052-9B6C-B29299CAC5AC}" type="pres">
      <dgm:prSet presAssocID="{AF1C26CD-5D7F-431D-88A8-EFE6C4B78F3A}" presName="compNode" presStyleCnt="0"/>
      <dgm:spPr/>
    </dgm:pt>
    <dgm:pt modelId="{FD3C7C75-260F-49E4-B742-C66E67F65603}" type="pres">
      <dgm:prSet presAssocID="{AF1C26CD-5D7F-431D-88A8-EFE6C4B78F3A}" presName="bgRect" presStyleLbl="bgShp" presStyleIdx="1" presStyleCnt="3"/>
      <dgm:spPr/>
    </dgm:pt>
    <dgm:pt modelId="{081F00E4-4DB5-4D62-AABA-743345893C79}" type="pres">
      <dgm:prSet presAssocID="{AF1C26CD-5D7F-431D-88A8-EFE6C4B78F3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0392A064-7465-4E0C-9CDD-98BDC9B5D33E}" type="pres">
      <dgm:prSet presAssocID="{AF1C26CD-5D7F-431D-88A8-EFE6C4B78F3A}" presName="spaceRect" presStyleCnt="0"/>
      <dgm:spPr/>
    </dgm:pt>
    <dgm:pt modelId="{FD8AA80D-FFBA-4CE0-9988-6FC3DA20276E}" type="pres">
      <dgm:prSet presAssocID="{AF1C26CD-5D7F-431D-88A8-EFE6C4B78F3A}" presName="parTx" presStyleLbl="revTx" presStyleIdx="1" presStyleCnt="3">
        <dgm:presLayoutVars>
          <dgm:chMax val="0"/>
          <dgm:chPref val="0"/>
        </dgm:presLayoutVars>
      </dgm:prSet>
      <dgm:spPr/>
    </dgm:pt>
    <dgm:pt modelId="{8DF84B5F-6D95-43BA-AEA3-282F85D0BED2}" type="pres">
      <dgm:prSet presAssocID="{7F66C4FE-1861-4CC5-8B90-58FAF63CCEC0}" presName="sibTrans" presStyleCnt="0"/>
      <dgm:spPr/>
    </dgm:pt>
    <dgm:pt modelId="{3F84BC59-D35C-4E1B-A4DA-14CF3F620B5F}" type="pres">
      <dgm:prSet presAssocID="{4EDBD8D1-7B3C-4C99-8A55-136569B2CF5E}" presName="compNode" presStyleCnt="0"/>
      <dgm:spPr/>
    </dgm:pt>
    <dgm:pt modelId="{A2224A55-6476-4D9F-8691-086E33A17687}" type="pres">
      <dgm:prSet presAssocID="{4EDBD8D1-7B3C-4C99-8A55-136569B2CF5E}" presName="bgRect" presStyleLbl="bgShp" presStyleIdx="2" presStyleCnt="3"/>
      <dgm:spPr/>
    </dgm:pt>
    <dgm:pt modelId="{7E1290B8-88CA-4A88-A35B-87D92E9BEBF9}" type="pres">
      <dgm:prSet presAssocID="{4EDBD8D1-7B3C-4C99-8A55-136569B2CF5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D224B744-8AA4-4CE6-A449-4B20FC4AFDBD}" type="pres">
      <dgm:prSet presAssocID="{4EDBD8D1-7B3C-4C99-8A55-136569B2CF5E}" presName="spaceRect" presStyleCnt="0"/>
      <dgm:spPr/>
    </dgm:pt>
    <dgm:pt modelId="{6997384A-C773-4964-8B7F-92D59462091C}" type="pres">
      <dgm:prSet presAssocID="{4EDBD8D1-7B3C-4C99-8A55-136569B2CF5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176E805-91AF-4AAC-A48E-F3A02268E5FB}" type="presOf" srcId="{4EDBD8D1-7B3C-4C99-8A55-136569B2CF5E}" destId="{6997384A-C773-4964-8B7F-92D59462091C}" srcOrd="0" destOrd="0" presId="urn:microsoft.com/office/officeart/2018/2/layout/IconVerticalSolidList"/>
    <dgm:cxn modelId="{4F7DA037-7C00-439F-9156-DDB50D195CCF}" srcId="{599BE0FF-DC62-44B2-8980-BD14AA212DE9}" destId="{3091935F-B902-498D-A8BC-806CAA9AB7A5}" srcOrd="0" destOrd="0" parTransId="{031A135B-ECE5-4050-858C-A9305DB41A83}" sibTransId="{E8C2A5DF-1594-42A3-A57D-D8FEA12FA456}"/>
    <dgm:cxn modelId="{CA450B47-0FBD-456A-AF95-183F89132088}" type="presOf" srcId="{AF1C26CD-5D7F-431D-88A8-EFE6C4B78F3A}" destId="{FD8AA80D-FFBA-4CE0-9988-6FC3DA20276E}" srcOrd="0" destOrd="0" presId="urn:microsoft.com/office/officeart/2018/2/layout/IconVerticalSolidList"/>
    <dgm:cxn modelId="{9DB0A26E-BE57-41F5-9F61-417567E5AF43}" srcId="{599BE0FF-DC62-44B2-8980-BD14AA212DE9}" destId="{4EDBD8D1-7B3C-4C99-8A55-136569B2CF5E}" srcOrd="2" destOrd="0" parTransId="{63EC180B-F0EF-4CF8-B6D4-FEBE76EDCE89}" sibTransId="{473A4A66-E3E0-4CB3-9B5B-115EAEB1A7C3}"/>
    <dgm:cxn modelId="{D8AA0084-4D0F-409C-AB71-8C5A70314584}" type="presOf" srcId="{3091935F-B902-498D-A8BC-806CAA9AB7A5}" destId="{01374529-796F-48F2-B026-4A15C5B335E0}" srcOrd="0" destOrd="0" presId="urn:microsoft.com/office/officeart/2018/2/layout/IconVerticalSolidList"/>
    <dgm:cxn modelId="{66D0A8B2-4F31-44C0-8A2F-1CFBFD6027A0}" type="presOf" srcId="{599BE0FF-DC62-44B2-8980-BD14AA212DE9}" destId="{A7DBDE4C-9E5C-415A-9AE7-6F63CF87B8BB}" srcOrd="0" destOrd="0" presId="urn:microsoft.com/office/officeart/2018/2/layout/IconVerticalSolidList"/>
    <dgm:cxn modelId="{22C70CCC-7F8D-4BA4-A37D-612D599BE5C8}" srcId="{599BE0FF-DC62-44B2-8980-BD14AA212DE9}" destId="{AF1C26CD-5D7F-431D-88A8-EFE6C4B78F3A}" srcOrd="1" destOrd="0" parTransId="{5DC910CC-AF53-4FA8-9F77-CDCEEDF887DE}" sibTransId="{7F66C4FE-1861-4CC5-8B90-58FAF63CCEC0}"/>
    <dgm:cxn modelId="{37C14734-A1CB-46A2-9208-8B3877F86B10}" type="presParOf" srcId="{A7DBDE4C-9E5C-415A-9AE7-6F63CF87B8BB}" destId="{B1A01785-3818-40A2-8722-98906086C713}" srcOrd="0" destOrd="0" presId="urn:microsoft.com/office/officeart/2018/2/layout/IconVerticalSolidList"/>
    <dgm:cxn modelId="{000CF56E-8259-474B-A66D-15B2E3F34D9F}" type="presParOf" srcId="{B1A01785-3818-40A2-8722-98906086C713}" destId="{BC1C1D37-2C98-451A-9CC7-AD98D30473EF}" srcOrd="0" destOrd="0" presId="urn:microsoft.com/office/officeart/2018/2/layout/IconVerticalSolidList"/>
    <dgm:cxn modelId="{401D7070-6C4F-4CB8-9644-FB78EB9A23A9}" type="presParOf" srcId="{B1A01785-3818-40A2-8722-98906086C713}" destId="{850F405B-3466-4BBA-99F7-7C8DDB47B23C}" srcOrd="1" destOrd="0" presId="urn:microsoft.com/office/officeart/2018/2/layout/IconVerticalSolidList"/>
    <dgm:cxn modelId="{50B49CCF-A052-4A33-BDFD-6A1B72DF2641}" type="presParOf" srcId="{B1A01785-3818-40A2-8722-98906086C713}" destId="{5FD7CDB7-128D-4152-96B4-4655066090DA}" srcOrd="2" destOrd="0" presId="urn:microsoft.com/office/officeart/2018/2/layout/IconVerticalSolidList"/>
    <dgm:cxn modelId="{BA84F614-F7DC-42B4-BF81-ED7FD88436F0}" type="presParOf" srcId="{B1A01785-3818-40A2-8722-98906086C713}" destId="{01374529-796F-48F2-B026-4A15C5B335E0}" srcOrd="3" destOrd="0" presId="urn:microsoft.com/office/officeart/2018/2/layout/IconVerticalSolidList"/>
    <dgm:cxn modelId="{8EB2FB43-5204-4EFC-8D27-B9C9B210DAFD}" type="presParOf" srcId="{A7DBDE4C-9E5C-415A-9AE7-6F63CF87B8BB}" destId="{6A4F9E75-0A2A-4670-8C2D-322E27532D88}" srcOrd="1" destOrd="0" presId="urn:microsoft.com/office/officeart/2018/2/layout/IconVerticalSolidList"/>
    <dgm:cxn modelId="{620B8104-72FA-469C-A11B-A672EA11537E}" type="presParOf" srcId="{A7DBDE4C-9E5C-415A-9AE7-6F63CF87B8BB}" destId="{61393540-AEDC-4052-9B6C-B29299CAC5AC}" srcOrd="2" destOrd="0" presId="urn:microsoft.com/office/officeart/2018/2/layout/IconVerticalSolidList"/>
    <dgm:cxn modelId="{442C0A6F-708F-45AC-80F8-AB7D732FD0F0}" type="presParOf" srcId="{61393540-AEDC-4052-9B6C-B29299CAC5AC}" destId="{FD3C7C75-260F-49E4-B742-C66E67F65603}" srcOrd="0" destOrd="0" presId="urn:microsoft.com/office/officeart/2018/2/layout/IconVerticalSolidList"/>
    <dgm:cxn modelId="{62C22A70-EC12-44F7-9653-D14AAEF337D5}" type="presParOf" srcId="{61393540-AEDC-4052-9B6C-B29299CAC5AC}" destId="{081F00E4-4DB5-4D62-AABA-743345893C79}" srcOrd="1" destOrd="0" presId="urn:microsoft.com/office/officeart/2018/2/layout/IconVerticalSolidList"/>
    <dgm:cxn modelId="{5679B1A8-B3A0-412E-9BEB-2DA13C321448}" type="presParOf" srcId="{61393540-AEDC-4052-9B6C-B29299CAC5AC}" destId="{0392A064-7465-4E0C-9CDD-98BDC9B5D33E}" srcOrd="2" destOrd="0" presId="urn:microsoft.com/office/officeart/2018/2/layout/IconVerticalSolidList"/>
    <dgm:cxn modelId="{A83BB325-8DE3-499C-A442-FE258DDCD026}" type="presParOf" srcId="{61393540-AEDC-4052-9B6C-B29299CAC5AC}" destId="{FD8AA80D-FFBA-4CE0-9988-6FC3DA20276E}" srcOrd="3" destOrd="0" presId="urn:microsoft.com/office/officeart/2018/2/layout/IconVerticalSolidList"/>
    <dgm:cxn modelId="{C72BE607-1C80-4EEB-AC7A-51265D3E586C}" type="presParOf" srcId="{A7DBDE4C-9E5C-415A-9AE7-6F63CF87B8BB}" destId="{8DF84B5F-6D95-43BA-AEA3-282F85D0BED2}" srcOrd="3" destOrd="0" presId="urn:microsoft.com/office/officeart/2018/2/layout/IconVerticalSolidList"/>
    <dgm:cxn modelId="{3BAE9970-2D2B-4A44-AE88-F12CDA5F837D}" type="presParOf" srcId="{A7DBDE4C-9E5C-415A-9AE7-6F63CF87B8BB}" destId="{3F84BC59-D35C-4E1B-A4DA-14CF3F620B5F}" srcOrd="4" destOrd="0" presId="urn:microsoft.com/office/officeart/2018/2/layout/IconVerticalSolidList"/>
    <dgm:cxn modelId="{606DEA3D-56D4-4274-8725-D3CE0122F1FF}" type="presParOf" srcId="{3F84BC59-D35C-4E1B-A4DA-14CF3F620B5F}" destId="{A2224A55-6476-4D9F-8691-086E33A17687}" srcOrd="0" destOrd="0" presId="urn:microsoft.com/office/officeart/2018/2/layout/IconVerticalSolidList"/>
    <dgm:cxn modelId="{FFA1FE90-43B2-4E07-A87A-2769A5F2CE94}" type="presParOf" srcId="{3F84BC59-D35C-4E1B-A4DA-14CF3F620B5F}" destId="{7E1290B8-88CA-4A88-A35B-87D92E9BEBF9}" srcOrd="1" destOrd="0" presId="urn:microsoft.com/office/officeart/2018/2/layout/IconVerticalSolidList"/>
    <dgm:cxn modelId="{37C4CE8C-3AA2-48E8-A7C2-782E2FB0783D}" type="presParOf" srcId="{3F84BC59-D35C-4E1B-A4DA-14CF3F620B5F}" destId="{D224B744-8AA4-4CE6-A449-4B20FC4AFDBD}" srcOrd="2" destOrd="0" presId="urn:microsoft.com/office/officeart/2018/2/layout/IconVerticalSolidList"/>
    <dgm:cxn modelId="{39A1F02E-04C6-44A8-BDC5-71924FB81C13}" type="presParOf" srcId="{3F84BC59-D35C-4E1B-A4DA-14CF3F620B5F}" destId="{6997384A-C773-4964-8B7F-92D59462091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7FC09D-9518-4CAB-A4D0-CDE1EC4B7744}">
      <dsp:nvSpPr>
        <dsp:cNvPr id="0" name=""/>
        <dsp:cNvSpPr/>
      </dsp:nvSpPr>
      <dsp:spPr>
        <a:xfrm>
          <a:off x="718664" y="386402"/>
          <a:ext cx="1955812" cy="195581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C2B0C5-EB08-4815-ADAC-80CD6FDCBBEE}">
      <dsp:nvSpPr>
        <dsp:cNvPr id="0" name=""/>
        <dsp:cNvSpPr/>
      </dsp:nvSpPr>
      <dsp:spPr>
        <a:xfrm>
          <a:off x="1135476" y="803214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762D0B-96CC-44C3-B3CB-7141376FC4A9}">
      <dsp:nvSpPr>
        <dsp:cNvPr id="0" name=""/>
        <dsp:cNvSpPr/>
      </dsp:nvSpPr>
      <dsp:spPr>
        <a:xfrm>
          <a:off x="93445" y="2951402"/>
          <a:ext cx="3206250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 cap="none" dirty="0"/>
            <a:t>Decrease In Cost – Remove Unnecessary Waste. </a:t>
          </a:r>
          <a:endParaRPr lang="en-US" sz="2000" kern="1200" cap="none" dirty="0"/>
        </a:p>
      </dsp:txBody>
      <dsp:txXfrm>
        <a:off x="93445" y="2951402"/>
        <a:ext cx="3206250" cy="855000"/>
      </dsp:txXfrm>
    </dsp:sp>
    <dsp:sp modelId="{036F939B-5913-46B1-9135-049287B341C9}">
      <dsp:nvSpPr>
        <dsp:cNvPr id="0" name=""/>
        <dsp:cNvSpPr/>
      </dsp:nvSpPr>
      <dsp:spPr>
        <a:xfrm>
          <a:off x="4486008" y="386402"/>
          <a:ext cx="1955812" cy="195581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9B53A2-E8EF-4842-BF74-D5DC64C17E1D}">
      <dsp:nvSpPr>
        <dsp:cNvPr id="0" name=""/>
        <dsp:cNvSpPr/>
      </dsp:nvSpPr>
      <dsp:spPr>
        <a:xfrm>
          <a:off x="4902820" y="803214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A740EC-D842-413C-A07D-043659EDEF9A}">
      <dsp:nvSpPr>
        <dsp:cNvPr id="0" name=""/>
        <dsp:cNvSpPr/>
      </dsp:nvSpPr>
      <dsp:spPr>
        <a:xfrm>
          <a:off x="3860789" y="2951402"/>
          <a:ext cx="3206250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 cap="none" dirty="0"/>
            <a:t>Increased Quality – Optimised Processes And Attention To Detail.</a:t>
          </a:r>
          <a:endParaRPr lang="en-US" sz="2000" kern="1200" cap="none" dirty="0"/>
        </a:p>
      </dsp:txBody>
      <dsp:txXfrm>
        <a:off x="3860789" y="2951402"/>
        <a:ext cx="3206250" cy="855000"/>
      </dsp:txXfrm>
    </dsp:sp>
    <dsp:sp modelId="{AA8A8DC1-6797-4AF7-B035-187E54819BE5}">
      <dsp:nvSpPr>
        <dsp:cNvPr id="0" name=""/>
        <dsp:cNvSpPr/>
      </dsp:nvSpPr>
      <dsp:spPr>
        <a:xfrm>
          <a:off x="8253352" y="386402"/>
          <a:ext cx="1955812" cy="195581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A850AF-5AA6-4418-A5F9-45CEF77F9C2F}">
      <dsp:nvSpPr>
        <dsp:cNvPr id="0" name=""/>
        <dsp:cNvSpPr/>
      </dsp:nvSpPr>
      <dsp:spPr>
        <a:xfrm>
          <a:off x="8670164" y="803214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BA1B05-B316-400B-B5D0-14554A645E59}">
      <dsp:nvSpPr>
        <dsp:cNvPr id="0" name=""/>
        <dsp:cNvSpPr/>
      </dsp:nvSpPr>
      <dsp:spPr>
        <a:xfrm>
          <a:off x="7628133" y="2951402"/>
          <a:ext cx="3206250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 cap="none" dirty="0"/>
            <a:t>Better Culture – Constant Improvement.</a:t>
          </a:r>
          <a:endParaRPr lang="en-US" sz="2000" kern="1200" cap="none" dirty="0"/>
        </a:p>
      </dsp:txBody>
      <dsp:txXfrm>
        <a:off x="7628133" y="2951402"/>
        <a:ext cx="3206250" cy="855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1C1D37-2C98-451A-9CC7-AD98D30473EF}">
      <dsp:nvSpPr>
        <dsp:cNvPr id="0" name=""/>
        <dsp:cNvSpPr/>
      </dsp:nvSpPr>
      <dsp:spPr>
        <a:xfrm>
          <a:off x="0" y="383"/>
          <a:ext cx="10003971" cy="89672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0F405B-3466-4BBA-99F7-7C8DDB47B23C}">
      <dsp:nvSpPr>
        <dsp:cNvPr id="0" name=""/>
        <dsp:cNvSpPr/>
      </dsp:nvSpPr>
      <dsp:spPr>
        <a:xfrm>
          <a:off x="271260" y="202147"/>
          <a:ext cx="493201" cy="4932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374529-796F-48F2-B026-4A15C5B335E0}">
      <dsp:nvSpPr>
        <dsp:cNvPr id="0" name=""/>
        <dsp:cNvSpPr/>
      </dsp:nvSpPr>
      <dsp:spPr>
        <a:xfrm>
          <a:off x="1035723" y="383"/>
          <a:ext cx="8968247" cy="8967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904" tIns="94904" rIns="94904" bIns="94904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Losing sight of the bigger picture – focus on small improvement (taffer, 2023).</a:t>
          </a:r>
          <a:endParaRPr lang="en-US" sz="2200" kern="1200"/>
        </a:p>
      </dsp:txBody>
      <dsp:txXfrm>
        <a:off x="1035723" y="383"/>
        <a:ext cx="8968247" cy="896729"/>
      </dsp:txXfrm>
    </dsp:sp>
    <dsp:sp modelId="{FD3C7C75-260F-49E4-B742-C66E67F65603}">
      <dsp:nvSpPr>
        <dsp:cNvPr id="0" name=""/>
        <dsp:cNvSpPr/>
      </dsp:nvSpPr>
      <dsp:spPr>
        <a:xfrm>
          <a:off x="0" y="1121295"/>
          <a:ext cx="10003971" cy="89672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1F00E4-4DB5-4D62-AABA-743345893C79}">
      <dsp:nvSpPr>
        <dsp:cNvPr id="0" name=""/>
        <dsp:cNvSpPr/>
      </dsp:nvSpPr>
      <dsp:spPr>
        <a:xfrm>
          <a:off x="271260" y="1323059"/>
          <a:ext cx="493201" cy="4932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8AA80D-FFBA-4CE0-9988-6FC3DA20276E}">
      <dsp:nvSpPr>
        <dsp:cNvPr id="0" name=""/>
        <dsp:cNvSpPr/>
      </dsp:nvSpPr>
      <dsp:spPr>
        <a:xfrm>
          <a:off x="1035723" y="1121295"/>
          <a:ext cx="8968247" cy="8967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904" tIns="94904" rIns="94904" bIns="94904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Too much structure – input needs to come from all levels.</a:t>
          </a:r>
          <a:endParaRPr lang="en-US" sz="2200" kern="1200"/>
        </a:p>
      </dsp:txBody>
      <dsp:txXfrm>
        <a:off x="1035723" y="1121295"/>
        <a:ext cx="8968247" cy="896729"/>
      </dsp:txXfrm>
    </dsp:sp>
    <dsp:sp modelId="{A2224A55-6476-4D9F-8691-086E33A17687}">
      <dsp:nvSpPr>
        <dsp:cNvPr id="0" name=""/>
        <dsp:cNvSpPr/>
      </dsp:nvSpPr>
      <dsp:spPr>
        <a:xfrm>
          <a:off x="0" y="2242207"/>
          <a:ext cx="10003971" cy="89672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1290B8-88CA-4A88-A35B-87D92E9BEBF9}">
      <dsp:nvSpPr>
        <dsp:cNvPr id="0" name=""/>
        <dsp:cNvSpPr/>
      </dsp:nvSpPr>
      <dsp:spPr>
        <a:xfrm>
          <a:off x="271260" y="2443972"/>
          <a:ext cx="493201" cy="49320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97384A-C773-4964-8B7F-92D59462091C}">
      <dsp:nvSpPr>
        <dsp:cNvPr id="0" name=""/>
        <dsp:cNvSpPr/>
      </dsp:nvSpPr>
      <dsp:spPr>
        <a:xfrm>
          <a:off x="1035723" y="2242207"/>
          <a:ext cx="8968247" cy="8967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904" tIns="94904" rIns="94904" bIns="94904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Implementation challenges – employee pushback (Post, 2024). </a:t>
          </a:r>
          <a:endParaRPr lang="en-US" sz="2200" kern="1200"/>
        </a:p>
      </dsp:txBody>
      <dsp:txXfrm>
        <a:off x="1035723" y="2242207"/>
        <a:ext cx="8968247" cy="8967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5EF275-9DAB-407B-BB20-EC2BB48A2692}" type="datetimeFigureOut">
              <a:rPr lang="en-GB" smtClean="0"/>
              <a:t>04/06/2024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8B79BD-6F82-4FEC-B170-1132935F51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87624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8B79BD-6F82-4FEC-B170-1132935F513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73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735167-DF6D-5024-BA20-C59DCAE586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4B6793B-2FCE-2AB8-E1FF-217E777779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DCAB79-F5B9-34F9-5412-2433D344A3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2CBB-6DB4-4EFA-8DF6-15E0183A731A}" type="datetimeFigureOut">
              <a:rPr lang="en-GB" smtClean="0"/>
              <a:t>04/06/2024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54A940-9414-3647-175C-0513615957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F5C06D-4AFC-9243-CAB8-16F63A454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C95DC-84CF-4571-8BA5-EEE83F06EA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59353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5F3DAE-6A55-575B-2B29-D809B93253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8B1263-DE29-17FA-A5BC-CC27342BC4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45BA71-8AB4-BC69-87D6-8A7395BB5D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2CBB-6DB4-4EFA-8DF6-15E0183A731A}" type="datetimeFigureOut">
              <a:rPr lang="en-GB" smtClean="0"/>
              <a:t>04/06/2024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BB4935-E2B3-DFD8-B21D-2103527066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CB0C13-37A9-0EE8-33EA-F10BB72652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C95DC-84CF-4571-8BA5-EEE83F06EA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51987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4EA1FA-1AA8-952E-8267-4C39ED23C6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EAC575-BD80-66B6-28D3-3371A4FA4D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AA90AC-5FCA-49F9-9190-4CE9BB72C3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2CBB-6DB4-4EFA-8DF6-15E0183A731A}" type="datetimeFigureOut">
              <a:rPr lang="en-GB" smtClean="0"/>
              <a:t>04/06/2024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A83D04-88E7-706A-F2B0-1AB8856C92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62DA-3986-2C88-BE9A-DDDC515EC1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C95DC-84CF-4571-8BA5-EEE83F06EA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28088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97CAD-5084-D0DB-0294-80D91030D7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EC66AE-3BB1-76DC-49B8-544899E87A3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D2B4AE-0EB4-A495-350B-63B8A9C6FC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1F7F6C-E427-DE34-9D63-74B911F59B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2CBB-6DB4-4EFA-8DF6-15E0183A731A}" type="datetimeFigureOut">
              <a:rPr lang="en-GB" smtClean="0"/>
              <a:t>04/06/2024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A184A4-D28D-01E2-31C9-87E6DBF209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685D02-EC67-1375-06B1-28D7BDA312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C95DC-84CF-4571-8BA5-EEE83F06EA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97220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19A4DD-03BF-8192-233B-EE0397A5FA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CC5ED2-431F-E18F-66E7-B1D63C3CA7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8735EA-9CC6-EF69-11EB-F818EB2060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2374FEA-1D11-A4AF-D656-FD0E94BFC8F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366D749-371F-CD31-8C77-5A04D67B27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AA504C-9FF2-356C-695F-2E55E1AB60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2CBB-6DB4-4EFA-8DF6-15E0183A731A}" type="datetimeFigureOut">
              <a:rPr lang="en-GB" smtClean="0"/>
              <a:t>04/06/2024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3F286D-04CA-CFEA-47B2-8F86A0D465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1E832D-AF46-DF1B-CD4D-CACE24FBDB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C95DC-84CF-4571-8BA5-EEE83F06EA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05702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F8F99-83A6-22DE-8997-45CDDCE61D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1577D74-403C-9390-7B95-30426A3DDA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2CBB-6DB4-4EFA-8DF6-15E0183A731A}" type="datetimeFigureOut">
              <a:rPr lang="en-GB" smtClean="0"/>
              <a:t>04/06/2024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611B06-6FC7-BEBC-68B7-81E4853152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509EDB-AD03-4CAF-2E6E-254A2A025C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C95DC-84CF-4571-8BA5-EEE83F06EA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7660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B38149-E46D-BEA6-12F8-C441EFA8AB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2CBB-6DB4-4EFA-8DF6-15E0183A731A}" type="datetimeFigureOut">
              <a:rPr lang="en-GB" smtClean="0"/>
              <a:t>04/06/2024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3DCDB8-324C-56DF-879D-44EC37447B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07B1C4-1249-4804-6535-633EB1753D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C95DC-84CF-4571-8BA5-EEE83F06EA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15456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C857D1-7FD8-F9E4-F238-03575BD723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99CAF1-5AB0-06BD-1385-77B3EC7FD9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DD378C-2F88-612F-3CA4-988C9F3174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0A200B-1F81-AE99-EB6F-B50A839051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2CBB-6DB4-4EFA-8DF6-15E0183A731A}" type="datetimeFigureOut">
              <a:rPr lang="en-GB" smtClean="0"/>
              <a:t>04/06/2024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088075-3E8F-0CC4-A061-E0AC34939A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D71994-2152-47E4-0BDB-0CFC93046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C95DC-84CF-4571-8BA5-EEE83F06EA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4000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F34BFE-3D5D-D4A1-A7AC-533EBB527C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BAA6E59-7E21-135B-22B8-207C696C2B7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C2EE96-E855-DE66-CB1A-8A10954FD9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38BEDE-6F04-EF1F-27FC-1CD090D13F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2CBB-6DB4-4EFA-8DF6-15E0183A731A}" type="datetimeFigureOut">
              <a:rPr lang="en-GB" smtClean="0"/>
              <a:t>04/06/2024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2C5682-BF41-FC45-1163-7E4BF010B6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B39624-E962-727E-D126-E1DDB658C8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C95DC-84CF-4571-8BA5-EEE83F06EA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1980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2C1560-81BB-6E1B-4568-8873AFB139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AF4E901-6BCF-6557-809A-7C453869FC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7DC6AB-3D06-93B8-B1A5-6A760AEEDA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2CBB-6DB4-4EFA-8DF6-15E0183A731A}" type="datetimeFigureOut">
              <a:rPr lang="en-GB" smtClean="0"/>
              <a:t>04/06/2024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60537D-8B2A-A130-F910-DD1189F350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95E2F2-3172-9E8B-E141-A8876A3E28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C95DC-84CF-4571-8BA5-EEE83F06EA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59146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4ABED27-DF60-A075-15C1-6AFF93E1AC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8E1804-8515-8234-9DB3-DDF23E7EA3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7AC4B9-955F-7A58-0B46-2B5236DB74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2CBB-6DB4-4EFA-8DF6-15E0183A731A}" type="datetimeFigureOut">
              <a:rPr lang="en-GB" smtClean="0"/>
              <a:t>04/06/2024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BBE43D-22C2-14A4-C5AF-546B122885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CAD81E-159F-7FF5-776F-DCC02C6224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C95DC-84CF-4571-8BA5-EEE83F06EA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8919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6C813C-6C0D-8CD0-96F4-B82B02B566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B19A8E-0778-817F-1EBE-E04F62A35B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29D648-16A9-06B5-7E89-CDE22CE8B9C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1BE2CBB-6DB4-4EFA-8DF6-15E0183A731A}" type="datetimeFigureOut">
              <a:rPr lang="en-GB" smtClean="0"/>
              <a:t>04/06/2024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CD018D-BC24-FBB2-8ED9-2607925B71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F1C752-DF15-8D29-88BA-ACA3773026C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A3C95DC-84CF-4571-8BA5-EEE83F06EA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7326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86A23E-8238-F9A7-11EC-0023B97C48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3082" y="-253279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4800" dirty="0">
                <a:solidFill>
                  <a:srgbClr val="FFFFFF"/>
                </a:solidFill>
              </a:rPr>
              <a:t>Lean Methodology - 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EE282D-F2A0-78B0-6316-05C747A719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3082" y="5169583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GB" dirty="0"/>
              <a:t>Callum Cresser (2006263)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5FAFB10-4C02-770C-B11D-A3C094C8B58B}"/>
              </a:ext>
            </a:extLst>
          </p:cNvPr>
          <p:cNvSpPr txBox="1"/>
          <p:nvPr/>
        </p:nvSpPr>
        <p:spPr>
          <a:xfrm>
            <a:off x="1503082" y="5143052"/>
            <a:ext cx="85553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Managing Work Based Projects (BMPF7315D) </a:t>
            </a:r>
          </a:p>
        </p:txBody>
      </p:sp>
    </p:spTree>
    <p:extLst>
      <p:ext uri="{BB962C8B-B14F-4D97-AF65-F5344CB8AC3E}">
        <p14:creationId xmlns:p14="http://schemas.microsoft.com/office/powerpoint/2010/main" val="4109370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3B54C8-C747-5634-57C8-988033BD7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The Lean Methodology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E095BA-735B-F393-19C6-A68F183F37E5}"/>
              </a:ext>
            </a:extLst>
          </p:cNvPr>
          <p:cNvSpPr txBox="1"/>
          <p:nvPr/>
        </p:nvSpPr>
        <p:spPr>
          <a:xfrm>
            <a:off x="1078556" y="2090172"/>
            <a:ext cx="1018899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Lean project management is form of Agile methodology that improves customer value by removing waste at phase of the project (Team Asana, 2024). </a:t>
            </a:r>
          </a:p>
          <a:p>
            <a:endParaRPr lang="en-GB" sz="2400" dirty="0"/>
          </a:p>
          <a:p>
            <a:r>
              <a:rPr lang="en-GB" sz="2400" dirty="0"/>
              <a:t>Reduce waste without compromising on quality. </a:t>
            </a:r>
          </a:p>
          <a:p>
            <a:endParaRPr lang="en-GB" sz="2400" dirty="0"/>
          </a:p>
          <a:p>
            <a:r>
              <a:rPr lang="en-GB" sz="2400" dirty="0"/>
              <a:t>Plan: Analyse and identify the problem.</a:t>
            </a:r>
          </a:p>
          <a:p>
            <a:r>
              <a:rPr lang="en-GB" sz="2400" dirty="0"/>
              <a:t>Do: Create solutions for solving the problem.</a:t>
            </a:r>
          </a:p>
          <a:p>
            <a:r>
              <a:rPr lang="en-GB" sz="2400" dirty="0"/>
              <a:t>Check: Monitor the efficiency of the solutions and make adjustments.</a:t>
            </a:r>
          </a:p>
          <a:p>
            <a:r>
              <a:rPr lang="en-GB" sz="2400" dirty="0"/>
              <a:t>Act: Implement and apply the changed solutions (Singh, 2017).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305031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3B54C8-C747-5634-57C8-988033BD7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Benefits of Lean</a:t>
            </a:r>
          </a:p>
        </p:txBody>
      </p:sp>
      <p:graphicFrame>
        <p:nvGraphicFramePr>
          <p:cNvPr id="27" name="TextBox 3">
            <a:extLst>
              <a:ext uri="{FF2B5EF4-FFF2-40B4-BE49-F238E27FC236}">
                <a16:creationId xmlns:a16="http://schemas.microsoft.com/office/drawing/2014/main" id="{6462A83E-2856-B3E7-E782-F2FF04220A2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46687360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995613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69FB23-D069-8FDB-9AE8-9AA5AAD9E2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Negatives of Lean</a:t>
            </a:r>
            <a:endParaRPr lang="en-GB" sz="4000" dirty="0">
              <a:solidFill>
                <a:srgbClr val="FFFFFF"/>
              </a:solidFill>
            </a:endParaRPr>
          </a:p>
        </p:txBody>
      </p:sp>
      <p:graphicFrame>
        <p:nvGraphicFramePr>
          <p:cNvPr id="20" name="TextBox 3">
            <a:extLst>
              <a:ext uri="{FF2B5EF4-FFF2-40B4-BE49-F238E27FC236}">
                <a16:creationId xmlns:a16="http://schemas.microsoft.com/office/drawing/2014/main" id="{5D155BA1-3598-E124-C9A7-1AE8E6102F6C}"/>
              </a:ext>
            </a:extLst>
          </p:cNvPr>
          <p:cNvGraphicFramePr/>
          <p:nvPr/>
        </p:nvGraphicFramePr>
        <p:xfrm>
          <a:off x="1045029" y="2373086"/>
          <a:ext cx="10003971" cy="31393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100217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69FB23-D069-8FDB-9AE8-9AA5AAD9E2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References</a:t>
            </a:r>
            <a:endParaRPr lang="en-GB" sz="4000" dirty="0">
              <a:solidFill>
                <a:srgbClr val="FFFFFF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9981400-F821-EE56-84FA-33D0AFE8D1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9086" y="1590741"/>
            <a:ext cx="9133950" cy="5172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73679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214</TotalTime>
  <Words>164</Words>
  <Application>Microsoft Office PowerPoint</Application>
  <PresentationFormat>Widescreen</PresentationFormat>
  <Paragraphs>22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Aptos</vt:lpstr>
      <vt:lpstr>Aptos Display</vt:lpstr>
      <vt:lpstr>Arial</vt:lpstr>
      <vt:lpstr>Office Theme</vt:lpstr>
      <vt:lpstr>Lean Methodology -  Analysis</vt:lpstr>
      <vt:lpstr>The Lean Methodology </vt:lpstr>
      <vt:lpstr>Benefits of Lean</vt:lpstr>
      <vt:lpstr>Negatives of Lean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Lean Project Management -  Analysis</dc:title>
  <dc:creator>Callum R Cresser</dc:creator>
  <cp:lastModifiedBy>Callum R Cresser</cp:lastModifiedBy>
  <cp:revision>1</cp:revision>
  <dcterms:created xsi:type="dcterms:W3CDTF">2024-06-04T08:34:03Z</dcterms:created>
  <dcterms:modified xsi:type="dcterms:W3CDTF">2024-06-04T17:04:10Z</dcterms:modified>
</cp:coreProperties>
</file>