
<file path=[Content_Types].xml><?xml version="1.0" encoding="utf-8"?>
<Types xmlns="http://schemas.openxmlformats.org/package/2006/content-types">
  <Default Extension="fntdata" ContentType="application/x-fontdata"/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theme/theme5.xml" ContentType="application/vnd.openxmlformats-officedocument.theme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  <p:sldMasterId id="2147483893" r:id="rId2"/>
    <p:sldMasterId id="2147483905" r:id="rId3"/>
    <p:sldMasterId id="2147483917" r:id="rId4"/>
    <p:sldMasterId id="2147483929" r:id="rId5"/>
    <p:sldMasterId id="2147483967" r:id="rId6"/>
  </p:sldMasterIdLst>
  <p:notesMasterIdLst>
    <p:notesMasterId r:id="rId51"/>
  </p:notesMasterIdLst>
  <p:sldIdLst>
    <p:sldId id="771" r:id="rId7"/>
    <p:sldId id="971" r:id="rId8"/>
    <p:sldId id="972" r:id="rId9"/>
    <p:sldId id="852" r:id="rId10"/>
    <p:sldId id="906" r:id="rId11"/>
    <p:sldId id="974" r:id="rId12"/>
    <p:sldId id="853" r:id="rId13"/>
    <p:sldId id="978" r:id="rId14"/>
    <p:sldId id="976" r:id="rId15"/>
    <p:sldId id="975" r:id="rId16"/>
    <p:sldId id="977" r:id="rId17"/>
    <p:sldId id="898" r:id="rId18"/>
    <p:sldId id="979" r:id="rId19"/>
    <p:sldId id="962" r:id="rId20"/>
    <p:sldId id="966" r:id="rId21"/>
    <p:sldId id="965" r:id="rId22"/>
    <p:sldId id="964" r:id="rId23"/>
    <p:sldId id="930" r:id="rId24"/>
    <p:sldId id="951" r:id="rId25"/>
    <p:sldId id="934" r:id="rId26"/>
    <p:sldId id="839" r:id="rId27"/>
    <p:sldId id="954" r:id="rId28"/>
    <p:sldId id="968" r:id="rId29"/>
    <p:sldId id="981" r:id="rId30"/>
    <p:sldId id="813" r:id="rId31"/>
    <p:sldId id="952" r:id="rId32"/>
    <p:sldId id="969" r:id="rId33"/>
    <p:sldId id="983" r:id="rId34"/>
    <p:sldId id="953" r:id="rId35"/>
    <p:sldId id="921" r:id="rId36"/>
    <p:sldId id="984" r:id="rId37"/>
    <p:sldId id="840" r:id="rId38"/>
    <p:sldId id="973" r:id="rId39"/>
    <p:sldId id="986" r:id="rId40"/>
    <p:sldId id="970" r:id="rId41"/>
    <p:sldId id="796" r:id="rId42"/>
    <p:sldId id="801" r:id="rId43"/>
    <p:sldId id="885" r:id="rId44"/>
    <p:sldId id="802" r:id="rId45"/>
    <p:sldId id="818" r:id="rId46"/>
    <p:sldId id="886" r:id="rId47"/>
    <p:sldId id="820" r:id="rId48"/>
    <p:sldId id="988" r:id="rId49"/>
    <p:sldId id="989" r:id="rId50"/>
  </p:sldIdLst>
  <p:sldSz cx="12192000" cy="6858000"/>
  <p:notesSz cx="6858000" cy="9144000"/>
  <p:embeddedFontLst>
    <p:embeddedFont>
      <p:font typeface="GB Pinyinok-D" panose="020B0604020202020204" charset="-122"/>
      <p:regular r:id="rId52"/>
    </p:embeddedFont>
    <p:embeddedFont>
      <p:font typeface="楷体_GB2312" panose="02010609060101010101" charset="-122"/>
      <p:regular r:id="rId53"/>
    </p:embeddedFont>
    <p:embeddedFont>
      <p:font typeface="微软雅黑" panose="020B0503020204020204" pitchFamily="34" charset="-122"/>
      <p:regular r:id="rId54"/>
      <p:bold r:id="rId55"/>
    </p:embeddedFont>
    <p:embeddedFont>
      <p:font typeface="黑体" panose="02010609060101010101" pitchFamily="49" charset="-122"/>
      <p:regular r:id="rId56"/>
    </p:embeddedFont>
    <p:embeddedFont>
      <p:font typeface="宋体" panose="02010600030101010101" pitchFamily="2" charset="-122"/>
      <p:regular r:id="rId57"/>
    </p:embeddedFont>
    <p:embeddedFont>
      <p:font typeface="Bradley Hand ITC" panose="03070402050302030203" pitchFamily="66" charset="0"/>
      <p:regular r:id="rId58"/>
    </p:embeddedFont>
    <p:embeddedFont>
      <p:font typeface="Calibri" panose="020F0502020204030204" pitchFamily="34" charset="0"/>
      <p:regular r:id="rId59"/>
      <p:bold r:id="rId60"/>
      <p:italic r:id="rId61"/>
      <p:boldItalic r:id="rId62"/>
    </p:embeddedFont>
    <p:embeddedFont>
      <p:font typeface="Calibri Light" panose="020F0302020204030204" pitchFamily="34" charset="0"/>
      <p:regular r:id="rId63"/>
      <p:italic r:id="rId64"/>
    </p:embeddedFont>
    <p:embeddedFont>
      <p:font typeface="FZShuTi" panose="02010601030101010101" pitchFamily="2" charset="-122"/>
      <p:regular r:id="rId65"/>
    </p:embeddedFont>
    <p:embeddedFont>
      <p:font typeface="SimSun-ExtB" panose="02010609060101010101" pitchFamily="49" charset="-122"/>
      <p:regular r:id="rId66"/>
    </p:embeddedFont>
    <p:embeddedFont>
      <p:font typeface="STKaiti" panose="02010600040101010101" pitchFamily="2" charset="-122"/>
      <p:regular r:id="rId67"/>
    </p:embeddedFont>
    <p:embeddedFont>
      <p:font typeface="STXihei" panose="02010600040101010101" pitchFamily="2" charset="-122"/>
      <p:regular r:id="rId68"/>
    </p:embeddedFont>
    <p:embeddedFont>
      <p:font typeface="Tahoma" panose="020B0604030504040204" pitchFamily="34" charset="0"/>
      <p:regular r:id="rId69"/>
      <p:bold r:id="rId70"/>
    </p:embeddedFont>
  </p:embeddedFontLst>
  <p:custDataLst>
    <p:tags r:id="rId71"/>
  </p:custDataLst>
  <p:defaultTextStyle>
    <a:defPPr>
      <a:defRPr lang="zh-CN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30">
          <p15:clr>
            <a:srgbClr val="A4A3A4"/>
          </p15:clr>
        </p15:guide>
        <p15:guide id="2" pos="34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  <a:srgbClr val="FFFF99"/>
    <a:srgbClr val="CC9900"/>
    <a:srgbClr val="FF9900"/>
    <a:srgbClr val="D5971B"/>
    <a:srgbClr val="FF99FF"/>
    <a:srgbClr val="FFCCFF"/>
    <a:srgbClr val="99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无样式，无网格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7DF18680-E054-41AD-8BC1-D1AEF772440D}" styleName="中度样式 2 - 强调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5940675A-B579-460E-94D1-54222C63F5DA}" styleName="无样式，网格型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3296810-A885-4BE3-A3E7-6D5BEEA58F35}" styleName="中度样式 2 - 强调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1E4AEA4-8DFA-4A89-87EB-49C32662AFE0}" styleName="中度样式 2 - 强调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中度样式 2 - 强调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191" autoAdjust="0"/>
    <p:restoredTop sz="85846" autoAdjust="0"/>
  </p:normalViewPr>
  <p:slideViewPr>
    <p:cSldViewPr snapToGrid="0" snapToObjects="1">
      <p:cViewPr varScale="1">
        <p:scale>
          <a:sx n="57" d="100"/>
          <a:sy n="57" d="100"/>
        </p:scale>
        <p:origin x="856" y="68"/>
      </p:cViewPr>
      <p:guideLst>
        <p:guide orient="horz" pos="230"/>
        <p:guide pos="341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337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slide" Target="slides/slide41.xml"/><Relationship Id="rId50" Type="http://schemas.openxmlformats.org/officeDocument/2006/relationships/slide" Target="slides/slide44.xml"/><Relationship Id="rId55" Type="http://schemas.openxmlformats.org/officeDocument/2006/relationships/font" Target="fonts/font4.fntdata"/><Relationship Id="rId63" Type="http://schemas.openxmlformats.org/officeDocument/2006/relationships/font" Target="fonts/font12.fntdata"/><Relationship Id="rId68" Type="http://schemas.openxmlformats.org/officeDocument/2006/relationships/font" Target="fonts/font17.fntdata"/><Relationship Id="rId7" Type="http://schemas.openxmlformats.org/officeDocument/2006/relationships/slide" Target="slides/slide1.xml"/><Relationship Id="rId71" Type="http://schemas.openxmlformats.org/officeDocument/2006/relationships/tags" Target="tags/tag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3" Type="http://schemas.openxmlformats.org/officeDocument/2006/relationships/font" Target="fonts/font2.fntdata"/><Relationship Id="rId58" Type="http://schemas.openxmlformats.org/officeDocument/2006/relationships/font" Target="fonts/font7.fntdata"/><Relationship Id="rId66" Type="http://schemas.openxmlformats.org/officeDocument/2006/relationships/font" Target="fonts/font15.fntdata"/><Relationship Id="rId74" Type="http://schemas.openxmlformats.org/officeDocument/2006/relationships/theme" Target="theme/theme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slide" Target="slides/slide43.xml"/><Relationship Id="rId57" Type="http://schemas.openxmlformats.org/officeDocument/2006/relationships/font" Target="fonts/font6.fntdata"/><Relationship Id="rId61" Type="http://schemas.openxmlformats.org/officeDocument/2006/relationships/font" Target="fonts/font10.fntdata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font" Target="fonts/font1.fntdata"/><Relationship Id="rId60" Type="http://schemas.openxmlformats.org/officeDocument/2006/relationships/font" Target="fonts/font9.fntdata"/><Relationship Id="rId65" Type="http://schemas.openxmlformats.org/officeDocument/2006/relationships/font" Target="fonts/font14.fntdata"/><Relationship Id="rId73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slide" Target="slides/slide42.xml"/><Relationship Id="rId56" Type="http://schemas.openxmlformats.org/officeDocument/2006/relationships/font" Target="fonts/font5.fntdata"/><Relationship Id="rId64" Type="http://schemas.openxmlformats.org/officeDocument/2006/relationships/font" Target="fonts/font13.fntdata"/><Relationship Id="rId69" Type="http://schemas.openxmlformats.org/officeDocument/2006/relationships/font" Target="fonts/font18.fntdata"/><Relationship Id="rId8" Type="http://schemas.openxmlformats.org/officeDocument/2006/relationships/slide" Target="slides/slide2.xml"/><Relationship Id="rId51" Type="http://schemas.openxmlformats.org/officeDocument/2006/relationships/notesMaster" Target="notesMasters/notesMaster1.xml"/><Relationship Id="rId72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59" Type="http://schemas.openxmlformats.org/officeDocument/2006/relationships/font" Target="fonts/font8.fntdata"/><Relationship Id="rId67" Type="http://schemas.openxmlformats.org/officeDocument/2006/relationships/font" Target="fonts/font16.fntdata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54" Type="http://schemas.openxmlformats.org/officeDocument/2006/relationships/font" Target="fonts/font3.fntdata"/><Relationship Id="rId62" Type="http://schemas.openxmlformats.org/officeDocument/2006/relationships/font" Target="fonts/font11.fntdata"/><Relationship Id="rId70" Type="http://schemas.openxmlformats.org/officeDocument/2006/relationships/font" Target="fonts/font19.fntdata"/><Relationship Id="rId75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fld id="{8CECEC4D-F0B7-4F0C-8EDA-D12D438F107E}" type="datetimeFigureOut">
              <a:rPr lang="zh-CN" altLang="en-US"/>
              <a:pPr>
                <a:defRPr/>
              </a:pPr>
              <a:t>2020/12/14</a:t>
            </a:fld>
            <a:endParaRPr lang="en-US" altLang="zh-CN"/>
          </a:p>
        </p:txBody>
      </p:sp>
      <p:sp>
        <p:nvSpPr>
          <p:cNvPr id="98308" name="Rectangle 4"/>
          <p:cNvSpPr>
            <a:spLocks noGrp="1" noRot="1" noChangeAspect="1" noChangeArrowheads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noProof="0"/>
              <a:t>单击此处编辑母版文本样式</a:t>
            </a:r>
          </a:p>
          <a:p>
            <a:pPr lvl="1"/>
            <a:r>
              <a:rPr lang="zh-CN" altLang="en-US" noProof="0"/>
              <a:t>第二级</a:t>
            </a:r>
          </a:p>
          <a:p>
            <a:pPr lvl="2"/>
            <a:r>
              <a:rPr lang="zh-CN" altLang="en-US" noProof="0"/>
              <a:t>第三级</a:t>
            </a:r>
          </a:p>
          <a:p>
            <a:pPr lvl="3"/>
            <a:r>
              <a:rPr lang="zh-CN" altLang="en-US" noProof="0"/>
              <a:t>第四级</a:t>
            </a:r>
          </a:p>
          <a:p>
            <a:pPr lvl="4"/>
            <a:r>
              <a:rPr lang="zh-CN" altLang="en-US" noProof="0"/>
              <a:t>第五级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fld id="{E579EE08-FE6B-4D23-B973-C2829047FEC1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752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zh-CN" altLang="en-US" dirty="0"/>
              <a:t>让学生跟着自己写一遍</a:t>
            </a:r>
          </a:p>
        </p:txBody>
      </p:sp>
      <p:sp>
        <p:nvSpPr>
          <p:cNvPr id="10752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7CB4B626-F42B-447D-92B9-E79E997CB010}" type="slidenum">
              <a:rPr lang="zh-CN" altLang="en-US" smtClean="0"/>
              <a:pPr/>
              <a:t>2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9933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zh-CN" altLang="en-US" dirty="0"/>
              <a:t>注意切分成</a:t>
            </a:r>
            <a:r>
              <a:rPr lang="en-US" altLang="zh-CN" dirty="0"/>
              <a:t>2+1</a:t>
            </a:r>
            <a:r>
              <a:rPr lang="zh-CN" altLang="en-US" dirty="0"/>
              <a:t>或</a:t>
            </a:r>
            <a:r>
              <a:rPr lang="en-US" altLang="zh-CN" dirty="0"/>
              <a:t>1+2</a:t>
            </a:r>
            <a:r>
              <a:rPr lang="zh-CN" altLang="en-US" dirty="0"/>
              <a:t>的模式，注意三声变调。领读第一行，变换齐读、单个读、顺序读、跳读等进行练习</a:t>
            </a:r>
          </a:p>
        </p:txBody>
      </p:sp>
      <p:sp>
        <p:nvSpPr>
          <p:cNvPr id="9933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3002431B-B7B8-4159-A15B-3BEF5AFDD49A}" type="slidenum">
              <a:rPr lang="zh-CN" altLang="en-US" smtClean="0"/>
              <a:pPr/>
              <a:t>4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137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138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8A553C3-769F-4B0F-A902-C26DC6C152E2}" type="slidenum">
              <a:rPr lang="zh-CN" altLang="en-US" smtClean="0"/>
              <a:pPr/>
              <a:t>5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240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240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FA407BC-1E00-4958-AD7E-0F78B449C02D}" type="slidenum">
              <a:rPr lang="zh-CN" altLang="en-US" smtClean="0"/>
              <a:pPr/>
              <a:t>7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445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zh-CN" altLang="en-US" dirty="0"/>
              <a:t>领读，单个读，词卡问答读，拼音汉字，只有汉字，带意思，</a:t>
            </a:r>
            <a:r>
              <a:rPr lang="en-US" altLang="zh-CN" dirty="0"/>
              <a:t>3</a:t>
            </a:r>
            <a:r>
              <a:rPr lang="zh-CN" altLang="en-US" dirty="0"/>
              <a:t>个新学的，</a:t>
            </a:r>
            <a:r>
              <a:rPr lang="en-US" altLang="zh-CN" dirty="0"/>
              <a:t>2</a:t>
            </a:r>
            <a:r>
              <a:rPr lang="zh-CN" altLang="en-US" dirty="0"/>
              <a:t>个难的，</a:t>
            </a:r>
            <a:r>
              <a:rPr lang="en-US" altLang="zh-CN" dirty="0"/>
              <a:t>1</a:t>
            </a:r>
            <a:r>
              <a:rPr lang="zh-CN" altLang="en-US"/>
              <a:t>个造句子。工作台法，汉字加拼音，拼音汉字加英文意思。</a:t>
            </a:r>
          </a:p>
          <a:p>
            <a:endParaRPr lang="zh-CN" altLang="en-US"/>
          </a:p>
        </p:txBody>
      </p:sp>
      <p:sp>
        <p:nvSpPr>
          <p:cNvPr id="10445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6DFC3299-5204-4A99-AEEF-32E94E2E5DCE}" type="slidenum">
              <a:rPr lang="zh-CN" altLang="en-US" smtClean="0"/>
              <a:pPr/>
              <a:t>12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547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0547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20BB727D-5B47-40BB-A06A-37EA861DF9E5}" type="slidenum">
              <a:rPr lang="zh-CN" altLang="en-US" smtClean="0"/>
              <a:pPr/>
              <a:t>13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5708805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547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0547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20BB727D-5B47-40BB-A06A-37EA861DF9E5}" type="slidenum">
              <a:rPr lang="zh-CN" altLang="en-US" smtClean="0"/>
              <a:pPr/>
              <a:t>14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649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0650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3020E80E-910C-4E97-9BB6-E6D7BAFDFB2A}" type="slidenum">
              <a:rPr lang="zh-CN" altLang="en-US" smtClean="0"/>
              <a:pPr/>
              <a:t>15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752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0752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CEC413DC-E91C-4C0B-BCDE-BBC648EB6ED3}" type="slidenum">
              <a:rPr lang="zh-CN" altLang="en-US" smtClean="0"/>
              <a:pPr/>
              <a:t>16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854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0854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27FC283-4891-455C-875E-D8DC651ABE29}" type="slidenum">
              <a:rPr lang="zh-CN" altLang="en-US" smtClean="0"/>
              <a:pPr/>
              <a:t>17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342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zh-CN" altLang="en-US" dirty="0"/>
              <a:t>之后使用词卡，拼音汉字一面，汉字一面，单独认读，全体认读</a:t>
            </a:r>
          </a:p>
        </p:txBody>
      </p:sp>
      <p:sp>
        <p:nvSpPr>
          <p:cNvPr id="10342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63B23593-192C-44B5-93D5-EC760D1CEE85}" type="slidenum">
              <a:rPr lang="zh-CN" altLang="en-US" smtClean="0"/>
              <a:pPr/>
              <a:t>18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变陈述，我在看书呢，大卫没看书，他在。。。，分角色朗读。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579EE08-FE6B-4D23-B973-C2829047FEC1}" type="slidenum">
              <a:rPr lang="zh-CN" altLang="en-US" smtClean="0"/>
              <a:pPr>
                <a:defRPr/>
              </a:pPr>
              <a:t>19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85187350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366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zh-CN" altLang="en-US" dirty="0"/>
              <a:t>实际应用中常用二声，含询问的意思多一些。</a:t>
            </a:r>
          </a:p>
        </p:txBody>
      </p:sp>
      <p:sp>
        <p:nvSpPr>
          <p:cNvPr id="11366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20FC531-A3D4-4895-A412-2D5D908011AE}" type="slidenum">
              <a:rPr lang="zh-CN" altLang="en-US" smtClean="0"/>
              <a:pPr/>
              <a:t>20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469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zh-CN" altLang="en-US" dirty="0"/>
              <a:t>热身图片导入，问答。她做什么？他现在在做什么？他们在看电视吗？他们在看</a:t>
            </a:r>
            <a:r>
              <a:rPr lang="en-US" altLang="zh-CN" dirty="0"/>
              <a:t>/</a:t>
            </a:r>
            <a:r>
              <a:rPr lang="zh-CN" altLang="en-US" dirty="0"/>
              <a:t>没在看。</a:t>
            </a:r>
            <a:endParaRPr lang="en-US" altLang="zh-CN" dirty="0"/>
          </a:p>
          <a:p>
            <a:r>
              <a:rPr lang="zh-CN" altLang="en-US" dirty="0"/>
              <a:t>两人一组，练习，昨天晚上</a:t>
            </a:r>
            <a:r>
              <a:rPr lang="en-US" altLang="zh-CN" dirty="0"/>
              <a:t>8</a:t>
            </a:r>
            <a:r>
              <a:rPr lang="zh-CN" altLang="en-US" dirty="0"/>
              <a:t>点在做什么呢？我在。。。呢，你呢？我没在。。。，我在。。。</a:t>
            </a:r>
          </a:p>
        </p:txBody>
      </p:sp>
      <p:sp>
        <p:nvSpPr>
          <p:cNvPr id="11469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66AFD93-D264-469E-B8AA-C02520031F7A}" type="slidenum">
              <a:rPr lang="zh-CN" altLang="en-US" smtClean="0"/>
              <a:pPr/>
              <a:t>21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571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zh-CN" altLang="en-US" dirty="0"/>
              <a:t>不能用不进行否定，句末不能加呢</a:t>
            </a:r>
          </a:p>
        </p:txBody>
      </p:sp>
      <p:sp>
        <p:nvSpPr>
          <p:cNvPr id="11571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87420694-E325-4F9D-B1FC-71DA92C28FE4}" type="slidenum">
              <a:rPr lang="zh-CN" altLang="en-US" smtClean="0"/>
              <a:pPr/>
              <a:t>22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DFAC92B8-20E0-4515-88D3-0E926BE209E0}" type="datetime1">
              <a:rPr lang="zh-CN" altLang="en-US" smtClean="0"/>
              <a:pPr>
                <a:defRPr/>
              </a:pPr>
              <a:t>2020/12/14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BCB2641A-5B2B-4EEC-8E1A-76B7D9D956D5}" type="slidenum">
              <a:rPr lang="zh-CN" altLang="en-US" smtClean="0"/>
              <a:pPr>
                <a:defRPr/>
              </a:pPr>
              <a:t>25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381605726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673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en-US" altLang="zh-CN" dirty="0"/>
              <a:t>110.119.120.122.</a:t>
            </a:r>
            <a:r>
              <a:rPr lang="zh-CN" altLang="en-US" dirty="0"/>
              <a:t>座机</a:t>
            </a:r>
            <a:r>
              <a:rPr lang="en-US" altLang="zh-CN" dirty="0"/>
              <a:t>4+4</a:t>
            </a:r>
            <a:r>
              <a:rPr lang="zh-CN" altLang="en-US" dirty="0"/>
              <a:t>停顿，手机</a:t>
            </a:r>
            <a:r>
              <a:rPr lang="en-US" altLang="zh-CN" dirty="0"/>
              <a:t>344</a:t>
            </a:r>
            <a:r>
              <a:rPr lang="zh-CN" altLang="en-US" dirty="0"/>
              <a:t>停顿。</a:t>
            </a:r>
            <a:endParaRPr lang="en-US" altLang="zh-CN" dirty="0"/>
          </a:p>
          <a:p>
            <a:r>
              <a:rPr lang="zh-CN" altLang="en-US" dirty="0"/>
              <a:t>制作通讯录，互相询问电话号码记录，指定一人做通讯录。现场做完，后面要用。</a:t>
            </a:r>
          </a:p>
        </p:txBody>
      </p:sp>
      <p:sp>
        <p:nvSpPr>
          <p:cNvPr id="11674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586D6B0-850D-49EA-B8B0-0C287D52F2D0}" type="slidenum">
              <a:rPr lang="zh-CN" altLang="en-US" smtClean="0"/>
              <a:pPr/>
              <a:t>30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673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en-US" altLang="zh-CN" dirty="0"/>
              <a:t>110.119.120.122.</a:t>
            </a:r>
            <a:r>
              <a:rPr lang="zh-CN" altLang="en-US" dirty="0"/>
              <a:t>座机</a:t>
            </a:r>
            <a:r>
              <a:rPr lang="en-US" altLang="zh-CN" dirty="0"/>
              <a:t>4+4</a:t>
            </a:r>
            <a:r>
              <a:rPr lang="zh-CN" altLang="en-US" dirty="0"/>
              <a:t>停顿，手机</a:t>
            </a:r>
            <a:r>
              <a:rPr lang="en-US" altLang="zh-CN" dirty="0"/>
              <a:t>344</a:t>
            </a:r>
            <a:r>
              <a:rPr lang="zh-CN" altLang="en-US" dirty="0"/>
              <a:t>停顿。</a:t>
            </a:r>
            <a:endParaRPr lang="en-US" altLang="zh-CN" dirty="0"/>
          </a:p>
          <a:p>
            <a:r>
              <a:rPr lang="zh-CN" altLang="en-US" dirty="0"/>
              <a:t>制作通讯录，互相询问电话号码记录，指定一人做通讯录。现场做完，后面要用。</a:t>
            </a:r>
          </a:p>
        </p:txBody>
      </p:sp>
      <p:sp>
        <p:nvSpPr>
          <p:cNvPr id="11674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586D6B0-850D-49EA-B8B0-0C287D52F2D0}" type="slidenum">
              <a:rPr lang="zh-CN" altLang="en-US" smtClean="0"/>
              <a:pPr/>
              <a:t>31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82836212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776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776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392A5E09-DD4E-4677-AD16-8A166DF8B40B}" type="slidenum">
              <a:rPr lang="zh-CN" altLang="en-US" smtClean="0"/>
              <a:pPr/>
              <a:t>32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776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r>
              <a:rPr lang="zh-CN" altLang="en-US" dirty="0"/>
              <a:t>练习我们去什么什么吧，代入之前学的时间，明天，后天，星期之类的</a:t>
            </a:r>
          </a:p>
        </p:txBody>
      </p:sp>
      <p:sp>
        <p:nvSpPr>
          <p:cNvPr id="11776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392A5E09-DD4E-4677-AD16-8A166DF8B40B}" type="slidenum">
              <a:rPr lang="zh-CN" altLang="en-US" smtClean="0"/>
              <a:pPr/>
              <a:t>33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67004946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根据前面制作的通讯录进行对话练习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579EE08-FE6B-4D23-B973-C2829047FEC1}" type="slidenum">
              <a:rPr lang="zh-CN" altLang="en-US" smtClean="0"/>
              <a:pPr>
                <a:defRPr/>
              </a:pPr>
              <a:t>35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93601389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878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878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3656CDBC-CC19-4F8B-9949-CF3D0363289A}" type="slidenum">
              <a:rPr lang="zh-CN" altLang="en-US" smtClean="0"/>
              <a:pPr/>
              <a:t>41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让学生打开摄像头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579EE08-FE6B-4D23-B973-C2829047FEC1}" type="slidenum">
              <a:rPr lang="zh-CN" altLang="en-US" smtClean="0"/>
              <a:pPr>
                <a:defRPr/>
              </a:pPr>
              <a:t>42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897325547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让学生打开摄像头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579EE08-FE6B-4D23-B973-C2829047FEC1}" type="slidenum">
              <a:rPr lang="zh-CN" altLang="en-US" smtClean="0"/>
              <a:pPr>
                <a:defRPr/>
              </a:pPr>
              <a:t>43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54611481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CN" altLang="en-US" dirty="0"/>
              <a:t>让学生打开摄像头</a:t>
            </a: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E579EE08-FE6B-4D23-B973-C2829047FEC1}" type="slidenum">
              <a:rPr lang="zh-CN" altLang="en-US" smtClean="0"/>
              <a:pPr>
                <a:defRPr/>
              </a:pPr>
              <a:t>44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5554404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56602DE-D043-4E91-B3F7-8ADD00B49F17}" type="datetime1">
              <a:rPr lang="zh-CN" altLang="en-US"/>
              <a:pPr>
                <a:defRPr/>
              </a:pPr>
              <a:t>2020/12/14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2BE33E0-D18E-4899-ABB3-0FD927501650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1423B10-D1EF-4FDA-9717-928288E184BA}" type="datetime1">
              <a:rPr lang="zh-CN" altLang="en-US"/>
              <a:pPr>
                <a:defRPr/>
              </a:pPr>
              <a:t>2020/12/14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16F16D0-EE2C-4A48-A4B7-4E3BE0846257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43A56C7-EA57-4AA3-80E1-A9CD1335EF85}" type="datetime1">
              <a:rPr lang="zh-CN" altLang="en-US"/>
              <a:pPr>
                <a:defRPr/>
              </a:pPr>
              <a:t>2020/12/14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39FE273-8052-4B4A-A0D4-C1A7BA67D1CA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5241BAF-3920-4ACE-952A-87846DDA4618}" type="datetime1">
              <a:rPr lang="zh-CN" altLang="en-US"/>
              <a:pPr>
                <a:defRPr/>
              </a:pPr>
              <a:t>2020/12/14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5595C561-49CE-49C8-AF8F-EA56489A834E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AD4FDE3-6C93-4A10-B780-6CB948F17B20}" type="datetime1">
              <a:rPr lang="zh-CN" altLang="en-US"/>
              <a:pPr>
                <a:defRPr/>
              </a:pPr>
              <a:t>2020/12/14</a:t>
            </a:fld>
            <a:endParaRPr lang="en-US" altLang="zh-CN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BF51BC9-40B4-481A-886B-1788B4390E37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7558D78-56FB-4784-97A8-68FEB1992099}" type="datetime1">
              <a:rPr lang="zh-CN" altLang="en-US"/>
              <a:pPr>
                <a:defRPr/>
              </a:pPr>
              <a:t>2020/12/14</a:t>
            </a:fld>
            <a:endParaRPr lang="en-US" altLang="zh-CN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1956686-0E5E-4648-BEF4-E837764332A9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4D64EF85-5FBE-4570-9E89-78FDC0E676AE}" type="datetime1">
              <a:rPr lang="zh-CN" altLang="en-US"/>
              <a:pPr>
                <a:defRPr/>
              </a:pPr>
              <a:t>2020/12/14</a:t>
            </a:fld>
            <a:endParaRPr lang="en-US" altLang="zh-CN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AC67500-A8A8-4A9D-B6F3-611F10C2D68D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14CFABE-0F11-41FF-BC81-659E937CFBE9}" type="datetime1">
              <a:rPr lang="zh-CN" altLang="en-US"/>
              <a:pPr>
                <a:defRPr/>
              </a:pPr>
              <a:t>2020/12/14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1D87F12-7698-4BD5-88EE-68CA9950527B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3DA6E06-3D2C-4E16-885C-B466D10D6414}" type="datetime1">
              <a:rPr lang="zh-CN" altLang="en-US"/>
              <a:pPr>
                <a:defRPr/>
              </a:pPr>
              <a:t>2020/12/14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5551673A-711B-41E6-80BC-0F772E275349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AF6035D-BC36-44B0-A28E-3DC17A0DDCDB}" type="datetime1">
              <a:rPr lang="zh-CN" altLang="en-US"/>
              <a:pPr>
                <a:defRPr/>
              </a:pPr>
              <a:t>2020/12/14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6562C2-F990-4FCD-B2BB-16B908C5A20E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232A56D-CE3A-41ED-AF22-6B20B5D569D5}" type="datetime1">
              <a:rPr lang="zh-CN" altLang="en-US"/>
              <a:pPr>
                <a:defRPr/>
              </a:pPr>
              <a:t>2020/12/14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CFE60870-6A37-4A1A-8DF0-77EF9512FBDB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4D7CAC1E-B1C8-41B6-B887-6E709B932FE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686EFD6-B83C-48AD-BCA9-C798E5DAEA0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C62C196-85AB-4B52-AFFA-42A5537D4F8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FC6DB1A-A031-4AB3-94DC-E90F1DA0C407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2020/12/14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0701D82-601B-44AF-B5F9-67B12C0305F6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2020/12/14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CCD7AD4-4E02-4DE9-9955-ECEB8330AB57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2020/12/14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CE81564-74CC-49B1-9C39-A25159620734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8530CE5-4362-4845-8567-BFB3F7F64CD1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4F834669-0F32-4C0A-9560-50147E38DBF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1027CE5-3EB5-4F1C-8F03-32DD947BA21B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F141B38-4FF8-4B53-88EB-C9019CA56E48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13639FC-8723-48BF-84BD-2673B1C709D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85B69B4-0A58-4DEA-BA61-F75FFC534C66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BCA5B93-0650-494D-926F-C71C94B43998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CCB29E1-46C0-42F0-B27C-6DA037F20431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2020/12/14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FD87599-BE0A-4342-8E80-387A58AF8EC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2020/12/14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78EED97-6AE6-47DF-84AD-938893ACF999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2020/12/14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7D64976-9C47-4098-BE70-EDF29203DF96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D783DE0-DBBE-4F2E-BD8C-2477D3A83709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8B165C2-548F-4035-A451-E7AF18EBFC1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16D565A-58A5-4FC4-A105-25AF821A3352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41F3EAE1-08EA-4AE1-A103-B4ACD191E054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CC75A1B1-C84A-44C2-A512-CA9FD70E824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A004E25-CBD3-4DB6-9AC1-66314E2F9BC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4181F5D1-E554-45B0-B727-A4EDA45E09E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2020/12/14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31BCDFC-46E2-4ACC-8822-B33EA65523C9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2020/12/14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80E6CAA-36C7-45FE-A015-89BAA3E4E307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2020/12/14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2A12D73-8E66-45CE-A2C8-87F29B0B6F8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E82C0AA-D757-43E1-B065-9DF079B1B3CD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C7418532-6897-4854-A43A-FC5C0CD27D71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655020E-C83F-415D-ADE9-14C93A26BFB0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2020/12/14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B3D0094-9619-4154-8663-1246237D08D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0A609909-AE97-4E18-997D-D6D4BABA5AC2}" type="datetime1">
              <a:rPr lang="zh-CN" altLang="en-US"/>
              <a:pPr>
                <a:defRPr/>
              </a:pPr>
              <a:t>2020/12/14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D3E75AF8-7E17-4D13-B580-CF481D8F6BB9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1B02117A-888D-4470-A99A-1EFD47731093}" type="datetime1">
              <a:rPr lang="zh-CN" altLang="en-US"/>
              <a:pPr>
                <a:defRPr/>
              </a:pPr>
              <a:t>2020/12/14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5A35D15A-9D1C-4C76-B932-771D591CDDB4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B768F4EB-DD12-47A5-9BD4-E1CBE7DEFC99}" type="datetime1">
              <a:rPr lang="zh-CN" altLang="en-US"/>
              <a:pPr>
                <a:defRPr/>
              </a:pPr>
              <a:t>2020/12/14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88F38BC3-6793-4CA1-86E3-2286AA095797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0B7E89A6-EF27-4E73-BD3D-0FDC954AA8C1}" type="datetime1">
              <a:rPr lang="zh-CN" altLang="en-US"/>
              <a:pPr>
                <a:defRPr/>
              </a:pPr>
              <a:t>2020/12/14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68FA7779-076D-41A8-9B16-50848C96A6C7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78228ADE-409A-4D1C-92EC-54EEFC782BE4}" type="datetime1">
              <a:rPr lang="zh-CN" altLang="en-US"/>
              <a:pPr>
                <a:defRPr/>
              </a:pPr>
              <a:t>2020/12/14</a:t>
            </a:fld>
            <a:endParaRPr lang="en-US" altLang="zh-CN" sz="1800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C2242347-14B6-4B8A-A83C-850746D1E646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25A5047C-E37A-4DEF-B6B9-7C3F51E13583}" type="datetime1">
              <a:rPr lang="zh-CN" altLang="en-US"/>
              <a:pPr>
                <a:defRPr/>
              </a:pPr>
              <a:t>2020/12/14</a:t>
            </a:fld>
            <a:endParaRPr lang="en-US" altLang="zh-CN" sz="180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942A08AB-F45F-4D6D-8B76-3CB41F52015A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CAA200FA-B633-4E0F-9ABC-C6712767B537}" type="datetime1">
              <a:rPr lang="zh-CN" altLang="en-US"/>
              <a:pPr>
                <a:defRPr/>
              </a:pPr>
              <a:t>2020/12/14</a:t>
            </a:fld>
            <a:endParaRPr lang="en-US" altLang="zh-CN" sz="1800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E4231C0B-20B6-4416-93F9-4A25AFE281FE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52F521CD-4A16-4600-82CA-222AD30F7B00}" type="datetime1">
              <a:rPr lang="zh-CN" altLang="en-US"/>
              <a:pPr>
                <a:defRPr/>
              </a:pPr>
              <a:t>2020/12/14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74568AD7-A2C1-4A47-8169-38FE232AC14C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>
              <a:sym typeface="Arial" panose="020B0604020202020204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6AF52CC7-1618-42E6-9345-99143C96C107}" type="datetime1">
              <a:rPr lang="zh-CN" altLang="en-US"/>
              <a:pPr>
                <a:defRPr/>
              </a:pPr>
              <a:t>2020/12/14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138797CA-7AC2-4E22-9832-3A564AD0443A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759208E2-1D63-4DB7-8ADD-33018EC14B9E}" type="datetime1">
              <a:rPr lang="zh-CN" altLang="en-US"/>
              <a:pPr>
                <a:defRPr/>
              </a:pPr>
              <a:t>2020/12/14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AB3FD854-90E7-4367-A01E-1FCB9CA6F70E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8D24DB46-1798-4B1C-A64E-38529C540F79}" type="datetime1">
              <a:rPr lang="zh-CN" altLang="en-US"/>
              <a:pPr>
                <a:defRPr/>
              </a:pPr>
              <a:t>2020/12/14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EAA182E2-CBCC-4360-BD87-DB8DFB2AB3F5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BBDC10D2-CA71-4BC9-AA19-59F9048D14A3}" type="datetime1">
              <a:rPr lang="zh-CN" altLang="en-US"/>
              <a:pPr>
                <a:defRPr/>
              </a:pPr>
              <a:t>2020/12/14</a:t>
            </a:fld>
            <a:endParaRPr lang="en-US" altLang="zh-CN" sz="180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A1639BC1-337C-4B33-A071-76CD2AC086E2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3387AC-F2D6-4055-A4D4-9598B98A2438}" type="datetime1">
              <a:rPr lang="zh-CN" altLang="en-US"/>
              <a:pPr>
                <a:defRPr/>
              </a:pPr>
              <a:t>2020/12/14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B6A344-08D0-4052-BF4E-E88461DE6EEC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CA67BB-0B53-4BF3-8165-97CC5ECEC6EC}" type="datetime1">
              <a:rPr lang="zh-CN" altLang="en-US"/>
              <a:pPr>
                <a:defRPr/>
              </a:pPr>
              <a:t>2020/12/14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ED56FA-6A0B-4AC1-9CD6-564E04CF2554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CB92A1-5D33-4757-85A6-B0CA73BFDCE7}" type="datetime1">
              <a:rPr lang="zh-CN" altLang="en-US"/>
              <a:pPr>
                <a:defRPr/>
              </a:pPr>
              <a:t>2020/12/14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F9E867-A395-420C-84E6-C3462730748B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29AD8D-530F-4F47-A24E-4174345D6101}" type="datetime1">
              <a:rPr lang="zh-CN" altLang="en-US"/>
              <a:pPr>
                <a:defRPr/>
              </a:pPr>
              <a:t>2020/12/14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C30A26-B42E-471C-ADEF-806A2F051FC3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AA4AE9-983F-4DC5-AD99-B3DA9D1D85C9}" type="datetime1">
              <a:rPr lang="zh-CN" altLang="en-US"/>
              <a:pPr>
                <a:defRPr/>
              </a:pPr>
              <a:t>2020/12/14</a:t>
            </a:fld>
            <a:endParaRPr lang="en-US" altLang="zh-CN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68BC26-5ECA-4E4D-BB47-37AD26CB59D5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7055F5-F644-49C6-9149-857763C247EA}" type="datetime1">
              <a:rPr lang="zh-CN" altLang="en-US"/>
              <a:pPr>
                <a:defRPr/>
              </a:pPr>
              <a:t>2020/12/14</a:t>
            </a:fld>
            <a:endParaRPr lang="en-US" altLang="zh-CN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5A1285-E9A4-4ABF-9C4D-C5920097D120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425340-479F-4400-AD37-50A22A9F4F57}" type="datetime1">
              <a:rPr lang="zh-CN" altLang="en-US"/>
              <a:pPr>
                <a:defRPr/>
              </a:pPr>
              <a:t>2020/12/14</a:t>
            </a:fld>
            <a:endParaRPr lang="en-US" altLang="zh-CN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0FF329-5FE4-4F05-8260-7581EF218EAC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DAED42-70A6-4161-AF85-989889AF1BD7}" type="datetime1">
              <a:rPr lang="zh-CN" altLang="en-US"/>
              <a:pPr>
                <a:defRPr/>
              </a:pPr>
              <a:t>2020/12/14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76C65C-7027-432E-A8E2-93A49B8A00C3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zh-CN" altLang="en-US" noProof="0"/>
              <a:t>单击图标添加图片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0C39D7-1E76-4063-AD05-B6F5E7DC3C7A}" type="datetime1">
              <a:rPr lang="zh-CN" altLang="en-US"/>
              <a:pPr>
                <a:defRPr/>
              </a:pPr>
              <a:t>2020/12/14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83D419-5DE1-414F-B822-9EAB1DE9491F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F76167-6035-4BD5-BE59-0378F98E964C}" type="datetime1">
              <a:rPr lang="zh-CN" altLang="en-US"/>
              <a:pPr>
                <a:defRPr/>
              </a:pPr>
              <a:t>2020/12/14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B09C0B-B42B-448A-8649-5400CA66B258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0879C8-F3AF-44F3-AD06-7D5724CBEC05}" type="datetime1">
              <a:rPr lang="zh-CN" altLang="en-US"/>
              <a:pPr>
                <a:defRPr/>
              </a:pPr>
              <a:t>2020/12/14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A4594D-23A3-4DB8-BA23-6CC21C62AA04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png"/><Relationship Id="rId18" Type="http://schemas.openxmlformats.org/officeDocument/2006/relationships/image" Target="../media/image6.jpeg"/><Relationship Id="rId26" Type="http://schemas.openxmlformats.org/officeDocument/2006/relationships/image" Target="../media/image14.png"/><Relationship Id="rId3" Type="http://schemas.openxmlformats.org/officeDocument/2006/relationships/slideLayout" Target="../slideLayouts/slideLayout14.xml"/><Relationship Id="rId21" Type="http://schemas.openxmlformats.org/officeDocument/2006/relationships/image" Target="../media/image9.png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17" Type="http://schemas.openxmlformats.org/officeDocument/2006/relationships/image" Target="../media/image5.png"/><Relationship Id="rId25" Type="http://schemas.openxmlformats.org/officeDocument/2006/relationships/image" Target="../media/image13.png"/><Relationship Id="rId2" Type="http://schemas.openxmlformats.org/officeDocument/2006/relationships/slideLayout" Target="../slideLayouts/slideLayout13.xml"/><Relationship Id="rId16" Type="http://schemas.openxmlformats.org/officeDocument/2006/relationships/image" Target="../media/image4.png"/><Relationship Id="rId20" Type="http://schemas.openxmlformats.org/officeDocument/2006/relationships/image" Target="../media/image8.png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24" Type="http://schemas.openxmlformats.org/officeDocument/2006/relationships/image" Target="../media/image12.png"/><Relationship Id="rId5" Type="http://schemas.openxmlformats.org/officeDocument/2006/relationships/slideLayout" Target="../slideLayouts/slideLayout16.xml"/><Relationship Id="rId15" Type="http://schemas.openxmlformats.org/officeDocument/2006/relationships/image" Target="../media/image3.jpeg"/><Relationship Id="rId23" Type="http://schemas.openxmlformats.org/officeDocument/2006/relationships/image" Target="../media/image11.png"/><Relationship Id="rId28" Type="http://schemas.openxmlformats.org/officeDocument/2006/relationships/image" Target="../media/image16.jpeg"/><Relationship Id="rId10" Type="http://schemas.openxmlformats.org/officeDocument/2006/relationships/slideLayout" Target="../slideLayouts/slideLayout21.xml"/><Relationship Id="rId19" Type="http://schemas.openxmlformats.org/officeDocument/2006/relationships/image" Target="../media/image7.png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2.png"/><Relationship Id="rId22" Type="http://schemas.openxmlformats.org/officeDocument/2006/relationships/image" Target="../media/image10.jpeg"/><Relationship Id="rId27" Type="http://schemas.openxmlformats.org/officeDocument/2006/relationships/image" Target="../media/image15.jpe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png"/><Relationship Id="rId18" Type="http://schemas.openxmlformats.org/officeDocument/2006/relationships/image" Target="../media/image20.jpeg"/><Relationship Id="rId26" Type="http://schemas.openxmlformats.org/officeDocument/2006/relationships/image" Target="../media/image5.png"/><Relationship Id="rId3" Type="http://schemas.openxmlformats.org/officeDocument/2006/relationships/slideLayout" Target="../slideLayouts/slideLayout25.xml"/><Relationship Id="rId21" Type="http://schemas.openxmlformats.org/officeDocument/2006/relationships/image" Target="../media/image23.png"/><Relationship Id="rId34" Type="http://schemas.openxmlformats.org/officeDocument/2006/relationships/image" Target="../media/image11.png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17" Type="http://schemas.openxmlformats.org/officeDocument/2006/relationships/image" Target="../media/image19.png"/><Relationship Id="rId25" Type="http://schemas.openxmlformats.org/officeDocument/2006/relationships/image" Target="../media/image27.jpeg"/><Relationship Id="rId33" Type="http://schemas.openxmlformats.org/officeDocument/2006/relationships/image" Target="../media/image10.jpeg"/><Relationship Id="rId2" Type="http://schemas.openxmlformats.org/officeDocument/2006/relationships/slideLayout" Target="../slideLayouts/slideLayout24.xml"/><Relationship Id="rId16" Type="http://schemas.openxmlformats.org/officeDocument/2006/relationships/image" Target="../media/image18.png"/><Relationship Id="rId20" Type="http://schemas.openxmlformats.org/officeDocument/2006/relationships/image" Target="../media/image22.png"/><Relationship Id="rId29" Type="http://schemas.openxmlformats.org/officeDocument/2006/relationships/image" Target="../media/image14.png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24" Type="http://schemas.openxmlformats.org/officeDocument/2006/relationships/image" Target="../media/image26.png"/><Relationship Id="rId32" Type="http://schemas.openxmlformats.org/officeDocument/2006/relationships/image" Target="../media/image9.png"/><Relationship Id="rId5" Type="http://schemas.openxmlformats.org/officeDocument/2006/relationships/slideLayout" Target="../slideLayouts/slideLayout27.xml"/><Relationship Id="rId15" Type="http://schemas.openxmlformats.org/officeDocument/2006/relationships/image" Target="../media/image17.png"/><Relationship Id="rId23" Type="http://schemas.openxmlformats.org/officeDocument/2006/relationships/image" Target="../media/image25.png"/><Relationship Id="rId28" Type="http://schemas.openxmlformats.org/officeDocument/2006/relationships/image" Target="../media/image15.jpeg"/><Relationship Id="rId36" Type="http://schemas.openxmlformats.org/officeDocument/2006/relationships/image" Target="../media/image13.png"/><Relationship Id="rId10" Type="http://schemas.openxmlformats.org/officeDocument/2006/relationships/slideLayout" Target="../slideLayouts/slideLayout32.xml"/><Relationship Id="rId19" Type="http://schemas.openxmlformats.org/officeDocument/2006/relationships/image" Target="../media/image21.png"/><Relationship Id="rId31" Type="http://schemas.openxmlformats.org/officeDocument/2006/relationships/image" Target="../media/image8.png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image" Target="../media/image2.png"/><Relationship Id="rId22" Type="http://schemas.openxmlformats.org/officeDocument/2006/relationships/image" Target="../media/image24.jpeg"/><Relationship Id="rId27" Type="http://schemas.openxmlformats.org/officeDocument/2006/relationships/image" Target="../media/image6.jpeg"/><Relationship Id="rId30" Type="http://schemas.openxmlformats.org/officeDocument/2006/relationships/image" Target="../media/image7.png"/><Relationship Id="rId35" Type="http://schemas.openxmlformats.org/officeDocument/2006/relationships/image" Target="../media/image12.pn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image" Target="../media/image1.png"/><Relationship Id="rId18" Type="http://schemas.openxmlformats.org/officeDocument/2006/relationships/image" Target="../media/image20.jpeg"/><Relationship Id="rId26" Type="http://schemas.openxmlformats.org/officeDocument/2006/relationships/image" Target="../media/image5.png"/><Relationship Id="rId3" Type="http://schemas.openxmlformats.org/officeDocument/2006/relationships/slideLayout" Target="../slideLayouts/slideLayout36.xml"/><Relationship Id="rId21" Type="http://schemas.openxmlformats.org/officeDocument/2006/relationships/image" Target="../media/image23.png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17" Type="http://schemas.openxmlformats.org/officeDocument/2006/relationships/image" Target="../media/image19.png"/><Relationship Id="rId25" Type="http://schemas.openxmlformats.org/officeDocument/2006/relationships/image" Target="../media/image27.jpeg"/><Relationship Id="rId2" Type="http://schemas.openxmlformats.org/officeDocument/2006/relationships/slideLayout" Target="../slideLayouts/slideLayout35.xml"/><Relationship Id="rId16" Type="http://schemas.openxmlformats.org/officeDocument/2006/relationships/image" Target="../media/image18.png"/><Relationship Id="rId20" Type="http://schemas.openxmlformats.org/officeDocument/2006/relationships/image" Target="../media/image22.png"/><Relationship Id="rId29" Type="http://schemas.openxmlformats.org/officeDocument/2006/relationships/image" Target="../media/image11.png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24" Type="http://schemas.openxmlformats.org/officeDocument/2006/relationships/image" Target="../media/image26.png"/><Relationship Id="rId5" Type="http://schemas.openxmlformats.org/officeDocument/2006/relationships/slideLayout" Target="../slideLayouts/slideLayout38.xml"/><Relationship Id="rId15" Type="http://schemas.openxmlformats.org/officeDocument/2006/relationships/image" Target="../media/image17.png"/><Relationship Id="rId23" Type="http://schemas.openxmlformats.org/officeDocument/2006/relationships/image" Target="../media/image25.png"/><Relationship Id="rId28" Type="http://schemas.openxmlformats.org/officeDocument/2006/relationships/image" Target="../media/image9.png"/><Relationship Id="rId10" Type="http://schemas.openxmlformats.org/officeDocument/2006/relationships/slideLayout" Target="../slideLayouts/slideLayout43.xml"/><Relationship Id="rId19" Type="http://schemas.openxmlformats.org/officeDocument/2006/relationships/image" Target="../media/image21.png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Relationship Id="rId14" Type="http://schemas.openxmlformats.org/officeDocument/2006/relationships/image" Target="../media/image2.png"/><Relationship Id="rId22" Type="http://schemas.openxmlformats.org/officeDocument/2006/relationships/image" Target="../media/image24.jpeg"/><Relationship Id="rId27" Type="http://schemas.openxmlformats.org/officeDocument/2006/relationships/image" Target="../media/image8.png"/><Relationship Id="rId30" Type="http://schemas.openxmlformats.org/officeDocument/2006/relationships/image" Target="../media/image13.png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13" Type="http://schemas.openxmlformats.org/officeDocument/2006/relationships/theme" Target="../theme/theme5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slideLayout" Target="../slideLayouts/slideLayout56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4.xml"/><Relationship Id="rId3" Type="http://schemas.openxmlformats.org/officeDocument/2006/relationships/slideLayout" Target="../slideLayouts/slideLayout59.xml"/><Relationship Id="rId7" Type="http://schemas.openxmlformats.org/officeDocument/2006/relationships/slideLayout" Target="../slideLayouts/slideLayout63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8.xml"/><Relationship Id="rId1" Type="http://schemas.openxmlformats.org/officeDocument/2006/relationships/slideLayout" Target="../slideLayouts/slideLayout57.xml"/><Relationship Id="rId6" Type="http://schemas.openxmlformats.org/officeDocument/2006/relationships/slideLayout" Target="../slideLayouts/slideLayout62.xml"/><Relationship Id="rId11" Type="http://schemas.openxmlformats.org/officeDocument/2006/relationships/slideLayout" Target="../slideLayouts/slideLayout67.xml"/><Relationship Id="rId5" Type="http://schemas.openxmlformats.org/officeDocument/2006/relationships/slideLayout" Target="../slideLayouts/slideLayout61.xml"/><Relationship Id="rId10" Type="http://schemas.openxmlformats.org/officeDocument/2006/relationships/slideLayout" Target="../slideLayouts/slideLayout66.xml"/><Relationship Id="rId4" Type="http://schemas.openxmlformats.org/officeDocument/2006/relationships/slideLayout" Target="../slideLayouts/slideLayout60.xml"/><Relationship Id="rId9" Type="http://schemas.openxmlformats.org/officeDocument/2006/relationships/slideLayout" Target="../slideLayouts/slideLayout6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组合 1"/>
          <p:cNvGrpSpPr>
            <a:grpSpLocks/>
          </p:cNvGrpSpPr>
          <p:nvPr/>
        </p:nvGrpSpPr>
        <p:grpSpPr bwMode="auto">
          <a:xfrm>
            <a:off x="-4763" y="-19050"/>
            <a:ext cx="12249151" cy="7042150"/>
            <a:chOff x="-4763" y="-19050"/>
            <a:chExt cx="9185276" cy="6877050"/>
          </a:xfrm>
        </p:grpSpPr>
        <p:sp>
          <p:nvSpPr>
            <p:cNvPr id="7" name="矩形 6"/>
            <p:cNvSpPr>
              <a:spLocks noChangeArrowheads="1"/>
            </p:cNvSpPr>
            <p:nvPr userDrawn="1"/>
          </p:nvSpPr>
          <p:spPr bwMode="auto">
            <a:xfrm>
              <a:off x="-4763" y="-19050"/>
              <a:ext cx="9143611" cy="6877050"/>
            </a:xfrm>
            <a:prstGeom prst="rect">
              <a:avLst/>
            </a:prstGeom>
            <a:solidFill>
              <a:srgbClr val="F2F2F2">
                <a:alpha val="89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8" name="矩形 7"/>
            <p:cNvSpPr>
              <a:spLocks noChangeArrowheads="1"/>
            </p:cNvSpPr>
            <p:nvPr userDrawn="1"/>
          </p:nvSpPr>
          <p:spPr bwMode="auto">
            <a:xfrm>
              <a:off x="-1" y="621217"/>
              <a:ext cx="9180514" cy="5039966"/>
            </a:xfrm>
            <a:prstGeom prst="rect">
              <a:avLst/>
            </a:prstGeom>
            <a:solidFill>
              <a:srgbClr val="D8D8D8">
                <a:alpha val="14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9" name="矩形 3"/>
            <p:cNvSpPr>
              <a:spLocks noChangeArrowheads="1"/>
            </p:cNvSpPr>
            <p:nvPr userDrawn="1"/>
          </p:nvSpPr>
          <p:spPr bwMode="auto">
            <a:xfrm>
              <a:off x="-1" y="6168125"/>
              <a:ext cx="2327269" cy="178282"/>
            </a:xfrm>
            <a:prstGeom prst="rect">
              <a:avLst/>
            </a:prstGeom>
            <a:solidFill>
              <a:srgbClr val="F79646">
                <a:alpha val="95999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0" name="矩形 8"/>
            <p:cNvSpPr>
              <a:spLocks noChangeArrowheads="1"/>
            </p:cNvSpPr>
            <p:nvPr userDrawn="1"/>
          </p:nvSpPr>
          <p:spPr bwMode="auto">
            <a:xfrm>
              <a:off x="2327269" y="6168125"/>
              <a:ext cx="2260607" cy="178282"/>
            </a:xfrm>
            <a:prstGeom prst="rect">
              <a:avLst/>
            </a:prstGeom>
            <a:solidFill>
              <a:srgbClr val="4BACC6">
                <a:alpha val="89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1" name="矩形 9"/>
            <p:cNvSpPr>
              <a:spLocks noChangeArrowheads="1"/>
            </p:cNvSpPr>
            <p:nvPr userDrawn="1"/>
          </p:nvSpPr>
          <p:spPr bwMode="auto">
            <a:xfrm>
              <a:off x="4587875" y="6168125"/>
              <a:ext cx="2260606" cy="178282"/>
            </a:xfrm>
            <a:prstGeom prst="rect">
              <a:avLst/>
            </a:prstGeom>
            <a:solidFill>
              <a:srgbClr val="C0504D">
                <a:alpha val="93999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2" name="矩形 10"/>
            <p:cNvSpPr>
              <a:spLocks noChangeArrowheads="1"/>
            </p:cNvSpPr>
            <p:nvPr userDrawn="1"/>
          </p:nvSpPr>
          <p:spPr bwMode="auto">
            <a:xfrm>
              <a:off x="6848481" y="6168125"/>
              <a:ext cx="2295128" cy="178282"/>
            </a:xfrm>
            <a:prstGeom prst="rect">
              <a:avLst/>
            </a:prstGeom>
            <a:solidFill>
              <a:srgbClr val="000000">
                <a:alpha val="34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3" name="矩形 6"/>
            <p:cNvSpPr>
              <a:spLocks noChangeArrowheads="1"/>
            </p:cNvSpPr>
            <p:nvPr userDrawn="1"/>
          </p:nvSpPr>
          <p:spPr bwMode="auto">
            <a:xfrm>
              <a:off x="-1" y="247598"/>
              <a:ext cx="2260606" cy="71313"/>
            </a:xfrm>
            <a:prstGeom prst="rect">
              <a:avLst/>
            </a:prstGeom>
            <a:solidFill>
              <a:srgbClr val="F79646">
                <a:alpha val="95999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4" name="矩形 7"/>
            <p:cNvSpPr>
              <a:spLocks noChangeArrowheads="1"/>
            </p:cNvSpPr>
            <p:nvPr userDrawn="1"/>
          </p:nvSpPr>
          <p:spPr bwMode="auto">
            <a:xfrm>
              <a:off x="2260605" y="247598"/>
              <a:ext cx="2260607" cy="71313"/>
            </a:xfrm>
            <a:prstGeom prst="rect">
              <a:avLst/>
            </a:prstGeom>
            <a:solidFill>
              <a:srgbClr val="4BACC6">
                <a:alpha val="89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5" name="矩形 12"/>
            <p:cNvSpPr>
              <a:spLocks noChangeArrowheads="1"/>
            </p:cNvSpPr>
            <p:nvPr userDrawn="1"/>
          </p:nvSpPr>
          <p:spPr bwMode="auto">
            <a:xfrm>
              <a:off x="4521212" y="247598"/>
              <a:ext cx="2260606" cy="71313"/>
            </a:xfrm>
            <a:prstGeom prst="rect">
              <a:avLst/>
            </a:prstGeom>
            <a:solidFill>
              <a:srgbClr val="C0504D">
                <a:alpha val="93999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6" name="矩形 13"/>
            <p:cNvSpPr>
              <a:spLocks noChangeArrowheads="1"/>
            </p:cNvSpPr>
            <p:nvPr userDrawn="1"/>
          </p:nvSpPr>
          <p:spPr bwMode="auto">
            <a:xfrm>
              <a:off x="6781818" y="247598"/>
              <a:ext cx="2361792" cy="71313"/>
            </a:xfrm>
            <a:prstGeom prst="rect">
              <a:avLst/>
            </a:prstGeom>
            <a:solidFill>
              <a:srgbClr val="000000">
                <a:alpha val="34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9414" r:id="rId1"/>
    <p:sldLayoutId id="2147489415" r:id="rId2"/>
    <p:sldLayoutId id="2147489416" r:id="rId3"/>
    <p:sldLayoutId id="2147489417" r:id="rId4"/>
    <p:sldLayoutId id="2147489418" r:id="rId5"/>
    <p:sldLayoutId id="2147489419" r:id="rId6"/>
    <p:sldLayoutId id="2147489420" r:id="rId7"/>
    <p:sldLayoutId id="2147489421" r:id="rId8"/>
    <p:sldLayoutId id="2147489422" r:id="rId9"/>
    <p:sldLayoutId id="2147489423" r:id="rId10"/>
    <p:sldLayoutId id="2147489424" r:id="rId11"/>
  </p:sldLayoutIdLst>
  <p:transition spd="slow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0" name="组合 6"/>
          <p:cNvGrpSpPr>
            <a:grpSpLocks/>
          </p:cNvGrpSpPr>
          <p:nvPr/>
        </p:nvGrpSpPr>
        <p:grpSpPr bwMode="auto">
          <a:xfrm>
            <a:off x="-212725" y="-28575"/>
            <a:ext cx="12501563" cy="6964363"/>
            <a:chOff x="-232232" y="-159654"/>
            <a:chExt cx="9376230" cy="6964589"/>
          </a:xfrm>
        </p:grpSpPr>
        <p:pic>
          <p:nvPicPr>
            <p:cNvPr id="2072" name="图片 7"/>
            <p:cNvPicPr>
              <a:picLocks noChangeAspect="1"/>
            </p:cNvPicPr>
            <p:nvPr/>
          </p:nvPicPr>
          <p:blipFill>
            <a:blip r:embed="rId13" cstate="print"/>
            <a:srcRect/>
            <a:stretch>
              <a:fillRect/>
            </a:stretch>
          </p:blipFill>
          <p:spPr bwMode="auto">
            <a:xfrm>
              <a:off x="-232232" y="-159654"/>
              <a:ext cx="9376229" cy="696458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73" name="图片 8"/>
            <p:cNvPicPr>
              <a:picLocks noChangeAspect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4574951" y="-116113"/>
              <a:ext cx="4569047" cy="5076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74" name="图片 9"/>
            <p:cNvPicPr>
              <a:picLocks noChangeAspect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-138008" y="16916"/>
              <a:ext cx="415238" cy="158663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2051" name="图片 5"/>
          <p:cNvPicPr>
            <a:picLocks noChangeAspect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239713" y="1876425"/>
            <a:ext cx="73025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图片 10"/>
          <p:cNvPicPr>
            <a:picLocks noChangeAspect="1"/>
          </p:cNvPicPr>
          <p:nvPr/>
        </p:nvPicPr>
        <p:blipFill>
          <a:blip r:embed="rId16" cstate="print"/>
          <a:srcRect t="12482"/>
          <a:stretch>
            <a:fillRect/>
          </a:stretch>
        </p:blipFill>
        <p:spPr bwMode="auto">
          <a:xfrm>
            <a:off x="7561263" y="4037013"/>
            <a:ext cx="1327150" cy="795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图片 11"/>
          <p:cNvPicPr>
            <a:picLocks noChangeAspect="1"/>
          </p:cNvPicPr>
          <p:nvPr/>
        </p:nvPicPr>
        <p:blipFill rotWithShape="1">
          <a:blip r:embed="rId16" cstate="print"/>
          <a:srcRect t="12482"/>
          <a:stretch/>
        </p:blipFill>
        <p:spPr>
          <a:xfrm>
            <a:off x="7652903" y="4037185"/>
            <a:ext cx="1325995" cy="794797"/>
          </a:xfrm>
          <a:prstGeom prst="ellipse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16" cstate="print"/>
          <a:stretch>
            <a:fillRect/>
          </a:stretch>
        </p:blipFill>
        <p:spPr>
          <a:xfrm>
            <a:off x="7575355" y="3966231"/>
            <a:ext cx="1282700" cy="790575"/>
          </a:xfrm>
          <a:prstGeom prst="ellipse">
            <a:avLst/>
          </a:prstGeom>
        </p:spPr>
      </p:pic>
      <p:pic>
        <p:nvPicPr>
          <p:cNvPr id="2055" name="图片 16"/>
          <p:cNvPicPr>
            <a:picLocks noChangeAspect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-167860">
            <a:off x="2855913" y="3957638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6" name="Picture 4" descr="画儿"/>
          <p:cNvPicPr>
            <a:picLocks noChangeAspect="1" noChangeArrowheads="1"/>
          </p:cNvPicPr>
          <p:nvPr/>
        </p:nvPicPr>
        <p:blipFill>
          <a:blip r:embed="rId1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6615" t="6876" r="6429" b="5901"/>
          <a:stretch>
            <a:fillRect/>
          </a:stretch>
        </p:blipFill>
        <p:spPr bwMode="auto">
          <a:xfrm rot="4001914">
            <a:off x="3832225" y="2027238"/>
            <a:ext cx="498475" cy="97472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pic>
        <p:nvPicPr>
          <p:cNvPr id="2057" name="图片 14"/>
          <p:cNvPicPr>
            <a:picLocks noChangeAspect="1"/>
          </p:cNvPicPr>
          <p:nvPr/>
        </p:nvPicPr>
        <p:blipFill>
          <a:blip r:embed="rId19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383088" y="3751263"/>
            <a:ext cx="1030287" cy="94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8" name="图片 5"/>
          <p:cNvPicPr>
            <a:picLocks noChangeAspect="1"/>
          </p:cNvPicPr>
          <p:nvPr/>
        </p:nvPicPr>
        <p:blipFill>
          <a:blip r:embed="rId20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64175" y="2141538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9" name="图片 1"/>
          <p:cNvPicPr>
            <a:picLocks noChangeAspect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10218738" y="2486025"/>
            <a:ext cx="1841500" cy="262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0" name="Picture 5" descr="书"/>
          <p:cNvPicPr>
            <a:picLocks noChangeAspect="1" noChangeArrowheads="1"/>
          </p:cNvPicPr>
          <p:nvPr/>
        </p:nvPicPr>
        <p:blipFill>
          <a:blip r:embed="rId2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660000">
            <a:off x="9293225" y="3551238"/>
            <a:ext cx="620713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1" name="图片 11"/>
          <p:cNvPicPr>
            <a:picLocks noChangeAspect="1"/>
          </p:cNvPicPr>
          <p:nvPr/>
        </p:nvPicPr>
        <p:blipFill>
          <a:blip r:embed="rId23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647113" y="4306888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图片 4"/>
          <p:cNvPicPr>
            <a:picLocks noChangeAspect="1"/>
          </p:cNvPicPr>
          <p:nvPr/>
        </p:nvPicPr>
        <p:blipFill>
          <a:blip r:embed="rId24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987800" y="1876425"/>
            <a:ext cx="1689100" cy="1227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3" name="图片 21"/>
          <p:cNvPicPr>
            <a:picLocks noChangeAspect="1"/>
          </p:cNvPicPr>
          <p:nvPr/>
        </p:nvPicPr>
        <p:blipFill>
          <a:blip r:embed="rId25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5088" y="1622425"/>
            <a:ext cx="2568575" cy="242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4" name="图片 22"/>
          <p:cNvPicPr>
            <a:picLocks noChangeAspect="1"/>
          </p:cNvPicPr>
          <p:nvPr/>
        </p:nvPicPr>
        <p:blipFill>
          <a:blip r:embed="rId16" cstate="print"/>
          <a:srcRect t="-5524"/>
          <a:stretch>
            <a:fillRect/>
          </a:stretch>
        </p:blipFill>
        <p:spPr bwMode="auto">
          <a:xfrm>
            <a:off x="2819400" y="3016250"/>
            <a:ext cx="1417638" cy="868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5" name="图片 23"/>
          <p:cNvPicPr>
            <a:picLocks noChangeAspect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4044950" y="3062288"/>
            <a:ext cx="1362075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6" name="图片 24"/>
          <p:cNvPicPr>
            <a:picLocks noChangeAspect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5300663" y="3503613"/>
            <a:ext cx="1252537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7" name="图片 25"/>
          <p:cNvPicPr>
            <a:picLocks noChangeAspect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6442075" y="3919538"/>
            <a:ext cx="1338263" cy="895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8" name="图片 1"/>
          <p:cNvPicPr>
            <a:picLocks noChangeAspect="1" noChangeArrowheads="1"/>
          </p:cNvPicPr>
          <p:nvPr/>
        </p:nvPicPr>
        <p:blipFill>
          <a:blip r:embed="rId26" cstate="print">
            <a:clrChange>
              <a:clrFrom>
                <a:srgbClr val="FFF9F2"/>
              </a:clrFrom>
              <a:clrTo>
                <a:srgbClr val="FFF9F2">
                  <a:alpha val="0"/>
                </a:srgbClr>
              </a:clrTo>
            </a:clrChange>
          </a:blip>
          <a:srcRect l="3503" t="8031" r="7834" b="28464"/>
          <a:stretch>
            <a:fillRect/>
          </a:stretch>
        </p:blipFill>
        <p:spPr bwMode="auto">
          <a:xfrm>
            <a:off x="6534150" y="4602163"/>
            <a:ext cx="796925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9" name="Picture 8" descr="纸箱子"/>
          <p:cNvPicPr>
            <a:picLocks noChangeAspect="1" noChangeArrowheads="1"/>
          </p:cNvPicPr>
          <p:nvPr/>
        </p:nvPicPr>
        <p:blipFill>
          <a:blip r:embed="rId27" cstate="print">
            <a:clrChange>
              <a:clrFrom>
                <a:srgbClr val="FFFDFA"/>
              </a:clrFrom>
              <a:clrTo>
                <a:srgbClr val="FFFDFA">
                  <a:alpha val="0"/>
                </a:srgbClr>
              </a:clrTo>
            </a:clrChange>
          </a:blip>
          <a:srcRect l="67061" t="3459" r="1027" b="68901"/>
          <a:stretch>
            <a:fillRect/>
          </a:stretch>
        </p:blipFill>
        <p:spPr bwMode="auto">
          <a:xfrm>
            <a:off x="7123113" y="3708400"/>
            <a:ext cx="2538412" cy="1306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70" name="图片 28"/>
          <p:cNvPicPr>
            <a:picLocks noChangeAspect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9859963" y="3152775"/>
            <a:ext cx="458787" cy="59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" name="梯形 29"/>
          <p:cNvSpPr/>
          <p:nvPr/>
        </p:nvSpPr>
        <p:spPr>
          <a:xfrm rot="12584178">
            <a:off x="2149475" y="2768600"/>
            <a:ext cx="852488" cy="144463"/>
          </a:xfrm>
          <a:prstGeom prst="trapezoid">
            <a:avLst>
              <a:gd name="adj" fmla="val 64630"/>
            </a:avLst>
          </a:prstGeom>
          <a:solidFill>
            <a:srgbClr val="38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9425" r:id="rId1"/>
    <p:sldLayoutId id="2147489426" r:id="rId2"/>
    <p:sldLayoutId id="2147489427" r:id="rId3"/>
    <p:sldLayoutId id="2147489428" r:id="rId4"/>
    <p:sldLayoutId id="2147489429" r:id="rId5"/>
    <p:sldLayoutId id="2147489430" r:id="rId6"/>
    <p:sldLayoutId id="2147489431" r:id="rId7"/>
    <p:sldLayoutId id="2147489432" r:id="rId8"/>
    <p:sldLayoutId id="2147489433" r:id="rId9"/>
    <p:sldLayoutId id="2147489434" r:id="rId10"/>
    <p:sldLayoutId id="214748943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2.22222E-6 L 0.17448 0.2256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646" y="113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4" name="组合 55"/>
          <p:cNvGrpSpPr>
            <a:grpSpLocks/>
          </p:cNvGrpSpPr>
          <p:nvPr/>
        </p:nvGrpSpPr>
        <p:grpSpPr bwMode="auto">
          <a:xfrm rot="9684734">
            <a:off x="33338" y="-1398588"/>
            <a:ext cx="11934825" cy="9375776"/>
            <a:chOff x="710400" y="-2376019"/>
            <a:chExt cx="8950249" cy="9376229"/>
          </a:xfrm>
        </p:grpSpPr>
        <p:grpSp>
          <p:nvGrpSpPr>
            <p:cNvPr id="3086" name="组合 53"/>
            <p:cNvGrpSpPr>
              <a:grpSpLocks/>
            </p:cNvGrpSpPr>
            <p:nvPr userDrawn="1"/>
          </p:nvGrpSpPr>
          <p:grpSpPr bwMode="auto">
            <a:xfrm rot="-2136584">
              <a:off x="1726934" y="-2376019"/>
              <a:ext cx="7933715" cy="9376229"/>
              <a:chOff x="82930" y="-1121773"/>
              <a:chExt cx="7933715" cy="9376229"/>
            </a:xfrm>
          </p:grpSpPr>
          <p:grpSp>
            <p:nvGrpSpPr>
              <p:cNvPr id="3088" name="组合 51"/>
              <p:cNvGrpSpPr>
                <a:grpSpLocks/>
              </p:cNvGrpSpPr>
              <p:nvPr userDrawn="1"/>
            </p:nvGrpSpPr>
            <p:grpSpPr bwMode="auto">
              <a:xfrm rot="-479667">
                <a:off x="82930" y="-1121773"/>
                <a:ext cx="7933715" cy="9376229"/>
                <a:chOff x="92167" y="-1149482"/>
                <a:chExt cx="7933715" cy="9376229"/>
              </a:xfrm>
            </p:grpSpPr>
            <p:grpSp>
              <p:nvGrpSpPr>
                <p:cNvPr id="3090" name="组合 43"/>
                <p:cNvGrpSpPr>
                  <a:grpSpLocks/>
                </p:cNvGrpSpPr>
                <p:nvPr userDrawn="1"/>
              </p:nvGrpSpPr>
              <p:grpSpPr bwMode="auto">
                <a:xfrm rot="-3317749">
                  <a:off x="-629090" y="-428225"/>
                  <a:ext cx="9376229" cy="7933715"/>
                  <a:chOff x="-629090" y="-428225"/>
                  <a:chExt cx="9376229" cy="7933715"/>
                </a:xfrm>
              </p:grpSpPr>
              <p:grpSp>
                <p:nvGrpSpPr>
                  <p:cNvPr id="3094" name="组合 41"/>
                  <p:cNvGrpSpPr>
                    <a:grpSpLocks/>
                  </p:cNvGrpSpPr>
                  <p:nvPr userDrawn="1"/>
                </p:nvGrpSpPr>
                <p:grpSpPr bwMode="auto">
                  <a:xfrm rot="1051382">
                    <a:off x="-629090" y="-428225"/>
                    <a:ext cx="9376229" cy="7933715"/>
                    <a:chOff x="-629090" y="-428225"/>
                    <a:chExt cx="9376229" cy="7933715"/>
                  </a:xfrm>
                </p:grpSpPr>
                <p:grpSp>
                  <p:nvGrpSpPr>
                    <p:cNvPr id="3096" name="组合 39"/>
                    <p:cNvGrpSpPr>
                      <a:grpSpLocks/>
                    </p:cNvGrpSpPr>
                    <p:nvPr userDrawn="1"/>
                  </p:nvGrpSpPr>
                  <p:grpSpPr bwMode="auto">
                    <a:xfrm rot="601921">
                      <a:off x="-629090" y="-428225"/>
                      <a:ext cx="9376229" cy="7933715"/>
                      <a:chOff x="-675270" y="-397912"/>
                      <a:chExt cx="9376229" cy="7933715"/>
                    </a:xfrm>
                  </p:grpSpPr>
                  <p:grpSp>
                    <p:nvGrpSpPr>
                      <p:cNvPr id="3098" name="组合 37"/>
                      <p:cNvGrpSpPr>
                        <a:grpSpLocks/>
                      </p:cNvGrpSpPr>
                      <p:nvPr userDrawn="1"/>
                    </p:nvGrpSpPr>
                    <p:grpSpPr bwMode="auto">
                      <a:xfrm rot="-5400000">
                        <a:off x="45987" y="-1119169"/>
                        <a:ext cx="7933715" cy="9376229"/>
                        <a:chOff x="36751" y="-1116788"/>
                        <a:chExt cx="7933715" cy="9376229"/>
                      </a:xfrm>
                    </p:grpSpPr>
                    <p:grpSp>
                      <p:nvGrpSpPr>
                        <p:cNvPr id="3100" name="组合 31"/>
                        <p:cNvGrpSpPr>
                          <a:grpSpLocks/>
                        </p:cNvGrpSpPr>
                        <p:nvPr userDrawn="1"/>
                      </p:nvGrpSpPr>
                      <p:grpSpPr bwMode="auto">
                        <a:xfrm rot="3973089">
                          <a:off x="-199943" y="89032"/>
                          <a:ext cx="9376229" cy="6964589"/>
                          <a:chOff x="-1018649" y="-29029"/>
                          <a:chExt cx="9376229" cy="6964589"/>
                        </a:xfrm>
                      </p:grpSpPr>
                      <p:grpSp>
                        <p:nvGrpSpPr>
                          <p:cNvPr id="3102" name="组合 2"/>
                          <p:cNvGrpSpPr>
                            <a:grpSpLocks/>
                          </p:cNvGrpSpPr>
                          <p:nvPr userDrawn="1"/>
                        </p:nvGrpSpPr>
                        <p:grpSpPr bwMode="auto">
                          <a:xfrm rot="-7754967">
                            <a:off x="187171" y="-1234849"/>
                            <a:ext cx="6964589" cy="9376229"/>
                            <a:chOff x="187173" y="-1234849"/>
                            <a:chExt cx="6964589" cy="9376229"/>
                          </a:xfrm>
                        </p:grpSpPr>
                        <p:grpSp>
                          <p:nvGrpSpPr>
                            <p:cNvPr id="3105" name="组合 6"/>
                            <p:cNvGrpSpPr>
                              <a:grpSpLocks/>
                            </p:cNvGrpSpPr>
                            <p:nvPr userDrawn="1"/>
                          </p:nvGrpSpPr>
                          <p:grpSpPr bwMode="auto">
                            <a:xfrm rot="3780253">
                              <a:off x="-1018647" y="-29029"/>
                              <a:ext cx="9376229" cy="6964589"/>
                              <a:chOff x="-232231" y="-159654"/>
                              <a:chExt cx="9376229" cy="6964589"/>
                            </a:xfrm>
                          </p:grpSpPr>
                          <p:pic>
                            <p:nvPicPr>
                              <p:cNvPr id="3107" name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3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232231" y="-159654"/>
                                <a:ext cx="9376229" cy="696458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3108" name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4574951" y="-116113"/>
                                <a:ext cx="4569047" cy="507633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3109" name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138008" y="16916"/>
                                <a:ext cx="415238" cy="158663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</p:grpSp>
                        <p:pic>
                          <p:nvPicPr>
                            <p:cNvPr id="3106" name="图片 1"/>
                            <p:cNvPicPr>
                              <a:picLocks noChangeAspect="1"/>
                            </p:cNvPicPr>
                            <p:nvPr userDrawn="1"/>
                          </p:nvPicPr>
                          <p:blipFill>
                            <a:blip r:embed="rId15" cstate="print"/>
                            <a:srcRect/>
                            <a:stretch>
                              <a:fillRect/>
                            </a:stretch>
                          </p:blipFill>
                          <p:spPr bwMode="auto">
                            <a:xfrm>
                              <a:off x="2885771" y="1247054"/>
                              <a:ext cx="257175" cy="4017674"/>
                            </a:xfrm>
                            <a:prstGeom prst="rect">
                              <a:avLst/>
                            </a:prstGeom>
                            <a:noFill/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</p:pic>
                      </p:grpSp>
                      <p:pic>
                        <p:nvPicPr>
                          <p:cNvPr id="3103" name="图片 3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6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921275" y="1802062"/>
                            <a:ext cx="333375" cy="151447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  <p:pic>
                        <p:nvPicPr>
                          <p:cNvPr id="3104" name="图片 30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7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506914" y="2559300"/>
                            <a:ext cx="1061190" cy="168592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</p:grpSp>
                    <p:pic>
                      <p:nvPicPr>
                        <p:cNvPr id="3101" name="图片 36"/>
                        <p:cNvPicPr>
                          <a:picLocks noChangeAspect="1"/>
                        </p:cNvPicPr>
                        <p:nvPr userDrawn="1"/>
                      </p:nvPicPr>
                      <p:blipFill>
                        <a:blip r:embed="rId18" cstate="print"/>
                        <a:srcRect/>
                        <a:stretch>
                          <a:fillRect/>
                        </a:stretch>
                      </p:blipFill>
                      <p:spPr bwMode="auto">
                        <a:xfrm rot="1627250">
                          <a:off x="36751" y="2322588"/>
                          <a:ext cx="1609725" cy="15240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</p:pic>
                  </p:grpSp>
                  <p:pic>
                    <p:nvPicPr>
                      <p:cNvPr id="3099" name="图片 38"/>
                      <p:cNvPicPr>
                        <a:picLocks noChangeAspect="1"/>
                      </p:cNvPicPr>
                      <p:nvPr userDrawn="1"/>
                    </p:nvPicPr>
                    <p:blipFill>
                      <a:blip r:embed="rId19" cstate="print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731" y="5616468"/>
                        <a:ext cx="1000270" cy="38100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p:spPr>
                  </p:pic>
                </p:grpSp>
                <p:pic>
                  <p:nvPicPr>
                    <p:cNvPr id="3097" name="图片 40"/>
                    <p:cNvPicPr>
                      <a:picLocks noChangeAspect="1"/>
                    </p:cNvPicPr>
                    <p:nvPr userDrawn="1"/>
                  </p:nvPicPr>
                  <p:blipFill>
                    <a:blip r:embed="rId20" cstate="print"/>
                    <a:srcRect/>
                    <a:stretch>
                      <a:fillRect/>
                    </a:stretch>
                  </p:blipFill>
                  <p:spPr bwMode="auto">
                    <a:xfrm rot="1072378" flipH="1">
                      <a:off x="2945750" y="5276159"/>
                      <a:ext cx="352336" cy="224677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</p:spPr>
                </p:pic>
              </p:grpSp>
              <p:pic>
                <p:nvPicPr>
                  <p:cNvPr id="3095" name="图片 42"/>
                  <p:cNvPicPr>
                    <a:picLocks noChangeAspect="1"/>
                  </p:cNvPicPr>
                  <p:nvPr userDrawn="1"/>
                </p:nvPicPr>
                <p:blipFill>
                  <a:blip r:embed="rId21" cstate="print"/>
                  <a:srcRect/>
                  <a:stretch>
                    <a:fillRect/>
                  </a:stretch>
                </p:blipFill>
                <p:spPr bwMode="auto">
                  <a:xfrm rot="-297708">
                    <a:off x="2759164" y="4828529"/>
                    <a:ext cx="285750" cy="332252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</p:grpSp>
            <p:pic>
              <p:nvPicPr>
                <p:cNvPr id="3091" name="图片 44"/>
                <p:cNvPicPr>
                  <a:picLocks noChangeAspect="1"/>
                </p:cNvPicPr>
                <p:nvPr userDrawn="1"/>
              </p:nvPicPr>
              <p:blipFill>
                <a:blip r:embed="rId22" cstate="print"/>
                <a:srcRect/>
                <a:stretch>
                  <a:fillRect/>
                </a:stretch>
              </p:blipFill>
              <p:spPr bwMode="auto">
                <a:xfrm>
                  <a:off x="3303098" y="473793"/>
                  <a:ext cx="209550" cy="94297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092" name="图片 49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rcRect/>
                <a:stretch>
                  <a:fillRect/>
                </a:stretch>
              </p:blipFill>
              <p:spPr bwMode="auto">
                <a:xfrm rot="-192092">
                  <a:off x="3070145" y="637317"/>
                  <a:ext cx="227667" cy="122926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51" name="图片 50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tretch>
                  <a:fillRect/>
                </a:stretch>
              </p:blipFill>
              <p:spPr>
                <a:xfrm rot="13322952" flipV="1">
                  <a:off x="3070405" y="710668"/>
                  <a:ext cx="312621" cy="118251"/>
                </a:xfrm>
                <a:prstGeom prst="trapezoid">
                  <a:avLst>
                    <a:gd name="adj" fmla="val 76515"/>
                  </a:avLst>
                </a:prstGeom>
              </p:spPr>
            </p:pic>
          </p:grpSp>
          <p:pic>
            <p:nvPicPr>
              <p:cNvPr id="3089" name="图片 52"/>
              <p:cNvPicPr>
                <a:picLocks noChangeAspect="1"/>
              </p:cNvPicPr>
              <p:nvPr userDrawn="1"/>
            </p:nvPicPr>
            <p:blipFill>
              <a:blip r:embed="rId24" cstate="print"/>
              <a:srcRect/>
              <a:stretch>
                <a:fillRect/>
              </a:stretch>
            </p:blipFill>
            <p:spPr bwMode="auto">
              <a:xfrm>
                <a:off x="2344123" y="657147"/>
                <a:ext cx="320561" cy="2724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pic>
          <p:nvPicPr>
            <p:cNvPr id="55" name="图片 54"/>
            <p:cNvPicPr>
              <a:picLocks noChangeAspect="1"/>
            </p:cNvPicPr>
            <p:nvPr userDrawn="1"/>
          </p:nvPicPr>
          <p:blipFill>
            <a:blip r:embed="rId25" cstate="print"/>
            <a:stretch>
              <a:fillRect/>
            </a:stretch>
          </p:blipFill>
          <p:spPr>
            <a:xfrm rot="21094279">
              <a:off x="710400" y="1070305"/>
              <a:ext cx="1938935" cy="132200"/>
            </a:xfrm>
            <a:prstGeom prst="trapezoid">
              <a:avLst/>
            </a:prstGeom>
          </p:spPr>
        </p:pic>
      </p:grpSp>
      <p:pic>
        <p:nvPicPr>
          <p:cNvPr id="3075" name="图片 56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 rot="-167860">
            <a:off x="2828925" y="3937000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 descr="画儿"/>
          <p:cNvPicPr>
            <a:picLocks noChangeAspect="1" noChangeArrowheads="1"/>
          </p:cNvPicPr>
          <p:nvPr/>
        </p:nvPicPr>
        <p:blipFill>
          <a:blip r:embed="rId2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6615" t="6876" r="6429" b="5901"/>
          <a:stretch>
            <a:fillRect/>
          </a:stretch>
        </p:blipFill>
        <p:spPr bwMode="auto">
          <a:xfrm rot="4001915">
            <a:off x="3853656" y="2093119"/>
            <a:ext cx="498475" cy="97313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pic>
        <p:nvPicPr>
          <p:cNvPr id="3077" name="Picture 8" descr="纸箱子"/>
          <p:cNvPicPr>
            <a:picLocks noChangeAspect="1" noChangeArrowheads="1"/>
          </p:cNvPicPr>
          <p:nvPr/>
        </p:nvPicPr>
        <p:blipFill>
          <a:blip r:embed="rId28" cstate="print">
            <a:clrChange>
              <a:clrFrom>
                <a:srgbClr val="FFFDFA"/>
              </a:clrFrom>
              <a:clrTo>
                <a:srgbClr val="FFFDFA">
                  <a:alpha val="0"/>
                </a:srgbClr>
              </a:clrTo>
            </a:clrChange>
          </a:blip>
          <a:srcRect l="67061" t="3458" r="1027" b="68900"/>
          <a:stretch>
            <a:fillRect/>
          </a:stretch>
        </p:blipFill>
        <p:spPr bwMode="auto">
          <a:xfrm>
            <a:off x="6492875" y="5181600"/>
            <a:ext cx="2536825" cy="1304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图片 59"/>
          <p:cNvPicPr>
            <a:picLocks noChangeAspect="1" noChangeArrowheads="1"/>
          </p:cNvPicPr>
          <p:nvPr/>
        </p:nvPicPr>
        <p:blipFill>
          <a:blip r:embed="rId29" cstate="print">
            <a:clrChange>
              <a:clrFrom>
                <a:srgbClr val="FFF9F2"/>
              </a:clrFrom>
              <a:clrTo>
                <a:srgbClr val="FFF9F2">
                  <a:alpha val="0"/>
                </a:srgbClr>
              </a:clrTo>
            </a:clrChange>
          </a:blip>
          <a:srcRect l="3502" t="8031" r="7834" b="28464"/>
          <a:stretch>
            <a:fillRect/>
          </a:stretch>
        </p:blipFill>
        <p:spPr bwMode="auto">
          <a:xfrm>
            <a:off x="6492875" y="4748213"/>
            <a:ext cx="795338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9" name="图片 60"/>
          <p:cNvPicPr>
            <a:picLocks noChangeAspect="1" noChangeArrowheads="1"/>
          </p:cNvPicPr>
          <p:nvPr/>
        </p:nvPicPr>
        <p:blipFill>
          <a:blip r:embed="rId30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403725" y="3817938"/>
            <a:ext cx="1031875" cy="94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0" name="图片 61"/>
          <p:cNvPicPr>
            <a:picLocks noChangeAspect="1" noChangeArrowheads="1"/>
          </p:cNvPicPr>
          <p:nvPr/>
        </p:nvPicPr>
        <p:blipFill>
          <a:blip r:embed="rId31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86400" y="2208213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1" name="图片 62"/>
          <p:cNvPicPr>
            <a:picLocks noChangeAspect="1" noChangeArrowheads="1"/>
          </p:cNvPicPr>
          <p:nvPr/>
        </p:nvPicPr>
        <p:blipFill>
          <a:blip r:embed="rId32" cstate="print"/>
          <a:srcRect/>
          <a:stretch>
            <a:fillRect/>
          </a:stretch>
        </p:blipFill>
        <p:spPr bwMode="auto">
          <a:xfrm>
            <a:off x="10240963" y="2327275"/>
            <a:ext cx="1841500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2" name="Picture 5" descr="书"/>
          <p:cNvPicPr>
            <a:picLocks noChangeAspect="1" noChangeArrowheads="1"/>
          </p:cNvPicPr>
          <p:nvPr/>
        </p:nvPicPr>
        <p:blipFill>
          <a:blip r:embed="rId3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660000">
            <a:off x="8562975" y="3248025"/>
            <a:ext cx="619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3" name="图片 64"/>
          <p:cNvPicPr>
            <a:picLocks noChangeAspect="1" noChangeArrowheads="1"/>
          </p:cNvPicPr>
          <p:nvPr/>
        </p:nvPicPr>
        <p:blipFill>
          <a:blip r:embed="rId34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759825" y="4362450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4" name="图片 65"/>
          <p:cNvPicPr>
            <a:picLocks noChangeAspect="1" noChangeArrowheads="1"/>
          </p:cNvPicPr>
          <p:nvPr/>
        </p:nvPicPr>
        <p:blipFill>
          <a:blip r:embed="rId35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102100" y="1936750"/>
            <a:ext cx="1689100" cy="122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5" name="图片 66"/>
          <p:cNvPicPr>
            <a:picLocks noChangeAspect="1" noChangeArrowheads="1"/>
          </p:cNvPicPr>
          <p:nvPr/>
        </p:nvPicPr>
        <p:blipFill>
          <a:blip r:embed="rId36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-57150" y="1787525"/>
            <a:ext cx="2474913" cy="233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9436" r:id="rId1"/>
    <p:sldLayoutId id="2147489437" r:id="rId2"/>
    <p:sldLayoutId id="2147489438" r:id="rId3"/>
    <p:sldLayoutId id="2147489439" r:id="rId4"/>
    <p:sldLayoutId id="2147489440" r:id="rId5"/>
    <p:sldLayoutId id="2147489441" r:id="rId6"/>
    <p:sldLayoutId id="2147489442" r:id="rId7"/>
    <p:sldLayoutId id="2147489443" r:id="rId8"/>
    <p:sldLayoutId id="2147489444" r:id="rId9"/>
    <p:sldLayoutId id="2147489445" r:id="rId10"/>
    <p:sldLayoutId id="2147489446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98" name="组合 55"/>
          <p:cNvGrpSpPr>
            <a:grpSpLocks/>
          </p:cNvGrpSpPr>
          <p:nvPr/>
        </p:nvGrpSpPr>
        <p:grpSpPr bwMode="auto">
          <a:xfrm rot="9684734">
            <a:off x="33338" y="-1398588"/>
            <a:ext cx="11934825" cy="9375776"/>
            <a:chOff x="710400" y="-2376019"/>
            <a:chExt cx="8950249" cy="9376229"/>
          </a:xfrm>
        </p:grpSpPr>
        <p:grpSp>
          <p:nvGrpSpPr>
            <p:cNvPr id="4104" name="组合 53"/>
            <p:cNvGrpSpPr>
              <a:grpSpLocks/>
            </p:cNvGrpSpPr>
            <p:nvPr userDrawn="1"/>
          </p:nvGrpSpPr>
          <p:grpSpPr bwMode="auto">
            <a:xfrm rot="-2136584">
              <a:off x="1726934" y="-2376019"/>
              <a:ext cx="7933715" cy="9376229"/>
              <a:chOff x="82930" y="-1121773"/>
              <a:chExt cx="7933715" cy="9376229"/>
            </a:xfrm>
          </p:grpSpPr>
          <p:grpSp>
            <p:nvGrpSpPr>
              <p:cNvPr id="4106" name="组合 51"/>
              <p:cNvGrpSpPr>
                <a:grpSpLocks/>
              </p:cNvGrpSpPr>
              <p:nvPr userDrawn="1"/>
            </p:nvGrpSpPr>
            <p:grpSpPr bwMode="auto">
              <a:xfrm rot="-479667">
                <a:off x="82930" y="-1121773"/>
                <a:ext cx="7933715" cy="9376229"/>
                <a:chOff x="92167" y="-1149482"/>
                <a:chExt cx="7933715" cy="9376229"/>
              </a:xfrm>
            </p:grpSpPr>
            <p:grpSp>
              <p:nvGrpSpPr>
                <p:cNvPr id="4108" name="组合 43"/>
                <p:cNvGrpSpPr>
                  <a:grpSpLocks/>
                </p:cNvGrpSpPr>
                <p:nvPr userDrawn="1"/>
              </p:nvGrpSpPr>
              <p:grpSpPr bwMode="auto">
                <a:xfrm rot="-3317749">
                  <a:off x="-629090" y="-428225"/>
                  <a:ext cx="9376229" cy="7933715"/>
                  <a:chOff x="-629090" y="-428225"/>
                  <a:chExt cx="9376229" cy="7933715"/>
                </a:xfrm>
              </p:grpSpPr>
              <p:grpSp>
                <p:nvGrpSpPr>
                  <p:cNvPr id="4112" name="组合 41"/>
                  <p:cNvGrpSpPr>
                    <a:grpSpLocks/>
                  </p:cNvGrpSpPr>
                  <p:nvPr userDrawn="1"/>
                </p:nvGrpSpPr>
                <p:grpSpPr bwMode="auto">
                  <a:xfrm rot="1051382">
                    <a:off x="-629090" y="-428225"/>
                    <a:ext cx="9376229" cy="7933715"/>
                    <a:chOff x="-629090" y="-428225"/>
                    <a:chExt cx="9376229" cy="7933715"/>
                  </a:xfrm>
                </p:grpSpPr>
                <p:grpSp>
                  <p:nvGrpSpPr>
                    <p:cNvPr id="4114" name="组合 39"/>
                    <p:cNvGrpSpPr>
                      <a:grpSpLocks/>
                    </p:cNvGrpSpPr>
                    <p:nvPr userDrawn="1"/>
                  </p:nvGrpSpPr>
                  <p:grpSpPr bwMode="auto">
                    <a:xfrm rot="601921">
                      <a:off x="-629090" y="-428225"/>
                      <a:ext cx="9376229" cy="7933715"/>
                      <a:chOff x="-675270" y="-397912"/>
                      <a:chExt cx="9376229" cy="7933715"/>
                    </a:xfrm>
                  </p:grpSpPr>
                  <p:grpSp>
                    <p:nvGrpSpPr>
                      <p:cNvPr id="4116" name="组合 37"/>
                      <p:cNvGrpSpPr>
                        <a:grpSpLocks/>
                      </p:cNvGrpSpPr>
                      <p:nvPr userDrawn="1"/>
                    </p:nvGrpSpPr>
                    <p:grpSpPr bwMode="auto">
                      <a:xfrm rot="-5400000">
                        <a:off x="45987" y="-1119169"/>
                        <a:ext cx="7933715" cy="9376229"/>
                        <a:chOff x="36751" y="-1116788"/>
                        <a:chExt cx="7933715" cy="9376229"/>
                      </a:xfrm>
                    </p:grpSpPr>
                    <p:grpSp>
                      <p:nvGrpSpPr>
                        <p:cNvPr id="4118" name="组合 31"/>
                        <p:cNvGrpSpPr>
                          <a:grpSpLocks/>
                        </p:cNvGrpSpPr>
                        <p:nvPr userDrawn="1"/>
                      </p:nvGrpSpPr>
                      <p:grpSpPr bwMode="auto">
                        <a:xfrm rot="3973089">
                          <a:off x="-199943" y="89032"/>
                          <a:ext cx="9376229" cy="6964589"/>
                          <a:chOff x="-1018649" y="-29029"/>
                          <a:chExt cx="9376229" cy="6964589"/>
                        </a:xfrm>
                      </p:grpSpPr>
                      <p:grpSp>
                        <p:nvGrpSpPr>
                          <p:cNvPr id="4120" name="组合 2"/>
                          <p:cNvGrpSpPr>
                            <a:grpSpLocks/>
                          </p:cNvGrpSpPr>
                          <p:nvPr userDrawn="1"/>
                        </p:nvGrpSpPr>
                        <p:grpSpPr bwMode="auto">
                          <a:xfrm rot="-7754967">
                            <a:off x="187171" y="-1234849"/>
                            <a:ext cx="6964589" cy="9376229"/>
                            <a:chOff x="187173" y="-1234849"/>
                            <a:chExt cx="6964589" cy="9376229"/>
                          </a:xfrm>
                        </p:grpSpPr>
                        <p:grpSp>
                          <p:nvGrpSpPr>
                            <p:cNvPr id="4123" name="组合 6"/>
                            <p:cNvGrpSpPr>
                              <a:grpSpLocks/>
                            </p:cNvGrpSpPr>
                            <p:nvPr userDrawn="1"/>
                          </p:nvGrpSpPr>
                          <p:grpSpPr bwMode="auto">
                            <a:xfrm rot="3780253">
                              <a:off x="-1018647" y="-29029"/>
                              <a:ext cx="9376229" cy="6964589"/>
                              <a:chOff x="-232231" y="-159654"/>
                              <a:chExt cx="9376229" cy="6964589"/>
                            </a:xfrm>
                          </p:grpSpPr>
                          <p:pic>
                            <p:nvPicPr>
                              <p:cNvPr id="4125" name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3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232231" y="-159654"/>
                                <a:ext cx="9376229" cy="696458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4126" name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4574951" y="-116113"/>
                                <a:ext cx="4569047" cy="507633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4127" name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138008" y="16916"/>
                                <a:ext cx="415238" cy="158663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</p:grpSp>
                        <p:pic>
                          <p:nvPicPr>
                            <p:cNvPr id="4124" name="图片 1"/>
                            <p:cNvPicPr>
                              <a:picLocks noChangeAspect="1"/>
                            </p:cNvPicPr>
                            <p:nvPr userDrawn="1"/>
                          </p:nvPicPr>
                          <p:blipFill>
                            <a:blip r:embed="rId15" cstate="print"/>
                            <a:srcRect/>
                            <a:stretch>
                              <a:fillRect/>
                            </a:stretch>
                          </p:blipFill>
                          <p:spPr bwMode="auto">
                            <a:xfrm>
                              <a:off x="2885771" y="1247054"/>
                              <a:ext cx="257175" cy="4017674"/>
                            </a:xfrm>
                            <a:prstGeom prst="rect">
                              <a:avLst/>
                            </a:prstGeom>
                            <a:noFill/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</p:pic>
                      </p:grpSp>
                      <p:pic>
                        <p:nvPicPr>
                          <p:cNvPr id="4121" name="图片 3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6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921275" y="1802062"/>
                            <a:ext cx="333375" cy="151447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  <p:pic>
                        <p:nvPicPr>
                          <p:cNvPr id="4122" name="图片 30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7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506914" y="2559300"/>
                            <a:ext cx="1061190" cy="168592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</p:grpSp>
                    <p:pic>
                      <p:nvPicPr>
                        <p:cNvPr id="4119" name="图片 36"/>
                        <p:cNvPicPr>
                          <a:picLocks noChangeAspect="1"/>
                        </p:cNvPicPr>
                        <p:nvPr userDrawn="1"/>
                      </p:nvPicPr>
                      <p:blipFill>
                        <a:blip r:embed="rId18" cstate="print"/>
                        <a:srcRect/>
                        <a:stretch>
                          <a:fillRect/>
                        </a:stretch>
                      </p:blipFill>
                      <p:spPr bwMode="auto">
                        <a:xfrm rot="1627250">
                          <a:off x="36751" y="2322588"/>
                          <a:ext cx="1609725" cy="15240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</p:pic>
                  </p:grpSp>
                  <p:pic>
                    <p:nvPicPr>
                      <p:cNvPr id="4117" name="图片 38"/>
                      <p:cNvPicPr>
                        <a:picLocks noChangeAspect="1"/>
                      </p:cNvPicPr>
                      <p:nvPr userDrawn="1"/>
                    </p:nvPicPr>
                    <p:blipFill>
                      <a:blip r:embed="rId19" cstate="print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731" y="5616468"/>
                        <a:ext cx="1000270" cy="38100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p:spPr>
                  </p:pic>
                </p:grpSp>
                <p:pic>
                  <p:nvPicPr>
                    <p:cNvPr id="4115" name="图片 40"/>
                    <p:cNvPicPr>
                      <a:picLocks noChangeAspect="1"/>
                    </p:cNvPicPr>
                    <p:nvPr userDrawn="1"/>
                  </p:nvPicPr>
                  <p:blipFill>
                    <a:blip r:embed="rId20" cstate="print"/>
                    <a:srcRect/>
                    <a:stretch>
                      <a:fillRect/>
                    </a:stretch>
                  </p:blipFill>
                  <p:spPr bwMode="auto">
                    <a:xfrm rot="1072378" flipH="1">
                      <a:off x="2945750" y="5276159"/>
                      <a:ext cx="352336" cy="224677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</p:spPr>
                </p:pic>
              </p:grpSp>
              <p:pic>
                <p:nvPicPr>
                  <p:cNvPr id="4113" name="图片 42"/>
                  <p:cNvPicPr>
                    <a:picLocks noChangeAspect="1"/>
                  </p:cNvPicPr>
                  <p:nvPr userDrawn="1"/>
                </p:nvPicPr>
                <p:blipFill>
                  <a:blip r:embed="rId21" cstate="print"/>
                  <a:srcRect/>
                  <a:stretch>
                    <a:fillRect/>
                  </a:stretch>
                </p:blipFill>
                <p:spPr bwMode="auto">
                  <a:xfrm rot="-297708">
                    <a:off x="2759164" y="4828529"/>
                    <a:ext cx="285750" cy="332252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</p:grpSp>
            <p:pic>
              <p:nvPicPr>
                <p:cNvPr id="4109" name="图片 44"/>
                <p:cNvPicPr>
                  <a:picLocks noChangeAspect="1"/>
                </p:cNvPicPr>
                <p:nvPr userDrawn="1"/>
              </p:nvPicPr>
              <p:blipFill>
                <a:blip r:embed="rId22" cstate="print"/>
                <a:srcRect/>
                <a:stretch>
                  <a:fillRect/>
                </a:stretch>
              </p:blipFill>
              <p:spPr bwMode="auto">
                <a:xfrm>
                  <a:off x="3303098" y="473793"/>
                  <a:ext cx="209550" cy="94297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4110" name="图片 49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rcRect/>
                <a:stretch>
                  <a:fillRect/>
                </a:stretch>
              </p:blipFill>
              <p:spPr bwMode="auto">
                <a:xfrm rot="-192092">
                  <a:off x="3070145" y="637317"/>
                  <a:ext cx="227667" cy="122926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51" name="图片 50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tretch>
                  <a:fillRect/>
                </a:stretch>
              </p:blipFill>
              <p:spPr>
                <a:xfrm rot="13322952" flipV="1">
                  <a:off x="3070405" y="710668"/>
                  <a:ext cx="312621" cy="118251"/>
                </a:xfrm>
                <a:prstGeom prst="trapezoid">
                  <a:avLst>
                    <a:gd name="adj" fmla="val 76515"/>
                  </a:avLst>
                </a:prstGeom>
              </p:spPr>
            </p:pic>
          </p:grpSp>
          <p:pic>
            <p:nvPicPr>
              <p:cNvPr id="4107" name="图片 52"/>
              <p:cNvPicPr>
                <a:picLocks noChangeAspect="1"/>
              </p:cNvPicPr>
              <p:nvPr userDrawn="1"/>
            </p:nvPicPr>
            <p:blipFill>
              <a:blip r:embed="rId24" cstate="print"/>
              <a:srcRect/>
              <a:stretch>
                <a:fillRect/>
              </a:stretch>
            </p:blipFill>
            <p:spPr bwMode="auto">
              <a:xfrm>
                <a:off x="2344123" y="657147"/>
                <a:ext cx="320561" cy="2724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pic>
          <p:nvPicPr>
            <p:cNvPr id="55" name="图片 54"/>
            <p:cNvPicPr>
              <a:picLocks noChangeAspect="1"/>
            </p:cNvPicPr>
            <p:nvPr userDrawn="1"/>
          </p:nvPicPr>
          <p:blipFill>
            <a:blip r:embed="rId25" cstate="print"/>
            <a:stretch>
              <a:fillRect/>
            </a:stretch>
          </p:blipFill>
          <p:spPr>
            <a:xfrm rot="21094279">
              <a:off x="710400" y="1070305"/>
              <a:ext cx="1938935" cy="132200"/>
            </a:xfrm>
            <a:prstGeom prst="trapezoid">
              <a:avLst/>
            </a:prstGeom>
          </p:spPr>
        </p:pic>
      </p:grpSp>
      <p:pic>
        <p:nvPicPr>
          <p:cNvPr id="4099" name="图片 56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 rot="-167860">
            <a:off x="2828925" y="3937000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图片 61"/>
          <p:cNvPicPr>
            <a:picLocks noChangeAspect="1" noChangeArrowheads="1"/>
          </p:cNvPicPr>
          <p:nvPr/>
        </p:nvPicPr>
        <p:blipFill>
          <a:blip r:embed="rId27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86400" y="2208213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1" name="图片 62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10240963" y="2327275"/>
            <a:ext cx="1841500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2" name="图片 64"/>
          <p:cNvPicPr>
            <a:picLocks noChangeAspect="1" noChangeArrowheads="1"/>
          </p:cNvPicPr>
          <p:nvPr/>
        </p:nvPicPr>
        <p:blipFill>
          <a:blip r:embed="rId29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759825" y="4362450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3" name="图片 66"/>
          <p:cNvPicPr>
            <a:picLocks noChangeAspect="1" noChangeArrowheads="1"/>
          </p:cNvPicPr>
          <p:nvPr/>
        </p:nvPicPr>
        <p:blipFill>
          <a:blip r:embed="rId30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-57150" y="1787525"/>
            <a:ext cx="2474913" cy="233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9402" r:id="rId1"/>
    <p:sldLayoutId id="2147489447" r:id="rId2"/>
    <p:sldLayoutId id="2147489448" r:id="rId3"/>
    <p:sldLayoutId id="2147489449" r:id="rId4"/>
    <p:sldLayoutId id="2147489450" r:id="rId5"/>
    <p:sldLayoutId id="2147489451" r:id="rId6"/>
    <p:sldLayoutId id="2147489452" r:id="rId7"/>
    <p:sldLayoutId id="2147489453" r:id="rId8"/>
    <p:sldLayoutId id="2147489454" r:id="rId9"/>
    <p:sldLayoutId id="2147489455" r:id="rId10"/>
    <p:sldLayoutId id="2147489456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Arial" pitchFamily="34" charset="0"/>
              </a:rPr>
              <a:t>单击此处编辑母版标题样式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0"/>
            <a:ext cx="109728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Arial" pitchFamily="34" charset="0"/>
              </a:rPr>
              <a:t>单击此处编辑母版文本样式</a:t>
            </a:r>
          </a:p>
          <a:p>
            <a:pPr lvl="1"/>
            <a:r>
              <a:rPr lang="zh-CN" altLang="zh-CN">
                <a:sym typeface="Arial" pitchFamily="34" charset="0"/>
              </a:rPr>
              <a:t>第二级</a:t>
            </a:r>
          </a:p>
          <a:p>
            <a:pPr lvl="2"/>
            <a:r>
              <a:rPr lang="zh-CN" altLang="zh-CN">
                <a:sym typeface="Arial" pitchFamily="34" charset="0"/>
              </a:rPr>
              <a:t>第三级</a:t>
            </a:r>
          </a:p>
          <a:p>
            <a:pPr lvl="3"/>
            <a:r>
              <a:rPr lang="zh-CN" altLang="zh-CN">
                <a:sym typeface="Arial" pitchFamily="34" charset="0"/>
              </a:rPr>
              <a:t>第四级</a:t>
            </a:r>
          </a:p>
          <a:p>
            <a:pPr lvl="4"/>
            <a:r>
              <a:rPr lang="zh-CN" altLang="zh-CN">
                <a:sym typeface="Arial" pitchFamily="34" charset="0"/>
              </a:rPr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CE73C489-B42E-4B36-9215-D1AE0E4B8A21}" type="datetime1">
              <a:rPr lang="zh-CN" altLang="en-US"/>
              <a:pPr>
                <a:defRPr/>
              </a:pPr>
              <a:t>2020/12/14</a:t>
            </a:fld>
            <a:endParaRPr lang="en-US" altLang="zh-CN" sz="180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A18683EA-BF5A-4072-9F2E-EB405C942411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9457" r:id="rId1"/>
    <p:sldLayoutId id="2147489458" r:id="rId2"/>
    <p:sldLayoutId id="2147489459" r:id="rId3"/>
    <p:sldLayoutId id="2147489460" r:id="rId4"/>
    <p:sldLayoutId id="2147489461" r:id="rId5"/>
    <p:sldLayoutId id="2147489462" r:id="rId6"/>
    <p:sldLayoutId id="2147489463" r:id="rId7"/>
    <p:sldLayoutId id="2147489464" r:id="rId8"/>
    <p:sldLayoutId id="2147489465" r:id="rId9"/>
    <p:sldLayoutId id="2147489466" r:id="rId10"/>
    <p:sldLayoutId id="2147489467" r:id="rId11"/>
    <p:sldLayoutId id="2147489468" r:id="rId12"/>
  </p:sldLayoutIdLst>
  <p:transition spd="slow"/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  <a:sym typeface="Arial" pitchFamily="34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9pPr>
    </p:titleStyle>
    <p:bodyStyle>
      <a:lvl1pPr marL="342900" indent="-342900" algn="l" defTabSz="0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1pPr>
      <a:lvl2pPr marL="742950" indent="-285750" algn="l" defTabSz="0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2pPr>
      <a:lvl3pPr marL="1143000" indent="-228600" algn="l" defTabSz="0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3pPr>
      <a:lvl4pPr marL="1600200" indent="-228600" algn="l" defTabSz="0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4pPr>
      <a:lvl5pPr marL="20574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Placeholder 1"/>
          <p:cNvSpPr>
            <a:spLocks noGrp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614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9DC7F715-DCC3-4E10-A7A8-1E1C819EB16F}" type="datetime1">
              <a:rPr lang="zh-CN" altLang="en-US"/>
              <a:pPr>
                <a:defRPr/>
              </a:pPr>
              <a:t>2020/12/14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7D5374EC-C5BF-473E-9C2D-2E1FDAB0A70D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9403" r:id="rId1"/>
    <p:sldLayoutId id="2147489404" r:id="rId2"/>
    <p:sldLayoutId id="2147489405" r:id="rId3"/>
    <p:sldLayoutId id="2147489406" r:id="rId4"/>
    <p:sldLayoutId id="2147489407" r:id="rId5"/>
    <p:sldLayoutId id="2147489408" r:id="rId6"/>
    <p:sldLayoutId id="2147489409" r:id="rId7"/>
    <p:sldLayoutId id="2147489410" r:id="rId8"/>
    <p:sldLayoutId id="2147489411" r:id="rId9"/>
    <p:sldLayoutId id="2147489412" r:id="rId10"/>
    <p:sldLayoutId id="2147489413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5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gif"/><Relationship Id="rId2" Type="http://schemas.openxmlformats.org/officeDocument/2006/relationships/image" Target="../media/image30.gif"/><Relationship Id="rId1" Type="http://schemas.openxmlformats.org/officeDocument/2006/relationships/slideLayout" Target="../slideLayouts/slideLayout63.xml"/><Relationship Id="rId4" Type="http://schemas.openxmlformats.org/officeDocument/2006/relationships/image" Target="../media/image32.gi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6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6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6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6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3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jpeg"/><Relationship Id="rId3" Type="http://schemas.openxmlformats.org/officeDocument/2006/relationships/image" Target="../media/image37.jpeg"/><Relationship Id="rId7" Type="http://schemas.openxmlformats.org/officeDocument/2006/relationships/image" Target="../media/image4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3.xml"/><Relationship Id="rId6" Type="http://schemas.openxmlformats.org/officeDocument/2006/relationships/image" Target="../media/image40.jpeg"/><Relationship Id="rId5" Type="http://schemas.openxmlformats.org/officeDocument/2006/relationships/image" Target="../media/image39.jpeg"/><Relationship Id="rId4" Type="http://schemas.openxmlformats.org/officeDocument/2006/relationships/image" Target="../media/image38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6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63.xml"/><Relationship Id="rId6" Type="http://schemas.openxmlformats.org/officeDocument/2006/relationships/image" Target="../media/image48.jpg"/><Relationship Id="rId5" Type="http://schemas.openxmlformats.org/officeDocument/2006/relationships/image" Target="../media/image47.jpg"/><Relationship Id="rId4" Type="http://schemas.openxmlformats.org/officeDocument/2006/relationships/image" Target="../media/image46.jp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8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6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6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g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63.xml"/><Relationship Id="rId6" Type="http://schemas.openxmlformats.org/officeDocument/2006/relationships/image" Target="../media/image51.jpeg"/><Relationship Id="rId5" Type="http://schemas.openxmlformats.org/officeDocument/2006/relationships/image" Target="../media/image50.jpg"/><Relationship Id="rId4" Type="http://schemas.openxmlformats.org/officeDocument/2006/relationships/image" Target="../media/image48.jp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63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3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3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3.xml"/><Relationship Id="rId6" Type="http://schemas.openxmlformats.org/officeDocument/2006/relationships/image" Target="../media/image57.jpeg"/><Relationship Id="rId5" Type="http://schemas.openxmlformats.org/officeDocument/2006/relationships/image" Target="../media/image56.jpg"/><Relationship Id="rId4" Type="http://schemas.openxmlformats.org/officeDocument/2006/relationships/image" Target="../media/image55.jpe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63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slideLayout" Target="../slideLayouts/slideLayout63.xml"/><Relationship Id="rId1" Type="http://schemas.openxmlformats.org/officeDocument/2006/relationships/themeOverride" Target="../theme/themeOverride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63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63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63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63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63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6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360488" y="447675"/>
            <a:ext cx="9144000" cy="2387600"/>
          </a:xfrm>
        </p:spPr>
        <p:txBody>
          <a:bodyPr/>
          <a:lstStyle/>
          <a:p>
            <a:pPr>
              <a:lnSpc>
                <a:spcPct val="120000"/>
              </a:lnSpc>
              <a:defRPr/>
            </a:pPr>
            <a:r>
              <a:rPr lang="zh-CN" altLang="en-US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第</a:t>
            </a:r>
            <a:r>
              <a:rPr lang="en-US" altLang="zh-CN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 13 </a:t>
            </a:r>
            <a:r>
              <a:rPr lang="zh-CN" altLang="en-US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课</a:t>
            </a:r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71613" y="3330575"/>
            <a:ext cx="9144000" cy="1655763"/>
          </a:xfrm>
        </p:spPr>
        <p:txBody>
          <a:bodyPr/>
          <a:lstStyle/>
          <a:p>
            <a:pPr eaLnBrk="1" hangingPunct="1">
              <a:lnSpc>
                <a:spcPct val="70000"/>
              </a:lnSpc>
            </a:pPr>
            <a:r>
              <a:rPr lang="zh-CN" altLang="en-US" sz="5400" b="1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他在学做中国菜呢</a:t>
            </a:r>
          </a:p>
        </p:txBody>
      </p:sp>
      <p:sp>
        <p:nvSpPr>
          <p:cNvPr id="4100" name="Text Box 4"/>
          <p:cNvSpPr txBox="1">
            <a:spLocks noChangeArrowheads="1"/>
          </p:cNvSpPr>
          <p:nvPr/>
        </p:nvSpPr>
        <p:spPr bwMode="auto">
          <a:xfrm>
            <a:off x="815975" y="1030288"/>
            <a:ext cx="3489325" cy="461962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24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《HSK标准教程》第</a:t>
            </a:r>
            <a:r>
              <a:rPr lang="en-US" altLang="zh-CN" sz="24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1</a:t>
            </a:r>
            <a:r>
              <a:rPr lang="zh-CN" altLang="en-US" sz="24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册</a:t>
            </a:r>
          </a:p>
        </p:txBody>
      </p:sp>
      <p:pic>
        <p:nvPicPr>
          <p:cNvPr id="63493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33375" y="708025"/>
            <a:ext cx="754063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1" name="文本框 142"/>
          <p:cNvSpPr>
            <a:spLocks noChangeArrowheads="1"/>
          </p:cNvSpPr>
          <p:nvPr/>
        </p:nvSpPr>
        <p:spPr bwMode="auto">
          <a:xfrm>
            <a:off x="2424113" y="1463675"/>
            <a:ext cx="11811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tiānqì</a:t>
            </a:r>
            <a:r>
              <a:rPr lang="en-US" altLang="zh-CN" sz="2800" dirty="0"/>
              <a:t> 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5148" name="文本框 148"/>
          <p:cNvSpPr>
            <a:spLocks noChangeArrowheads="1"/>
          </p:cNvSpPr>
          <p:nvPr/>
        </p:nvSpPr>
        <p:spPr bwMode="auto">
          <a:xfrm>
            <a:off x="2622550" y="2316163"/>
            <a:ext cx="1582738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tài……le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5149" name="文本框 149"/>
          <p:cNvSpPr>
            <a:spLocks noChangeArrowheads="1"/>
          </p:cNvSpPr>
          <p:nvPr/>
        </p:nvSpPr>
        <p:spPr bwMode="auto">
          <a:xfrm>
            <a:off x="2419350" y="3175000"/>
            <a:ext cx="9858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xiàyǔ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cxnSp>
        <p:nvCxnSpPr>
          <p:cNvPr id="69637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2" name="组合 5"/>
          <p:cNvGrpSpPr>
            <a:grpSpLocks/>
          </p:cNvGrpSpPr>
          <p:nvPr/>
        </p:nvGrpSpPr>
        <p:grpSpPr bwMode="auto">
          <a:xfrm>
            <a:off x="955675" y="1463675"/>
            <a:ext cx="1338263" cy="546100"/>
            <a:chOff x="682668" y="3939837"/>
            <a:chExt cx="1338943" cy="545509"/>
          </a:xfrm>
        </p:grpSpPr>
        <p:sp>
          <p:nvSpPr>
            <p:cNvPr id="69700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701" name="文本框 88"/>
            <p:cNvSpPr>
              <a:spLocks noChangeArrowheads="1"/>
            </p:cNvSpPr>
            <p:nvPr/>
          </p:nvSpPr>
          <p:spPr bwMode="auto">
            <a:xfrm>
              <a:off x="879756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天气</a:t>
              </a:r>
            </a:p>
          </p:txBody>
        </p:sp>
      </p:grpSp>
      <p:grpSp>
        <p:nvGrpSpPr>
          <p:cNvPr id="3" name="组合 83"/>
          <p:cNvGrpSpPr>
            <a:grpSpLocks/>
          </p:cNvGrpSpPr>
          <p:nvPr/>
        </p:nvGrpSpPr>
        <p:grpSpPr bwMode="auto">
          <a:xfrm>
            <a:off x="955675" y="2308225"/>
            <a:ext cx="1582738" cy="536575"/>
            <a:chOff x="955178" y="2308225"/>
            <a:chExt cx="1583066" cy="536575"/>
          </a:xfrm>
        </p:grpSpPr>
        <p:sp>
          <p:nvSpPr>
            <p:cNvPr id="69698" name="圆角矩形 31"/>
            <p:cNvSpPr>
              <a:spLocks noChangeArrowheads="1"/>
            </p:cNvSpPr>
            <p:nvPr/>
          </p:nvSpPr>
          <p:spPr bwMode="auto">
            <a:xfrm>
              <a:off x="955178" y="2316013"/>
              <a:ext cx="1583066" cy="5287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99" name="文本框 107"/>
            <p:cNvSpPr>
              <a:spLocks noChangeArrowheads="1"/>
            </p:cNvSpPr>
            <p:nvPr/>
          </p:nvSpPr>
          <p:spPr bwMode="auto">
            <a:xfrm>
              <a:off x="1027624" y="2308225"/>
              <a:ext cx="1510620" cy="5257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太</a:t>
              </a:r>
              <a:r>
                <a:rPr lang="en-US" altLang="zh-CN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……</a:t>
              </a:r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了</a:t>
              </a:r>
            </a:p>
          </p:txBody>
        </p:sp>
      </p:grpSp>
      <p:grpSp>
        <p:nvGrpSpPr>
          <p:cNvPr id="4" name="组合 7"/>
          <p:cNvGrpSpPr>
            <a:grpSpLocks/>
          </p:cNvGrpSpPr>
          <p:nvPr/>
        </p:nvGrpSpPr>
        <p:grpSpPr bwMode="auto">
          <a:xfrm>
            <a:off x="957263" y="3170238"/>
            <a:ext cx="1338262" cy="530225"/>
            <a:chOff x="683984" y="5619216"/>
            <a:chExt cx="1338943" cy="529187"/>
          </a:xfrm>
        </p:grpSpPr>
        <p:sp>
          <p:nvSpPr>
            <p:cNvPr id="69696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97" name="文本框 110"/>
            <p:cNvSpPr>
              <a:spLocks noChangeArrowheads="1"/>
            </p:cNvSpPr>
            <p:nvPr/>
          </p:nvSpPr>
          <p:spPr bwMode="auto">
            <a:xfrm>
              <a:off x="884431" y="5622652"/>
              <a:ext cx="903911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 anchor="ctr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下雨</a:t>
              </a:r>
            </a:p>
          </p:txBody>
        </p:sp>
      </p:grpSp>
      <p:grpSp>
        <p:nvGrpSpPr>
          <p:cNvPr id="69641" name="组合 8"/>
          <p:cNvGrpSpPr>
            <a:grpSpLocks/>
          </p:cNvGrpSpPr>
          <p:nvPr/>
        </p:nvGrpSpPr>
        <p:grpSpPr bwMode="auto">
          <a:xfrm>
            <a:off x="307975" y="6350"/>
            <a:ext cx="3833813" cy="646331"/>
            <a:chOff x="308629" y="6819"/>
            <a:chExt cx="3833696" cy="646549"/>
          </a:xfrm>
        </p:grpSpPr>
        <p:sp>
          <p:nvSpPr>
            <p:cNvPr id="32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1827880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en-US" altLang="zh-CN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Review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33" name="直接连接符 32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" name="文本框 142"/>
          <p:cNvSpPr>
            <a:spLocks noChangeArrowheads="1"/>
          </p:cNvSpPr>
          <p:nvPr/>
        </p:nvSpPr>
        <p:spPr bwMode="auto">
          <a:xfrm>
            <a:off x="6532563" y="1484313"/>
            <a:ext cx="24844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zěnmeyànɡ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37" name="文本框 148"/>
          <p:cNvSpPr>
            <a:spLocks noChangeArrowheads="1"/>
          </p:cNvSpPr>
          <p:nvPr/>
        </p:nvSpPr>
        <p:spPr bwMode="auto">
          <a:xfrm>
            <a:off x="6264275" y="2352675"/>
            <a:ext cx="5064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rè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38" name="文本框 149"/>
          <p:cNvSpPr>
            <a:spLocks noChangeArrowheads="1"/>
          </p:cNvSpPr>
          <p:nvPr/>
        </p:nvSpPr>
        <p:spPr bwMode="auto">
          <a:xfrm>
            <a:off x="6264275" y="3195638"/>
            <a:ext cx="6445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xià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6" name="组合 38"/>
          <p:cNvGrpSpPr>
            <a:grpSpLocks/>
          </p:cNvGrpSpPr>
          <p:nvPr/>
        </p:nvGrpSpPr>
        <p:grpSpPr bwMode="auto">
          <a:xfrm>
            <a:off x="4775200" y="1484313"/>
            <a:ext cx="1670050" cy="546100"/>
            <a:chOff x="682668" y="3939837"/>
            <a:chExt cx="1338943" cy="545228"/>
          </a:xfrm>
        </p:grpSpPr>
        <p:sp>
          <p:nvSpPr>
            <p:cNvPr id="69692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93" name="文本框 88"/>
            <p:cNvSpPr>
              <a:spLocks noChangeArrowheads="1"/>
            </p:cNvSpPr>
            <p:nvPr/>
          </p:nvSpPr>
          <p:spPr bwMode="auto">
            <a:xfrm>
              <a:off x="784949" y="3959849"/>
              <a:ext cx="1110307" cy="52521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怎么样</a:t>
              </a:r>
            </a:p>
          </p:txBody>
        </p:sp>
      </p:grpSp>
      <p:grpSp>
        <p:nvGrpSpPr>
          <p:cNvPr id="7" name="组合 41"/>
          <p:cNvGrpSpPr>
            <a:grpSpLocks/>
          </p:cNvGrpSpPr>
          <p:nvPr/>
        </p:nvGrpSpPr>
        <p:grpSpPr bwMode="auto">
          <a:xfrm>
            <a:off x="4775200" y="2328863"/>
            <a:ext cx="1338263" cy="536575"/>
            <a:chOff x="682668" y="4792841"/>
            <a:chExt cx="1338943" cy="536981"/>
          </a:xfrm>
        </p:grpSpPr>
        <p:sp>
          <p:nvSpPr>
            <p:cNvPr id="69690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91" name="文本框 107"/>
            <p:cNvSpPr>
              <a:spLocks noChangeArrowheads="1"/>
            </p:cNvSpPr>
            <p:nvPr/>
          </p:nvSpPr>
          <p:spPr bwMode="auto">
            <a:xfrm>
              <a:off x="1047869" y="4792841"/>
              <a:ext cx="543053" cy="526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热</a:t>
              </a:r>
            </a:p>
          </p:txBody>
        </p:sp>
      </p:grpSp>
      <p:grpSp>
        <p:nvGrpSpPr>
          <p:cNvPr id="8" name="组合 44"/>
          <p:cNvGrpSpPr>
            <a:grpSpLocks/>
          </p:cNvGrpSpPr>
          <p:nvPr/>
        </p:nvGrpSpPr>
        <p:grpSpPr bwMode="auto">
          <a:xfrm>
            <a:off x="4776788" y="3190875"/>
            <a:ext cx="1338262" cy="528638"/>
            <a:chOff x="683984" y="5619216"/>
            <a:chExt cx="1338943" cy="532252"/>
          </a:xfrm>
        </p:grpSpPr>
        <p:sp>
          <p:nvSpPr>
            <p:cNvPr id="69688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89" name="文本框 110"/>
            <p:cNvSpPr>
              <a:spLocks noChangeArrowheads="1"/>
            </p:cNvSpPr>
            <p:nvPr/>
          </p:nvSpPr>
          <p:spPr bwMode="auto">
            <a:xfrm>
              <a:off x="1061815" y="5622654"/>
              <a:ext cx="543053" cy="5288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下</a:t>
              </a:r>
            </a:p>
          </p:txBody>
        </p:sp>
      </p:grpSp>
      <p:sp>
        <p:nvSpPr>
          <p:cNvPr id="30" name="文本框 149"/>
          <p:cNvSpPr>
            <a:spLocks noChangeArrowheads="1"/>
          </p:cNvSpPr>
          <p:nvPr/>
        </p:nvSpPr>
        <p:spPr bwMode="auto">
          <a:xfrm>
            <a:off x="2413000" y="4068763"/>
            <a:ext cx="11763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xiǎojiě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9" name="组合 7"/>
          <p:cNvGrpSpPr>
            <a:grpSpLocks/>
          </p:cNvGrpSpPr>
          <p:nvPr/>
        </p:nvGrpSpPr>
        <p:grpSpPr bwMode="auto">
          <a:xfrm>
            <a:off x="952500" y="4064000"/>
            <a:ext cx="1338263" cy="528638"/>
            <a:chOff x="683984" y="5619216"/>
            <a:chExt cx="1338943" cy="532255"/>
          </a:xfrm>
        </p:grpSpPr>
        <p:sp>
          <p:nvSpPr>
            <p:cNvPr id="69686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87" name="文本框 110"/>
            <p:cNvSpPr>
              <a:spLocks noChangeArrowheads="1"/>
            </p:cNvSpPr>
            <p:nvPr/>
          </p:nvSpPr>
          <p:spPr bwMode="auto">
            <a:xfrm>
              <a:off x="868052" y="5622655"/>
              <a:ext cx="903912" cy="52881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小姐</a:t>
              </a:r>
            </a:p>
          </p:txBody>
        </p:sp>
      </p:grpSp>
      <p:sp>
        <p:nvSpPr>
          <p:cNvPr id="39" name="文本框 149"/>
          <p:cNvSpPr>
            <a:spLocks noChangeArrowheads="1"/>
          </p:cNvSpPr>
          <p:nvPr/>
        </p:nvSpPr>
        <p:spPr bwMode="auto">
          <a:xfrm>
            <a:off x="6259513" y="4089400"/>
            <a:ext cx="5461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lái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0" name="组合 44"/>
          <p:cNvGrpSpPr>
            <a:grpSpLocks/>
          </p:cNvGrpSpPr>
          <p:nvPr/>
        </p:nvGrpSpPr>
        <p:grpSpPr bwMode="auto">
          <a:xfrm>
            <a:off x="4772025" y="4084638"/>
            <a:ext cx="1338263" cy="544512"/>
            <a:chOff x="683984" y="5619216"/>
            <a:chExt cx="1338943" cy="547140"/>
          </a:xfrm>
        </p:grpSpPr>
        <p:sp>
          <p:nvSpPr>
            <p:cNvPr id="69684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85" name="文本框 110"/>
            <p:cNvSpPr>
              <a:spLocks noChangeArrowheads="1"/>
            </p:cNvSpPr>
            <p:nvPr/>
          </p:nvSpPr>
          <p:spPr bwMode="auto">
            <a:xfrm>
              <a:off x="1064001" y="5638443"/>
              <a:ext cx="543053" cy="5279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来</a:t>
              </a:r>
            </a:p>
          </p:txBody>
        </p:sp>
      </p:grpSp>
      <p:grpSp>
        <p:nvGrpSpPr>
          <p:cNvPr id="11" name="组合 7"/>
          <p:cNvGrpSpPr>
            <a:grpSpLocks/>
          </p:cNvGrpSpPr>
          <p:nvPr/>
        </p:nvGrpSpPr>
        <p:grpSpPr bwMode="auto">
          <a:xfrm>
            <a:off x="968375" y="4946650"/>
            <a:ext cx="1338263" cy="530225"/>
            <a:chOff x="683984" y="5619216"/>
            <a:chExt cx="1338943" cy="529187"/>
          </a:xfrm>
        </p:grpSpPr>
        <p:sp>
          <p:nvSpPr>
            <p:cNvPr id="69682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83" name="文本框 110"/>
            <p:cNvSpPr>
              <a:spLocks noChangeArrowheads="1"/>
            </p:cNvSpPr>
            <p:nvPr/>
          </p:nvSpPr>
          <p:spPr bwMode="auto">
            <a:xfrm>
              <a:off x="1045013" y="5622652"/>
              <a:ext cx="543053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爱</a:t>
              </a:r>
            </a:p>
          </p:txBody>
        </p:sp>
      </p:grpSp>
      <p:sp>
        <p:nvSpPr>
          <p:cNvPr id="55" name="文本框 149"/>
          <p:cNvSpPr>
            <a:spLocks noChangeArrowheads="1"/>
          </p:cNvSpPr>
          <p:nvPr/>
        </p:nvSpPr>
        <p:spPr bwMode="auto">
          <a:xfrm>
            <a:off x="2413000" y="4937125"/>
            <a:ext cx="5651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ài</a:t>
            </a:r>
            <a:r>
              <a:rPr lang="en-US" altLang="zh-CN" sz="2800"/>
              <a:t> 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50" name="文本框 142"/>
          <p:cNvSpPr>
            <a:spLocks noChangeArrowheads="1"/>
          </p:cNvSpPr>
          <p:nvPr/>
        </p:nvSpPr>
        <p:spPr bwMode="auto">
          <a:xfrm>
            <a:off x="10340975" y="1489075"/>
            <a:ext cx="15732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tài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51" name="文本框 148"/>
          <p:cNvSpPr>
            <a:spLocks noChangeArrowheads="1"/>
          </p:cNvSpPr>
          <p:nvPr/>
        </p:nvSpPr>
        <p:spPr bwMode="auto">
          <a:xfrm>
            <a:off x="10340975" y="2357438"/>
            <a:ext cx="865188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lěnɡ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52" name="文本框 149"/>
          <p:cNvSpPr>
            <a:spLocks noChangeArrowheads="1"/>
          </p:cNvSpPr>
          <p:nvPr/>
        </p:nvSpPr>
        <p:spPr bwMode="auto">
          <a:xfrm>
            <a:off x="10340975" y="3200400"/>
            <a:ext cx="56515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yǔ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2" name="组合 38"/>
          <p:cNvGrpSpPr>
            <a:grpSpLocks/>
          </p:cNvGrpSpPr>
          <p:nvPr/>
        </p:nvGrpSpPr>
        <p:grpSpPr bwMode="auto">
          <a:xfrm>
            <a:off x="8867775" y="1489075"/>
            <a:ext cx="1338263" cy="546100"/>
            <a:chOff x="682668" y="3939837"/>
            <a:chExt cx="1338943" cy="545509"/>
          </a:xfrm>
        </p:grpSpPr>
        <p:sp>
          <p:nvSpPr>
            <p:cNvPr id="69680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81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太</a:t>
              </a:r>
            </a:p>
          </p:txBody>
        </p:sp>
      </p:grpSp>
      <p:grpSp>
        <p:nvGrpSpPr>
          <p:cNvPr id="13" name="组合 41"/>
          <p:cNvGrpSpPr>
            <a:grpSpLocks/>
          </p:cNvGrpSpPr>
          <p:nvPr/>
        </p:nvGrpSpPr>
        <p:grpSpPr bwMode="auto">
          <a:xfrm>
            <a:off x="8867775" y="2333625"/>
            <a:ext cx="1338263" cy="536575"/>
            <a:chOff x="682668" y="4792841"/>
            <a:chExt cx="1338943" cy="536981"/>
          </a:xfrm>
        </p:grpSpPr>
        <p:sp>
          <p:nvSpPr>
            <p:cNvPr id="69678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79" name="文本框 107"/>
            <p:cNvSpPr>
              <a:spLocks noChangeArrowheads="1"/>
            </p:cNvSpPr>
            <p:nvPr/>
          </p:nvSpPr>
          <p:spPr bwMode="auto">
            <a:xfrm>
              <a:off x="1095192" y="4792841"/>
              <a:ext cx="543053" cy="526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冷</a:t>
              </a:r>
            </a:p>
          </p:txBody>
        </p:sp>
      </p:grpSp>
      <p:grpSp>
        <p:nvGrpSpPr>
          <p:cNvPr id="14" name="组合 44"/>
          <p:cNvGrpSpPr>
            <a:grpSpLocks/>
          </p:cNvGrpSpPr>
          <p:nvPr/>
        </p:nvGrpSpPr>
        <p:grpSpPr bwMode="auto">
          <a:xfrm>
            <a:off x="8869363" y="3195638"/>
            <a:ext cx="1338262" cy="528637"/>
            <a:chOff x="683984" y="5619216"/>
            <a:chExt cx="1338943" cy="532252"/>
          </a:xfrm>
        </p:grpSpPr>
        <p:sp>
          <p:nvSpPr>
            <p:cNvPr id="69676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77" name="文本框 110"/>
            <p:cNvSpPr>
              <a:spLocks noChangeArrowheads="1"/>
            </p:cNvSpPr>
            <p:nvPr/>
          </p:nvSpPr>
          <p:spPr bwMode="auto">
            <a:xfrm>
              <a:off x="1061815" y="5622654"/>
              <a:ext cx="543053" cy="5288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雨</a:t>
              </a:r>
            </a:p>
          </p:txBody>
        </p:sp>
      </p:grpSp>
      <p:sp>
        <p:nvSpPr>
          <p:cNvPr id="63" name="文本框 149"/>
          <p:cNvSpPr>
            <a:spLocks noChangeArrowheads="1"/>
          </p:cNvSpPr>
          <p:nvPr/>
        </p:nvSpPr>
        <p:spPr bwMode="auto">
          <a:xfrm>
            <a:off x="10336213" y="4094163"/>
            <a:ext cx="1160462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shēntǐ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5" name="组合 44"/>
          <p:cNvGrpSpPr>
            <a:grpSpLocks/>
          </p:cNvGrpSpPr>
          <p:nvPr/>
        </p:nvGrpSpPr>
        <p:grpSpPr bwMode="auto">
          <a:xfrm>
            <a:off x="8864600" y="4089400"/>
            <a:ext cx="1338263" cy="544920"/>
            <a:chOff x="683984" y="5619216"/>
            <a:chExt cx="1338943" cy="547549"/>
          </a:xfrm>
        </p:grpSpPr>
        <p:sp>
          <p:nvSpPr>
            <p:cNvPr id="69674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75" name="文本框 110"/>
            <p:cNvSpPr>
              <a:spLocks noChangeArrowheads="1"/>
            </p:cNvSpPr>
            <p:nvPr/>
          </p:nvSpPr>
          <p:spPr bwMode="auto">
            <a:xfrm>
              <a:off x="780069" y="5638443"/>
              <a:ext cx="903911" cy="5283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身体</a:t>
              </a:r>
            </a:p>
          </p:txBody>
        </p:sp>
      </p:grpSp>
      <p:sp>
        <p:nvSpPr>
          <p:cNvPr id="71" name="文本框 149"/>
          <p:cNvSpPr>
            <a:spLocks noChangeArrowheads="1"/>
          </p:cNvSpPr>
          <p:nvPr/>
        </p:nvSpPr>
        <p:spPr bwMode="auto">
          <a:xfrm>
            <a:off x="6254750" y="4951413"/>
            <a:ext cx="64452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xiē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6" name="组合 44"/>
          <p:cNvGrpSpPr>
            <a:grpSpLocks/>
          </p:cNvGrpSpPr>
          <p:nvPr/>
        </p:nvGrpSpPr>
        <p:grpSpPr bwMode="auto">
          <a:xfrm>
            <a:off x="4767263" y="4946650"/>
            <a:ext cx="1338262" cy="544513"/>
            <a:chOff x="683984" y="5619216"/>
            <a:chExt cx="1338943" cy="547140"/>
          </a:xfrm>
        </p:grpSpPr>
        <p:sp>
          <p:nvSpPr>
            <p:cNvPr id="69672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73" name="文本框 110"/>
            <p:cNvSpPr>
              <a:spLocks noChangeArrowheads="1"/>
            </p:cNvSpPr>
            <p:nvPr/>
          </p:nvSpPr>
          <p:spPr bwMode="auto">
            <a:xfrm>
              <a:off x="1079775" y="5638443"/>
              <a:ext cx="543053" cy="5279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些</a:t>
              </a:r>
            </a:p>
          </p:txBody>
        </p:sp>
      </p:grpSp>
      <p:sp>
        <p:nvSpPr>
          <p:cNvPr id="75" name="文本框 149"/>
          <p:cNvSpPr>
            <a:spLocks noChangeArrowheads="1"/>
          </p:cNvSpPr>
          <p:nvPr/>
        </p:nvSpPr>
        <p:spPr bwMode="auto">
          <a:xfrm>
            <a:off x="10331450" y="5018088"/>
            <a:ext cx="14176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shuǐɡuǒ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7" name="组合 44"/>
          <p:cNvGrpSpPr>
            <a:grpSpLocks/>
          </p:cNvGrpSpPr>
          <p:nvPr/>
        </p:nvGrpSpPr>
        <p:grpSpPr bwMode="auto">
          <a:xfrm>
            <a:off x="8859838" y="5013325"/>
            <a:ext cx="1338262" cy="544513"/>
            <a:chOff x="683984" y="5619216"/>
            <a:chExt cx="1338943" cy="547140"/>
          </a:xfrm>
        </p:grpSpPr>
        <p:sp>
          <p:nvSpPr>
            <p:cNvPr id="69670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71" name="文本框 110"/>
            <p:cNvSpPr>
              <a:spLocks noChangeArrowheads="1"/>
            </p:cNvSpPr>
            <p:nvPr/>
          </p:nvSpPr>
          <p:spPr bwMode="auto">
            <a:xfrm>
              <a:off x="890487" y="5638443"/>
              <a:ext cx="903911" cy="5279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水果</a:t>
              </a:r>
            </a:p>
          </p:txBody>
        </p:sp>
      </p:grpSp>
      <p:grpSp>
        <p:nvGrpSpPr>
          <p:cNvPr id="18" name="组合 7"/>
          <p:cNvGrpSpPr>
            <a:grpSpLocks/>
          </p:cNvGrpSpPr>
          <p:nvPr/>
        </p:nvGrpSpPr>
        <p:grpSpPr bwMode="auto">
          <a:xfrm>
            <a:off x="962025" y="5808663"/>
            <a:ext cx="1338263" cy="530225"/>
            <a:chOff x="683984" y="5619216"/>
            <a:chExt cx="1338943" cy="529187"/>
          </a:xfrm>
        </p:grpSpPr>
        <p:sp>
          <p:nvSpPr>
            <p:cNvPr id="69668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69" name="文本框 110"/>
            <p:cNvSpPr>
              <a:spLocks noChangeArrowheads="1"/>
            </p:cNvSpPr>
            <p:nvPr/>
          </p:nvSpPr>
          <p:spPr bwMode="auto">
            <a:xfrm>
              <a:off x="1060787" y="5622652"/>
              <a:ext cx="543053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水</a:t>
              </a:r>
            </a:p>
          </p:txBody>
        </p:sp>
      </p:grpSp>
      <p:sp>
        <p:nvSpPr>
          <p:cNvPr id="82" name="文本框 149"/>
          <p:cNvSpPr>
            <a:spLocks noChangeArrowheads="1"/>
          </p:cNvSpPr>
          <p:nvPr/>
        </p:nvSpPr>
        <p:spPr bwMode="auto">
          <a:xfrm>
            <a:off x="2408238" y="5799138"/>
            <a:ext cx="842962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shuǐ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8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0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2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4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2" fill="hold">
                      <p:stCondLst>
                        <p:cond delay="indefinite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6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8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9" fill="hold">
                      <p:stCondLst>
                        <p:cond delay="indefinite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6" fill="hold">
                      <p:stCondLst>
                        <p:cond delay="indefinite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0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2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0" fill="hold">
                      <p:stCondLst>
                        <p:cond delay="indefinite"/>
                      </p:stCondLst>
                      <p:childTnLst>
                        <p:par>
                          <p:cTn id="221" fill="hold">
                            <p:stCondLst>
                              <p:cond delay="0"/>
                            </p:stCondLst>
                            <p:childTnLst>
                              <p:par>
                                <p:cTn id="22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4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6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7" fill="hold">
                      <p:stCondLst>
                        <p:cond delay="indefinite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53" presetClass="exit" presetSubtype="54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0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2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3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6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7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9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0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3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4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6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7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0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1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4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7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8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1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4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5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6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8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9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1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2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3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5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6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8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9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0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2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3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5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6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7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8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9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0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2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3" dur="5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4" dur="5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5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6" dur="5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7" dur="5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9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0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1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3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4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6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7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8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9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0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1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3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4" dur="5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5" dur="5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16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7" dur="5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8" dur="5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0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1" dur="5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2" dur="5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3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4" dur="5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5" dur="5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7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8" dur="5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9" dur="5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0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1" dur="5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2" dur="5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4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5" dur="500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6" dur="500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7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8" dur="500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9" dur="500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41" grpId="0" bldLvl="0" autoUpdateAnimBg="0"/>
      <p:bldP spid="5141" grpId="1" bldLvl="0" autoUpdateAnimBg="0"/>
      <p:bldP spid="5141" grpId="2" bldLvl="0" autoUpdateAnimBg="0"/>
      <p:bldP spid="5141" grpId="3" bldLvl="0" autoUpdateAnimBg="0"/>
      <p:bldP spid="5141" grpId="4" bldLvl="0" autoUpdateAnimBg="0"/>
      <p:bldP spid="5148" grpId="0" bldLvl="0" autoUpdateAnimBg="0"/>
      <p:bldP spid="5148" grpId="1" bldLvl="0" autoUpdateAnimBg="0"/>
      <p:bldP spid="5148" grpId="2" bldLvl="0" autoUpdateAnimBg="0"/>
      <p:bldP spid="5148" grpId="3" bldLvl="0" autoUpdateAnimBg="0"/>
      <p:bldP spid="5148" grpId="4" bldLvl="0" autoUpdateAnimBg="0"/>
      <p:bldP spid="5149" grpId="0" bldLvl="0" autoUpdateAnimBg="0"/>
      <p:bldP spid="5149" grpId="1" bldLvl="0" autoUpdateAnimBg="0"/>
      <p:bldP spid="5149" grpId="2" bldLvl="0" autoUpdateAnimBg="0"/>
      <p:bldP spid="5149" grpId="3" bldLvl="0" autoUpdateAnimBg="0"/>
      <p:bldP spid="5149" grpId="4" bldLvl="0" autoUpdateAnimBg="0"/>
      <p:bldP spid="36" grpId="0" bldLvl="0" autoUpdateAnimBg="0"/>
      <p:bldP spid="36" grpId="1" bldLvl="0" autoUpdateAnimBg="0"/>
      <p:bldP spid="36" grpId="2" bldLvl="0" autoUpdateAnimBg="0"/>
      <p:bldP spid="36" grpId="3" bldLvl="0" autoUpdateAnimBg="0"/>
      <p:bldP spid="36" grpId="4" bldLvl="0" autoUpdateAnimBg="0"/>
      <p:bldP spid="37" grpId="0" bldLvl="0" autoUpdateAnimBg="0"/>
      <p:bldP spid="37" grpId="1" bldLvl="0" autoUpdateAnimBg="0"/>
      <p:bldP spid="37" grpId="2" bldLvl="0" autoUpdateAnimBg="0"/>
      <p:bldP spid="37" grpId="3" bldLvl="0" autoUpdateAnimBg="0"/>
      <p:bldP spid="37" grpId="4" bldLvl="0" autoUpdateAnimBg="0"/>
      <p:bldP spid="38" grpId="0" bldLvl="0" autoUpdateAnimBg="0"/>
      <p:bldP spid="38" grpId="1" bldLvl="0" autoUpdateAnimBg="0"/>
      <p:bldP spid="38" grpId="2" bldLvl="0" autoUpdateAnimBg="0"/>
      <p:bldP spid="38" grpId="3" bldLvl="0" autoUpdateAnimBg="0"/>
      <p:bldP spid="38" grpId="4" bldLvl="0" autoUpdateAnimBg="0"/>
      <p:bldP spid="30" grpId="0" bldLvl="0" autoUpdateAnimBg="0"/>
      <p:bldP spid="30" grpId="1" bldLvl="0" autoUpdateAnimBg="0"/>
      <p:bldP spid="30" grpId="2" bldLvl="0" autoUpdateAnimBg="0"/>
      <p:bldP spid="30" grpId="3" bldLvl="0" autoUpdateAnimBg="0"/>
      <p:bldP spid="30" grpId="4" bldLvl="0" autoUpdateAnimBg="0"/>
      <p:bldP spid="39" grpId="0" bldLvl="0" autoUpdateAnimBg="0"/>
      <p:bldP spid="39" grpId="1" bldLvl="0" autoUpdateAnimBg="0"/>
      <p:bldP spid="39" grpId="2" bldLvl="0" autoUpdateAnimBg="0"/>
      <p:bldP spid="39" grpId="3" bldLvl="0" autoUpdateAnimBg="0"/>
      <p:bldP spid="39" grpId="4" bldLvl="0" autoUpdateAnimBg="0"/>
      <p:bldP spid="55" grpId="0" bldLvl="0" autoUpdateAnimBg="0"/>
      <p:bldP spid="55" grpId="1" bldLvl="0" autoUpdateAnimBg="0"/>
      <p:bldP spid="55" grpId="2" bldLvl="0" autoUpdateAnimBg="0"/>
      <p:bldP spid="55" grpId="3" bldLvl="0" autoUpdateAnimBg="0"/>
      <p:bldP spid="50" grpId="0" bldLvl="0" autoUpdateAnimBg="0"/>
      <p:bldP spid="50" grpId="1" bldLvl="0" autoUpdateAnimBg="0"/>
      <p:bldP spid="50" grpId="2" bldLvl="0" autoUpdateAnimBg="0"/>
      <p:bldP spid="50" grpId="3" bldLvl="0" autoUpdateAnimBg="0"/>
      <p:bldP spid="50" grpId="4" bldLvl="0" autoUpdateAnimBg="0"/>
      <p:bldP spid="51" grpId="0" bldLvl="0" autoUpdateAnimBg="0"/>
      <p:bldP spid="51" grpId="1" bldLvl="0" autoUpdateAnimBg="0"/>
      <p:bldP spid="51" grpId="2" bldLvl="0" autoUpdateAnimBg="0"/>
      <p:bldP spid="51" grpId="3" bldLvl="0" autoUpdateAnimBg="0"/>
      <p:bldP spid="51" grpId="4" bldLvl="0" autoUpdateAnimBg="0"/>
      <p:bldP spid="52" grpId="0" bldLvl="0" autoUpdateAnimBg="0"/>
      <p:bldP spid="52" grpId="1" bldLvl="0" autoUpdateAnimBg="0"/>
      <p:bldP spid="52" grpId="2" bldLvl="0" autoUpdateAnimBg="0"/>
      <p:bldP spid="52" grpId="3" bldLvl="0" autoUpdateAnimBg="0"/>
      <p:bldP spid="52" grpId="4" bldLvl="0" autoUpdateAnimBg="0"/>
      <p:bldP spid="63" grpId="0" bldLvl="0" autoUpdateAnimBg="0"/>
      <p:bldP spid="63" grpId="1" bldLvl="0" autoUpdateAnimBg="0"/>
      <p:bldP spid="63" grpId="2" bldLvl="0" autoUpdateAnimBg="0"/>
      <p:bldP spid="63" grpId="3" bldLvl="0" autoUpdateAnimBg="0"/>
      <p:bldP spid="63" grpId="4" bldLvl="0" autoUpdateAnimBg="0"/>
      <p:bldP spid="71" grpId="0" bldLvl="0" autoUpdateAnimBg="0"/>
      <p:bldP spid="71" grpId="1" bldLvl="0" autoUpdateAnimBg="0"/>
      <p:bldP spid="71" grpId="2" bldLvl="0" autoUpdateAnimBg="0"/>
      <p:bldP spid="71" grpId="3" bldLvl="0" autoUpdateAnimBg="0"/>
      <p:bldP spid="71" grpId="4" bldLvl="0" autoUpdateAnimBg="0"/>
      <p:bldP spid="75" grpId="0" bldLvl="0" autoUpdateAnimBg="0"/>
      <p:bldP spid="75" grpId="1" bldLvl="0" autoUpdateAnimBg="0"/>
      <p:bldP spid="75" grpId="2" bldLvl="0" autoUpdateAnimBg="0"/>
      <p:bldP spid="75" grpId="3" bldLvl="0" autoUpdateAnimBg="0"/>
      <p:bldP spid="75" grpId="4" bldLvl="0" autoUpdateAnimBg="0"/>
      <p:bldP spid="82" grpId="0" bldLvl="0" autoUpdateAnimBg="0"/>
      <p:bldP spid="82" grpId="1" bldLvl="0" autoUpdateAnimBg="0"/>
      <p:bldP spid="82" grpId="2" bldLvl="0" autoUpdateAnimBg="0"/>
      <p:bldP spid="82" grpId="3" bldLvl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>
            <a:extLst>
              <a:ext uri="{FF2B5EF4-FFF2-40B4-BE49-F238E27FC236}">
                <a16:creationId xmlns:a16="http://schemas.microsoft.com/office/drawing/2014/main" id="{043FD0E5-191F-4C4A-B4DF-30A684696B3D}"/>
              </a:ext>
            </a:extLst>
          </p:cNvPr>
          <p:cNvSpPr txBox="1"/>
          <p:nvPr/>
        </p:nvSpPr>
        <p:spPr>
          <a:xfrm>
            <a:off x="1244906" y="1255923"/>
            <a:ext cx="1004738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zh-CN" altLang="en-US" sz="3600" dirty="0">
                <a:solidFill>
                  <a:srgbClr val="0070C0"/>
                </a:solidFill>
              </a:rPr>
              <a:t>今天天气怎么样？明天呢？</a:t>
            </a:r>
            <a:endParaRPr lang="en-US" altLang="zh-CN" sz="3600" dirty="0">
              <a:solidFill>
                <a:srgbClr val="0070C0"/>
              </a:solidFill>
            </a:endParaRPr>
          </a:p>
          <a:p>
            <a:pPr marL="342900" indent="-342900">
              <a:buAutoNum type="arabicPeriod"/>
            </a:pPr>
            <a:r>
              <a:rPr lang="zh-CN" altLang="en-US" sz="3600" dirty="0">
                <a:solidFill>
                  <a:srgbClr val="0070C0"/>
                </a:solidFill>
              </a:rPr>
              <a:t>今天会下雨吗？</a:t>
            </a:r>
            <a:endParaRPr lang="en-US" altLang="zh-CN" sz="3600" dirty="0">
              <a:solidFill>
                <a:srgbClr val="0070C0"/>
              </a:solidFill>
            </a:endParaRPr>
          </a:p>
          <a:p>
            <a:pPr marL="342900" indent="-342900">
              <a:buAutoNum type="arabicPeriod"/>
            </a:pPr>
            <a:r>
              <a:rPr lang="zh-CN" altLang="en-US" sz="3600" dirty="0">
                <a:solidFill>
                  <a:srgbClr val="0070C0"/>
                </a:solidFill>
              </a:rPr>
              <a:t>你爱吃什么水果？</a:t>
            </a:r>
            <a:endParaRPr lang="en-US" altLang="zh-CN" sz="3600" dirty="0">
              <a:solidFill>
                <a:srgbClr val="0070C0"/>
              </a:solidFill>
            </a:endParaRPr>
          </a:p>
          <a:p>
            <a:pPr marL="342900" indent="-342900">
              <a:buAutoNum type="arabicPeriod"/>
            </a:pPr>
            <a:r>
              <a:rPr lang="zh-CN" altLang="en-US" sz="3600" dirty="0">
                <a:solidFill>
                  <a:srgbClr val="0070C0"/>
                </a:solidFill>
              </a:rPr>
              <a:t>你身体怎么样？</a:t>
            </a:r>
            <a:endParaRPr lang="en-US" altLang="zh-CN" sz="3600" dirty="0">
              <a:solidFill>
                <a:srgbClr val="0070C0"/>
              </a:solidFill>
            </a:endParaRPr>
          </a:p>
          <a:p>
            <a:pPr marL="342900" indent="-342900">
              <a:buAutoNum type="arabicPeriod"/>
            </a:pPr>
            <a:r>
              <a:rPr lang="zh-CN" altLang="en-US" sz="3600" dirty="0">
                <a:solidFill>
                  <a:srgbClr val="0070C0"/>
                </a:solidFill>
              </a:rPr>
              <a:t>你爸爸</a:t>
            </a:r>
            <a:r>
              <a:rPr lang="en-US" altLang="zh-CN" sz="3600" dirty="0">
                <a:solidFill>
                  <a:srgbClr val="0070C0"/>
                </a:solidFill>
              </a:rPr>
              <a:t>/</a:t>
            </a:r>
            <a:r>
              <a:rPr lang="zh-CN" altLang="en-US" sz="3600" dirty="0">
                <a:solidFill>
                  <a:srgbClr val="0070C0"/>
                </a:solidFill>
              </a:rPr>
              <a:t>妈妈身体怎么样？</a:t>
            </a:r>
          </a:p>
        </p:txBody>
      </p:sp>
      <p:cxnSp>
        <p:nvCxnSpPr>
          <p:cNvPr id="3" name="AutoShape 4">
            <a:extLst>
              <a:ext uri="{FF2B5EF4-FFF2-40B4-BE49-F238E27FC236}">
                <a16:creationId xmlns:a16="http://schemas.microsoft.com/office/drawing/2014/main" id="{FFA3A90A-0CD8-445A-B505-BCA714E84867}"/>
              </a:ext>
            </a:extLst>
          </p:cNvPr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4" name="组合 8">
            <a:extLst>
              <a:ext uri="{FF2B5EF4-FFF2-40B4-BE49-F238E27FC236}">
                <a16:creationId xmlns:a16="http://schemas.microsoft.com/office/drawing/2014/main" id="{AE4804F0-3A46-4532-AC8E-7D4C74BAE618}"/>
              </a:ext>
            </a:extLst>
          </p:cNvPr>
          <p:cNvGrpSpPr>
            <a:grpSpLocks/>
          </p:cNvGrpSpPr>
          <p:nvPr/>
        </p:nvGrpSpPr>
        <p:grpSpPr bwMode="auto">
          <a:xfrm>
            <a:off x="307975" y="6350"/>
            <a:ext cx="3833813" cy="646331"/>
            <a:chOff x="308629" y="6819"/>
            <a:chExt cx="3833696" cy="646549"/>
          </a:xfrm>
        </p:grpSpPr>
        <p:sp>
          <p:nvSpPr>
            <p:cNvPr id="5" name="Text Box 4">
              <a:extLst>
                <a:ext uri="{FF2B5EF4-FFF2-40B4-BE49-F238E27FC236}">
                  <a16:creationId xmlns:a16="http://schemas.microsoft.com/office/drawing/2014/main" id="{2CDD1D2B-F9AC-4C27-8FD1-1EAAA67DD93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29266" y="6819"/>
              <a:ext cx="1827880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en-US" altLang="zh-CN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Review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6" name="直接连接符 5">
              <a:extLst>
                <a:ext uri="{FF2B5EF4-FFF2-40B4-BE49-F238E27FC236}">
                  <a16:creationId xmlns:a16="http://schemas.microsoft.com/office/drawing/2014/main" id="{CC5C511E-99EC-45D0-A519-40571F971A1A}"/>
                </a:ext>
              </a:extLst>
            </p:cNvPr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84556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4514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4515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8" name="TextBox 2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 </a:t>
            </a:r>
            <a:r>
              <a:rPr lang="zh-CN" altLang="en-US" sz="2800" b="1" dirty="0"/>
              <a:t>三音节词语的声调搭配（</a:t>
            </a:r>
            <a:r>
              <a:rPr lang="en-US" altLang="zh-CN" sz="2800" b="1" dirty="0"/>
              <a:t>2</a:t>
            </a:r>
            <a:r>
              <a:rPr lang="zh-CN" altLang="en-US" sz="2800" b="1" dirty="0"/>
              <a:t>）</a:t>
            </a:r>
            <a:r>
              <a:rPr lang="en-US" altLang="zh-CN" dirty="0">
                <a:latin typeface="+mn-ea"/>
                <a:ea typeface="+mn-ea"/>
              </a:rPr>
              <a:t>Tone Collocation in </a:t>
            </a:r>
            <a:r>
              <a:rPr lang="en-US" altLang="zh-CN" dirty="0" err="1">
                <a:latin typeface="+mn-ea"/>
                <a:ea typeface="+mn-ea"/>
              </a:rPr>
              <a:t>Trisyllabic</a:t>
            </a:r>
            <a:r>
              <a:rPr lang="en-US" altLang="zh-CN" dirty="0">
                <a:latin typeface="+mn-ea"/>
                <a:ea typeface="+mn-ea"/>
              </a:rPr>
              <a:t> Words(2)</a:t>
            </a:r>
            <a:endParaRPr lang="zh-CN" altLang="en-US" sz="2800" dirty="0">
              <a:latin typeface="+mn-ea"/>
              <a:ea typeface="+mn-ea"/>
            </a:endParaRPr>
          </a:p>
        </p:txBody>
      </p:sp>
      <p:graphicFrame>
        <p:nvGraphicFramePr>
          <p:cNvPr id="9" name="表格 8"/>
          <p:cNvGraphicFramePr>
            <a:graphicFrameLocks noGrp="1"/>
          </p:cNvGraphicFramePr>
          <p:nvPr/>
        </p:nvGraphicFramePr>
        <p:xfrm>
          <a:off x="1541463" y="1689100"/>
          <a:ext cx="9085262" cy="4632960"/>
        </p:xfrm>
        <a:graphic>
          <a:graphicData uri="http://schemas.openxmlformats.org/drawingml/2006/table">
            <a:tbl>
              <a:tblPr/>
              <a:tblGrid>
                <a:gridCol w="208438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114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286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00342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1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2+1+1</a:t>
                      </a:r>
                      <a:endParaRPr kumimoji="0" lang="zh-CN" alt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9D18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2+1+2</a:t>
                      </a:r>
                      <a:endParaRPr kumimoji="0" lang="zh-CN" alt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9D18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2+1+3</a:t>
                      </a:r>
                      <a:endParaRPr kumimoji="0" lang="zh-CN" alt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9D18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2+1+4</a:t>
                      </a:r>
                      <a:endParaRPr kumimoji="0" lang="zh-CN" alt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9D18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kern="1200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yánjiūshēnɡ</a:t>
                      </a:r>
                      <a:endParaRPr kumimoji="0" lang="en-US" altLang="zh-CN" sz="24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postgraduate</a:t>
                      </a:r>
                      <a:endParaRPr kumimoji="0" lang="zh-CN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GB Pinyinok-D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kern="1200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tán</a:t>
                      </a:r>
                      <a:r>
                        <a:rPr kumimoji="0" lang="en-US" altLang="zh-CN" sz="2400" b="0" i="0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</a:t>
                      </a:r>
                      <a:r>
                        <a:rPr kumimoji="0" lang="en-US" altLang="zh-CN" sz="2400" b="0" i="0" u="none" strike="noStrike" kern="1200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ɡānɡqín</a:t>
                      </a:r>
                      <a:r>
                        <a:rPr kumimoji="0" lang="en-US" altLang="zh-CN" sz="2400" b="0" i="0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to play the piano </a:t>
                      </a:r>
                      <a:endParaRPr kumimoji="0" lang="zh-CN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en-US" altLang="zh-CN" sz="2400" dirty="0"/>
                        <a:t> </a:t>
                      </a:r>
                      <a:r>
                        <a:rPr kumimoji="0" lang="en-US" altLang="zh-CN" sz="2400" b="0" i="0" u="none" strike="noStrike" kern="1200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túshūɡuǎn</a:t>
                      </a:r>
                      <a:r>
                        <a:rPr lang="en-US" altLang="zh-CN" sz="2400" dirty="0"/>
                        <a:t> </a:t>
                      </a:r>
                      <a:endParaRPr kumimoji="0" lang="en-US" altLang="zh-CN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library</a:t>
                      </a:r>
                      <a:endParaRPr kumimoji="0" lang="zh-CN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kern="1200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wéishēnɡsù</a:t>
                      </a:r>
                      <a:endParaRPr kumimoji="0" lang="en-US" altLang="zh-CN" sz="24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vitamin</a:t>
                      </a:r>
                      <a:r>
                        <a:rPr kumimoji="0" lang="en-US" altLang="zh-CN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endParaRPr kumimoji="0" lang="zh-CN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2+2+1</a:t>
                      </a:r>
                      <a:endParaRPr kumimoji="0" lang="zh-CN" alt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2+2+2</a:t>
                      </a:r>
                      <a:endParaRPr kumimoji="0" lang="zh-CN" alt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2+2+3</a:t>
                      </a:r>
                      <a:endParaRPr kumimoji="0" lang="zh-CN" alt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2+2+4</a:t>
                      </a:r>
                      <a:endParaRPr kumimoji="0" lang="zh-CN" alt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5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kern="1200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yínhánɡjiā</a:t>
                      </a:r>
                      <a:endParaRPr kumimoji="0" lang="en-US" altLang="zh-CN" sz="24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banker</a:t>
                      </a:r>
                      <a:endParaRPr kumimoji="0" lang="zh-CN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kern="1200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Hánɡuó</a:t>
                      </a:r>
                      <a:r>
                        <a:rPr kumimoji="0" lang="en-US" altLang="zh-CN" sz="2400" b="0" i="0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</a:t>
                      </a:r>
                      <a:r>
                        <a:rPr kumimoji="0" lang="en-US" altLang="zh-CN" sz="2400" b="0" i="0" u="none" strike="noStrike" kern="1200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rén</a:t>
                      </a:r>
                      <a:r>
                        <a:rPr kumimoji="0" lang="en-US" altLang="zh-CN" sz="2400" b="0" i="0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Korean(people) </a:t>
                      </a:r>
                      <a:endParaRPr kumimoji="0" lang="zh-CN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kern="1200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Hánɡuó</a:t>
                      </a:r>
                      <a:r>
                        <a:rPr kumimoji="0" lang="en-US" altLang="zh-CN" sz="2400" b="0" i="0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</a:t>
                      </a:r>
                      <a:r>
                        <a:rPr kumimoji="0" lang="en-US" altLang="zh-CN" sz="2400" b="0" i="0" u="none" strike="noStrike" kern="1200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yǔ</a:t>
                      </a:r>
                      <a:r>
                        <a:rPr kumimoji="0" lang="en-US" altLang="zh-CN" sz="2400" b="0" i="0" u="none" strike="noStrike" kern="1200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Korean(language) </a:t>
                      </a:r>
                      <a:endParaRPr kumimoji="0" lang="zh-CN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kern="1200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rénmínbì</a:t>
                      </a:r>
                      <a:endParaRPr kumimoji="0" lang="en-US" altLang="zh-CN" sz="24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RMB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2+3+1</a:t>
                      </a:r>
                      <a:endParaRPr kumimoji="0" lang="zh-CN" alt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9D18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2+3+2</a:t>
                      </a:r>
                      <a:endParaRPr kumimoji="0" lang="zh-CN" alt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9D18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2+3+3</a:t>
                      </a:r>
                      <a:endParaRPr kumimoji="0" lang="zh-CN" alt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9D18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2+3+4</a:t>
                      </a:r>
                      <a:endParaRPr kumimoji="0" lang="zh-CN" alt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9D18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kern="1200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yóuyǒnɡyī</a:t>
                      </a:r>
                      <a:endParaRPr kumimoji="0" lang="en-US" altLang="zh-CN" sz="24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swimming suit</a:t>
                      </a:r>
                      <a:endParaRPr kumimoji="0" lang="zh-CN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kern="1200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yóuyǒnɡchí</a:t>
                      </a:r>
                      <a:endParaRPr kumimoji="0" lang="en-US" altLang="zh-CN" sz="24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swimming pool</a:t>
                      </a:r>
                      <a:endParaRPr kumimoji="0" lang="zh-CN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kern="1200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yóuyǒnɡɡuǎn</a:t>
                      </a:r>
                      <a:endParaRPr kumimoji="0" lang="en-US" altLang="zh-CN" sz="24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natatorium</a:t>
                      </a:r>
                      <a:endParaRPr kumimoji="0" lang="zh-CN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kern="1200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niúzǎikù</a:t>
                      </a:r>
                      <a:endParaRPr kumimoji="0" lang="en-US" altLang="zh-CN" sz="24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jean</a:t>
                      </a:r>
                      <a:endParaRPr kumimoji="0" lang="zh-CN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2+3+1</a:t>
                      </a:r>
                      <a:endParaRPr kumimoji="0" lang="zh-CN" alt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2+3+2</a:t>
                      </a:r>
                      <a:endParaRPr kumimoji="0" lang="zh-CN" alt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2+3+3</a:t>
                      </a:r>
                      <a:endParaRPr kumimoji="0" lang="zh-CN" alt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2+3+4</a:t>
                      </a:r>
                      <a:endParaRPr kumimoji="0" lang="zh-CN" alt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5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6810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kern="1200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móshùshī</a:t>
                      </a:r>
                      <a:r>
                        <a:rPr lang="en-US" altLang="zh-CN" sz="2400" dirty="0"/>
                        <a:t>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magician</a:t>
                      </a:r>
                      <a:endParaRPr kumimoji="0" lang="zh-CN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kern="1200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fúwùyuán</a:t>
                      </a:r>
                      <a:endParaRPr kumimoji="0" lang="en-US" altLang="zh-CN" sz="24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waiter, waitress</a:t>
                      </a:r>
                      <a:endParaRPr kumimoji="0" lang="zh-CN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kern="1200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bówùɡuǎn</a:t>
                      </a:r>
                      <a:endParaRPr kumimoji="0" lang="en-US" altLang="zh-CN" sz="24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GB Pinyinok-D" pitchFamily="2" charset="-122"/>
                          <a:cs typeface="Tahoma" pitchFamily="34" charset="0"/>
                        </a:rPr>
                        <a:t>museum</a:t>
                      </a:r>
                      <a:endParaRPr kumimoji="0" lang="zh-CN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GB Pinyinok-D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kern="1200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mínɡxìnpiàn</a:t>
                      </a:r>
                      <a:r>
                        <a:rPr kumimoji="0" lang="en-US" altLang="zh-CN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postcard</a:t>
                      </a:r>
                      <a:endParaRPr kumimoji="0" lang="zh-CN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</p:cSld>
  <p:clrMapOvr>
    <a:masterClrMapping/>
  </p:clrMapOvr>
  <p:transition spd="slow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6562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6563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1. </a:t>
            </a:r>
            <a:r>
              <a:rPr lang="zh-CN" altLang="en-US" sz="2800" b="1" dirty="0"/>
              <a:t>认识独体字  </a:t>
            </a:r>
            <a:r>
              <a:rPr lang="en-US" altLang="zh-CN" dirty="0">
                <a:latin typeface="+mn-ea"/>
                <a:ea typeface="+mn-ea"/>
              </a:rPr>
              <a:t>Single-Component Characters</a:t>
            </a:r>
            <a:endParaRPr lang="zh-CN" altLang="en-US" sz="2800" dirty="0">
              <a:latin typeface="+mn-ea"/>
              <a:ea typeface="+mn-ea"/>
            </a:endParaRPr>
          </a:p>
        </p:txBody>
      </p:sp>
      <p:pic>
        <p:nvPicPr>
          <p:cNvPr id="66565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01813" y="2589213"/>
            <a:ext cx="1900237" cy="188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6566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86400" y="2589213"/>
            <a:ext cx="1901825" cy="188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6567" name="TextBox 35"/>
          <p:cNvSpPr txBox="1">
            <a:spLocks noChangeArrowheads="1"/>
          </p:cNvSpPr>
          <p:nvPr/>
        </p:nvSpPr>
        <p:spPr bwMode="auto">
          <a:xfrm>
            <a:off x="1812925" y="2493963"/>
            <a:ext cx="1900238" cy="1862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8A042"/>
                </a:solidFill>
                <a:latin typeface="楷体_GB2312" pitchFamily="49" charset="-122"/>
                <a:ea typeface="楷体_GB2312" pitchFamily="49" charset="-122"/>
                <a:cs typeface="楷体" pitchFamily="49" charset="-122"/>
              </a:rPr>
              <a:t>日</a:t>
            </a:r>
          </a:p>
        </p:txBody>
      </p:sp>
      <p:sp>
        <p:nvSpPr>
          <p:cNvPr id="66568" name="TextBox 37"/>
          <p:cNvSpPr txBox="1">
            <a:spLocks noChangeArrowheads="1"/>
          </p:cNvSpPr>
          <p:nvPr/>
        </p:nvSpPr>
        <p:spPr bwMode="auto">
          <a:xfrm>
            <a:off x="5497513" y="2554288"/>
            <a:ext cx="1901825" cy="1862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69E40"/>
                </a:solidFill>
                <a:latin typeface="楷体_GB2312" pitchFamily="49" charset="-122"/>
                <a:ea typeface="楷体_GB2312" pitchFamily="49" charset="-122"/>
                <a:cs typeface="楷体" pitchFamily="49" charset="-122"/>
              </a:rPr>
              <a:t>目</a:t>
            </a:r>
          </a:p>
        </p:txBody>
      </p:sp>
      <p:pic>
        <p:nvPicPr>
          <p:cNvPr id="66569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091613" y="2616200"/>
            <a:ext cx="1901825" cy="1884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6570" name="TextBox 37"/>
          <p:cNvSpPr txBox="1">
            <a:spLocks noChangeArrowheads="1"/>
          </p:cNvSpPr>
          <p:nvPr/>
        </p:nvSpPr>
        <p:spPr bwMode="auto">
          <a:xfrm>
            <a:off x="9102725" y="2581275"/>
            <a:ext cx="1901825" cy="1862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69E40"/>
                </a:solidFill>
                <a:latin typeface="楷体_GB2312" pitchFamily="49" charset="-122"/>
                <a:ea typeface="楷体_GB2312" pitchFamily="49" charset="-122"/>
                <a:cs typeface="楷体" pitchFamily="49" charset="-122"/>
              </a:rPr>
              <a:t>习</a:t>
            </a:r>
          </a:p>
        </p:txBody>
      </p:sp>
    </p:spTree>
  </p:cSld>
  <p:clrMapOvr>
    <a:masterClrMapping/>
  </p:clrMapOvr>
  <p:transition spd="slow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0272738E-6175-49EC-91D6-87F8F3E84F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9030" y="2096650"/>
            <a:ext cx="2857500" cy="2857500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3FD3ED67-3148-40EF-B6E3-9DBA88D9D99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67250" y="2096650"/>
            <a:ext cx="2857500" cy="2857500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DD056BFF-CC45-41C5-8C6B-EA7B5BDB685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73947" y="2242622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4278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7586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7587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29" name="表格 28"/>
          <p:cNvGraphicFramePr>
            <a:graphicFrameLocks noGrp="1"/>
          </p:cNvGraphicFramePr>
          <p:nvPr/>
        </p:nvGraphicFramePr>
        <p:xfrm>
          <a:off x="711200" y="2287588"/>
          <a:ext cx="10946343" cy="3260473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59056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93505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42072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99427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偏旁 </a:t>
                      </a:r>
                      <a:r>
                        <a:rPr lang="en-US" altLang="zh-CN" sz="2400" b="1" i="0" kern="1200" dirty="0">
                          <a:solidFill>
                            <a:schemeClr val="lt1"/>
                          </a:solidFill>
                          <a:latin typeface="Bradley Hand ITC" pitchFamily="66" charset="0"/>
                          <a:ea typeface="+mn-ea"/>
                          <a:cs typeface="+mn-cs"/>
                        </a:rPr>
                        <a:t>Radicals</a:t>
                      </a:r>
                      <a:endParaRPr lang="zh-CN" altLang="en-US" sz="2400" b="1" i="0" kern="1200" dirty="0">
                        <a:solidFill>
                          <a:schemeClr val="lt1"/>
                        </a:solidFill>
                        <a:latin typeface="Bradley Hand ITC" pitchFamily="66" charset="0"/>
                        <a:ea typeface="+mn-ea"/>
                        <a:cs typeface="+mn-cs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解释 </a:t>
                      </a:r>
                      <a:endParaRPr lang="en-US" altLang="zh-CN" sz="2400" dirty="0">
                        <a:latin typeface="Bradley Hand ITC" pitchFamily="66" charset="0"/>
                        <a:ea typeface="+mn-ea"/>
                      </a:endParaRPr>
                    </a:p>
                    <a:p>
                      <a:pPr algn="ctr"/>
                      <a:r>
                        <a:rPr lang="en-US" altLang="zh-CN" sz="2400" dirty="0">
                          <a:latin typeface="Bradley Hand ITC" pitchFamily="66" charset="0"/>
                        </a:rPr>
                        <a:t>Explanation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例字</a:t>
                      </a:r>
                      <a:endParaRPr lang="en-US" altLang="zh-CN" sz="2400" dirty="0">
                        <a:latin typeface="微软雅黑" pitchFamily="34" charset="-122"/>
                        <a:ea typeface="微软雅黑" pitchFamily="34" charset="-122"/>
                      </a:endParaRPr>
                    </a:p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 </a:t>
                      </a:r>
                      <a:r>
                        <a:rPr lang="en-US" altLang="zh-CN" sz="2400" dirty="0">
                          <a:latin typeface="Bradley Hand ITC" pitchFamily="66" charset="0"/>
                        </a:rPr>
                        <a:t>Example</a:t>
                      </a:r>
                      <a:r>
                        <a:rPr lang="en-US" altLang="zh-CN" sz="2400" baseline="0" dirty="0">
                          <a:latin typeface="Bradley Hand ITC" pitchFamily="66" charset="0"/>
                        </a:rPr>
                        <a:t> Characters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76097">
                <a:tc>
                  <a:txBody>
                    <a:bodyPr/>
                    <a:lstStyle/>
                    <a:p>
                      <a:pPr algn="ctr"/>
                      <a:endParaRPr lang="zh-CN" altLang="en-US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dirty="0"/>
                        <a:t>日字旁，一般和时间有关系。</a:t>
                      </a:r>
                      <a:endParaRPr lang="en-US" altLang="zh-CN" sz="2400" dirty="0"/>
                    </a:p>
                    <a:p>
                      <a:r>
                        <a:rPr lang="en-US" altLang="zh-CN" sz="2000" dirty="0"/>
                        <a:t>The radical</a:t>
                      </a:r>
                      <a:r>
                        <a:rPr lang="zh-CN" altLang="en-US" sz="2000" dirty="0"/>
                        <a:t>“  ”</a:t>
                      </a:r>
                      <a:r>
                        <a:rPr lang="en-US" altLang="zh-CN" sz="2000" dirty="0"/>
                        <a:t>is usually related to time.</a:t>
                      </a:r>
                      <a:endParaRPr lang="zh-CN" altLang="en-US" sz="20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514350" indent="-514350" algn="l">
                        <a:buNone/>
                      </a:pPr>
                      <a:r>
                        <a:rPr lang="en-US" altLang="zh-CN" sz="2800" b="1" dirty="0">
                          <a:solidFill>
                            <a:srgbClr val="C00000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       </a:t>
                      </a:r>
                      <a:r>
                        <a:rPr lang="en-US" altLang="zh-CN" sz="2400" dirty="0" err="1">
                          <a:latin typeface="GB Pinyinok-D" pitchFamily="2" charset="-122"/>
                          <a:ea typeface="GB Pinyinok-D" pitchFamily="2" charset="-122"/>
                        </a:rPr>
                        <a:t>mínɡ</a:t>
                      </a:r>
                      <a:r>
                        <a:rPr lang="en-US" altLang="zh-CN" sz="2400" dirty="0">
                          <a:latin typeface="GB Pinyinok-D" pitchFamily="2" charset="-122"/>
                          <a:ea typeface="GB Pinyinok-D" pitchFamily="2" charset="-122"/>
                        </a:rPr>
                        <a:t>  </a:t>
                      </a:r>
                      <a:r>
                        <a:rPr lang="en-US" altLang="zh-CN" sz="2400" b="0" kern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  <a:cs typeface="+mn-cs"/>
                        </a:rPr>
                        <a:t>next</a:t>
                      </a:r>
                      <a:endParaRPr lang="en-US" altLang="zh-CN" sz="2400" b="0" i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GB Pinyinok-D" pitchFamily="2" charset="-122"/>
                      </a:endParaRPr>
                    </a:p>
                    <a:p>
                      <a:pPr marL="457200" indent="-457200" algn="l">
                        <a:buNone/>
                      </a:pPr>
                      <a:r>
                        <a:rPr lang="zh-CN" altLang="en-US" sz="2400" kern="120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        </a:t>
                      </a:r>
                      <a:r>
                        <a:rPr lang="zh-CN" altLang="en-US" sz="2400" kern="1200" baseline="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</a:t>
                      </a:r>
                      <a:r>
                        <a:rPr lang="en-US" altLang="zh-CN" sz="2400" dirty="0" err="1">
                          <a:latin typeface="GB Pinyinok-D" pitchFamily="2" charset="-122"/>
                          <a:ea typeface="GB Pinyinok-D" pitchFamily="2" charset="-122"/>
                        </a:rPr>
                        <a:t>shí</a:t>
                      </a:r>
                      <a:r>
                        <a:rPr lang="en-US" altLang="zh-CN" sz="2400" b="1" kern="1200" baseline="0" dirty="0">
                          <a:solidFill>
                            <a:schemeClr val="dk1"/>
                          </a:solidFill>
                          <a:latin typeface="+mn-lt"/>
                          <a:ea typeface="GB Pinyinok-D" pitchFamily="2" charset="-122"/>
                          <a:cs typeface="+mn-cs"/>
                        </a:rPr>
                        <a:t> </a:t>
                      </a:r>
                      <a:r>
                        <a:rPr lang="en-US" altLang="zh-CN" sz="24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     </a:t>
                      </a:r>
                      <a:r>
                        <a:rPr lang="en-US" altLang="zh-CN" sz="24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time</a:t>
                      </a:r>
                      <a:endParaRPr lang="zh-CN" altLang="en-US" sz="24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29710">
                <a:tc>
                  <a:txBody>
                    <a:bodyPr/>
                    <a:lstStyle/>
                    <a:p>
                      <a:pPr algn="l"/>
                      <a:endParaRPr lang="zh-CN" altLang="en-US" sz="2400" b="0" dirty="0"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dirty="0"/>
                        <a:t>目字旁，一般和眼睛有关系。</a:t>
                      </a:r>
                      <a:endParaRPr lang="en-US" altLang="zh-CN" sz="2400" dirty="0"/>
                    </a:p>
                    <a:p>
                      <a:r>
                        <a:rPr lang="en-US" altLang="zh-CN" sz="2000" dirty="0"/>
                        <a:t>The radical</a:t>
                      </a:r>
                      <a:r>
                        <a:rPr lang="zh-CN" altLang="en-US" sz="2000" dirty="0"/>
                        <a:t>“  ”</a:t>
                      </a:r>
                      <a:r>
                        <a:rPr lang="en-US" altLang="zh-CN" sz="2000" dirty="0"/>
                        <a:t>is usually related</a:t>
                      </a:r>
                      <a:r>
                        <a:rPr lang="en-US" altLang="zh-CN" sz="2000" baseline="0" dirty="0"/>
                        <a:t> to the eyes.</a:t>
                      </a:r>
                      <a:endParaRPr lang="zh-CN" altLang="en-US" sz="20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         </a:t>
                      </a:r>
                      <a:r>
                        <a:rPr lang="en-US" altLang="zh-CN" sz="2400" dirty="0" err="1">
                          <a:latin typeface="GB Pinyinok-D" pitchFamily="2" charset="-122"/>
                          <a:ea typeface="GB Pinyinok-D" pitchFamily="2" charset="-122"/>
                        </a:rPr>
                        <a:t>yǎn</a:t>
                      </a:r>
                      <a:r>
                        <a:rPr lang="en-US" altLang="zh-CN" sz="2400" kern="1200" dirty="0">
                          <a:solidFill>
                            <a:schemeClr val="dk1"/>
                          </a:solidFill>
                          <a:latin typeface="+mn-lt"/>
                          <a:ea typeface="GB Pinyinok-D" pitchFamily="2" charset="-122"/>
                          <a:cs typeface="+mn-cs"/>
                        </a:rPr>
                        <a:t>    </a:t>
                      </a:r>
                      <a:r>
                        <a:rPr lang="en-US" altLang="zh-CN" sz="2400" b="1" dirty="0">
                          <a:latin typeface="+mn-lt"/>
                          <a:ea typeface="GB Pinyinok-D" pitchFamily="2" charset="-122"/>
                        </a:rPr>
                        <a:t> </a:t>
                      </a:r>
                      <a:r>
                        <a:rPr lang="en-US" altLang="zh-CN" sz="2400" b="1" baseline="0" dirty="0">
                          <a:latin typeface="+mn-lt"/>
                          <a:ea typeface="GB Pinyinok-D" pitchFamily="2" charset="-122"/>
                        </a:rPr>
                        <a:t> </a:t>
                      </a:r>
                      <a:r>
                        <a:rPr lang="en-US" altLang="zh-CN" sz="2400" dirty="0">
                          <a:latin typeface="+mn-lt"/>
                        </a:rPr>
                        <a:t>eye</a:t>
                      </a:r>
                    </a:p>
                    <a:p>
                      <a:r>
                        <a:rPr lang="zh-CN" altLang="en-US" sz="2400" kern="120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         </a:t>
                      </a:r>
                      <a:r>
                        <a:rPr lang="en-US" altLang="zh-CN" sz="2400" dirty="0" err="1">
                          <a:latin typeface="GB Pinyinok-D" pitchFamily="2" charset="-122"/>
                          <a:ea typeface="GB Pinyinok-D" pitchFamily="2" charset="-122"/>
                        </a:rPr>
                        <a:t>shuì</a:t>
                      </a:r>
                      <a:r>
                        <a:rPr lang="en-US" altLang="zh-CN" sz="2400" kern="120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</a:t>
                      </a:r>
                      <a:r>
                        <a:rPr lang="en-US" altLang="zh-CN" sz="2400" kern="1200" dirty="0">
                          <a:solidFill>
                            <a:schemeClr val="dk1"/>
                          </a:solidFill>
                          <a:latin typeface="+mn-lt"/>
                          <a:ea typeface="GB Pinyinok-D" pitchFamily="2" charset="-122"/>
                          <a:cs typeface="+mn-cs"/>
                        </a:rPr>
                        <a:t>  </a:t>
                      </a:r>
                      <a:r>
                        <a:rPr lang="en-US" altLang="zh-CN" sz="2400" i="0" baseline="0" dirty="0">
                          <a:latin typeface="+mn-lt"/>
                        </a:rPr>
                        <a:t>to sleep</a:t>
                      </a:r>
                      <a:endParaRPr lang="zh-CN" altLang="en-US" sz="2400" i="0" dirty="0">
                        <a:latin typeface="+mn-lt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grpSp>
        <p:nvGrpSpPr>
          <p:cNvPr id="67606" name="组合 20"/>
          <p:cNvGrpSpPr>
            <a:grpSpLocks/>
          </p:cNvGrpSpPr>
          <p:nvPr/>
        </p:nvGrpSpPr>
        <p:grpSpPr bwMode="auto">
          <a:xfrm>
            <a:off x="7751763" y="3360738"/>
            <a:ext cx="325437" cy="358775"/>
            <a:chOff x="7150100" y="1470819"/>
            <a:chExt cx="457199" cy="450851"/>
          </a:xfrm>
        </p:grpSpPr>
        <p:sp>
          <p:nvSpPr>
            <p:cNvPr id="67661" name="Freeform 31"/>
            <p:cNvSpPr>
              <a:spLocks/>
            </p:cNvSpPr>
            <p:nvPr/>
          </p:nvSpPr>
          <p:spPr bwMode="auto">
            <a:xfrm>
              <a:off x="7150100" y="1535907"/>
              <a:ext cx="49212" cy="238125"/>
            </a:xfrm>
            <a:custGeom>
              <a:avLst/>
              <a:gdLst>
                <a:gd name="T0" fmla="*/ 41275 w 31"/>
                <a:gd name="T1" fmla="*/ 212725 h 150"/>
                <a:gd name="T2" fmla="*/ 41275 w 31"/>
                <a:gd name="T3" fmla="*/ 222250 h 150"/>
                <a:gd name="T4" fmla="*/ 33337 w 31"/>
                <a:gd name="T5" fmla="*/ 230188 h 150"/>
                <a:gd name="T6" fmla="*/ 33337 w 31"/>
                <a:gd name="T7" fmla="*/ 238125 h 150"/>
                <a:gd name="T8" fmla="*/ 33337 w 31"/>
                <a:gd name="T9" fmla="*/ 238125 h 150"/>
                <a:gd name="T10" fmla="*/ 25400 w 31"/>
                <a:gd name="T11" fmla="*/ 238125 h 150"/>
                <a:gd name="T12" fmla="*/ 25400 w 31"/>
                <a:gd name="T13" fmla="*/ 238125 h 150"/>
                <a:gd name="T14" fmla="*/ 15875 w 31"/>
                <a:gd name="T15" fmla="*/ 230188 h 150"/>
                <a:gd name="T16" fmla="*/ 15875 w 31"/>
                <a:gd name="T17" fmla="*/ 222250 h 150"/>
                <a:gd name="T18" fmla="*/ 15875 w 31"/>
                <a:gd name="T19" fmla="*/ 204788 h 150"/>
                <a:gd name="T20" fmla="*/ 7937 w 31"/>
                <a:gd name="T21" fmla="*/ 204788 h 150"/>
                <a:gd name="T22" fmla="*/ 7937 w 31"/>
                <a:gd name="T23" fmla="*/ 196850 h 150"/>
                <a:gd name="T24" fmla="*/ 7937 w 31"/>
                <a:gd name="T25" fmla="*/ 196850 h 150"/>
                <a:gd name="T26" fmla="*/ 7937 w 31"/>
                <a:gd name="T27" fmla="*/ 188912 h 150"/>
                <a:gd name="T28" fmla="*/ 15875 w 31"/>
                <a:gd name="T29" fmla="*/ 180975 h 150"/>
                <a:gd name="T30" fmla="*/ 15875 w 31"/>
                <a:gd name="T31" fmla="*/ 163512 h 150"/>
                <a:gd name="T32" fmla="*/ 15875 w 31"/>
                <a:gd name="T33" fmla="*/ 155575 h 150"/>
                <a:gd name="T34" fmla="*/ 15875 w 31"/>
                <a:gd name="T35" fmla="*/ 139700 h 150"/>
                <a:gd name="T36" fmla="*/ 15875 w 31"/>
                <a:gd name="T37" fmla="*/ 114300 h 150"/>
                <a:gd name="T38" fmla="*/ 15875 w 31"/>
                <a:gd name="T39" fmla="*/ 82550 h 150"/>
                <a:gd name="T40" fmla="*/ 15875 w 31"/>
                <a:gd name="T41" fmla="*/ 57150 h 150"/>
                <a:gd name="T42" fmla="*/ 15875 w 31"/>
                <a:gd name="T43" fmla="*/ 41275 h 150"/>
                <a:gd name="T44" fmla="*/ 15875 w 31"/>
                <a:gd name="T45" fmla="*/ 33337 h 150"/>
                <a:gd name="T46" fmla="*/ 15875 w 31"/>
                <a:gd name="T47" fmla="*/ 25400 h 150"/>
                <a:gd name="T48" fmla="*/ 15875 w 31"/>
                <a:gd name="T49" fmla="*/ 25400 h 150"/>
                <a:gd name="T50" fmla="*/ 7937 w 31"/>
                <a:gd name="T51" fmla="*/ 17462 h 150"/>
                <a:gd name="T52" fmla="*/ 7937 w 31"/>
                <a:gd name="T53" fmla="*/ 17462 h 150"/>
                <a:gd name="T54" fmla="*/ 7937 w 31"/>
                <a:gd name="T55" fmla="*/ 7937 h 150"/>
                <a:gd name="T56" fmla="*/ 0 w 31"/>
                <a:gd name="T57" fmla="*/ 0 h 150"/>
                <a:gd name="T58" fmla="*/ 7937 w 31"/>
                <a:gd name="T59" fmla="*/ 0 h 150"/>
                <a:gd name="T60" fmla="*/ 15875 w 31"/>
                <a:gd name="T61" fmla="*/ 0 h 150"/>
                <a:gd name="T62" fmla="*/ 25400 w 31"/>
                <a:gd name="T63" fmla="*/ 0 h 150"/>
                <a:gd name="T64" fmla="*/ 49212 w 31"/>
                <a:gd name="T65" fmla="*/ 7937 h 150"/>
                <a:gd name="T66" fmla="*/ 49212 w 31"/>
                <a:gd name="T67" fmla="*/ 49212 h 150"/>
                <a:gd name="T68" fmla="*/ 49212 w 31"/>
                <a:gd name="T69" fmla="*/ 82550 h 150"/>
                <a:gd name="T70" fmla="*/ 49212 w 31"/>
                <a:gd name="T71" fmla="*/ 114300 h 150"/>
                <a:gd name="T72" fmla="*/ 49212 w 31"/>
                <a:gd name="T73" fmla="*/ 147637 h 150"/>
                <a:gd name="T74" fmla="*/ 41275 w 31"/>
                <a:gd name="T75" fmla="*/ 163512 h 150"/>
                <a:gd name="T76" fmla="*/ 41275 w 31"/>
                <a:gd name="T77" fmla="*/ 188912 h 150"/>
                <a:gd name="T78" fmla="*/ 41275 w 31"/>
                <a:gd name="T79" fmla="*/ 204788 h 150"/>
                <a:gd name="T80" fmla="*/ 41275 w 31"/>
                <a:gd name="T81" fmla="*/ 212725 h 150"/>
                <a:gd name="T82" fmla="*/ 41275 w 31"/>
                <a:gd name="T83" fmla="*/ 212725 h 150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w 31"/>
                <a:gd name="T127" fmla="*/ 0 h 150"/>
                <a:gd name="T128" fmla="*/ 31 w 31"/>
                <a:gd name="T129" fmla="*/ 150 h 150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T126" t="T127" r="T128" b="T129"/>
              <a:pathLst>
                <a:path w="31" h="150">
                  <a:moveTo>
                    <a:pt x="26" y="134"/>
                  </a:moveTo>
                  <a:lnTo>
                    <a:pt x="26" y="140"/>
                  </a:lnTo>
                  <a:lnTo>
                    <a:pt x="21" y="145"/>
                  </a:lnTo>
                  <a:lnTo>
                    <a:pt x="21" y="150"/>
                  </a:lnTo>
                  <a:lnTo>
                    <a:pt x="16" y="150"/>
                  </a:lnTo>
                  <a:lnTo>
                    <a:pt x="10" y="145"/>
                  </a:lnTo>
                  <a:lnTo>
                    <a:pt x="10" y="140"/>
                  </a:lnTo>
                  <a:lnTo>
                    <a:pt x="10" y="129"/>
                  </a:lnTo>
                  <a:lnTo>
                    <a:pt x="5" y="129"/>
                  </a:lnTo>
                  <a:lnTo>
                    <a:pt x="5" y="124"/>
                  </a:lnTo>
                  <a:lnTo>
                    <a:pt x="5" y="119"/>
                  </a:lnTo>
                  <a:lnTo>
                    <a:pt x="10" y="114"/>
                  </a:lnTo>
                  <a:lnTo>
                    <a:pt x="10" y="103"/>
                  </a:lnTo>
                  <a:lnTo>
                    <a:pt x="10" y="98"/>
                  </a:lnTo>
                  <a:lnTo>
                    <a:pt x="10" y="88"/>
                  </a:lnTo>
                  <a:lnTo>
                    <a:pt x="10" y="72"/>
                  </a:lnTo>
                  <a:lnTo>
                    <a:pt x="10" y="52"/>
                  </a:lnTo>
                  <a:lnTo>
                    <a:pt x="10" y="36"/>
                  </a:lnTo>
                  <a:lnTo>
                    <a:pt x="10" y="26"/>
                  </a:lnTo>
                  <a:lnTo>
                    <a:pt x="10" y="21"/>
                  </a:lnTo>
                  <a:lnTo>
                    <a:pt x="10" y="16"/>
                  </a:lnTo>
                  <a:lnTo>
                    <a:pt x="5" y="11"/>
                  </a:lnTo>
                  <a:lnTo>
                    <a:pt x="5" y="5"/>
                  </a:lnTo>
                  <a:lnTo>
                    <a:pt x="0" y="0"/>
                  </a:lnTo>
                  <a:lnTo>
                    <a:pt x="5" y="0"/>
                  </a:lnTo>
                  <a:lnTo>
                    <a:pt x="10" y="0"/>
                  </a:lnTo>
                  <a:lnTo>
                    <a:pt x="16" y="0"/>
                  </a:lnTo>
                  <a:lnTo>
                    <a:pt x="31" y="5"/>
                  </a:lnTo>
                  <a:lnTo>
                    <a:pt x="31" y="31"/>
                  </a:lnTo>
                  <a:lnTo>
                    <a:pt x="31" y="52"/>
                  </a:lnTo>
                  <a:lnTo>
                    <a:pt x="31" y="72"/>
                  </a:lnTo>
                  <a:lnTo>
                    <a:pt x="31" y="93"/>
                  </a:lnTo>
                  <a:lnTo>
                    <a:pt x="26" y="103"/>
                  </a:lnTo>
                  <a:lnTo>
                    <a:pt x="26" y="119"/>
                  </a:lnTo>
                  <a:lnTo>
                    <a:pt x="26" y="129"/>
                  </a:lnTo>
                  <a:lnTo>
                    <a:pt x="26" y="134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62" name="Freeform 32"/>
            <p:cNvSpPr>
              <a:spLocks/>
            </p:cNvSpPr>
            <p:nvPr/>
          </p:nvSpPr>
          <p:spPr bwMode="auto">
            <a:xfrm>
              <a:off x="7183437" y="1512094"/>
              <a:ext cx="157162" cy="269875"/>
            </a:xfrm>
            <a:custGeom>
              <a:avLst/>
              <a:gdLst>
                <a:gd name="T0" fmla="*/ 90487 w 99"/>
                <a:gd name="T1" fmla="*/ 7938 h 170"/>
                <a:gd name="T2" fmla="*/ 100012 w 99"/>
                <a:gd name="T3" fmla="*/ 0 h 170"/>
                <a:gd name="T4" fmla="*/ 107950 w 99"/>
                <a:gd name="T5" fmla="*/ 0 h 170"/>
                <a:gd name="T6" fmla="*/ 115887 w 99"/>
                <a:gd name="T7" fmla="*/ 0 h 170"/>
                <a:gd name="T8" fmla="*/ 115887 w 99"/>
                <a:gd name="T9" fmla="*/ 7938 h 170"/>
                <a:gd name="T10" fmla="*/ 123825 w 99"/>
                <a:gd name="T11" fmla="*/ 7938 h 170"/>
                <a:gd name="T12" fmla="*/ 133350 w 99"/>
                <a:gd name="T13" fmla="*/ 15875 h 170"/>
                <a:gd name="T14" fmla="*/ 141287 w 99"/>
                <a:gd name="T15" fmla="*/ 23812 h 170"/>
                <a:gd name="T16" fmla="*/ 149225 w 99"/>
                <a:gd name="T17" fmla="*/ 31750 h 170"/>
                <a:gd name="T18" fmla="*/ 157162 w 99"/>
                <a:gd name="T19" fmla="*/ 31750 h 170"/>
                <a:gd name="T20" fmla="*/ 157162 w 99"/>
                <a:gd name="T21" fmla="*/ 31750 h 170"/>
                <a:gd name="T22" fmla="*/ 149225 w 99"/>
                <a:gd name="T23" fmla="*/ 41275 h 170"/>
                <a:gd name="T24" fmla="*/ 149225 w 99"/>
                <a:gd name="T25" fmla="*/ 41275 h 170"/>
                <a:gd name="T26" fmla="*/ 141287 w 99"/>
                <a:gd name="T27" fmla="*/ 49212 h 170"/>
                <a:gd name="T28" fmla="*/ 141287 w 99"/>
                <a:gd name="T29" fmla="*/ 57150 h 170"/>
                <a:gd name="T30" fmla="*/ 141287 w 99"/>
                <a:gd name="T31" fmla="*/ 73025 h 170"/>
                <a:gd name="T32" fmla="*/ 141287 w 99"/>
                <a:gd name="T33" fmla="*/ 90487 h 170"/>
                <a:gd name="T34" fmla="*/ 141287 w 99"/>
                <a:gd name="T35" fmla="*/ 130175 h 170"/>
                <a:gd name="T36" fmla="*/ 141287 w 99"/>
                <a:gd name="T37" fmla="*/ 155575 h 170"/>
                <a:gd name="T38" fmla="*/ 141287 w 99"/>
                <a:gd name="T39" fmla="*/ 179387 h 170"/>
                <a:gd name="T40" fmla="*/ 141287 w 99"/>
                <a:gd name="T41" fmla="*/ 204788 h 170"/>
                <a:gd name="T42" fmla="*/ 133350 w 99"/>
                <a:gd name="T43" fmla="*/ 220663 h 170"/>
                <a:gd name="T44" fmla="*/ 133350 w 99"/>
                <a:gd name="T45" fmla="*/ 236538 h 170"/>
                <a:gd name="T46" fmla="*/ 133350 w 99"/>
                <a:gd name="T47" fmla="*/ 246063 h 170"/>
                <a:gd name="T48" fmla="*/ 123825 w 99"/>
                <a:gd name="T49" fmla="*/ 254000 h 170"/>
                <a:gd name="T50" fmla="*/ 123825 w 99"/>
                <a:gd name="T51" fmla="*/ 261938 h 170"/>
                <a:gd name="T52" fmla="*/ 115887 w 99"/>
                <a:gd name="T53" fmla="*/ 269875 h 170"/>
                <a:gd name="T54" fmla="*/ 115887 w 99"/>
                <a:gd name="T55" fmla="*/ 269875 h 170"/>
                <a:gd name="T56" fmla="*/ 107950 w 99"/>
                <a:gd name="T57" fmla="*/ 269875 h 170"/>
                <a:gd name="T58" fmla="*/ 107950 w 99"/>
                <a:gd name="T59" fmla="*/ 261938 h 170"/>
                <a:gd name="T60" fmla="*/ 107950 w 99"/>
                <a:gd name="T61" fmla="*/ 246063 h 170"/>
                <a:gd name="T62" fmla="*/ 107950 w 99"/>
                <a:gd name="T63" fmla="*/ 228600 h 170"/>
                <a:gd name="T64" fmla="*/ 107950 w 99"/>
                <a:gd name="T65" fmla="*/ 204788 h 170"/>
                <a:gd name="T66" fmla="*/ 107950 w 99"/>
                <a:gd name="T67" fmla="*/ 179387 h 170"/>
                <a:gd name="T68" fmla="*/ 107950 w 99"/>
                <a:gd name="T69" fmla="*/ 147637 h 170"/>
                <a:gd name="T70" fmla="*/ 107950 w 99"/>
                <a:gd name="T71" fmla="*/ 114300 h 170"/>
                <a:gd name="T72" fmla="*/ 107950 w 99"/>
                <a:gd name="T73" fmla="*/ 98425 h 170"/>
                <a:gd name="T74" fmla="*/ 107950 w 99"/>
                <a:gd name="T75" fmla="*/ 80962 h 170"/>
                <a:gd name="T76" fmla="*/ 107950 w 99"/>
                <a:gd name="T77" fmla="*/ 73025 h 170"/>
                <a:gd name="T78" fmla="*/ 107950 w 99"/>
                <a:gd name="T79" fmla="*/ 57150 h 170"/>
                <a:gd name="T80" fmla="*/ 100012 w 99"/>
                <a:gd name="T81" fmla="*/ 49212 h 170"/>
                <a:gd name="T82" fmla="*/ 100012 w 99"/>
                <a:gd name="T83" fmla="*/ 49212 h 170"/>
                <a:gd name="T84" fmla="*/ 100012 w 99"/>
                <a:gd name="T85" fmla="*/ 41275 h 170"/>
                <a:gd name="T86" fmla="*/ 100012 w 99"/>
                <a:gd name="T87" fmla="*/ 41275 h 170"/>
                <a:gd name="T88" fmla="*/ 90487 w 99"/>
                <a:gd name="T89" fmla="*/ 31750 h 170"/>
                <a:gd name="T90" fmla="*/ 82550 w 99"/>
                <a:gd name="T91" fmla="*/ 31750 h 170"/>
                <a:gd name="T92" fmla="*/ 74612 w 99"/>
                <a:gd name="T93" fmla="*/ 31750 h 170"/>
                <a:gd name="T94" fmla="*/ 58737 w 99"/>
                <a:gd name="T95" fmla="*/ 41275 h 170"/>
                <a:gd name="T96" fmla="*/ 25400 w 99"/>
                <a:gd name="T97" fmla="*/ 41275 h 170"/>
                <a:gd name="T98" fmla="*/ 0 w 99"/>
                <a:gd name="T99" fmla="*/ 41275 h 170"/>
                <a:gd name="T100" fmla="*/ 0 w 99"/>
                <a:gd name="T101" fmla="*/ 31750 h 170"/>
                <a:gd name="T102" fmla="*/ 7937 w 99"/>
                <a:gd name="T103" fmla="*/ 23812 h 170"/>
                <a:gd name="T104" fmla="*/ 15875 w 99"/>
                <a:gd name="T105" fmla="*/ 23812 h 170"/>
                <a:gd name="T106" fmla="*/ 33337 w 99"/>
                <a:gd name="T107" fmla="*/ 23812 h 170"/>
                <a:gd name="T108" fmla="*/ 49212 w 99"/>
                <a:gd name="T109" fmla="*/ 23812 h 170"/>
                <a:gd name="T110" fmla="*/ 66675 w 99"/>
                <a:gd name="T111" fmla="*/ 15875 h 170"/>
                <a:gd name="T112" fmla="*/ 82550 w 99"/>
                <a:gd name="T113" fmla="*/ 15875 h 170"/>
                <a:gd name="T114" fmla="*/ 90487 w 99"/>
                <a:gd name="T115" fmla="*/ 7938 h 170"/>
                <a:gd name="T116" fmla="*/ 90487 w 99"/>
                <a:gd name="T117" fmla="*/ 7938 h 170"/>
                <a:gd name="T118" fmla="*/ 90487 w 99"/>
                <a:gd name="T119" fmla="*/ 7938 h 170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w 99"/>
                <a:gd name="T181" fmla="*/ 0 h 170"/>
                <a:gd name="T182" fmla="*/ 99 w 99"/>
                <a:gd name="T183" fmla="*/ 170 h 170"/>
              </a:gdLst>
              <a:ahLst/>
              <a:cxnLst>
                <a:cxn ang="T120">
                  <a:pos x="T0" y="T1"/>
                </a:cxn>
                <a:cxn ang="T121">
                  <a:pos x="T2" y="T3"/>
                </a:cxn>
                <a:cxn ang="T122">
                  <a:pos x="T4" y="T5"/>
                </a:cxn>
                <a:cxn ang="T123">
                  <a:pos x="T6" y="T7"/>
                </a:cxn>
                <a:cxn ang="T124">
                  <a:pos x="T8" y="T9"/>
                </a:cxn>
                <a:cxn ang="T125">
                  <a:pos x="T10" y="T11"/>
                </a:cxn>
                <a:cxn ang="T126">
                  <a:pos x="T12" y="T13"/>
                </a:cxn>
                <a:cxn ang="T127">
                  <a:pos x="T14" y="T15"/>
                </a:cxn>
                <a:cxn ang="T128">
                  <a:pos x="T16" y="T17"/>
                </a:cxn>
                <a:cxn ang="T129">
                  <a:pos x="T18" y="T19"/>
                </a:cxn>
                <a:cxn ang="T130">
                  <a:pos x="T20" y="T21"/>
                </a:cxn>
                <a:cxn ang="T131">
                  <a:pos x="T22" y="T23"/>
                </a:cxn>
                <a:cxn ang="T132">
                  <a:pos x="T24" y="T25"/>
                </a:cxn>
                <a:cxn ang="T133">
                  <a:pos x="T26" y="T27"/>
                </a:cxn>
                <a:cxn ang="T134">
                  <a:pos x="T28" y="T29"/>
                </a:cxn>
                <a:cxn ang="T135">
                  <a:pos x="T30" y="T31"/>
                </a:cxn>
                <a:cxn ang="T136">
                  <a:pos x="T32" y="T33"/>
                </a:cxn>
                <a:cxn ang="T137">
                  <a:pos x="T34" y="T35"/>
                </a:cxn>
                <a:cxn ang="T138">
                  <a:pos x="T36" y="T37"/>
                </a:cxn>
                <a:cxn ang="T139">
                  <a:pos x="T38" y="T39"/>
                </a:cxn>
                <a:cxn ang="T140">
                  <a:pos x="T40" y="T41"/>
                </a:cxn>
                <a:cxn ang="T141">
                  <a:pos x="T42" y="T43"/>
                </a:cxn>
                <a:cxn ang="T142">
                  <a:pos x="T44" y="T45"/>
                </a:cxn>
                <a:cxn ang="T143">
                  <a:pos x="T46" y="T47"/>
                </a:cxn>
                <a:cxn ang="T144">
                  <a:pos x="T48" y="T49"/>
                </a:cxn>
                <a:cxn ang="T145">
                  <a:pos x="T50" y="T51"/>
                </a:cxn>
                <a:cxn ang="T146">
                  <a:pos x="T52" y="T53"/>
                </a:cxn>
                <a:cxn ang="T147">
                  <a:pos x="T54" y="T55"/>
                </a:cxn>
                <a:cxn ang="T148">
                  <a:pos x="T56" y="T57"/>
                </a:cxn>
                <a:cxn ang="T149">
                  <a:pos x="T58" y="T59"/>
                </a:cxn>
                <a:cxn ang="T150">
                  <a:pos x="T60" y="T61"/>
                </a:cxn>
                <a:cxn ang="T151">
                  <a:pos x="T62" y="T63"/>
                </a:cxn>
                <a:cxn ang="T152">
                  <a:pos x="T64" y="T65"/>
                </a:cxn>
                <a:cxn ang="T153">
                  <a:pos x="T66" y="T67"/>
                </a:cxn>
                <a:cxn ang="T154">
                  <a:pos x="T68" y="T69"/>
                </a:cxn>
                <a:cxn ang="T155">
                  <a:pos x="T70" y="T71"/>
                </a:cxn>
                <a:cxn ang="T156">
                  <a:pos x="T72" y="T73"/>
                </a:cxn>
                <a:cxn ang="T157">
                  <a:pos x="T74" y="T75"/>
                </a:cxn>
                <a:cxn ang="T158">
                  <a:pos x="T76" y="T77"/>
                </a:cxn>
                <a:cxn ang="T159">
                  <a:pos x="T78" y="T79"/>
                </a:cxn>
                <a:cxn ang="T160">
                  <a:pos x="T80" y="T81"/>
                </a:cxn>
                <a:cxn ang="T161">
                  <a:pos x="T82" y="T83"/>
                </a:cxn>
                <a:cxn ang="T162">
                  <a:pos x="T84" y="T85"/>
                </a:cxn>
                <a:cxn ang="T163">
                  <a:pos x="T86" y="T87"/>
                </a:cxn>
                <a:cxn ang="T164">
                  <a:pos x="T88" y="T89"/>
                </a:cxn>
                <a:cxn ang="T165">
                  <a:pos x="T90" y="T91"/>
                </a:cxn>
                <a:cxn ang="T166">
                  <a:pos x="T92" y="T93"/>
                </a:cxn>
                <a:cxn ang="T167">
                  <a:pos x="T94" y="T95"/>
                </a:cxn>
                <a:cxn ang="T168">
                  <a:pos x="T96" y="T97"/>
                </a:cxn>
                <a:cxn ang="T169">
                  <a:pos x="T98" y="T99"/>
                </a:cxn>
                <a:cxn ang="T170">
                  <a:pos x="T100" y="T101"/>
                </a:cxn>
                <a:cxn ang="T171">
                  <a:pos x="T102" y="T103"/>
                </a:cxn>
                <a:cxn ang="T172">
                  <a:pos x="T104" y="T105"/>
                </a:cxn>
                <a:cxn ang="T173">
                  <a:pos x="T106" y="T107"/>
                </a:cxn>
                <a:cxn ang="T174">
                  <a:pos x="T108" y="T109"/>
                </a:cxn>
                <a:cxn ang="T175">
                  <a:pos x="T110" y="T111"/>
                </a:cxn>
                <a:cxn ang="T176">
                  <a:pos x="T112" y="T113"/>
                </a:cxn>
                <a:cxn ang="T177">
                  <a:pos x="T114" y="T115"/>
                </a:cxn>
                <a:cxn ang="T178">
                  <a:pos x="T116" y="T117"/>
                </a:cxn>
                <a:cxn ang="T179">
                  <a:pos x="T118" y="T119"/>
                </a:cxn>
              </a:cxnLst>
              <a:rect l="T180" t="T181" r="T182" b="T183"/>
              <a:pathLst>
                <a:path w="99" h="170">
                  <a:moveTo>
                    <a:pt x="57" y="5"/>
                  </a:moveTo>
                  <a:lnTo>
                    <a:pt x="63" y="0"/>
                  </a:lnTo>
                  <a:lnTo>
                    <a:pt x="68" y="0"/>
                  </a:lnTo>
                  <a:lnTo>
                    <a:pt x="73" y="0"/>
                  </a:lnTo>
                  <a:lnTo>
                    <a:pt x="73" y="5"/>
                  </a:lnTo>
                  <a:lnTo>
                    <a:pt x="78" y="5"/>
                  </a:lnTo>
                  <a:lnTo>
                    <a:pt x="84" y="10"/>
                  </a:lnTo>
                  <a:lnTo>
                    <a:pt x="89" y="15"/>
                  </a:lnTo>
                  <a:lnTo>
                    <a:pt x="94" y="20"/>
                  </a:lnTo>
                  <a:lnTo>
                    <a:pt x="99" y="20"/>
                  </a:lnTo>
                  <a:lnTo>
                    <a:pt x="94" y="26"/>
                  </a:lnTo>
                  <a:lnTo>
                    <a:pt x="89" y="31"/>
                  </a:lnTo>
                  <a:lnTo>
                    <a:pt x="89" y="36"/>
                  </a:lnTo>
                  <a:lnTo>
                    <a:pt x="89" y="46"/>
                  </a:lnTo>
                  <a:lnTo>
                    <a:pt x="89" y="57"/>
                  </a:lnTo>
                  <a:lnTo>
                    <a:pt x="89" y="82"/>
                  </a:lnTo>
                  <a:lnTo>
                    <a:pt x="89" y="98"/>
                  </a:lnTo>
                  <a:lnTo>
                    <a:pt x="89" y="113"/>
                  </a:lnTo>
                  <a:lnTo>
                    <a:pt x="89" y="129"/>
                  </a:lnTo>
                  <a:lnTo>
                    <a:pt x="84" y="139"/>
                  </a:lnTo>
                  <a:lnTo>
                    <a:pt x="84" y="149"/>
                  </a:lnTo>
                  <a:lnTo>
                    <a:pt x="84" y="155"/>
                  </a:lnTo>
                  <a:lnTo>
                    <a:pt x="78" y="160"/>
                  </a:lnTo>
                  <a:lnTo>
                    <a:pt x="78" y="165"/>
                  </a:lnTo>
                  <a:lnTo>
                    <a:pt x="73" y="170"/>
                  </a:lnTo>
                  <a:lnTo>
                    <a:pt x="68" y="170"/>
                  </a:lnTo>
                  <a:lnTo>
                    <a:pt x="68" y="165"/>
                  </a:lnTo>
                  <a:lnTo>
                    <a:pt x="68" y="155"/>
                  </a:lnTo>
                  <a:lnTo>
                    <a:pt x="68" y="144"/>
                  </a:lnTo>
                  <a:lnTo>
                    <a:pt x="68" y="129"/>
                  </a:lnTo>
                  <a:lnTo>
                    <a:pt x="68" y="113"/>
                  </a:lnTo>
                  <a:lnTo>
                    <a:pt x="68" y="93"/>
                  </a:lnTo>
                  <a:lnTo>
                    <a:pt x="68" y="72"/>
                  </a:lnTo>
                  <a:lnTo>
                    <a:pt x="68" y="62"/>
                  </a:lnTo>
                  <a:lnTo>
                    <a:pt x="68" y="51"/>
                  </a:lnTo>
                  <a:lnTo>
                    <a:pt x="68" y="46"/>
                  </a:lnTo>
                  <a:lnTo>
                    <a:pt x="68" y="36"/>
                  </a:lnTo>
                  <a:lnTo>
                    <a:pt x="63" y="31"/>
                  </a:lnTo>
                  <a:lnTo>
                    <a:pt x="63" y="26"/>
                  </a:lnTo>
                  <a:lnTo>
                    <a:pt x="57" y="20"/>
                  </a:lnTo>
                  <a:lnTo>
                    <a:pt x="52" y="20"/>
                  </a:lnTo>
                  <a:lnTo>
                    <a:pt x="47" y="20"/>
                  </a:lnTo>
                  <a:lnTo>
                    <a:pt x="37" y="26"/>
                  </a:lnTo>
                  <a:lnTo>
                    <a:pt x="16" y="26"/>
                  </a:lnTo>
                  <a:lnTo>
                    <a:pt x="0" y="26"/>
                  </a:lnTo>
                  <a:lnTo>
                    <a:pt x="0" y="20"/>
                  </a:lnTo>
                  <a:lnTo>
                    <a:pt x="5" y="15"/>
                  </a:lnTo>
                  <a:lnTo>
                    <a:pt x="10" y="15"/>
                  </a:lnTo>
                  <a:lnTo>
                    <a:pt x="21" y="15"/>
                  </a:lnTo>
                  <a:lnTo>
                    <a:pt x="31" y="15"/>
                  </a:lnTo>
                  <a:lnTo>
                    <a:pt x="42" y="10"/>
                  </a:lnTo>
                  <a:lnTo>
                    <a:pt x="52" y="10"/>
                  </a:lnTo>
                  <a:lnTo>
                    <a:pt x="57" y="5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63" name="Freeform 33"/>
            <p:cNvSpPr>
              <a:spLocks/>
            </p:cNvSpPr>
            <p:nvPr/>
          </p:nvSpPr>
          <p:spPr bwMode="auto">
            <a:xfrm>
              <a:off x="7183437" y="1618457"/>
              <a:ext cx="90487" cy="23813"/>
            </a:xfrm>
            <a:custGeom>
              <a:avLst/>
              <a:gdLst>
                <a:gd name="T0" fmla="*/ 41275 w 57"/>
                <a:gd name="T1" fmla="*/ 7938 h 15"/>
                <a:gd name="T2" fmla="*/ 49212 w 57"/>
                <a:gd name="T3" fmla="*/ 0 h 15"/>
                <a:gd name="T4" fmla="*/ 58737 w 57"/>
                <a:gd name="T5" fmla="*/ 0 h 15"/>
                <a:gd name="T6" fmla="*/ 66675 w 57"/>
                <a:gd name="T7" fmla="*/ 0 h 15"/>
                <a:gd name="T8" fmla="*/ 66675 w 57"/>
                <a:gd name="T9" fmla="*/ 0 h 15"/>
                <a:gd name="T10" fmla="*/ 74612 w 57"/>
                <a:gd name="T11" fmla="*/ 0 h 15"/>
                <a:gd name="T12" fmla="*/ 82550 w 57"/>
                <a:gd name="T13" fmla="*/ 7938 h 15"/>
                <a:gd name="T14" fmla="*/ 82550 w 57"/>
                <a:gd name="T15" fmla="*/ 7938 h 15"/>
                <a:gd name="T16" fmla="*/ 90487 w 57"/>
                <a:gd name="T17" fmla="*/ 7938 h 15"/>
                <a:gd name="T18" fmla="*/ 82550 w 57"/>
                <a:gd name="T19" fmla="*/ 15875 h 15"/>
                <a:gd name="T20" fmla="*/ 82550 w 57"/>
                <a:gd name="T21" fmla="*/ 15875 h 15"/>
                <a:gd name="T22" fmla="*/ 74612 w 57"/>
                <a:gd name="T23" fmla="*/ 15875 h 15"/>
                <a:gd name="T24" fmla="*/ 66675 w 57"/>
                <a:gd name="T25" fmla="*/ 23813 h 15"/>
                <a:gd name="T26" fmla="*/ 58737 w 57"/>
                <a:gd name="T27" fmla="*/ 23813 h 15"/>
                <a:gd name="T28" fmla="*/ 41275 w 57"/>
                <a:gd name="T29" fmla="*/ 23813 h 15"/>
                <a:gd name="T30" fmla="*/ 25400 w 57"/>
                <a:gd name="T31" fmla="*/ 23813 h 15"/>
                <a:gd name="T32" fmla="*/ 0 w 57"/>
                <a:gd name="T33" fmla="*/ 23813 h 15"/>
                <a:gd name="T34" fmla="*/ 0 w 57"/>
                <a:gd name="T35" fmla="*/ 7938 h 15"/>
                <a:gd name="T36" fmla="*/ 7937 w 57"/>
                <a:gd name="T37" fmla="*/ 7938 h 15"/>
                <a:gd name="T38" fmla="*/ 25400 w 57"/>
                <a:gd name="T39" fmla="*/ 7938 h 15"/>
                <a:gd name="T40" fmla="*/ 41275 w 57"/>
                <a:gd name="T41" fmla="*/ 7938 h 15"/>
                <a:gd name="T42" fmla="*/ 41275 w 57"/>
                <a:gd name="T43" fmla="*/ 7938 h 15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w 57"/>
                <a:gd name="T67" fmla="*/ 0 h 15"/>
                <a:gd name="T68" fmla="*/ 57 w 57"/>
                <a:gd name="T69" fmla="*/ 15 h 15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T66" t="T67" r="T68" b="T69"/>
              <a:pathLst>
                <a:path w="57" h="15">
                  <a:moveTo>
                    <a:pt x="26" y="5"/>
                  </a:moveTo>
                  <a:lnTo>
                    <a:pt x="31" y="0"/>
                  </a:lnTo>
                  <a:lnTo>
                    <a:pt x="37" y="0"/>
                  </a:lnTo>
                  <a:lnTo>
                    <a:pt x="42" y="0"/>
                  </a:lnTo>
                  <a:lnTo>
                    <a:pt x="47" y="0"/>
                  </a:lnTo>
                  <a:lnTo>
                    <a:pt x="52" y="5"/>
                  </a:lnTo>
                  <a:lnTo>
                    <a:pt x="57" y="5"/>
                  </a:lnTo>
                  <a:lnTo>
                    <a:pt x="52" y="10"/>
                  </a:lnTo>
                  <a:lnTo>
                    <a:pt x="47" y="10"/>
                  </a:lnTo>
                  <a:lnTo>
                    <a:pt x="42" y="15"/>
                  </a:lnTo>
                  <a:lnTo>
                    <a:pt x="37" y="15"/>
                  </a:lnTo>
                  <a:lnTo>
                    <a:pt x="26" y="15"/>
                  </a:lnTo>
                  <a:lnTo>
                    <a:pt x="16" y="15"/>
                  </a:lnTo>
                  <a:lnTo>
                    <a:pt x="0" y="15"/>
                  </a:lnTo>
                  <a:lnTo>
                    <a:pt x="0" y="5"/>
                  </a:lnTo>
                  <a:lnTo>
                    <a:pt x="5" y="5"/>
                  </a:lnTo>
                  <a:lnTo>
                    <a:pt x="16" y="5"/>
                  </a:lnTo>
                  <a:lnTo>
                    <a:pt x="26" y="5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64" name="Freeform 34"/>
            <p:cNvSpPr>
              <a:spLocks/>
            </p:cNvSpPr>
            <p:nvPr/>
          </p:nvSpPr>
          <p:spPr bwMode="auto">
            <a:xfrm>
              <a:off x="7175500" y="1716882"/>
              <a:ext cx="123825" cy="23813"/>
            </a:xfrm>
            <a:custGeom>
              <a:avLst/>
              <a:gdLst>
                <a:gd name="T0" fmla="*/ 123825 w 78"/>
                <a:gd name="T1" fmla="*/ 15875 h 15"/>
                <a:gd name="T2" fmla="*/ 115888 w 78"/>
                <a:gd name="T3" fmla="*/ 15875 h 15"/>
                <a:gd name="T4" fmla="*/ 107950 w 78"/>
                <a:gd name="T5" fmla="*/ 15875 h 15"/>
                <a:gd name="T6" fmla="*/ 98425 w 78"/>
                <a:gd name="T7" fmla="*/ 15875 h 15"/>
                <a:gd name="T8" fmla="*/ 82550 w 78"/>
                <a:gd name="T9" fmla="*/ 15875 h 15"/>
                <a:gd name="T10" fmla="*/ 66675 w 78"/>
                <a:gd name="T11" fmla="*/ 23813 h 15"/>
                <a:gd name="T12" fmla="*/ 49212 w 78"/>
                <a:gd name="T13" fmla="*/ 23813 h 15"/>
                <a:gd name="T14" fmla="*/ 23812 w 78"/>
                <a:gd name="T15" fmla="*/ 23813 h 15"/>
                <a:gd name="T16" fmla="*/ 0 w 78"/>
                <a:gd name="T17" fmla="*/ 23813 h 15"/>
                <a:gd name="T18" fmla="*/ 0 w 78"/>
                <a:gd name="T19" fmla="*/ 0 h 15"/>
                <a:gd name="T20" fmla="*/ 123825 w 78"/>
                <a:gd name="T21" fmla="*/ 0 h 15"/>
                <a:gd name="T22" fmla="*/ 123825 w 78"/>
                <a:gd name="T23" fmla="*/ 15875 h 15"/>
                <a:gd name="T24" fmla="*/ 123825 w 78"/>
                <a:gd name="T25" fmla="*/ 15875 h 15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w 78"/>
                <a:gd name="T40" fmla="*/ 0 h 15"/>
                <a:gd name="T41" fmla="*/ 78 w 78"/>
                <a:gd name="T42" fmla="*/ 15 h 15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T39" t="T40" r="T41" b="T42"/>
              <a:pathLst>
                <a:path w="78" h="15">
                  <a:moveTo>
                    <a:pt x="78" y="10"/>
                  </a:moveTo>
                  <a:lnTo>
                    <a:pt x="73" y="10"/>
                  </a:lnTo>
                  <a:lnTo>
                    <a:pt x="68" y="10"/>
                  </a:lnTo>
                  <a:lnTo>
                    <a:pt x="62" y="10"/>
                  </a:lnTo>
                  <a:lnTo>
                    <a:pt x="52" y="10"/>
                  </a:lnTo>
                  <a:lnTo>
                    <a:pt x="42" y="15"/>
                  </a:lnTo>
                  <a:lnTo>
                    <a:pt x="31" y="15"/>
                  </a:lnTo>
                  <a:lnTo>
                    <a:pt x="15" y="15"/>
                  </a:lnTo>
                  <a:lnTo>
                    <a:pt x="0" y="15"/>
                  </a:lnTo>
                  <a:lnTo>
                    <a:pt x="0" y="0"/>
                  </a:lnTo>
                  <a:lnTo>
                    <a:pt x="78" y="0"/>
                  </a:lnTo>
                  <a:lnTo>
                    <a:pt x="78" y="10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65" name="Freeform 35"/>
            <p:cNvSpPr>
              <a:spLocks/>
            </p:cNvSpPr>
            <p:nvPr/>
          </p:nvSpPr>
          <p:spPr bwMode="auto">
            <a:xfrm>
              <a:off x="7258050" y="1494632"/>
              <a:ext cx="182562" cy="427038"/>
            </a:xfrm>
            <a:custGeom>
              <a:avLst/>
              <a:gdLst>
                <a:gd name="T0" fmla="*/ 141287 w 115"/>
                <a:gd name="T1" fmla="*/ 303213 h 269"/>
                <a:gd name="T2" fmla="*/ 133350 w 115"/>
                <a:gd name="T3" fmla="*/ 320675 h 269"/>
                <a:gd name="T4" fmla="*/ 125412 w 115"/>
                <a:gd name="T5" fmla="*/ 336550 h 269"/>
                <a:gd name="T6" fmla="*/ 107950 w 115"/>
                <a:gd name="T7" fmla="*/ 352425 h 269"/>
                <a:gd name="T8" fmla="*/ 100012 w 115"/>
                <a:gd name="T9" fmla="*/ 360363 h 269"/>
                <a:gd name="T10" fmla="*/ 66675 w 115"/>
                <a:gd name="T11" fmla="*/ 385763 h 269"/>
                <a:gd name="T12" fmla="*/ 41275 w 115"/>
                <a:gd name="T13" fmla="*/ 409575 h 269"/>
                <a:gd name="T14" fmla="*/ 25400 w 115"/>
                <a:gd name="T15" fmla="*/ 419100 h 269"/>
                <a:gd name="T16" fmla="*/ 15875 w 115"/>
                <a:gd name="T17" fmla="*/ 419100 h 269"/>
                <a:gd name="T18" fmla="*/ 7937 w 115"/>
                <a:gd name="T19" fmla="*/ 427038 h 269"/>
                <a:gd name="T20" fmla="*/ 0 w 115"/>
                <a:gd name="T21" fmla="*/ 427038 h 269"/>
                <a:gd name="T22" fmla="*/ 0 w 115"/>
                <a:gd name="T23" fmla="*/ 419100 h 269"/>
                <a:gd name="T24" fmla="*/ 7937 w 115"/>
                <a:gd name="T25" fmla="*/ 409575 h 269"/>
                <a:gd name="T26" fmla="*/ 15875 w 115"/>
                <a:gd name="T27" fmla="*/ 401638 h 269"/>
                <a:gd name="T28" fmla="*/ 33337 w 115"/>
                <a:gd name="T29" fmla="*/ 393700 h 269"/>
                <a:gd name="T30" fmla="*/ 58737 w 115"/>
                <a:gd name="T31" fmla="*/ 369888 h 269"/>
                <a:gd name="T32" fmla="*/ 74612 w 115"/>
                <a:gd name="T33" fmla="*/ 352425 h 269"/>
                <a:gd name="T34" fmla="*/ 82550 w 115"/>
                <a:gd name="T35" fmla="*/ 336550 h 269"/>
                <a:gd name="T36" fmla="*/ 100012 w 115"/>
                <a:gd name="T37" fmla="*/ 320675 h 269"/>
                <a:gd name="T38" fmla="*/ 107950 w 115"/>
                <a:gd name="T39" fmla="*/ 303213 h 269"/>
                <a:gd name="T40" fmla="*/ 125412 w 115"/>
                <a:gd name="T41" fmla="*/ 263525 h 269"/>
                <a:gd name="T42" fmla="*/ 141287 w 115"/>
                <a:gd name="T43" fmla="*/ 222250 h 269"/>
                <a:gd name="T44" fmla="*/ 149225 w 115"/>
                <a:gd name="T45" fmla="*/ 180975 h 269"/>
                <a:gd name="T46" fmla="*/ 149225 w 115"/>
                <a:gd name="T47" fmla="*/ 131763 h 269"/>
                <a:gd name="T48" fmla="*/ 149225 w 115"/>
                <a:gd name="T49" fmla="*/ 82550 h 269"/>
                <a:gd name="T50" fmla="*/ 149225 w 115"/>
                <a:gd name="T51" fmla="*/ 58738 h 269"/>
                <a:gd name="T52" fmla="*/ 149225 w 115"/>
                <a:gd name="T53" fmla="*/ 41275 h 269"/>
                <a:gd name="T54" fmla="*/ 149225 w 115"/>
                <a:gd name="T55" fmla="*/ 25400 h 269"/>
                <a:gd name="T56" fmla="*/ 149225 w 115"/>
                <a:gd name="T57" fmla="*/ 17463 h 269"/>
                <a:gd name="T58" fmla="*/ 141287 w 115"/>
                <a:gd name="T59" fmla="*/ 9525 h 269"/>
                <a:gd name="T60" fmla="*/ 141287 w 115"/>
                <a:gd name="T61" fmla="*/ 0 h 269"/>
                <a:gd name="T62" fmla="*/ 141287 w 115"/>
                <a:gd name="T63" fmla="*/ 0 h 269"/>
                <a:gd name="T64" fmla="*/ 141287 w 115"/>
                <a:gd name="T65" fmla="*/ 0 h 269"/>
                <a:gd name="T66" fmla="*/ 141287 w 115"/>
                <a:gd name="T67" fmla="*/ 0 h 269"/>
                <a:gd name="T68" fmla="*/ 149225 w 115"/>
                <a:gd name="T69" fmla="*/ 0 h 269"/>
                <a:gd name="T70" fmla="*/ 157162 w 115"/>
                <a:gd name="T71" fmla="*/ 0 h 269"/>
                <a:gd name="T72" fmla="*/ 166687 w 115"/>
                <a:gd name="T73" fmla="*/ 0 h 269"/>
                <a:gd name="T74" fmla="*/ 174625 w 115"/>
                <a:gd name="T75" fmla="*/ 0 h 269"/>
                <a:gd name="T76" fmla="*/ 182562 w 115"/>
                <a:gd name="T77" fmla="*/ 0 h 269"/>
                <a:gd name="T78" fmla="*/ 182562 w 115"/>
                <a:gd name="T79" fmla="*/ 9525 h 269"/>
                <a:gd name="T80" fmla="*/ 182562 w 115"/>
                <a:gd name="T81" fmla="*/ 17463 h 269"/>
                <a:gd name="T82" fmla="*/ 182562 w 115"/>
                <a:gd name="T83" fmla="*/ 25400 h 269"/>
                <a:gd name="T84" fmla="*/ 182562 w 115"/>
                <a:gd name="T85" fmla="*/ 41275 h 269"/>
                <a:gd name="T86" fmla="*/ 182562 w 115"/>
                <a:gd name="T87" fmla="*/ 66675 h 269"/>
                <a:gd name="T88" fmla="*/ 182562 w 115"/>
                <a:gd name="T89" fmla="*/ 98425 h 269"/>
                <a:gd name="T90" fmla="*/ 182562 w 115"/>
                <a:gd name="T91" fmla="*/ 131763 h 269"/>
                <a:gd name="T92" fmla="*/ 182562 w 115"/>
                <a:gd name="T93" fmla="*/ 155575 h 269"/>
                <a:gd name="T94" fmla="*/ 182562 w 115"/>
                <a:gd name="T95" fmla="*/ 188913 h 269"/>
                <a:gd name="T96" fmla="*/ 174625 w 115"/>
                <a:gd name="T97" fmla="*/ 214313 h 269"/>
                <a:gd name="T98" fmla="*/ 166687 w 115"/>
                <a:gd name="T99" fmla="*/ 238125 h 269"/>
                <a:gd name="T100" fmla="*/ 157162 w 115"/>
                <a:gd name="T101" fmla="*/ 263525 h 269"/>
                <a:gd name="T102" fmla="*/ 149225 w 115"/>
                <a:gd name="T103" fmla="*/ 287338 h 269"/>
                <a:gd name="T104" fmla="*/ 141287 w 115"/>
                <a:gd name="T105" fmla="*/ 303213 h 269"/>
                <a:gd name="T106" fmla="*/ 141287 w 115"/>
                <a:gd name="T107" fmla="*/ 303213 h 269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w 115"/>
                <a:gd name="T163" fmla="*/ 0 h 269"/>
                <a:gd name="T164" fmla="*/ 115 w 115"/>
                <a:gd name="T165" fmla="*/ 269 h 269"/>
              </a:gdLst>
              <a:ahLst/>
              <a:cxnLst>
                <a:cxn ang="T108">
                  <a:pos x="T0" y="T1"/>
                </a:cxn>
                <a:cxn ang="T109">
                  <a:pos x="T2" y="T3"/>
                </a:cxn>
                <a:cxn ang="T110">
                  <a:pos x="T4" y="T5"/>
                </a:cxn>
                <a:cxn ang="T111">
                  <a:pos x="T6" y="T7"/>
                </a:cxn>
                <a:cxn ang="T112">
                  <a:pos x="T8" y="T9"/>
                </a:cxn>
                <a:cxn ang="T113">
                  <a:pos x="T10" y="T11"/>
                </a:cxn>
                <a:cxn ang="T114">
                  <a:pos x="T12" y="T13"/>
                </a:cxn>
                <a:cxn ang="T115">
                  <a:pos x="T14" y="T15"/>
                </a:cxn>
                <a:cxn ang="T116">
                  <a:pos x="T16" y="T17"/>
                </a:cxn>
                <a:cxn ang="T117">
                  <a:pos x="T18" y="T19"/>
                </a:cxn>
                <a:cxn ang="T118">
                  <a:pos x="T20" y="T21"/>
                </a:cxn>
                <a:cxn ang="T119">
                  <a:pos x="T22" y="T23"/>
                </a:cxn>
                <a:cxn ang="T120">
                  <a:pos x="T24" y="T25"/>
                </a:cxn>
                <a:cxn ang="T121">
                  <a:pos x="T26" y="T27"/>
                </a:cxn>
                <a:cxn ang="T122">
                  <a:pos x="T28" y="T29"/>
                </a:cxn>
                <a:cxn ang="T123">
                  <a:pos x="T30" y="T31"/>
                </a:cxn>
                <a:cxn ang="T124">
                  <a:pos x="T32" y="T33"/>
                </a:cxn>
                <a:cxn ang="T125">
                  <a:pos x="T34" y="T35"/>
                </a:cxn>
                <a:cxn ang="T126">
                  <a:pos x="T36" y="T37"/>
                </a:cxn>
                <a:cxn ang="T127">
                  <a:pos x="T38" y="T39"/>
                </a:cxn>
                <a:cxn ang="T128">
                  <a:pos x="T40" y="T41"/>
                </a:cxn>
                <a:cxn ang="T129">
                  <a:pos x="T42" y="T43"/>
                </a:cxn>
                <a:cxn ang="T130">
                  <a:pos x="T44" y="T45"/>
                </a:cxn>
                <a:cxn ang="T131">
                  <a:pos x="T46" y="T47"/>
                </a:cxn>
                <a:cxn ang="T132">
                  <a:pos x="T48" y="T49"/>
                </a:cxn>
                <a:cxn ang="T133">
                  <a:pos x="T50" y="T51"/>
                </a:cxn>
                <a:cxn ang="T134">
                  <a:pos x="T52" y="T53"/>
                </a:cxn>
                <a:cxn ang="T135">
                  <a:pos x="T54" y="T55"/>
                </a:cxn>
                <a:cxn ang="T136">
                  <a:pos x="T56" y="T57"/>
                </a:cxn>
                <a:cxn ang="T137">
                  <a:pos x="T58" y="T59"/>
                </a:cxn>
                <a:cxn ang="T138">
                  <a:pos x="T60" y="T61"/>
                </a:cxn>
                <a:cxn ang="T139">
                  <a:pos x="T62" y="T63"/>
                </a:cxn>
                <a:cxn ang="T140">
                  <a:pos x="T64" y="T65"/>
                </a:cxn>
                <a:cxn ang="T141">
                  <a:pos x="T66" y="T67"/>
                </a:cxn>
                <a:cxn ang="T142">
                  <a:pos x="T68" y="T69"/>
                </a:cxn>
                <a:cxn ang="T143">
                  <a:pos x="T70" y="T71"/>
                </a:cxn>
                <a:cxn ang="T144">
                  <a:pos x="T72" y="T73"/>
                </a:cxn>
                <a:cxn ang="T145">
                  <a:pos x="T74" y="T75"/>
                </a:cxn>
                <a:cxn ang="T146">
                  <a:pos x="T76" y="T77"/>
                </a:cxn>
                <a:cxn ang="T147">
                  <a:pos x="T78" y="T79"/>
                </a:cxn>
                <a:cxn ang="T148">
                  <a:pos x="T80" y="T81"/>
                </a:cxn>
                <a:cxn ang="T149">
                  <a:pos x="T82" y="T83"/>
                </a:cxn>
                <a:cxn ang="T150">
                  <a:pos x="T84" y="T85"/>
                </a:cxn>
                <a:cxn ang="T151">
                  <a:pos x="T86" y="T87"/>
                </a:cxn>
                <a:cxn ang="T152">
                  <a:pos x="T88" y="T89"/>
                </a:cxn>
                <a:cxn ang="T153">
                  <a:pos x="T90" y="T91"/>
                </a:cxn>
                <a:cxn ang="T154">
                  <a:pos x="T92" y="T93"/>
                </a:cxn>
                <a:cxn ang="T155">
                  <a:pos x="T94" y="T95"/>
                </a:cxn>
                <a:cxn ang="T156">
                  <a:pos x="T96" y="T97"/>
                </a:cxn>
                <a:cxn ang="T157">
                  <a:pos x="T98" y="T99"/>
                </a:cxn>
                <a:cxn ang="T158">
                  <a:pos x="T100" y="T101"/>
                </a:cxn>
                <a:cxn ang="T159">
                  <a:pos x="T102" y="T103"/>
                </a:cxn>
                <a:cxn ang="T160">
                  <a:pos x="T104" y="T105"/>
                </a:cxn>
                <a:cxn ang="T161">
                  <a:pos x="T106" y="T107"/>
                </a:cxn>
              </a:cxnLst>
              <a:rect l="T162" t="T163" r="T164" b="T165"/>
              <a:pathLst>
                <a:path w="115" h="269">
                  <a:moveTo>
                    <a:pt x="89" y="191"/>
                  </a:moveTo>
                  <a:lnTo>
                    <a:pt x="84" y="202"/>
                  </a:lnTo>
                  <a:lnTo>
                    <a:pt x="79" y="212"/>
                  </a:lnTo>
                  <a:lnTo>
                    <a:pt x="68" y="222"/>
                  </a:lnTo>
                  <a:lnTo>
                    <a:pt x="63" y="227"/>
                  </a:lnTo>
                  <a:lnTo>
                    <a:pt x="42" y="243"/>
                  </a:lnTo>
                  <a:lnTo>
                    <a:pt x="26" y="258"/>
                  </a:lnTo>
                  <a:lnTo>
                    <a:pt x="16" y="264"/>
                  </a:lnTo>
                  <a:lnTo>
                    <a:pt x="10" y="264"/>
                  </a:lnTo>
                  <a:lnTo>
                    <a:pt x="5" y="269"/>
                  </a:lnTo>
                  <a:lnTo>
                    <a:pt x="0" y="269"/>
                  </a:lnTo>
                  <a:lnTo>
                    <a:pt x="0" y="264"/>
                  </a:lnTo>
                  <a:lnTo>
                    <a:pt x="5" y="258"/>
                  </a:lnTo>
                  <a:lnTo>
                    <a:pt x="10" y="253"/>
                  </a:lnTo>
                  <a:lnTo>
                    <a:pt x="21" y="248"/>
                  </a:lnTo>
                  <a:lnTo>
                    <a:pt x="37" y="233"/>
                  </a:lnTo>
                  <a:lnTo>
                    <a:pt x="47" y="222"/>
                  </a:lnTo>
                  <a:lnTo>
                    <a:pt x="52" y="212"/>
                  </a:lnTo>
                  <a:lnTo>
                    <a:pt x="63" y="202"/>
                  </a:lnTo>
                  <a:lnTo>
                    <a:pt x="68" y="191"/>
                  </a:lnTo>
                  <a:lnTo>
                    <a:pt x="79" y="166"/>
                  </a:lnTo>
                  <a:lnTo>
                    <a:pt x="89" y="140"/>
                  </a:lnTo>
                  <a:lnTo>
                    <a:pt x="94" y="114"/>
                  </a:lnTo>
                  <a:lnTo>
                    <a:pt x="94" y="83"/>
                  </a:lnTo>
                  <a:lnTo>
                    <a:pt x="94" y="52"/>
                  </a:lnTo>
                  <a:lnTo>
                    <a:pt x="94" y="37"/>
                  </a:lnTo>
                  <a:lnTo>
                    <a:pt x="94" y="26"/>
                  </a:lnTo>
                  <a:lnTo>
                    <a:pt x="94" y="16"/>
                  </a:lnTo>
                  <a:lnTo>
                    <a:pt x="94" y="11"/>
                  </a:lnTo>
                  <a:lnTo>
                    <a:pt x="89" y="6"/>
                  </a:lnTo>
                  <a:lnTo>
                    <a:pt x="89" y="0"/>
                  </a:lnTo>
                  <a:lnTo>
                    <a:pt x="94" y="0"/>
                  </a:lnTo>
                  <a:lnTo>
                    <a:pt x="99" y="0"/>
                  </a:lnTo>
                  <a:lnTo>
                    <a:pt x="105" y="0"/>
                  </a:lnTo>
                  <a:lnTo>
                    <a:pt x="110" y="0"/>
                  </a:lnTo>
                  <a:lnTo>
                    <a:pt x="115" y="0"/>
                  </a:lnTo>
                  <a:lnTo>
                    <a:pt x="115" y="6"/>
                  </a:lnTo>
                  <a:lnTo>
                    <a:pt x="115" y="11"/>
                  </a:lnTo>
                  <a:lnTo>
                    <a:pt x="115" y="16"/>
                  </a:lnTo>
                  <a:lnTo>
                    <a:pt x="115" y="26"/>
                  </a:lnTo>
                  <a:lnTo>
                    <a:pt x="115" y="42"/>
                  </a:lnTo>
                  <a:lnTo>
                    <a:pt x="115" y="62"/>
                  </a:lnTo>
                  <a:lnTo>
                    <a:pt x="115" y="83"/>
                  </a:lnTo>
                  <a:lnTo>
                    <a:pt x="115" y="98"/>
                  </a:lnTo>
                  <a:lnTo>
                    <a:pt x="115" y="119"/>
                  </a:lnTo>
                  <a:lnTo>
                    <a:pt x="110" y="135"/>
                  </a:lnTo>
                  <a:lnTo>
                    <a:pt x="105" y="150"/>
                  </a:lnTo>
                  <a:lnTo>
                    <a:pt x="99" y="166"/>
                  </a:lnTo>
                  <a:lnTo>
                    <a:pt x="94" y="181"/>
                  </a:lnTo>
                  <a:lnTo>
                    <a:pt x="89" y="191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66" name="Freeform 36"/>
            <p:cNvSpPr>
              <a:spLocks/>
            </p:cNvSpPr>
            <p:nvPr/>
          </p:nvSpPr>
          <p:spPr bwMode="auto">
            <a:xfrm>
              <a:off x="7424737" y="1585119"/>
              <a:ext cx="107950" cy="25400"/>
            </a:xfrm>
            <a:custGeom>
              <a:avLst/>
              <a:gdLst>
                <a:gd name="T0" fmla="*/ 41275 w 68"/>
                <a:gd name="T1" fmla="*/ 7937 h 16"/>
                <a:gd name="T2" fmla="*/ 57150 w 68"/>
                <a:gd name="T3" fmla="*/ 0 h 16"/>
                <a:gd name="T4" fmla="*/ 66675 w 68"/>
                <a:gd name="T5" fmla="*/ 0 h 16"/>
                <a:gd name="T6" fmla="*/ 74612 w 68"/>
                <a:gd name="T7" fmla="*/ 0 h 16"/>
                <a:gd name="T8" fmla="*/ 82550 w 68"/>
                <a:gd name="T9" fmla="*/ 0 h 16"/>
                <a:gd name="T10" fmla="*/ 90487 w 68"/>
                <a:gd name="T11" fmla="*/ 0 h 16"/>
                <a:gd name="T12" fmla="*/ 98425 w 68"/>
                <a:gd name="T13" fmla="*/ 0 h 16"/>
                <a:gd name="T14" fmla="*/ 98425 w 68"/>
                <a:gd name="T15" fmla="*/ 7937 h 16"/>
                <a:gd name="T16" fmla="*/ 107950 w 68"/>
                <a:gd name="T17" fmla="*/ 7937 h 16"/>
                <a:gd name="T18" fmla="*/ 107950 w 68"/>
                <a:gd name="T19" fmla="*/ 7937 h 16"/>
                <a:gd name="T20" fmla="*/ 107950 w 68"/>
                <a:gd name="T21" fmla="*/ 17462 h 16"/>
                <a:gd name="T22" fmla="*/ 98425 w 68"/>
                <a:gd name="T23" fmla="*/ 17462 h 16"/>
                <a:gd name="T24" fmla="*/ 98425 w 68"/>
                <a:gd name="T25" fmla="*/ 17462 h 16"/>
                <a:gd name="T26" fmla="*/ 90487 w 68"/>
                <a:gd name="T27" fmla="*/ 25400 h 16"/>
                <a:gd name="T28" fmla="*/ 82550 w 68"/>
                <a:gd name="T29" fmla="*/ 25400 h 16"/>
                <a:gd name="T30" fmla="*/ 74612 w 68"/>
                <a:gd name="T31" fmla="*/ 25400 h 16"/>
                <a:gd name="T32" fmla="*/ 66675 w 68"/>
                <a:gd name="T33" fmla="*/ 25400 h 16"/>
                <a:gd name="T34" fmla="*/ 57150 w 68"/>
                <a:gd name="T35" fmla="*/ 25400 h 16"/>
                <a:gd name="T36" fmla="*/ 41275 w 68"/>
                <a:gd name="T37" fmla="*/ 25400 h 16"/>
                <a:gd name="T38" fmla="*/ 33337 w 68"/>
                <a:gd name="T39" fmla="*/ 25400 h 16"/>
                <a:gd name="T40" fmla="*/ 0 w 68"/>
                <a:gd name="T41" fmla="*/ 25400 h 16"/>
                <a:gd name="T42" fmla="*/ 0 w 68"/>
                <a:gd name="T43" fmla="*/ 17462 h 16"/>
                <a:gd name="T44" fmla="*/ 7937 w 68"/>
                <a:gd name="T45" fmla="*/ 17462 h 16"/>
                <a:gd name="T46" fmla="*/ 15875 w 68"/>
                <a:gd name="T47" fmla="*/ 7937 h 16"/>
                <a:gd name="T48" fmla="*/ 23812 w 68"/>
                <a:gd name="T49" fmla="*/ 7937 h 16"/>
                <a:gd name="T50" fmla="*/ 41275 w 68"/>
                <a:gd name="T51" fmla="*/ 7937 h 16"/>
                <a:gd name="T52" fmla="*/ 41275 w 68"/>
                <a:gd name="T53" fmla="*/ 7937 h 1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w 68"/>
                <a:gd name="T82" fmla="*/ 0 h 16"/>
                <a:gd name="T83" fmla="*/ 68 w 68"/>
                <a:gd name="T84" fmla="*/ 16 h 16"/>
              </a:gdLst>
              <a:ahLst/>
              <a:cxnLst>
                <a:cxn ang="T54">
                  <a:pos x="T0" y="T1"/>
                </a:cxn>
                <a:cxn ang="T55">
                  <a:pos x="T2" y="T3"/>
                </a:cxn>
                <a:cxn ang="T56">
                  <a:pos x="T4" y="T5"/>
                </a:cxn>
                <a:cxn ang="T57">
                  <a:pos x="T6" y="T7"/>
                </a:cxn>
                <a:cxn ang="T58">
                  <a:pos x="T8" y="T9"/>
                </a:cxn>
                <a:cxn ang="T59">
                  <a:pos x="T10" y="T11"/>
                </a:cxn>
                <a:cxn ang="T60">
                  <a:pos x="T12" y="T13"/>
                </a:cxn>
                <a:cxn ang="T61">
                  <a:pos x="T14" y="T15"/>
                </a:cxn>
                <a:cxn ang="T62">
                  <a:pos x="T16" y="T17"/>
                </a:cxn>
                <a:cxn ang="T63">
                  <a:pos x="T18" y="T19"/>
                </a:cxn>
                <a:cxn ang="T64">
                  <a:pos x="T20" y="T21"/>
                </a:cxn>
                <a:cxn ang="T65">
                  <a:pos x="T22" y="T23"/>
                </a:cxn>
                <a:cxn ang="T66">
                  <a:pos x="T24" y="T25"/>
                </a:cxn>
                <a:cxn ang="T67">
                  <a:pos x="T26" y="T27"/>
                </a:cxn>
                <a:cxn ang="T68">
                  <a:pos x="T28" y="T29"/>
                </a:cxn>
                <a:cxn ang="T69">
                  <a:pos x="T30" y="T31"/>
                </a:cxn>
                <a:cxn ang="T70">
                  <a:pos x="T32" y="T33"/>
                </a:cxn>
                <a:cxn ang="T71">
                  <a:pos x="T34" y="T35"/>
                </a:cxn>
                <a:cxn ang="T72">
                  <a:pos x="T36" y="T37"/>
                </a:cxn>
                <a:cxn ang="T73">
                  <a:pos x="T38" y="T39"/>
                </a:cxn>
                <a:cxn ang="T74">
                  <a:pos x="T40" y="T41"/>
                </a:cxn>
                <a:cxn ang="T75">
                  <a:pos x="T42" y="T43"/>
                </a:cxn>
                <a:cxn ang="T76">
                  <a:pos x="T44" y="T45"/>
                </a:cxn>
                <a:cxn ang="T77">
                  <a:pos x="T46" y="T47"/>
                </a:cxn>
                <a:cxn ang="T78">
                  <a:pos x="T48" y="T49"/>
                </a:cxn>
                <a:cxn ang="T79">
                  <a:pos x="T50" y="T51"/>
                </a:cxn>
                <a:cxn ang="T80">
                  <a:pos x="T52" y="T53"/>
                </a:cxn>
              </a:cxnLst>
              <a:rect l="T81" t="T82" r="T83" b="T84"/>
              <a:pathLst>
                <a:path w="68" h="16">
                  <a:moveTo>
                    <a:pt x="26" y="5"/>
                  </a:moveTo>
                  <a:lnTo>
                    <a:pt x="36" y="0"/>
                  </a:lnTo>
                  <a:lnTo>
                    <a:pt x="42" y="0"/>
                  </a:lnTo>
                  <a:lnTo>
                    <a:pt x="47" y="0"/>
                  </a:lnTo>
                  <a:lnTo>
                    <a:pt x="52" y="0"/>
                  </a:lnTo>
                  <a:lnTo>
                    <a:pt x="57" y="0"/>
                  </a:lnTo>
                  <a:lnTo>
                    <a:pt x="62" y="0"/>
                  </a:lnTo>
                  <a:lnTo>
                    <a:pt x="62" y="5"/>
                  </a:lnTo>
                  <a:lnTo>
                    <a:pt x="68" y="5"/>
                  </a:lnTo>
                  <a:lnTo>
                    <a:pt x="68" y="11"/>
                  </a:lnTo>
                  <a:lnTo>
                    <a:pt x="62" y="11"/>
                  </a:lnTo>
                  <a:lnTo>
                    <a:pt x="57" y="16"/>
                  </a:lnTo>
                  <a:lnTo>
                    <a:pt x="52" y="16"/>
                  </a:lnTo>
                  <a:lnTo>
                    <a:pt x="47" y="16"/>
                  </a:lnTo>
                  <a:lnTo>
                    <a:pt x="42" y="16"/>
                  </a:lnTo>
                  <a:lnTo>
                    <a:pt x="36" y="16"/>
                  </a:lnTo>
                  <a:lnTo>
                    <a:pt x="26" y="16"/>
                  </a:lnTo>
                  <a:lnTo>
                    <a:pt x="21" y="16"/>
                  </a:lnTo>
                  <a:lnTo>
                    <a:pt x="0" y="16"/>
                  </a:lnTo>
                  <a:lnTo>
                    <a:pt x="0" y="11"/>
                  </a:lnTo>
                  <a:lnTo>
                    <a:pt x="5" y="11"/>
                  </a:lnTo>
                  <a:lnTo>
                    <a:pt x="10" y="5"/>
                  </a:lnTo>
                  <a:lnTo>
                    <a:pt x="15" y="5"/>
                  </a:lnTo>
                  <a:lnTo>
                    <a:pt x="26" y="5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67" name="Freeform 37"/>
            <p:cNvSpPr>
              <a:spLocks/>
            </p:cNvSpPr>
            <p:nvPr/>
          </p:nvSpPr>
          <p:spPr bwMode="auto">
            <a:xfrm>
              <a:off x="7415212" y="1683544"/>
              <a:ext cx="125412" cy="25400"/>
            </a:xfrm>
            <a:custGeom>
              <a:avLst/>
              <a:gdLst>
                <a:gd name="T0" fmla="*/ 107950 w 79"/>
                <a:gd name="T1" fmla="*/ 15875 h 16"/>
                <a:gd name="T2" fmla="*/ 100012 w 79"/>
                <a:gd name="T3" fmla="*/ 25400 h 16"/>
                <a:gd name="T4" fmla="*/ 92075 w 79"/>
                <a:gd name="T5" fmla="*/ 25400 h 16"/>
                <a:gd name="T6" fmla="*/ 84137 w 79"/>
                <a:gd name="T7" fmla="*/ 25400 h 16"/>
                <a:gd name="T8" fmla="*/ 76200 w 79"/>
                <a:gd name="T9" fmla="*/ 25400 h 16"/>
                <a:gd name="T10" fmla="*/ 58737 w 79"/>
                <a:gd name="T11" fmla="*/ 25400 h 16"/>
                <a:gd name="T12" fmla="*/ 42862 w 79"/>
                <a:gd name="T13" fmla="*/ 25400 h 16"/>
                <a:gd name="T14" fmla="*/ 25400 w 79"/>
                <a:gd name="T15" fmla="*/ 25400 h 16"/>
                <a:gd name="T16" fmla="*/ 0 w 79"/>
                <a:gd name="T17" fmla="*/ 25400 h 16"/>
                <a:gd name="T18" fmla="*/ 0 w 79"/>
                <a:gd name="T19" fmla="*/ 7937 h 16"/>
                <a:gd name="T20" fmla="*/ 25400 w 79"/>
                <a:gd name="T21" fmla="*/ 7937 h 16"/>
                <a:gd name="T22" fmla="*/ 42862 w 79"/>
                <a:gd name="T23" fmla="*/ 7937 h 16"/>
                <a:gd name="T24" fmla="*/ 58737 w 79"/>
                <a:gd name="T25" fmla="*/ 0 h 16"/>
                <a:gd name="T26" fmla="*/ 66675 w 79"/>
                <a:gd name="T27" fmla="*/ 0 h 16"/>
                <a:gd name="T28" fmla="*/ 76200 w 79"/>
                <a:gd name="T29" fmla="*/ 0 h 16"/>
                <a:gd name="T30" fmla="*/ 84137 w 79"/>
                <a:gd name="T31" fmla="*/ 0 h 16"/>
                <a:gd name="T32" fmla="*/ 92075 w 79"/>
                <a:gd name="T33" fmla="*/ 0 h 16"/>
                <a:gd name="T34" fmla="*/ 100012 w 79"/>
                <a:gd name="T35" fmla="*/ 0 h 16"/>
                <a:gd name="T36" fmla="*/ 107950 w 79"/>
                <a:gd name="T37" fmla="*/ 0 h 16"/>
                <a:gd name="T38" fmla="*/ 117475 w 79"/>
                <a:gd name="T39" fmla="*/ 0 h 16"/>
                <a:gd name="T40" fmla="*/ 117475 w 79"/>
                <a:gd name="T41" fmla="*/ 7937 h 16"/>
                <a:gd name="T42" fmla="*/ 125412 w 79"/>
                <a:gd name="T43" fmla="*/ 7937 h 16"/>
                <a:gd name="T44" fmla="*/ 125412 w 79"/>
                <a:gd name="T45" fmla="*/ 7937 h 16"/>
                <a:gd name="T46" fmla="*/ 125412 w 79"/>
                <a:gd name="T47" fmla="*/ 15875 h 16"/>
                <a:gd name="T48" fmla="*/ 125412 w 79"/>
                <a:gd name="T49" fmla="*/ 15875 h 16"/>
                <a:gd name="T50" fmla="*/ 117475 w 79"/>
                <a:gd name="T51" fmla="*/ 15875 h 16"/>
                <a:gd name="T52" fmla="*/ 107950 w 79"/>
                <a:gd name="T53" fmla="*/ 15875 h 16"/>
                <a:gd name="T54" fmla="*/ 107950 w 79"/>
                <a:gd name="T55" fmla="*/ 15875 h 1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w 79"/>
                <a:gd name="T85" fmla="*/ 0 h 16"/>
                <a:gd name="T86" fmla="*/ 79 w 79"/>
                <a:gd name="T87" fmla="*/ 16 h 16"/>
              </a:gdLst>
              <a:ahLst/>
              <a:cxnLst>
                <a:cxn ang="T56">
                  <a:pos x="T0" y="T1"/>
                </a:cxn>
                <a:cxn ang="T57">
                  <a:pos x="T2" y="T3"/>
                </a:cxn>
                <a:cxn ang="T58">
                  <a:pos x="T4" y="T5"/>
                </a:cxn>
                <a:cxn ang="T59">
                  <a:pos x="T6" y="T7"/>
                </a:cxn>
                <a:cxn ang="T60">
                  <a:pos x="T8" y="T9"/>
                </a:cxn>
                <a:cxn ang="T61">
                  <a:pos x="T10" y="T11"/>
                </a:cxn>
                <a:cxn ang="T62">
                  <a:pos x="T12" y="T13"/>
                </a:cxn>
                <a:cxn ang="T63">
                  <a:pos x="T14" y="T15"/>
                </a:cxn>
                <a:cxn ang="T64">
                  <a:pos x="T16" y="T17"/>
                </a:cxn>
                <a:cxn ang="T65">
                  <a:pos x="T18" y="T19"/>
                </a:cxn>
                <a:cxn ang="T66">
                  <a:pos x="T20" y="T21"/>
                </a:cxn>
                <a:cxn ang="T67">
                  <a:pos x="T22" y="T23"/>
                </a:cxn>
                <a:cxn ang="T68">
                  <a:pos x="T24" y="T25"/>
                </a:cxn>
                <a:cxn ang="T69">
                  <a:pos x="T26" y="T27"/>
                </a:cxn>
                <a:cxn ang="T70">
                  <a:pos x="T28" y="T29"/>
                </a:cxn>
                <a:cxn ang="T71">
                  <a:pos x="T30" y="T31"/>
                </a:cxn>
                <a:cxn ang="T72">
                  <a:pos x="T32" y="T33"/>
                </a:cxn>
                <a:cxn ang="T73">
                  <a:pos x="T34" y="T35"/>
                </a:cxn>
                <a:cxn ang="T74">
                  <a:pos x="T36" y="T37"/>
                </a:cxn>
                <a:cxn ang="T75">
                  <a:pos x="T38" y="T39"/>
                </a:cxn>
                <a:cxn ang="T76">
                  <a:pos x="T40" y="T41"/>
                </a:cxn>
                <a:cxn ang="T77">
                  <a:pos x="T42" y="T43"/>
                </a:cxn>
                <a:cxn ang="T78">
                  <a:pos x="T44" y="T45"/>
                </a:cxn>
                <a:cxn ang="T79">
                  <a:pos x="T46" y="T47"/>
                </a:cxn>
                <a:cxn ang="T80">
                  <a:pos x="T48" y="T49"/>
                </a:cxn>
                <a:cxn ang="T81">
                  <a:pos x="T50" y="T51"/>
                </a:cxn>
                <a:cxn ang="T82">
                  <a:pos x="T52" y="T53"/>
                </a:cxn>
                <a:cxn ang="T83">
                  <a:pos x="T54" y="T55"/>
                </a:cxn>
              </a:cxnLst>
              <a:rect l="T84" t="T85" r="T86" b="T87"/>
              <a:pathLst>
                <a:path w="79" h="16">
                  <a:moveTo>
                    <a:pt x="68" y="10"/>
                  </a:moveTo>
                  <a:lnTo>
                    <a:pt x="63" y="16"/>
                  </a:lnTo>
                  <a:lnTo>
                    <a:pt x="58" y="16"/>
                  </a:lnTo>
                  <a:lnTo>
                    <a:pt x="53" y="16"/>
                  </a:lnTo>
                  <a:lnTo>
                    <a:pt x="48" y="16"/>
                  </a:lnTo>
                  <a:lnTo>
                    <a:pt x="37" y="16"/>
                  </a:lnTo>
                  <a:lnTo>
                    <a:pt x="27" y="16"/>
                  </a:lnTo>
                  <a:lnTo>
                    <a:pt x="16" y="16"/>
                  </a:lnTo>
                  <a:lnTo>
                    <a:pt x="0" y="16"/>
                  </a:lnTo>
                  <a:lnTo>
                    <a:pt x="0" y="5"/>
                  </a:lnTo>
                  <a:lnTo>
                    <a:pt x="16" y="5"/>
                  </a:lnTo>
                  <a:lnTo>
                    <a:pt x="27" y="5"/>
                  </a:lnTo>
                  <a:lnTo>
                    <a:pt x="37" y="0"/>
                  </a:lnTo>
                  <a:lnTo>
                    <a:pt x="42" y="0"/>
                  </a:lnTo>
                  <a:lnTo>
                    <a:pt x="48" y="0"/>
                  </a:lnTo>
                  <a:lnTo>
                    <a:pt x="53" y="0"/>
                  </a:lnTo>
                  <a:lnTo>
                    <a:pt x="58" y="0"/>
                  </a:lnTo>
                  <a:lnTo>
                    <a:pt x="63" y="0"/>
                  </a:lnTo>
                  <a:lnTo>
                    <a:pt x="68" y="0"/>
                  </a:lnTo>
                  <a:lnTo>
                    <a:pt x="74" y="0"/>
                  </a:lnTo>
                  <a:lnTo>
                    <a:pt x="74" y="5"/>
                  </a:lnTo>
                  <a:lnTo>
                    <a:pt x="79" y="5"/>
                  </a:lnTo>
                  <a:lnTo>
                    <a:pt x="79" y="10"/>
                  </a:lnTo>
                  <a:lnTo>
                    <a:pt x="74" y="10"/>
                  </a:lnTo>
                  <a:lnTo>
                    <a:pt x="68" y="10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68" name="Freeform 38"/>
            <p:cNvSpPr>
              <a:spLocks/>
            </p:cNvSpPr>
            <p:nvPr/>
          </p:nvSpPr>
          <p:spPr bwMode="auto">
            <a:xfrm>
              <a:off x="7424737" y="1470819"/>
              <a:ext cx="182562" cy="442913"/>
            </a:xfrm>
            <a:custGeom>
              <a:avLst/>
              <a:gdLst>
                <a:gd name="T0" fmla="*/ 98425 w 115"/>
                <a:gd name="T1" fmla="*/ 368300 h 279"/>
                <a:gd name="T2" fmla="*/ 115887 w 115"/>
                <a:gd name="T3" fmla="*/ 368300 h 279"/>
                <a:gd name="T4" fmla="*/ 123825 w 115"/>
                <a:gd name="T5" fmla="*/ 368300 h 279"/>
                <a:gd name="T6" fmla="*/ 131762 w 115"/>
                <a:gd name="T7" fmla="*/ 352425 h 279"/>
                <a:gd name="T8" fmla="*/ 131762 w 115"/>
                <a:gd name="T9" fmla="*/ 334963 h 279"/>
                <a:gd name="T10" fmla="*/ 131762 w 115"/>
                <a:gd name="T11" fmla="*/ 319088 h 279"/>
                <a:gd name="T12" fmla="*/ 131762 w 115"/>
                <a:gd name="T13" fmla="*/ 295275 h 279"/>
                <a:gd name="T14" fmla="*/ 131762 w 115"/>
                <a:gd name="T15" fmla="*/ 261938 h 279"/>
                <a:gd name="T16" fmla="*/ 131762 w 115"/>
                <a:gd name="T17" fmla="*/ 196850 h 279"/>
                <a:gd name="T18" fmla="*/ 131762 w 115"/>
                <a:gd name="T19" fmla="*/ 131763 h 279"/>
                <a:gd name="T20" fmla="*/ 131762 w 115"/>
                <a:gd name="T21" fmla="*/ 90488 h 279"/>
                <a:gd name="T22" fmla="*/ 131762 w 115"/>
                <a:gd name="T23" fmla="*/ 65088 h 279"/>
                <a:gd name="T24" fmla="*/ 123825 w 115"/>
                <a:gd name="T25" fmla="*/ 49213 h 279"/>
                <a:gd name="T26" fmla="*/ 123825 w 115"/>
                <a:gd name="T27" fmla="*/ 41275 h 279"/>
                <a:gd name="T28" fmla="*/ 115887 w 115"/>
                <a:gd name="T29" fmla="*/ 33338 h 279"/>
                <a:gd name="T30" fmla="*/ 90487 w 115"/>
                <a:gd name="T31" fmla="*/ 33338 h 279"/>
                <a:gd name="T32" fmla="*/ 49212 w 115"/>
                <a:gd name="T33" fmla="*/ 41275 h 279"/>
                <a:gd name="T34" fmla="*/ 15875 w 115"/>
                <a:gd name="T35" fmla="*/ 41275 h 279"/>
                <a:gd name="T36" fmla="*/ 0 w 115"/>
                <a:gd name="T37" fmla="*/ 23813 h 279"/>
                <a:gd name="T38" fmla="*/ 49212 w 115"/>
                <a:gd name="T39" fmla="*/ 23813 h 279"/>
                <a:gd name="T40" fmla="*/ 82550 w 115"/>
                <a:gd name="T41" fmla="*/ 15875 h 279"/>
                <a:gd name="T42" fmla="*/ 107950 w 115"/>
                <a:gd name="T43" fmla="*/ 15875 h 279"/>
                <a:gd name="T44" fmla="*/ 115887 w 115"/>
                <a:gd name="T45" fmla="*/ 7938 h 279"/>
                <a:gd name="T46" fmla="*/ 123825 w 115"/>
                <a:gd name="T47" fmla="*/ 7938 h 279"/>
                <a:gd name="T48" fmla="*/ 141287 w 115"/>
                <a:gd name="T49" fmla="*/ 7938 h 279"/>
                <a:gd name="T50" fmla="*/ 165100 w 115"/>
                <a:gd name="T51" fmla="*/ 15875 h 279"/>
                <a:gd name="T52" fmla="*/ 174625 w 115"/>
                <a:gd name="T53" fmla="*/ 23813 h 279"/>
                <a:gd name="T54" fmla="*/ 174625 w 115"/>
                <a:gd name="T55" fmla="*/ 33338 h 279"/>
                <a:gd name="T56" fmla="*/ 174625 w 115"/>
                <a:gd name="T57" fmla="*/ 41275 h 279"/>
                <a:gd name="T58" fmla="*/ 165100 w 115"/>
                <a:gd name="T59" fmla="*/ 49213 h 279"/>
                <a:gd name="T60" fmla="*/ 165100 w 115"/>
                <a:gd name="T61" fmla="*/ 73025 h 279"/>
                <a:gd name="T62" fmla="*/ 165100 w 115"/>
                <a:gd name="T63" fmla="*/ 98425 h 279"/>
                <a:gd name="T64" fmla="*/ 165100 w 115"/>
                <a:gd name="T65" fmla="*/ 147638 h 279"/>
                <a:gd name="T66" fmla="*/ 165100 w 115"/>
                <a:gd name="T67" fmla="*/ 228600 h 279"/>
                <a:gd name="T68" fmla="*/ 165100 w 115"/>
                <a:gd name="T69" fmla="*/ 303213 h 279"/>
                <a:gd name="T70" fmla="*/ 165100 w 115"/>
                <a:gd name="T71" fmla="*/ 344488 h 279"/>
                <a:gd name="T72" fmla="*/ 165100 w 115"/>
                <a:gd name="T73" fmla="*/ 376238 h 279"/>
                <a:gd name="T74" fmla="*/ 165100 w 115"/>
                <a:gd name="T75" fmla="*/ 393700 h 279"/>
                <a:gd name="T76" fmla="*/ 157162 w 115"/>
                <a:gd name="T77" fmla="*/ 409575 h 279"/>
                <a:gd name="T78" fmla="*/ 149225 w 115"/>
                <a:gd name="T79" fmla="*/ 425450 h 279"/>
                <a:gd name="T80" fmla="*/ 141287 w 115"/>
                <a:gd name="T81" fmla="*/ 433388 h 279"/>
                <a:gd name="T82" fmla="*/ 131762 w 115"/>
                <a:gd name="T83" fmla="*/ 442913 h 279"/>
                <a:gd name="T84" fmla="*/ 123825 w 115"/>
                <a:gd name="T85" fmla="*/ 442913 h 279"/>
                <a:gd name="T86" fmla="*/ 115887 w 115"/>
                <a:gd name="T87" fmla="*/ 433388 h 279"/>
                <a:gd name="T88" fmla="*/ 115887 w 115"/>
                <a:gd name="T89" fmla="*/ 417513 h 279"/>
                <a:gd name="T90" fmla="*/ 98425 w 115"/>
                <a:gd name="T91" fmla="*/ 393700 h 279"/>
                <a:gd name="T92" fmla="*/ 74612 w 115"/>
                <a:gd name="T93" fmla="*/ 376238 h 279"/>
                <a:gd name="T94" fmla="*/ 57150 w 115"/>
                <a:gd name="T95" fmla="*/ 360363 h 279"/>
                <a:gd name="T96" fmla="*/ 57150 w 115"/>
                <a:gd name="T97" fmla="*/ 360363 h 279"/>
                <a:gd name="T98" fmla="*/ 74612 w 115"/>
                <a:gd name="T99" fmla="*/ 360363 h 279"/>
                <a:gd name="T100" fmla="*/ 82550 w 115"/>
                <a:gd name="T101" fmla="*/ 368300 h 279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w 115"/>
                <a:gd name="T154" fmla="*/ 0 h 279"/>
                <a:gd name="T155" fmla="*/ 115 w 115"/>
                <a:gd name="T156" fmla="*/ 279 h 279"/>
              </a:gdLst>
              <a:ahLst/>
              <a:cxnLst>
                <a:cxn ang="T102">
                  <a:pos x="T0" y="T1"/>
                </a:cxn>
                <a:cxn ang="T103">
                  <a:pos x="T2" y="T3"/>
                </a:cxn>
                <a:cxn ang="T104">
                  <a:pos x="T4" y="T5"/>
                </a:cxn>
                <a:cxn ang="T105">
                  <a:pos x="T6" y="T7"/>
                </a:cxn>
                <a:cxn ang="T106">
                  <a:pos x="T8" y="T9"/>
                </a:cxn>
                <a:cxn ang="T107">
                  <a:pos x="T10" y="T11"/>
                </a:cxn>
                <a:cxn ang="T108">
                  <a:pos x="T12" y="T13"/>
                </a:cxn>
                <a:cxn ang="T109">
                  <a:pos x="T14" y="T15"/>
                </a:cxn>
                <a:cxn ang="T110">
                  <a:pos x="T16" y="T17"/>
                </a:cxn>
                <a:cxn ang="T111">
                  <a:pos x="T18" y="T19"/>
                </a:cxn>
                <a:cxn ang="T112">
                  <a:pos x="T20" y="T21"/>
                </a:cxn>
                <a:cxn ang="T113">
                  <a:pos x="T22" y="T23"/>
                </a:cxn>
                <a:cxn ang="T114">
                  <a:pos x="T24" y="T25"/>
                </a:cxn>
                <a:cxn ang="T115">
                  <a:pos x="T26" y="T27"/>
                </a:cxn>
                <a:cxn ang="T116">
                  <a:pos x="T28" y="T29"/>
                </a:cxn>
                <a:cxn ang="T117">
                  <a:pos x="T30" y="T31"/>
                </a:cxn>
                <a:cxn ang="T118">
                  <a:pos x="T32" y="T33"/>
                </a:cxn>
                <a:cxn ang="T119">
                  <a:pos x="T34" y="T35"/>
                </a:cxn>
                <a:cxn ang="T120">
                  <a:pos x="T36" y="T37"/>
                </a:cxn>
                <a:cxn ang="T121">
                  <a:pos x="T38" y="T39"/>
                </a:cxn>
                <a:cxn ang="T122">
                  <a:pos x="T40" y="T41"/>
                </a:cxn>
                <a:cxn ang="T123">
                  <a:pos x="T42" y="T43"/>
                </a:cxn>
                <a:cxn ang="T124">
                  <a:pos x="T44" y="T45"/>
                </a:cxn>
                <a:cxn ang="T125">
                  <a:pos x="T46" y="T47"/>
                </a:cxn>
                <a:cxn ang="T126">
                  <a:pos x="T48" y="T49"/>
                </a:cxn>
                <a:cxn ang="T127">
                  <a:pos x="T50" y="T51"/>
                </a:cxn>
                <a:cxn ang="T128">
                  <a:pos x="T52" y="T53"/>
                </a:cxn>
                <a:cxn ang="T129">
                  <a:pos x="T54" y="T55"/>
                </a:cxn>
                <a:cxn ang="T130">
                  <a:pos x="T56" y="T57"/>
                </a:cxn>
                <a:cxn ang="T131">
                  <a:pos x="T58" y="T59"/>
                </a:cxn>
                <a:cxn ang="T132">
                  <a:pos x="T60" y="T61"/>
                </a:cxn>
                <a:cxn ang="T133">
                  <a:pos x="T62" y="T63"/>
                </a:cxn>
                <a:cxn ang="T134">
                  <a:pos x="T64" y="T65"/>
                </a:cxn>
                <a:cxn ang="T135">
                  <a:pos x="T66" y="T67"/>
                </a:cxn>
                <a:cxn ang="T136">
                  <a:pos x="T68" y="T69"/>
                </a:cxn>
                <a:cxn ang="T137">
                  <a:pos x="T70" y="T71"/>
                </a:cxn>
                <a:cxn ang="T138">
                  <a:pos x="T72" y="T73"/>
                </a:cxn>
                <a:cxn ang="T139">
                  <a:pos x="T74" y="T75"/>
                </a:cxn>
                <a:cxn ang="T140">
                  <a:pos x="T76" y="T77"/>
                </a:cxn>
                <a:cxn ang="T141">
                  <a:pos x="T78" y="T79"/>
                </a:cxn>
                <a:cxn ang="T142">
                  <a:pos x="T80" y="T81"/>
                </a:cxn>
                <a:cxn ang="T143">
                  <a:pos x="T82" y="T83"/>
                </a:cxn>
                <a:cxn ang="T144">
                  <a:pos x="T84" y="T85"/>
                </a:cxn>
                <a:cxn ang="T145">
                  <a:pos x="T86" y="T87"/>
                </a:cxn>
                <a:cxn ang="T146">
                  <a:pos x="T88" y="T89"/>
                </a:cxn>
                <a:cxn ang="T147">
                  <a:pos x="T90" y="T91"/>
                </a:cxn>
                <a:cxn ang="T148">
                  <a:pos x="T92" y="T93"/>
                </a:cxn>
                <a:cxn ang="T149">
                  <a:pos x="T94" y="T95"/>
                </a:cxn>
                <a:cxn ang="T150">
                  <a:pos x="T96" y="T97"/>
                </a:cxn>
                <a:cxn ang="T151">
                  <a:pos x="T98" y="T99"/>
                </a:cxn>
                <a:cxn ang="T152">
                  <a:pos x="T100" y="T101"/>
                </a:cxn>
              </a:cxnLst>
              <a:rect l="T153" t="T154" r="T155" b="T156"/>
              <a:pathLst>
                <a:path w="115" h="279">
                  <a:moveTo>
                    <a:pt x="52" y="232"/>
                  </a:moveTo>
                  <a:lnTo>
                    <a:pt x="62" y="232"/>
                  </a:lnTo>
                  <a:lnTo>
                    <a:pt x="68" y="232"/>
                  </a:lnTo>
                  <a:lnTo>
                    <a:pt x="73" y="232"/>
                  </a:lnTo>
                  <a:lnTo>
                    <a:pt x="78" y="232"/>
                  </a:lnTo>
                  <a:lnTo>
                    <a:pt x="83" y="227"/>
                  </a:lnTo>
                  <a:lnTo>
                    <a:pt x="83" y="222"/>
                  </a:lnTo>
                  <a:lnTo>
                    <a:pt x="83" y="217"/>
                  </a:lnTo>
                  <a:lnTo>
                    <a:pt x="83" y="211"/>
                  </a:lnTo>
                  <a:lnTo>
                    <a:pt x="83" y="206"/>
                  </a:lnTo>
                  <a:lnTo>
                    <a:pt x="83" y="201"/>
                  </a:lnTo>
                  <a:lnTo>
                    <a:pt x="83" y="191"/>
                  </a:lnTo>
                  <a:lnTo>
                    <a:pt x="83" y="186"/>
                  </a:lnTo>
                  <a:lnTo>
                    <a:pt x="83" y="175"/>
                  </a:lnTo>
                  <a:lnTo>
                    <a:pt x="83" y="165"/>
                  </a:lnTo>
                  <a:lnTo>
                    <a:pt x="83" y="150"/>
                  </a:lnTo>
                  <a:lnTo>
                    <a:pt x="83" y="124"/>
                  </a:lnTo>
                  <a:lnTo>
                    <a:pt x="83" y="103"/>
                  </a:lnTo>
                  <a:lnTo>
                    <a:pt x="83" y="83"/>
                  </a:lnTo>
                  <a:lnTo>
                    <a:pt x="83" y="62"/>
                  </a:lnTo>
                  <a:lnTo>
                    <a:pt x="83" y="57"/>
                  </a:lnTo>
                  <a:lnTo>
                    <a:pt x="83" y="46"/>
                  </a:lnTo>
                  <a:lnTo>
                    <a:pt x="83" y="41"/>
                  </a:lnTo>
                  <a:lnTo>
                    <a:pt x="83" y="36"/>
                  </a:lnTo>
                  <a:lnTo>
                    <a:pt x="78" y="31"/>
                  </a:lnTo>
                  <a:lnTo>
                    <a:pt x="78" y="26"/>
                  </a:lnTo>
                  <a:lnTo>
                    <a:pt x="73" y="21"/>
                  </a:lnTo>
                  <a:lnTo>
                    <a:pt x="68" y="21"/>
                  </a:lnTo>
                  <a:lnTo>
                    <a:pt x="57" y="21"/>
                  </a:lnTo>
                  <a:lnTo>
                    <a:pt x="42" y="21"/>
                  </a:lnTo>
                  <a:lnTo>
                    <a:pt x="31" y="26"/>
                  </a:lnTo>
                  <a:lnTo>
                    <a:pt x="21" y="26"/>
                  </a:lnTo>
                  <a:lnTo>
                    <a:pt x="10" y="26"/>
                  </a:lnTo>
                  <a:lnTo>
                    <a:pt x="0" y="26"/>
                  </a:lnTo>
                  <a:lnTo>
                    <a:pt x="0" y="15"/>
                  </a:lnTo>
                  <a:lnTo>
                    <a:pt x="21" y="15"/>
                  </a:lnTo>
                  <a:lnTo>
                    <a:pt x="31" y="15"/>
                  </a:lnTo>
                  <a:lnTo>
                    <a:pt x="42" y="10"/>
                  </a:lnTo>
                  <a:lnTo>
                    <a:pt x="52" y="10"/>
                  </a:lnTo>
                  <a:lnTo>
                    <a:pt x="62" y="10"/>
                  </a:lnTo>
                  <a:lnTo>
                    <a:pt x="68" y="10"/>
                  </a:lnTo>
                  <a:lnTo>
                    <a:pt x="68" y="5"/>
                  </a:lnTo>
                  <a:lnTo>
                    <a:pt x="73" y="5"/>
                  </a:lnTo>
                  <a:lnTo>
                    <a:pt x="78" y="0"/>
                  </a:lnTo>
                  <a:lnTo>
                    <a:pt x="78" y="5"/>
                  </a:lnTo>
                  <a:lnTo>
                    <a:pt x="83" y="5"/>
                  </a:lnTo>
                  <a:lnTo>
                    <a:pt x="89" y="5"/>
                  </a:lnTo>
                  <a:lnTo>
                    <a:pt x="94" y="10"/>
                  </a:lnTo>
                  <a:lnTo>
                    <a:pt x="104" y="10"/>
                  </a:lnTo>
                  <a:lnTo>
                    <a:pt x="110" y="15"/>
                  </a:lnTo>
                  <a:lnTo>
                    <a:pt x="115" y="21"/>
                  </a:lnTo>
                  <a:lnTo>
                    <a:pt x="110" y="21"/>
                  </a:lnTo>
                  <a:lnTo>
                    <a:pt x="110" y="26"/>
                  </a:lnTo>
                  <a:lnTo>
                    <a:pt x="110" y="31"/>
                  </a:lnTo>
                  <a:lnTo>
                    <a:pt x="104" y="31"/>
                  </a:lnTo>
                  <a:lnTo>
                    <a:pt x="104" y="36"/>
                  </a:lnTo>
                  <a:lnTo>
                    <a:pt x="104" y="46"/>
                  </a:lnTo>
                  <a:lnTo>
                    <a:pt x="104" y="52"/>
                  </a:lnTo>
                  <a:lnTo>
                    <a:pt x="104" y="62"/>
                  </a:lnTo>
                  <a:lnTo>
                    <a:pt x="104" y="72"/>
                  </a:lnTo>
                  <a:lnTo>
                    <a:pt x="104" y="93"/>
                  </a:lnTo>
                  <a:lnTo>
                    <a:pt x="104" y="119"/>
                  </a:lnTo>
                  <a:lnTo>
                    <a:pt x="104" y="144"/>
                  </a:lnTo>
                  <a:lnTo>
                    <a:pt x="104" y="175"/>
                  </a:lnTo>
                  <a:lnTo>
                    <a:pt x="104" y="191"/>
                  </a:lnTo>
                  <a:lnTo>
                    <a:pt x="110" y="206"/>
                  </a:lnTo>
                  <a:lnTo>
                    <a:pt x="104" y="217"/>
                  </a:lnTo>
                  <a:lnTo>
                    <a:pt x="104" y="227"/>
                  </a:lnTo>
                  <a:lnTo>
                    <a:pt x="104" y="237"/>
                  </a:lnTo>
                  <a:lnTo>
                    <a:pt x="104" y="242"/>
                  </a:lnTo>
                  <a:lnTo>
                    <a:pt x="104" y="248"/>
                  </a:lnTo>
                  <a:lnTo>
                    <a:pt x="104" y="253"/>
                  </a:lnTo>
                  <a:lnTo>
                    <a:pt x="99" y="258"/>
                  </a:lnTo>
                  <a:lnTo>
                    <a:pt x="99" y="263"/>
                  </a:lnTo>
                  <a:lnTo>
                    <a:pt x="94" y="268"/>
                  </a:lnTo>
                  <a:lnTo>
                    <a:pt x="94" y="273"/>
                  </a:lnTo>
                  <a:lnTo>
                    <a:pt x="89" y="273"/>
                  </a:lnTo>
                  <a:lnTo>
                    <a:pt x="83" y="279"/>
                  </a:lnTo>
                  <a:lnTo>
                    <a:pt x="78" y="279"/>
                  </a:lnTo>
                  <a:lnTo>
                    <a:pt x="78" y="273"/>
                  </a:lnTo>
                  <a:lnTo>
                    <a:pt x="73" y="273"/>
                  </a:lnTo>
                  <a:lnTo>
                    <a:pt x="73" y="268"/>
                  </a:lnTo>
                  <a:lnTo>
                    <a:pt x="73" y="263"/>
                  </a:lnTo>
                  <a:lnTo>
                    <a:pt x="68" y="253"/>
                  </a:lnTo>
                  <a:lnTo>
                    <a:pt x="62" y="248"/>
                  </a:lnTo>
                  <a:lnTo>
                    <a:pt x="52" y="242"/>
                  </a:lnTo>
                  <a:lnTo>
                    <a:pt x="47" y="237"/>
                  </a:lnTo>
                  <a:lnTo>
                    <a:pt x="42" y="232"/>
                  </a:lnTo>
                  <a:lnTo>
                    <a:pt x="36" y="227"/>
                  </a:lnTo>
                  <a:lnTo>
                    <a:pt x="42" y="227"/>
                  </a:lnTo>
                  <a:lnTo>
                    <a:pt x="47" y="227"/>
                  </a:lnTo>
                  <a:lnTo>
                    <a:pt x="52" y="232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7607" name="组合 111"/>
          <p:cNvGrpSpPr>
            <a:grpSpLocks noChangeAspect="1"/>
          </p:cNvGrpSpPr>
          <p:nvPr/>
        </p:nvGrpSpPr>
        <p:grpSpPr bwMode="auto">
          <a:xfrm>
            <a:off x="7764463" y="3859213"/>
            <a:ext cx="358775" cy="360362"/>
            <a:chOff x="4859878" y="1527970"/>
            <a:chExt cx="441325" cy="442913"/>
          </a:xfrm>
        </p:grpSpPr>
        <p:sp>
          <p:nvSpPr>
            <p:cNvPr id="67654" name="Freeform 45"/>
            <p:cNvSpPr>
              <a:spLocks/>
            </p:cNvSpPr>
            <p:nvPr/>
          </p:nvSpPr>
          <p:spPr bwMode="auto">
            <a:xfrm>
              <a:off x="4859878" y="1602582"/>
              <a:ext cx="33337" cy="293688"/>
            </a:xfrm>
            <a:custGeom>
              <a:avLst/>
              <a:gdLst>
                <a:gd name="T0" fmla="*/ 33337 w 21"/>
                <a:gd name="T1" fmla="*/ 7938 h 185"/>
                <a:gd name="T2" fmla="*/ 33337 w 21"/>
                <a:gd name="T3" fmla="*/ 31750 h 185"/>
                <a:gd name="T4" fmla="*/ 33337 w 21"/>
                <a:gd name="T5" fmla="*/ 65088 h 185"/>
                <a:gd name="T6" fmla="*/ 33337 w 21"/>
                <a:gd name="T7" fmla="*/ 88900 h 185"/>
                <a:gd name="T8" fmla="*/ 33337 w 21"/>
                <a:gd name="T9" fmla="*/ 114300 h 185"/>
                <a:gd name="T10" fmla="*/ 33337 w 21"/>
                <a:gd name="T11" fmla="*/ 138113 h 185"/>
                <a:gd name="T12" fmla="*/ 33337 w 21"/>
                <a:gd name="T13" fmla="*/ 155575 h 185"/>
                <a:gd name="T14" fmla="*/ 33337 w 21"/>
                <a:gd name="T15" fmla="*/ 179388 h 185"/>
                <a:gd name="T16" fmla="*/ 33337 w 21"/>
                <a:gd name="T17" fmla="*/ 195263 h 185"/>
                <a:gd name="T18" fmla="*/ 33337 w 21"/>
                <a:gd name="T19" fmla="*/ 212725 h 185"/>
                <a:gd name="T20" fmla="*/ 33337 w 21"/>
                <a:gd name="T21" fmla="*/ 228600 h 185"/>
                <a:gd name="T22" fmla="*/ 33337 w 21"/>
                <a:gd name="T23" fmla="*/ 236538 h 185"/>
                <a:gd name="T24" fmla="*/ 33337 w 21"/>
                <a:gd name="T25" fmla="*/ 244475 h 185"/>
                <a:gd name="T26" fmla="*/ 25400 w 21"/>
                <a:gd name="T27" fmla="*/ 252413 h 185"/>
                <a:gd name="T28" fmla="*/ 25400 w 21"/>
                <a:gd name="T29" fmla="*/ 261938 h 185"/>
                <a:gd name="T30" fmla="*/ 25400 w 21"/>
                <a:gd name="T31" fmla="*/ 269875 h 185"/>
                <a:gd name="T32" fmla="*/ 25400 w 21"/>
                <a:gd name="T33" fmla="*/ 269875 h 185"/>
                <a:gd name="T34" fmla="*/ 25400 w 21"/>
                <a:gd name="T35" fmla="*/ 277813 h 185"/>
                <a:gd name="T36" fmla="*/ 25400 w 21"/>
                <a:gd name="T37" fmla="*/ 285750 h 185"/>
                <a:gd name="T38" fmla="*/ 25400 w 21"/>
                <a:gd name="T39" fmla="*/ 293688 h 185"/>
                <a:gd name="T40" fmla="*/ 17462 w 21"/>
                <a:gd name="T41" fmla="*/ 293688 h 185"/>
                <a:gd name="T42" fmla="*/ 17462 w 21"/>
                <a:gd name="T43" fmla="*/ 293688 h 185"/>
                <a:gd name="T44" fmla="*/ 17462 w 21"/>
                <a:gd name="T45" fmla="*/ 285750 h 185"/>
                <a:gd name="T46" fmla="*/ 7937 w 21"/>
                <a:gd name="T47" fmla="*/ 285750 h 185"/>
                <a:gd name="T48" fmla="*/ 7937 w 21"/>
                <a:gd name="T49" fmla="*/ 277813 h 185"/>
                <a:gd name="T50" fmla="*/ 0 w 21"/>
                <a:gd name="T51" fmla="*/ 269875 h 185"/>
                <a:gd name="T52" fmla="*/ 0 w 21"/>
                <a:gd name="T53" fmla="*/ 252413 h 185"/>
                <a:gd name="T54" fmla="*/ 0 w 21"/>
                <a:gd name="T55" fmla="*/ 244475 h 185"/>
                <a:gd name="T56" fmla="*/ 0 w 21"/>
                <a:gd name="T57" fmla="*/ 236538 h 185"/>
                <a:gd name="T58" fmla="*/ 7937 w 21"/>
                <a:gd name="T59" fmla="*/ 220663 h 185"/>
                <a:gd name="T60" fmla="*/ 7937 w 21"/>
                <a:gd name="T61" fmla="*/ 195263 h 185"/>
                <a:gd name="T62" fmla="*/ 7937 w 21"/>
                <a:gd name="T63" fmla="*/ 171450 h 185"/>
                <a:gd name="T64" fmla="*/ 7937 w 21"/>
                <a:gd name="T65" fmla="*/ 146050 h 185"/>
                <a:gd name="T66" fmla="*/ 7937 w 21"/>
                <a:gd name="T67" fmla="*/ 114300 h 185"/>
                <a:gd name="T68" fmla="*/ 7937 w 21"/>
                <a:gd name="T69" fmla="*/ 80963 h 185"/>
                <a:gd name="T70" fmla="*/ 7937 w 21"/>
                <a:gd name="T71" fmla="*/ 73025 h 185"/>
                <a:gd name="T72" fmla="*/ 7937 w 21"/>
                <a:gd name="T73" fmla="*/ 57150 h 185"/>
                <a:gd name="T74" fmla="*/ 7937 w 21"/>
                <a:gd name="T75" fmla="*/ 49213 h 185"/>
                <a:gd name="T76" fmla="*/ 7937 w 21"/>
                <a:gd name="T77" fmla="*/ 31750 h 185"/>
                <a:gd name="T78" fmla="*/ 0 w 21"/>
                <a:gd name="T79" fmla="*/ 23813 h 185"/>
                <a:gd name="T80" fmla="*/ 0 w 21"/>
                <a:gd name="T81" fmla="*/ 15875 h 185"/>
                <a:gd name="T82" fmla="*/ 0 w 21"/>
                <a:gd name="T83" fmla="*/ 15875 h 185"/>
                <a:gd name="T84" fmla="*/ 0 w 21"/>
                <a:gd name="T85" fmla="*/ 7938 h 185"/>
                <a:gd name="T86" fmla="*/ 0 w 21"/>
                <a:gd name="T87" fmla="*/ 7938 h 185"/>
                <a:gd name="T88" fmla="*/ 0 w 21"/>
                <a:gd name="T89" fmla="*/ 0 h 185"/>
                <a:gd name="T90" fmla="*/ 0 w 21"/>
                <a:gd name="T91" fmla="*/ 0 h 185"/>
                <a:gd name="T92" fmla="*/ 0 w 21"/>
                <a:gd name="T93" fmla="*/ 0 h 185"/>
                <a:gd name="T94" fmla="*/ 0 w 21"/>
                <a:gd name="T95" fmla="*/ 0 h 185"/>
                <a:gd name="T96" fmla="*/ 7937 w 21"/>
                <a:gd name="T97" fmla="*/ 0 h 185"/>
                <a:gd name="T98" fmla="*/ 17462 w 21"/>
                <a:gd name="T99" fmla="*/ 0 h 185"/>
                <a:gd name="T100" fmla="*/ 33337 w 21"/>
                <a:gd name="T101" fmla="*/ 7938 h 185"/>
                <a:gd name="T102" fmla="*/ 33337 w 21"/>
                <a:gd name="T103" fmla="*/ 7938 h 185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w 21"/>
                <a:gd name="T157" fmla="*/ 0 h 185"/>
                <a:gd name="T158" fmla="*/ 21 w 21"/>
                <a:gd name="T159" fmla="*/ 185 h 185"/>
              </a:gdLst>
              <a:ahLst/>
              <a:cxnLst>
                <a:cxn ang="T104">
                  <a:pos x="T0" y="T1"/>
                </a:cxn>
                <a:cxn ang="T105">
                  <a:pos x="T2" y="T3"/>
                </a:cxn>
                <a:cxn ang="T106">
                  <a:pos x="T4" y="T5"/>
                </a:cxn>
                <a:cxn ang="T107">
                  <a:pos x="T6" y="T7"/>
                </a:cxn>
                <a:cxn ang="T108">
                  <a:pos x="T8" y="T9"/>
                </a:cxn>
                <a:cxn ang="T109">
                  <a:pos x="T10" y="T11"/>
                </a:cxn>
                <a:cxn ang="T110">
                  <a:pos x="T12" y="T13"/>
                </a:cxn>
                <a:cxn ang="T111">
                  <a:pos x="T14" y="T15"/>
                </a:cxn>
                <a:cxn ang="T112">
                  <a:pos x="T16" y="T17"/>
                </a:cxn>
                <a:cxn ang="T113">
                  <a:pos x="T18" y="T19"/>
                </a:cxn>
                <a:cxn ang="T114">
                  <a:pos x="T20" y="T21"/>
                </a:cxn>
                <a:cxn ang="T115">
                  <a:pos x="T22" y="T23"/>
                </a:cxn>
                <a:cxn ang="T116">
                  <a:pos x="T24" y="T25"/>
                </a:cxn>
                <a:cxn ang="T117">
                  <a:pos x="T26" y="T27"/>
                </a:cxn>
                <a:cxn ang="T118">
                  <a:pos x="T28" y="T29"/>
                </a:cxn>
                <a:cxn ang="T119">
                  <a:pos x="T30" y="T31"/>
                </a:cxn>
                <a:cxn ang="T120">
                  <a:pos x="T32" y="T33"/>
                </a:cxn>
                <a:cxn ang="T121">
                  <a:pos x="T34" y="T35"/>
                </a:cxn>
                <a:cxn ang="T122">
                  <a:pos x="T36" y="T37"/>
                </a:cxn>
                <a:cxn ang="T123">
                  <a:pos x="T38" y="T39"/>
                </a:cxn>
                <a:cxn ang="T124">
                  <a:pos x="T40" y="T41"/>
                </a:cxn>
                <a:cxn ang="T125">
                  <a:pos x="T42" y="T43"/>
                </a:cxn>
                <a:cxn ang="T126">
                  <a:pos x="T44" y="T45"/>
                </a:cxn>
                <a:cxn ang="T127">
                  <a:pos x="T46" y="T47"/>
                </a:cxn>
                <a:cxn ang="T128">
                  <a:pos x="T48" y="T49"/>
                </a:cxn>
                <a:cxn ang="T129">
                  <a:pos x="T50" y="T51"/>
                </a:cxn>
                <a:cxn ang="T130">
                  <a:pos x="T52" y="T53"/>
                </a:cxn>
                <a:cxn ang="T131">
                  <a:pos x="T54" y="T55"/>
                </a:cxn>
                <a:cxn ang="T132">
                  <a:pos x="T56" y="T57"/>
                </a:cxn>
                <a:cxn ang="T133">
                  <a:pos x="T58" y="T59"/>
                </a:cxn>
                <a:cxn ang="T134">
                  <a:pos x="T60" y="T61"/>
                </a:cxn>
                <a:cxn ang="T135">
                  <a:pos x="T62" y="T63"/>
                </a:cxn>
                <a:cxn ang="T136">
                  <a:pos x="T64" y="T65"/>
                </a:cxn>
                <a:cxn ang="T137">
                  <a:pos x="T66" y="T67"/>
                </a:cxn>
                <a:cxn ang="T138">
                  <a:pos x="T68" y="T69"/>
                </a:cxn>
                <a:cxn ang="T139">
                  <a:pos x="T70" y="T71"/>
                </a:cxn>
                <a:cxn ang="T140">
                  <a:pos x="T72" y="T73"/>
                </a:cxn>
                <a:cxn ang="T141">
                  <a:pos x="T74" y="T75"/>
                </a:cxn>
                <a:cxn ang="T142">
                  <a:pos x="T76" y="T77"/>
                </a:cxn>
                <a:cxn ang="T143">
                  <a:pos x="T78" y="T79"/>
                </a:cxn>
                <a:cxn ang="T144">
                  <a:pos x="T80" y="T81"/>
                </a:cxn>
                <a:cxn ang="T145">
                  <a:pos x="T82" y="T83"/>
                </a:cxn>
                <a:cxn ang="T146">
                  <a:pos x="T84" y="T85"/>
                </a:cxn>
                <a:cxn ang="T147">
                  <a:pos x="T86" y="T87"/>
                </a:cxn>
                <a:cxn ang="T148">
                  <a:pos x="T88" y="T89"/>
                </a:cxn>
                <a:cxn ang="T149">
                  <a:pos x="T90" y="T91"/>
                </a:cxn>
                <a:cxn ang="T150">
                  <a:pos x="T92" y="T93"/>
                </a:cxn>
                <a:cxn ang="T151">
                  <a:pos x="T94" y="T95"/>
                </a:cxn>
                <a:cxn ang="T152">
                  <a:pos x="T96" y="T97"/>
                </a:cxn>
                <a:cxn ang="T153">
                  <a:pos x="T98" y="T99"/>
                </a:cxn>
                <a:cxn ang="T154">
                  <a:pos x="T100" y="T101"/>
                </a:cxn>
                <a:cxn ang="T155">
                  <a:pos x="T102" y="T103"/>
                </a:cxn>
              </a:cxnLst>
              <a:rect l="T156" t="T157" r="T158" b="T159"/>
              <a:pathLst>
                <a:path w="21" h="185">
                  <a:moveTo>
                    <a:pt x="21" y="5"/>
                  </a:moveTo>
                  <a:lnTo>
                    <a:pt x="21" y="20"/>
                  </a:lnTo>
                  <a:lnTo>
                    <a:pt x="21" y="41"/>
                  </a:lnTo>
                  <a:lnTo>
                    <a:pt x="21" y="56"/>
                  </a:lnTo>
                  <a:lnTo>
                    <a:pt x="21" y="72"/>
                  </a:lnTo>
                  <a:lnTo>
                    <a:pt x="21" y="87"/>
                  </a:lnTo>
                  <a:lnTo>
                    <a:pt x="21" y="98"/>
                  </a:lnTo>
                  <a:lnTo>
                    <a:pt x="21" y="113"/>
                  </a:lnTo>
                  <a:lnTo>
                    <a:pt x="21" y="123"/>
                  </a:lnTo>
                  <a:lnTo>
                    <a:pt x="21" y="134"/>
                  </a:lnTo>
                  <a:lnTo>
                    <a:pt x="21" y="144"/>
                  </a:lnTo>
                  <a:lnTo>
                    <a:pt x="21" y="149"/>
                  </a:lnTo>
                  <a:lnTo>
                    <a:pt x="21" y="154"/>
                  </a:lnTo>
                  <a:lnTo>
                    <a:pt x="16" y="159"/>
                  </a:lnTo>
                  <a:lnTo>
                    <a:pt x="16" y="165"/>
                  </a:lnTo>
                  <a:lnTo>
                    <a:pt x="16" y="170"/>
                  </a:lnTo>
                  <a:lnTo>
                    <a:pt x="16" y="175"/>
                  </a:lnTo>
                  <a:lnTo>
                    <a:pt x="16" y="180"/>
                  </a:lnTo>
                  <a:lnTo>
                    <a:pt x="16" y="185"/>
                  </a:lnTo>
                  <a:lnTo>
                    <a:pt x="11" y="185"/>
                  </a:lnTo>
                  <a:lnTo>
                    <a:pt x="11" y="180"/>
                  </a:lnTo>
                  <a:lnTo>
                    <a:pt x="5" y="180"/>
                  </a:lnTo>
                  <a:lnTo>
                    <a:pt x="5" y="175"/>
                  </a:lnTo>
                  <a:lnTo>
                    <a:pt x="0" y="170"/>
                  </a:lnTo>
                  <a:lnTo>
                    <a:pt x="0" y="159"/>
                  </a:lnTo>
                  <a:lnTo>
                    <a:pt x="0" y="154"/>
                  </a:lnTo>
                  <a:lnTo>
                    <a:pt x="0" y="149"/>
                  </a:lnTo>
                  <a:lnTo>
                    <a:pt x="5" y="139"/>
                  </a:lnTo>
                  <a:lnTo>
                    <a:pt x="5" y="123"/>
                  </a:lnTo>
                  <a:lnTo>
                    <a:pt x="5" y="108"/>
                  </a:lnTo>
                  <a:lnTo>
                    <a:pt x="5" y="92"/>
                  </a:lnTo>
                  <a:lnTo>
                    <a:pt x="5" y="72"/>
                  </a:lnTo>
                  <a:lnTo>
                    <a:pt x="5" y="51"/>
                  </a:lnTo>
                  <a:lnTo>
                    <a:pt x="5" y="46"/>
                  </a:lnTo>
                  <a:lnTo>
                    <a:pt x="5" y="36"/>
                  </a:lnTo>
                  <a:lnTo>
                    <a:pt x="5" y="31"/>
                  </a:lnTo>
                  <a:lnTo>
                    <a:pt x="5" y="20"/>
                  </a:lnTo>
                  <a:lnTo>
                    <a:pt x="0" y="15"/>
                  </a:lnTo>
                  <a:lnTo>
                    <a:pt x="0" y="10"/>
                  </a:lnTo>
                  <a:lnTo>
                    <a:pt x="0" y="5"/>
                  </a:lnTo>
                  <a:lnTo>
                    <a:pt x="0" y="0"/>
                  </a:lnTo>
                  <a:lnTo>
                    <a:pt x="5" y="0"/>
                  </a:lnTo>
                  <a:lnTo>
                    <a:pt x="11" y="0"/>
                  </a:lnTo>
                  <a:lnTo>
                    <a:pt x="21" y="5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55" name="Freeform 46"/>
            <p:cNvSpPr>
              <a:spLocks/>
            </p:cNvSpPr>
            <p:nvPr/>
          </p:nvSpPr>
          <p:spPr bwMode="auto">
            <a:xfrm>
              <a:off x="4877341" y="1585120"/>
              <a:ext cx="131762" cy="311150"/>
            </a:xfrm>
            <a:custGeom>
              <a:avLst/>
              <a:gdLst>
                <a:gd name="T0" fmla="*/ 123825 w 83"/>
                <a:gd name="T1" fmla="*/ 17463 h 196"/>
                <a:gd name="T2" fmla="*/ 131762 w 83"/>
                <a:gd name="T3" fmla="*/ 25400 h 196"/>
                <a:gd name="T4" fmla="*/ 131762 w 83"/>
                <a:gd name="T5" fmla="*/ 33338 h 196"/>
                <a:gd name="T6" fmla="*/ 123825 w 83"/>
                <a:gd name="T7" fmla="*/ 41275 h 196"/>
                <a:gd name="T8" fmla="*/ 123825 w 83"/>
                <a:gd name="T9" fmla="*/ 57150 h 196"/>
                <a:gd name="T10" fmla="*/ 123825 w 83"/>
                <a:gd name="T11" fmla="*/ 82550 h 196"/>
                <a:gd name="T12" fmla="*/ 123825 w 83"/>
                <a:gd name="T13" fmla="*/ 131763 h 196"/>
                <a:gd name="T14" fmla="*/ 123825 w 83"/>
                <a:gd name="T15" fmla="*/ 188912 h 196"/>
                <a:gd name="T16" fmla="*/ 115887 w 83"/>
                <a:gd name="T17" fmla="*/ 238125 h 196"/>
                <a:gd name="T18" fmla="*/ 115887 w 83"/>
                <a:gd name="T19" fmla="*/ 269875 h 196"/>
                <a:gd name="T20" fmla="*/ 115887 w 83"/>
                <a:gd name="T21" fmla="*/ 287338 h 196"/>
                <a:gd name="T22" fmla="*/ 107950 w 83"/>
                <a:gd name="T23" fmla="*/ 303213 h 196"/>
                <a:gd name="T24" fmla="*/ 98425 w 83"/>
                <a:gd name="T25" fmla="*/ 311150 h 196"/>
                <a:gd name="T26" fmla="*/ 90487 w 83"/>
                <a:gd name="T27" fmla="*/ 311150 h 196"/>
                <a:gd name="T28" fmla="*/ 90487 w 83"/>
                <a:gd name="T29" fmla="*/ 303213 h 196"/>
                <a:gd name="T30" fmla="*/ 90487 w 83"/>
                <a:gd name="T31" fmla="*/ 287338 h 196"/>
                <a:gd name="T32" fmla="*/ 74612 w 83"/>
                <a:gd name="T33" fmla="*/ 261938 h 196"/>
                <a:gd name="T34" fmla="*/ 74612 w 83"/>
                <a:gd name="T35" fmla="*/ 246063 h 196"/>
                <a:gd name="T36" fmla="*/ 90487 w 83"/>
                <a:gd name="T37" fmla="*/ 246063 h 196"/>
                <a:gd name="T38" fmla="*/ 90487 w 83"/>
                <a:gd name="T39" fmla="*/ 238125 h 196"/>
                <a:gd name="T40" fmla="*/ 90487 w 83"/>
                <a:gd name="T41" fmla="*/ 230188 h 196"/>
                <a:gd name="T42" fmla="*/ 90487 w 83"/>
                <a:gd name="T43" fmla="*/ 212725 h 196"/>
                <a:gd name="T44" fmla="*/ 90487 w 83"/>
                <a:gd name="T45" fmla="*/ 188912 h 196"/>
                <a:gd name="T46" fmla="*/ 90487 w 83"/>
                <a:gd name="T47" fmla="*/ 147638 h 196"/>
                <a:gd name="T48" fmla="*/ 98425 w 83"/>
                <a:gd name="T49" fmla="*/ 98425 h 196"/>
                <a:gd name="T50" fmla="*/ 98425 w 83"/>
                <a:gd name="T51" fmla="*/ 57150 h 196"/>
                <a:gd name="T52" fmla="*/ 90487 w 83"/>
                <a:gd name="T53" fmla="*/ 33338 h 196"/>
                <a:gd name="T54" fmla="*/ 90487 w 83"/>
                <a:gd name="T55" fmla="*/ 25400 h 196"/>
                <a:gd name="T56" fmla="*/ 66675 w 83"/>
                <a:gd name="T57" fmla="*/ 33338 h 196"/>
                <a:gd name="T58" fmla="*/ 33337 w 83"/>
                <a:gd name="T59" fmla="*/ 33338 h 196"/>
                <a:gd name="T60" fmla="*/ 7937 w 83"/>
                <a:gd name="T61" fmla="*/ 41275 h 196"/>
                <a:gd name="T62" fmla="*/ 0 w 83"/>
                <a:gd name="T63" fmla="*/ 17463 h 196"/>
                <a:gd name="T64" fmla="*/ 33337 w 83"/>
                <a:gd name="T65" fmla="*/ 17463 h 196"/>
                <a:gd name="T66" fmla="*/ 57150 w 83"/>
                <a:gd name="T67" fmla="*/ 17463 h 196"/>
                <a:gd name="T68" fmla="*/ 74612 w 83"/>
                <a:gd name="T69" fmla="*/ 7938 h 196"/>
                <a:gd name="T70" fmla="*/ 90487 w 83"/>
                <a:gd name="T71" fmla="*/ 0 h 196"/>
                <a:gd name="T72" fmla="*/ 98425 w 83"/>
                <a:gd name="T73" fmla="*/ 0 h 196"/>
                <a:gd name="T74" fmla="*/ 107950 w 83"/>
                <a:gd name="T75" fmla="*/ 0 h 196"/>
                <a:gd name="T76" fmla="*/ 115887 w 83"/>
                <a:gd name="T77" fmla="*/ 7938 h 19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w 83"/>
                <a:gd name="T118" fmla="*/ 0 h 196"/>
                <a:gd name="T119" fmla="*/ 83 w 83"/>
                <a:gd name="T120" fmla="*/ 196 h 196"/>
              </a:gdLst>
              <a:ahLst/>
              <a:cxnLst>
                <a:cxn ang="T78">
                  <a:pos x="T0" y="T1"/>
                </a:cxn>
                <a:cxn ang="T79">
                  <a:pos x="T2" y="T3"/>
                </a:cxn>
                <a:cxn ang="T80">
                  <a:pos x="T4" y="T5"/>
                </a:cxn>
                <a:cxn ang="T81">
                  <a:pos x="T6" y="T7"/>
                </a:cxn>
                <a:cxn ang="T82">
                  <a:pos x="T8" y="T9"/>
                </a:cxn>
                <a:cxn ang="T83">
                  <a:pos x="T10" y="T11"/>
                </a:cxn>
                <a:cxn ang="T84">
                  <a:pos x="T12" y="T13"/>
                </a:cxn>
                <a:cxn ang="T85">
                  <a:pos x="T14" y="T15"/>
                </a:cxn>
                <a:cxn ang="T86">
                  <a:pos x="T16" y="T17"/>
                </a:cxn>
                <a:cxn ang="T87">
                  <a:pos x="T18" y="T19"/>
                </a:cxn>
                <a:cxn ang="T88">
                  <a:pos x="T20" y="T21"/>
                </a:cxn>
                <a:cxn ang="T89">
                  <a:pos x="T22" y="T23"/>
                </a:cxn>
                <a:cxn ang="T90">
                  <a:pos x="T24" y="T25"/>
                </a:cxn>
                <a:cxn ang="T91">
                  <a:pos x="T26" y="T27"/>
                </a:cxn>
                <a:cxn ang="T92">
                  <a:pos x="T28" y="T29"/>
                </a:cxn>
                <a:cxn ang="T93">
                  <a:pos x="T30" y="T31"/>
                </a:cxn>
                <a:cxn ang="T94">
                  <a:pos x="T32" y="T33"/>
                </a:cxn>
                <a:cxn ang="T95">
                  <a:pos x="T34" y="T35"/>
                </a:cxn>
                <a:cxn ang="T96">
                  <a:pos x="T36" y="T37"/>
                </a:cxn>
                <a:cxn ang="T97">
                  <a:pos x="T38" y="T39"/>
                </a:cxn>
                <a:cxn ang="T98">
                  <a:pos x="T40" y="T41"/>
                </a:cxn>
                <a:cxn ang="T99">
                  <a:pos x="T42" y="T43"/>
                </a:cxn>
                <a:cxn ang="T100">
                  <a:pos x="T44" y="T45"/>
                </a:cxn>
                <a:cxn ang="T101">
                  <a:pos x="T46" y="T47"/>
                </a:cxn>
                <a:cxn ang="T102">
                  <a:pos x="T48" y="T49"/>
                </a:cxn>
                <a:cxn ang="T103">
                  <a:pos x="T50" y="T51"/>
                </a:cxn>
                <a:cxn ang="T104">
                  <a:pos x="T52" y="T53"/>
                </a:cxn>
                <a:cxn ang="T105">
                  <a:pos x="T54" y="T55"/>
                </a:cxn>
                <a:cxn ang="T106">
                  <a:pos x="T56" y="T57"/>
                </a:cxn>
                <a:cxn ang="T107">
                  <a:pos x="T58" y="T59"/>
                </a:cxn>
                <a:cxn ang="T108">
                  <a:pos x="T60" y="T61"/>
                </a:cxn>
                <a:cxn ang="T109">
                  <a:pos x="T62" y="T63"/>
                </a:cxn>
                <a:cxn ang="T110">
                  <a:pos x="T64" y="T65"/>
                </a:cxn>
                <a:cxn ang="T111">
                  <a:pos x="T66" y="T67"/>
                </a:cxn>
                <a:cxn ang="T112">
                  <a:pos x="T68" y="T69"/>
                </a:cxn>
                <a:cxn ang="T113">
                  <a:pos x="T70" y="T71"/>
                </a:cxn>
                <a:cxn ang="T114">
                  <a:pos x="T72" y="T73"/>
                </a:cxn>
                <a:cxn ang="T115">
                  <a:pos x="T74" y="T75"/>
                </a:cxn>
                <a:cxn ang="T116">
                  <a:pos x="T76" y="T77"/>
                </a:cxn>
              </a:cxnLst>
              <a:rect l="T117" t="T118" r="T119" b="T120"/>
              <a:pathLst>
                <a:path w="83" h="196">
                  <a:moveTo>
                    <a:pt x="73" y="5"/>
                  </a:moveTo>
                  <a:lnTo>
                    <a:pt x="78" y="11"/>
                  </a:lnTo>
                  <a:lnTo>
                    <a:pt x="83" y="11"/>
                  </a:lnTo>
                  <a:lnTo>
                    <a:pt x="83" y="16"/>
                  </a:lnTo>
                  <a:lnTo>
                    <a:pt x="83" y="21"/>
                  </a:lnTo>
                  <a:lnTo>
                    <a:pt x="78" y="26"/>
                  </a:lnTo>
                  <a:lnTo>
                    <a:pt x="78" y="36"/>
                  </a:lnTo>
                  <a:lnTo>
                    <a:pt x="78" y="42"/>
                  </a:lnTo>
                  <a:lnTo>
                    <a:pt x="78" y="52"/>
                  </a:lnTo>
                  <a:lnTo>
                    <a:pt x="78" y="67"/>
                  </a:lnTo>
                  <a:lnTo>
                    <a:pt x="78" y="83"/>
                  </a:lnTo>
                  <a:lnTo>
                    <a:pt x="78" y="98"/>
                  </a:lnTo>
                  <a:lnTo>
                    <a:pt x="78" y="119"/>
                  </a:lnTo>
                  <a:lnTo>
                    <a:pt x="73" y="134"/>
                  </a:lnTo>
                  <a:lnTo>
                    <a:pt x="73" y="150"/>
                  </a:lnTo>
                  <a:lnTo>
                    <a:pt x="73" y="160"/>
                  </a:lnTo>
                  <a:lnTo>
                    <a:pt x="73" y="170"/>
                  </a:lnTo>
                  <a:lnTo>
                    <a:pt x="73" y="176"/>
                  </a:lnTo>
                  <a:lnTo>
                    <a:pt x="73" y="181"/>
                  </a:lnTo>
                  <a:lnTo>
                    <a:pt x="73" y="186"/>
                  </a:lnTo>
                  <a:lnTo>
                    <a:pt x="68" y="191"/>
                  </a:lnTo>
                  <a:lnTo>
                    <a:pt x="68" y="196"/>
                  </a:lnTo>
                  <a:lnTo>
                    <a:pt x="62" y="196"/>
                  </a:lnTo>
                  <a:lnTo>
                    <a:pt x="57" y="196"/>
                  </a:lnTo>
                  <a:lnTo>
                    <a:pt x="57" y="191"/>
                  </a:lnTo>
                  <a:lnTo>
                    <a:pt x="57" y="186"/>
                  </a:lnTo>
                  <a:lnTo>
                    <a:pt x="57" y="181"/>
                  </a:lnTo>
                  <a:lnTo>
                    <a:pt x="52" y="176"/>
                  </a:lnTo>
                  <a:lnTo>
                    <a:pt x="47" y="165"/>
                  </a:lnTo>
                  <a:lnTo>
                    <a:pt x="42" y="155"/>
                  </a:lnTo>
                  <a:lnTo>
                    <a:pt x="47" y="155"/>
                  </a:lnTo>
                  <a:lnTo>
                    <a:pt x="52" y="155"/>
                  </a:lnTo>
                  <a:lnTo>
                    <a:pt x="57" y="155"/>
                  </a:lnTo>
                  <a:lnTo>
                    <a:pt x="57" y="150"/>
                  </a:lnTo>
                  <a:lnTo>
                    <a:pt x="57" y="145"/>
                  </a:lnTo>
                  <a:lnTo>
                    <a:pt x="57" y="140"/>
                  </a:lnTo>
                  <a:lnTo>
                    <a:pt x="57" y="134"/>
                  </a:lnTo>
                  <a:lnTo>
                    <a:pt x="57" y="129"/>
                  </a:lnTo>
                  <a:lnTo>
                    <a:pt x="57" y="119"/>
                  </a:lnTo>
                  <a:lnTo>
                    <a:pt x="57" y="109"/>
                  </a:lnTo>
                  <a:lnTo>
                    <a:pt x="57" y="93"/>
                  </a:lnTo>
                  <a:lnTo>
                    <a:pt x="62" y="72"/>
                  </a:lnTo>
                  <a:lnTo>
                    <a:pt x="62" y="62"/>
                  </a:lnTo>
                  <a:lnTo>
                    <a:pt x="62" y="47"/>
                  </a:lnTo>
                  <a:lnTo>
                    <a:pt x="62" y="36"/>
                  </a:lnTo>
                  <a:lnTo>
                    <a:pt x="57" y="26"/>
                  </a:lnTo>
                  <a:lnTo>
                    <a:pt x="57" y="21"/>
                  </a:lnTo>
                  <a:lnTo>
                    <a:pt x="57" y="16"/>
                  </a:lnTo>
                  <a:lnTo>
                    <a:pt x="52" y="16"/>
                  </a:lnTo>
                  <a:lnTo>
                    <a:pt x="42" y="21"/>
                  </a:lnTo>
                  <a:lnTo>
                    <a:pt x="31" y="21"/>
                  </a:lnTo>
                  <a:lnTo>
                    <a:pt x="21" y="21"/>
                  </a:lnTo>
                  <a:lnTo>
                    <a:pt x="15" y="21"/>
                  </a:lnTo>
                  <a:lnTo>
                    <a:pt x="5" y="26"/>
                  </a:lnTo>
                  <a:lnTo>
                    <a:pt x="0" y="26"/>
                  </a:lnTo>
                  <a:lnTo>
                    <a:pt x="0" y="11"/>
                  </a:lnTo>
                  <a:lnTo>
                    <a:pt x="10" y="11"/>
                  </a:lnTo>
                  <a:lnTo>
                    <a:pt x="21" y="11"/>
                  </a:lnTo>
                  <a:lnTo>
                    <a:pt x="31" y="11"/>
                  </a:lnTo>
                  <a:lnTo>
                    <a:pt x="36" y="11"/>
                  </a:lnTo>
                  <a:lnTo>
                    <a:pt x="42" y="5"/>
                  </a:lnTo>
                  <a:lnTo>
                    <a:pt x="47" y="5"/>
                  </a:lnTo>
                  <a:lnTo>
                    <a:pt x="52" y="5"/>
                  </a:lnTo>
                  <a:lnTo>
                    <a:pt x="57" y="0"/>
                  </a:lnTo>
                  <a:lnTo>
                    <a:pt x="62" y="0"/>
                  </a:lnTo>
                  <a:lnTo>
                    <a:pt x="68" y="0"/>
                  </a:lnTo>
                  <a:lnTo>
                    <a:pt x="73" y="5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56" name="Freeform 47"/>
            <p:cNvSpPr>
              <a:spLocks/>
            </p:cNvSpPr>
            <p:nvPr/>
          </p:nvSpPr>
          <p:spPr bwMode="auto">
            <a:xfrm>
              <a:off x="5034503" y="1724820"/>
              <a:ext cx="58737" cy="82550"/>
            </a:xfrm>
            <a:custGeom>
              <a:avLst/>
              <a:gdLst>
                <a:gd name="T0" fmla="*/ 50800 w 37"/>
                <a:gd name="T1" fmla="*/ 73025 h 52"/>
                <a:gd name="T2" fmla="*/ 50800 w 37"/>
                <a:gd name="T3" fmla="*/ 82550 h 52"/>
                <a:gd name="T4" fmla="*/ 50800 w 37"/>
                <a:gd name="T5" fmla="*/ 82550 h 52"/>
                <a:gd name="T6" fmla="*/ 41275 w 37"/>
                <a:gd name="T7" fmla="*/ 82550 h 52"/>
                <a:gd name="T8" fmla="*/ 41275 w 37"/>
                <a:gd name="T9" fmla="*/ 73025 h 52"/>
                <a:gd name="T10" fmla="*/ 33337 w 37"/>
                <a:gd name="T11" fmla="*/ 65088 h 52"/>
                <a:gd name="T12" fmla="*/ 25400 w 37"/>
                <a:gd name="T13" fmla="*/ 57150 h 52"/>
                <a:gd name="T14" fmla="*/ 17462 w 37"/>
                <a:gd name="T15" fmla="*/ 41275 h 52"/>
                <a:gd name="T16" fmla="*/ 7937 w 37"/>
                <a:gd name="T17" fmla="*/ 33338 h 52"/>
                <a:gd name="T18" fmla="*/ 0 w 37"/>
                <a:gd name="T19" fmla="*/ 23812 h 52"/>
                <a:gd name="T20" fmla="*/ 0 w 37"/>
                <a:gd name="T21" fmla="*/ 15875 h 52"/>
                <a:gd name="T22" fmla="*/ 0 w 37"/>
                <a:gd name="T23" fmla="*/ 7938 h 52"/>
                <a:gd name="T24" fmla="*/ 0 w 37"/>
                <a:gd name="T25" fmla="*/ 0 h 52"/>
                <a:gd name="T26" fmla="*/ 7937 w 37"/>
                <a:gd name="T27" fmla="*/ 0 h 52"/>
                <a:gd name="T28" fmla="*/ 7937 w 37"/>
                <a:gd name="T29" fmla="*/ 7938 h 52"/>
                <a:gd name="T30" fmla="*/ 17462 w 37"/>
                <a:gd name="T31" fmla="*/ 7938 h 52"/>
                <a:gd name="T32" fmla="*/ 25400 w 37"/>
                <a:gd name="T33" fmla="*/ 7938 h 52"/>
                <a:gd name="T34" fmla="*/ 41275 w 37"/>
                <a:gd name="T35" fmla="*/ 23812 h 52"/>
                <a:gd name="T36" fmla="*/ 50800 w 37"/>
                <a:gd name="T37" fmla="*/ 33338 h 52"/>
                <a:gd name="T38" fmla="*/ 58737 w 37"/>
                <a:gd name="T39" fmla="*/ 41275 h 52"/>
                <a:gd name="T40" fmla="*/ 58737 w 37"/>
                <a:gd name="T41" fmla="*/ 49212 h 52"/>
                <a:gd name="T42" fmla="*/ 58737 w 37"/>
                <a:gd name="T43" fmla="*/ 57150 h 52"/>
                <a:gd name="T44" fmla="*/ 58737 w 37"/>
                <a:gd name="T45" fmla="*/ 65088 h 52"/>
                <a:gd name="T46" fmla="*/ 58737 w 37"/>
                <a:gd name="T47" fmla="*/ 65088 h 52"/>
                <a:gd name="T48" fmla="*/ 58737 w 37"/>
                <a:gd name="T49" fmla="*/ 73025 h 52"/>
                <a:gd name="T50" fmla="*/ 50800 w 37"/>
                <a:gd name="T51" fmla="*/ 73025 h 52"/>
                <a:gd name="T52" fmla="*/ 50800 w 37"/>
                <a:gd name="T53" fmla="*/ 73025 h 52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w 37"/>
                <a:gd name="T82" fmla="*/ 0 h 52"/>
                <a:gd name="T83" fmla="*/ 37 w 37"/>
                <a:gd name="T84" fmla="*/ 52 h 52"/>
              </a:gdLst>
              <a:ahLst/>
              <a:cxnLst>
                <a:cxn ang="T54">
                  <a:pos x="T0" y="T1"/>
                </a:cxn>
                <a:cxn ang="T55">
                  <a:pos x="T2" y="T3"/>
                </a:cxn>
                <a:cxn ang="T56">
                  <a:pos x="T4" y="T5"/>
                </a:cxn>
                <a:cxn ang="T57">
                  <a:pos x="T6" y="T7"/>
                </a:cxn>
                <a:cxn ang="T58">
                  <a:pos x="T8" y="T9"/>
                </a:cxn>
                <a:cxn ang="T59">
                  <a:pos x="T10" y="T11"/>
                </a:cxn>
                <a:cxn ang="T60">
                  <a:pos x="T12" y="T13"/>
                </a:cxn>
                <a:cxn ang="T61">
                  <a:pos x="T14" y="T15"/>
                </a:cxn>
                <a:cxn ang="T62">
                  <a:pos x="T16" y="T17"/>
                </a:cxn>
                <a:cxn ang="T63">
                  <a:pos x="T18" y="T19"/>
                </a:cxn>
                <a:cxn ang="T64">
                  <a:pos x="T20" y="T21"/>
                </a:cxn>
                <a:cxn ang="T65">
                  <a:pos x="T22" y="T23"/>
                </a:cxn>
                <a:cxn ang="T66">
                  <a:pos x="T24" y="T25"/>
                </a:cxn>
                <a:cxn ang="T67">
                  <a:pos x="T26" y="T27"/>
                </a:cxn>
                <a:cxn ang="T68">
                  <a:pos x="T28" y="T29"/>
                </a:cxn>
                <a:cxn ang="T69">
                  <a:pos x="T30" y="T31"/>
                </a:cxn>
                <a:cxn ang="T70">
                  <a:pos x="T32" y="T33"/>
                </a:cxn>
                <a:cxn ang="T71">
                  <a:pos x="T34" y="T35"/>
                </a:cxn>
                <a:cxn ang="T72">
                  <a:pos x="T36" y="T37"/>
                </a:cxn>
                <a:cxn ang="T73">
                  <a:pos x="T38" y="T39"/>
                </a:cxn>
                <a:cxn ang="T74">
                  <a:pos x="T40" y="T41"/>
                </a:cxn>
                <a:cxn ang="T75">
                  <a:pos x="T42" y="T43"/>
                </a:cxn>
                <a:cxn ang="T76">
                  <a:pos x="T44" y="T45"/>
                </a:cxn>
                <a:cxn ang="T77">
                  <a:pos x="T46" y="T47"/>
                </a:cxn>
                <a:cxn ang="T78">
                  <a:pos x="T48" y="T49"/>
                </a:cxn>
                <a:cxn ang="T79">
                  <a:pos x="T50" y="T51"/>
                </a:cxn>
                <a:cxn ang="T80">
                  <a:pos x="T52" y="T53"/>
                </a:cxn>
              </a:cxnLst>
              <a:rect l="T81" t="T82" r="T83" b="T84"/>
              <a:pathLst>
                <a:path w="37" h="52">
                  <a:moveTo>
                    <a:pt x="32" y="46"/>
                  </a:moveTo>
                  <a:lnTo>
                    <a:pt x="32" y="52"/>
                  </a:lnTo>
                  <a:lnTo>
                    <a:pt x="26" y="52"/>
                  </a:lnTo>
                  <a:lnTo>
                    <a:pt x="26" y="46"/>
                  </a:lnTo>
                  <a:lnTo>
                    <a:pt x="21" y="41"/>
                  </a:lnTo>
                  <a:lnTo>
                    <a:pt x="16" y="36"/>
                  </a:lnTo>
                  <a:lnTo>
                    <a:pt x="11" y="26"/>
                  </a:lnTo>
                  <a:lnTo>
                    <a:pt x="5" y="21"/>
                  </a:lnTo>
                  <a:lnTo>
                    <a:pt x="0" y="15"/>
                  </a:lnTo>
                  <a:lnTo>
                    <a:pt x="0" y="10"/>
                  </a:lnTo>
                  <a:lnTo>
                    <a:pt x="0" y="5"/>
                  </a:lnTo>
                  <a:lnTo>
                    <a:pt x="0" y="0"/>
                  </a:lnTo>
                  <a:lnTo>
                    <a:pt x="5" y="0"/>
                  </a:lnTo>
                  <a:lnTo>
                    <a:pt x="5" y="5"/>
                  </a:lnTo>
                  <a:lnTo>
                    <a:pt x="11" y="5"/>
                  </a:lnTo>
                  <a:lnTo>
                    <a:pt x="16" y="5"/>
                  </a:lnTo>
                  <a:lnTo>
                    <a:pt x="26" y="15"/>
                  </a:lnTo>
                  <a:lnTo>
                    <a:pt x="32" y="21"/>
                  </a:lnTo>
                  <a:lnTo>
                    <a:pt x="37" y="26"/>
                  </a:lnTo>
                  <a:lnTo>
                    <a:pt x="37" y="31"/>
                  </a:lnTo>
                  <a:lnTo>
                    <a:pt x="37" y="36"/>
                  </a:lnTo>
                  <a:lnTo>
                    <a:pt x="37" y="41"/>
                  </a:lnTo>
                  <a:lnTo>
                    <a:pt x="37" y="46"/>
                  </a:lnTo>
                  <a:lnTo>
                    <a:pt x="32" y="46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57" name="Freeform 48"/>
            <p:cNvSpPr>
              <a:spLocks/>
            </p:cNvSpPr>
            <p:nvPr/>
          </p:nvSpPr>
          <p:spPr bwMode="auto">
            <a:xfrm>
              <a:off x="5075778" y="1527970"/>
              <a:ext cx="117475" cy="442913"/>
            </a:xfrm>
            <a:custGeom>
              <a:avLst/>
              <a:gdLst>
                <a:gd name="T0" fmla="*/ 17462 w 74"/>
                <a:gd name="T1" fmla="*/ 376238 h 279"/>
                <a:gd name="T2" fmla="*/ 9525 w 74"/>
                <a:gd name="T3" fmla="*/ 368300 h 279"/>
                <a:gd name="T4" fmla="*/ 9525 w 74"/>
                <a:gd name="T5" fmla="*/ 360363 h 279"/>
                <a:gd name="T6" fmla="*/ 25400 w 74"/>
                <a:gd name="T7" fmla="*/ 368300 h 279"/>
                <a:gd name="T8" fmla="*/ 41275 w 74"/>
                <a:gd name="T9" fmla="*/ 368300 h 279"/>
                <a:gd name="T10" fmla="*/ 66675 w 74"/>
                <a:gd name="T11" fmla="*/ 376238 h 279"/>
                <a:gd name="T12" fmla="*/ 74612 w 74"/>
                <a:gd name="T13" fmla="*/ 368300 h 279"/>
                <a:gd name="T14" fmla="*/ 84137 w 74"/>
                <a:gd name="T15" fmla="*/ 360363 h 279"/>
                <a:gd name="T16" fmla="*/ 84137 w 74"/>
                <a:gd name="T17" fmla="*/ 352425 h 279"/>
                <a:gd name="T18" fmla="*/ 84137 w 74"/>
                <a:gd name="T19" fmla="*/ 327025 h 279"/>
                <a:gd name="T20" fmla="*/ 84137 w 74"/>
                <a:gd name="T21" fmla="*/ 303213 h 279"/>
                <a:gd name="T22" fmla="*/ 84137 w 74"/>
                <a:gd name="T23" fmla="*/ 261938 h 279"/>
                <a:gd name="T24" fmla="*/ 84137 w 74"/>
                <a:gd name="T25" fmla="*/ 188913 h 279"/>
                <a:gd name="T26" fmla="*/ 84137 w 74"/>
                <a:gd name="T27" fmla="*/ 106363 h 279"/>
                <a:gd name="T28" fmla="*/ 84137 w 74"/>
                <a:gd name="T29" fmla="*/ 82550 h 279"/>
                <a:gd name="T30" fmla="*/ 84137 w 74"/>
                <a:gd name="T31" fmla="*/ 57150 h 279"/>
                <a:gd name="T32" fmla="*/ 74612 w 74"/>
                <a:gd name="T33" fmla="*/ 33338 h 279"/>
                <a:gd name="T34" fmla="*/ 74612 w 74"/>
                <a:gd name="T35" fmla="*/ 25400 h 279"/>
                <a:gd name="T36" fmla="*/ 66675 w 74"/>
                <a:gd name="T37" fmla="*/ 7938 h 279"/>
                <a:gd name="T38" fmla="*/ 58738 w 74"/>
                <a:gd name="T39" fmla="*/ 0 h 279"/>
                <a:gd name="T40" fmla="*/ 66675 w 74"/>
                <a:gd name="T41" fmla="*/ 0 h 279"/>
                <a:gd name="T42" fmla="*/ 74612 w 74"/>
                <a:gd name="T43" fmla="*/ 0 h 279"/>
                <a:gd name="T44" fmla="*/ 92075 w 74"/>
                <a:gd name="T45" fmla="*/ 0 h 279"/>
                <a:gd name="T46" fmla="*/ 107950 w 74"/>
                <a:gd name="T47" fmla="*/ 7938 h 279"/>
                <a:gd name="T48" fmla="*/ 117475 w 74"/>
                <a:gd name="T49" fmla="*/ 25400 h 279"/>
                <a:gd name="T50" fmla="*/ 107950 w 74"/>
                <a:gd name="T51" fmla="*/ 33338 h 279"/>
                <a:gd name="T52" fmla="*/ 107950 w 74"/>
                <a:gd name="T53" fmla="*/ 41275 h 279"/>
                <a:gd name="T54" fmla="*/ 107950 w 74"/>
                <a:gd name="T55" fmla="*/ 57150 h 279"/>
                <a:gd name="T56" fmla="*/ 107950 w 74"/>
                <a:gd name="T57" fmla="*/ 90488 h 279"/>
                <a:gd name="T58" fmla="*/ 107950 w 74"/>
                <a:gd name="T59" fmla="*/ 139700 h 279"/>
                <a:gd name="T60" fmla="*/ 117475 w 74"/>
                <a:gd name="T61" fmla="*/ 220663 h 279"/>
                <a:gd name="T62" fmla="*/ 117475 w 74"/>
                <a:gd name="T63" fmla="*/ 295275 h 279"/>
                <a:gd name="T64" fmla="*/ 117475 w 74"/>
                <a:gd name="T65" fmla="*/ 336550 h 279"/>
                <a:gd name="T66" fmla="*/ 117475 w 74"/>
                <a:gd name="T67" fmla="*/ 360363 h 279"/>
                <a:gd name="T68" fmla="*/ 117475 w 74"/>
                <a:gd name="T69" fmla="*/ 385763 h 279"/>
                <a:gd name="T70" fmla="*/ 107950 w 74"/>
                <a:gd name="T71" fmla="*/ 409575 h 279"/>
                <a:gd name="T72" fmla="*/ 92075 w 74"/>
                <a:gd name="T73" fmla="*/ 434975 h 279"/>
                <a:gd name="T74" fmla="*/ 84137 w 74"/>
                <a:gd name="T75" fmla="*/ 442913 h 279"/>
                <a:gd name="T76" fmla="*/ 74612 w 74"/>
                <a:gd name="T77" fmla="*/ 442913 h 279"/>
                <a:gd name="T78" fmla="*/ 74612 w 74"/>
                <a:gd name="T79" fmla="*/ 434975 h 279"/>
                <a:gd name="T80" fmla="*/ 66675 w 74"/>
                <a:gd name="T81" fmla="*/ 417513 h 279"/>
                <a:gd name="T82" fmla="*/ 50800 w 74"/>
                <a:gd name="T83" fmla="*/ 401638 h 279"/>
                <a:gd name="T84" fmla="*/ 33337 w 74"/>
                <a:gd name="T85" fmla="*/ 393700 h 2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w 74"/>
                <a:gd name="T130" fmla="*/ 0 h 279"/>
                <a:gd name="T131" fmla="*/ 74 w 74"/>
                <a:gd name="T132" fmla="*/ 279 h 279"/>
              </a:gdLst>
              <a:ahLst/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T129" t="T130" r="T131" b="T132"/>
              <a:pathLst>
                <a:path w="74" h="279">
                  <a:moveTo>
                    <a:pt x="21" y="248"/>
                  </a:moveTo>
                  <a:lnTo>
                    <a:pt x="11" y="237"/>
                  </a:lnTo>
                  <a:lnTo>
                    <a:pt x="6" y="237"/>
                  </a:lnTo>
                  <a:lnTo>
                    <a:pt x="6" y="232"/>
                  </a:lnTo>
                  <a:lnTo>
                    <a:pt x="0" y="232"/>
                  </a:lnTo>
                  <a:lnTo>
                    <a:pt x="6" y="227"/>
                  </a:lnTo>
                  <a:lnTo>
                    <a:pt x="16" y="232"/>
                  </a:lnTo>
                  <a:lnTo>
                    <a:pt x="21" y="232"/>
                  </a:lnTo>
                  <a:lnTo>
                    <a:pt x="26" y="232"/>
                  </a:lnTo>
                  <a:lnTo>
                    <a:pt x="37" y="237"/>
                  </a:lnTo>
                  <a:lnTo>
                    <a:pt x="42" y="237"/>
                  </a:lnTo>
                  <a:lnTo>
                    <a:pt x="47" y="232"/>
                  </a:lnTo>
                  <a:lnTo>
                    <a:pt x="53" y="227"/>
                  </a:lnTo>
                  <a:lnTo>
                    <a:pt x="53" y="222"/>
                  </a:lnTo>
                  <a:lnTo>
                    <a:pt x="53" y="217"/>
                  </a:lnTo>
                  <a:lnTo>
                    <a:pt x="53" y="206"/>
                  </a:lnTo>
                  <a:lnTo>
                    <a:pt x="53" y="201"/>
                  </a:lnTo>
                  <a:lnTo>
                    <a:pt x="53" y="191"/>
                  </a:lnTo>
                  <a:lnTo>
                    <a:pt x="53" y="176"/>
                  </a:lnTo>
                  <a:lnTo>
                    <a:pt x="53" y="165"/>
                  </a:lnTo>
                  <a:lnTo>
                    <a:pt x="53" y="150"/>
                  </a:lnTo>
                  <a:lnTo>
                    <a:pt x="53" y="119"/>
                  </a:lnTo>
                  <a:lnTo>
                    <a:pt x="53" y="93"/>
                  </a:lnTo>
                  <a:lnTo>
                    <a:pt x="53" y="67"/>
                  </a:lnTo>
                  <a:lnTo>
                    <a:pt x="53" y="57"/>
                  </a:lnTo>
                  <a:lnTo>
                    <a:pt x="53" y="52"/>
                  </a:lnTo>
                  <a:lnTo>
                    <a:pt x="53" y="41"/>
                  </a:lnTo>
                  <a:lnTo>
                    <a:pt x="53" y="36"/>
                  </a:lnTo>
                  <a:lnTo>
                    <a:pt x="47" y="26"/>
                  </a:lnTo>
                  <a:lnTo>
                    <a:pt x="47" y="21"/>
                  </a:lnTo>
                  <a:lnTo>
                    <a:pt x="47" y="16"/>
                  </a:lnTo>
                  <a:lnTo>
                    <a:pt x="42" y="10"/>
                  </a:lnTo>
                  <a:lnTo>
                    <a:pt x="42" y="5"/>
                  </a:lnTo>
                  <a:lnTo>
                    <a:pt x="37" y="5"/>
                  </a:lnTo>
                  <a:lnTo>
                    <a:pt x="37" y="0"/>
                  </a:lnTo>
                  <a:lnTo>
                    <a:pt x="42" y="0"/>
                  </a:lnTo>
                  <a:lnTo>
                    <a:pt x="47" y="0"/>
                  </a:lnTo>
                  <a:lnTo>
                    <a:pt x="58" y="0"/>
                  </a:lnTo>
                  <a:lnTo>
                    <a:pt x="63" y="5"/>
                  </a:lnTo>
                  <a:lnTo>
                    <a:pt x="68" y="5"/>
                  </a:lnTo>
                  <a:lnTo>
                    <a:pt x="74" y="10"/>
                  </a:lnTo>
                  <a:lnTo>
                    <a:pt x="74" y="16"/>
                  </a:lnTo>
                  <a:lnTo>
                    <a:pt x="68" y="21"/>
                  </a:lnTo>
                  <a:lnTo>
                    <a:pt x="68" y="26"/>
                  </a:lnTo>
                  <a:lnTo>
                    <a:pt x="68" y="31"/>
                  </a:lnTo>
                  <a:lnTo>
                    <a:pt x="68" y="36"/>
                  </a:lnTo>
                  <a:lnTo>
                    <a:pt x="68" y="47"/>
                  </a:lnTo>
                  <a:lnTo>
                    <a:pt x="68" y="57"/>
                  </a:lnTo>
                  <a:lnTo>
                    <a:pt x="68" y="67"/>
                  </a:lnTo>
                  <a:lnTo>
                    <a:pt x="68" y="88"/>
                  </a:lnTo>
                  <a:lnTo>
                    <a:pt x="68" y="114"/>
                  </a:lnTo>
                  <a:lnTo>
                    <a:pt x="74" y="139"/>
                  </a:lnTo>
                  <a:lnTo>
                    <a:pt x="74" y="170"/>
                  </a:lnTo>
                  <a:lnTo>
                    <a:pt x="74" y="186"/>
                  </a:lnTo>
                  <a:lnTo>
                    <a:pt x="74" y="201"/>
                  </a:lnTo>
                  <a:lnTo>
                    <a:pt x="74" y="212"/>
                  </a:lnTo>
                  <a:lnTo>
                    <a:pt x="74" y="222"/>
                  </a:lnTo>
                  <a:lnTo>
                    <a:pt x="74" y="227"/>
                  </a:lnTo>
                  <a:lnTo>
                    <a:pt x="74" y="237"/>
                  </a:lnTo>
                  <a:lnTo>
                    <a:pt x="74" y="243"/>
                  </a:lnTo>
                  <a:lnTo>
                    <a:pt x="68" y="248"/>
                  </a:lnTo>
                  <a:lnTo>
                    <a:pt x="68" y="258"/>
                  </a:lnTo>
                  <a:lnTo>
                    <a:pt x="58" y="268"/>
                  </a:lnTo>
                  <a:lnTo>
                    <a:pt x="58" y="274"/>
                  </a:lnTo>
                  <a:lnTo>
                    <a:pt x="53" y="274"/>
                  </a:lnTo>
                  <a:lnTo>
                    <a:pt x="53" y="279"/>
                  </a:lnTo>
                  <a:lnTo>
                    <a:pt x="47" y="279"/>
                  </a:lnTo>
                  <a:lnTo>
                    <a:pt x="47" y="274"/>
                  </a:lnTo>
                  <a:lnTo>
                    <a:pt x="42" y="268"/>
                  </a:lnTo>
                  <a:lnTo>
                    <a:pt x="42" y="263"/>
                  </a:lnTo>
                  <a:lnTo>
                    <a:pt x="37" y="258"/>
                  </a:lnTo>
                  <a:lnTo>
                    <a:pt x="32" y="253"/>
                  </a:lnTo>
                  <a:lnTo>
                    <a:pt x="21" y="248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58" name="Freeform 49"/>
            <p:cNvSpPr>
              <a:spLocks/>
            </p:cNvSpPr>
            <p:nvPr/>
          </p:nvSpPr>
          <p:spPr bwMode="auto">
            <a:xfrm>
              <a:off x="5009103" y="1642270"/>
              <a:ext cx="292100" cy="57150"/>
            </a:xfrm>
            <a:custGeom>
              <a:avLst/>
              <a:gdLst>
                <a:gd name="T0" fmla="*/ 76200 w 184"/>
                <a:gd name="T1" fmla="*/ 33337 h 36"/>
                <a:gd name="T2" fmla="*/ 100012 w 184"/>
                <a:gd name="T3" fmla="*/ 25400 h 36"/>
                <a:gd name="T4" fmla="*/ 133350 w 184"/>
                <a:gd name="T5" fmla="*/ 25400 h 36"/>
                <a:gd name="T6" fmla="*/ 184150 w 184"/>
                <a:gd name="T7" fmla="*/ 9525 h 36"/>
                <a:gd name="T8" fmla="*/ 207963 w 184"/>
                <a:gd name="T9" fmla="*/ 9525 h 36"/>
                <a:gd name="T10" fmla="*/ 225425 w 184"/>
                <a:gd name="T11" fmla="*/ 0 h 36"/>
                <a:gd name="T12" fmla="*/ 233363 w 184"/>
                <a:gd name="T13" fmla="*/ 0 h 36"/>
                <a:gd name="T14" fmla="*/ 241300 w 184"/>
                <a:gd name="T15" fmla="*/ 0 h 36"/>
                <a:gd name="T16" fmla="*/ 241300 w 184"/>
                <a:gd name="T17" fmla="*/ 0 h 36"/>
                <a:gd name="T18" fmla="*/ 241300 w 184"/>
                <a:gd name="T19" fmla="*/ 0 h 36"/>
                <a:gd name="T20" fmla="*/ 249238 w 184"/>
                <a:gd name="T21" fmla="*/ 0 h 36"/>
                <a:gd name="T22" fmla="*/ 249238 w 184"/>
                <a:gd name="T23" fmla="*/ 0 h 36"/>
                <a:gd name="T24" fmla="*/ 258763 w 184"/>
                <a:gd name="T25" fmla="*/ 9525 h 36"/>
                <a:gd name="T26" fmla="*/ 274638 w 184"/>
                <a:gd name="T27" fmla="*/ 9525 h 36"/>
                <a:gd name="T28" fmla="*/ 282575 w 184"/>
                <a:gd name="T29" fmla="*/ 17462 h 36"/>
                <a:gd name="T30" fmla="*/ 292100 w 184"/>
                <a:gd name="T31" fmla="*/ 17462 h 36"/>
                <a:gd name="T32" fmla="*/ 292100 w 184"/>
                <a:gd name="T33" fmla="*/ 25400 h 36"/>
                <a:gd name="T34" fmla="*/ 292100 w 184"/>
                <a:gd name="T35" fmla="*/ 25400 h 36"/>
                <a:gd name="T36" fmla="*/ 292100 w 184"/>
                <a:gd name="T37" fmla="*/ 25400 h 36"/>
                <a:gd name="T38" fmla="*/ 292100 w 184"/>
                <a:gd name="T39" fmla="*/ 25400 h 36"/>
                <a:gd name="T40" fmla="*/ 292100 w 184"/>
                <a:gd name="T41" fmla="*/ 33337 h 36"/>
                <a:gd name="T42" fmla="*/ 282575 w 184"/>
                <a:gd name="T43" fmla="*/ 33337 h 36"/>
                <a:gd name="T44" fmla="*/ 274638 w 184"/>
                <a:gd name="T45" fmla="*/ 33337 h 36"/>
                <a:gd name="T46" fmla="*/ 258763 w 184"/>
                <a:gd name="T47" fmla="*/ 33337 h 36"/>
                <a:gd name="T48" fmla="*/ 241300 w 184"/>
                <a:gd name="T49" fmla="*/ 33337 h 36"/>
                <a:gd name="T50" fmla="*/ 207963 w 184"/>
                <a:gd name="T51" fmla="*/ 33337 h 36"/>
                <a:gd name="T52" fmla="*/ 184150 w 184"/>
                <a:gd name="T53" fmla="*/ 33337 h 36"/>
                <a:gd name="T54" fmla="*/ 150812 w 184"/>
                <a:gd name="T55" fmla="*/ 41275 h 36"/>
                <a:gd name="T56" fmla="*/ 107950 w 184"/>
                <a:gd name="T57" fmla="*/ 49212 h 36"/>
                <a:gd name="T58" fmla="*/ 92075 w 184"/>
                <a:gd name="T59" fmla="*/ 49212 h 36"/>
                <a:gd name="T60" fmla="*/ 76200 w 184"/>
                <a:gd name="T61" fmla="*/ 49212 h 36"/>
                <a:gd name="T62" fmla="*/ 58738 w 184"/>
                <a:gd name="T63" fmla="*/ 57150 h 36"/>
                <a:gd name="T64" fmla="*/ 50800 w 184"/>
                <a:gd name="T65" fmla="*/ 57150 h 36"/>
                <a:gd name="T66" fmla="*/ 42862 w 184"/>
                <a:gd name="T67" fmla="*/ 57150 h 36"/>
                <a:gd name="T68" fmla="*/ 33338 w 184"/>
                <a:gd name="T69" fmla="*/ 57150 h 36"/>
                <a:gd name="T70" fmla="*/ 25400 w 184"/>
                <a:gd name="T71" fmla="*/ 57150 h 36"/>
                <a:gd name="T72" fmla="*/ 25400 w 184"/>
                <a:gd name="T73" fmla="*/ 57150 h 36"/>
                <a:gd name="T74" fmla="*/ 17463 w 184"/>
                <a:gd name="T75" fmla="*/ 57150 h 36"/>
                <a:gd name="T76" fmla="*/ 17463 w 184"/>
                <a:gd name="T77" fmla="*/ 57150 h 36"/>
                <a:gd name="T78" fmla="*/ 9525 w 184"/>
                <a:gd name="T79" fmla="*/ 49212 h 36"/>
                <a:gd name="T80" fmla="*/ 0 w 184"/>
                <a:gd name="T81" fmla="*/ 49212 h 36"/>
                <a:gd name="T82" fmla="*/ 0 w 184"/>
                <a:gd name="T83" fmla="*/ 41275 h 36"/>
                <a:gd name="T84" fmla="*/ 0 w 184"/>
                <a:gd name="T85" fmla="*/ 41275 h 36"/>
                <a:gd name="T86" fmla="*/ 0 w 184"/>
                <a:gd name="T87" fmla="*/ 41275 h 36"/>
                <a:gd name="T88" fmla="*/ 0 w 184"/>
                <a:gd name="T89" fmla="*/ 41275 h 36"/>
                <a:gd name="T90" fmla="*/ 9525 w 184"/>
                <a:gd name="T91" fmla="*/ 41275 h 36"/>
                <a:gd name="T92" fmla="*/ 17463 w 184"/>
                <a:gd name="T93" fmla="*/ 41275 h 36"/>
                <a:gd name="T94" fmla="*/ 25400 w 184"/>
                <a:gd name="T95" fmla="*/ 41275 h 36"/>
                <a:gd name="T96" fmla="*/ 42862 w 184"/>
                <a:gd name="T97" fmla="*/ 33337 h 36"/>
                <a:gd name="T98" fmla="*/ 58738 w 184"/>
                <a:gd name="T99" fmla="*/ 33337 h 36"/>
                <a:gd name="T100" fmla="*/ 76200 w 184"/>
                <a:gd name="T101" fmla="*/ 33337 h 36"/>
                <a:gd name="T102" fmla="*/ 76200 w 184"/>
                <a:gd name="T103" fmla="*/ 33337 h 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w 184"/>
                <a:gd name="T157" fmla="*/ 0 h 36"/>
                <a:gd name="T158" fmla="*/ 184 w 184"/>
                <a:gd name="T159" fmla="*/ 36 h 36"/>
              </a:gdLst>
              <a:ahLst/>
              <a:cxnLst>
                <a:cxn ang="T104">
                  <a:pos x="T0" y="T1"/>
                </a:cxn>
                <a:cxn ang="T105">
                  <a:pos x="T2" y="T3"/>
                </a:cxn>
                <a:cxn ang="T106">
                  <a:pos x="T4" y="T5"/>
                </a:cxn>
                <a:cxn ang="T107">
                  <a:pos x="T6" y="T7"/>
                </a:cxn>
                <a:cxn ang="T108">
                  <a:pos x="T8" y="T9"/>
                </a:cxn>
                <a:cxn ang="T109">
                  <a:pos x="T10" y="T11"/>
                </a:cxn>
                <a:cxn ang="T110">
                  <a:pos x="T12" y="T13"/>
                </a:cxn>
                <a:cxn ang="T111">
                  <a:pos x="T14" y="T15"/>
                </a:cxn>
                <a:cxn ang="T112">
                  <a:pos x="T16" y="T17"/>
                </a:cxn>
                <a:cxn ang="T113">
                  <a:pos x="T18" y="T19"/>
                </a:cxn>
                <a:cxn ang="T114">
                  <a:pos x="T20" y="T21"/>
                </a:cxn>
                <a:cxn ang="T115">
                  <a:pos x="T22" y="T23"/>
                </a:cxn>
                <a:cxn ang="T116">
                  <a:pos x="T24" y="T25"/>
                </a:cxn>
                <a:cxn ang="T117">
                  <a:pos x="T26" y="T27"/>
                </a:cxn>
                <a:cxn ang="T118">
                  <a:pos x="T28" y="T29"/>
                </a:cxn>
                <a:cxn ang="T119">
                  <a:pos x="T30" y="T31"/>
                </a:cxn>
                <a:cxn ang="T120">
                  <a:pos x="T32" y="T33"/>
                </a:cxn>
                <a:cxn ang="T121">
                  <a:pos x="T34" y="T35"/>
                </a:cxn>
                <a:cxn ang="T122">
                  <a:pos x="T36" y="T37"/>
                </a:cxn>
                <a:cxn ang="T123">
                  <a:pos x="T38" y="T39"/>
                </a:cxn>
                <a:cxn ang="T124">
                  <a:pos x="T40" y="T41"/>
                </a:cxn>
                <a:cxn ang="T125">
                  <a:pos x="T42" y="T43"/>
                </a:cxn>
                <a:cxn ang="T126">
                  <a:pos x="T44" y="T45"/>
                </a:cxn>
                <a:cxn ang="T127">
                  <a:pos x="T46" y="T47"/>
                </a:cxn>
                <a:cxn ang="T128">
                  <a:pos x="T48" y="T49"/>
                </a:cxn>
                <a:cxn ang="T129">
                  <a:pos x="T50" y="T51"/>
                </a:cxn>
                <a:cxn ang="T130">
                  <a:pos x="T52" y="T53"/>
                </a:cxn>
                <a:cxn ang="T131">
                  <a:pos x="T54" y="T55"/>
                </a:cxn>
                <a:cxn ang="T132">
                  <a:pos x="T56" y="T57"/>
                </a:cxn>
                <a:cxn ang="T133">
                  <a:pos x="T58" y="T59"/>
                </a:cxn>
                <a:cxn ang="T134">
                  <a:pos x="T60" y="T61"/>
                </a:cxn>
                <a:cxn ang="T135">
                  <a:pos x="T62" y="T63"/>
                </a:cxn>
                <a:cxn ang="T136">
                  <a:pos x="T64" y="T65"/>
                </a:cxn>
                <a:cxn ang="T137">
                  <a:pos x="T66" y="T67"/>
                </a:cxn>
                <a:cxn ang="T138">
                  <a:pos x="T68" y="T69"/>
                </a:cxn>
                <a:cxn ang="T139">
                  <a:pos x="T70" y="T71"/>
                </a:cxn>
                <a:cxn ang="T140">
                  <a:pos x="T72" y="T73"/>
                </a:cxn>
                <a:cxn ang="T141">
                  <a:pos x="T74" y="T75"/>
                </a:cxn>
                <a:cxn ang="T142">
                  <a:pos x="T76" y="T77"/>
                </a:cxn>
                <a:cxn ang="T143">
                  <a:pos x="T78" y="T79"/>
                </a:cxn>
                <a:cxn ang="T144">
                  <a:pos x="T80" y="T81"/>
                </a:cxn>
                <a:cxn ang="T145">
                  <a:pos x="T82" y="T83"/>
                </a:cxn>
                <a:cxn ang="T146">
                  <a:pos x="T84" y="T85"/>
                </a:cxn>
                <a:cxn ang="T147">
                  <a:pos x="T86" y="T87"/>
                </a:cxn>
                <a:cxn ang="T148">
                  <a:pos x="T88" y="T89"/>
                </a:cxn>
                <a:cxn ang="T149">
                  <a:pos x="T90" y="T91"/>
                </a:cxn>
                <a:cxn ang="T150">
                  <a:pos x="T92" y="T93"/>
                </a:cxn>
                <a:cxn ang="T151">
                  <a:pos x="T94" y="T95"/>
                </a:cxn>
                <a:cxn ang="T152">
                  <a:pos x="T96" y="T97"/>
                </a:cxn>
                <a:cxn ang="T153">
                  <a:pos x="T98" y="T99"/>
                </a:cxn>
                <a:cxn ang="T154">
                  <a:pos x="T100" y="T101"/>
                </a:cxn>
                <a:cxn ang="T155">
                  <a:pos x="T102" y="T103"/>
                </a:cxn>
              </a:cxnLst>
              <a:rect l="T156" t="T157" r="T158" b="T159"/>
              <a:pathLst>
                <a:path w="184" h="36">
                  <a:moveTo>
                    <a:pt x="48" y="21"/>
                  </a:moveTo>
                  <a:lnTo>
                    <a:pt x="63" y="16"/>
                  </a:lnTo>
                  <a:lnTo>
                    <a:pt x="84" y="16"/>
                  </a:lnTo>
                  <a:lnTo>
                    <a:pt x="116" y="6"/>
                  </a:lnTo>
                  <a:lnTo>
                    <a:pt x="131" y="6"/>
                  </a:lnTo>
                  <a:lnTo>
                    <a:pt x="142" y="0"/>
                  </a:lnTo>
                  <a:lnTo>
                    <a:pt x="147" y="0"/>
                  </a:lnTo>
                  <a:lnTo>
                    <a:pt x="152" y="0"/>
                  </a:lnTo>
                  <a:lnTo>
                    <a:pt x="157" y="0"/>
                  </a:lnTo>
                  <a:lnTo>
                    <a:pt x="163" y="6"/>
                  </a:lnTo>
                  <a:lnTo>
                    <a:pt x="173" y="6"/>
                  </a:lnTo>
                  <a:lnTo>
                    <a:pt x="178" y="11"/>
                  </a:lnTo>
                  <a:lnTo>
                    <a:pt x="184" y="11"/>
                  </a:lnTo>
                  <a:lnTo>
                    <a:pt x="184" y="16"/>
                  </a:lnTo>
                  <a:lnTo>
                    <a:pt x="184" y="21"/>
                  </a:lnTo>
                  <a:lnTo>
                    <a:pt x="178" y="21"/>
                  </a:lnTo>
                  <a:lnTo>
                    <a:pt x="173" y="21"/>
                  </a:lnTo>
                  <a:lnTo>
                    <a:pt x="163" y="21"/>
                  </a:lnTo>
                  <a:lnTo>
                    <a:pt x="152" y="21"/>
                  </a:lnTo>
                  <a:lnTo>
                    <a:pt x="131" y="21"/>
                  </a:lnTo>
                  <a:lnTo>
                    <a:pt x="116" y="21"/>
                  </a:lnTo>
                  <a:lnTo>
                    <a:pt x="95" y="26"/>
                  </a:lnTo>
                  <a:lnTo>
                    <a:pt x="68" y="31"/>
                  </a:lnTo>
                  <a:lnTo>
                    <a:pt x="58" y="31"/>
                  </a:lnTo>
                  <a:lnTo>
                    <a:pt x="48" y="31"/>
                  </a:lnTo>
                  <a:lnTo>
                    <a:pt x="37" y="36"/>
                  </a:lnTo>
                  <a:lnTo>
                    <a:pt x="32" y="36"/>
                  </a:lnTo>
                  <a:lnTo>
                    <a:pt x="27" y="36"/>
                  </a:lnTo>
                  <a:lnTo>
                    <a:pt x="21" y="36"/>
                  </a:lnTo>
                  <a:lnTo>
                    <a:pt x="16" y="36"/>
                  </a:lnTo>
                  <a:lnTo>
                    <a:pt x="11" y="36"/>
                  </a:lnTo>
                  <a:lnTo>
                    <a:pt x="6" y="31"/>
                  </a:lnTo>
                  <a:lnTo>
                    <a:pt x="0" y="31"/>
                  </a:lnTo>
                  <a:lnTo>
                    <a:pt x="0" y="26"/>
                  </a:lnTo>
                  <a:lnTo>
                    <a:pt x="6" y="26"/>
                  </a:lnTo>
                  <a:lnTo>
                    <a:pt x="11" y="26"/>
                  </a:lnTo>
                  <a:lnTo>
                    <a:pt x="16" y="26"/>
                  </a:lnTo>
                  <a:lnTo>
                    <a:pt x="27" y="21"/>
                  </a:lnTo>
                  <a:lnTo>
                    <a:pt x="37" y="21"/>
                  </a:lnTo>
                  <a:lnTo>
                    <a:pt x="48" y="21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59" name="Freeform 50"/>
            <p:cNvSpPr>
              <a:spLocks noChangeAspect="1"/>
            </p:cNvSpPr>
            <p:nvPr/>
          </p:nvSpPr>
          <p:spPr bwMode="auto">
            <a:xfrm>
              <a:off x="4877341" y="1708945"/>
              <a:ext cx="74612" cy="23813"/>
            </a:xfrm>
            <a:custGeom>
              <a:avLst/>
              <a:gdLst>
                <a:gd name="T0" fmla="*/ 33337 w 47"/>
                <a:gd name="T1" fmla="*/ 0 h 15"/>
                <a:gd name="T2" fmla="*/ 49212 w 47"/>
                <a:gd name="T3" fmla="*/ 0 h 15"/>
                <a:gd name="T4" fmla="*/ 57150 w 47"/>
                <a:gd name="T5" fmla="*/ 0 h 15"/>
                <a:gd name="T6" fmla="*/ 66675 w 47"/>
                <a:gd name="T7" fmla="*/ 0 h 15"/>
                <a:gd name="T8" fmla="*/ 74612 w 47"/>
                <a:gd name="T9" fmla="*/ 7938 h 15"/>
                <a:gd name="T10" fmla="*/ 74612 w 47"/>
                <a:gd name="T11" fmla="*/ 7938 h 15"/>
                <a:gd name="T12" fmla="*/ 74612 w 47"/>
                <a:gd name="T13" fmla="*/ 7938 h 15"/>
                <a:gd name="T14" fmla="*/ 74612 w 47"/>
                <a:gd name="T15" fmla="*/ 15875 h 15"/>
                <a:gd name="T16" fmla="*/ 74612 w 47"/>
                <a:gd name="T17" fmla="*/ 15875 h 15"/>
                <a:gd name="T18" fmla="*/ 66675 w 47"/>
                <a:gd name="T19" fmla="*/ 15875 h 15"/>
                <a:gd name="T20" fmla="*/ 57150 w 47"/>
                <a:gd name="T21" fmla="*/ 15875 h 15"/>
                <a:gd name="T22" fmla="*/ 49212 w 47"/>
                <a:gd name="T23" fmla="*/ 15875 h 15"/>
                <a:gd name="T24" fmla="*/ 41275 w 47"/>
                <a:gd name="T25" fmla="*/ 23813 h 15"/>
                <a:gd name="T26" fmla="*/ 33337 w 47"/>
                <a:gd name="T27" fmla="*/ 23813 h 15"/>
                <a:gd name="T28" fmla="*/ 15875 w 47"/>
                <a:gd name="T29" fmla="*/ 23813 h 15"/>
                <a:gd name="T30" fmla="*/ 0 w 47"/>
                <a:gd name="T31" fmla="*/ 23813 h 15"/>
                <a:gd name="T32" fmla="*/ 0 w 47"/>
                <a:gd name="T33" fmla="*/ 7938 h 15"/>
                <a:gd name="T34" fmla="*/ 7937 w 47"/>
                <a:gd name="T35" fmla="*/ 7938 h 15"/>
                <a:gd name="T36" fmla="*/ 15875 w 47"/>
                <a:gd name="T37" fmla="*/ 0 h 15"/>
                <a:gd name="T38" fmla="*/ 33337 w 47"/>
                <a:gd name="T39" fmla="*/ 0 h 15"/>
                <a:gd name="T40" fmla="*/ 33337 w 47"/>
                <a:gd name="T41" fmla="*/ 0 h 15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w 47"/>
                <a:gd name="T64" fmla="*/ 0 h 15"/>
                <a:gd name="T65" fmla="*/ 47 w 47"/>
                <a:gd name="T66" fmla="*/ 15 h 15"/>
              </a:gdLst>
              <a:ahLst/>
              <a:cxnLst>
                <a:cxn ang="T42">
                  <a:pos x="T0" y="T1"/>
                </a:cxn>
                <a:cxn ang="T43">
                  <a:pos x="T2" y="T3"/>
                </a:cxn>
                <a:cxn ang="T44">
                  <a:pos x="T4" y="T5"/>
                </a:cxn>
                <a:cxn ang="T45">
                  <a:pos x="T6" y="T7"/>
                </a:cxn>
                <a:cxn ang="T46">
                  <a:pos x="T8" y="T9"/>
                </a:cxn>
                <a:cxn ang="T47">
                  <a:pos x="T10" y="T11"/>
                </a:cxn>
                <a:cxn ang="T48">
                  <a:pos x="T12" y="T13"/>
                </a:cxn>
                <a:cxn ang="T49">
                  <a:pos x="T14" y="T15"/>
                </a:cxn>
                <a:cxn ang="T50">
                  <a:pos x="T16" y="T17"/>
                </a:cxn>
                <a:cxn ang="T51">
                  <a:pos x="T18" y="T19"/>
                </a:cxn>
                <a:cxn ang="T52">
                  <a:pos x="T20" y="T21"/>
                </a:cxn>
                <a:cxn ang="T53">
                  <a:pos x="T22" y="T23"/>
                </a:cxn>
                <a:cxn ang="T54">
                  <a:pos x="T24" y="T25"/>
                </a:cxn>
                <a:cxn ang="T55">
                  <a:pos x="T26" y="T27"/>
                </a:cxn>
                <a:cxn ang="T56">
                  <a:pos x="T28" y="T29"/>
                </a:cxn>
                <a:cxn ang="T57">
                  <a:pos x="T30" y="T31"/>
                </a:cxn>
                <a:cxn ang="T58">
                  <a:pos x="T32" y="T33"/>
                </a:cxn>
                <a:cxn ang="T59">
                  <a:pos x="T34" y="T35"/>
                </a:cxn>
                <a:cxn ang="T60">
                  <a:pos x="T36" y="T37"/>
                </a:cxn>
                <a:cxn ang="T61">
                  <a:pos x="T38" y="T39"/>
                </a:cxn>
                <a:cxn ang="T62">
                  <a:pos x="T40" y="T41"/>
                </a:cxn>
              </a:cxnLst>
              <a:rect l="T63" t="T64" r="T65" b="T66"/>
              <a:pathLst>
                <a:path w="47" h="15">
                  <a:moveTo>
                    <a:pt x="21" y="0"/>
                  </a:moveTo>
                  <a:lnTo>
                    <a:pt x="31" y="0"/>
                  </a:lnTo>
                  <a:lnTo>
                    <a:pt x="36" y="0"/>
                  </a:lnTo>
                  <a:lnTo>
                    <a:pt x="42" y="0"/>
                  </a:lnTo>
                  <a:lnTo>
                    <a:pt x="47" y="5"/>
                  </a:lnTo>
                  <a:lnTo>
                    <a:pt x="47" y="10"/>
                  </a:lnTo>
                  <a:lnTo>
                    <a:pt x="42" y="10"/>
                  </a:lnTo>
                  <a:lnTo>
                    <a:pt x="36" y="10"/>
                  </a:lnTo>
                  <a:lnTo>
                    <a:pt x="31" y="10"/>
                  </a:lnTo>
                  <a:lnTo>
                    <a:pt x="26" y="15"/>
                  </a:lnTo>
                  <a:lnTo>
                    <a:pt x="21" y="15"/>
                  </a:lnTo>
                  <a:lnTo>
                    <a:pt x="10" y="15"/>
                  </a:lnTo>
                  <a:lnTo>
                    <a:pt x="0" y="15"/>
                  </a:lnTo>
                  <a:lnTo>
                    <a:pt x="0" y="5"/>
                  </a:lnTo>
                  <a:lnTo>
                    <a:pt x="5" y="5"/>
                  </a:lnTo>
                  <a:lnTo>
                    <a:pt x="10" y="0"/>
                  </a:lnTo>
                  <a:lnTo>
                    <a:pt x="21" y="0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60" name="Freeform 51"/>
            <p:cNvSpPr>
              <a:spLocks/>
            </p:cNvSpPr>
            <p:nvPr/>
          </p:nvSpPr>
          <p:spPr bwMode="auto">
            <a:xfrm>
              <a:off x="4877341" y="1831182"/>
              <a:ext cx="90487" cy="23813"/>
            </a:xfrm>
            <a:custGeom>
              <a:avLst/>
              <a:gdLst>
                <a:gd name="T0" fmla="*/ 90487 w 57"/>
                <a:gd name="T1" fmla="*/ 15875 h 15"/>
                <a:gd name="T2" fmla="*/ 0 w 57"/>
                <a:gd name="T3" fmla="*/ 23813 h 15"/>
                <a:gd name="T4" fmla="*/ 0 w 57"/>
                <a:gd name="T5" fmla="*/ 0 h 15"/>
                <a:gd name="T6" fmla="*/ 7937 w 57"/>
                <a:gd name="T7" fmla="*/ 0 h 15"/>
                <a:gd name="T8" fmla="*/ 7937 w 57"/>
                <a:gd name="T9" fmla="*/ 0 h 15"/>
                <a:gd name="T10" fmla="*/ 23812 w 57"/>
                <a:gd name="T11" fmla="*/ 0 h 15"/>
                <a:gd name="T12" fmla="*/ 33337 w 57"/>
                <a:gd name="T13" fmla="*/ 0 h 15"/>
                <a:gd name="T14" fmla="*/ 41275 w 57"/>
                <a:gd name="T15" fmla="*/ 0 h 15"/>
                <a:gd name="T16" fmla="*/ 49212 w 57"/>
                <a:gd name="T17" fmla="*/ 0 h 15"/>
                <a:gd name="T18" fmla="*/ 57150 w 57"/>
                <a:gd name="T19" fmla="*/ 0 h 15"/>
                <a:gd name="T20" fmla="*/ 66675 w 57"/>
                <a:gd name="T21" fmla="*/ 0 h 15"/>
                <a:gd name="T22" fmla="*/ 74612 w 57"/>
                <a:gd name="T23" fmla="*/ 0 h 15"/>
                <a:gd name="T24" fmla="*/ 74612 w 57"/>
                <a:gd name="T25" fmla="*/ 0 h 15"/>
                <a:gd name="T26" fmla="*/ 82550 w 57"/>
                <a:gd name="T27" fmla="*/ 7938 h 15"/>
                <a:gd name="T28" fmla="*/ 90487 w 57"/>
                <a:gd name="T29" fmla="*/ 15875 h 15"/>
                <a:gd name="T30" fmla="*/ 90487 w 57"/>
                <a:gd name="T31" fmla="*/ 15875 h 15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w 57"/>
                <a:gd name="T49" fmla="*/ 0 h 15"/>
                <a:gd name="T50" fmla="*/ 57 w 57"/>
                <a:gd name="T51" fmla="*/ 15 h 15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T48" t="T49" r="T50" b="T51"/>
              <a:pathLst>
                <a:path w="57" h="15">
                  <a:moveTo>
                    <a:pt x="57" y="10"/>
                  </a:moveTo>
                  <a:lnTo>
                    <a:pt x="0" y="15"/>
                  </a:lnTo>
                  <a:lnTo>
                    <a:pt x="0" y="0"/>
                  </a:lnTo>
                  <a:lnTo>
                    <a:pt x="5" y="0"/>
                  </a:lnTo>
                  <a:lnTo>
                    <a:pt x="15" y="0"/>
                  </a:lnTo>
                  <a:lnTo>
                    <a:pt x="21" y="0"/>
                  </a:lnTo>
                  <a:lnTo>
                    <a:pt x="26" y="0"/>
                  </a:lnTo>
                  <a:lnTo>
                    <a:pt x="31" y="0"/>
                  </a:lnTo>
                  <a:lnTo>
                    <a:pt x="36" y="0"/>
                  </a:lnTo>
                  <a:lnTo>
                    <a:pt x="42" y="0"/>
                  </a:lnTo>
                  <a:lnTo>
                    <a:pt x="47" y="0"/>
                  </a:lnTo>
                  <a:lnTo>
                    <a:pt x="52" y="5"/>
                  </a:lnTo>
                  <a:lnTo>
                    <a:pt x="57" y="10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7608" name="组合 37"/>
          <p:cNvGrpSpPr>
            <a:grpSpLocks noChangeAspect="1"/>
          </p:cNvGrpSpPr>
          <p:nvPr/>
        </p:nvGrpSpPr>
        <p:grpSpPr bwMode="auto">
          <a:xfrm>
            <a:off x="1341438" y="3575050"/>
            <a:ext cx="171450" cy="360363"/>
            <a:chOff x="5840674" y="1405732"/>
            <a:chExt cx="149225" cy="311150"/>
          </a:xfrm>
        </p:grpSpPr>
        <p:sp>
          <p:nvSpPr>
            <p:cNvPr id="67650" name="Freeform 45"/>
            <p:cNvSpPr>
              <a:spLocks/>
            </p:cNvSpPr>
            <p:nvPr/>
          </p:nvSpPr>
          <p:spPr bwMode="auto">
            <a:xfrm>
              <a:off x="5840674" y="1423194"/>
              <a:ext cx="33337" cy="293688"/>
            </a:xfrm>
            <a:custGeom>
              <a:avLst/>
              <a:gdLst>
                <a:gd name="T0" fmla="*/ 33337 w 21"/>
                <a:gd name="T1" fmla="*/ 7938 h 185"/>
                <a:gd name="T2" fmla="*/ 33337 w 21"/>
                <a:gd name="T3" fmla="*/ 31750 h 185"/>
                <a:gd name="T4" fmla="*/ 33337 w 21"/>
                <a:gd name="T5" fmla="*/ 65088 h 185"/>
                <a:gd name="T6" fmla="*/ 33337 w 21"/>
                <a:gd name="T7" fmla="*/ 88900 h 185"/>
                <a:gd name="T8" fmla="*/ 33337 w 21"/>
                <a:gd name="T9" fmla="*/ 114300 h 185"/>
                <a:gd name="T10" fmla="*/ 33337 w 21"/>
                <a:gd name="T11" fmla="*/ 138113 h 185"/>
                <a:gd name="T12" fmla="*/ 33337 w 21"/>
                <a:gd name="T13" fmla="*/ 155575 h 185"/>
                <a:gd name="T14" fmla="*/ 33337 w 21"/>
                <a:gd name="T15" fmla="*/ 179388 h 185"/>
                <a:gd name="T16" fmla="*/ 33337 w 21"/>
                <a:gd name="T17" fmla="*/ 195263 h 185"/>
                <a:gd name="T18" fmla="*/ 33337 w 21"/>
                <a:gd name="T19" fmla="*/ 212725 h 185"/>
                <a:gd name="T20" fmla="*/ 33337 w 21"/>
                <a:gd name="T21" fmla="*/ 228600 h 185"/>
                <a:gd name="T22" fmla="*/ 33337 w 21"/>
                <a:gd name="T23" fmla="*/ 236538 h 185"/>
                <a:gd name="T24" fmla="*/ 33337 w 21"/>
                <a:gd name="T25" fmla="*/ 244475 h 185"/>
                <a:gd name="T26" fmla="*/ 25400 w 21"/>
                <a:gd name="T27" fmla="*/ 252413 h 185"/>
                <a:gd name="T28" fmla="*/ 25400 w 21"/>
                <a:gd name="T29" fmla="*/ 261938 h 185"/>
                <a:gd name="T30" fmla="*/ 25400 w 21"/>
                <a:gd name="T31" fmla="*/ 269875 h 185"/>
                <a:gd name="T32" fmla="*/ 25400 w 21"/>
                <a:gd name="T33" fmla="*/ 269875 h 185"/>
                <a:gd name="T34" fmla="*/ 25400 w 21"/>
                <a:gd name="T35" fmla="*/ 277813 h 185"/>
                <a:gd name="T36" fmla="*/ 25400 w 21"/>
                <a:gd name="T37" fmla="*/ 285750 h 185"/>
                <a:gd name="T38" fmla="*/ 25400 w 21"/>
                <a:gd name="T39" fmla="*/ 293688 h 185"/>
                <a:gd name="T40" fmla="*/ 17462 w 21"/>
                <a:gd name="T41" fmla="*/ 293688 h 185"/>
                <a:gd name="T42" fmla="*/ 17462 w 21"/>
                <a:gd name="T43" fmla="*/ 293688 h 185"/>
                <a:gd name="T44" fmla="*/ 17462 w 21"/>
                <a:gd name="T45" fmla="*/ 285750 h 185"/>
                <a:gd name="T46" fmla="*/ 7937 w 21"/>
                <a:gd name="T47" fmla="*/ 285750 h 185"/>
                <a:gd name="T48" fmla="*/ 7937 w 21"/>
                <a:gd name="T49" fmla="*/ 277813 h 185"/>
                <a:gd name="T50" fmla="*/ 0 w 21"/>
                <a:gd name="T51" fmla="*/ 269875 h 185"/>
                <a:gd name="T52" fmla="*/ 0 w 21"/>
                <a:gd name="T53" fmla="*/ 252413 h 185"/>
                <a:gd name="T54" fmla="*/ 0 w 21"/>
                <a:gd name="T55" fmla="*/ 244475 h 185"/>
                <a:gd name="T56" fmla="*/ 0 w 21"/>
                <a:gd name="T57" fmla="*/ 236538 h 185"/>
                <a:gd name="T58" fmla="*/ 7937 w 21"/>
                <a:gd name="T59" fmla="*/ 220663 h 185"/>
                <a:gd name="T60" fmla="*/ 7937 w 21"/>
                <a:gd name="T61" fmla="*/ 195263 h 185"/>
                <a:gd name="T62" fmla="*/ 7937 w 21"/>
                <a:gd name="T63" fmla="*/ 171450 h 185"/>
                <a:gd name="T64" fmla="*/ 7937 w 21"/>
                <a:gd name="T65" fmla="*/ 146050 h 185"/>
                <a:gd name="T66" fmla="*/ 7937 w 21"/>
                <a:gd name="T67" fmla="*/ 114300 h 185"/>
                <a:gd name="T68" fmla="*/ 7937 w 21"/>
                <a:gd name="T69" fmla="*/ 80963 h 185"/>
                <a:gd name="T70" fmla="*/ 7937 w 21"/>
                <a:gd name="T71" fmla="*/ 73025 h 185"/>
                <a:gd name="T72" fmla="*/ 7937 w 21"/>
                <a:gd name="T73" fmla="*/ 57150 h 185"/>
                <a:gd name="T74" fmla="*/ 7937 w 21"/>
                <a:gd name="T75" fmla="*/ 49213 h 185"/>
                <a:gd name="T76" fmla="*/ 7937 w 21"/>
                <a:gd name="T77" fmla="*/ 31750 h 185"/>
                <a:gd name="T78" fmla="*/ 0 w 21"/>
                <a:gd name="T79" fmla="*/ 23813 h 185"/>
                <a:gd name="T80" fmla="*/ 0 w 21"/>
                <a:gd name="T81" fmla="*/ 15875 h 185"/>
                <a:gd name="T82" fmla="*/ 0 w 21"/>
                <a:gd name="T83" fmla="*/ 15875 h 185"/>
                <a:gd name="T84" fmla="*/ 0 w 21"/>
                <a:gd name="T85" fmla="*/ 7938 h 185"/>
                <a:gd name="T86" fmla="*/ 0 w 21"/>
                <a:gd name="T87" fmla="*/ 7938 h 185"/>
                <a:gd name="T88" fmla="*/ 0 w 21"/>
                <a:gd name="T89" fmla="*/ 0 h 185"/>
                <a:gd name="T90" fmla="*/ 0 w 21"/>
                <a:gd name="T91" fmla="*/ 0 h 185"/>
                <a:gd name="T92" fmla="*/ 0 w 21"/>
                <a:gd name="T93" fmla="*/ 0 h 185"/>
                <a:gd name="T94" fmla="*/ 0 w 21"/>
                <a:gd name="T95" fmla="*/ 0 h 185"/>
                <a:gd name="T96" fmla="*/ 7937 w 21"/>
                <a:gd name="T97" fmla="*/ 0 h 185"/>
                <a:gd name="T98" fmla="*/ 17462 w 21"/>
                <a:gd name="T99" fmla="*/ 0 h 185"/>
                <a:gd name="T100" fmla="*/ 33337 w 21"/>
                <a:gd name="T101" fmla="*/ 7938 h 185"/>
                <a:gd name="T102" fmla="*/ 33337 w 21"/>
                <a:gd name="T103" fmla="*/ 7938 h 185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w 21"/>
                <a:gd name="T157" fmla="*/ 0 h 185"/>
                <a:gd name="T158" fmla="*/ 21 w 21"/>
                <a:gd name="T159" fmla="*/ 185 h 185"/>
              </a:gdLst>
              <a:ahLst/>
              <a:cxnLst>
                <a:cxn ang="T104">
                  <a:pos x="T0" y="T1"/>
                </a:cxn>
                <a:cxn ang="T105">
                  <a:pos x="T2" y="T3"/>
                </a:cxn>
                <a:cxn ang="T106">
                  <a:pos x="T4" y="T5"/>
                </a:cxn>
                <a:cxn ang="T107">
                  <a:pos x="T6" y="T7"/>
                </a:cxn>
                <a:cxn ang="T108">
                  <a:pos x="T8" y="T9"/>
                </a:cxn>
                <a:cxn ang="T109">
                  <a:pos x="T10" y="T11"/>
                </a:cxn>
                <a:cxn ang="T110">
                  <a:pos x="T12" y="T13"/>
                </a:cxn>
                <a:cxn ang="T111">
                  <a:pos x="T14" y="T15"/>
                </a:cxn>
                <a:cxn ang="T112">
                  <a:pos x="T16" y="T17"/>
                </a:cxn>
                <a:cxn ang="T113">
                  <a:pos x="T18" y="T19"/>
                </a:cxn>
                <a:cxn ang="T114">
                  <a:pos x="T20" y="T21"/>
                </a:cxn>
                <a:cxn ang="T115">
                  <a:pos x="T22" y="T23"/>
                </a:cxn>
                <a:cxn ang="T116">
                  <a:pos x="T24" y="T25"/>
                </a:cxn>
                <a:cxn ang="T117">
                  <a:pos x="T26" y="T27"/>
                </a:cxn>
                <a:cxn ang="T118">
                  <a:pos x="T28" y="T29"/>
                </a:cxn>
                <a:cxn ang="T119">
                  <a:pos x="T30" y="T31"/>
                </a:cxn>
                <a:cxn ang="T120">
                  <a:pos x="T32" y="T33"/>
                </a:cxn>
                <a:cxn ang="T121">
                  <a:pos x="T34" y="T35"/>
                </a:cxn>
                <a:cxn ang="T122">
                  <a:pos x="T36" y="T37"/>
                </a:cxn>
                <a:cxn ang="T123">
                  <a:pos x="T38" y="T39"/>
                </a:cxn>
                <a:cxn ang="T124">
                  <a:pos x="T40" y="T41"/>
                </a:cxn>
                <a:cxn ang="T125">
                  <a:pos x="T42" y="T43"/>
                </a:cxn>
                <a:cxn ang="T126">
                  <a:pos x="T44" y="T45"/>
                </a:cxn>
                <a:cxn ang="T127">
                  <a:pos x="T46" y="T47"/>
                </a:cxn>
                <a:cxn ang="T128">
                  <a:pos x="T48" y="T49"/>
                </a:cxn>
                <a:cxn ang="T129">
                  <a:pos x="T50" y="T51"/>
                </a:cxn>
                <a:cxn ang="T130">
                  <a:pos x="T52" y="T53"/>
                </a:cxn>
                <a:cxn ang="T131">
                  <a:pos x="T54" y="T55"/>
                </a:cxn>
                <a:cxn ang="T132">
                  <a:pos x="T56" y="T57"/>
                </a:cxn>
                <a:cxn ang="T133">
                  <a:pos x="T58" y="T59"/>
                </a:cxn>
                <a:cxn ang="T134">
                  <a:pos x="T60" y="T61"/>
                </a:cxn>
                <a:cxn ang="T135">
                  <a:pos x="T62" y="T63"/>
                </a:cxn>
                <a:cxn ang="T136">
                  <a:pos x="T64" y="T65"/>
                </a:cxn>
                <a:cxn ang="T137">
                  <a:pos x="T66" y="T67"/>
                </a:cxn>
                <a:cxn ang="T138">
                  <a:pos x="T68" y="T69"/>
                </a:cxn>
                <a:cxn ang="T139">
                  <a:pos x="T70" y="T71"/>
                </a:cxn>
                <a:cxn ang="T140">
                  <a:pos x="T72" y="T73"/>
                </a:cxn>
                <a:cxn ang="T141">
                  <a:pos x="T74" y="T75"/>
                </a:cxn>
                <a:cxn ang="T142">
                  <a:pos x="T76" y="T77"/>
                </a:cxn>
                <a:cxn ang="T143">
                  <a:pos x="T78" y="T79"/>
                </a:cxn>
                <a:cxn ang="T144">
                  <a:pos x="T80" y="T81"/>
                </a:cxn>
                <a:cxn ang="T145">
                  <a:pos x="T82" y="T83"/>
                </a:cxn>
                <a:cxn ang="T146">
                  <a:pos x="T84" y="T85"/>
                </a:cxn>
                <a:cxn ang="T147">
                  <a:pos x="T86" y="T87"/>
                </a:cxn>
                <a:cxn ang="T148">
                  <a:pos x="T88" y="T89"/>
                </a:cxn>
                <a:cxn ang="T149">
                  <a:pos x="T90" y="T91"/>
                </a:cxn>
                <a:cxn ang="T150">
                  <a:pos x="T92" y="T93"/>
                </a:cxn>
                <a:cxn ang="T151">
                  <a:pos x="T94" y="T95"/>
                </a:cxn>
                <a:cxn ang="T152">
                  <a:pos x="T96" y="T97"/>
                </a:cxn>
                <a:cxn ang="T153">
                  <a:pos x="T98" y="T99"/>
                </a:cxn>
                <a:cxn ang="T154">
                  <a:pos x="T100" y="T101"/>
                </a:cxn>
                <a:cxn ang="T155">
                  <a:pos x="T102" y="T103"/>
                </a:cxn>
              </a:cxnLst>
              <a:rect l="T156" t="T157" r="T158" b="T159"/>
              <a:pathLst>
                <a:path w="21" h="185">
                  <a:moveTo>
                    <a:pt x="21" y="5"/>
                  </a:moveTo>
                  <a:lnTo>
                    <a:pt x="21" y="20"/>
                  </a:lnTo>
                  <a:lnTo>
                    <a:pt x="21" y="41"/>
                  </a:lnTo>
                  <a:lnTo>
                    <a:pt x="21" y="56"/>
                  </a:lnTo>
                  <a:lnTo>
                    <a:pt x="21" y="72"/>
                  </a:lnTo>
                  <a:lnTo>
                    <a:pt x="21" y="87"/>
                  </a:lnTo>
                  <a:lnTo>
                    <a:pt x="21" y="98"/>
                  </a:lnTo>
                  <a:lnTo>
                    <a:pt x="21" y="113"/>
                  </a:lnTo>
                  <a:lnTo>
                    <a:pt x="21" y="123"/>
                  </a:lnTo>
                  <a:lnTo>
                    <a:pt x="21" y="134"/>
                  </a:lnTo>
                  <a:lnTo>
                    <a:pt x="21" y="144"/>
                  </a:lnTo>
                  <a:lnTo>
                    <a:pt x="21" y="149"/>
                  </a:lnTo>
                  <a:lnTo>
                    <a:pt x="21" y="154"/>
                  </a:lnTo>
                  <a:lnTo>
                    <a:pt x="16" y="159"/>
                  </a:lnTo>
                  <a:lnTo>
                    <a:pt x="16" y="165"/>
                  </a:lnTo>
                  <a:lnTo>
                    <a:pt x="16" y="170"/>
                  </a:lnTo>
                  <a:lnTo>
                    <a:pt x="16" y="175"/>
                  </a:lnTo>
                  <a:lnTo>
                    <a:pt x="16" y="180"/>
                  </a:lnTo>
                  <a:lnTo>
                    <a:pt x="16" y="185"/>
                  </a:lnTo>
                  <a:lnTo>
                    <a:pt x="11" y="185"/>
                  </a:lnTo>
                  <a:lnTo>
                    <a:pt x="11" y="180"/>
                  </a:lnTo>
                  <a:lnTo>
                    <a:pt x="5" y="180"/>
                  </a:lnTo>
                  <a:lnTo>
                    <a:pt x="5" y="175"/>
                  </a:lnTo>
                  <a:lnTo>
                    <a:pt x="0" y="170"/>
                  </a:lnTo>
                  <a:lnTo>
                    <a:pt x="0" y="159"/>
                  </a:lnTo>
                  <a:lnTo>
                    <a:pt x="0" y="154"/>
                  </a:lnTo>
                  <a:lnTo>
                    <a:pt x="0" y="149"/>
                  </a:lnTo>
                  <a:lnTo>
                    <a:pt x="5" y="139"/>
                  </a:lnTo>
                  <a:lnTo>
                    <a:pt x="5" y="123"/>
                  </a:lnTo>
                  <a:lnTo>
                    <a:pt x="5" y="108"/>
                  </a:lnTo>
                  <a:lnTo>
                    <a:pt x="5" y="92"/>
                  </a:lnTo>
                  <a:lnTo>
                    <a:pt x="5" y="72"/>
                  </a:lnTo>
                  <a:lnTo>
                    <a:pt x="5" y="51"/>
                  </a:lnTo>
                  <a:lnTo>
                    <a:pt x="5" y="46"/>
                  </a:lnTo>
                  <a:lnTo>
                    <a:pt x="5" y="36"/>
                  </a:lnTo>
                  <a:lnTo>
                    <a:pt x="5" y="31"/>
                  </a:lnTo>
                  <a:lnTo>
                    <a:pt x="5" y="20"/>
                  </a:lnTo>
                  <a:lnTo>
                    <a:pt x="0" y="15"/>
                  </a:lnTo>
                  <a:lnTo>
                    <a:pt x="0" y="10"/>
                  </a:lnTo>
                  <a:lnTo>
                    <a:pt x="0" y="5"/>
                  </a:lnTo>
                  <a:lnTo>
                    <a:pt x="0" y="0"/>
                  </a:lnTo>
                  <a:lnTo>
                    <a:pt x="5" y="0"/>
                  </a:lnTo>
                  <a:lnTo>
                    <a:pt x="11" y="0"/>
                  </a:lnTo>
                  <a:lnTo>
                    <a:pt x="21" y="5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51" name="Freeform 46"/>
            <p:cNvSpPr>
              <a:spLocks/>
            </p:cNvSpPr>
            <p:nvPr/>
          </p:nvSpPr>
          <p:spPr bwMode="auto">
            <a:xfrm>
              <a:off x="5858137" y="1405732"/>
              <a:ext cx="131762" cy="311150"/>
            </a:xfrm>
            <a:custGeom>
              <a:avLst/>
              <a:gdLst>
                <a:gd name="T0" fmla="*/ 123825 w 83"/>
                <a:gd name="T1" fmla="*/ 17463 h 196"/>
                <a:gd name="T2" fmla="*/ 131762 w 83"/>
                <a:gd name="T3" fmla="*/ 25400 h 196"/>
                <a:gd name="T4" fmla="*/ 131762 w 83"/>
                <a:gd name="T5" fmla="*/ 33338 h 196"/>
                <a:gd name="T6" fmla="*/ 123825 w 83"/>
                <a:gd name="T7" fmla="*/ 41275 h 196"/>
                <a:gd name="T8" fmla="*/ 123825 w 83"/>
                <a:gd name="T9" fmla="*/ 57150 h 196"/>
                <a:gd name="T10" fmla="*/ 123825 w 83"/>
                <a:gd name="T11" fmla="*/ 82550 h 196"/>
                <a:gd name="T12" fmla="*/ 123825 w 83"/>
                <a:gd name="T13" fmla="*/ 131763 h 196"/>
                <a:gd name="T14" fmla="*/ 123825 w 83"/>
                <a:gd name="T15" fmla="*/ 188912 h 196"/>
                <a:gd name="T16" fmla="*/ 115887 w 83"/>
                <a:gd name="T17" fmla="*/ 238125 h 196"/>
                <a:gd name="T18" fmla="*/ 115887 w 83"/>
                <a:gd name="T19" fmla="*/ 269875 h 196"/>
                <a:gd name="T20" fmla="*/ 115887 w 83"/>
                <a:gd name="T21" fmla="*/ 287338 h 196"/>
                <a:gd name="T22" fmla="*/ 107950 w 83"/>
                <a:gd name="T23" fmla="*/ 303213 h 196"/>
                <a:gd name="T24" fmla="*/ 98425 w 83"/>
                <a:gd name="T25" fmla="*/ 311150 h 196"/>
                <a:gd name="T26" fmla="*/ 90487 w 83"/>
                <a:gd name="T27" fmla="*/ 311150 h 196"/>
                <a:gd name="T28" fmla="*/ 90487 w 83"/>
                <a:gd name="T29" fmla="*/ 303213 h 196"/>
                <a:gd name="T30" fmla="*/ 90487 w 83"/>
                <a:gd name="T31" fmla="*/ 287338 h 196"/>
                <a:gd name="T32" fmla="*/ 74612 w 83"/>
                <a:gd name="T33" fmla="*/ 261938 h 196"/>
                <a:gd name="T34" fmla="*/ 74612 w 83"/>
                <a:gd name="T35" fmla="*/ 246063 h 196"/>
                <a:gd name="T36" fmla="*/ 90487 w 83"/>
                <a:gd name="T37" fmla="*/ 246063 h 196"/>
                <a:gd name="T38" fmla="*/ 90487 w 83"/>
                <a:gd name="T39" fmla="*/ 238125 h 196"/>
                <a:gd name="T40" fmla="*/ 90487 w 83"/>
                <a:gd name="T41" fmla="*/ 230188 h 196"/>
                <a:gd name="T42" fmla="*/ 90487 w 83"/>
                <a:gd name="T43" fmla="*/ 212725 h 196"/>
                <a:gd name="T44" fmla="*/ 90487 w 83"/>
                <a:gd name="T45" fmla="*/ 188912 h 196"/>
                <a:gd name="T46" fmla="*/ 90487 w 83"/>
                <a:gd name="T47" fmla="*/ 147638 h 196"/>
                <a:gd name="T48" fmla="*/ 98425 w 83"/>
                <a:gd name="T49" fmla="*/ 98425 h 196"/>
                <a:gd name="T50" fmla="*/ 98425 w 83"/>
                <a:gd name="T51" fmla="*/ 57150 h 196"/>
                <a:gd name="T52" fmla="*/ 90487 w 83"/>
                <a:gd name="T53" fmla="*/ 33338 h 196"/>
                <a:gd name="T54" fmla="*/ 90487 w 83"/>
                <a:gd name="T55" fmla="*/ 25400 h 196"/>
                <a:gd name="T56" fmla="*/ 66675 w 83"/>
                <a:gd name="T57" fmla="*/ 33338 h 196"/>
                <a:gd name="T58" fmla="*/ 33337 w 83"/>
                <a:gd name="T59" fmla="*/ 33338 h 196"/>
                <a:gd name="T60" fmla="*/ 7937 w 83"/>
                <a:gd name="T61" fmla="*/ 41275 h 196"/>
                <a:gd name="T62" fmla="*/ 0 w 83"/>
                <a:gd name="T63" fmla="*/ 17463 h 196"/>
                <a:gd name="T64" fmla="*/ 33337 w 83"/>
                <a:gd name="T65" fmla="*/ 17463 h 196"/>
                <a:gd name="T66" fmla="*/ 57150 w 83"/>
                <a:gd name="T67" fmla="*/ 17463 h 196"/>
                <a:gd name="T68" fmla="*/ 74612 w 83"/>
                <a:gd name="T69" fmla="*/ 7938 h 196"/>
                <a:gd name="T70" fmla="*/ 90487 w 83"/>
                <a:gd name="T71" fmla="*/ 0 h 196"/>
                <a:gd name="T72" fmla="*/ 98425 w 83"/>
                <a:gd name="T73" fmla="*/ 0 h 196"/>
                <a:gd name="T74" fmla="*/ 107950 w 83"/>
                <a:gd name="T75" fmla="*/ 0 h 196"/>
                <a:gd name="T76" fmla="*/ 115887 w 83"/>
                <a:gd name="T77" fmla="*/ 7938 h 19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w 83"/>
                <a:gd name="T118" fmla="*/ 0 h 196"/>
                <a:gd name="T119" fmla="*/ 83 w 83"/>
                <a:gd name="T120" fmla="*/ 196 h 196"/>
              </a:gdLst>
              <a:ahLst/>
              <a:cxnLst>
                <a:cxn ang="T78">
                  <a:pos x="T0" y="T1"/>
                </a:cxn>
                <a:cxn ang="T79">
                  <a:pos x="T2" y="T3"/>
                </a:cxn>
                <a:cxn ang="T80">
                  <a:pos x="T4" y="T5"/>
                </a:cxn>
                <a:cxn ang="T81">
                  <a:pos x="T6" y="T7"/>
                </a:cxn>
                <a:cxn ang="T82">
                  <a:pos x="T8" y="T9"/>
                </a:cxn>
                <a:cxn ang="T83">
                  <a:pos x="T10" y="T11"/>
                </a:cxn>
                <a:cxn ang="T84">
                  <a:pos x="T12" y="T13"/>
                </a:cxn>
                <a:cxn ang="T85">
                  <a:pos x="T14" y="T15"/>
                </a:cxn>
                <a:cxn ang="T86">
                  <a:pos x="T16" y="T17"/>
                </a:cxn>
                <a:cxn ang="T87">
                  <a:pos x="T18" y="T19"/>
                </a:cxn>
                <a:cxn ang="T88">
                  <a:pos x="T20" y="T21"/>
                </a:cxn>
                <a:cxn ang="T89">
                  <a:pos x="T22" y="T23"/>
                </a:cxn>
                <a:cxn ang="T90">
                  <a:pos x="T24" y="T25"/>
                </a:cxn>
                <a:cxn ang="T91">
                  <a:pos x="T26" y="T27"/>
                </a:cxn>
                <a:cxn ang="T92">
                  <a:pos x="T28" y="T29"/>
                </a:cxn>
                <a:cxn ang="T93">
                  <a:pos x="T30" y="T31"/>
                </a:cxn>
                <a:cxn ang="T94">
                  <a:pos x="T32" y="T33"/>
                </a:cxn>
                <a:cxn ang="T95">
                  <a:pos x="T34" y="T35"/>
                </a:cxn>
                <a:cxn ang="T96">
                  <a:pos x="T36" y="T37"/>
                </a:cxn>
                <a:cxn ang="T97">
                  <a:pos x="T38" y="T39"/>
                </a:cxn>
                <a:cxn ang="T98">
                  <a:pos x="T40" y="T41"/>
                </a:cxn>
                <a:cxn ang="T99">
                  <a:pos x="T42" y="T43"/>
                </a:cxn>
                <a:cxn ang="T100">
                  <a:pos x="T44" y="T45"/>
                </a:cxn>
                <a:cxn ang="T101">
                  <a:pos x="T46" y="T47"/>
                </a:cxn>
                <a:cxn ang="T102">
                  <a:pos x="T48" y="T49"/>
                </a:cxn>
                <a:cxn ang="T103">
                  <a:pos x="T50" y="T51"/>
                </a:cxn>
                <a:cxn ang="T104">
                  <a:pos x="T52" y="T53"/>
                </a:cxn>
                <a:cxn ang="T105">
                  <a:pos x="T54" y="T55"/>
                </a:cxn>
                <a:cxn ang="T106">
                  <a:pos x="T56" y="T57"/>
                </a:cxn>
                <a:cxn ang="T107">
                  <a:pos x="T58" y="T59"/>
                </a:cxn>
                <a:cxn ang="T108">
                  <a:pos x="T60" y="T61"/>
                </a:cxn>
                <a:cxn ang="T109">
                  <a:pos x="T62" y="T63"/>
                </a:cxn>
                <a:cxn ang="T110">
                  <a:pos x="T64" y="T65"/>
                </a:cxn>
                <a:cxn ang="T111">
                  <a:pos x="T66" y="T67"/>
                </a:cxn>
                <a:cxn ang="T112">
                  <a:pos x="T68" y="T69"/>
                </a:cxn>
                <a:cxn ang="T113">
                  <a:pos x="T70" y="T71"/>
                </a:cxn>
                <a:cxn ang="T114">
                  <a:pos x="T72" y="T73"/>
                </a:cxn>
                <a:cxn ang="T115">
                  <a:pos x="T74" y="T75"/>
                </a:cxn>
                <a:cxn ang="T116">
                  <a:pos x="T76" y="T77"/>
                </a:cxn>
              </a:cxnLst>
              <a:rect l="T117" t="T118" r="T119" b="T120"/>
              <a:pathLst>
                <a:path w="83" h="196">
                  <a:moveTo>
                    <a:pt x="73" y="5"/>
                  </a:moveTo>
                  <a:lnTo>
                    <a:pt x="78" y="11"/>
                  </a:lnTo>
                  <a:lnTo>
                    <a:pt x="83" y="11"/>
                  </a:lnTo>
                  <a:lnTo>
                    <a:pt x="83" y="16"/>
                  </a:lnTo>
                  <a:lnTo>
                    <a:pt x="83" y="21"/>
                  </a:lnTo>
                  <a:lnTo>
                    <a:pt x="78" y="26"/>
                  </a:lnTo>
                  <a:lnTo>
                    <a:pt x="78" y="36"/>
                  </a:lnTo>
                  <a:lnTo>
                    <a:pt x="78" y="42"/>
                  </a:lnTo>
                  <a:lnTo>
                    <a:pt x="78" y="52"/>
                  </a:lnTo>
                  <a:lnTo>
                    <a:pt x="78" y="67"/>
                  </a:lnTo>
                  <a:lnTo>
                    <a:pt x="78" y="83"/>
                  </a:lnTo>
                  <a:lnTo>
                    <a:pt x="78" y="98"/>
                  </a:lnTo>
                  <a:lnTo>
                    <a:pt x="78" y="119"/>
                  </a:lnTo>
                  <a:lnTo>
                    <a:pt x="73" y="134"/>
                  </a:lnTo>
                  <a:lnTo>
                    <a:pt x="73" y="150"/>
                  </a:lnTo>
                  <a:lnTo>
                    <a:pt x="73" y="160"/>
                  </a:lnTo>
                  <a:lnTo>
                    <a:pt x="73" y="170"/>
                  </a:lnTo>
                  <a:lnTo>
                    <a:pt x="73" y="176"/>
                  </a:lnTo>
                  <a:lnTo>
                    <a:pt x="73" y="181"/>
                  </a:lnTo>
                  <a:lnTo>
                    <a:pt x="73" y="186"/>
                  </a:lnTo>
                  <a:lnTo>
                    <a:pt x="68" y="191"/>
                  </a:lnTo>
                  <a:lnTo>
                    <a:pt x="68" y="196"/>
                  </a:lnTo>
                  <a:lnTo>
                    <a:pt x="62" y="196"/>
                  </a:lnTo>
                  <a:lnTo>
                    <a:pt x="57" y="196"/>
                  </a:lnTo>
                  <a:lnTo>
                    <a:pt x="57" y="191"/>
                  </a:lnTo>
                  <a:lnTo>
                    <a:pt x="57" y="186"/>
                  </a:lnTo>
                  <a:lnTo>
                    <a:pt x="57" y="181"/>
                  </a:lnTo>
                  <a:lnTo>
                    <a:pt x="52" y="176"/>
                  </a:lnTo>
                  <a:lnTo>
                    <a:pt x="47" y="165"/>
                  </a:lnTo>
                  <a:lnTo>
                    <a:pt x="42" y="155"/>
                  </a:lnTo>
                  <a:lnTo>
                    <a:pt x="47" y="155"/>
                  </a:lnTo>
                  <a:lnTo>
                    <a:pt x="52" y="155"/>
                  </a:lnTo>
                  <a:lnTo>
                    <a:pt x="57" y="155"/>
                  </a:lnTo>
                  <a:lnTo>
                    <a:pt x="57" y="150"/>
                  </a:lnTo>
                  <a:lnTo>
                    <a:pt x="57" y="145"/>
                  </a:lnTo>
                  <a:lnTo>
                    <a:pt x="57" y="140"/>
                  </a:lnTo>
                  <a:lnTo>
                    <a:pt x="57" y="134"/>
                  </a:lnTo>
                  <a:lnTo>
                    <a:pt x="57" y="129"/>
                  </a:lnTo>
                  <a:lnTo>
                    <a:pt x="57" y="119"/>
                  </a:lnTo>
                  <a:lnTo>
                    <a:pt x="57" y="109"/>
                  </a:lnTo>
                  <a:lnTo>
                    <a:pt x="57" y="93"/>
                  </a:lnTo>
                  <a:lnTo>
                    <a:pt x="62" y="72"/>
                  </a:lnTo>
                  <a:lnTo>
                    <a:pt x="62" y="62"/>
                  </a:lnTo>
                  <a:lnTo>
                    <a:pt x="62" y="47"/>
                  </a:lnTo>
                  <a:lnTo>
                    <a:pt x="62" y="36"/>
                  </a:lnTo>
                  <a:lnTo>
                    <a:pt x="57" y="26"/>
                  </a:lnTo>
                  <a:lnTo>
                    <a:pt x="57" y="21"/>
                  </a:lnTo>
                  <a:lnTo>
                    <a:pt x="57" y="16"/>
                  </a:lnTo>
                  <a:lnTo>
                    <a:pt x="52" y="16"/>
                  </a:lnTo>
                  <a:lnTo>
                    <a:pt x="42" y="21"/>
                  </a:lnTo>
                  <a:lnTo>
                    <a:pt x="31" y="21"/>
                  </a:lnTo>
                  <a:lnTo>
                    <a:pt x="21" y="21"/>
                  </a:lnTo>
                  <a:lnTo>
                    <a:pt x="15" y="21"/>
                  </a:lnTo>
                  <a:lnTo>
                    <a:pt x="5" y="26"/>
                  </a:lnTo>
                  <a:lnTo>
                    <a:pt x="0" y="26"/>
                  </a:lnTo>
                  <a:lnTo>
                    <a:pt x="0" y="11"/>
                  </a:lnTo>
                  <a:lnTo>
                    <a:pt x="10" y="11"/>
                  </a:lnTo>
                  <a:lnTo>
                    <a:pt x="21" y="11"/>
                  </a:lnTo>
                  <a:lnTo>
                    <a:pt x="31" y="11"/>
                  </a:lnTo>
                  <a:lnTo>
                    <a:pt x="36" y="11"/>
                  </a:lnTo>
                  <a:lnTo>
                    <a:pt x="42" y="5"/>
                  </a:lnTo>
                  <a:lnTo>
                    <a:pt x="47" y="5"/>
                  </a:lnTo>
                  <a:lnTo>
                    <a:pt x="52" y="5"/>
                  </a:lnTo>
                  <a:lnTo>
                    <a:pt x="57" y="0"/>
                  </a:lnTo>
                  <a:lnTo>
                    <a:pt x="62" y="0"/>
                  </a:lnTo>
                  <a:lnTo>
                    <a:pt x="68" y="0"/>
                  </a:lnTo>
                  <a:lnTo>
                    <a:pt x="73" y="5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52" name="Freeform 50"/>
            <p:cNvSpPr>
              <a:spLocks/>
            </p:cNvSpPr>
            <p:nvPr/>
          </p:nvSpPr>
          <p:spPr bwMode="auto">
            <a:xfrm>
              <a:off x="5858137" y="1529557"/>
              <a:ext cx="74612" cy="23813"/>
            </a:xfrm>
            <a:custGeom>
              <a:avLst/>
              <a:gdLst>
                <a:gd name="T0" fmla="*/ 33337 w 47"/>
                <a:gd name="T1" fmla="*/ 0 h 15"/>
                <a:gd name="T2" fmla="*/ 49212 w 47"/>
                <a:gd name="T3" fmla="*/ 0 h 15"/>
                <a:gd name="T4" fmla="*/ 57150 w 47"/>
                <a:gd name="T5" fmla="*/ 0 h 15"/>
                <a:gd name="T6" fmla="*/ 66675 w 47"/>
                <a:gd name="T7" fmla="*/ 0 h 15"/>
                <a:gd name="T8" fmla="*/ 74612 w 47"/>
                <a:gd name="T9" fmla="*/ 7938 h 15"/>
                <a:gd name="T10" fmla="*/ 74612 w 47"/>
                <a:gd name="T11" fmla="*/ 7938 h 15"/>
                <a:gd name="T12" fmla="*/ 74612 w 47"/>
                <a:gd name="T13" fmla="*/ 7938 h 15"/>
                <a:gd name="T14" fmla="*/ 74612 w 47"/>
                <a:gd name="T15" fmla="*/ 15875 h 15"/>
                <a:gd name="T16" fmla="*/ 74612 w 47"/>
                <a:gd name="T17" fmla="*/ 15875 h 15"/>
                <a:gd name="T18" fmla="*/ 66675 w 47"/>
                <a:gd name="T19" fmla="*/ 15875 h 15"/>
                <a:gd name="T20" fmla="*/ 57150 w 47"/>
                <a:gd name="T21" fmla="*/ 15875 h 15"/>
                <a:gd name="T22" fmla="*/ 49212 w 47"/>
                <a:gd name="T23" fmla="*/ 15875 h 15"/>
                <a:gd name="T24" fmla="*/ 41275 w 47"/>
                <a:gd name="T25" fmla="*/ 23813 h 15"/>
                <a:gd name="T26" fmla="*/ 33337 w 47"/>
                <a:gd name="T27" fmla="*/ 23813 h 15"/>
                <a:gd name="T28" fmla="*/ 15875 w 47"/>
                <a:gd name="T29" fmla="*/ 23813 h 15"/>
                <a:gd name="T30" fmla="*/ 0 w 47"/>
                <a:gd name="T31" fmla="*/ 23813 h 15"/>
                <a:gd name="T32" fmla="*/ 0 w 47"/>
                <a:gd name="T33" fmla="*/ 7938 h 15"/>
                <a:gd name="T34" fmla="*/ 7937 w 47"/>
                <a:gd name="T35" fmla="*/ 7938 h 15"/>
                <a:gd name="T36" fmla="*/ 15875 w 47"/>
                <a:gd name="T37" fmla="*/ 0 h 15"/>
                <a:gd name="T38" fmla="*/ 33337 w 47"/>
                <a:gd name="T39" fmla="*/ 0 h 15"/>
                <a:gd name="T40" fmla="*/ 33337 w 47"/>
                <a:gd name="T41" fmla="*/ 0 h 15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w 47"/>
                <a:gd name="T64" fmla="*/ 0 h 15"/>
                <a:gd name="T65" fmla="*/ 47 w 47"/>
                <a:gd name="T66" fmla="*/ 15 h 15"/>
              </a:gdLst>
              <a:ahLst/>
              <a:cxnLst>
                <a:cxn ang="T42">
                  <a:pos x="T0" y="T1"/>
                </a:cxn>
                <a:cxn ang="T43">
                  <a:pos x="T2" y="T3"/>
                </a:cxn>
                <a:cxn ang="T44">
                  <a:pos x="T4" y="T5"/>
                </a:cxn>
                <a:cxn ang="T45">
                  <a:pos x="T6" y="T7"/>
                </a:cxn>
                <a:cxn ang="T46">
                  <a:pos x="T8" y="T9"/>
                </a:cxn>
                <a:cxn ang="T47">
                  <a:pos x="T10" y="T11"/>
                </a:cxn>
                <a:cxn ang="T48">
                  <a:pos x="T12" y="T13"/>
                </a:cxn>
                <a:cxn ang="T49">
                  <a:pos x="T14" y="T15"/>
                </a:cxn>
                <a:cxn ang="T50">
                  <a:pos x="T16" y="T17"/>
                </a:cxn>
                <a:cxn ang="T51">
                  <a:pos x="T18" y="T19"/>
                </a:cxn>
                <a:cxn ang="T52">
                  <a:pos x="T20" y="T21"/>
                </a:cxn>
                <a:cxn ang="T53">
                  <a:pos x="T22" y="T23"/>
                </a:cxn>
                <a:cxn ang="T54">
                  <a:pos x="T24" y="T25"/>
                </a:cxn>
                <a:cxn ang="T55">
                  <a:pos x="T26" y="T27"/>
                </a:cxn>
                <a:cxn ang="T56">
                  <a:pos x="T28" y="T29"/>
                </a:cxn>
                <a:cxn ang="T57">
                  <a:pos x="T30" y="T31"/>
                </a:cxn>
                <a:cxn ang="T58">
                  <a:pos x="T32" y="T33"/>
                </a:cxn>
                <a:cxn ang="T59">
                  <a:pos x="T34" y="T35"/>
                </a:cxn>
                <a:cxn ang="T60">
                  <a:pos x="T36" y="T37"/>
                </a:cxn>
                <a:cxn ang="T61">
                  <a:pos x="T38" y="T39"/>
                </a:cxn>
                <a:cxn ang="T62">
                  <a:pos x="T40" y="T41"/>
                </a:cxn>
              </a:cxnLst>
              <a:rect l="T63" t="T64" r="T65" b="T66"/>
              <a:pathLst>
                <a:path w="47" h="15">
                  <a:moveTo>
                    <a:pt x="21" y="0"/>
                  </a:moveTo>
                  <a:lnTo>
                    <a:pt x="31" y="0"/>
                  </a:lnTo>
                  <a:lnTo>
                    <a:pt x="36" y="0"/>
                  </a:lnTo>
                  <a:lnTo>
                    <a:pt x="42" y="0"/>
                  </a:lnTo>
                  <a:lnTo>
                    <a:pt x="47" y="5"/>
                  </a:lnTo>
                  <a:lnTo>
                    <a:pt x="47" y="10"/>
                  </a:lnTo>
                  <a:lnTo>
                    <a:pt x="42" y="10"/>
                  </a:lnTo>
                  <a:lnTo>
                    <a:pt x="36" y="10"/>
                  </a:lnTo>
                  <a:lnTo>
                    <a:pt x="31" y="10"/>
                  </a:lnTo>
                  <a:lnTo>
                    <a:pt x="26" y="15"/>
                  </a:lnTo>
                  <a:lnTo>
                    <a:pt x="21" y="15"/>
                  </a:lnTo>
                  <a:lnTo>
                    <a:pt x="10" y="15"/>
                  </a:lnTo>
                  <a:lnTo>
                    <a:pt x="0" y="15"/>
                  </a:lnTo>
                  <a:lnTo>
                    <a:pt x="0" y="5"/>
                  </a:lnTo>
                  <a:lnTo>
                    <a:pt x="5" y="5"/>
                  </a:lnTo>
                  <a:lnTo>
                    <a:pt x="10" y="0"/>
                  </a:lnTo>
                  <a:lnTo>
                    <a:pt x="21" y="0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53" name="Freeform 51"/>
            <p:cNvSpPr>
              <a:spLocks/>
            </p:cNvSpPr>
            <p:nvPr/>
          </p:nvSpPr>
          <p:spPr bwMode="auto">
            <a:xfrm>
              <a:off x="5858137" y="1651794"/>
              <a:ext cx="90487" cy="23813"/>
            </a:xfrm>
            <a:custGeom>
              <a:avLst/>
              <a:gdLst>
                <a:gd name="T0" fmla="*/ 90487 w 57"/>
                <a:gd name="T1" fmla="*/ 15875 h 15"/>
                <a:gd name="T2" fmla="*/ 0 w 57"/>
                <a:gd name="T3" fmla="*/ 23813 h 15"/>
                <a:gd name="T4" fmla="*/ 0 w 57"/>
                <a:gd name="T5" fmla="*/ 0 h 15"/>
                <a:gd name="T6" fmla="*/ 7937 w 57"/>
                <a:gd name="T7" fmla="*/ 0 h 15"/>
                <a:gd name="T8" fmla="*/ 7937 w 57"/>
                <a:gd name="T9" fmla="*/ 0 h 15"/>
                <a:gd name="T10" fmla="*/ 23812 w 57"/>
                <a:gd name="T11" fmla="*/ 0 h 15"/>
                <a:gd name="T12" fmla="*/ 33337 w 57"/>
                <a:gd name="T13" fmla="*/ 0 h 15"/>
                <a:gd name="T14" fmla="*/ 41275 w 57"/>
                <a:gd name="T15" fmla="*/ 0 h 15"/>
                <a:gd name="T16" fmla="*/ 49212 w 57"/>
                <a:gd name="T17" fmla="*/ 0 h 15"/>
                <a:gd name="T18" fmla="*/ 57150 w 57"/>
                <a:gd name="T19" fmla="*/ 0 h 15"/>
                <a:gd name="T20" fmla="*/ 66675 w 57"/>
                <a:gd name="T21" fmla="*/ 0 h 15"/>
                <a:gd name="T22" fmla="*/ 74612 w 57"/>
                <a:gd name="T23" fmla="*/ 0 h 15"/>
                <a:gd name="T24" fmla="*/ 74612 w 57"/>
                <a:gd name="T25" fmla="*/ 0 h 15"/>
                <a:gd name="T26" fmla="*/ 82550 w 57"/>
                <a:gd name="T27" fmla="*/ 7938 h 15"/>
                <a:gd name="T28" fmla="*/ 90487 w 57"/>
                <a:gd name="T29" fmla="*/ 15875 h 15"/>
                <a:gd name="T30" fmla="*/ 90487 w 57"/>
                <a:gd name="T31" fmla="*/ 15875 h 15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w 57"/>
                <a:gd name="T49" fmla="*/ 0 h 15"/>
                <a:gd name="T50" fmla="*/ 57 w 57"/>
                <a:gd name="T51" fmla="*/ 15 h 15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T48" t="T49" r="T50" b="T51"/>
              <a:pathLst>
                <a:path w="57" h="15">
                  <a:moveTo>
                    <a:pt x="57" y="10"/>
                  </a:moveTo>
                  <a:lnTo>
                    <a:pt x="0" y="15"/>
                  </a:lnTo>
                  <a:lnTo>
                    <a:pt x="0" y="0"/>
                  </a:lnTo>
                  <a:lnTo>
                    <a:pt x="5" y="0"/>
                  </a:lnTo>
                  <a:lnTo>
                    <a:pt x="15" y="0"/>
                  </a:lnTo>
                  <a:lnTo>
                    <a:pt x="21" y="0"/>
                  </a:lnTo>
                  <a:lnTo>
                    <a:pt x="26" y="0"/>
                  </a:lnTo>
                  <a:lnTo>
                    <a:pt x="31" y="0"/>
                  </a:lnTo>
                  <a:lnTo>
                    <a:pt x="36" y="0"/>
                  </a:lnTo>
                  <a:lnTo>
                    <a:pt x="42" y="0"/>
                  </a:lnTo>
                  <a:lnTo>
                    <a:pt x="47" y="0"/>
                  </a:lnTo>
                  <a:lnTo>
                    <a:pt x="52" y="5"/>
                  </a:lnTo>
                  <a:lnTo>
                    <a:pt x="57" y="10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7609" name="组合 63"/>
          <p:cNvGrpSpPr>
            <a:grpSpLocks noChangeAspect="1"/>
          </p:cNvGrpSpPr>
          <p:nvPr/>
        </p:nvGrpSpPr>
        <p:grpSpPr bwMode="auto">
          <a:xfrm>
            <a:off x="7778750" y="4519613"/>
            <a:ext cx="361950" cy="360362"/>
            <a:chOff x="2393685" y="1348583"/>
            <a:chExt cx="450850" cy="449262"/>
          </a:xfrm>
        </p:grpSpPr>
        <p:sp>
          <p:nvSpPr>
            <p:cNvPr id="67639" name="Freeform 58"/>
            <p:cNvSpPr>
              <a:spLocks/>
            </p:cNvSpPr>
            <p:nvPr/>
          </p:nvSpPr>
          <p:spPr bwMode="auto">
            <a:xfrm>
              <a:off x="2393685" y="1397795"/>
              <a:ext cx="25400" cy="334962"/>
            </a:xfrm>
            <a:custGeom>
              <a:avLst/>
              <a:gdLst>
                <a:gd name="T0" fmla="*/ 0 w 16"/>
                <a:gd name="T1" fmla="*/ 23812 h 211"/>
                <a:gd name="T2" fmla="*/ 0 w 16"/>
                <a:gd name="T3" fmla="*/ 15875 h 211"/>
                <a:gd name="T4" fmla="*/ 0 w 16"/>
                <a:gd name="T5" fmla="*/ 7937 h 211"/>
                <a:gd name="T6" fmla="*/ 0 w 16"/>
                <a:gd name="T7" fmla="*/ 0 h 211"/>
                <a:gd name="T8" fmla="*/ 0 w 16"/>
                <a:gd name="T9" fmla="*/ 0 h 211"/>
                <a:gd name="T10" fmla="*/ 0 w 16"/>
                <a:gd name="T11" fmla="*/ 0 h 211"/>
                <a:gd name="T12" fmla="*/ 9525 w 16"/>
                <a:gd name="T13" fmla="*/ 0 h 211"/>
                <a:gd name="T14" fmla="*/ 17462 w 16"/>
                <a:gd name="T15" fmla="*/ 0 h 211"/>
                <a:gd name="T16" fmla="*/ 25400 w 16"/>
                <a:gd name="T17" fmla="*/ 7937 h 211"/>
                <a:gd name="T18" fmla="*/ 25400 w 16"/>
                <a:gd name="T19" fmla="*/ 41275 h 211"/>
                <a:gd name="T20" fmla="*/ 25400 w 16"/>
                <a:gd name="T21" fmla="*/ 80962 h 211"/>
                <a:gd name="T22" fmla="*/ 25400 w 16"/>
                <a:gd name="T23" fmla="*/ 114300 h 211"/>
                <a:gd name="T24" fmla="*/ 25400 w 16"/>
                <a:gd name="T25" fmla="*/ 146050 h 211"/>
                <a:gd name="T26" fmla="*/ 25400 w 16"/>
                <a:gd name="T27" fmla="*/ 171450 h 211"/>
                <a:gd name="T28" fmla="*/ 25400 w 16"/>
                <a:gd name="T29" fmla="*/ 195262 h 211"/>
                <a:gd name="T30" fmla="*/ 25400 w 16"/>
                <a:gd name="T31" fmla="*/ 220662 h 211"/>
                <a:gd name="T32" fmla="*/ 25400 w 16"/>
                <a:gd name="T33" fmla="*/ 244475 h 211"/>
                <a:gd name="T34" fmla="*/ 25400 w 16"/>
                <a:gd name="T35" fmla="*/ 260350 h 211"/>
                <a:gd name="T36" fmla="*/ 25400 w 16"/>
                <a:gd name="T37" fmla="*/ 277812 h 211"/>
                <a:gd name="T38" fmla="*/ 25400 w 16"/>
                <a:gd name="T39" fmla="*/ 293687 h 211"/>
                <a:gd name="T40" fmla="*/ 25400 w 16"/>
                <a:gd name="T41" fmla="*/ 301625 h 211"/>
                <a:gd name="T42" fmla="*/ 25400 w 16"/>
                <a:gd name="T43" fmla="*/ 309562 h 211"/>
                <a:gd name="T44" fmla="*/ 25400 w 16"/>
                <a:gd name="T45" fmla="*/ 317500 h 211"/>
                <a:gd name="T46" fmla="*/ 25400 w 16"/>
                <a:gd name="T47" fmla="*/ 325437 h 211"/>
                <a:gd name="T48" fmla="*/ 25400 w 16"/>
                <a:gd name="T49" fmla="*/ 325437 h 211"/>
                <a:gd name="T50" fmla="*/ 25400 w 16"/>
                <a:gd name="T51" fmla="*/ 334962 h 211"/>
                <a:gd name="T52" fmla="*/ 17462 w 16"/>
                <a:gd name="T53" fmla="*/ 334962 h 211"/>
                <a:gd name="T54" fmla="*/ 17462 w 16"/>
                <a:gd name="T55" fmla="*/ 334962 h 211"/>
                <a:gd name="T56" fmla="*/ 17462 w 16"/>
                <a:gd name="T57" fmla="*/ 334962 h 211"/>
                <a:gd name="T58" fmla="*/ 17462 w 16"/>
                <a:gd name="T59" fmla="*/ 334962 h 211"/>
                <a:gd name="T60" fmla="*/ 9525 w 16"/>
                <a:gd name="T61" fmla="*/ 325437 h 211"/>
                <a:gd name="T62" fmla="*/ 9525 w 16"/>
                <a:gd name="T63" fmla="*/ 325437 h 211"/>
                <a:gd name="T64" fmla="*/ 0 w 16"/>
                <a:gd name="T65" fmla="*/ 309562 h 211"/>
                <a:gd name="T66" fmla="*/ 0 w 16"/>
                <a:gd name="T67" fmla="*/ 301625 h 211"/>
                <a:gd name="T68" fmla="*/ 0 w 16"/>
                <a:gd name="T69" fmla="*/ 293687 h 211"/>
                <a:gd name="T70" fmla="*/ 0 w 16"/>
                <a:gd name="T71" fmla="*/ 293687 h 211"/>
                <a:gd name="T72" fmla="*/ 0 w 16"/>
                <a:gd name="T73" fmla="*/ 277812 h 211"/>
                <a:gd name="T74" fmla="*/ 0 w 16"/>
                <a:gd name="T75" fmla="*/ 268287 h 211"/>
                <a:gd name="T76" fmla="*/ 9525 w 16"/>
                <a:gd name="T77" fmla="*/ 260350 h 211"/>
                <a:gd name="T78" fmla="*/ 9525 w 16"/>
                <a:gd name="T79" fmla="*/ 252412 h 211"/>
                <a:gd name="T80" fmla="*/ 9525 w 16"/>
                <a:gd name="T81" fmla="*/ 236537 h 211"/>
                <a:gd name="T82" fmla="*/ 9525 w 16"/>
                <a:gd name="T83" fmla="*/ 228600 h 211"/>
                <a:gd name="T84" fmla="*/ 9525 w 16"/>
                <a:gd name="T85" fmla="*/ 211137 h 211"/>
                <a:gd name="T86" fmla="*/ 9525 w 16"/>
                <a:gd name="T87" fmla="*/ 195262 h 211"/>
                <a:gd name="T88" fmla="*/ 9525 w 16"/>
                <a:gd name="T89" fmla="*/ 179387 h 211"/>
                <a:gd name="T90" fmla="*/ 9525 w 16"/>
                <a:gd name="T91" fmla="*/ 163512 h 211"/>
                <a:gd name="T92" fmla="*/ 9525 w 16"/>
                <a:gd name="T93" fmla="*/ 138112 h 211"/>
                <a:gd name="T94" fmla="*/ 9525 w 16"/>
                <a:gd name="T95" fmla="*/ 122237 h 211"/>
                <a:gd name="T96" fmla="*/ 9525 w 16"/>
                <a:gd name="T97" fmla="*/ 106362 h 211"/>
                <a:gd name="T98" fmla="*/ 9525 w 16"/>
                <a:gd name="T99" fmla="*/ 88900 h 211"/>
                <a:gd name="T100" fmla="*/ 9525 w 16"/>
                <a:gd name="T101" fmla="*/ 80962 h 211"/>
                <a:gd name="T102" fmla="*/ 9525 w 16"/>
                <a:gd name="T103" fmla="*/ 73025 h 211"/>
                <a:gd name="T104" fmla="*/ 9525 w 16"/>
                <a:gd name="T105" fmla="*/ 65087 h 211"/>
                <a:gd name="T106" fmla="*/ 0 w 16"/>
                <a:gd name="T107" fmla="*/ 57150 h 211"/>
                <a:gd name="T108" fmla="*/ 0 w 16"/>
                <a:gd name="T109" fmla="*/ 49212 h 211"/>
                <a:gd name="T110" fmla="*/ 0 w 16"/>
                <a:gd name="T111" fmla="*/ 41275 h 211"/>
                <a:gd name="T112" fmla="*/ 0 w 16"/>
                <a:gd name="T113" fmla="*/ 23812 h 211"/>
                <a:gd name="T114" fmla="*/ 0 w 16"/>
                <a:gd name="T115" fmla="*/ 23812 h 211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w 16"/>
                <a:gd name="T175" fmla="*/ 0 h 211"/>
                <a:gd name="T176" fmla="*/ 16 w 16"/>
                <a:gd name="T177" fmla="*/ 211 h 211"/>
              </a:gdLst>
              <a:ahLst/>
              <a:cxnLst>
                <a:cxn ang="T116">
                  <a:pos x="T0" y="T1"/>
                </a:cxn>
                <a:cxn ang="T117">
                  <a:pos x="T2" y="T3"/>
                </a:cxn>
                <a:cxn ang="T118">
                  <a:pos x="T4" y="T5"/>
                </a:cxn>
                <a:cxn ang="T119">
                  <a:pos x="T6" y="T7"/>
                </a:cxn>
                <a:cxn ang="T120">
                  <a:pos x="T8" y="T9"/>
                </a:cxn>
                <a:cxn ang="T121">
                  <a:pos x="T10" y="T11"/>
                </a:cxn>
                <a:cxn ang="T122">
                  <a:pos x="T12" y="T13"/>
                </a:cxn>
                <a:cxn ang="T123">
                  <a:pos x="T14" y="T15"/>
                </a:cxn>
                <a:cxn ang="T124">
                  <a:pos x="T16" y="T17"/>
                </a:cxn>
                <a:cxn ang="T125">
                  <a:pos x="T18" y="T19"/>
                </a:cxn>
                <a:cxn ang="T126">
                  <a:pos x="T20" y="T21"/>
                </a:cxn>
                <a:cxn ang="T127">
                  <a:pos x="T22" y="T23"/>
                </a:cxn>
                <a:cxn ang="T128">
                  <a:pos x="T24" y="T25"/>
                </a:cxn>
                <a:cxn ang="T129">
                  <a:pos x="T26" y="T27"/>
                </a:cxn>
                <a:cxn ang="T130">
                  <a:pos x="T28" y="T29"/>
                </a:cxn>
                <a:cxn ang="T131">
                  <a:pos x="T30" y="T31"/>
                </a:cxn>
                <a:cxn ang="T132">
                  <a:pos x="T32" y="T33"/>
                </a:cxn>
                <a:cxn ang="T133">
                  <a:pos x="T34" y="T35"/>
                </a:cxn>
                <a:cxn ang="T134">
                  <a:pos x="T36" y="T37"/>
                </a:cxn>
                <a:cxn ang="T135">
                  <a:pos x="T38" y="T39"/>
                </a:cxn>
                <a:cxn ang="T136">
                  <a:pos x="T40" y="T41"/>
                </a:cxn>
                <a:cxn ang="T137">
                  <a:pos x="T42" y="T43"/>
                </a:cxn>
                <a:cxn ang="T138">
                  <a:pos x="T44" y="T45"/>
                </a:cxn>
                <a:cxn ang="T139">
                  <a:pos x="T46" y="T47"/>
                </a:cxn>
                <a:cxn ang="T140">
                  <a:pos x="T48" y="T49"/>
                </a:cxn>
                <a:cxn ang="T141">
                  <a:pos x="T50" y="T51"/>
                </a:cxn>
                <a:cxn ang="T142">
                  <a:pos x="T52" y="T53"/>
                </a:cxn>
                <a:cxn ang="T143">
                  <a:pos x="T54" y="T55"/>
                </a:cxn>
                <a:cxn ang="T144">
                  <a:pos x="T56" y="T57"/>
                </a:cxn>
                <a:cxn ang="T145">
                  <a:pos x="T58" y="T59"/>
                </a:cxn>
                <a:cxn ang="T146">
                  <a:pos x="T60" y="T61"/>
                </a:cxn>
                <a:cxn ang="T147">
                  <a:pos x="T62" y="T63"/>
                </a:cxn>
                <a:cxn ang="T148">
                  <a:pos x="T64" y="T65"/>
                </a:cxn>
                <a:cxn ang="T149">
                  <a:pos x="T66" y="T67"/>
                </a:cxn>
                <a:cxn ang="T150">
                  <a:pos x="T68" y="T69"/>
                </a:cxn>
                <a:cxn ang="T151">
                  <a:pos x="T70" y="T71"/>
                </a:cxn>
                <a:cxn ang="T152">
                  <a:pos x="T72" y="T73"/>
                </a:cxn>
                <a:cxn ang="T153">
                  <a:pos x="T74" y="T75"/>
                </a:cxn>
                <a:cxn ang="T154">
                  <a:pos x="T76" y="T77"/>
                </a:cxn>
                <a:cxn ang="T155">
                  <a:pos x="T78" y="T79"/>
                </a:cxn>
                <a:cxn ang="T156">
                  <a:pos x="T80" y="T81"/>
                </a:cxn>
                <a:cxn ang="T157">
                  <a:pos x="T82" y="T83"/>
                </a:cxn>
                <a:cxn ang="T158">
                  <a:pos x="T84" y="T85"/>
                </a:cxn>
                <a:cxn ang="T159">
                  <a:pos x="T86" y="T87"/>
                </a:cxn>
                <a:cxn ang="T160">
                  <a:pos x="T88" y="T89"/>
                </a:cxn>
                <a:cxn ang="T161">
                  <a:pos x="T90" y="T91"/>
                </a:cxn>
                <a:cxn ang="T162">
                  <a:pos x="T92" y="T93"/>
                </a:cxn>
                <a:cxn ang="T163">
                  <a:pos x="T94" y="T95"/>
                </a:cxn>
                <a:cxn ang="T164">
                  <a:pos x="T96" y="T97"/>
                </a:cxn>
                <a:cxn ang="T165">
                  <a:pos x="T98" y="T99"/>
                </a:cxn>
                <a:cxn ang="T166">
                  <a:pos x="T100" y="T101"/>
                </a:cxn>
                <a:cxn ang="T167">
                  <a:pos x="T102" y="T103"/>
                </a:cxn>
                <a:cxn ang="T168">
                  <a:pos x="T104" y="T105"/>
                </a:cxn>
                <a:cxn ang="T169">
                  <a:pos x="T106" y="T107"/>
                </a:cxn>
                <a:cxn ang="T170">
                  <a:pos x="T108" y="T109"/>
                </a:cxn>
                <a:cxn ang="T171">
                  <a:pos x="T110" y="T111"/>
                </a:cxn>
                <a:cxn ang="T172">
                  <a:pos x="T112" y="T113"/>
                </a:cxn>
                <a:cxn ang="T173">
                  <a:pos x="T114" y="T115"/>
                </a:cxn>
              </a:cxnLst>
              <a:rect l="T174" t="T175" r="T176" b="T177"/>
              <a:pathLst>
                <a:path w="16" h="211">
                  <a:moveTo>
                    <a:pt x="0" y="15"/>
                  </a:moveTo>
                  <a:lnTo>
                    <a:pt x="0" y="10"/>
                  </a:lnTo>
                  <a:lnTo>
                    <a:pt x="0" y="5"/>
                  </a:lnTo>
                  <a:lnTo>
                    <a:pt x="0" y="0"/>
                  </a:lnTo>
                  <a:lnTo>
                    <a:pt x="6" y="0"/>
                  </a:lnTo>
                  <a:lnTo>
                    <a:pt x="11" y="0"/>
                  </a:lnTo>
                  <a:lnTo>
                    <a:pt x="16" y="5"/>
                  </a:lnTo>
                  <a:lnTo>
                    <a:pt x="16" y="26"/>
                  </a:lnTo>
                  <a:lnTo>
                    <a:pt x="16" y="51"/>
                  </a:lnTo>
                  <a:lnTo>
                    <a:pt x="16" y="72"/>
                  </a:lnTo>
                  <a:lnTo>
                    <a:pt x="16" y="92"/>
                  </a:lnTo>
                  <a:lnTo>
                    <a:pt x="16" y="108"/>
                  </a:lnTo>
                  <a:lnTo>
                    <a:pt x="16" y="123"/>
                  </a:lnTo>
                  <a:lnTo>
                    <a:pt x="16" y="139"/>
                  </a:lnTo>
                  <a:lnTo>
                    <a:pt x="16" y="154"/>
                  </a:lnTo>
                  <a:lnTo>
                    <a:pt x="16" y="164"/>
                  </a:lnTo>
                  <a:lnTo>
                    <a:pt x="16" y="175"/>
                  </a:lnTo>
                  <a:lnTo>
                    <a:pt x="16" y="185"/>
                  </a:lnTo>
                  <a:lnTo>
                    <a:pt x="16" y="190"/>
                  </a:lnTo>
                  <a:lnTo>
                    <a:pt x="16" y="195"/>
                  </a:lnTo>
                  <a:lnTo>
                    <a:pt x="16" y="200"/>
                  </a:lnTo>
                  <a:lnTo>
                    <a:pt x="16" y="205"/>
                  </a:lnTo>
                  <a:lnTo>
                    <a:pt x="16" y="211"/>
                  </a:lnTo>
                  <a:lnTo>
                    <a:pt x="11" y="211"/>
                  </a:lnTo>
                  <a:lnTo>
                    <a:pt x="6" y="205"/>
                  </a:lnTo>
                  <a:lnTo>
                    <a:pt x="0" y="195"/>
                  </a:lnTo>
                  <a:lnTo>
                    <a:pt x="0" y="190"/>
                  </a:lnTo>
                  <a:lnTo>
                    <a:pt x="0" y="185"/>
                  </a:lnTo>
                  <a:lnTo>
                    <a:pt x="0" y="175"/>
                  </a:lnTo>
                  <a:lnTo>
                    <a:pt x="0" y="169"/>
                  </a:lnTo>
                  <a:lnTo>
                    <a:pt x="6" y="164"/>
                  </a:lnTo>
                  <a:lnTo>
                    <a:pt x="6" y="159"/>
                  </a:lnTo>
                  <a:lnTo>
                    <a:pt x="6" y="149"/>
                  </a:lnTo>
                  <a:lnTo>
                    <a:pt x="6" y="144"/>
                  </a:lnTo>
                  <a:lnTo>
                    <a:pt x="6" y="133"/>
                  </a:lnTo>
                  <a:lnTo>
                    <a:pt x="6" y="123"/>
                  </a:lnTo>
                  <a:lnTo>
                    <a:pt x="6" y="113"/>
                  </a:lnTo>
                  <a:lnTo>
                    <a:pt x="6" y="103"/>
                  </a:lnTo>
                  <a:lnTo>
                    <a:pt x="6" y="87"/>
                  </a:lnTo>
                  <a:lnTo>
                    <a:pt x="6" y="77"/>
                  </a:lnTo>
                  <a:lnTo>
                    <a:pt x="6" y="67"/>
                  </a:lnTo>
                  <a:lnTo>
                    <a:pt x="6" y="56"/>
                  </a:lnTo>
                  <a:lnTo>
                    <a:pt x="6" y="51"/>
                  </a:lnTo>
                  <a:lnTo>
                    <a:pt x="6" y="46"/>
                  </a:lnTo>
                  <a:lnTo>
                    <a:pt x="6" y="41"/>
                  </a:lnTo>
                  <a:lnTo>
                    <a:pt x="0" y="36"/>
                  </a:lnTo>
                  <a:lnTo>
                    <a:pt x="0" y="31"/>
                  </a:lnTo>
                  <a:lnTo>
                    <a:pt x="0" y="26"/>
                  </a:lnTo>
                  <a:lnTo>
                    <a:pt x="0" y="15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0" name="Freeform 59"/>
            <p:cNvSpPr>
              <a:spLocks/>
            </p:cNvSpPr>
            <p:nvPr/>
          </p:nvSpPr>
          <p:spPr bwMode="auto">
            <a:xfrm>
              <a:off x="2403210" y="1381920"/>
              <a:ext cx="123825" cy="358775"/>
            </a:xfrm>
            <a:custGeom>
              <a:avLst/>
              <a:gdLst>
                <a:gd name="T0" fmla="*/ 74612 w 78"/>
                <a:gd name="T1" fmla="*/ 0 h 226"/>
                <a:gd name="T2" fmla="*/ 82550 w 78"/>
                <a:gd name="T3" fmla="*/ 0 h 226"/>
                <a:gd name="T4" fmla="*/ 90487 w 78"/>
                <a:gd name="T5" fmla="*/ 7938 h 226"/>
                <a:gd name="T6" fmla="*/ 107950 w 78"/>
                <a:gd name="T7" fmla="*/ 15875 h 226"/>
                <a:gd name="T8" fmla="*/ 123825 w 78"/>
                <a:gd name="T9" fmla="*/ 23812 h 226"/>
                <a:gd name="T10" fmla="*/ 123825 w 78"/>
                <a:gd name="T11" fmla="*/ 31750 h 226"/>
                <a:gd name="T12" fmla="*/ 115888 w 78"/>
                <a:gd name="T13" fmla="*/ 39688 h 226"/>
                <a:gd name="T14" fmla="*/ 115888 w 78"/>
                <a:gd name="T15" fmla="*/ 65088 h 226"/>
                <a:gd name="T16" fmla="*/ 107950 w 78"/>
                <a:gd name="T17" fmla="*/ 96837 h 226"/>
                <a:gd name="T18" fmla="*/ 107950 w 78"/>
                <a:gd name="T19" fmla="*/ 146050 h 226"/>
                <a:gd name="T20" fmla="*/ 107950 w 78"/>
                <a:gd name="T21" fmla="*/ 211138 h 226"/>
                <a:gd name="T22" fmla="*/ 107950 w 78"/>
                <a:gd name="T23" fmla="*/ 268288 h 226"/>
                <a:gd name="T24" fmla="*/ 107950 w 78"/>
                <a:gd name="T25" fmla="*/ 309563 h 226"/>
                <a:gd name="T26" fmla="*/ 107950 w 78"/>
                <a:gd name="T27" fmla="*/ 333375 h 226"/>
                <a:gd name="T28" fmla="*/ 100012 w 78"/>
                <a:gd name="T29" fmla="*/ 350838 h 226"/>
                <a:gd name="T30" fmla="*/ 100012 w 78"/>
                <a:gd name="T31" fmla="*/ 358775 h 226"/>
                <a:gd name="T32" fmla="*/ 90487 w 78"/>
                <a:gd name="T33" fmla="*/ 358775 h 226"/>
                <a:gd name="T34" fmla="*/ 90487 w 78"/>
                <a:gd name="T35" fmla="*/ 350838 h 226"/>
                <a:gd name="T36" fmla="*/ 82550 w 78"/>
                <a:gd name="T37" fmla="*/ 341313 h 226"/>
                <a:gd name="T38" fmla="*/ 82550 w 78"/>
                <a:gd name="T39" fmla="*/ 325438 h 226"/>
                <a:gd name="T40" fmla="*/ 82550 w 78"/>
                <a:gd name="T41" fmla="*/ 309563 h 226"/>
                <a:gd name="T42" fmla="*/ 82550 w 78"/>
                <a:gd name="T43" fmla="*/ 284163 h 226"/>
                <a:gd name="T44" fmla="*/ 82550 w 78"/>
                <a:gd name="T45" fmla="*/ 252413 h 226"/>
                <a:gd name="T46" fmla="*/ 82550 w 78"/>
                <a:gd name="T47" fmla="*/ 219075 h 226"/>
                <a:gd name="T48" fmla="*/ 82550 w 78"/>
                <a:gd name="T49" fmla="*/ 146050 h 226"/>
                <a:gd name="T50" fmla="*/ 82550 w 78"/>
                <a:gd name="T51" fmla="*/ 88900 h 226"/>
                <a:gd name="T52" fmla="*/ 82550 w 78"/>
                <a:gd name="T53" fmla="*/ 47625 h 226"/>
                <a:gd name="T54" fmla="*/ 82550 w 78"/>
                <a:gd name="T55" fmla="*/ 31750 h 226"/>
                <a:gd name="T56" fmla="*/ 74612 w 78"/>
                <a:gd name="T57" fmla="*/ 31750 h 226"/>
                <a:gd name="T58" fmla="*/ 49212 w 78"/>
                <a:gd name="T59" fmla="*/ 31750 h 226"/>
                <a:gd name="T60" fmla="*/ 0 w 78"/>
                <a:gd name="T61" fmla="*/ 39688 h 226"/>
                <a:gd name="T62" fmla="*/ 15875 w 78"/>
                <a:gd name="T63" fmla="*/ 23812 h 226"/>
                <a:gd name="T64" fmla="*/ 49212 w 78"/>
                <a:gd name="T65" fmla="*/ 15875 h 226"/>
                <a:gd name="T66" fmla="*/ 66675 w 78"/>
                <a:gd name="T67" fmla="*/ 7938 h 226"/>
                <a:gd name="T68" fmla="*/ 66675 w 78"/>
                <a:gd name="T69" fmla="*/ 7938 h 22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w 78"/>
                <a:gd name="T106" fmla="*/ 0 h 226"/>
                <a:gd name="T107" fmla="*/ 78 w 78"/>
                <a:gd name="T108" fmla="*/ 226 h 226"/>
              </a:gdLst>
              <a:ahLst/>
              <a:cxnLst>
                <a:cxn ang="T70">
                  <a:pos x="T0" y="T1"/>
                </a:cxn>
                <a:cxn ang="T71">
                  <a:pos x="T2" y="T3"/>
                </a:cxn>
                <a:cxn ang="T72">
                  <a:pos x="T4" y="T5"/>
                </a:cxn>
                <a:cxn ang="T73">
                  <a:pos x="T6" y="T7"/>
                </a:cxn>
                <a:cxn ang="T74">
                  <a:pos x="T8" y="T9"/>
                </a:cxn>
                <a:cxn ang="T75">
                  <a:pos x="T10" y="T11"/>
                </a:cxn>
                <a:cxn ang="T76">
                  <a:pos x="T12" y="T13"/>
                </a:cxn>
                <a:cxn ang="T77">
                  <a:pos x="T14" y="T15"/>
                </a:cxn>
                <a:cxn ang="T78">
                  <a:pos x="T16" y="T17"/>
                </a:cxn>
                <a:cxn ang="T79">
                  <a:pos x="T18" y="T19"/>
                </a:cxn>
                <a:cxn ang="T80">
                  <a:pos x="T20" y="T21"/>
                </a:cxn>
                <a:cxn ang="T81">
                  <a:pos x="T22" y="T23"/>
                </a:cxn>
                <a:cxn ang="T82">
                  <a:pos x="T24" y="T25"/>
                </a:cxn>
                <a:cxn ang="T83">
                  <a:pos x="T26" y="T27"/>
                </a:cxn>
                <a:cxn ang="T84">
                  <a:pos x="T28" y="T29"/>
                </a:cxn>
                <a:cxn ang="T85">
                  <a:pos x="T30" y="T31"/>
                </a:cxn>
                <a:cxn ang="T86">
                  <a:pos x="T32" y="T33"/>
                </a:cxn>
                <a:cxn ang="T87">
                  <a:pos x="T34" y="T35"/>
                </a:cxn>
                <a:cxn ang="T88">
                  <a:pos x="T36" y="T37"/>
                </a:cxn>
                <a:cxn ang="T89">
                  <a:pos x="T38" y="T39"/>
                </a:cxn>
                <a:cxn ang="T90">
                  <a:pos x="T40" y="T41"/>
                </a:cxn>
                <a:cxn ang="T91">
                  <a:pos x="T42" y="T43"/>
                </a:cxn>
                <a:cxn ang="T92">
                  <a:pos x="T44" y="T45"/>
                </a:cxn>
                <a:cxn ang="T93">
                  <a:pos x="T46" y="T47"/>
                </a:cxn>
                <a:cxn ang="T94">
                  <a:pos x="T48" y="T49"/>
                </a:cxn>
                <a:cxn ang="T95">
                  <a:pos x="T50" y="T51"/>
                </a:cxn>
                <a:cxn ang="T96">
                  <a:pos x="T52" y="T53"/>
                </a:cxn>
                <a:cxn ang="T97">
                  <a:pos x="T54" y="T55"/>
                </a:cxn>
                <a:cxn ang="T98">
                  <a:pos x="T56" y="T57"/>
                </a:cxn>
                <a:cxn ang="T99">
                  <a:pos x="T58" y="T59"/>
                </a:cxn>
                <a:cxn ang="T100">
                  <a:pos x="T60" y="T61"/>
                </a:cxn>
                <a:cxn ang="T101">
                  <a:pos x="T62" y="T63"/>
                </a:cxn>
                <a:cxn ang="T102">
                  <a:pos x="T64" y="T65"/>
                </a:cxn>
                <a:cxn ang="T103">
                  <a:pos x="T66" y="T67"/>
                </a:cxn>
                <a:cxn ang="T104">
                  <a:pos x="T68" y="T69"/>
                </a:cxn>
              </a:cxnLst>
              <a:rect l="T105" t="T106" r="T107" b="T108"/>
              <a:pathLst>
                <a:path w="78" h="226">
                  <a:moveTo>
                    <a:pt x="42" y="5"/>
                  </a:moveTo>
                  <a:lnTo>
                    <a:pt x="47" y="0"/>
                  </a:lnTo>
                  <a:lnTo>
                    <a:pt x="52" y="0"/>
                  </a:lnTo>
                  <a:lnTo>
                    <a:pt x="57" y="5"/>
                  </a:lnTo>
                  <a:lnTo>
                    <a:pt x="63" y="5"/>
                  </a:lnTo>
                  <a:lnTo>
                    <a:pt x="68" y="10"/>
                  </a:lnTo>
                  <a:lnTo>
                    <a:pt x="73" y="15"/>
                  </a:lnTo>
                  <a:lnTo>
                    <a:pt x="78" y="15"/>
                  </a:lnTo>
                  <a:lnTo>
                    <a:pt x="78" y="20"/>
                  </a:lnTo>
                  <a:lnTo>
                    <a:pt x="73" y="25"/>
                  </a:lnTo>
                  <a:lnTo>
                    <a:pt x="73" y="30"/>
                  </a:lnTo>
                  <a:lnTo>
                    <a:pt x="73" y="41"/>
                  </a:lnTo>
                  <a:lnTo>
                    <a:pt x="73" y="46"/>
                  </a:lnTo>
                  <a:lnTo>
                    <a:pt x="68" y="61"/>
                  </a:lnTo>
                  <a:lnTo>
                    <a:pt x="68" y="77"/>
                  </a:lnTo>
                  <a:lnTo>
                    <a:pt x="68" y="92"/>
                  </a:lnTo>
                  <a:lnTo>
                    <a:pt x="68" y="113"/>
                  </a:lnTo>
                  <a:lnTo>
                    <a:pt x="68" y="133"/>
                  </a:lnTo>
                  <a:lnTo>
                    <a:pt x="68" y="154"/>
                  </a:lnTo>
                  <a:lnTo>
                    <a:pt x="68" y="169"/>
                  </a:lnTo>
                  <a:lnTo>
                    <a:pt x="68" y="179"/>
                  </a:lnTo>
                  <a:lnTo>
                    <a:pt x="68" y="195"/>
                  </a:lnTo>
                  <a:lnTo>
                    <a:pt x="68" y="200"/>
                  </a:lnTo>
                  <a:lnTo>
                    <a:pt x="68" y="210"/>
                  </a:lnTo>
                  <a:lnTo>
                    <a:pt x="68" y="215"/>
                  </a:lnTo>
                  <a:lnTo>
                    <a:pt x="63" y="221"/>
                  </a:lnTo>
                  <a:lnTo>
                    <a:pt x="63" y="226"/>
                  </a:lnTo>
                  <a:lnTo>
                    <a:pt x="57" y="226"/>
                  </a:lnTo>
                  <a:lnTo>
                    <a:pt x="57" y="221"/>
                  </a:lnTo>
                  <a:lnTo>
                    <a:pt x="52" y="221"/>
                  </a:lnTo>
                  <a:lnTo>
                    <a:pt x="52" y="215"/>
                  </a:lnTo>
                  <a:lnTo>
                    <a:pt x="52" y="210"/>
                  </a:lnTo>
                  <a:lnTo>
                    <a:pt x="52" y="205"/>
                  </a:lnTo>
                  <a:lnTo>
                    <a:pt x="52" y="200"/>
                  </a:lnTo>
                  <a:lnTo>
                    <a:pt x="52" y="195"/>
                  </a:lnTo>
                  <a:lnTo>
                    <a:pt x="52" y="185"/>
                  </a:lnTo>
                  <a:lnTo>
                    <a:pt x="52" y="179"/>
                  </a:lnTo>
                  <a:lnTo>
                    <a:pt x="52" y="169"/>
                  </a:lnTo>
                  <a:lnTo>
                    <a:pt x="52" y="159"/>
                  </a:lnTo>
                  <a:lnTo>
                    <a:pt x="52" y="149"/>
                  </a:lnTo>
                  <a:lnTo>
                    <a:pt x="52" y="138"/>
                  </a:lnTo>
                  <a:lnTo>
                    <a:pt x="52" y="113"/>
                  </a:lnTo>
                  <a:lnTo>
                    <a:pt x="52" y="92"/>
                  </a:lnTo>
                  <a:lnTo>
                    <a:pt x="52" y="72"/>
                  </a:lnTo>
                  <a:lnTo>
                    <a:pt x="52" y="56"/>
                  </a:lnTo>
                  <a:lnTo>
                    <a:pt x="52" y="41"/>
                  </a:lnTo>
                  <a:lnTo>
                    <a:pt x="52" y="30"/>
                  </a:lnTo>
                  <a:lnTo>
                    <a:pt x="52" y="20"/>
                  </a:lnTo>
                  <a:lnTo>
                    <a:pt x="47" y="20"/>
                  </a:lnTo>
                  <a:lnTo>
                    <a:pt x="36" y="20"/>
                  </a:lnTo>
                  <a:lnTo>
                    <a:pt x="31" y="20"/>
                  </a:lnTo>
                  <a:lnTo>
                    <a:pt x="15" y="25"/>
                  </a:lnTo>
                  <a:lnTo>
                    <a:pt x="0" y="25"/>
                  </a:lnTo>
                  <a:lnTo>
                    <a:pt x="0" y="15"/>
                  </a:lnTo>
                  <a:lnTo>
                    <a:pt x="10" y="15"/>
                  </a:lnTo>
                  <a:lnTo>
                    <a:pt x="26" y="10"/>
                  </a:lnTo>
                  <a:lnTo>
                    <a:pt x="31" y="10"/>
                  </a:lnTo>
                  <a:lnTo>
                    <a:pt x="36" y="5"/>
                  </a:lnTo>
                  <a:lnTo>
                    <a:pt x="42" y="5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1" name="Freeform 60"/>
            <p:cNvSpPr>
              <a:spLocks/>
            </p:cNvSpPr>
            <p:nvPr/>
          </p:nvSpPr>
          <p:spPr bwMode="auto">
            <a:xfrm>
              <a:off x="2419085" y="1486695"/>
              <a:ext cx="50800" cy="33337"/>
            </a:xfrm>
            <a:custGeom>
              <a:avLst/>
              <a:gdLst>
                <a:gd name="T0" fmla="*/ 50800 w 32"/>
                <a:gd name="T1" fmla="*/ 17462 h 21"/>
                <a:gd name="T2" fmla="*/ 50800 w 32"/>
                <a:gd name="T3" fmla="*/ 25400 h 21"/>
                <a:gd name="T4" fmla="*/ 41275 w 32"/>
                <a:gd name="T5" fmla="*/ 25400 h 21"/>
                <a:gd name="T6" fmla="*/ 33337 w 32"/>
                <a:gd name="T7" fmla="*/ 25400 h 21"/>
                <a:gd name="T8" fmla="*/ 25400 w 32"/>
                <a:gd name="T9" fmla="*/ 33337 h 21"/>
                <a:gd name="T10" fmla="*/ 7937 w 32"/>
                <a:gd name="T11" fmla="*/ 33337 h 21"/>
                <a:gd name="T12" fmla="*/ 0 w 32"/>
                <a:gd name="T13" fmla="*/ 33337 h 21"/>
                <a:gd name="T14" fmla="*/ 0 w 32"/>
                <a:gd name="T15" fmla="*/ 9525 h 21"/>
                <a:gd name="T16" fmla="*/ 17462 w 32"/>
                <a:gd name="T17" fmla="*/ 9525 h 21"/>
                <a:gd name="T18" fmla="*/ 25400 w 32"/>
                <a:gd name="T19" fmla="*/ 9525 h 21"/>
                <a:gd name="T20" fmla="*/ 25400 w 32"/>
                <a:gd name="T21" fmla="*/ 9525 h 21"/>
                <a:gd name="T22" fmla="*/ 41275 w 32"/>
                <a:gd name="T23" fmla="*/ 0 h 21"/>
                <a:gd name="T24" fmla="*/ 50800 w 32"/>
                <a:gd name="T25" fmla="*/ 9525 h 21"/>
                <a:gd name="T26" fmla="*/ 50800 w 32"/>
                <a:gd name="T27" fmla="*/ 9525 h 21"/>
                <a:gd name="T28" fmla="*/ 50800 w 32"/>
                <a:gd name="T29" fmla="*/ 17462 h 21"/>
                <a:gd name="T30" fmla="*/ 50800 w 32"/>
                <a:gd name="T31" fmla="*/ 17462 h 21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w 32"/>
                <a:gd name="T49" fmla="*/ 0 h 21"/>
                <a:gd name="T50" fmla="*/ 32 w 32"/>
                <a:gd name="T51" fmla="*/ 21 h 21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T48" t="T49" r="T50" b="T51"/>
              <a:pathLst>
                <a:path w="32" h="21">
                  <a:moveTo>
                    <a:pt x="32" y="11"/>
                  </a:moveTo>
                  <a:lnTo>
                    <a:pt x="32" y="16"/>
                  </a:lnTo>
                  <a:lnTo>
                    <a:pt x="26" y="16"/>
                  </a:lnTo>
                  <a:lnTo>
                    <a:pt x="21" y="16"/>
                  </a:lnTo>
                  <a:lnTo>
                    <a:pt x="16" y="21"/>
                  </a:lnTo>
                  <a:lnTo>
                    <a:pt x="5" y="21"/>
                  </a:lnTo>
                  <a:lnTo>
                    <a:pt x="0" y="21"/>
                  </a:lnTo>
                  <a:lnTo>
                    <a:pt x="0" y="6"/>
                  </a:lnTo>
                  <a:lnTo>
                    <a:pt x="11" y="6"/>
                  </a:lnTo>
                  <a:lnTo>
                    <a:pt x="16" y="6"/>
                  </a:lnTo>
                  <a:lnTo>
                    <a:pt x="26" y="0"/>
                  </a:lnTo>
                  <a:lnTo>
                    <a:pt x="32" y="6"/>
                  </a:lnTo>
                  <a:lnTo>
                    <a:pt x="32" y="11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2" name="Freeform 61"/>
            <p:cNvSpPr>
              <a:spLocks/>
            </p:cNvSpPr>
            <p:nvPr/>
          </p:nvSpPr>
          <p:spPr bwMode="auto">
            <a:xfrm>
              <a:off x="2411147" y="1577183"/>
              <a:ext cx="66675" cy="23812"/>
            </a:xfrm>
            <a:custGeom>
              <a:avLst/>
              <a:gdLst>
                <a:gd name="T0" fmla="*/ 0 w 42"/>
                <a:gd name="T1" fmla="*/ 7937 h 15"/>
                <a:gd name="T2" fmla="*/ 15875 w 42"/>
                <a:gd name="T3" fmla="*/ 0 h 15"/>
                <a:gd name="T4" fmla="*/ 25400 w 42"/>
                <a:gd name="T5" fmla="*/ 0 h 15"/>
                <a:gd name="T6" fmla="*/ 33338 w 42"/>
                <a:gd name="T7" fmla="*/ 0 h 15"/>
                <a:gd name="T8" fmla="*/ 41275 w 42"/>
                <a:gd name="T9" fmla="*/ 0 h 15"/>
                <a:gd name="T10" fmla="*/ 49212 w 42"/>
                <a:gd name="T11" fmla="*/ 0 h 15"/>
                <a:gd name="T12" fmla="*/ 49212 w 42"/>
                <a:gd name="T13" fmla="*/ 0 h 15"/>
                <a:gd name="T14" fmla="*/ 58738 w 42"/>
                <a:gd name="T15" fmla="*/ 0 h 15"/>
                <a:gd name="T16" fmla="*/ 58738 w 42"/>
                <a:gd name="T17" fmla="*/ 7937 h 15"/>
                <a:gd name="T18" fmla="*/ 66675 w 42"/>
                <a:gd name="T19" fmla="*/ 7937 h 15"/>
                <a:gd name="T20" fmla="*/ 58738 w 42"/>
                <a:gd name="T21" fmla="*/ 15875 h 15"/>
                <a:gd name="T22" fmla="*/ 58738 w 42"/>
                <a:gd name="T23" fmla="*/ 15875 h 15"/>
                <a:gd name="T24" fmla="*/ 49212 w 42"/>
                <a:gd name="T25" fmla="*/ 15875 h 15"/>
                <a:gd name="T26" fmla="*/ 41275 w 42"/>
                <a:gd name="T27" fmla="*/ 23812 h 15"/>
                <a:gd name="T28" fmla="*/ 25400 w 42"/>
                <a:gd name="T29" fmla="*/ 23812 h 15"/>
                <a:gd name="T30" fmla="*/ 0 w 42"/>
                <a:gd name="T31" fmla="*/ 23812 h 15"/>
                <a:gd name="T32" fmla="*/ 0 w 42"/>
                <a:gd name="T33" fmla="*/ 7937 h 15"/>
                <a:gd name="T34" fmla="*/ 0 w 42"/>
                <a:gd name="T35" fmla="*/ 7937 h 15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42"/>
                <a:gd name="T55" fmla="*/ 0 h 15"/>
                <a:gd name="T56" fmla="*/ 42 w 42"/>
                <a:gd name="T57" fmla="*/ 15 h 15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42" h="15">
                  <a:moveTo>
                    <a:pt x="0" y="5"/>
                  </a:moveTo>
                  <a:lnTo>
                    <a:pt x="10" y="0"/>
                  </a:lnTo>
                  <a:lnTo>
                    <a:pt x="16" y="0"/>
                  </a:lnTo>
                  <a:lnTo>
                    <a:pt x="21" y="0"/>
                  </a:lnTo>
                  <a:lnTo>
                    <a:pt x="26" y="0"/>
                  </a:lnTo>
                  <a:lnTo>
                    <a:pt x="31" y="0"/>
                  </a:lnTo>
                  <a:lnTo>
                    <a:pt x="37" y="0"/>
                  </a:lnTo>
                  <a:lnTo>
                    <a:pt x="37" y="5"/>
                  </a:lnTo>
                  <a:lnTo>
                    <a:pt x="42" y="5"/>
                  </a:lnTo>
                  <a:lnTo>
                    <a:pt x="37" y="10"/>
                  </a:lnTo>
                  <a:lnTo>
                    <a:pt x="31" y="10"/>
                  </a:lnTo>
                  <a:lnTo>
                    <a:pt x="26" y="15"/>
                  </a:lnTo>
                  <a:lnTo>
                    <a:pt x="16" y="15"/>
                  </a:lnTo>
                  <a:lnTo>
                    <a:pt x="0" y="15"/>
                  </a:lnTo>
                  <a:lnTo>
                    <a:pt x="0" y="5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3" name="Freeform 62"/>
            <p:cNvSpPr>
              <a:spLocks/>
            </p:cNvSpPr>
            <p:nvPr/>
          </p:nvSpPr>
          <p:spPr bwMode="auto">
            <a:xfrm>
              <a:off x="2411147" y="1675608"/>
              <a:ext cx="92075" cy="23812"/>
            </a:xfrm>
            <a:custGeom>
              <a:avLst/>
              <a:gdLst>
                <a:gd name="T0" fmla="*/ 0 w 58"/>
                <a:gd name="T1" fmla="*/ 23812 h 15"/>
                <a:gd name="T2" fmla="*/ 0 w 58"/>
                <a:gd name="T3" fmla="*/ 7937 h 15"/>
                <a:gd name="T4" fmla="*/ 15875 w 58"/>
                <a:gd name="T5" fmla="*/ 7937 h 15"/>
                <a:gd name="T6" fmla="*/ 33338 w 58"/>
                <a:gd name="T7" fmla="*/ 0 h 15"/>
                <a:gd name="T8" fmla="*/ 41275 w 58"/>
                <a:gd name="T9" fmla="*/ 0 h 15"/>
                <a:gd name="T10" fmla="*/ 49212 w 58"/>
                <a:gd name="T11" fmla="*/ 0 h 15"/>
                <a:gd name="T12" fmla="*/ 66675 w 58"/>
                <a:gd name="T13" fmla="*/ 0 h 15"/>
                <a:gd name="T14" fmla="*/ 92075 w 58"/>
                <a:gd name="T15" fmla="*/ 0 h 15"/>
                <a:gd name="T16" fmla="*/ 92075 w 58"/>
                <a:gd name="T17" fmla="*/ 15875 h 15"/>
                <a:gd name="T18" fmla="*/ 82550 w 58"/>
                <a:gd name="T19" fmla="*/ 15875 h 15"/>
                <a:gd name="T20" fmla="*/ 82550 w 58"/>
                <a:gd name="T21" fmla="*/ 23812 h 15"/>
                <a:gd name="T22" fmla="*/ 74613 w 58"/>
                <a:gd name="T23" fmla="*/ 23812 h 15"/>
                <a:gd name="T24" fmla="*/ 66675 w 58"/>
                <a:gd name="T25" fmla="*/ 23812 h 15"/>
                <a:gd name="T26" fmla="*/ 49212 w 58"/>
                <a:gd name="T27" fmla="*/ 23812 h 15"/>
                <a:gd name="T28" fmla="*/ 33338 w 58"/>
                <a:gd name="T29" fmla="*/ 23812 h 15"/>
                <a:gd name="T30" fmla="*/ 15875 w 58"/>
                <a:gd name="T31" fmla="*/ 23812 h 15"/>
                <a:gd name="T32" fmla="*/ 0 w 58"/>
                <a:gd name="T33" fmla="*/ 23812 h 15"/>
                <a:gd name="T34" fmla="*/ 0 w 58"/>
                <a:gd name="T35" fmla="*/ 23812 h 15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58"/>
                <a:gd name="T55" fmla="*/ 0 h 15"/>
                <a:gd name="T56" fmla="*/ 58 w 58"/>
                <a:gd name="T57" fmla="*/ 15 h 15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58" h="15">
                  <a:moveTo>
                    <a:pt x="0" y="15"/>
                  </a:moveTo>
                  <a:lnTo>
                    <a:pt x="0" y="5"/>
                  </a:lnTo>
                  <a:lnTo>
                    <a:pt x="10" y="5"/>
                  </a:lnTo>
                  <a:lnTo>
                    <a:pt x="21" y="0"/>
                  </a:lnTo>
                  <a:lnTo>
                    <a:pt x="26" y="0"/>
                  </a:lnTo>
                  <a:lnTo>
                    <a:pt x="31" y="0"/>
                  </a:lnTo>
                  <a:lnTo>
                    <a:pt x="42" y="0"/>
                  </a:lnTo>
                  <a:lnTo>
                    <a:pt x="58" y="0"/>
                  </a:lnTo>
                  <a:lnTo>
                    <a:pt x="58" y="10"/>
                  </a:lnTo>
                  <a:lnTo>
                    <a:pt x="52" y="10"/>
                  </a:lnTo>
                  <a:lnTo>
                    <a:pt x="52" y="15"/>
                  </a:lnTo>
                  <a:lnTo>
                    <a:pt x="47" y="15"/>
                  </a:lnTo>
                  <a:lnTo>
                    <a:pt x="42" y="15"/>
                  </a:lnTo>
                  <a:lnTo>
                    <a:pt x="31" y="15"/>
                  </a:lnTo>
                  <a:lnTo>
                    <a:pt x="21" y="15"/>
                  </a:lnTo>
                  <a:lnTo>
                    <a:pt x="10" y="15"/>
                  </a:lnTo>
                  <a:lnTo>
                    <a:pt x="0" y="15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4" name="Freeform 63"/>
            <p:cNvSpPr>
              <a:spLocks/>
            </p:cNvSpPr>
            <p:nvPr/>
          </p:nvSpPr>
          <p:spPr bwMode="auto">
            <a:xfrm>
              <a:off x="2552435" y="1381920"/>
              <a:ext cx="125413" cy="415925"/>
            </a:xfrm>
            <a:custGeom>
              <a:avLst/>
              <a:gdLst>
                <a:gd name="T0" fmla="*/ 58738 w 79"/>
                <a:gd name="T1" fmla="*/ 366712 h 262"/>
                <a:gd name="T2" fmla="*/ 33338 w 79"/>
                <a:gd name="T3" fmla="*/ 390525 h 262"/>
                <a:gd name="T4" fmla="*/ 25400 w 79"/>
                <a:gd name="T5" fmla="*/ 407988 h 262"/>
                <a:gd name="T6" fmla="*/ 17463 w 79"/>
                <a:gd name="T7" fmla="*/ 415925 h 262"/>
                <a:gd name="T8" fmla="*/ 7938 w 79"/>
                <a:gd name="T9" fmla="*/ 407988 h 262"/>
                <a:gd name="T10" fmla="*/ 0 w 79"/>
                <a:gd name="T11" fmla="*/ 382587 h 262"/>
                <a:gd name="T12" fmla="*/ 0 w 79"/>
                <a:gd name="T13" fmla="*/ 374650 h 262"/>
                <a:gd name="T14" fmla="*/ 0 w 79"/>
                <a:gd name="T15" fmla="*/ 366712 h 262"/>
                <a:gd name="T16" fmla="*/ 7938 w 79"/>
                <a:gd name="T17" fmla="*/ 350837 h 262"/>
                <a:gd name="T18" fmla="*/ 17463 w 79"/>
                <a:gd name="T19" fmla="*/ 333375 h 262"/>
                <a:gd name="T20" fmla="*/ 17463 w 79"/>
                <a:gd name="T21" fmla="*/ 309562 h 262"/>
                <a:gd name="T22" fmla="*/ 17463 w 79"/>
                <a:gd name="T23" fmla="*/ 284162 h 262"/>
                <a:gd name="T24" fmla="*/ 17463 w 79"/>
                <a:gd name="T25" fmla="*/ 252412 h 262"/>
                <a:gd name="T26" fmla="*/ 17463 w 79"/>
                <a:gd name="T27" fmla="*/ 203200 h 262"/>
                <a:gd name="T28" fmla="*/ 17463 w 79"/>
                <a:gd name="T29" fmla="*/ 153987 h 262"/>
                <a:gd name="T30" fmla="*/ 17463 w 79"/>
                <a:gd name="T31" fmla="*/ 104775 h 262"/>
                <a:gd name="T32" fmla="*/ 17463 w 79"/>
                <a:gd name="T33" fmla="*/ 73025 h 262"/>
                <a:gd name="T34" fmla="*/ 17463 w 79"/>
                <a:gd name="T35" fmla="*/ 47625 h 262"/>
                <a:gd name="T36" fmla="*/ 7938 w 79"/>
                <a:gd name="T37" fmla="*/ 23812 h 262"/>
                <a:gd name="T38" fmla="*/ 7938 w 79"/>
                <a:gd name="T39" fmla="*/ 7937 h 262"/>
                <a:gd name="T40" fmla="*/ 7938 w 79"/>
                <a:gd name="T41" fmla="*/ 0 h 262"/>
                <a:gd name="T42" fmla="*/ 17463 w 79"/>
                <a:gd name="T43" fmla="*/ 0 h 262"/>
                <a:gd name="T44" fmla="*/ 25400 w 79"/>
                <a:gd name="T45" fmla="*/ 7937 h 262"/>
                <a:gd name="T46" fmla="*/ 41275 w 79"/>
                <a:gd name="T47" fmla="*/ 7937 h 262"/>
                <a:gd name="T48" fmla="*/ 41275 w 79"/>
                <a:gd name="T49" fmla="*/ 23812 h 262"/>
                <a:gd name="T50" fmla="*/ 41275 w 79"/>
                <a:gd name="T51" fmla="*/ 57150 h 262"/>
                <a:gd name="T52" fmla="*/ 41275 w 79"/>
                <a:gd name="T53" fmla="*/ 114300 h 262"/>
                <a:gd name="T54" fmla="*/ 41275 w 79"/>
                <a:gd name="T55" fmla="*/ 171450 h 262"/>
                <a:gd name="T56" fmla="*/ 41275 w 79"/>
                <a:gd name="T57" fmla="*/ 227012 h 262"/>
                <a:gd name="T58" fmla="*/ 41275 w 79"/>
                <a:gd name="T59" fmla="*/ 284162 h 262"/>
                <a:gd name="T60" fmla="*/ 41275 w 79"/>
                <a:gd name="T61" fmla="*/ 317500 h 262"/>
                <a:gd name="T62" fmla="*/ 41275 w 79"/>
                <a:gd name="T63" fmla="*/ 333375 h 262"/>
                <a:gd name="T64" fmla="*/ 41275 w 79"/>
                <a:gd name="T65" fmla="*/ 333375 h 262"/>
                <a:gd name="T66" fmla="*/ 58738 w 79"/>
                <a:gd name="T67" fmla="*/ 333375 h 262"/>
                <a:gd name="T68" fmla="*/ 84138 w 79"/>
                <a:gd name="T69" fmla="*/ 317500 h 262"/>
                <a:gd name="T70" fmla="*/ 107950 w 79"/>
                <a:gd name="T71" fmla="*/ 301625 h 262"/>
                <a:gd name="T72" fmla="*/ 125413 w 79"/>
                <a:gd name="T73" fmla="*/ 301625 h 262"/>
                <a:gd name="T74" fmla="*/ 117475 w 79"/>
                <a:gd name="T75" fmla="*/ 309562 h 262"/>
                <a:gd name="T76" fmla="*/ 107950 w 79"/>
                <a:gd name="T77" fmla="*/ 317500 h 262"/>
                <a:gd name="T78" fmla="*/ 74613 w 79"/>
                <a:gd name="T79" fmla="*/ 350837 h 262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w 79"/>
                <a:gd name="T121" fmla="*/ 0 h 262"/>
                <a:gd name="T122" fmla="*/ 79 w 79"/>
                <a:gd name="T123" fmla="*/ 262 h 262"/>
              </a:gdLst>
              <a:ahLst/>
              <a:cxnLst>
                <a:cxn ang="T80">
                  <a:pos x="T0" y="T1"/>
                </a:cxn>
                <a:cxn ang="T81">
                  <a:pos x="T2" y="T3"/>
                </a:cxn>
                <a:cxn ang="T82">
                  <a:pos x="T4" y="T5"/>
                </a:cxn>
                <a:cxn ang="T83">
                  <a:pos x="T6" y="T7"/>
                </a:cxn>
                <a:cxn ang="T84">
                  <a:pos x="T8" y="T9"/>
                </a:cxn>
                <a:cxn ang="T85">
                  <a:pos x="T10" y="T11"/>
                </a:cxn>
                <a:cxn ang="T86">
                  <a:pos x="T12" y="T13"/>
                </a:cxn>
                <a:cxn ang="T87">
                  <a:pos x="T14" y="T15"/>
                </a:cxn>
                <a:cxn ang="T88">
                  <a:pos x="T16" y="T17"/>
                </a:cxn>
                <a:cxn ang="T89">
                  <a:pos x="T18" y="T19"/>
                </a:cxn>
                <a:cxn ang="T90">
                  <a:pos x="T20" y="T21"/>
                </a:cxn>
                <a:cxn ang="T91">
                  <a:pos x="T22" y="T23"/>
                </a:cxn>
                <a:cxn ang="T92">
                  <a:pos x="T24" y="T25"/>
                </a:cxn>
                <a:cxn ang="T93">
                  <a:pos x="T26" y="T27"/>
                </a:cxn>
                <a:cxn ang="T94">
                  <a:pos x="T28" y="T29"/>
                </a:cxn>
                <a:cxn ang="T95">
                  <a:pos x="T30" y="T31"/>
                </a:cxn>
                <a:cxn ang="T96">
                  <a:pos x="T32" y="T33"/>
                </a:cxn>
                <a:cxn ang="T97">
                  <a:pos x="T34" y="T35"/>
                </a:cxn>
                <a:cxn ang="T98">
                  <a:pos x="T36" y="T37"/>
                </a:cxn>
                <a:cxn ang="T99">
                  <a:pos x="T38" y="T39"/>
                </a:cxn>
                <a:cxn ang="T100">
                  <a:pos x="T40" y="T41"/>
                </a:cxn>
                <a:cxn ang="T101">
                  <a:pos x="T42" y="T43"/>
                </a:cxn>
                <a:cxn ang="T102">
                  <a:pos x="T44" y="T45"/>
                </a:cxn>
                <a:cxn ang="T103">
                  <a:pos x="T46" y="T47"/>
                </a:cxn>
                <a:cxn ang="T104">
                  <a:pos x="T48" y="T49"/>
                </a:cxn>
                <a:cxn ang="T105">
                  <a:pos x="T50" y="T51"/>
                </a:cxn>
                <a:cxn ang="T106">
                  <a:pos x="T52" y="T53"/>
                </a:cxn>
                <a:cxn ang="T107">
                  <a:pos x="T54" y="T55"/>
                </a:cxn>
                <a:cxn ang="T108">
                  <a:pos x="T56" y="T57"/>
                </a:cxn>
                <a:cxn ang="T109">
                  <a:pos x="T58" y="T59"/>
                </a:cxn>
                <a:cxn ang="T110">
                  <a:pos x="T60" y="T61"/>
                </a:cxn>
                <a:cxn ang="T111">
                  <a:pos x="T62" y="T63"/>
                </a:cxn>
                <a:cxn ang="T112">
                  <a:pos x="T64" y="T65"/>
                </a:cxn>
                <a:cxn ang="T113">
                  <a:pos x="T66" y="T67"/>
                </a:cxn>
                <a:cxn ang="T114">
                  <a:pos x="T68" y="T69"/>
                </a:cxn>
                <a:cxn ang="T115">
                  <a:pos x="T70" y="T71"/>
                </a:cxn>
                <a:cxn ang="T116">
                  <a:pos x="T72" y="T73"/>
                </a:cxn>
                <a:cxn ang="T117">
                  <a:pos x="T74" y="T75"/>
                </a:cxn>
                <a:cxn ang="T118">
                  <a:pos x="T76" y="T77"/>
                </a:cxn>
                <a:cxn ang="T119">
                  <a:pos x="T78" y="T79"/>
                </a:cxn>
              </a:cxnLst>
              <a:rect l="T120" t="T121" r="T122" b="T123"/>
              <a:pathLst>
                <a:path w="79" h="262">
                  <a:moveTo>
                    <a:pt x="47" y="221"/>
                  </a:moveTo>
                  <a:lnTo>
                    <a:pt x="37" y="231"/>
                  </a:lnTo>
                  <a:lnTo>
                    <a:pt x="26" y="241"/>
                  </a:lnTo>
                  <a:lnTo>
                    <a:pt x="21" y="246"/>
                  </a:lnTo>
                  <a:lnTo>
                    <a:pt x="21" y="251"/>
                  </a:lnTo>
                  <a:lnTo>
                    <a:pt x="16" y="257"/>
                  </a:lnTo>
                  <a:lnTo>
                    <a:pt x="16" y="262"/>
                  </a:lnTo>
                  <a:lnTo>
                    <a:pt x="11" y="262"/>
                  </a:lnTo>
                  <a:lnTo>
                    <a:pt x="11" y="257"/>
                  </a:lnTo>
                  <a:lnTo>
                    <a:pt x="5" y="257"/>
                  </a:lnTo>
                  <a:lnTo>
                    <a:pt x="5" y="251"/>
                  </a:lnTo>
                  <a:lnTo>
                    <a:pt x="0" y="241"/>
                  </a:lnTo>
                  <a:lnTo>
                    <a:pt x="0" y="236"/>
                  </a:lnTo>
                  <a:lnTo>
                    <a:pt x="0" y="231"/>
                  </a:lnTo>
                  <a:lnTo>
                    <a:pt x="5" y="226"/>
                  </a:lnTo>
                  <a:lnTo>
                    <a:pt x="5" y="221"/>
                  </a:lnTo>
                  <a:lnTo>
                    <a:pt x="5" y="215"/>
                  </a:lnTo>
                  <a:lnTo>
                    <a:pt x="11" y="210"/>
                  </a:lnTo>
                  <a:lnTo>
                    <a:pt x="11" y="200"/>
                  </a:lnTo>
                  <a:lnTo>
                    <a:pt x="11" y="195"/>
                  </a:lnTo>
                  <a:lnTo>
                    <a:pt x="11" y="190"/>
                  </a:lnTo>
                  <a:lnTo>
                    <a:pt x="11" y="179"/>
                  </a:lnTo>
                  <a:lnTo>
                    <a:pt x="11" y="169"/>
                  </a:lnTo>
                  <a:lnTo>
                    <a:pt x="11" y="159"/>
                  </a:lnTo>
                  <a:lnTo>
                    <a:pt x="11" y="143"/>
                  </a:lnTo>
                  <a:lnTo>
                    <a:pt x="11" y="128"/>
                  </a:lnTo>
                  <a:lnTo>
                    <a:pt x="11" y="113"/>
                  </a:lnTo>
                  <a:lnTo>
                    <a:pt x="11" y="97"/>
                  </a:lnTo>
                  <a:lnTo>
                    <a:pt x="11" y="82"/>
                  </a:lnTo>
                  <a:lnTo>
                    <a:pt x="11" y="66"/>
                  </a:lnTo>
                  <a:lnTo>
                    <a:pt x="11" y="56"/>
                  </a:lnTo>
                  <a:lnTo>
                    <a:pt x="11" y="46"/>
                  </a:lnTo>
                  <a:lnTo>
                    <a:pt x="11" y="36"/>
                  </a:lnTo>
                  <a:lnTo>
                    <a:pt x="11" y="30"/>
                  </a:lnTo>
                  <a:lnTo>
                    <a:pt x="5" y="25"/>
                  </a:lnTo>
                  <a:lnTo>
                    <a:pt x="5" y="15"/>
                  </a:lnTo>
                  <a:lnTo>
                    <a:pt x="5" y="10"/>
                  </a:lnTo>
                  <a:lnTo>
                    <a:pt x="5" y="5"/>
                  </a:lnTo>
                  <a:lnTo>
                    <a:pt x="5" y="0"/>
                  </a:lnTo>
                  <a:lnTo>
                    <a:pt x="11" y="0"/>
                  </a:lnTo>
                  <a:lnTo>
                    <a:pt x="16" y="0"/>
                  </a:lnTo>
                  <a:lnTo>
                    <a:pt x="16" y="5"/>
                  </a:lnTo>
                  <a:lnTo>
                    <a:pt x="21" y="5"/>
                  </a:lnTo>
                  <a:lnTo>
                    <a:pt x="26" y="5"/>
                  </a:lnTo>
                  <a:lnTo>
                    <a:pt x="26" y="15"/>
                  </a:lnTo>
                  <a:lnTo>
                    <a:pt x="26" y="25"/>
                  </a:lnTo>
                  <a:lnTo>
                    <a:pt x="26" y="36"/>
                  </a:lnTo>
                  <a:lnTo>
                    <a:pt x="26" y="51"/>
                  </a:lnTo>
                  <a:lnTo>
                    <a:pt x="26" y="72"/>
                  </a:lnTo>
                  <a:lnTo>
                    <a:pt x="26" y="87"/>
                  </a:lnTo>
                  <a:lnTo>
                    <a:pt x="26" y="108"/>
                  </a:lnTo>
                  <a:lnTo>
                    <a:pt x="26" y="128"/>
                  </a:lnTo>
                  <a:lnTo>
                    <a:pt x="26" y="143"/>
                  </a:lnTo>
                  <a:lnTo>
                    <a:pt x="26" y="164"/>
                  </a:lnTo>
                  <a:lnTo>
                    <a:pt x="26" y="179"/>
                  </a:lnTo>
                  <a:lnTo>
                    <a:pt x="26" y="190"/>
                  </a:lnTo>
                  <a:lnTo>
                    <a:pt x="26" y="200"/>
                  </a:lnTo>
                  <a:lnTo>
                    <a:pt x="26" y="205"/>
                  </a:lnTo>
                  <a:lnTo>
                    <a:pt x="26" y="210"/>
                  </a:lnTo>
                  <a:lnTo>
                    <a:pt x="32" y="210"/>
                  </a:lnTo>
                  <a:lnTo>
                    <a:pt x="37" y="210"/>
                  </a:lnTo>
                  <a:lnTo>
                    <a:pt x="42" y="205"/>
                  </a:lnTo>
                  <a:lnTo>
                    <a:pt x="53" y="200"/>
                  </a:lnTo>
                  <a:lnTo>
                    <a:pt x="63" y="195"/>
                  </a:lnTo>
                  <a:lnTo>
                    <a:pt x="68" y="190"/>
                  </a:lnTo>
                  <a:lnTo>
                    <a:pt x="74" y="190"/>
                  </a:lnTo>
                  <a:lnTo>
                    <a:pt x="79" y="190"/>
                  </a:lnTo>
                  <a:lnTo>
                    <a:pt x="79" y="195"/>
                  </a:lnTo>
                  <a:lnTo>
                    <a:pt x="74" y="195"/>
                  </a:lnTo>
                  <a:lnTo>
                    <a:pt x="74" y="200"/>
                  </a:lnTo>
                  <a:lnTo>
                    <a:pt x="68" y="200"/>
                  </a:lnTo>
                  <a:lnTo>
                    <a:pt x="63" y="210"/>
                  </a:lnTo>
                  <a:lnTo>
                    <a:pt x="47" y="221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5" name="Freeform 64"/>
            <p:cNvSpPr>
              <a:spLocks/>
            </p:cNvSpPr>
            <p:nvPr/>
          </p:nvSpPr>
          <p:spPr bwMode="auto">
            <a:xfrm>
              <a:off x="2569897" y="1348583"/>
              <a:ext cx="166688" cy="195262"/>
            </a:xfrm>
            <a:custGeom>
              <a:avLst/>
              <a:gdLst>
                <a:gd name="T0" fmla="*/ 115888 w 105"/>
                <a:gd name="T1" fmla="*/ 90487 h 123"/>
                <a:gd name="T2" fmla="*/ 115888 w 105"/>
                <a:gd name="T3" fmla="*/ 65087 h 123"/>
                <a:gd name="T4" fmla="*/ 115888 w 105"/>
                <a:gd name="T5" fmla="*/ 49212 h 123"/>
                <a:gd name="T6" fmla="*/ 115888 w 105"/>
                <a:gd name="T7" fmla="*/ 41275 h 123"/>
                <a:gd name="T8" fmla="*/ 107950 w 105"/>
                <a:gd name="T9" fmla="*/ 41275 h 123"/>
                <a:gd name="T10" fmla="*/ 82550 w 105"/>
                <a:gd name="T11" fmla="*/ 41275 h 123"/>
                <a:gd name="T12" fmla="*/ 41275 w 105"/>
                <a:gd name="T13" fmla="*/ 49212 h 123"/>
                <a:gd name="T14" fmla="*/ 15875 w 105"/>
                <a:gd name="T15" fmla="*/ 57150 h 123"/>
                <a:gd name="T16" fmla="*/ 0 w 105"/>
                <a:gd name="T17" fmla="*/ 41275 h 123"/>
                <a:gd name="T18" fmla="*/ 33338 w 105"/>
                <a:gd name="T19" fmla="*/ 33337 h 123"/>
                <a:gd name="T20" fmla="*/ 66675 w 105"/>
                <a:gd name="T21" fmla="*/ 23812 h 123"/>
                <a:gd name="T22" fmla="*/ 100013 w 105"/>
                <a:gd name="T23" fmla="*/ 15875 h 123"/>
                <a:gd name="T24" fmla="*/ 107950 w 105"/>
                <a:gd name="T25" fmla="*/ 7937 h 123"/>
                <a:gd name="T26" fmla="*/ 123825 w 105"/>
                <a:gd name="T27" fmla="*/ 0 h 123"/>
                <a:gd name="T28" fmla="*/ 141288 w 105"/>
                <a:gd name="T29" fmla="*/ 15875 h 123"/>
                <a:gd name="T30" fmla="*/ 157163 w 105"/>
                <a:gd name="T31" fmla="*/ 23812 h 123"/>
                <a:gd name="T32" fmla="*/ 166688 w 105"/>
                <a:gd name="T33" fmla="*/ 33337 h 123"/>
                <a:gd name="T34" fmla="*/ 166688 w 105"/>
                <a:gd name="T35" fmla="*/ 41275 h 123"/>
                <a:gd name="T36" fmla="*/ 157163 w 105"/>
                <a:gd name="T37" fmla="*/ 49212 h 123"/>
                <a:gd name="T38" fmla="*/ 157163 w 105"/>
                <a:gd name="T39" fmla="*/ 65087 h 123"/>
                <a:gd name="T40" fmla="*/ 149225 w 105"/>
                <a:gd name="T41" fmla="*/ 80962 h 123"/>
                <a:gd name="T42" fmla="*/ 141288 w 105"/>
                <a:gd name="T43" fmla="*/ 106362 h 123"/>
                <a:gd name="T44" fmla="*/ 133350 w 105"/>
                <a:gd name="T45" fmla="*/ 138112 h 123"/>
                <a:gd name="T46" fmla="*/ 123825 w 105"/>
                <a:gd name="T47" fmla="*/ 163512 h 123"/>
                <a:gd name="T48" fmla="*/ 123825 w 105"/>
                <a:gd name="T49" fmla="*/ 179387 h 123"/>
                <a:gd name="T50" fmla="*/ 115888 w 105"/>
                <a:gd name="T51" fmla="*/ 195262 h 123"/>
                <a:gd name="T52" fmla="*/ 115888 w 105"/>
                <a:gd name="T53" fmla="*/ 195262 h 123"/>
                <a:gd name="T54" fmla="*/ 100013 w 105"/>
                <a:gd name="T55" fmla="*/ 187325 h 123"/>
                <a:gd name="T56" fmla="*/ 100013 w 105"/>
                <a:gd name="T57" fmla="*/ 171450 h 123"/>
                <a:gd name="T58" fmla="*/ 107950 w 105"/>
                <a:gd name="T59" fmla="*/ 163512 h 123"/>
                <a:gd name="T60" fmla="*/ 107950 w 105"/>
                <a:gd name="T61" fmla="*/ 147637 h 123"/>
                <a:gd name="T62" fmla="*/ 115888 w 105"/>
                <a:gd name="T63" fmla="*/ 122237 h 123"/>
                <a:gd name="T64" fmla="*/ 115888 w 105"/>
                <a:gd name="T65" fmla="*/ 106362 h 123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105"/>
                <a:gd name="T100" fmla="*/ 0 h 123"/>
                <a:gd name="T101" fmla="*/ 105 w 105"/>
                <a:gd name="T102" fmla="*/ 123 h 123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105" h="123">
                  <a:moveTo>
                    <a:pt x="73" y="67"/>
                  </a:moveTo>
                  <a:lnTo>
                    <a:pt x="73" y="57"/>
                  </a:lnTo>
                  <a:lnTo>
                    <a:pt x="73" y="51"/>
                  </a:lnTo>
                  <a:lnTo>
                    <a:pt x="73" y="41"/>
                  </a:lnTo>
                  <a:lnTo>
                    <a:pt x="73" y="36"/>
                  </a:lnTo>
                  <a:lnTo>
                    <a:pt x="73" y="31"/>
                  </a:lnTo>
                  <a:lnTo>
                    <a:pt x="73" y="26"/>
                  </a:lnTo>
                  <a:lnTo>
                    <a:pt x="68" y="26"/>
                  </a:lnTo>
                  <a:lnTo>
                    <a:pt x="63" y="26"/>
                  </a:lnTo>
                  <a:lnTo>
                    <a:pt x="52" y="26"/>
                  </a:lnTo>
                  <a:lnTo>
                    <a:pt x="42" y="31"/>
                  </a:lnTo>
                  <a:lnTo>
                    <a:pt x="26" y="31"/>
                  </a:lnTo>
                  <a:lnTo>
                    <a:pt x="15" y="31"/>
                  </a:lnTo>
                  <a:lnTo>
                    <a:pt x="10" y="36"/>
                  </a:lnTo>
                  <a:lnTo>
                    <a:pt x="0" y="36"/>
                  </a:lnTo>
                  <a:lnTo>
                    <a:pt x="0" y="26"/>
                  </a:lnTo>
                  <a:lnTo>
                    <a:pt x="10" y="26"/>
                  </a:lnTo>
                  <a:lnTo>
                    <a:pt x="21" y="21"/>
                  </a:lnTo>
                  <a:lnTo>
                    <a:pt x="31" y="21"/>
                  </a:lnTo>
                  <a:lnTo>
                    <a:pt x="42" y="15"/>
                  </a:lnTo>
                  <a:lnTo>
                    <a:pt x="52" y="15"/>
                  </a:lnTo>
                  <a:lnTo>
                    <a:pt x="63" y="10"/>
                  </a:lnTo>
                  <a:lnTo>
                    <a:pt x="68" y="10"/>
                  </a:lnTo>
                  <a:lnTo>
                    <a:pt x="68" y="5"/>
                  </a:lnTo>
                  <a:lnTo>
                    <a:pt x="73" y="5"/>
                  </a:lnTo>
                  <a:lnTo>
                    <a:pt x="78" y="0"/>
                  </a:lnTo>
                  <a:lnTo>
                    <a:pt x="84" y="5"/>
                  </a:lnTo>
                  <a:lnTo>
                    <a:pt x="89" y="10"/>
                  </a:lnTo>
                  <a:lnTo>
                    <a:pt x="94" y="10"/>
                  </a:lnTo>
                  <a:lnTo>
                    <a:pt x="99" y="15"/>
                  </a:lnTo>
                  <a:lnTo>
                    <a:pt x="99" y="21"/>
                  </a:lnTo>
                  <a:lnTo>
                    <a:pt x="105" y="21"/>
                  </a:lnTo>
                  <a:lnTo>
                    <a:pt x="105" y="26"/>
                  </a:lnTo>
                  <a:lnTo>
                    <a:pt x="99" y="31"/>
                  </a:lnTo>
                  <a:lnTo>
                    <a:pt x="99" y="36"/>
                  </a:lnTo>
                  <a:lnTo>
                    <a:pt x="99" y="41"/>
                  </a:lnTo>
                  <a:lnTo>
                    <a:pt x="94" y="46"/>
                  </a:lnTo>
                  <a:lnTo>
                    <a:pt x="94" y="51"/>
                  </a:lnTo>
                  <a:lnTo>
                    <a:pt x="94" y="57"/>
                  </a:lnTo>
                  <a:lnTo>
                    <a:pt x="89" y="67"/>
                  </a:lnTo>
                  <a:lnTo>
                    <a:pt x="89" y="77"/>
                  </a:lnTo>
                  <a:lnTo>
                    <a:pt x="84" y="87"/>
                  </a:lnTo>
                  <a:lnTo>
                    <a:pt x="84" y="98"/>
                  </a:lnTo>
                  <a:lnTo>
                    <a:pt x="78" y="103"/>
                  </a:lnTo>
                  <a:lnTo>
                    <a:pt x="78" y="113"/>
                  </a:lnTo>
                  <a:lnTo>
                    <a:pt x="78" y="118"/>
                  </a:lnTo>
                  <a:lnTo>
                    <a:pt x="73" y="123"/>
                  </a:lnTo>
                  <a:lnTo>
                    <a:pt x="68" y="118"/>
                  </a:lnTo>
                  <a:lnTo>
                    <a:pt x="63" y="118"/>
                  </a:lnTo>
                  <a:lnTo>
                    <a:pt x="63" y="113"/>
                  </a:lnTo>
                  <a:lnTo>
                    <a:pt x="63" y="108"/>
                  </a:lnTo>
                  <a:lnTo>
                    <a:pt x="68" y="108"/>
                  </a:lnTo>
                  <a:lnTo>
                    <a:pt x="68" y="103"/>
                  </a:lnTo>
                  <a:lnTo>
                    <a:pt x="68" y="98"/>
                  </a:lnTo>
                  <a:lnTo>
                    <a:pt x="68" y="93"/>
                  </a:lnTo>
                  <a:lnTo>
                    <a:pt x="68" y="82"/>
                  </a:lnTo>
                  <a:lnTo>
                    <a:pt x="73" y="77"/>
                  </a:lnTo>
                  <a:lnTo>
                    <a:pt x="73" y="67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6" name="Freeform 65"/>
            <p:cNvSpPr>
              <a:spLocks/>
            </p:cNvSpPr>
            <p:nvPr/>
          </p:nvSpPr>
          <p:spPr bwMode="auto">
            <a:xfrm>
              <a:off x="2585772" y="1439070"/>
              <a:ext cx="66675" cy="31750"/>
            </a:xfrm>
            <a:custGeom>
              <a:avLst/>
              <a:gdLst>
                <a:gd name="T0" fmla="*/ 0 w 42"/>
                <a:gd name="T1" fmla="*/ 15875 h 20"/>
                <a:gd name="T2" fmla="*/ 7938 w 42"/>
                <a:gd name="T3" fmla="*/ 15875 h 20"/>
                <a:gd name="T4" fmla="*/ 25400 w 42"/>
                <a:gd name="T5" fmla="*/ 7938 h 20"/>
                <a:gd name="T6" fmla="*/ 41275 w 42"/>
                <a:gd name="T7" fmla="*/ 7938 h 20"/>
                <a:gd name="T8" fmla="*/ 58738 w 42"/>
                <a:gd name="T9" fmla="*/ 0 h 20"/>
                <a:gd name="T10" fmla="*/ 66675 w 42"/>
                <a:gd name="T11" fmla="*/ 7938 h 20"/>
                <a:gd name="T12" fmla="*/ 66675 w 42"/>
                <a:gd name="T13" fmla="*/ 7938 h 20"/>
                <a:gd name="T14" fmla="*/ 66675 w 42"/>
                <a:gd name="T15" fmla="*/ 15875 h 20"/>
                <a:gd name="T16" fmla="*/ 66675 w 42"/>
                <a:gd name="T17" fmla="*/ 15875 h 20"/>
                <a:gd name="T18" fmla="*/ 66675 w 42"/>
                <a:gd name="T19" fmla="*/ 23812 h 20"/>
                <a:gd name="T20" fmla="*/ 58738 w 42"/>
                <a:gd name="T21" fmla="*/ 23812 h 20"/>
                <a:gd name="T22" fmla="*/ 50800 w 42"/>
                <a:gd name="T23" fmla="*/ 23812 h 20"/>
                <a:gd name="T24" fmla="*/ 25400 w 42"/>
                <a:gd name="T25" fmla="*/ 31750 h 20"/>
                <a:gd name="T26" fmla="*/ 0 w 42"/>
                <a:gd name="T27" fmla="*/ 31750 h 20"/>
                <a:gd name="T28" fmla="*/ 0 w 42"/>
                <a:gd name="T29" fmla="*/ 15875 h 20"/>
                <a:gd name="T30" fmla="*/ 0 w 42"/>
                <a:gd name="T31" fmla="*/ 15875 h 20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w 42"/>
                <a:gd name="T49" fmla="*/ 0 h 20"/>
                <a:gd name="T50" fmla="*/ 42 w 42"/>
                <a:gd name="T51" fmla="*/ 20 h 20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T48" t="T49" r="T50" b="T51"/>
              <a:pathLst>
                <a:path w="42" h="20">
                  <a:moveTo>
                    <a:pt x="0" y="10"/>
                  </a:moveTo>
                  <a:lnTo>
                    <a:pt x="5" y="10"/>
                  </a:lnTo>
                  <a:lnTo>
                    <a:pt x="16" y="5"/>
                  </a:lnTo>
                  <a:lnTo>
                    <a:pt x="26" y="5"/>
                  </a:lnTo>
                  <a:lnTo>
                    <a:pt x="37" y="0"/>
                  </a:lnTo>
                  <a:lnTo>
                    <a:pt x="42" y="5"/>
                  </a:lnTo>
                  <a:lnTo>
                    <a:pt x="42" y="10"/>
                  </a:lnTo>
                  <a:lnTo>
                    <a:pt x="42" y="15"/>
                  </a:lnTo>
                  <a:lnTo>
                    <a:pt x="37" y="15"/>
                  </a:lnTo>
                  <a:lnTo>
                    <a:pt x="32" y="15"/>
                  </a:lnTo>
                  <a:lnTo>
                    <a:pt x="16" y="20"/>
                  </a:lnTo>
                  <a:lnTo>
                    <a:pt x="0" y="20"/>
                  </a:lnTo>
                  <a:lnTo>
                    <a:pt x="0" y="10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7" name="Freeform 66"/>
            <p:cNvSpPr>
              <a:spLocks/>
            </p:cNvSpPr>
            <p:nvPr/>
          </p:nvSpPr>
          <p:spPr bwMode="auto">
            <a:xfrm>
              <a:off x="2585772" y="1512095"/>
              <a:ext cx="92075" cy="31750"/>
            </a:xfrm>
            <a:custGeom>
              <a:avLst/>
              <a:gdLst>
                <a:gd name="T0" fmla="*/ 92075 w 58"/>
                <a:gd name="T1" fmla="*/ 0 h 20"/>
                <a:gd name="T2" fmla="*/ 92075 w 58"/>
                <a:gd name="T3" fmla="*/ 23812 h 20"/>
                <a:gd name="T4" fmla="*/ 84138 w 58"/>
                <a:gd name="T5" fmla="*/ 23812 h 20"/>
                <a:gd name="T6" fmla="*/ 74613 w 58"/>
                <a:gd name="T7" fmla="*/ 23812 h 20"/>
                <a:gd name="T8" fmla="*/ 66675 w 58"/>
                <a:gd name="T9" fmla="*/ 23812 h 20"/>
                <a:gd name="T10" fmla="*/ 58738 w 58"/>
                <a:gd name="T11" fmla="*/ 23812 h 20"/>
                <a:gd name="T12" fmla="*/ 50800 w 58"/>
                <a:gd name="T13" fmla="*/ 23812 h 20"/>
                <a:gd name="T14" fmla="*/ 33338 w 58"/>
                <a:gd name="T15" fmla="*/ 23812 h 20"/>
                <a:gd name="T16" fmla="*/ 17463 w 58"/>
                <a:gd name="T17" fmla="*/ 31750 h 20"/>
                <a:gd name="T18" fmla="*/ 0 w 58"/>
                <a:gd name="T19" fmla="*/ 31750 h 20"/>
                <a:gd name="T20" fmla="*/ 0 w 58"/>
                <a:gd name="T21" fmla="*/ 15875 h 20"/>
                <a:gd name="T22" fmla="*/ 92075 w 58"/>
                <a:gd name="T23" fmla="*/ 0 h 20"/>
                <a:gd name="T24" fmla="*/ 92075 w 58"/>
                <a:gd name="T25" fmla="*/ 0 h 20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w 58"/>
                <a:gd name="T40" fmla="*/ 0 h 20"/>
                <a:gd name="T41" fmla="*/ 58 w 58"/>
                <a:gd name="T42" fmla="*/ 20 h 20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T39" t="T40" r="T41" b="T42"/>
              <a:pathLst>
                <a:path w="58" h="20">
                  <a:moveTo>
                    <a:pt x="58" y="0"/>
                  </a:moveTo>
                  <a:lnTo>
                    <a:pt x="58" y="15"/>
                  </a:lnTo>
                  <a:lnTo>
                    <a:pt x="53" y="15"/>
                  </a:lnTo>
                  <a:lnTo>
                    <a:pt x="47" y="15"/>
                  </a:lnTo>
                  <a:lnTo>
                    <a:pt x="42" y="15"/>
                  </a:lnTo>
                  <a:lnTo>
                    <a:pt x="37" y="15"/>
                  </a:lnTo>
                  <a:lnTo>
                    <a:pt x="32" y="15"/>
                  </a:lnTo>
                  <a:lnTo>
                    <a:pt x="21" y="15"/>
                  </a:lnTo>
                  <a:lnTo>
                    <a:pt x="11" y="20"/>
                  </a:lnTo>
                  <a:lnTo>
                    <a:pt x="0" y="20"/>
                  </a:lnTo>
                  <a:lnTo>
                    <a:pt x="0" y="10"/>
                  </a:lnTo>
                  <a:lnTo>
                    <a:pt x="58" y="0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8" name="Freeform 67"/>
            <p:cNvSpPr>
              <a:spLocks/>
            </p:cNvSpPr>
            <p:nvPr/>
          </p:nvSpPr>
          <p:spPr bwMode="auto">
            <a:xfrm>
              <a:off x="2585772" y="1535908"/>
              <a:ext cx="258763" cy="187325"/>
            </a:xfrm>
            <a:custGeom>
              <a:avLst/>
              <a:gdLst>
                <a:gd name="T0" fmla="*/ 207963 w 163"/>
                <a:gd name="T1" fmla="*/ 155575 h 118"/>
                <a:gd name="T2" fmla="*/ 233363 w 163"/>
                <a:gd name="T3" fmla="*/ 163513 h 118"/>
                <a:gd name="T4" fmla="*/ 241300 w 163"/>
                <a:gd name="T5" fmla="*/ 171450 h 118"/>
                <a:gd name="T6" fmla="*/ 250825 w 163"/>
                <a:gd name="T7" fmla="*/ 171450 h 118"/>
                <a:gd name="T8" fmla="*/ 258763 w 163"/>
                <a:gd name="T9" fmla="*/ 171450 h 118"/>
                <a:gd name="T10" fmla="*/ 250825 w 163"/>
                <a:gd name="T11" fmla="*/ 179388 h 118"/>
                <a:gd name="T12" fmla="*/ 250825 w 163"/>
                <a:gd name="T13" fmla="*/ 179388 h 118"/>
                <a:gd name="T14" fmla="*/ 233363 w 163"/>
                <a:gd name="T15" fmla="*/ 179388 h 118"/>
                <a:gd name="T16" fmla="*/ 217488 w 163"/>
                <a:gd name="T17" fmla="*/ 187325 h 118"/>
                <a:gd name="T18" fmla="*/ 200025 w 163"/>
                <a:gd name="T19" fmla="*/ 187325 h 118"/>
                <a:gd name="T20" fmla="*/ 192088 w 163"/>
                <a:gd name="T21" fmla="*/ 187325 h 118"/>
                <a:gd name="T22" fmla="*/ 174625 w 163"/>
                <a:gd name="T23" fmla="*/ 187325 h 118"/>
                <a:gd name="T24" fmla="*/ 166688 w 163"/>
                <a:gd name="T25" fmla="*/ 187325 h 118"/>
                <a:gd name="T26" fmla="*/ 166688 w 163"/>
                <a:gd name="T27" fmla="*/ 187325 h 118"/>
                <a:gd name="T28" fmla="*/ 150813 w 163"/>
                <a:gd name="T29" fmla="*/ 179388 h 118"/>
                <a:gd name="T30" fmla="*/ 141288 w 163"/>
                <a:gd name="T31" fmla="*/ 163513 h 118"/>
                <a:gd name="T32" fmla="*/ 125413 w 163"/>
                <a:gd name="T33" fmla="*/ 147638 h 118"/>
                <a:gd name="T34" fmla="*/ 117475 w 163"/>
                <a:gd name="T35" fmla="*/ 139700 h 118"/>
                <a:gd name="T36" fmla="*/ 100013 w 163"/>
                <a:gd name="T37" fmla="*/ 122238 h 118"/>
                <a:gd name="T38" fmla="*/ 92075 w 163"/>
                <a:gd name="T39" fmla="*/ 106363 h 118"/>
                <a:gd name="T40" fmla="*/ 74613 w 163"/>
                <a:gd name="T41" fmla="*/ 90488 h 118"/>
                <a:gd name="T42" fmla="*/ 58738 w 163"/>
                <a:gd name="T43" fmla="*/ 73025 h 118"/>
                <a:gd name="T44" fmla="*/ 41275 w 163"/>
                <a:gd name="T45" fmla="*/ 49212 h 118"/>
                <a:gd name="T46" fmla="*/ 17463 w 163"/>
                <a:gd name="T47" fmla="*/ 33338 h 118"/>
                <a:gd name="T48" fmla="*/ 0 w 163"/>
                <a:gd name="T49" fmla="*/ 0 h 118"/>
                <a:gd name="T50" fmla="*/ 7938 w 163"/>
                <a:gd name="T51" fmla="*/ 0 h 118"/>
                <a:gd name="T52" fmla="*/ 33338 w 163"/>
                <a:gd name="T53" fmla="*/ 17463 h 118"/>
                <a:gd name="T54" fmla="*/ 50800 w 163"/>
                <a:gd name="T55" fmla="*/ 41275 h 118"/>
                <a:gd name="T56" fmla="*/ 66675 w 163"/>
                <a:gd name="T57" fmla="*/ 57150 h 118"/>
                <a:gd name="T58" fmla="*/ 84138 w 163"/>
                <a:gd name="T59" fmla="*/ 73025 h 118"/>
                <a:gd name="T60" fmla="*/ 100013 w 163"/>
                <a:gd name="T61" fmla="*/ 82550 h 118"/>
                <a:gd name="T62" fmla="*/ 107950 w 163"/>
                <a:gd name="T63" fmla="*/ 98425 h 118"/>
                <a:gd name="T64" fmla="*/ 125413 w 163"/>
                <a:gd name="T65" fmla="*/ 106363 h 118"/>
                <a:gd name="T66" fmla="*/ 133350 w 163"/>
                <a:gd name="T67" fmla="*/ 114300 h 118"/>
                <a:gd name="T68" fmla="*/ 174625 w 163"/>
                <a:gd name="T69" fmla="*/ 139700 h 118"/>
                <a:gd name="T70" fmla="*/ 207963 w 163"/>
                <a:gd name="T71" fmla="*/ 155575 h 118"/>
                <a:gd name="T72" fmla="*/ 207963 w 163"/>
                <a:gd name="T73" fmla="*/ 155575 h 118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w 163"/>
                <a:gd name="T112" fmla="*/ 0 h 118"/>
                <a:gd name="T113" fmla="*/ 163 w 163"/>
                <a:gd name="T114" fmla="*/ 118 h 118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T111" t="T112" r="T113" b="T114"/>
              <a:pathLst>
                <a:path w="163" h="118">
                  <a:moveTo>
                    <a:pt x="131" y="98"/>
                  </a:moveTo>
                  <a:lnTo>
                    <a:pt x="147" y="103"/>
                  </a:lnTo>
                  <a:lnTo>
                    <a:pt x="152" y="108"/>
                  </a:lnTo>
                  <a:lnTo>
                    <a:pt x="158" y="108"/>
                  </a:lnTo>
                  <a:lnTo>
                    <a:pt x="163" y="108"/>
                  </a:lnTo>
                  <a:lnTo>
                    <a:pt x="158" y="113"/>
                  </a:lnTo>
                  <a:lnTo>
                    <a:pt x="147" y="113"/>
                  </a:lnTo>
                  <a:lnTo>
                    <a:pt x="137" y="118"/>
                  </a:lnTo>
                  <a:lnTo>
                    <a:pt x="126" y="118"/>
                  </a:lnTo>
                  <a:lnTo>
                    <a:pt x="121" y="118"/>
                  </a:lnTo>
                  <a:lnTo>
                    <a:pt x="110" y="118"/>
                  </a:lnTo>
                  <a:lnTo>
                    <a:pt x="105" y="118"/>
                  </a:lnTo>
                  <a:lnTo>
                    <a:pt x="95" y="113"/>
                  </a:lnTo>
                  <a:lnTo>
                    <a:pt x="89" y="103"/>
                  </a:lnTo>
                  <a:lnTo>
                    <a:pt x="79" y="93"/>
                  </a:lnTo>
                  <a:lnTo>
                    <a:pt x="74" y="88"/>
                  </a:lnTo>
                  <a:lnTo>
                    <a:pt x="63" y="77"/>
                  </a:lnTo>
                  <a:lnTo>
                    <a:pt x="58" y="67"/>
                  </a:lnTo>
                  <a:lnTo>
                    <a:pt x="47" y="57"/>
                  </a:lnTo>
                  <a:lnTo>
                    <a:pt x="37" y="46"/>
                  </a:lnTo>
                  <a:lnTo>
                    <a:pt x="26" y="31"/>
                  </a:lnTo>
                  <a:lnTo>
                    <a:pt x="11" y="21"/>
                  </a:lnTo>
                  <a:lnTo>
                    <a:pt x="0" y="0"/>
                  </a:lnTo>
                  <a:lnTo>
                    <a:pt x="5" y="0"/>
                  </a:lnTo>
                  <a:lnTo>
                    <a:pt x="21" y="11"/>
                  </a:lnTo>
                  <a:lnTo>
                    <a:pt x="32" y="26"/>
                  </a:lnTo>
                  <a:lnTo>
                    <a:pt x="42" y="36"/>
                  </a:lnTo>
                  <a:lnTo>
                    <a:pt x="53" y="46"/>
                  </a:lnTo>
                  <a:lnTo>
                    <a:pt x="63" y="52"/>
                  </a:lnTo>
                  <a:lnTo>
                    <a:pt x="68" y="62"/>
                  </a:lnTo>
                  <a:lnTo>
                    <a:pt x="79" y="67"/>
                  </a:lnTo>
                  <a:lnTo>
                    <a:pt x="84" y="72"/>
                  </a:lnTo>
                  <a:lnTo>
                    <a:pt x="110" y="88"/>
                  </a:lnTo>
                  <a:lnTo>
                    <a:pt x="131" y="98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9" name="Freeform 68"/>
            <p:cNvSpPr>
              <a:spLocks/>
            </p:cNvSpPr>
            <p:nvPr/>
          </p:nvSpPr>
          <p:spPr bwMode="auto">
            <a:xfrm>
              <a:off x="2660385" y="1527970"/>
              <a:ext cx="92075" cy="98425"/>
            </a:xfrm>
            <a:custGeom>
              <a:avLst/>
              <a:gdLst>
                <a:gd name="T0" fmla="*/ 9525 w 58"/>
                <a:gd name="T1" fmla="*/ 98425 h 62"/>
                <a:gd name="T2" fmla="*/ 0 w 58"/>
                <a:gd name="T3" fmla="*/ 90488 h 62"/>
                <a:gd name="T4" fmla="*/ 17463 w 58"/>
                <a:gd name="T5" fmla="*/ 73025 h 62"/>
                <a:gd name="T6" fmla="*/ 33338 w 58"/>
                <a:gd name="T7" fmla="*/ 57150 h 62"/>
                <a:gd name="T8" fmla="*/ 42863 w 58"/>
                <a:gd name="T9" fmla="*/ 41275 h 62"/>
                <a:gd name="T10" fmla="*/ 50800 w 58"/>
                <a:gd name="T11" fmla="*/ 33338 h 62"/>
                <a:gd name="T12" fmla="*/ 58738 w 58"/>
                <a:gd name="T13" fmla="*/ 25400 h 62"/>
                <a:gd name="T14" fmla="*/ 58738 w 58"/>
                <a:gd name="T15" fmla="*/ 15875 h 62"/>
                <a:gd name="T16" fmla="*/ 58738 w 58"/>
                <a:gd name="T17" fmla="*/ 7938 h 62"/>
                <a:gd name="T18" fmla="*/ 58738 w 58"/>
                <a:gd name="T19" fmla="*/ 7938 h 62"/>
                <a:gd name="T20" fmla="*/ 50800 w 58"/>
                <a:gd name="T21" fmla="*/ 0 h 62"/>
                <a:gd name="T22" fmla="*/ 50800 w 58"/>
                <a:gd name="T23" fmla="*/ 0 h 62"/>
                <a:gd name="T24" fmla="*/ 58738 w 58"/>
                <a:gd name="T25" fmla="*/ 0 h 62"/>
                <a:gd name="T26" fmla="*/ 58738 w 58"/>
                <a:gd name="T27" fmla="*/ 0 h 62"/>
                <a:gd name="T28" fmla="*/ 66675 w 58"/>
                <a:gd name="T29" fmla="*/ 0 h 62"/>
                <a:gd name="T30" fmla="*/ 76200 w 58"/>
                <a:gd name="T31" fmla="*/ 0 h 62"/>
                <a:gd name="T32" fmla="*/ 84138 w 58"/>
                <a:gd name="T33" fmla="*/ 7938 h 62"/>
                <a:gd name="T34" fmla="*/ 92075 w 58"/>
                <a:gd name="T35" fmla="*/ 7938 h 62"/>
                <a:gd name="T36" fmla="*/ 92075 w 58"/>
                <a:gd name="T37" fmla="*/ 15875 h 62"/>
                <a:gd name="T38" fmla="*/ 92075 w 58"/>
                <a:gd name="T39" fmla="*/ 15875 h 62"/>
                <a:gd name="T40" fmla="*/ 92075 w 58"/>
                <a:gd name="T41" fmla="*/ 25400 h 62"/>
                <a:gd name="T42" fmla="*/ 92075 w 58"/>
                <a:gd name="T43" fmla="*/ 25400 h 62"/>
                <a:gd name="T44" fmla="*/ 92075 w 58"/>
                <a:gd name="T45" fmla="*/ 33338 h 62"/>
                <a:gd name="T46" fmla="*/ 84138 w 58"/>
                <a:gd name="T47" fmla="*/ 41275 h 62"/>
                <a:gd name="T48" fmla="*/ 76200 w 58"/>
                <a:gd name="T49" fmla="*/ 49213 h 62"/>
                <a:gd name="T50" fmla="*/ 58738 w 58"/>
                <a:gd name="T51" fmla="*/ 57150 h 62"/>
                <a:gd name="T52" fmla="*/ 50800 w 58"/>
                <a:gd name="T53" fmla="*/ 73025 h 62"/>
                <a:gd name="T54" fmla="*/ 33338 w 58"/>
                <a:gd name="T55" fmla="*/ 80963 h 62"/>
                <a:gd name="T56" fmla="*/ 9525 w 58"/>
                <a:gd name="T57" fmla="*/ 98425 h 62"/>
                <a:gd name="T58" fmla="*/ 9525 w 58"/>
                <a:gd name="T59" fmla="*/ 98425 h 62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w 58"/>
                <a:gd name="T91" fmla="*/ 0 h 62"/>
                <a:gd name="T92" fmla="*/ 58 w 58"/>
                <a:gd name="T93" fmla="*/ 62 h 62"/>
              </a:gdLst>
              <a:ahLst/>
              <a:cxnLst>
                <a:cxn ang="T60">
                  <a:pos x="T0" y="T1"/>
                </a:cxn>
                <a:cxn ang="T61">
                  <a:pos x="T2" y="T3"/>
                </a:cxn>
                <a:cxn ang="T62">
                  <a:pos x="T4" y="T5"/>
                </a:cxn>
                <a:cxn ang="T63">
                  <a:pos x="T6" y="T7"/>
                </a:cxn>
                <a:cxn ang="T64">
                  <a:pos x="T8" y="T9"/>
                </a:cxn>
                <a:cxn ang="T65">
                  <a:pos x="T10" y="T11"/>
                </a:cxn>
                <a:cxn ang="T66">
                  <a:pos x="T12" y="T13"/>
                </a:cxn>
                <a:cxn ang="T67">
                  <a:pos x="T14" y="T15"/>
                </a:cxn>
                <a:cxn ang="T68">
                  <a:pos x="T16" y="T17"/>
                </a:cxn>
                <a:cxn ang="T69">
                  <a:pos x="T18" y="T19"/>
                </a:cxn>
                <a:cxn ang="T70">
                  <a:pos x="T20" y="T21"/>
                </a:cxn>
                <a:cxn ang="T71">
                  <a:pos x="T22" y="T23"/>
                </a:cxn>
                <a:cxn ang="T72">
                  <a:pos x="T24" y="T25"/>
                </a:cxn>
                <a:cxn ang="T73">
                  <a:pos x="T26" y="T27"/>
                </a:cxn>
                <a:cxn ang="T74">
                  <a:pos x="T28" y="T29"/>
                </a:cxn>
                <a:cxn ang="T75">
                  <a:pos x="T30" y="T31"/>
                </a:cxn>
                <a:cxn ang="T76">
                  <a:pos x="T32" y="T33"/>
                </a:cxn>
                <a:cxn ang="T77">
                  <a:pos x="T34" y="T35"/>
                </a:cxn>
                <a:cxn ang="T78">
                  <a:pos x="T36" y="T37"/>
                </a:cxn>
                <a:cxn ang="T79">
                  <a:pos x="T38" y="T39"/>
                </a:cxn>
                <a:cxn ang="T80">
                  <a:pos x="T40" y="T41"/>
                </a:cxn>
                <a:cxn ang="T81">
                  <a:pos x="T42" y="T43"/>
                </a:cxn>
                <a:cxn ang="T82">
                  <a:pos x="T44" y="T45"/>
                </a:cxn>
                <a:cxn ang="T83">
                  <a:pos x="T46" y="T47"/>
                </a:cxn>
                <a:cxn ang="T84">
                  <a:pos x="T48" y="T49"/>
                </a:cxn>
                <a:cxn ang="T85">
                  <a:pos x="T50" y="T51"/>
                </a:cxn>
                <a:cxn ang="T86">
                  <a:pos x="T52" y="T53"/>
                </a:cxn>
                <a:cxn ang="T87">
                  <a:pos x="T54" y="T55"/>
                </a:cxn>
                <a:cxn ang="T88">
                  <a:pos x="T56" y="T57"/>
                </a:cxn>
                <a:cxn ang="T89">
                  <a:pos x="T58" y="T59"/>
                </a:cxn>
              </a:cxnLst>
              <a:rect l="T90" t="T91" r="T92" b="T93"/>
              <a:pathLst>
                <a:path w="58" h="62">
                  <a:moveTo>
                    <a:pt x="6" y="62"/>
                  </a:moveTo>
                  <a:lnTo>
                    <a:pt x="0" y="57"/>
                  </a:lnTo>
                  <a:lnTo>
                    <a:pt x="11" y="46"/>
                  </a:lnTo>
                  <a:lnTo>
                    <a:pt x="21" y="36"/>
                  </a:lnTo>
                  <a:lnTo>
                    <a:pt x="27" y="26"/>
                  </a:lnTo>
                  <a:lnTo>
                    <a:pt x="32" y="21"/>
                  </a:lnTo>
                  <a:lnTo>
                    <a:pt x="37" y="16"/>
                  </a:lnTo>
                  <a:lnTo>
                    <a:pt x="37" y="10"/>
                  </a:lnTo>
                  <a:lnTo>
                    <a:pt x="37" y="5"/>
                  </a:lnTo>
                  <a:lnTo>
                    <a:pt x="32" y="0"/>
                  </a:lnTo>
                  <a:lnTo>
                    <a:pt x="37" y="0"/>
                  </a:lnTo>
                  <a:lnTo>
                    <a:pt x="42" y="0"/>
                  </a:lnTo>
                  <a:lnTo>
                    <a:pt x="48" y="0"/>
                  </a:lnTo>
                  <a:lnTo>
                    <a:pt x="53" y="5"/>
                  </a:lnTo>
                  <a:lnTo>
                    <a:pt x="58" y="5"/>
                  </a:lnTo>
                  <a:lnTo>
                    <a:pt x="58" y="10"/>
                  </a:lnTo>
                  <a:lnTo>
                    <a:pt x="58" y="16"/>
                  </a:lnTo>
                  <a:lnTo>
                    <a:pt x="58" y="21"/>
                  </a:lnTo>
                  <a:lnTo>
                    <a:pt x="53" y="26"/>
                  </a:lnTo>
                  <a:lnTo>
                    <a:pt x="48" y="31"/>
                  </a:lnTo>
                  <a:lnTo>
                    <a:pt x="37" y="36"/>
                  </a:lnTo>
                  <a:lnTo>
                    <a:pt x="32" y="46"/>
                  </a:lnTo>
                  <a:lnTo>
                    <a:pt x="21" y="51"/>
                  </a:lnTo>
                  <a:lnTo>
                    <a:pt x="6" y="62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7610" name="组合 59"/>
          <p:cNvGrpSpPr>
            <a:grpSpLocks noChangeAspect="1"/>
          </p:cNvGrpSpPr>
          <p:nvPr/>
        </p:nvGrpSpPr>
        <p:grpSpPr bwMode="auto">
          <a:xfrm>
            <a:off x="1327150" y="4751388"/>
            <a:ext cx="160338" cy="431800"/>
            <a:chOff x="3228983" y="1701007"/>
            <a:chExt cx="133350" cy="358775"/>
          </a:xfrm>
        </p:grpSpPr>
        <p:sp>
          <p:nvSpPr>
            <p:cNvPr id="67634" name="Freeform 58"/>
            <p:cNvSpPr>
              <a:spLocks/>
            </p:cNvSpPr>
            <p:nvPr/>
          </p:nvSpPr>
          <p:spPr bwMode="auto">
            <a:xfrm>
              <a:off x="3228983" y="1716882"/>
              <a:ext cx="25400" cy="334962"/>
            </a:xfrm>
            <a:custGeom>
              <a:avLst/>
              <a:gdLst>
                <a:gd name="T0" fmla="*/ 0 w 16"/>
                <a:gd name="T1" fmla="*/ 23812 h 211"/>
                <a:gd name="T2" fmla="*/ 0 w 16"/>
                <a:gd name="T3" fmla="*/ 15875 h 211"/>
                <a:gd name="T4" fmla="*/ 0 w 16"/>
                <a:gd name="T5" fmla="*/ 7937 h 211"/>
                <a:gd name="T6" fmla="*/ 0 w 16"/>
                <a:gd name="T7" fmla="*/ 0 h 211"/>
                <a:gd name="T8" fmla="*/ 0 w 16"/>
                <a:gd name="T9" fmla="*/ 0 h 211"/>
                <a:gd name="T10" fmla="*/ 0 w 16"/>
                <a:gd name="T11" fmla="*/ 0 h 211"/>
                <a:gd name="T12" fmla="*/ 9525 w 16"/>
                <a:gd name="T13" fmla="*/ 0 h 211"/>
                <a:gd name="T14" fmla="*/ 17462 w 16"/>
                <a:gd name="T15" fmla="*/ 0 h 211"/>
                <a:gd name="T16" fmla="*/ 25400 w 16"/>
                <a:gd name="T17" fmla="*/ 7937 h 211"/>
                <a:gd name="T18" fmla="*/ 25400 w 16"/>
                <a:gd name="T19" fmla="*/ 41275 h 211"/>
                <a:gd name="T20" fmla="*/ 25400 w 16"/>
                <a:gd name="T21" fmla="*/ 80962 h 211"/>
                <a:gd name="T22" fmla="*/ 25400 w 16"/>
                <a:gd name="T23" fmla="*/ 114300 h 211"/>
                <a:gd name="T24" fmla="*/ 25400 w 16"/>
                <a:gd name="T25" fmla="*/ 146050 h 211"/>
                <a:gd name="T26" fmla="*/ 25400 w 16"/>
                <a:gd name="T27" fmla="*/ 171450 h 211"/>
                <a:gd name="T28" fmla="*/ 25400 w 16"/>
                <a:gd name="T29" fmla="*/ 195262 h 211"/>
                <a:gd name="T30" fmla="*/ 25400 w 16"/>
                <a:gd name="T31" fmla="*/ 220662 h 211"/>
                <a:gd name="T32" fmla="*/ 25400 w 16"/>
                <a:gd name="T33" fmla="*/ 244475 h 211"/>
                <a:gd name="T34" fmla="*/ 25400 w 16"/>
                <a:gd name="T35" fmla="*/ 260350 h 211"/>
                <a:gd name="T36" fmla="*/ 25400 w 16"/>
                <a:gd name="T37" fmla="*/ 277812 h 211"/>
                <a:gd name="T38" fmla="*/ 25400 w 16"/>
                <a:gd name="T39" fmla="*/ 293687 h 211"/>
                <a:gd name="T40" fmla="*/ 25400 w 16"/>
                <a:gd name="T41" fmla="*/ 301625 h 211"/>
                <a:gd name="T42" fmla="*/ 25400 w 16"/>
                <a:gd name="T43" fmla="*/ 309562 h 211"/>
                <a:gd name="T44" fmla="*/ 25400 w 16"/>
                <a:gd name="T45" fmla="*/ 317500 h 211"/>
                <a:gd name="T46" fmla="*/ 25400 w 16"/>
                <a:gd name="T47" fmla="*/ 325437 h 211"/>
                <a:gd name="T48" fmla="*/ 25400 w 16"/>
                <a:gd name="T49" fmla="*/ 325437 h 211"/>
                <a:gd name="T50" fmla="*/ 25400 w 16"/>
                <a:gd name="T51" fmla="*/ 334962 h 211"/>
                <a:gd name="T52" fmla="*/ 17462 w 16"/>
                <a:gd name="T53" fmla="*/ 334962 h 211"/>
                <a:gd name="T54" fmla="*/ 17462 w 16"/>
                <a:gd name="T55" fmla="*/ 334962 h 211"/>
                <a:gd name="T56" fmla="*/ 17462 w 16"/>
                <a:gd name="T57" fmla="*/ 334962 h 211"/>
                <a:gd name="T58" fmla="*/ 17462 w 16"/>
                <a:gd name="T59" fmla="*/ 334962 h 211"/>
                <a:gd name="T60" fmla="*/ 9525 w 16"/>
                <a:gd name="T61" fmla="*/ 325437 h 211"/>
                <a:gd name="T62" fmla="*/ 9525 w 16"/>
                <a:gd name="T63" fmla="*/ 325437 h 211"/>
                <a:gd name="T64" fmla="*/ 0 w 16"/>
                <a:gd name="T65" fmla="*/ 309562 h 211"/>
                <a:gd name="T66" fmla="*/ 0 w 16"/>
                <a:gd name="T67" fmla="*/ 301625 h 211"/>
                <a:gd name="T68" fmla="*/ 0 w 16"/>
                <a:gd name="T69" fmla="*/ 293687 h 211"/>
                <a:gd name="T70" fmla="*/ 0 w 16"/>
                <a:gd name="T71" fmla="*/ 293687 h 211"/>
                <a:gd name="T72" fmla="*/ 0 w 16"/>
                <a:gd name="T73" fmla="*/ 277812 h 211"/>
                <a:gd name="T74" fmla="*/ 0 w 16"/>
                <a:gd name="T75" fmla="*/ 268287 h 211"/>
                <a:gd name="T76" fmla="*/ 9525 w 16"/>
                <a:gd name="T77" fmla="*/ 260350 h 211"/>
                <a:gd name="T78" fmla="*/ 9525 w 16"/>
                <a:gd name="T79" fmla="*/ 252412 h 211"/>
                <a:gd name="T80" fmla="*/ 9525 w 16"/>
                <a:gd name="T81" fmla="*/ 236537 h 211"/>
                <a:gd name="T82" fmla="*/ 9525 w 16"/>
                <a:gd name="T83" fmla="*/ 228600 h 211"/>
                <a:gd name="T84" fmla="*/ 9525 w 16"/>
                <a:gd name="T85" fmla="*/ 211137 h 211"/>
                <a:gd name="T86" fmla="*/ 9525 w 16"/>
                <a:gd name="T87" fmla="*/ 195262 h 211"/>
                <a:gd name="T88" fmla="*/ 9525 w 16"/>
                <a:gd name="T89" fmla="*/ 179387 h 211"/>
                <a:gd name="T90" fmla="*/ 9525 w 16"/>
                <a:gd name="T91" fmla="*/ 163512 h 211"/>
                <a:gd name="T92" fmla="*/ 9525 w 16"/>
                <a:gd name="T93" fmla="*/ 138112 h 211"/>
                <a:gd name="T94" fmla="*/ 9525 w 16"/>
                <a:gd name="T95" fmla="*/ 122237 h 211"/>
                <a:gd name="T96" fmla="*/ 9525 w 16"/>
                <a:gd name="T97" fmla="*/ 106362 h 211"/>
                <a:gd name="T98" fmla="*/ 9525 w 16"/>
                <a:gd name="T99" fmla="*/ 88900 h 211"/>
                <a:gd name="T100" fmla="*/ 9525 w 16"/>
                <a:gd name="T101" fmla="*/ 80962 h 211"/>
                <a:gd name="T102" fmla="*/ 9525 w 16"/>
                <a:gd name="T103" fmla="*/ 73025 h 211"/>
                <a:gd name="T104" fmla="*/ 9525 w 16"/>
                <a:gd name="T105" fmla="*/ 65087 h 211"/>
                <a:gd name="T106" fmla="*/ 0 w 16"/>
                <a:gd name="T107" fmla="*/ 57150 h 211"/>
                <a:gd name="T108" fmla="*/ 0 w 16"/>
                <a:gd name="T109" fmla="*/ 49212 h 211"/>
                <a:gd name="T110" fmla="*/ 0 w 16"/>
                <a:gd name="T111" fmla="*/ 41275 h 211"/>
                <a:gd name="T112" fmla="*/ 0 w 16"/>
                <a:gd name="T113" fmla="*/ 23812 h 211"/>
                <a:gd name="T114" fmla="*/ 0 w 16"/>
                <a:gd name="T115" fmla="*/ 23812 h 211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w 16"/>
                <a:gd name="T175" fmla="*/ 0 h 211"/>
                <a:gd name="T176" fmla="*/ 16 w 16"/>
                <a:gd name="T177" fmla="*/ 211 h 211"/>
              </a:gdLst>
              <a:ahLst/>
              <a:cxnLst>
                <a:cxn ang="T116">
                  <a:pos x="T0" y="T1"/>
                </a:cxn>
                <a:cxn ang="T117">
                  <a:pos x="T2" y="T3"/>
                </a:cxn>
                <a:cxn ang="T118">
                  <a:pos x="T4" y="T5"/>
                </a:cxn>
                <a:cxn ang="T119">
                  <a:pos x="T6" y="T7"/>
                </a:cxn>
                <a:cxn ang="T120">
                  <a:pos x="T8" y="T9"/>
                </a:cxn>
                <a:cxn ang="T121">
                  <a:pos x="T10" y="T11"/>
                </a:cxn>
                <a:cxn ang="T122">
                  <a:pos x="T12" y="T13"/>
                </a:cxn>
                <a:cxn ang="T123">
                  <a:pos x="T14" y="T15"/>
                </a:cxn>
                <a:cxn ang="T124">
                  <a:pos x="T16" y="T17"/>
                </a:cxn>
                <a:cxn ang="T125">
                  <a:pos x="T18" y="T19"/>
                </a:cxn>
                <a:cxn ang="T126">
                  <a:pos x="T20" y="T21"/>
                </a:cxn>
                <a:cxn ang="T127">
                  <a:pos x="T22" y="T23"/>
                </a:cxn>
                <a:cxn ang="T128">
                  <a:pos x="T24" y="T25"/>
                </a:cxn>
                <a:cxn ang="T129">
                  <a:pos x="T26" y="T27"/>
                </a:cxn>
                <a:cxn ang="T130">
                  <a:pos x="T28" y="T29"/>
                </a:cxn>
                <a:cxn ang="T131">
                  <a:pos x="T30" y="T31"/>
                </a:cxn>
                <a:cxn ang="T132">
                  <a:pos x="T32" y="T33"/>
                </a:cxn>
                <a:cxn ang="T133">
                  <a:pos x="T34" y="T35"/>
                </a:cxn>
                <a:cxn ang="T134">
                  <a:pos x="T36" y="T37"/>
                </a:cxn>
                <a:cxn ang="T135">
                  <a:pos x="T38" y="T39"/>
                </a:cxn>
                <a:cxn ang="T136">
                  <a:pos x="T40" y="T41"/>
                </a:cxn>
                <a:cxn ang="T137">
                  <a:pos x="T42" y="T43"/>
                </a:cxn>
                <a:cxn ang="T138">
                  <a:pos x="T44" y="T45"/>
                </a:cxn>
                <a:cxn ang="T139">
                  <a:pos x="T46" y="T47"/>
                </a:cxn>
                <a:cxn ang="T140">
                  <a:pos x="T48" y="T49"/>
                </a:cxn>
                <a:cxn ang="T141">
                  <a:pos x="T50" y="T51"/>
                </a:cxn>
                <a:cxn ang="T142">
                  <a:pos x="T52" y="T53"/>
                </a:cxn>
                <a:cxn ang="T143">
                  <a:pos x="T54" y="T55"/>
                </a:cxn>
                <a:cxn ang="T144">
                  <a:pos x="T56" y="T57"/>
                </a:cxn>
                <a:cxn ang="T145">
                  <a:pos x="T58" y="T59"/>
                </a:cxn>
                <a:cxn ang="T146">
                  <a:pos x="T60" y="T61"/>
                </a:cxn>
                <a:cxn ang="T147">
                  <a:pos x="T62" y="T63"/>
                </a:cxn>
                <a:cxn ang="T148">
                  <a:pos x="T64" y="T65"/>
                </a:cxn>
                <a:cxn ang="T149">
                  <a:pos x="T66" y="T67"/>
                </a:cxn>
                <a:cxn ang="T150">
                  <a:pos x="T68" y="T69"/>
                </a:cxn>
                <a:cxn ang="T151">
                  <a:pos x="T70" y="T71"/>
                </a:cxn>
                <a:cxn ang="T152">
                  <a:pos x="T72" y="T73"/>
                </a:cxn>
                <a:cxn ang="T153">
                  <a:pos x="T74" y="T75"/>
                </a:cxn>
                <a:cxn ang="T154">
                  <a:pos x="T76" y="T77"/>
                </a:cxn>
                <a:cxn ang="T155">
                  <a:pos x="T78" y="T79"/>
                </a:cxn>
                <a:cxn ang="T156">
                  <a:pos x="T80" y="T81"/>
                </a:cxn>
                <a:cxn ang="T157">
                  <a:pos x="T82" y="T83"/>
                </a:cxn>
                <a:cxn ang="T158">
                  <a:pos x="T84" y="T85"/>
                </a:cxn>
                <a:cxn ang="T159">
                  <a:pos x="T86" y="T87"/>
                </a:cxn>
                <a:cxn ang="T160">
                  <a:pos x="T88" y="T89"/>
                </a:cxn>
                <a:cxn ang="T161">
                  <a:pos x="T90" y="T91"/>
                </a:cxn>
                <a:cxn ang="T162">
                  <a:pos x="T92" y="T93"/>
                </a:cxn>
                <a:cxn ang="T163">
                  <a:pos x="T94" y="T95"/>
                </a:cxn>
                <a:cxn ang="T164">
                  <a:pos x="T96" y="T97"/>
                </a:cxn>
                <a:cxn ang="T165">
                  <a:pos x="T98" y="T99"/>
                </a:cxn>
                <a:cxn ang="T166">
                  <a:pos x="T100" y="T101"/>
                </a:cxn>
                <a:cxn ang="T167">
                  <a:pos x="T102" y="T103"/>
                </a:cxn>
                <a:cxn ang="T168">
                  <a:pos x="T104" y="T105"/>
                </a:cxn>
                <a:cxn ang="T169">
                  <a:pos x="T106" y="T107"/>
                </a:cxn>
                <a:cxn ang="T170">
                  <a:pos x="T108" y="T109"/>
                </a:cxn>
                <a:cxn ang="T171">
                  <a:pos x="T110" y="T111"/>
                </a:cxn>
                <a:cxn ang="T172">
                  <a:pos x="T112" y="T113"/>
                </a:cxn>
                <a:cxn ang="T173">
                  <a:pos x="T114" y="T115"/>
                </a:cxn>
              </a:cxnLst>
              <a:rect l="T174" t="T175" r="T176" b="T177"/>
              <a:pathLst>
                <a:path w="16" h="211">
                  <a:moveTo>
                    <a:pt x="0" y="15"/>
                  </a:moveTo>
                  <a:lnTo>
                    <a:pt x="0" y="10"/>
                  </a:lnTo>
                  <a:lnTo>
                    <a:pt x="0" y="5"/>
                  </a:lnTo>
                  <a:lnTo>
                    <a:pt x="0" y="0"/>
                  </a:lnTo>
                  <a:lnTo>
                    <a:pt x="6" y="0"/>
                  </a:lnTo>
                  <a:lnTo>
                    <a:pt x="11" y="0"/>
                  </a:lnTo>
                  <a:lnTo>
                    <a:pt x="16" y="5"/>
                  </a:lnTo>
                  <a:lnTo>
                    <a:pt x="16" y="26"/>
                  </a:lnTo>
                  <a:lnTo>
                    <a:pt x="16" y="51"/>
                  </a:lnTo>
                  <a:lnTo>
                    <a:pt x="16" y="72"/>
                  </a:lnTo>
                  <a:lnTo>
                    <a:pt x="16" y="92"/>
                  </a:lnTo>
                  <a:lnTo>
                    <a:pt x="16" y="108"/>
                  </a:lnTo>
                  <a:lnTo>
                    <a:pt x="16" y="123"/>
                  </a:lnTo>
                  <a:lnTo>
                    <a:pt x="16" y="139"/>
                  </a:lnTo>
                  <a:lnTo>
                    <a:pt x="16" y="154"/>
                  </a:lnTo>
                  <a:lnTo>
                    <a:pt x="16" y="164"/>
                  </a:lnTo>
                  <a:lnTo>
                    <a:pt x="16" y="175"/>
                  </a:lnTo>
                  <a:lnTo>
                    <a:pt x="16" y="185"/>
                  </a:lnTo>
                  <a:lnTo>
                    <a:pt x="16" y="190"/>
                  </a:lnTo>
                  <a:lnTo>
                    <a:pt x="16" y="195"/>
                  </a:lnTo>
                  <a:lnTo>
                    <a:pt x="16" y="200"/>
                  </a:lnTo>
                  <a:lnTo>
                    <a:pt x="16" y="205"/>
                  </a:lnTo>
                  <a:lnTo>
                    <a:pt x="16" y="211"/>
                  </a:lnTo>
                  <a:lnTo>
                    <a:pt x="11" y="211"/>
                  </a:lnTo>
                  <a:lnTo>
                    <a:pt x="6" y="205"/>
                  </a:lnTo>
                  <a:lnTo>
                    <a:pt x="0" y="195"/>
                  </a:lnTo>
                  <a:lnTo>
                    <a:pt x="0" y="190"/>
                  </a:lnTo>
                  <a:lnTo>
                    <a:pt x="0" y="185"/>
                  </a:lnTo>
                  <a:lnTo>
                    <a:pt x="0" y="175"/>
                  </a:lnTo>
                  <a:lnTo>
                    <a:pt x="0" y="169"/>
                  </a:lnTo>
                  <a:lnTo>
                    <a:pt x="6" y="164"/>
                  </a:lnTo>
                  <a:lnTo>
                    <a:pt x="6" y="159"/>
                  </a:lnTo>
                  <a:lnTo>
                    <a:pt x="6" y="149"/>
                  </a:lnTo>
                  <a:lnTo>
                    <a:pt x="6" y="144"/>
                  </a:lnTo>
                  <a:lnTo>
                    <a:pt x="6" y="133"/>
                  </a:lnTo>
                  <a:lnTo>
                    <a:pt x="6" y="123"/>
                  </a:lnTo>
                  <a:lnTo>
                    <a:pt x="6" y="113"/>
                  </a:lnTo>
                  <a:lnTo>
                    <a:pt x="6" y="103"/>
                  </a:lnTo>
                  <a:lnTo>
                    <a:pt x="6" y="87"/>
                  </a:lnTo>
                  <a:lnTo>
                    <a:pt x="6" y="77"/>
                  </a:lnTo>
                  <a:lnTo>
                    <a:pt x="6" y="67"/>
                  </a:lnTo>
                  <a:lnTo>
                    <a:pt x="6" y="56"/>
                  </a:lnTo>
                  <a:lnTo>
                    <a:pt x="6" y="51"/>
                  </a:lnTo>
                  <a:lnTo>
                    <a:pt x="6" y="46"/>
                  </a:lnTo>
                  <a:lnTo>
                    <a:pt x="6" y="41"/>
                  </a:lnTo>
                  <a:lnTo>
                    <a:pt x="0" y="36"/>
                  </a:lnTo>
                  <a:lnTo>
                    <a:pt x="0" y="31"/>
                  </a:lnTo>
                  <a:lnTo>
                    <a:pt x="0" y="26"/>
                  </a:lnTo>
                  <a:lnTo>
                    <a:pt x="0" y="15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35" name="Freeform 59"/>
            <p:cNvSpPr>
              <a:spLocks/>
            </p:cNvSpPr>
            <p:nvPr/>
          </p:nvSpPr>
          <p:spPr bwMode="auto">
            <a:xfrm>
              <a:off x="3238508" y="1701007"/>
              <a:ext cx="123825" cy="358775"/>
            </a:xfrm>
            <a:custGeom>
              <a:avLst/>
              <a:gdLst>
                <a:gd name="T0" fmla="*/ 74612 w 78"/>
                <a:gd name="T1" fmla="*/ 0 h 226"/>
                <a:gd name="T2" fmla="*/ 82550 w 78"/>
                <a:gd name="T3" fmla="*/ 0 h 226"/>
                <a:gd name="T4" fmla="*/ 90487 w 78"/>
                <a:gd name="T5" fmla="*/ 7938 h 226"/>
                <a:gd name="T6" fmla="*/ 107950 w 78"/>
                <a:gd name="T7" fmla="*/ 15875 h 226"/>
                <a:gd name="T8" fmla="*/ 123825 w 78"/>
                <a:gd name="T9" fmla="*/ 23812 h 226"/>
                <a:gd name="T10" fmla="*/ 123825 w 78"/>
                <a:gd name="T11" fmla="*/ 31750 h 226"/>
                <a:gd name="T12" fmla="*/ 115888 w 78"/>
                <a:gd name="T13" fmla="*/ 39688 h 226"/>
                <a:gd name="T14" fmla="*/ 115888 w 78"/>
                <a:gd name="T15" fmla="*/ 65088 h 226"/>
                <a:gd name="T16" fmla="*/ 107950 w 78"/>
                <a:gd name="T17" fmla="*/ 96837 h 226"/>
                <a:gd name="T18" fmla="*/ 107950 w 78"/>
                <a:gd name="T19" fmla="*/ 146050 h 226"/>
                <a:gd name="T20" fmla="*/ 107950 w 78"/>
                <a:gd name="T21" fmla="*/ 211138 h 226"/>
                <a:gd name="T22" fmla="*/ 107950 w 78"/>
                <a:gd name="T23" fmla="*/ 268288 h 226"/>
                <a:gd name="T24" fmla="*/ 107950 w 78"/>
                <a:gd name="T25" fmla="*/ 309563 h 226"/>
                <a:gd name="T26" fmla="*/ 107950 w 78"/>
                <a:gd name="T27" fmla="*/ 333375 h 226"/>
                <a:gd name="T28" fmla="*/ 100012 w 78"/>
                <a:gd name="T29" fmla="*/ 350838 h 226"/>
                <a:gd name="T30" fmla="*/ 100012 w 78"/>
                <a:gd name="T31" fmla="*/ 358775 h 226"/>
                <a:gd name="T32" fmla="*/ 90487 w 78"/>
                <a:gd name="T33" fmla="*/ 358775 h 226"/>
                <a:gd name="T34" fmla="*/ 90487 w 78"/>
                <a:gd name="T35" fmla="*/ 350838 h 226"/>
                <a:gd name="T36" fmla="*/ 82550 w 78"/>
                <a:gd name="T37" fmla="*/ 341313 h 226"/>
                <a:gd name="T38" fmla="*/ 82550 w 78"/>
                <a:gd name="T39" fmla="*/ 325438 h 226"/>
                <a:gd name="T40" fmla="*/ 82550 w 78"/>
                <a:gd name="T41" fmla="*/ 309563 h 226"/>
                <a:gd name="T42" fmla="*/ 82550 w 78"/>
                <a:gd name="T43" fmla="*/ 284163 h 226"/>
                <a:gd name="T44" fmla="*/ 82550 w 78"/>
                <a:gd name="T45" fmla="*/ 252413 h 226"/>
                <a:gd name="T46" fmla="*/ 82550 w 78"/>
                <a:gd name="T47" fmla="*/ 219075 h 226"/>
                <a:gd name="T48" fmla="*/ 82550 w 78"/>
                <a:gd name="T49" fmla="*/ 146050 h 226"/>
                <a:gd name="T50" fmla="*/ 82550 w 78"/>
                <a:gd name="T51" fmla="*/ 88900 h 226"/>
                <a:gd name="T52" fmla="*/ 82550 w 78"/>
                <a:gd name="T53" fmla="*/ 47625 h 226"/>
                <a:gd name="T54" fmla="*/ 82550 w 78"/>
                <a:gd name="T55" fmla="*/ 31750 h 226"/>
                <a:gd name="T56" fmla="*/ 74612 w 78"/>
                <a:gd name="T57" fmla="*/ 31750 h 226"/>
                <a:gd name="T58" fmla="*/ 49212 w 78"/>
                <a:gd name="T59" fmla="*/ 31750 h 226"/>
                <a:gd name="T60" fmla="*/ 0 w 78"/>
                <a:gd name="T61" fmla="*/ 39688 h 226"/>
                <a:gd name="T62" fmla="*/ 15875 w 78"/>
                <a:gd name="T63" fmla="*/ 23812 h 226"/>
                <a:gd name="T64" fmla="*/ 49212 w 78"/>
                <a:gd name="T65" fmla="*/ 15875 h 226"/>
                <a:gd name="T66" fmla="*/ 66675 w 78"/>
                <a:gd name="T67" fmla="*/ 7938 h 226"/>
                <a:gd name="T68" fmla="*/ 66675 w 78"/>
                <a:gd name="T69" fmla="*/ 7938 h 22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w 78"/>
                <a:gd name="T106" fmla="*/ 0 h 226"/>
                <a:gd name="T107" fmla="*/ 78 w 78"/>
                <a:gd name="T108" fmla="*/ 226 h 226"/>
              </a:gdLst>
              <a:ahLst/>
              <a:cxnLst>
                <a:cxn ang="T70">
                  <a:pos x="T0" y="T1"/>
                </a:cxn>
                <a:cxn ang="T71">
                  <a:pos x="T2" y="T3"/>
                </a:cxn>
                <a:cxn ang="T72">
                  <a:pos x="T4" y="T5"/>
                </a:cxn>
                <a:cxn ang="T73">
                  <a:pos x="T6" y="T7"/>
                </a:cxn>
                <a:cxn ang="T74">
                  <a:pos x="T8" y="T9"/>
                </a:cxn>
                <a:cxn ang="T75">
                  <a:pos x="T10" y="T11"/>
                </a:cxn>
                <a:cxn ang="T76">
                  <a:pos x="T12" y="T13"/>
                </a:cxn>
                <a:cxn ang="T77">
                  <a:pos x="T14" y="T15"/>
                </a:cxn>
                <a:cxn ang="T78">
                  <a:pos x="T16" y="T17"/>
                </a:cxn>
                <a:cxn ang="T79">
                  <a:pos x="T18" y="T19"/>
                </a:cxn>
                <a:cxn ang="T80">
                  <a:pos x="T20" y="T21"/>
                </a:cxn>
                <a:cxn ang="T81">
                  <a:pos x="T22" y="T23"/>
                </a:cxn>
                <a:cxn ang="T82">
                  <a:pos x="T24" y="T25"/>
                </a:cxn>
                <a:cxn ang="T83">
                  <a:pos x="T26" y="T27"/>
                </a:cxn>
                <a:cxn ang="T84">
                  <a:pos x="T28" y="T29"/>
                </a:cxn>
                <a:cxn ang="T85">
                  <a:pos x="T30" y="T31"/>
                </a:cxn>
                <a:cxn ang="T86">
                  <a:pos x="T32" y="T33"/>
                </a:cxn>
                <a:cxn ang="T87">
                  <a:pos x="T34" y="T35"/>
                </a:cxn>
                <a:cxn ang="T88">
                  <a:pos x="T36" y="T37"/>
                </a:cxn>
                <a:cxn ang="T89">
                  <a:pos x="T38" y="T39"/>
                </a:cxn>
                <a:cxn ang="T90">
                  <a:pos x="T40" y="T41"/>
                </a:cxn>
                <a:cxn ang="T91">
                  <a:pos x="T42" y="T43"/>
                </a:cxn>
                <a:cxn ang="T92">
                  <a:pos x="T44" y="T45"/>
                </a:cxn>
                <a:cxn ang="T93">
                  <a:pos x="T46" y="T47"/>
                </a:cxn>
                <a:cxn ang="T94">
                  <a:pos x="T48" y="T49"/>
                </a:cxn>
                <a:cxn ang="T95">
                  <a:pos x="T50" y="T51"/>
                </a:cxn>
                <a:cxn ang="T96">
                  <a:pos x="T52" y="T53"/>
                </a:cxn>
                <a:cxn ang="T97">
                  <a:pos x="T54" y="T55"/>
                </a:cxn>
                <a:cxn ang="T98">
                  <a:pos x="T56" y="T57"/>
                </a:cxn>
                <a:cxn ang="T99">
                  <a:pos x="T58" y="T59"/>
                </a:cxn>
                <a:cxn ang="T100">
                  <a:pos x="T60" y="T61"/>
                </a:cxn>
                <a:cxn ang="T101">
                  <a:pos x="T62" y="T63"/>
                </a:cxn>
                <a:cxn ang="T102">
                  <a:pos x="T64" y="T65"/>
                </a:cxn>
                <a:cxn ang="T103">
                  <a:pos x="T66" y="T67"/>
                </a:cxn>
                <a:cxn ang="T104">
                  <a:pos x="T68" y="T69"/>
                </a:cxn>
              </a:cxnLst>
              <a:rect l="T105" t="T106" r="T107" b="T108"/>
              <a:pathLst>
                <a:path w="78" h="226">
                  <a:moveTo>
                    <a:pt x="42" y="5"/>
                  </a:moveTo>
                  <a:lnTo>
                    <a:pt x="47" y="0"/>
                  </a:lnTo>
                  <a:lnTo>
                    <a:pt x="52" y="0"/>
                  </a:lnTo>
                  <a:lnTo>
                    <a:pt x="57" y="5"/>
                  </a:lnTo>
                  <a:lnTo>
                    <a:pt x="63" y="5"/>
                  </a:lnTo>
                  <a:lnTo>
                    <a:pt x="68" y="10"/>
                  </a:lnTo>
                  <a:lnTo>
                    <a:pt x="73" y="15"/>
                  </a:lnTo>
                  <a:lnTo>
                    <a:pt x="78" y="15"/>
                  </a:lnTo>
                  <a:lnTo>
                    <a:pt x="78" y="20"/>
                  </a:lnTo>
                  <a:lnTo>
                    <a:pt x="73" y="25"/>
                  </a:lnTo>
                  <a:lnTo>
                    <a:pt x="73" y="30"/>
                  </a:lnTo>
                  <a:lnTo>
                    <a:pt x="73" y="41"/>
                  </a:lnTo>
                  <a:lnTo>
                    <a:pt x="73" y="46"/>
                  </a:lnTo>
                  <a:lnTo>
                    <a:pt x="68" y="61"/>
                  </a:lnTo>
                  <a:lnTo>
                    <a:pt x="68" y="77"/>
                  </a:lnTo>
                  <a:lnTo>
                    <a:pt x="68" y="92"/>
                  </a:lnTo>
                  <a:lnTo>
                    <a:pt x="68" y="113"/>
                  </a:lnTo>
                  <a:lnTo>
                    <a:pt x="68" y="133"/>
                  </a:lnTo>
                  <a:lnTo>
                    <a:pt x="68" y="154"/>
                  </a:lnTo>
                  <a:lnTo>
                    <a:pt x="68" y="169"/>
                  </a:lnTo>
                  <a:lnTo>
                    <a:pt x="68" y="179"/>
                  </a:lnTo>
                  <a:lnTo>
                    <a:pt x="68" y="195"/>
                  </a:lnTo>
                  <a:lnTo>
                    <a:pt x="68" y="200"/>
                  </a:lnTo>
                  <a:lnTo>
                    <a:pt x="68" y="210"/>
                  </a:lnTo>
                  <a:lnTo>
                    <a:pt x="68" y="215"/>
                  </a:lnTo>
                  <a:lnTo>
                    <a:pt x="63" y="221"/>
                  </a:lnTo>
                  <a:lnTo>
                    <a:pt x="63" y="226"/>
                  </a:lnTo>
                  <a:lnTo>
                    <a:pt x="57" y="226"/>
                  </a:lnTo>
                  <a:lnTo>
                    <a:pt x="57" y="221"/>
                  </a:lnTo>
                  <a:lnTo>
                    <a:pt x="52" y="221"/>
                  </a:lnTo>
                  <a:lnTo>
                    <a:pt x="52" y="215"/>
                  </a:lnTo>
                  <a:lnTo>
                    <a:pt x="52" y="210"/>
                  </a:lnTo>
                  <a:lnTo>
                    <a:pt x="52" y="205"/>
                  </a:lnTo>
                  <a:lnTo>
                    <a:pt x="52" y="200"/>
                  </a:lnTo>
                  <a:lnTo>
                    <a:pt x="52" y="195"/>
                  </a:lnTo>
                  <a:lnTo>
                    <a:pt x="52" y="185"/>
                  </a:lnTo>
                  <a:lnTo>
                    <a:pt x="52" y="179"/>
                  </a:lnTo>
                  <a:lnTo>
                    <a:pt x="52" y="169"/>
                  </a:lnTo>
                  <a:lnTo>
                    <a:pt x="52" y="159"/>
                  </a:lnTo>
                  <a:lnTo>
                    <a:pt x="52" y="149"/>
                  </a:lnTo>
                  <a:lnTo>
                    <a:pt x="52" y="138"/>
                  </a:lnTo>
                  <a:lnTo>
                    <a:pt x="52" y="113"/>
                  </a:lnTo>
                  <a:lnTo>
                    <a:pt x="52" y="92"/>
                  </a:lnTo>
                  <a:lnTo>
                    <a:pt x="52" y="72"/>
                  </a:lnTo>
                  <a:lnTo>
                    <a:pt x="52" y="56"/>
                  </a:lnTo>
                  <a:lnTo>
                    <a:pt x="52" y="41"/>
                  </a:lnTo>
                  <a:lnTo>
                    <a:pt x="52" y="30"/>
                  </a:lnTo>
                  <a:lnTo>
                    <a:pt x="52" y="20"/>
                  </a:lnTo>
                  <a:lnTo>
                    <a:pt x="47" y="20"/>
                  </a:lnTo>
                  <a:lnTo>
                    <a:pt x="36" y="20"/>
                  </a:lnTo>
                  <a:lnTo>
                    <a:pt x="31" y="20"/>
                  </a:lnTo>
                  <a:lnTo>
                    <a:pt x="15" y="25"/>
                  </a:lnTo>
                  <a:lnTo>
                    <a:pt x="0" y="25"/>
                  </a:lnTo>
                  <a:lnTo>
                    <a:pt x="0" y="15"/>
                  </a:lnTo>
                  <a:lnTo>
                    <a:pt x="10" y="15"/>
                  </a:lnTo>
                  <a:lnTo>
                    <a:pt x="26" y="10"/>
                  </a:lnTo>
                  <a:lnTo>
                    <a:pt x="31" y="10"/>
                  </a:lnTo>
                  <a:lnTo>
                    <a:pt x="36" y="5"/>
                  </a:lnTo>
                  <a:lnTo>
                    <a:pt x="42" y="5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36" name="Freeform 60"/>
            <p:cNvSpPr>
              <a:spLocks/>
            </p:cNvSpPr>
            <p:nvPr/>
          </p:nvSpPr>
          <p:spPr bwMode="auto">
            <a:xfrm>
              <a:off x="3254383" y="1805782"/>
              <a:ext cx="50800" cy="33337"/>
            </a:xfrm>
            <a:custGeom>
              <a:avLst/>
              <a:gdLst>
                <a:gd name="T0" fmla="*/ 50800 w 32"/>
                <a:gd name="T1" fmla="*/ 17462 h 21"/>
                <a:gd name="T2" fmla="*/ 50800 w 32"/>
                <a:gd name="T3" fmla="*/ 25400 h 21"/>
                <a:gd name="T4" fmla="*/ 41275 w 32"/>
                <a:gd name="T5" fmla="*/ 25400 h 21"/>
                <a:gd name="T6" fmla="*/ 33337 w 32"/>
                <a:gd name="T7" fmla="*/ 25400 h 21"/>
                <a:gd name="T8" fmla="*/ 25400 w 32"/>
                <a:gd name="T9" fmla="*/ 33337 h 21"/>
                <a:gd name="T10" fmla="*/ 7937 w 32"/>
                <a:gd name="T11" fmla="*/ 33337 h 21"/>
                <a:gd name="T12" fmla="*/ 0 w 32"/>
                <a:gd name="T13" fmla="*/ 33337 h 21"/>
                <a:gd name="T14" fmla="*/ 0 w 32"/>
                <a:gd name="T15" fmla="*/ 9525 h 21"/>
                <a:gd name="T16" fmla="*/ 17462 w 32"/>
                <a:gd name="T17" fmla="*/ 9525 h 21"/>
                <a:gd name="T18" fmla="*/ 25400 w 32"/>
                <a:gd name="T19" fmla="*/ 9525 h 21"/>
                <a:gd name="T20" fmla="*/ 25400 w 32"/>
                <a:gd name="T21" fmla="*/ 9525 h 21"/>
                <a:gd name="T22" fmla="*/ 41275 w 32"/>
                <a:gd name="T23" fmla="*/ 0 h 21"/>
                <a:gd name="T24" fmla="*/ 50800 w 32"/>
                <a:gd name="T25" fmla="*/ 9525 h 21"/>
                <a:gd name="T26" fmla="*/ 50800 w 32"/>
                <a:gd name="T27" fmla="*/ 9525 h 21"/>
                <a:gd name="T28" fmla="*/ 50800 w 32"/>
                <a:gd name="T29" fmla="*/ 17462 h 21"/>
                <a:gd name="T30" fmla="*/ 50800 w 32"/>
                <a:gd name="T31" fmla="*/ 17462 h 21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w 32"/>
                <a:gd name="T49" fmla="*/ 0 h 21"/>
                <a:gd name="T50" fmla="*/ 32 w 32"/>
                <a:gd name="T51" fmla="*/ 21 h 21"/>
              </a:gdLst>
              <a:ahLst/>
              <a:cxnLst>
                <a:cxn ang="T32">
                  <a:pos x="T0" y="T1"/>
                </a:cxn>
                <a:cxn ang="T33">
                  <a:pos x="T2" y="T3"/>
                </a:cxn>
                <a:cxn ang="T34">
                  <a:pos x="T4" y="T5"/>
                </a:cxn>
                <a:cxn ang="T35">
                  <a:pos x="T6" y="T7"/>
                </a:cxn>
                <a:cxn ang="T36">
                  <a:pos x="T8" y="T9"/>
                </a:cxn>
                <a:cxn ang="T37">
                  <a:pos x="T10" y="T11"/>
                </a:cxn>
                <a:cxn ang="T38">
                  <a:pos x="T12" y="T13"/>
                </a:cxn>
                <a:cxn ang="T39">
                  <a:pos x="T14" y="T15"/>
                </a:cxn>
                <a:cxn ang="T40">
                  <a:pos x="T16" y="T17"/>
                </a:cxn>
                <a:cxn ang="T41">
                  <a:pos x="T18" y="T19"/>
                </a:cxn>
                <a:cxn ang="T42">
                  <a:pos x="T20" y="T21"/>
                </a:cxn>
                <a:cxn ang="T43">
                  <a:pos x="T22" y="T23"/>
                </a:cxn>
                <a:cxn ang="T44">
                  <a:pos x="T24" y="T25"/>
                </a:cxn>
                <a:cxn ang="T45">
                  <a:pos x="T26" y="T27"/>
                </a:cxn>
                <a:cxn ang="T46">
                  <a:pos x="T28" y="T29"/>
                </a:cxn>
                <a:cxn ang="T47">
                  <a:pos x="T30" y="T31"/>
                </a:cxn>
              </a:cxnLst>
              <a:rect l="T48" t="T49" r="T50" b="T51"/>
              <a:pathLst>
                <a:path w="32" h="21">
                  <a:moveTo>
                    <a:pt x="32" y="11"/>
                  </a:moveTo>
                  <a:lnTo>
                    <a:pt x="32" y="16"/>
                  </a:lnTo>
                  <a:lnTo>
                    <a:pt x="26" y="16"/>
                  </a:lnTo>
                  <a:lnTo>
                    <a:pt x="21" y="16"/>
                  </a:lnTo>
                  <a:lnTo>
                    <a:pt x="16" y="21"/>
                  </a:lnTo>
                  <a:lnTo>
                    <a:pt x="5" y="21"/>
                  </a:lnTo>
                  <a:lnTo>
                    <a:pt x="0" y="21"/>
                  </a:lnTo>
                  <a:lnTo>
                    <a:pt x="0" y="6"/>
                  </a:lnTo>
                  <a:lnTo>
                    <a:pt x="11" y="6"/>
                  </a:lnTo>
                  <a:lnTo>
                    <a:pt x="16" y="6"/>
                  </a:lnTo>
                  <a:lnTo>
                    <a:pt x="26" y="0"/>
                  </a:lnTo>
                  <a:lnTo>
                    <a:pt x="32" y="6"/>
                  </a:lnTo>
                  <a:lnTo>
                    <a:pt x="32" y="11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37" name="Freeform 61"/>
            <p:cNvSpPr>
              <a:spLocks/>
            </p:cNvSpPr>
            <p:nvPr/>
          </p:nvSpPr>
          <p:spPr bwMode="auto">
            <a:xfrm>
              <a:off x="3246445" y="1896270"/>
              <a:ext cx="66675" cy="23812"/>
            </a:xfrm>
            <a:custGeom>
              <a:avLst/>
              <a:gdLst>
                <a:gd name="T0" fmla="*/ 0 w 42"/>
                <a:gd name="T1" fmla="*/ 7937 h 15"/>
                <a:gd name="T2" fmla="*/ 15875 w 42"/>
                <a:gd name="T3" fmla="*/ 0 h 15"/>
                <a:gd name="T4" fmla="*/ 25400 w 42"/>
                <a:gd name="T5" fmla="*/ 0 h 15"/>
                <a:gd name="T6" fmla="*/ 33338 w 42"/>
                <a:gd name="T7" fmla="*/ 0 h 15"/>
                <a:gd name="T8" fmla="*/ 41275 w 42"/>
                <a:gd name="T9" fmla="*/ 0 h 15"/>
                <a:gd name="T10" fmla="*/ 49212 w 42"/>
                <a:gd name="T11" fmla="*/ 0 h 15"/>
                <a:gd name="T12" fmla="*/ 49212 w 42"/>
                <a:gd name="T13" fmla="*/ 0 h 15"/>
                <a:gd name="T14" fmla="*/ 58738 w 42"/>
                <a:gd name="T15" fmla="*/ 0 h 15"/>
                <a:gd name="T16" fmla="*/ 58738 w 42"/>
                <a:gd name="T17" fmla="*/ 7937 h 15"/>
                <a:gd name="T18" fmla="*/ 66675 w 42"/>
                <a:gd name="T19" fmla="*/ 7937 h 15"/>
                <a:gd name="T20" fmla="*/ 58738 w 42"/>
                <a:gd name="T21" fmla="*/ 15875 h 15"/>
                <a:gd name="T22" fmla="*/ 58738 w 42"/>
                <a:gd name="T23" fmla="*/ 15875 h 15"/>
                <a:gd name="T24" fmla="*/ 49212 w 42"/>
                <a:gd name="T25" fmla="*/ 15875 h 15"/>
                <a:gd name="T26" fmla="*/ 41275 w 42"/>
                <a:gd name="T27" fmla="*/ 23812 h 15"/>
                <a:gd name="T28" fmla="*/ 25400 w 42"/>
                <a:gd name="T29" fmla="*/ 23812 h 15"/>
                <a:gd name="T30" fmla="*/ 0 w 42"/>
                <a:gd name="T31" fmla="*/ 23812 h 15"/>
                <a:gd name="T32" fmla="*/ 0 w 42"/>
                <a:gd name="T33" fmla="*/ 7937 h 15"/>
                <a:gd name="T34" fmla="*/ 0 w 42"/>
                <a:gd name="T35" fmla="*/ 7937 h 15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42"/>
                <a:gd name="T55" fmla="*/ 0 h 15"/>
                <a:gd name="T56" fmla="*/ 42 w 42"/>
                <a:gd name="T57" fmla="*/ 15 h 15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42" h="15">
                  <a:moveTo>
                    <a:pt x="0" y="5"/>
                  </a:moveTo>
                  <a:lnTo>
                    <a:pt x="10" y="0"/>
                  </a:lnTo>
                  <a:lnTo>
                    <a:pt x="16" y="0"/>
                  </a:lnTo>
                  <a:lnTo>
                    <a:pt x="21" y="0"/>
                  </a:lnTo>
                  <a:lnTo>
                    <a:pt x="26" y="0"/>
                  </a:lnTo>
                  <a:lnTo>
                    <a:pt x="31" y="0"/>
                  </a:lnTo>
                  <a:lnTo>
                    <a:pt x="37" y="0"/>
                  </a:lnTo>
                  <a:lnTo>
                    <a:pt x="37" y="5"/>
                  </a:lnTo>
                  <a:lnTo>
                    <a:pt x="42" y="5"/>
                  </a:lnTo>
                  <a:lnTo>
                    <a:pt x="37" y="10"/>
                  </a:lnTo>
                  <a:lnTo>
                    <a:pt x="31" y="10"/>
                  </a:lnTo>
                  <a:lnTo>
                    <a:pt x="26" y="15"/>
                  </a:lnTo>
                  <a:lnTo>
                    <a:pt x="16" y="15"/>
                  </a:lnTo>
                  <a:lnTo>
                    <a:pt x="0" y="15"/>
                  </a:lnTo>
                  <a:lnTo>
                    <a:pt x="0" y="5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38" name="Freeform 62"/>
            <p:cNvSpPr>
              <a:spLocks/>
            </p:cNvSpPr>
            <p:nvPr/>
          </p:nvSpPr>
          <p:spPr bwMode="auto">
            <a:xfrm>
              <a:off x="3246445" y="1994695"/>
              <a:ext cx="92075" cy="23812"/>
            </a:xfrm>
            <a:custGeom>
              <a:avLst/>
              <a:gdLst>
                <a:gd name="T0" fmla="*/ 0 w 58"/>
                <a:gd name="T1" fmla="*/ 23812 h 15"/>
                <a:gd name="T2" fmla="*/ 0 w 58"/>
                <a:gd name="T3" fmla="*/ 7937 h 15"/>
                <a:gd name="T4" fmla="*/ 15875 w 58"/>
                <a:gd name="T5" fmla="*/ 7937 h 15"/>
                <a:gd name="T6" fmla="*/ 33338 w 58"/>
                <a:gd name="T7" fmla="*/ 0 h 15"/>
                <a:gd name="T8" fmla="*/ 41275 w 58"/>
                <a:gd name="T9" fmla="*/ 0 h 15"/>
                <a:gd name="T10" fmla="*/ 49212 w 58"/>
                <a:gd name="T11" fmla="*/ 0 h 15"/>
                <a:gd name="T12" fmla="*/ 66675 w 58"/>
                <a:gd name="T13" fmla="*/ 0 h 15"/>
                <a:gd name="T14" fmla="*/ 92075 w 58"/>
                <a:gd name="T15" fmla="*/ 0 h 15"/>
                <a:gd name="T16" fmla="*/ 92075 w 58"/>
                <a:gd name="T17" fmla="*/ 15875 h 15"/>
                <a:gd name="T18" fmla="*/ 82550 w 58"/>
                <a:gd name="T19" fmla="*/ 15875 h 15"/>
                <a:gd name="T20" fmla="*/ 82550 w 58"/>
                <a:gd name="T21" fmla="*/ 23812 h 15"/>
                <a:gd name="T22" fmla="*/ 74613 w 58"/>
                <a:gd name="T23" fmla="*/ 23812 h 15"/>
                <a:gd name="T24" fmla="*/ 66675 w 58"/>
                <a:gd name="T25" fmla="*/ 23812 h 15"/>
                <a:gd name="T26" fmla="*/ 49212 w 58"/>
                <a:gd name="T27" fmla="*/ 23812 h 15"/>
                <a:gd name="T28" fmla="*/ 33338 w 58"/>
                <a:gd name="T29" fmla="*/ 23812 h 15"/>
                <a:gd name="T30" fmla="*/ 15875 w 58"/>
                <a:gd name="T31" fmla="*/ 23812 h 15"/>
                <a:gd name="T32" fmla="*/ 0 w 58"/>
                <a:gd name="T33" fmla="*/ 23812 h 15"/>
                <a:gd name="T34" fmla="*/ 0 w 58"/>
                <a:gd name="T35" fmla="*/ 23812 h 15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58"/>
                <a:gd name="T55" fmla="*/ 0 h 15"/>
                <a:gd name="T56" fmla="*/ 58 w 58"/>
                <a:gd name="T57" fmla="*/ 15 h 15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58" h="15">
                  <a:moveTo>
                    <a:pt x="0" y="15"/>
                  </a:moveTo>
                  <a:lnTo>
                    <a:pt x="0" y="5"/>
                  </a:lnTo>
                  <a:lnTo>
                    <a:pt x="10" y="5"/>
                  </a:lnTo>
                  <a:lnTo>
                    <a:pt x="21" y="0"/>
                  </a:lnTo>
                  <a:lnTo>
                    <a:pt x="26" y="0"/>
                  </a:lnTo>
                  <a:lnTo>
                    <a:pt x="31" y="0"/>
                  </a:lnTo>
                  <a:lnTo>
                    <a:pt x="42" y="0"/>
                  </a:lnTo>
                  <a:lnTo>
                    <a:pt x="58" y="0"/>
                  </a:lnTo>
                  <a:lnTo>
                    <a:pt x="58" y="10"/>
                  </a:lnTo>
                  <a:lnTo>
                    <a:pt x="52" y="10"/>
                  </a:lnTo>
                  <a:lnTo>
                    <a:pt x="52" y="15"/>
                  </a:lnTo>
                  <a:lnTo>
                    <a:pt x="47" y="15"/>
                  </a:lnTo>
                  <a:lnTo>
                    <a:pt x="42" y="15"/>
                  </a:lnTo>
                  <a:lnTo>
                    <a:pt x="31" y="15"/>
                  </a:lnTo>
                  <a:lnTo>
                    <a:pt x="21" y="15"/>
                  </a:lnTo>
                  <a:lnTo>
                    <a:pt x="10" y="15"/>
                  </a:lnTo>
                  <a:lnTo>
                    <a:pt x="0" y="15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7611" name="组合 110"/>
          <p:cNvGrpSpPr>
            <a:grpSpLocks noChangeAspect="1"/>
          </p:cNvGrpSpPr>
          <p:nvPr/>
        </p:nvGrpSpPr>
        <p:grpSpPr bwMode="auto">
          <a:xfrm>
            <a:off x="7769225" y="5013325"/>
            <a:ext cx="366713" cy="360363"/>
            <a:chOff x="9045575" y="636588"/>
            <a:chExt cx="458788" cy="449262"/>
          </a:xfrm>
        </p:grpSpPr>
        <p:sp>
          <p:nvSpPr>
            <p:cNvPr id="67621" name="Freeform 94"/>
            <p:cNvSpPr>
              <a:spLocks/>
            </p:cNvSpPr>
            <p:nvPr/>
          </p:nvSpPr>
          <p:spPr bwMode="auto">
            <a:xfrm>
              <a:off x="9045575" y="727075"/>
              <a:ext cx="33338" cy="333375"/>
            </a:xfrm>
            <a:custGeom>
              <a:avLst/>
              <a:gdLst>
                <a:gd name="T0" fmla="*/ 7938 w 21"/>
                <a:gd name="T1" fmla="*/ 23812 h 210"/>
                <a:gd name="T2" fmla="*/ 7938 w 21"/>
                <a:gd name="T3" fmla="*/ 15875 h 210"/>
                <a:gd name="T4" fmla="*/ 7938 w 21"/>
                <a:gd name="T5" fmla="*/ 7938 h 210"/>
                <a:gd name="T6" fmla="*/ 7938 w 21"/>
                <a:gd name="T7" fmla="*/ 0 h 210"/>
                <a:gd name="T8" fmla="*/ 7938 w 21"/>
                <a:gd name="T9" fmla="*/ 0 h 210"/>
                <a:gd name="T10" fmla="*/ 17463 w 21"/>
                <a:gd name="T11" fmla="*/ 0 h 210"/>
                <a:gd name="T12" fmla="*/ 17463 w 21"/>
                <a:gd name="T13" fmla="*/ 0 h 210"/>
                <a:gd name="T14" fmla="*/ 25400 w 21"/>
                <a:gd name="T15" fmla="*/ 7938 h 210"/>
                <a:gd name="T16" fmla="*/ 33338 w 21"/>
                <a:gd name="T17" fmla="*/ 7938 h 210"/>
                <a:gd name="T18" fmla="*/ 33338 w 21"/>
                <a:gd name="T19" fmla="*/ 15875 h 210"/>
                <a:gd name="T20" fmla="*/ 33338 w 21"/>
                <a:gd name="T21" fmla="*/ 31750 h 210"/>
                <a:gd name="T22" fmla="*/ 33338 w 21"/>
                <a:gd name="T23" fmla="*/ 47625 h 210"/>
                <a:gd name="T24" fmla="*/ 33338 w 21"/>
                <a:gd name="T25" fmla="*/ 73025 h 210"/>
                <a:gd name="T26" fmla="*/ 33338 w 21"/>
                <a:gd name="T27" fmla="*/ 96837 h 210"/>
                <a:gd name="T28" fmla="*/ 33338 w 21"/>
                <a:gd name="T29" fmla="*/ 122238 h 210"/>
                <a:gd name="T30" fmla="*/ 33338 w 21"/>
                <a:gd name="T31" fmla="*/ 153988 h 210"/>
                <a:gd name="T32" fmla="*/ 33338 w 21"/>
                <a:gd name="T33" fmla="*/ 187325 h 210"/>
                <a:gd name="T34" fmla="*/ 33338 w 21"/>
                <a:gd name="T35" fmla="*/ 219075 h 210"/>
                <a:gd name="T36" fmla="*/ 33338 w 21"/>
                <a:gd name="T37" fmla="*/ 252413 h 210"/>
                <a:gd name="T38" fmla="*/ 25400 w 21"/>
                <a:gd name="T39" fmla="*/ 276225 h 210"/>
                <a:gd name="T40" fmla="*/ 25400 w 21"/>
                <a:gd name="T41" fmla="*/ 301625 h 210"/>
                <a:gd name="T42" fmla="*/ 25400 w 21"/>
                <a:gd name="T43" fmla="*/ 317500 h 210"/>
                <a:gd name="T44" fmla="*/ 25400 w 21"/>
                <a:gd name="T45" fmla="*/ 325438 h 210"/>
                <a:gd name="T46" fmla="*/ 25400 w 21"/>
                <a:gd name="T47" fmla="*/ 333375 h 210"/>
                <a:gd name="T48" fmla="*/ 17463 w 21"/>
                <a:gd name="T49" fmla="*/ 333375 h 210"/>
                <a:gd name="T50" fmla="*/ 17463 w 21"/>
                <a:gd name="T51" fmla="*/ 333375 h 210"/>
                <a:gd name="T52" fmla="*/ 17463 w 21"/>
                <a:gd name="T53" fmla="*/ 333375 h 210"/>
                <a:gd name="T54" fmla="*/ 7938 w 21"/>
                <a:gd name="T55" fmla="*/ 325438 h 210"/>
                <a:gd name="T56" fmla="*/ 7938 w 21"/>
                <a:gd name="T57" fmla="*/ 317500 h 210"/>
                <a:gd name="T58" fmla="*/ 7938 w 21"/>
                <a:gd name="T59" fmla="*/ 301625 h 210"/>
                <a:gd name="T60" fmla="*/ 7938 w 21"/>
                <a:gd name="T61" fmla="*/ 301625 h 210"/>
                <a:gd name="T62" fmla="*/ 7938 w 21"/>
                <a:gd name="T63" fmla="*/ 293688 h 210"/>
                <a:gd name="T64" fmla="*/ 0 w 21"/>
                <a:gd name="T65" fmla="*/ 284163 h 210"/>
                <a:gd name="T66" fmla="*/ 7938 w 21"/>
                <a:gd name="T67" fmla="*/ 284163 h 210"/>
                <a:gd name="T68" fmla="*/ 7938 w 21"/>
                <a:gd name="T69" fmla="*/ 276225 h 210"/>
                <a:gd name="T70" fmla="*/ 7938 w 21"/>
                <a:gd name="T71" fmla="*/ 268288 h 210"/>
                <a:gd name="T72" fmla="*/ 7938 w 21"/>
                <a:gd name="T73" fmla="*/ 252413 h 210"/>
                <a:gd name="T74" fmla="*/ 7938 w 21"/>
                <a:gd name="T75" fmla="*/ 244475 h 210"/>
                <a:gd name="T76" fmla="*/ 7938 w 21"/>
                <a:gd name="T77" fmla="*/ 236538 h 210"/>
                <a:gd name="T78" fmla="*/ 7938 w 21"/>
                <a:gd name="T79" fmla="*/ 219075 h 210"/>
                <a:gd name="T80" fmla="*/ 7938 w 21"/>
                <a:gd name="T81" fmla="*/ 211138 h 210"/>
                <a:gd name="T82" fmla="*/ 7938 w 21"/>
                <a:gd name="T83" fmla="*/ 195262 h 210"/>
                <a:gd name="T84" fmla="*/ 7938 w 21"/>
                <a:gd name="T85" fmla="*/ 169862 h 210"/>
                <a:gd name="T86" fmla="*/ 7938 w 21"/>
                <a:gd name="T87" fmla="*/ 153988 h 210"/>
                <a:gd name="T88" fmla="*/ 7938 w 21"/>
                <a:gd name="T89" fmla="*/ 130175 h 210"/>
                <a:gd name="T90" fmla="*/ 7938 w 21"/>
                <a:gd name="T91" fmla="*/ 104775 h 210"/>
                <a:gd name="T92" fmla="*/ 7938 w 21"/>
                <a:gd name="T93" fmla="*/ 88900 h 210"/>
                <a:gd name="T94" fmla="*/ 7938 w 21"/>
                <a:gd name="T95" fmla="*/ 73025 h 210"/>
                <a:gd name="T96" fmla="*/ 7938 w 21"/>
                <a:gd name="T97" fmla="*/ 57150 h 210"/>
                <a:gd name="T98" fmla="*/ 7938 w 21"/>
                <a:gd name="T99" fmla="*/ 47625 h 210"/>
                <a:gd name="T100" fmla="*/ 7938 w 21"/>
                <a:gd name="T101" fmla="*/ 31750 h 210"/>
                <a:gd name="T102" fmla="*/ 7938 w 21"/>
                <a:gd name="T103" fmla="*/ 23812 h 210"/>
                <a:gd name="T104" fmla="*/ 7938 w 21"/>
                <a:gd name="T105" fmla="*/ 23812 h 210"/>
                <a:gd name="T106" fmla="*/ 7938 w 21"/>
                <a:gd name="T107" fmla="*/ 23812 h 210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w 21"/>
                <a:gd name="T163" fmla="*/ 0 h 210"/>
                <a:gd name="T164" fmla="*/ 21 w 21"/>
                <a:gd name="T165" fmla="*/ 210 h 210"/>
              </a:gdLst>
              <a:ahLst/>
              <a:cxnLst>
                <a:cxn ang="T108">
                  <a:pos x="T0" y="T1"/>
                </a:cxn>
                <a:cxn ang="T109">
                  <a:pos x="T2" y="T3"/>
                </a:cxn>
                <a:cxn ang="T110">
                  <a:pos x="T4" y="T5"/>
                </a:cxn>
                <a:cxn ang="T111">
                  <a:pos x="T6" y="T7"/>
                </a:cxn>
                <a:cxn ang="T112">
                  <a:pos x="T8" y="T9"/>
                </a:cxn>
                <a:cxn ang="T113">
                  <a:pos x="T10" y="T11"/>
                </a:cxn>
                <a:cxn ang="T114">
                  <a:pos x="T12" y="T13"/>
                </a:cxn>
                <a:cxn ang="T115">
                  <a:pos x="T14" y="T15"/>
                </a:cxn>
                <a:cxn ang="T116">
                  <a:pos x="T16" y="T17"/>
                </a:cxn>
                <a:cxn ang="T117">
                  <a:pos x="T18" y="T19"/>
                </a:cxn>
                <a:cxn ang="T118">
                  <a:pos x="T20" y="T21"/>
                </a:cxn>
                <a:cxn ang="T119">
                  <a:pos x="T22" y="T23"/>
                </a:cxn>
                <a:cxn ang="T120">
                  <a:pos x="T24" y="T25"/>
                </a:cxn>
                <a:cxn ang="T121">
                  <a:pos x="T26" y="T27"/>
                </a:cxn>
                <a:cxn ang="T122">
                  <a:pos x="T28" y="T29"/>
                </a:cxn>
                <a:cxn ang="T123">
                  <a:pos x="T30" y="T31"/>
                </a:cxn>
                <a:cxn ang="T124">
                  <a:pos x="T32" y="T33"/>
                </a:cxn>
                <a:cxn ang="T125">
                  <a:pos x="T34" y="T35"/>
                </a:cxn>
                <a:cxn ang="T126">
                  <a:pos x="T36" y="T37"/>
                </a:cxn>
                <a:cxn ang="T127">
                  <a:pos x="T38" y="T39"/>
                </a:cxn>
                <a:cxn ang="T128">
                  <a:pos x="T40" y="T41"/>
                </a:cxn>
                <a:cxn ang="T129">
                  <a:pos x="T42" y="T43"/>
                </a:cxn>
                <a:cxn ang="T130">
                  <a:pos x="T44" y="T45"/>
                </a:cxn>
                <a:cxn ang="T131">
                  <a:pos x="T46" y="T47"/>
                </a:cxn>
                <a:cxn ang="T132">
                  <a:pos x="T48" y="T49"/>
                </a:cxn>
                <a:cxn ang="T133">
                  <a:pos x="T50" y="T51"/>
                </a:cxn>
                <a:cxn ang="T134">
                  <a:pos x="T52" y="T53"/>
                </a:cxn>
                <a:cxn ang="T135">
                  <a:pos x="T54" y="T55"/>
                </a:cxn>
                <a:cxn ang="T136">
                  <a:pos x="T56" y="T57"/>
                </a:cxn>
                <a:cxn ang="T137">
                  <a:pos x="T58" y="T59"/>
                </a:cxn>
                <a:cxn ang="T138">
                  <a:pos x="T60" y="T61"/>
                </a:cxn>
                <a:cxn ang="T139">
                  <a:pos x="T62" y="T63"/>
                </a:cxn>
                <a:cxn ang="T140">
                  <a:pos x="T64" y="T65"/>
                </a:cxn>
                <a:cxn ang="T141">
                  <a:pos x="T66" y="T67"/>
                </a:cxn>
                <a:cxn ang="T142">
                  <a:pos x="T68" y="T69"/>
                </a:cxn>
                <a:cxn ang="T143">
                  <a:pos x="T70" y="T71"/>
                </a:cxn>
                <a:cxn ang="T144">
                  <a:pos x="T72" y="T73"/>
                </a:cxn>
                <a:cxn ang="T145">
                  <a:pos x="T74" y="T75"/>
                </a:cxn>
                <a:cxn ang="T146">
                  <a:pos x="T76" y="T77"/>
                </a:cxn>
                <a:cxn ang="T147">
                  <a:pos x="T78" y="T79"/>
                </a:cxn>
                <a:cxn ang="T148">
                  <a:pos x="T80" y="T81"/>
                </a:cxn>
                <a:cxn ang="T149">
                  <a:pos x="T82" y="T83"/>
                </a:cxn>
                <a:cxn ang="T150">
                  <a:pos x="T84" y="T85"/>
                </a:cxn>
                <a:cxn ang="T151">
                  <a:pos x="T86" y="T87"/>
                </a:cxn>
                <a:cxn ang="T152">
                  <a:pos x="T88" y="T89"/>
                </a:cxn>
                <a:cxn ang="T153">
                  <a:pos x="T90" y="T91"/>
                </a:cxn>
                <a:cxn ang="T154">
                  <a:pos x="T92" y="T93"/>
                </a:cxn>
                <a:cxn ang="T155">
                  <a:pos x="T94" y="T95"/>
                </a:cxn>
                <a:cxn ang="T156">
                  <a:pos x="T96" y="T97"/>
                </a:cxn>
                <a:cxn ang="T157">
                  <a:pos x="T98" y="T99"/>
                </a:cxn>
                <a:cxn ang="T158">
                  <a:pos x="T100" y="T101"/>
                </a:cxn>
                <a:cxn ang="T159">
                  <a:pos x="T102" y="T103"/>
                </a:cxn>
                <a:cxn ang="T160">
                  <a:pos x="T104" y="T105"/>
                </a:cxn>
                <a:cxn ang="T161">
                  <a:pos x="T106" y="T107"/>
                </a:cxn>
              </a:cxnLst>
              <a:rect l="T162" t="T163" r="T164" b="T165"/>
              <a:pathLst>
                <a:path w="21" h="210">
                  <a:moveTo>
                    <a:pt x="5" y="15"/>
                  </a:moveTo>
                  <a:lnTo>
                    <a:pt x="5" y="10"/>
                  </a:lnTo>
                  <a:lnTo>
                    <a:pt x="5" y="5"/>
                  </a:lnTo>
                  <a:lnTo>
                    <a:pt x="5" y="0"/>
                  </a:lnTo>
                  <a:lnTo>
                    <a:pt x="11" y="0"/>
                  </a:lnTo>
                  <a:lnTo>
                    <a:pt x="16" y="5"/>
                  </a:lnTo>
                  <a:lnTo>
                    <a:pt x="21" y="5"/>
                  </a:lnTo>
                  <a:lnTo>
                    <a:pt x="21" y="10"/>
                  </a:lnTo>
                  <a:lnTo>
                    <a:pt x="21" y="20"/>
                  </a:lnTo>
                  <a:lnTo>
                    <a:pt x="21" y="30"/>
                  </a:lnTo>
                  <a:lnTo>
                    <a:pt x="21" y="46"/>
                  </a:lnTo>
                  <a:lnTo>
                    <a:pt x="21" y="61"/>
                  </a:lnTo>
                  <a:lnTo>
                    <a:pt x="21" y="77"/>
                  </a:lnTo>
                  <a:lnTo>
                    <a:pt x="21" y="97"/>
                  </a:lnTo>
                  <a:lnTo>
                    <a:pt x="21" y="118"/>
                  </a:lnTo>
                  <a:lnTo>
                    <a:pt x="21" y="138"/>
                  </a:lnTo>
                  <a:lnTo>
                    <a:pt x="21" y="159"/>
                  </a:lnTo>
                  <a:lnTo>
                    <a:pt x="16" y="174"/>
                  </a:lnTo>
                  <a:lnTo>
                    <a:pt x="16" y="190"/>
                  </a:lnTo>
                  <a:lnTo>
                    <a:pt x="16" y="200"/>
                  </a:lnTo>
                  <a:lnTo>
                    <a:pt x="16" y="205"/>
                  </a:lnTo>
                  <a:lnTo>
                    <a:pt x="16" y="210"/>
                  </a:lnTo>
                  <a:lnTo>
                    <a:pt x="11" y="210"/>
                  </a:lnTo>
                  <a:lnTo>
                    <a:pt x="5" y="205"/>
                  </a:lnTo>
                  <a:lnTo>
                    <a:pt x="5" y="200"/>
                  </a:lnTo>
                  <a:lnTo>
                    <a:pt x="5" y="190"/>
                  </a:lnTo>
                  <a:lnTo>
                    <a:pt x="5" y="185"/>
                  </a:lnTo>
                  <a:lnTo>
                    <a:pt x="0" y="179"/>
                  </a:lnTo>
                  <a:lnTo>
                    <a:pt x="5" y="179"/>
                  </a:lnTo>
                  <a:lnTo>
                    <a:pt x="5" y="174"/>
                  </a:lnTo>
                  <a:lnTo>
                    <a:pt x="5" y="169"/>
                  </a:lnTo>
                  <a:lnTo>
                    <a:pt x="5" y="159"/>
                  </a:lnTo>
                  <a:lnTo>
                    <a:pt x="5" y="154"/>
                  </a:lnTo>
                  <a:lnTo>
                    <a:pt x="5" y="149"/>
                  </a:lnTo>
                  <a:lnTo>
                    <a:pt x="5" y="138"/>
                  </a:lnTo>
                  <a:lnTo>
                    <a:pt x="5" y="133"/>
                  </a:lnTo>
                  <a:lnTo>
                    <a:pt x="5" y="123"/>
                  </a:lnTo>
                  <a:lnTo>
                    <a:pt x="5" y="107"/>
                  </a:lnTo>
                  <a:lnTo>
                    <a:pt x="5" y="97"/>
                  </a:lnTo>
                  <a:lnTo>
                    <a:pt x="5" y="82"/>
                  </a:lnTo>
                  <a:lnTo>
                    <a:pt x="5" y="66"/>
                  </a:lnTo>
                  <a:lnTo>
                    <a:pt x="5" y="56"/>
                  </a:lnTo>
                  <a:lnTo>
                    <a:pt x="5" y="46"/>
                  </a:lnTo>
                  <a:lnTo>
                    <a:pt x="5" y="36"/>
                  </a:lnTo>
                  <a:lnTo>
                    <a:pt x="5" y="30"/>
                  </a:lnTo>
                  <a:lnTo>
                    <a:pt x="5" y="20"/>
                  </a:lnTo>
                  <a:lnTo>
                    <a:pt x="5" y="15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2" name="Freeform 95"/>
            <p:cNvSpPr>
              <a:spLocks/>
            </p:cNvSpPr>
            <p:nvPr/>
          </p:nvSpPr>
          <p:spPr bwMode="auto">
            <a:xfrm>
              <a:off x="9070975" y="709613"/>
              <a:ext cx="115888" cy="368300"/>
            </a:xfrm>
            <a:custGeom>
              <a:avLst/>
              <a:gdLst>
                <a:gd name="T0" fmla="*/ 74613 w 73"/>
                <a:gd name="T1" fmla="*/ 0 h 232"/>
                <a:gd name="T2" fmla="*/ 82550 w 73"/>
                <a:gd name="T3" fmla="*/ 0 h 232"/>
                <a:gd name="T4" fmla="*/ 100013 w 73"/>
                <a:gd name="T5" fmla="*/ 7938 h 232"/>
                <a:gd name="T6" fmla="*/ 115888 w 73"/>
                <a:gd name="T7" fmla="*/ 25400 h 232"/>
                <a:gd name="T8" fmla="*/ 115888 w 73"/>
                <a:gd name="T9" fmla="*/ 33338 h 232"/>
                <a:gd name="T10" fmla="*/ 107950 w 73"/>
                <a:gd name="T11" fmla="*/ 41275 h 232"/>
                <a:gd name="T12" fmla="*/ 107950 w 73"/>
                <a:gd name="T13" fmla="*/ 57150 h 232"/>
                <a:gd name="T14" fmla="*/ 107950 w 73"/>
                <a:gd name="T15" fmla="*/ 90488 h 232"/>
                <a:gd name="T16" fmla="*/ 107950 w 73"/>
                <a:gd name="T17" fmla="*/ 139700 h 232"/>
                <a:gd name="T18" fmla="*/ 107950 w 73"/>
                <a:gd name="T19" fmla="*/ 196850 h 232"/>
                <a:gd name="T20" fmla="*/ 107950 w 73"/>
                <a:gd name="T21" fmla="*/ 244475 h 232"/>
                <a:gd name="T22" fmla="*/ 100013 w 73"/>
                <a:gd name="T23" fmla="*/ 285750 h 232"/>
                <a:gd name="T24" fmla="*/ 100013 w 73"/>
                <a:gd name="T25" fmla="*/ 319088 h 232"/>
                <a:gd name="T26" fmla="*/ 100013 w 73"/>
                <a:gd name="T27" fmla="*/ 342900 h 232"/>
                <a:gd name="T28" fmla="*/ 92075 w 73"/>
                <a:gd name="T29" fmla="*/ 358775 h 232"/>
                <a:gd name="T30" fmla="*/ 92075 w 73"/>
                <a:gd name="T31" fmla="*/ 368300 h 232"/>
                <a:gd name="T32" fmla="*/ 82550 w 73"/>
                <a:gd name="T33" fmla="*/ 358775 h 232"/>
                <a:gd name="T34" fmla="*/ 82550 w 73"/>
                <a:gd name="T35" fmla="*/ 334963 h 232"/>
                <a:gd name="T36" fmla="*/ 74613 w 73"/>
                <a:gd name="T37" fmla="*/ 327025 h 232"/>
                <a:gd name="T38" fmla="*/ 74613 w 73"/>
                <a:gd name="T39" fmla="*/ 311150 h 232"/>
                <a:gd name="T40" fmla="*/ 74613 w 73"/>
                <a:gd name="T41" fmla="*/ 293688 h 232"/>
                <a:gd name="T42" fmla="*/ 82550 w 73"/>
                <a:gd name="T43" fmla="*/ 261938 h 232"/>
                <a:gd name="T44" fmla="*/ 82550 w 73"/>
                <a:gd name="T45" fmla="*/ 196850 h 232"/>
                <a:gd name="T46" fmla="*/ 82550 w 73"/>
                <a:gd name="T47" fmla="*/ 155575 h 232"/>
                <a:gd name="T48" fmla="*/ 82550 w 73"/>
                <a:gd name="T49" fmla="*/ 106363 h 232"/>
                <a:gd name="T50" fmla="*/ 82550 w 73"/>
                <a:gd name="T51" fmla="*/ 74613 h 232"/>
                <a:gd name="T52" fmla="*/ 74613 w 73"/>
                <a:gd name="T53" fmla="*/ 49212 h 232"/>
                <a:gd name="T54" fmla="*/ 74613 w 73"/>
                <a:gd name="T55" fmla="*/ 33338 h 232"/>
                <a:gd name="T56" fmla="*/ 66675 w 73"/>
                <a:gd name="T57" fmla="*/ 33338 h 232"/>
                <a:gd name="T58" fmla="*/ 49213 w 73"/>
                <a:gd name="T59" fmla="*/ 33338 h 232"/>
                <a:gd name="T60" fmla="*/ 15875 w 73"/>
                <a:gd name="T61" fmla="*/ 41275 h 232"/>
                <a:gd name="T62" fmla="*/ 0 w 73"/>
                <a:gd name="T63" fmla="*/ 25400 h 232"/>
                <a:gd name="T64" fmla="*/ 7938 w 73"/>
                <a:gd name="T65" fmla="*/ 25400 h 232"/>
                <a:gd name="T66" fmla="*/ 33338 w 73"/>
                <a:gd name="T67" fmla="*/ 17463 h 232"/>
                <a:gd name="T68" fmla="*/ 58738 w 73"/>
                <a:gd name="T69" fmla="*/ 17463 h 232"/>
                <a:gd name="T70" fmla="*/ 66675 w 73"/>
                <a:gd name="T71" fmla="*/ 7938 h 23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73"/>
                <a:gd name="T109" fmla="*/ 0 h 232"/>
                <a:gd name="T110" fmla="*/ 73 w 73"/>
                <a:gd name="T111" fmla="*/ 232 h 232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73" h="232">
                  <a:moveTo>
                    <a:pt x="42" y="5"/>
                  </a:moveTo>
                  <a:lnTo>
                    <a:pt x="47" y="0"/>
                  </a:lnTo>
                  <a:lnTo>
                    <a:pt x="52" y="0"/>
                  </a:lnTo>
                  <a:lnTo>
                    <a:pt x="63" y="5"/>
                  </a:lnTo>
                  <a:lnTo>
                    <a:pt x="73" y="16"/>
                  </a:lnTo>
                  <a:lnTo>
                    <a:pt x="73" y="21"/>
                  </a:lnTo>
                  <a:lnTo>
                    <a:pt x="73" y="26"/>
                  </a:lnTo>
                  <a:lnTo>
                    <a:pt x="68" y="26"/>
                  </a:lnTo>
                  <a:lnTo>
                    <a:pt x="68" y="31"/>
                  </a:lnTo>
                  <a:lnTo>
                    <a:pt x="68" y="36"/>
                  </a:lnTo>
                  <a:lnTo>
                    <a:pt x="68" y="47"/>
                  </a:lnTo>
                  <a:lnTo>
                    <a:pt x="68" y="57"/>
                  </a:lnTo>
                  <a:lnTo>
                    <a:pt x="68" y="72"/>
                  </a:lnTo>
                  <a:lnTo>
                    <a:pt x="68" y="88"/>
                  </a:lnTo>
                  <a:lnTo>
                    <a:pt x="68" y="103"/>
                  </a:lnTo>
                  <a:lnTo>
                    <a:pt x="68" y="124"/>
                  </a:lnTo>
                  <a:lnTo>
                    <a:pt x="68" y="139"/>
                  </a:lnTo>
                  <a:lnTo>
                    <a:pt x="68" y="154"/>
                  </a:lnTo>
                  <a:lnTo>
                    <a:pt x="63" y="170"/>
                  </a:lnTo>
                  <a:lnTo>
                    <a:pt x="63" y="180"/>
                  </a:lnTo>
                  <a:lnTo>
                    <a:pt x="63" y="190"/>
                  </a:lnTo>
                  <a:lnTo>
                    <a:pt x="63" y="201"/>
                  </a:lnTo>
                  <a:lnTo>
                    <a:pt x="63" y="206"/>
                  </a:lnTo>
                  <a:lnTo>
                    <a:pt x="63" y="216"/>
                  </a:lnTo>
                  <a:lnTo>
                    <a:pt x="63" y="221"/>
                  </a:lnTo>
                  <a:lnTo>
                    <a:pt x="58" y="226"/>
                  </a:lnTo>
                  <a:lnTo>
                    <a:pt x="58" y="232"/>
                  </a:lnTo>
                  <a:lnTo>
                    <a:pt x="58" y="226"/>
                  </a:lnTo>
                  <a:lnTo>
                    <a:pt x="52" y="226"/>
                  </a:lnTo>
                  <a:lnTo>
                    <a:pt x="52" y="221"/>
                  </a:lnTo>
                  <a:lnTo>
                    <a:pt x="52" y="211"/>
                  </a:lnTo>
                  <a:lnTo>
                    <a:pt x="47" y="206"/>
                  </a:lnTo>
                  <a:lnTo>
                    <a:pt x="47" y="201"/>
                  </a:lnTo>
                  <a:lnTo>
                    <a:pt x="47" y="196"/>
                  </a:lnTo>
                  <a:lnTo>
                    <a:pt x="47" y="190"/>
                  </a:lnTo>
                  <a:lnTo>
                    <a:pt x="47" y="185"/>
                  </a:lnTo>
                  <a:lnTo>
                    <a:pt x="52" y="175"/>
                  </a:lnTo>
                  <a:lnTo>
                    <a:pt x="52" y="165"/>
                  </a:lnTo>
                  <a:lnTo>
                    <a:pt x="52" y="154"/>
                  </a:lnTo>
                  <a:lnTo>
                    <a:pt x="52" y="124"/>
                  </a:lnTo>
                  <a:lnTo>
                    <a:pt x="52" y="113"/>
                  </a:lnTo>
                  <a:lnTo>
                    <a:pt x="52" y="98"/>
                  </a:lnTo>
                  <a:lnTo>
                    <a:pt x="52" y="83"/>
                  </a:lnTo>
                  <a:lnTo>
                    <a:pt x="52" y="67"/>
                  </a:lnTo>
                  <a:lnTo>
                    <a:pt x="52" y="57"/>
                  </a:lnTo>
                  <a:lnTo>
                    <a:pt x="52" y="47"/>
                  </a:lnTo>
                  <a:lnTo>
                    <a:pt x="52" y="36"/>
                  </a:lnTo>
                  <a:lnTo>
                    <a:pt x="47" y="31"/>
                  </a:lnTo>
                  <a:lnTo>
                    <a:pt x="47" y="26"/>
                  </a:lnTo>
                  <a:lnTo>
                    <a:pt x="47" y="21"/>
                  </a:lnTo>
                  <a:lnTo>
                    <a:pt x="42" y="21"/>
                  </a:lnTo>
                  <a:lnTo>
                    <a:pt x="37" y="21"/>
                  </a:lnTo>
                  <a:lnTo>
                    <a:pt x="31" y="21"/>
                  </a:lnTo>
                  <a:lnTo>
                    <a:pt x="16" y="26"/>
                  </a:lnTo>
                  <a:lnTo>
                    <a:pt x="10" y="26"/>
                  </a:lnTo>
                  <a:lnTo>
                    <a:pt x="0" y="26"/>
                  </a:lnTo>
                  <a:lnTo>
                    <a:pt x="0" y="16"/>
                  </a:lnTo>
                  <a:lnTo>
                    <a:pt x="5" y="16"/>
                  </a:lnTo>
                  <a:lnTo>
                    <a:pt x="16" y="16"/>
                  </a:lnTo>
                  <a:lnTo>
                    <a:pt x="21" y="11"/>
                  </a:lnTo>
                  <a:lnTo>
                    <a:pt x="31" y="11"/>
                  </a:lnTo>
                  <a:lnTo>
                    <a:pt x="37" y="11"/>
                  </a:lnTo>
                  <a:lnTo>
                    <a:pt x="37" y="5"/>
                  </a:lnTo>
                  <a:lnTo>
                    <a:pt x="42" y="5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3" name="Freeform 96"/>
            <p:cNvSpPr>
              <a:spLocks/>
            </p:cNvSpPr>
            <p:nvPr/>
          </p:nvSpPr>
          <p:spPr bwMode="auto">
            <a:xfrm>
              <a:off x="9070975" y="815975"/>
              <a:ext cx="58738" cy="33337"/>
            </a:xfrm>
            <a:custGeom>
              <a:avLst/>
              <a:gdLst>
                <a:gd name="T0" fmla="*/ 25400 w 37"/>
                <a:gd name="T1" fmla="*/ 7937 h 21"/>
                <a:gd name="T2" fmla="*/ 33338 w 37"/>
                <a:gd name="T3" fmla="*/ 0 h 21"/>
                <a:gd name="T4" fmla="*/ 41275 w 37"/>
                <a:gd name="T5" fmla="*/ 0 h 21"/>
                <a:gd name="T6" fmla="*/ 49213 w 37"/>
                <a:gd name="T7" fmla="*/ 0 h 21"/>
                <a:gd name="T8" fmla="*/ 49213 w 37"/>
                <a:gd name="T9" fmla="*/ 0 h 21"/>
                <a:gd name="T10" fmla="*/ 58738 w 37"/>
                <a:gd name="T11" fmla="*/ 7937 h 21"/>
                <a:gd name="T12" fmla="*/ 58738 w 37"/>
                <a:gd name="T13" fmla="*/ 7937 h 21"/>
                <a:gd name="T14" fmla="*/ 58738 w 37"/>
                <a:gd name="T15" fmla="*/ 7937 h 21"/>
                <a:gd name="T16" fmla="*/ 58738 w 37"/>
                <a:gd name="T17" fmla="*/ 15875 h 21"/>
                <a:gd name="T18" fmla="*/ 49213 w 37"/>
                <a:gd name="T19" fmla="*/ 25400 h 21"/>
                <a:gd name="T20" fmla="*/ 41275 w 37"/>
                <a:gd name="T21" fmla="*/ 25400 h 21"/>
                <a:gd name="T22" fmla="*/ 33338 w 37"/>
                <a:gd name="T23" fmla="*/ 25400 h 21"/>
                <a:gd name="T24" fmla="*/ 15875 w 37"/>
                <a:gd name="T25" fmla="*/ 33337 h 21"/>
                <a:gd name="T26" fmla="*/ 0 w 37"/>
                <a:gd name="T27" fmla="*/ 33337 h 21"/>
                <a:gd name="T28" fmla="*/ 0 w 37"/>
                <a:gd name="T29" fmla="*/ 7937 h 21"/>
                <a:gd name="T30" fmla="*/ 15875 w 37"/>
                <a:gd name="T31" fmla="*/ 7937 h 21"/>
                <a:gd name="T32" fmla="*/ 25400 w 37"/>
                <a:gd name="T33" fmla="*/ 7937 h 21"/>
                <a:gd name="T34" fmla="*/ 25400 w 37"/>
                <a:gd name="T35" fmla="*/ 7937 h 21"/>
                <a:gd name="T36" fmla="*/ 25400 w 37"/>
                <a:gd name="T37" fmla="*/ 7937 h 21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w 37"/>
                <a:gd name="T58" fmla="*/ 0 h 21"/>
                <a:gd name="T59" fmla="*/ 37 w 37"/>
                <a:gd name="T60" fmla="*/ 21 h 21"/>
              </a:gdLst>
              <a:ahLst/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T57" t="T58" r="T59" b="T60"/>
              <a:pathLst>
                <a:path w="37" h="21">
                  <a:moveTo>
                    <a:pt x="16" y="5"/>
                  </a:moveTo>
                  <a:lnTo>
                    <a:pt x="21" y="0"/>
                  </a:lnTo>
                  <a:lnTo>
                    <a:pt x="26" y="0"/>
                  </a:lnTo>
                  <a:lnTo>
                    <a:pt x="31" y="0"/>
                  </a:lnTo>
                  <a:lnTo>
                    <a:pt x="37" y="5"/>
                  </a:lnTo>
                  <a:lnTo>
                    <a:pt x="37" y="10"/>
                  </a:lnTo>
                  <a:lnTo>
                    <a:pt x="31" y="16"/>
                  </a:lnTo>
                  <a:lnTo>
                    <a:pt x="26" y="16"/>
                  </a:lnTo>
                  <a:lnTo>
                    <a:pt x="21" y="16"/>
                  </a:lnTo>
                  <a:lnTo>
                    <a:pt x="10" y="21"/>
                  </a:lnTo>
                  <a:lnTo>
                    <a:pt x="0" y="21"/>
                  </a:lnTo>
                  <a:lnTo>
                    <a:pt x="0" y="5"/>
                  </a:lnTo>
                  <a:lnTo>
                    <a:pt x="10" y="5"/>
                  </a:lnTo>
                  <a:lnTo>
                    <a:pt x="16" y="5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4" name="Freeform 97"/>
            <p:cNvSpPr>
              <a:spLocks/>
            </p:cNvSpPr>
            <p:nvPr/>
          </p:nvSpPr>
          <p:spPr bwMode="auto">
            <a:xfrm>
              <a:off x="9070975" y="906463"/>
              <a:ext cx="58738" cy="23812"/>
            </a:xfrm>
            <a:custGeom>
              <a:avLst/>
              <a:gdLst>
                <a:gd name="T0" fmla="*/ 25400 w 37"/>
                <a:gd name="T1" fmla="*/ 0 h 15"/>
                <a:gd name="T2" fmla="*/ 33338 w 37"/>
                <a:gd name="T3" fmla="*/ 0 h 15"/>
                <a:gd name="T4" fmla="*/ 41275 w 37"/>
                <a:gd name="T5" fmla="*/ 0 h 15"/>
                <a:gd name="T6" fmla="*/ 49213 w 37"/>
                <a:gd name="T7" fmla="*/ 0 h 15"/>
                <a:gd name="T8" fmla="*/ 58738 w 37"/>
                <a:gd name="T9" fmla="*/ 7937 h 15"/>
                <a:gd name="T10" fmla="*/ 58738 w 37"/>
                <a:gd name="T11" fmla="*/ 7937 h 15"/>
                <a:gd name="T12" fmla="*/ 58738 w 37"/>
                <a:gd name="T13" fmla="*/ 7937 h 15"/>
                <a:gd name="T14" fmla="*/ 58738 w 37"/>
                <a:gd name="T15" fmla="*/ 15875 h 15"/>
                <a:gd name="T16" fmla="*/ 49213 w 37"/>
                <a:gd name="T17" fmla="*/ 15875 h 15"/>
                <a:gd name="T18" fmla="*/ 41275 w 37"/>
                <a:gd name="T19" fmla="*/ 15875 h 15"/>
                <a:gd name="T20" fmla="*/ 25400 w 37"/>
                <a:gd name="T21" fmla="*/ 23812 h 15"/>
                <a:gd name="T22" fmla="*/ 0 w 37"/>
                <a:gd name="T23" fmla="*/ 23812 h 15"/>
                <a:gd name="T24" fmla="*/ 0 w 37"/>
                <a:gd name="T25" fmla="*/ 7937 h 15"/>
                <a:gd name="T26" fmla="*/ 0 w 37"/>
                <a:gd name="T27" fmla="*/ 7937 h 15"/>
                <a:gd name="T28" fmla="*/ 7938 w 37"/>
                <a:gd name="T29" fmla="*/ 7937 h 15"/>
                <a:gd name="T30" fmla="*/ 25400 w 37"/>
                <a:gd name="T31" fmla="*/ 0 h 15"/>
                <a:gd name="T32" fmla="*/ 25400 w 37"/>
                <a:gd name="T33" fmla="*/ 0 h 15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37"/>
                <a:gd name="T52" fmla="*/ 0 h 15"/>
                <a:gd name="T53" fmla="*/ 37 w 37"/>
                <a:gd name="T54" fmla="*/ 15 h 15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37" h="15">
                  <a:moveTo>
                    <a:pt x="16" y="0"/>
                  </a:moveTo>
                  <a:lnTo>
                    <a:pt x="21" y="0"/>
                  </a:lnTo>
                  <a:lnTo>
                    <a:pt x="26" y="0"/>
                  </a:lnTo>
                  <a:lnTo>
                    <a:pt x="31" y="0"/>
                  </a:lnTo>
                  <a:lnTo>
                    <a:pt x="37" y="5"/>
                  </a:lnTo>
                  <a:lnTo>
                    <a:pt x="37" y="10"/>
                  </a:lnTo>
                  <a:lnTo>
                    <a:pt x="31" y="10"/>
                  </a:lnTo>
                  <a:lnTo>
                    <a:pt x="26" y="10"/>
                  </a:lnTo>
                  <a:lnTo>
                    <a:pt x="16" y="15"/>
                  </a:lnTo>
                  <a:lnTo>
                    <a:pt x="0" y="15"/>
                  </a:lnTo>
                  <a:lnTo>
                    <a:pt x="0" y="5"/>
                  </a:lnTo>
                  <a:lnTo>
                    <a:pt x="5" y="5"/>
                  </a:lnTo>
                  <a:lnTo>
                    <a:pt x="16" y="0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5" name="Freeform 98"/>
            <p:cNvSpPr>
              <a:spLocks/>
            </p:cNvSpPr>
            <p:nvPr/>
          </p:nvSpPr>
          <p:spPr bwMode="auto">
            <a:xfrm>
              <a:off x="9245600" y="636588"/>
              <a:ext cx="150813" cy="80962"/>
            </a:xfrm>
            <a:custGeom>
              <a:avLst/>
              <a:gdLst>
                <a:gd name="T0" fmla="*/ 0 w 95"/>
                <a:gd name="T1" fmla="*/ 73025 h 51"/>
                <a:gd name="T2" fmla="*/ 0 w 95"/>
                <a:gd name="T3" fmla="*/ 73025 h 51"/>
                <a:gd name="T4" fmla="*/ 7938 w 95"/>
                <a:gd name="T5" fmla="*/ 65087 h 51"/>
                <a:gd name="T6" fmla="*/ 17463 w 95"/>
                <a:gd name="T7" fmla="*/ 65087 h 51"/>
                <a:gd name="T8" fmla="*/ 33338 w 95"/>
                <a:gd name="T9" fmla="*/ 57150 h 51"/>
                <a:gd name="T10" fmla="*/ 58738 w 95"/>
                <a:gd name="T11" fmla="*/ 49212 h 51"/>
                <a:gd name="T12" fmla="*/ 66675 w 95"/>
                <a:gd name="T13" fmla="*/ 49212 h 51"/>
                <a:gd name="T14" fmla="*/ 84138 w 95"/>
                <a:gd name="T15" fmla="*/ 41275 h 51"/>
                <a:gd name="T16" fmla="*/ 92075 w 95"/>
                <a:gd name="T17" fmla="*/ 33337 h 51"/>
                <a:gd name="T18" fmla="*/ 100013 w 95"/>
                <a:gd name="T19" fmla="*/ 23812 h 51"/>
                <a:gd name="T20" fmla="*/ 107950 w 95"/>
                <a:gd name="T21" fmla="*/ 15875 h 51"/>
                <a:gd name="T22" fmla="*/ 107950 w 95"/>
                <a:gd name="T23" fmla="*/ 15875 h 51"/>
                <a:gd name="T24" fmla="*/ 107950 w 95"/>
                <a:gd name="T25" fmla="*/ 7937 h 51"/>
                <a:gd name="T26" fmla="*/ 107950 w 95"/>
                <a:gd name="T27" fmla="*/ 7937 h 51"/>
                <a:gd name="T28" fmla="*/ 107950 w 95"/>
                <a:gd name="T29" fmla="*/ 0 h 51"/>
                <a:gd name="T30" fmla="*/ 117475 w 95"/>
                <a:gd name="T31" fmla="*/ 0 h 51"/>
                <a:gd name="T32" fmla="*/ 117475 w 95"/>
                <a:gd name="T33" fmla="*/ 7937 h 51"/>
                <a:gd name="T34" fmla="*/ 125413 w 95"/>
                <a:gd name="T35" fmla="*/ 7937 h 51"/>
                <a:gd name="T36" fmla="*/ 133350 w 95"/>
                <a:gd name="T37" fmla="*/ 15875 h 51"/>
                <a:gd name="T38" fmla="*/ 141288 w 95"/>
                <a:gd name="T39" fmla="*/ 15875 h 51"/>
                <a:gd name="T40" fmla="*/ 141288 w 95"/>
                <a:gd name="T41" fmla="*/ 23812 h 51"/>
                <a:gd name="T42" fmla="*/ 150813 w 95"/>
                <a:gd name="T43" fmla="*/ 23812 h 51"/>
                <a:gd name="T44" fmla="*/ 150813 w 95"/>
                <a:gd name="T45" fmla="*/ 33337 h 51"/>
                <a:gd name="T46" fmla="*/ 150813 w 95"/>
                <a:gd name="T47" fmla="*/ 41275 h 51"/>
                <a:gd name="T48" fmla="*/ 141288 w 95"/>
                <a:gd name="T49" fmla="*/ 41275 h 51"/>
                <a:gd name="T50" fmla="*/ 125413 w 95"/>
                <a:gd name="T51" fmla="*/ 49212 h 51"/>
                <a:gd name="T52" fmla="*/ 117475 w 95"/>
                <a:gd name="T53" fmla="*/ 57150 h 51"/>
                <a:gd name="T54" fmla="*/ 74613 w 95"/>
                <a:gd name="T55" fmla="*/ 65087 h 51"/>
                <a:gd name="T56" fmla="*/ 33338 w 95"/>
                <a:gd name="T57" fmla="*/ 73025 h 51"/>
                <a:gd name="T58" fmla="*/ 17463 w 95"/>
                <a:gd name="T59" fmla="*/ 73025 h 51"/>
                <a:gd name="T60" fmla="*/ 7938 w 95"/>
                <a:gd name="T61" fmla="*/ 80962 h 51"/>
                <a:gd name="T62" fmla="*/ 0 w 95"/>
                <a:gd name="T63" fmla="*/ 73025 h 51"/>
                <a:gd name="T64" fmla="*/ 0 w 95"/>
                <a:gd name="T65" fmla="*/ 73025 h 51"/>
                <a:gd name="T66" fmla="*/ 0 w 95"/>
                <a:gd name="T67" fmla="*/ 73025 h 51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w 95"/>
                <a:gd name="T103" fmla="*/ 0 h 51"/>
                <a:gd name="T104" fmla="*/ 95 w 95"/>
                <a:gd name="T105" fmla="*/ 51 h 51"/>
              </a:gdLst>
              <a:ahLst/>
              <a:cxnLst>
                <a:cxn ang="T68">
                  <a:pos x="T0" y="T1"/>
                </a:cxn>
                <a:cxn ang="T69">
                  <a:pos x="T2" y="T3"/>
                </a:cxn>
                <a:cxn ang="T70">
                  <a:pos x="T4" y="T5"/>
                </a:cxn>
                <a:cxn ang="T71">
                  <a:pos x="T6" y="T7"/>
                </a:cxn>
                <a:cxn ang="T72">
                  <a:pos x="T8" y="T9"/>
                </a:cxn>
                <a:cxn ang="T73">
                  <a:pos x="T10" y="T11"/>
                </a:cxn>
                <a:cxn ang="T74">
                  <a:pos x="T12" y="T13"/>
                </a:cxn>
                <a:cxn ang="T75">
                  <a:pos x="T14" y="T15"/>
                </a:cxn>
                <a:cxn ang="T76">
                  <a:pos x="T16" y="T17"/>
                </a:cxn>
                <a:cxn ang="T77">
                  <a:pos x="T18" y="T19"/>
                </a:cxn>
                <a:cxn ang="T78">
                  <a:pos x="T20" y="T21"/>
                </a:cxn>
                <a:cxn ang="T79">
                  <a:pos x="T22" y="T23"/>
                </a:cxn>
                <a:cxn ang="T80">
                  <a:pos x="T24" y="T25"/>
                </a:cxn>
                <a:cxn ang="T81">
                  <a:pos x="T26" y="T27"/>
                </a:cxn>
                <a:cxn ang="T82">
                  <a:pos x="T28" y="T29"/>
                </a:cxn>
                <a:cxn ang="T83">
                  <a:pos x="T30" y="T31"/>
                </a:cxn>
                <a:cxn ang="T84">
                  <a:pos x="T32" y="T33"/>
                </a:cxn>
                <a:cxn ang="T85">
                  <a:pos x="T34" y="T35"/>
                </a:cxn>
                <a:cxn ang="T86">
                  <a:pos x="T36" y="T37"/>
                </a:cxn>
                <a:cxn ang="T87">
                  <a:pos x="T38" y="T39"/>
                </a:cxn>
                <a:cxn ang="T88">
                  <a:pos x="T40" y="T41"/>
                </a:cxn>
                <a:cxn ang="T89">
                  <a:pos x="T42" y="T43"/>
                </a:cxn>
                <a:cxn ang="T90">
                  <a:pos x="T44" y="T45"/>
                </a:cxn>
                <a:cxn ang="T91">
                  <a:pos x="T46" y="T47"/>
                </a:cxn>
                <a:cxn ang="T92">
                  <a:pos x="T48" y="T49"/>
                </a:cxn>
                <a:cxn ang="T93">
                  <a:pos x="T50" y="T51"/>
                </a:cxn>
                <a:cxn ang="T94">
                  <a:pos x="T52" y="T53"/>
                </a:cxn>
                <a:cxn ang="T95">
                  <a:pos x="T54" y="T55"/>
                </a:cxn>
                <a:cxn ang="T96">
                  <a:pos x="T56" y="T57"/>
                </a:cxn>
                <a:cxn ang="T97">
                  <a:pos x="T58" y="T59"/>
                </a:cxn>
                <a:cxn ang="T98">
                  <a:pos x="T60" y="T61"/>
                </a:cxn>
                <a:cxn ang="T99">
                  <a:pos x="T62" y="T63"/>
                </a:cxn>
                <a:cxn ang="T100">
                  <a:pos x="T64" y="T65"/>
                </a:cxn>
                <a:cxn ang="T101">
                  <a:pos x="T66" y="T67"/>
                </a:cxn>
              </a:cxnLst>
              <a:rect l="T102" t="T103" r="T104" b="T105"/>
              <a:pathLst>
                <a:path w="95" h="51">
                  <a:moveTo>
                    <a:pt x="0" y="46"/>
                  </a:moveTo>
                  <a:lnTo>
                    <a:pt x="0" y="46"/>
                  </a:lnTo>
                  <a:lnTo>
                    <a:pt x="5" y="41"/>
                  </a:lnTo>
                  <a:lnTo>
                    <a:pt x="11" y="41"/>
                  </a:lnTo>
                  <a:lnTo>
                    <a:pt x="21" y="36"/>
                  </a:lnTo>
                  <a:lnTo>
                    <a:pt x="37" y="31"/>
                  </a:lnTo>
                  <a:lnTo>
                    <a:pt x="42" y="31"/>
                  </a:lnTo>
                  <a:lnTo>
                    <a:pt x="53" y="26"/>
                  </a:lnTo>
                  <a:lnTo>
                    <a:pt x="58" y="21"/>
                  </a:lnTo>
                  <a:lnTo>
                    <a:pt x="63" y="15"/>
                  </a:lnTo>
                  <a:lnTo>
                    <a:pt x="68" y="10"/>
                  </a:lnTo>
                  <a:lnTo>
                    <a:pt x="68" y="5"/>
                  </a:lnTo>
                  <a:lnTo>
                    <a:pt x="68" y="0"/>
                  </a:lnTo>
                  <a:lnTo>
                    <a:pt x="74" y="0"/>
                  </a:lnTo>
                  <a:lnTo>
                    <a:pt x="74" y="5"/>
                  </a:lnTo>
                  <a:lnTo>
                    <a:pt x="79" y="5"/>
                  </a:lnTo>
                  <a:lnTo>
                    <a:pt x="84" y="10"/>
                  </a:lnTo>
                  <a:lnTo>
                    <a:pt x="89" y="10"/>
                  </a:lnTo>
                  <a:lnTo>
                    <a:pt x="89" y="15"/>
                  </a:lnTo>
                  <a:lnTo>
                    <a:pt x="95" y="15"/>
                  </a:lnTo>
                  <a:lnTo>
                    <a:pt x="95" y="21"/>
                  </a:lnTo>
                  <a:lnTo>
                    <a:pt x="95" y="26"/>
                  </a:lnTo>
                  <a:lnTo>
                    <a:pt x="89" y="26"/>
                  </a:lnTo>
                  <a:lnTo>
                    <a:pt x="79" y="31"/>
                  </a:lnTo>
                  <a:lnTo>
                    <a:pt x="74" y="36"/>
                  </a:lnTo>
                  <a:lnTo>
                    <a:pt x="47" y="41"/>
                  </a:lnTo>
                  <a:lnTo>
                    <a:pt x="21" y="46"/>
                  </a:lnTo>
                  <a:lnTo>
                    <a:pt x="11" y="46"/>
                  </a:lnTo>
                  <a:lnTo>
                    <a:pt x="5" y="51"/>
                  </a:lnTo>
                  <a:lnTo>
                    <a:pt x="0" y="46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6" name="Freeform 99"/>
            <p:cNvSpPr>
              <a:spLocks/>
            </p:cNvSpPr>
            <p:nvPr/>
          </p:nvSpPr>
          <p:spPr bwMode="auto">
            <a:xfrm>
              <a:off x="9220200" y="742950"/>
              <a:ext cx="209550" cy="49212"/>
            </a:xfrm>
            <a:custGeom>
              <a:avLst/>
              <a:gdLst>
                <a:gd name="T0" fmla="*/ 84137 w 132"/>
                <a:gd name="T1" fmla="*/ 15875 h 31"/>
                <a:gd name="T2" fmla="*/ 100012 w 132"/>
                <a:gd name="T3" fmla="*/ 15875 h 31"/>
                <a:gd name="T4" fmla="*/ 109537 w 132"/>
                <a:gd name="T5" fmla="*/ 7937 h 31"/>
                <a:gd name="T6" fmla="*/ 125412 w 132"/>
                <a:gd name="T7" fmla="*/ 7937 h 31"/>
                <a:gd name="T8" fmla="*/ 142875 w 132"/>
                <a:gd name="T9" fmla="*/ 0 h 31"/>
                <a:gd name="T10" fmla="*/ 150812 w 132"/>
                <a:gd name="T11" fmla="*/ 0 h 31"/>
                <a:gd name="T12" fmla="*/ 158750 w 132"/>
                <a:gd name="T13" fmla="*/ 0 h 31"/>
                <a:gd name="T14" fmla="*/ 166687 w 132"/>
                <a:gd name="T15" fmla="*/ 0 h 31"/>
                <a:gd name="T16" fmla="*/ 166687 w 132"/>
                <a:gd name="T17" fmla="*/ 0 h 31"/>
                <a:gd name="T18" fmla="*/ 184150 w 132"/>
                <a:gd name="T19" fmla="*/ 0 h 31"/>
                <a:gd name="T20" fmla="*/ 200025 w 132"/>
                <a:gd name="T21" fmla="*/ 0 h 31"/>
                <a:gd name="T22" fmla="*/ 200025 w 132"/>
                <a:gd name="T23" fmla="*/ 7937 h 31"/>
                <a:gd name="T24" fmla="*/ 209550 w 132"/>
                <a:gd name="T25" fmla="*/ 7937 h 31"/>
                <a:gd name="T26" fmla="*/ 209550 w 132"/>
                <a:gd name="T27" fmla="*/ 7937 h 31"/>
                <a:gd name="T28" fmla="*/ 209550 w 132"/>
                <a:gd name="T29" fmla="*/ 15875 h 31"/>
                <a:gd name="T30" fmla="*/ 200025 w 132"/>
                <a:gd name="T31" fmla="*/ 15875 h 31"/>
                <a:gd name="T32" fmla="*/ 200025 w 132"/>
                <a:gd name="T33" fmla="*/ 15875 h 31"/>
                <a:gd name="T34" fmla="*/ 192087 w 132"/>
                <a:gd name="T35" fmla="*/ 15875 h 31"/>
                <a:gd name="T36" fmla="*/ 192087 w 132"/>
                <a:gd name="T37" fmla="*/ 23812 h 31"/>
                <a:gd name="T38" fmla="*/ 184150 w 132"/>
                <a:gd name="T39" fmla="*/ 23812 h 31"/>
                <a:gd name="T40" fmla="*/ 176212 w 132"/>
                <a:gd name="T41" fmla="*/ 23812 h 31"/>
                <a:gd name="T42" fmla="*/ 166687 w 132"/>
                <a:gd name="T43" fmla="*/ 23812 h 31"/>
                <a:gd name="T44" fmla="*/ 150812 w 132"/>
                <a:gd name="T45" fmla="*/ 31750 h 31"/>
                <a:gd name="T46" fmla="*/ 133350 w 132"/>
                <a:gd name="T47" fmla="*/ 31750 h 31"/>
                <a:gd name="T48" fmla="*/ 117475 w 132"/>
                <a:gd name="T49" fmla="*/ 31750 h 31"/>
                <a:gd name="T50" fmla="*/ 100012 w 132"/>
                <a:gd name="T51" fmla="*/ 41275 h 31"/>
                <a:gd name="T52" fmla="*/ 84137 w 132"/>
                <a:gd name="T53" fmla="*/ 41275 h 31"/>
                <a:gd name="T54" fmla="*/ 76200 w 132"/>
                <a:gd name="T55" fmla="*/ 49212 h 31"/>
                <a:gd name="T56" fmla="*/ 58737 w 132"/>
                <a:gd name="T57" fmla="*/ 49212 h 31"/>
                <a:gd name="T58" fmla="*/ 50800 w 132"/>
                <a:gd name="T59" fmla="*/ 49212 h 31"/>
                <a:gd name="T60" fmla="*/ 42862 w 132"/>
                <a:gd name="T61" fmla="*/ 49212 h 31"/>
                <a:gd name="T62" fmla="*/ 33337 w 132"/>
                <a:gd name="T63" fmla="*/ 49212 h 31"/>
                <a:gd name="T64" fmla="*/ 25400 w 132"/>
                <a:gd name="T65" fmla="*/ 49212 h 31"/>
                <a:gd name="T66" fmla="*/ 17462 w 132"/>
                <a:gd name="T67" fmla="*/ 49212 h 31"/>
                <a:gd name="T68" fmla="*/ 9525 w 132"/>
                <a:gd name="T69" fmla="*/ 49212 h 31"/>
                <a:gd name="T70" fmla="*/ 9525 w 132"/>
                <a:gd name="T71" fmla="*/ 49212 h 31"/>
                <a:gd name="T72" fmla="*/ 0 w 132"/>
                <a:gd name="T73" fmla="*/ 49212 h 31"/>
                <a:gd name="T74" fmla="*/ 0 w 132"/>
                <a:gd name="T75" fmla="*/ 41275 h 31"/>
                <a:gd name="T76" fmla="*/ 0 w 132"/>
                <a:gd name="T77" fmla="*/ 41275 h 31"/>
                <a:gd name="T78" fmla="*/ 9525 w 132"/>
                <a:gd name="T79" fmla="*/ 41275 h 31"/>
                <a:gd name="T80" fmla="*/ 9525 w 132"/>
                <a:gd name="T81" fmla="*/ 41275 h 31"/>
                <a:gd name="T82" fmla="*/ 17462 w 132"/>
                <a:gd name="T83" fmla="*/ 31750 h 31"/>
                <a:gd name="T84" fmla="*/ 25400 w 132"/>
                <a:gd name="T85" fmla="*/ 31750 h 31"/>
                <a:gd name="T86" fmla="*/ 33337 w 132"/>
                <a:gd name="T87" fmla="*/ 31750 h 31"/>
                <a:gd name="T88" fmla="*/ 50800 w 132"/>
                <a:gd name="T89" fmla="*/ 23812 h 31"/>
                <a:gd name="T90" fmla="*/ 66675 w 132"/>
                <a:gd name="T91" fmla="*/ 23812 h 31"/>
                <a:gd name="T92" fmla="*/ 84137 w 132"/>
                <a:gd name="T93" fmla="*/ 15875 h 31"/>
                <a:gd name="T94" fmla="*/ 84137 w 132"/>
                <a:gd name="T95" fmla="*/ 15875 h 31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w 132"/>
                <a:gd name="T145" fmla="*/ 0 h 31"/>
                <a:gd name="T146" fmla="*/ 132 w 132"/>
                <a:gd name="T147" fmla="*/ 31 h 31"/>
              </a:gdLst>
              <a:ahLst/>
              <a:cxnLst>
                <a:cxn ang="T96">
                  <a:pos x="T0" y="T1"/>
                </a:cxn>
                <a:cxn ang="T97">
                  <a:pos x="T2" y="T3"/>
                </a:cxn>
                <a:cxn ang="T98">
                  <a:pos x="T4" y="T5"/>
                </a:cxn>
                <a:cxn ang="T99">
                  <a:pos x="T6" y="T7"/>
                </a:cxn>
                <a:cxn ang="T100">
                  <a:pos x="T8" y="T9"/>
                </a:cxn>
                <a:cxn ang="T101">
                  <a:pos x="T10" y="T11"/>
                </a:cxn>
                <a:cxn ang="T102">
                  <a:pos x="T12" y="T13"/>
                </a:cxn>
                <a:cxn ang="T103">
                  <a:pos x="T14" y="T15"/>
                </a:cxn>
                <a:cxn ang="T104">
                  <a:pos x="T16" y="T17"/>
                </a:cxn>
                <a:cxn ang="T105">
                  <a:pos x="T18" y="T19"/>
                </a:cxn>
                <a:cxn ang="T106">
                  <a:pos x="T20" y="T21"/>
                </a:cxn>
                <a:cxn ang="T107">
                  <a:pos x="T22" y="T23"/>
                </a:cxn>
                <a:cxn ang="T108">
                  <a:pos x="T24" y="T25"/>
                </a:cxn>
                <a:cxn ang="T109">
                  <a:pos x="T26" y="T27"/>
                </a:cxn>
                <a:cxn ang="T110">
                  <a:pos x="T28" y="T29"/>
                </a:cxn>
                <a:cxn ang="T111">
                  <a:pos x="T30" y="T31"/>
                </a:cxn>
                <a:cxn ang="T112">
                  <a:pos x="T32" y="T33"/>
                </a:cxn>
                <a:cxn ang="T113">
                  <a:pos x="T34" y="T35"/>
                </a:cxn>
                <a:cxn ang="T114">
                  <a:pos x="T36" y="T37"/>
                </a:cxn>
                <a:cxn ang="T115">
                  <a:pos x="T38" y="T39"/>
                </a:cxn>
                <a:cxn ang="T116">
                  <a:pos x="T40" y="T41"/>
                </a:cxn>
                <a:cxn ang="T117">
                  <a:pos x="T42" y="T43"/>
                </a:cxn>
                <a:cxn ang="T118">
                  <a:pos x="T44" y="T45"/>
                </a:cxn>
                <a:cxn ang="T119">
                  <a:pos x="T46" y="T47"/>
                </a:cxn>
                <a:cxn ang="T120">
                  <a:pos x="T48" y="T49"/>
                </a:cxn>
                <a:cxn ang="T121">
                  <a:pos x="T50" y="T51"/>
                </a:cxn>
                <a:cxn ang="T122">
                  <a:pos x="T52" y="T53"/>
                </a:cxn>
                <a:cxn ang="T123">
                  <a:pos x="T54" y="T55"/>
                </a:cxn>
                <a:cxn ang="T124">
                  <a:pos x="T56" y="T57"/>
                </a:cxn>
                <a:cxn ang="T125">
                  <a:pos x="T58" y="T59"/>
                </a:cxn>
                <a:cxn ang="T126">
                  <a:pos x="T60" y="T61"/>
                </a:cxn>
                <a:cxn ang="T127">
                  <a:pos x="T62" y="T63"/>
                </a:cxn>
                <a:cxn ang="T128">
                  <a:pos x="T64" y="T65"/>
                </a:cxn>
                <a:cxn ang="T129">
                  <a:pos x="T66" y="T67"/>
                </a:cxn>
                <a:cxn ang="T130">
                  <a:pos x="T68" y="T69"/>
                </a:cxn>
                <a:cxn ang="T131">
                  <a:pos x="T70" y="T71"/>
                </a:cxn>
                <a:cxn ang="T132">
                  <a:pos x="T72" y="T73"/>
                </a:cxn>
                <a:cxn ang="T133">
                  <a:pos x="T74" y="T75"/>
                </a:cxn>
                <a:cxn ang="T134">
                  <a:pos x="T76" y="T77"/>
                </a:cxn>
                <a:cxn ang="T135">
                  <a:pos x="T78" y="T79"/>
                </a:cxn>
                <a:cxn ang="T136">
                  <a:pos x="T80" y="T81"/>
                </a:cxn>
                <a:cxn ang="T137">
                  <a:pos x="T82" y="T83"/>
                </a:cxn>
                <a:cxn ang="T138">
                  <a:pos x="T84" y="T85"/>
                </a:cxn>
                <a:cxn ang="T139">
                  <a:pos x="T86" y="T87"/>
                </a:cxn>
                <a:cxn ang="T140">
                  <a:pos x="T88" y="T89"/>
                </a:cxn>
                <a:cxn ang="T141">
                  <a:pos x="T90" y="T91"/>
                </a:cxn>
                <a:cxn ang="T142">
                  <a:pos x="T92" y="T93"/>
                </a:cxn>
                <a:cxn ang="T143">
                  <a:pos x="T94" y="T95"/>
                </a:cxn>
              </a:cxnLst>
              <a:rect l="T144" t="T145" r="T146" b="T147"/>
              <a:pathLst>
                <a:path w="132" h="31">
                  <a:moveTo>
                    <a:pt x="53" y="10"/>
                  </a:moveTo>
                  <a:lnTo>
                    <a:pt x="63" y="10"/>
                  </a:lnTo>
                  <a:lnTo>
                    <a:pt x="69" y="5"/>
                  </a:lnTo>
                  <a:lnTo>
                    <a:pt x="79" y="5"/>
                  </a:lnTo>
                  <a:lnTo>
                    <a:pt x="90" y="0"/>
                  </a:lnTo>
                  <a:lnTo>
                    <a:pt x="95" y="0"/>
                  </a:lnTo>
                  <a:lnTo>
                    <a:pt x="100" y="0"/>
                  </a:lnTo>
                  <a:lnTo>
                    <a:pt x="105" y="0"/>
                  </a:lnTo>
                  <a:lnTo>
                    <a:pt x="116" y="0"/>
                  </a:lnTo>
                  <a:lnTo>
                    <a:pt x="126" y="0"/>
                  </a:lnTo>
                  <a:lnTo>
                    <a:pt x="126" y="5"/>
                  </a:lnTo>
                  <a:lnTo>
                    <a:pt x="132" y="5"/>
                  </a:lnTo>
                  <a:lnTo>
                    <a:pt x="132" y="10"/>
                  </a:lnTo>
                  <a:lnTo>
                    <a:pt x="126" y="10"/>
                  </a:lnTo>
                  <a:lnTo>
                    <a:pt x="121" y="10"/>
                  </a:lnTo>
                  <a:lnTo>
                    <a:pt x="121" y="15"/>
                  </a:lnTo>
                  <a:lnTo>
                    <a:pt x="116" y="15"/>
                  </a:lnTo>
                  <a:lnTo>
                    <a:pt x="111" y="15"/>
                  </a:lnTo>
                  <a:lnTo>
                    <a:pt x="105" y="15"/>
                  </a:lnTo>
                  <a:lnTo>
                    <a:pt x="95" y="20"/>
                  </a:lnTo>
                  <a:lnTo>
                    <a:pt x="84" y="20"/>
                  </a:lnTo>
                  <a:lnTo>
                    <a:pt x="74" y="20"/>
                  </a:lnTo>
                  <a:lnTo>
                    <a:pt x="63" y="26"/>
                  </a:lnTo>
                  <a:lnTo>
                    <a:pt x="53" y="26"/>
                  </a:lnTo>
                  <a:lnTo>
                    <a:pt x="48" y="31"/>
                  </a:lnTo>
                  <a:lnTo>
                    <a:pt x="37" y="31"/>
                  </a:lnTo>
                  <a:lnTo>
                    <a:pt x="32" y="31"/>
                  </a:lnTo>
                  <a:lnTo>
                    <a:pt x="27" y="31"/>
                  </a:lnTo>
                  <a:lnTo>
                    <a:pt x="21" y="31"/>
                  </a:lnTo>
                  <a:lnTo>
                    <a:pt x="16" y="31"/>
                  </a:lnTo>
                  <a:lnTo>
                    <a:pt x="11" y="31"/>
                  </a:lnTo>
                  <a:lnTo>
                    <a:pt x="6" y="31"/>
                  </a:lnTo>
                  <a:lnTo>
                    <a:pt x="0" y="31"/>
                  </a:lnTo>
                  <a:lnTo>
                    <a:pt x="0" y="26"/>
                  </a:lnTo>
                  <a:lnTo>
                    <a:pt x="6" y="26"/>
                  </a:lnTo>
                  <a:lnTo>
                    <a:pt x="11" y="20"/>
                  </a:lnTo>
                  <a:lnTo>
                    <a:pt x="16" y="20"/>
                  </a:lnTo>
                  <a:lnTo>
                    <a:pt x="21" y="20"/>
                  </a:lnTo>
                  <a:lnTo>
                    <a:pt x="32" y="15"/>
                  </a:lnTo>
                  <a:lnTo>
                    <a:pt x="42" y="15"/>
                  </a:lnTo>
                  <a:lnTo>
                    <a:pt x="53" y="10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7" name="Freeform 100"/>
            <p:cNvSpPr>
              <a:spLocks/>
            </p:cNvSpPr>
            <p:nvPr/>
          </p:nvSpPr>
          <p:spPr bwMode="auto">
            <a:xfrm>
              <a:off x="9212263" y="823913"/>
              <a:ext cx="41275" cy="130175"/>
            </a:xfrm>
            <a:custGeom>
              <a:avLst/>
              <a:gdLst>
                <a:gd name="T0" fmla="*/ 0 w 26"/>
                <a:gd name="T1" fmla="*/ 17462 h 82"/>
                <a:gd name="T2" fmla="*/ 0 w 26"/>
                <a:gd name="T3" fmla="*/ 17462 h 82"/>
                <a:gd name="T4" fmla="*/ 0 w 26"/>
                <a:gd name="T5" fmla="*/ 7938 h 82"/>
                <a:gd name="T6" fmla="*/ 0 w 26"/>
                <a:gd name="T7" fmla="*/ 7938 h 82"/>
                <a:gd name="T8" fmla="*/ 0 w 26"/>
                <a:gd name="T9" fmla="*/ 0 h 82"/>
                <a:gd name="T10" fmla="*/ 7938 w 26"/>
                <a:gd name="T11" fmla="*/ 0 h 82"/>
                <a:gd name="T12" fmla="*/ 7938 w 26"/>
                <a:gd name="T13" fmla="*/ 0 h 82"/>
                <a:gd name="T14" fmla="*/ 25400 w 26"/>
                <a:gd name="T15" fmla="*/ 7938 h 82"/>
                <a:gd name="T16" fmla="*/ 33338 w 26"/>
                <a:gd name="T17" fmla="*/ 7938 h 82"/>
                <a:gd name="T18" fmla="*/ 41275 w 26"/>
                <a:gd name="T19" fmla="*/ 7938 h 82"/>
                <a:gd name="T20" fmla="*/ 41275 w 26"/>
                <a:gd name="T21" fmla="*/ 17462 h 82"/>
                <a:gd name="T22" fmla="*/ 41275 w 26"/>
                <a:gd name="T23" fmla="*/ 17462 h 82"/>
                <a:gd name="T24" fmla="*/ 41275 w 26"/>
                <a:gd name="T25" fmla="*/ 25400 h 82"/>
                <a:gd name="T26" fmla="*/ 41275 w 26"/>
                <a:gd name="T27" fmla="*/ 25400 h 82"/>
                <a:gd name="T28" fmla="*/ 41275 w 26"/>
                <a:gd name="T29" fmla="*/ 33337 h 82"/>
                <a:gd name="T30" fmla="*/ 41275 w 26"/>
                <a:gd name="T31" fmla="*/ 41275 h 82"/>
                <a:gd name="T32" fmla="*/ 41275 w 26"/>
                <a:gd name="T33" fmla="*/ 57150 h 82"/>
                <a:gd name="T34" fmla="*/ 41275 w 26"/>
                <a:gd name="T35" fmla="*/ 65088 h 82"/>
                <a:gd name="T36" fmla="*/ 41275 w 26"/>
                <a:gd name="T37" fmla="*/ 82550 h 82"/>
                <a:gd name="T38" fmla="*/ 41275 w 26"/>
                <a:gd name="T39" fmla="*/ 90487 h 82"/>
                <a:gd name="T40" fmla="*/ 41275 w 26"/>
                <a:gd name="T41" fmla="*/ 106363 h 82"/>
                <a:gd name="T42" fmla="*/ 41275 w 26"/>
                <a:gd name="T43" fmla="*/ 114300 h 82"/>
                <a:gd name="T44" fmla="*/ 41275 w 26"/>
                <a:gd name="T45" fmla="*/ 122238 h 82"/>
                <a:gd name="T46" fmla="*/ 41275 w 26"/>
                <a:gd name="T47" fmla="*/ 122238 h 82"/>
                <a:gd name="T48" fmla="*/ 33338 w 26"/>
                <a:gd name="T49" fmla="*/ 130175 h 82"/>
                <a:gd name="T50" fmla="*/ 33338 w 26"/>
                <a:gd name="T51" fmla="*/ 130175 h 82"/>
                <a:gd name="T52" fmla="*/ 33338 w 26"/>
                <a:gd name="T53" fmla="*/ 130175 h 82"/>
                <a:gd name="T54" fmla="*/ 33338 w 26"/>
                <a:gd name="T55" fmla="*/ 130175 h 82"/>
                <a:gd name="T56" fmla="*/ 33338 w 26"/>
                <a:gd name="T57" fmla="*/ 122238 h 82"/>
                <a:gd name="T58" fmla="*/ 25400 w 26"/>
                <a:gd name="T59" fmla="*/ 114300 h 82"/>
                <a:gd name="T60" fmla="*/ 25400 w 26"/>
                <a:gd name="T61" fmla="*/ 98425 h 82"/>
                <a:gd name="T62" fmla="*/ 17463 w 26"/>
                <a:gd name="T63" fmla="*/ 82550 h 82"/>
                <a:gd name="T64" fmla="*/ 17463 w 26"/>
                <a:gd name="T65" fmla="*/ 65088 h 82"/>
                <a:gd name="T66" fmla="*/ 17463 w 26"/>
                <a:gd name="T67" fmla="*/ 49212 h 82"/>
                <a:gd name="T68" fmla="*/ 17463 w 26"/>
                <a:gd name="T69" fmla="*/ 41275 h 82"/>
                <a:gd name="T70" fmla="*/ 7938 w 26"/>
                <a:gd name="T71" fmla="*/ 33337 h 82"/>
                <a:gd name="T72" fmla="*/ 7938 w 26"/>
                <a:gd name="T73" fmla="*/ 25400 h 82"/>
                <a:gd name="T74" fmla="*/ 7938 w 26"/>
                <a:gd name="T75" fmla="*/ 17462 h 82"/>
                <a:gd name="T76" fmla="*/ 0 w 26"/>
                <a:gd name="T77" fmla="*/ 17462 h 82"/>
                <a:gd name="T78" fmla="*/ 0 w 26"/>
                <a:gd name="T79" fmla="*/ 17462 h 82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w 26"/>
                <a:gd name="T121" fmla="*/ 0 h 82"/>
                <a:gd name="T122" fmla="*/ 26 w 26"/>
                <a:gd name="T123" fmla="*/ 82 h 82"/>
              </a:gdLst>
              <a:ahLst/>
              <a:cxnLst>
                <a:cxn ang="T80">
                  <a:pos x="T0" y="T1"/>
                </a:cxn>
                <a:cxn ang="T81">
                  <a:pos x="T2" y="T3"/>
                </a:cxn>
                <a:cxn ang="T82">
                  <a:pos x="T4" y="T5"/>
                </a:cxn>
                <a:cxn ang="T83">
                  <a:pos x="T6" y="T7"/>
                </a:cxn>
                <a:cxn ang="T84">
                  <a:pos x="T8" y="T9"/>
                </a:cxn>
                <a:cxn ang="T85">
                  <a:pos x="T10" y="T11"/>
                </a:cxn>
                <a:cxn ang="T86">
                  <a:pos x="T12" y="T13"/>
                </a:cxn>
                <a:cxn ang="T87">
                  <a:pos x="T14" y="T15"/>
                </a:cxn>
                <a:cxn ang="T88">
                  <a:pos x="T16" y="T17"/>
                </a:cxn>
                <a:cxn ang="T89">
                  <a:pos x="T18" y="T19"/>
                </a:cxn>
                <a:cxn ang="T90">
                  <a:pos x="T20" y="T21"/>
                </a:cxn>
                <a:cxn ang="T91">
                  <a:pos x="T22" y="T23"/>
                </a:cxn>
                <a:cxn ang="T92">
                  <a:pos x="T24" y="T25"/>
                </a:cxn>
                <a:cxn ang="T93">
                  <a:pos x="T26" y="T27"/>
                </a:cxn>
                <a:cxn ang="T94">
                  <a:pos x="T28" y="T29"/>
                </a:cxn>
                <a:cxn ang="T95">
                  <a:pos x="T30" y="T31"/>
                </a:cxn>
                <a:cxn ang="T96">
                  <a:pos x="T32" y="T33"/>
                </a:cxn>
                <a:cxn ang="T97">
                  <a:pos x="T34" y="T35"/>
                </a:cxn>
                <a:cxn ang="T98">
                  <a:pos x="T36" y="T37"/>
                </a:cxn>
                <a:cxn ang="T99">
                  <a:pos x="T38" y="T39"/>
                </a:cxn>
                <a:cxn ang="T100">
                  <a:pos x="T40" y="T41"/>
                </a:cxn>
                <a:cxn ang="T101">
                  <a:pos x="T42" y="T43"/>
                </a:cxn>
                <a:cxn ang="T102">
                  <a:pos x="T44" y="T45"/>
                </a:cxn>
                <a:cxn ang="T103">
                  <a:pos x="T46" y="T47"/>
                </a:cxn>
                <a:cxn ang="T104">
                  <a:pos x="T48" y="T49"/>
                </a:cxn>
                <a:cxn ang="T105">
                  <a:pos x="T50" y="T51"/>
                </a:cxn>
                <a:cxn ang="T106">
                  <a:pos x="T52" y="T53"/>
                </a:cxn>
                <a:cxn ang="T107">
                  <a:pos x="T54" y="T55"/>
                </a:cxn>
                <a:cxn ang="T108">
                  <a:pos x="T56" y="T57"/>
                </a:cxn>
                <a:cxn ang="T109">
                  <a:pos x="T58" y="T59"/>
                </a:cxn>
                <a:cxn ang="T110">
                  <a:pos x="T60" y="T61"/>
                </a:cxn>
                <a:cxn ang="T111">
                  <a:pos x="T62" y="T63"/>
                </a:cxn>
                <a:cxn ang="T112">
                  <a:pos x="T64" y="T65"/>
                </a:cxn>
                <a:cxn ang="T113">
                  <a:pos x="T66" y="T67"/>
                </a:cxn>
                <a:cxn ang="T114">
                  <a:pos x="T68" y="T69"/>
                </a:cxn>
                <a:cxn ang="T115">
                  <a:pos x="T70" y="T71"/>
                </a:cxn>
                <a:cxn ang="T116">
                  <a:pos x="T72" y="T73"/>
                </a:cxn>
                <a:cxn ang="T117">
                  <a:pos x="T74" y="T75"/>
                </a:cxn>
                <a:cxn ang="T118">
                  <a:pos x="T76" y="T77"/>
                </a:cxn>
                <a:cxn ang="T119">
                  <a:pos x="T78" y="T79"/>
                </a:cxn>
              </a:cxnLst>
              <a:rect l="T120" t="T121" r="T122" b="T123"/>
              <a:pathLst>
                <a:path w="26" h="82">
                  <a:moveTo>
                    <a:pt x="0" y="11"/>
                  </a:moveTo>
                  <a:lnTo>
                    <a:pt x="0" y="11"/>
                  </a:lnTo>
                  <a:lnTo>
                    <a:pt x="0" y="5"/>
                  </a:lnTo>
                  <a:lnTo>
                    <a:pt x="0" y="0"/>
                  </a:lnTo>
                  <a:lnTo>
                    <a:pt x="5" y="0"/>
                  </a:lnTo>
                  <a:lnTo>
                    <a:pt x="16" y="5"/>
                  </a:lnTo>
                  <a:lnTo>
                    <a:pt x="21" y="5"/>
                  </a:lnTo>
                  <a:lnTo>
                    <a:pt x="26" y="5"/>
                  </a:lnTo>
                  <a:lnTo>
                    <a:pt x="26" y="11"/>
                  </a:lnTo>
                  <a:lnTo>
                    <a:pt x="26" y="16"/>
                  </a:lnTo>
                  <a:lnTo>
                    <a:pt x="26" y="21"/>
                  </a:lnTo>
                  <a:lnTo>
                    <a:pt x="26" y="26"/>
                  </a:lnTo>
                  <a:lnTo>
                    <a:pt x="26" y="36"/>
                  </a:lnTo>
                  <a:lnTo>
                    <a:pt x="26" y="41"/>
                  </a:lnTo>
                  <a:lnTo>
                    <a:pt x="26" y="52"/>
                  </a:lnTo>
                  <a:lnTo>
                    <a:pt x="26" y="57"/>
                  </a:lnTo>
                  <a:lnTo>
                    <a:pt x="26" y="67"/>
                  </a:lnTo>
                  <a:lnTo>
                    <a:pt x="26" y="72"/>
                  </a:lnTo>
                  <a:lnTo>
                    <a:pt x="26" y="77"/>
                  </a:lnTo>
                  <a:lnTo>
                    <a:pt x="21" y="82"/>
                  </a:lnTo>
                  <a:lnTo>
                    <a:pt x="21" y="77"/>
                  </a:lnTo>
                  <a:lnTo>
                    <a:pt x="16" y="72"/>
                  </a:lnTo>
                  <a:lnTo>
                    <a:pt x="16" y="62"/>
                  </a:lnTo>
                  <a:lnTo>
                    <a:pt x="11" y="52"/>
                  </a:lnTo>
                  <a:lnTo>
                    <a:pt x="11" y="41"/>
                  </a:lnTo>
                  <a:lnTo>
                    <a:pt x="11" y="31"/>
                  </a:lnTo>
                  <a:lnTo>
                    <a:pt x="11" y="26"/>
                  </a:lnTo>
                  <a:lnTo>
                    <a:pt x="5" y="21"/>
                  </a:lnTo>
                  <a:lnTo>
                    <a:pt x="5" y="16"/>
                  </a:lnTo>
                  <a:lnTo>
                    <a:pt x="5" y="11"/>
                  </a:lnTo>
                  <a:lnTo>
                    <a:pt x="0" y="11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8" name="Freeform 101"/>
            <p:cNvSpPr>
              <a:spLocks/>
            </p:cNvSpPr>
            <p:nvPr/>
          </p:nvSpPr>
          <p:spPr bwMode="auto">
            <a:xfrm>
              <a:off x="9170988" y="841375"/>
              <a:ext cx="333375" cy="55562"/>
            </a:xfrm>
            <a:custGeom>
              <a:avLst/>
              <a:gdLst>
                <a:gd name="T0" fmla="*/ 0 w 210"/>
                <a:gd name="T1" fmla="*/ 39687 h 35"/>
                <a:gd name="T2" fmla="*/ 7938 w 210"/>
                <a:gd name="T3" fmla="*/ 39687 h 35"/>
                <a:gd name="T4" fmla="*/ 15875 w 210"/>
                <a:gd name="T5" fmla="*/ 39687 h 35"/>
                <a:gd name="T6" fmla="*/ 33338 w 210"/>
                <a:gd name="T7" fmla="*/ 39687 h 35"/>
                <a:gd name="T8" fmla="*/ 49212 w 210"/>
                <a:gd name="T9" fmla="*/ 39687 h 35"/>
                <a:gd name="T10" fmla="*/ 66675 w 210"/>
                <a:gd name="T11" fmla="*/ 31750 h 35"/>
                <a:gd name="T12" fmla="*/ 92075 w 210"/>
                <a:gd name="T13" fmla="*/ 31750 h 35"/>
                <a:gd name="T14" fmla="*/ 115888 w 210"/>
                <a:gd name="T15" fmla="*/ 23812 h 35"/>
                <a:gd name="T16" fmla="*/ 141288 w 210"/>
                <a:gd name="T17" fmla="*/ 15875 h 35"/>
                <a:gd name="T18" fmla="*/ 174625 w 210"/>
                <a:gd name="T19" fmla="*/ 15875 h 35"/>
                <a:gd name="T20" fmla="*/ 200025 w 210"/>
                <a:gd name="T21" fmla="*/ 7937 h 35"/>
                <a:gd name="T22" fmla="*/ 225425 w 210"/>
                <a:gd name="T23" fmla="*/ 7937 h 35"/>
                <a:gd name="T24" fmla="*/ 241300 w 210"/>
                <a:gd name="T25" fmla="*/ 7937 h 35"/>
                <a:gd name="T26" fmla="*/ 258763 w 210"/>
                <a:gd name="T27" fmla="*/ 0 h 35"/>
                <a:gd name="T28" fmla="*/ 274638 w 210"/>
                <a:gd name="T29" fmla="*/ 0 h 35"/>
                <a:gd name="T30" fmla="*/ 282575 w 210"/>
                <a:gd name="T31" fmla="*/ 0 h 35"/>
                <a:gd name="T32" fmla="*/ 292100 w 210"/>
                <a:gd name="T33" fmla="*/ 0 h 35"/>
                <a:gd name="T34" fmla="*/ 300038 w 210"/>
                <a:gd name="T35" fmla="*/ 0 h 35"/>
                <a:gd name="T36" fmla="*/ 307975 w 210"/>
                <a:gd name="T37" fmla="*/ 0 h 35"/>
                <a:gd name="T38" fmla="*/ 315913 w 210"/>
                <a:gd name="T39" fmla="*/ 0 h 35"/>
                <a:gd name="T40" fmla="*/ 315913 w 210"/>
                <a:gd name="T41" fmla="*/ 7937 h 35"/>
                <a:gd name="T42" fmla="*/ 325438 w 210"/>
                <a:gd name="T43" fmla="*/ 15875 h 35"/>
                <a:gd name="T44" fmla="*/ 333375 w 210"/>
                <a:gd name="T45" fmla="*/ 15875 h 35"/>
                <a:gd name="T46" fmla="*/ 333375 w 210"/>
                <a:gd name="T47" fmla="*/ 15875 h 35"/>
                <a:gd name="T48" fmla="*/ 333375 w 210"/>
                <a:gd name="T49" fmla="*/ 23812 h 35"/>
                <a:gd name="T50" fmla="*/ 325438 w 210"/>
                <a:gd name="T51" fmla="*/ 23812 h 35"/>
                <a:gd name="T52" fmla="*/ 325438 w 210"/>
                <a:gd name="T53" fmla="*/ 23812 h 35"/>
                <a:gd name="T54" fmla="*/ 315913 w 210"/>
                <a:gd name="T55" fmla="*/ 23812 h 35"/>
                <a:gd name="T56" fmla="*/ 307975 w 210"/>
                <a:gd name="T57" fmla="*/ 23812 h 35"/>
                <a:gd name="T58" fmla="*/ 300038 w 210"/>
                <a:gd name="T59" fmla="*/ 23812 h 35"/>
                <a:gd name="T60" fmla="*/ 282575 w 210"/>
                <a:gd name="T61" fmla="*/ 23812 h 35"/>
                <a:gd name="T62" fmla="*/ 274638 w 210"/>
                <a:gd name="T63" fmla="*/ 23812 h 35"/>
                <a:gd name="T64" fmla="*/ 241300 w 210"/>
                <a:gd name="T65" fmla="*/ 31750 h 35"/>
                <a:gd name="T66" fmla="*/ 207963 w 210"/>
                <a:gd name="T67" fmla="*/ 31750 h 35"/>
                <a:gd name="T68" fmla="*/ 166688 w 210"/>
                <a:gd name="T69" fmla="*/ 39687 h 35"/>
                <a:gd name="T70" fmla="*/ 115888 w 210"/>
                <a:gd name="T71" fmla="*/ 39687 h 35"/>
                <a:gd name="T72" fmla="*/ 100012 w 210"/>
                <a:gd name="T73" fmla="*/ 47625 h 35"/>
                <a:gd name="T74" fmla="*/ 74613 w 210"/>
                <a:gd name="T75" fmla="*/ 47625 h 35"/>
                <a:gd name="T76" fmla="*/ 58738 w 210"/>
                <a:gd name="T77" fmla="*/ 55562 h 35"/>
                <a:gd name="T78" fmla="*/ 41275 w 210"/>
                <a:gd name="T79" fmla="*/ 55562 h 35"/>
                <a:gd name="T80" fmla="*/ 25400 w 210"/>
                <a:gd name="T81" fmla="*/ 55562 h 35"/>
                <a:gd name="T82" fmla="*/ 15875 w 210"/>
                <a:gd name="T83" fmla="*/ 55562 h 35"/>
                <a:gd name="T84" fmla="*/ 7938 w 210"/>
                <a:gd name="T85" fmla="*/ 55562 h 35"/>
                <a:gd name="T86" fmla="*/ 0 w 210"/>
                <a:gd name="T87" fmla="*/ 55562 h 35"/>
                <a:gd name="T88" fmla="*/ 0 w 210"/>
                <a:gd name="T89" fmla="*/ 39687 h 35"/>
                <a:gd name="T90" fmla="*/ 0 w 210"/>
                <a:gd name="T91" fmla="*/ 39687 h 35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w 210"/>
                <a:gd name="T139" fmla="*/ 0 h 35"/>
                <a:gd name="T140" fmla="*/ 210 w 210"/>
                <a:gd name="T141" fmla="*/ 35 h 35"/>
              </a:gdLst>
              <a:ahLst/>
              <a:cxnLst>
                <a:cxn ang="T92">
                  <a:pos x="T0" y="T1"/>
                </a:cxn>
                <a:cxn ang="T93">
                  <a:pos x="T2" y="T3"/>
                </a:cxn>
                <a:cxn ang="T94">
                  <a:pos x="T4" y="T5"/>
                </a:cxn>
                <a:cxn ang="T95">
                  <a:pos x="T6" y="T7"/>
                </a:cxn>
                <a:cxn ang="T96">
                  <a:pos x="T8" y="T9"/>
                </a:cxn>
                <a:cxn ang="T97">
                  <a:pos x="T10" y="T11"/>
                </a:cxn>
                <a:cxn ang="T98">
                  <a:pos x="T12" y="T13"/>
                </a:cxn>
                <a:cxn ang="T99">
                  <a:pos x="T14" y="T15"/>
                </a:cxn>
                <a:cxn ang="T100">
                  <a:pos x="T16" y="T17"/>
                </a:cxn>
                <a:cxn ang="T101">
                  <a:pos x="T18" y="T19"/>
                </a:cxn>
                <a:cxn ang="T102">
                  <a:pos x="T20" y="T21"/>
                </a:cxn>
                <a:cxn ang="T103">
                  <a:pos x="T22" y="T23"/>
                </a:cxn>
                <a:cxn ang="T104">
                  <a:pos x="T24" y="T25"/>
                </a:cxn>
                <a:cxn ang="T105">
                  <a:pos x="T26" y="T27"/>
                </a:cxn>
                <a:cxn ang="T106">
                  <a:pos x="T28" y="T29"/>
                </a:cxn>
                <a:cxn ang="T107">
                  <a:pos x="T30" y="T31"/>
                </a:cxn>
                <a:cxn ang="T108">
                  <a:pos x="T32" y="T33"/>
                </a:cxn>
                <a:cxn ang="T109">
                  <a:pos x="T34" y="T35"/>
                </a:cxn>
                <a:cxn ang="T110">
                  <a:pos x="T36" y="T37"/>
                </a:cxn>
                <a:cxn ang="T111">
                  <a:pos x="T38" y="T39"/>
                </a:cxn>
                <a:cxn ang="T112">
                  <a:pos x="T40" y="T41"/>
                </a:cxn>
                <a:cxn ang="T113">
                  <a:pos x="T42" y="T43"/>
                </a:cxn>
                <a:cxn ang="T114">
                  <a:pos x="T44" y="T45"/>
                </a:cxn>
                <a:cxn ang="T115">
                  <a:pos x="T46" y="T47"/>
                </a:cxn>
                <a:cxn ang="T116">
                  <a:pos x="T48" y="T49"/>
                </a:cxn>
                <a:cxn ang="T117">
                  <a:pos x="T50" y="T51"/>
                </a:cxn>
                <a:cxn ang="T118">
                  <a:pos x="T52" y="T53"/>
                </a:cxn>
                <a:cxn ang="T119">
                  <a:pos x="T54" y="T55"/>
                </a:cxn>
                <a:cxn ang="T120">
                  <a:pos x="T56" y="T57"/>
                </a:cxn>
                <a:cxn ang="T121">
                  <a:pos x="T58" y="T59"/>
                </a:cxn>
                <a:cxn ang="T122">
                  <a:pos x="T60" y="T61"/>
                </a:cxn>
                <a:cxn ang="T123">
                  <a:pos x="T62" y="T63"/>
                </a:cxn>
                <a:cxn ang="T124">
                  <a:pos x="T64" y="T65"/>
                </a:cxn>
                <a:cxn ang="T125">
                  <a:pos x="T66" y="T67"/>
                </a:cxn>
                <a:cxn ang="T126">
                  <a:pos x="T68" y="T69"/>
                </a:cxn>
                <a:cxn ang="T127">
                  <a:pos x="T70" y="T71"/>
                </a:cxn>
                <a:cxn ang="T128">
                  <a:pos x="T72" y="T73"/>
                </a:cxn>
                <a:cxn ang="T129">
                  <a:pos x="T74" y="T75"/>
                </a:cxn>
                <a:cxn ang="T130">
                  <a:pos x="T76" y="T77"/>
                </a:cxn>
                <a:cxn ang="T131">
                  <a:pos x="T78" y="T79"/>
                </a:cxn>
                <a:cxn ang="T132">
                  <a:pos x="T80" y="T81"/>
                </a:cxn>
                <a:cxn ang="T133">
                  <a:pos x="T82" y="T83"/>
                </a:cxn>
                <a:cxn ang="T134">
                  <a:pos x="T84" y="T85"/>
                </a:cxn>
                <a:cxn ang="T135">
                  <a:pos x="T86" y="T87"/>
                </a:cxn>
                <a:cxn ang="T136">
                  <a:pos x="T88" y="T89"/>
                </a:cxn>
                <a:cxn ang="T137">
                  <a:pos x="T90" y="T91"/>
                </a:cxn>
              </a:cxnLst>
              <a:rect l="T138" t="T139" r="T140" b="T141"/>
              <a:pathLst>
                <a:path w="210" h="35">
                  <a:moveTo>
                    <a:pt x="0" y="25"/>
                  </a:moveTo>
                  <a:lnTo>
                    <a:pt x="5" y="25"/>
                  </a:lnTo>
                  <a:lnTo>
                    <a:pt x="10" y="25"/>
                  </a:lnTo>
                  <a:lnTo>
                    <a:pt x="21" y="25"/>
                  </a:lnTo>
                  <a:lnTo>
                    <a:pt x="31" y="25"/>
                  </a:lnTo>
                  <a:lnTo>
                    <a:pt x="42" y="20"/>
                  </a:lnTo>
                  <a:lnTo>
                    <a:pt x="58" y="20"/>
                  </a:lnTo>
                  <a:lnTo>
                    <a:pt x="73" y="15"/>
                  </a:lnTo>
                  <a:lnTo>
                    <a:pt x="89" y="10"/>
                  </a:lnTo>
                  <a:lnTo>
                    <a:pt x="110" y="10"/>
                  </a:lnTo>
                  <a:lnTo>
                    <a:pt x="126" y="5"/>
                  </a:lnTo>
                  <a:lnTo>
                    <a:pt x="142" y="5"/>
                  </a:lnTo>
                  <a:lnTo>
                    <a:pt x="152" y="5"/>
                  </a:lnTo>
                  <a:lnTo>
                    <a:pt x="163" y="0"/>
                  </a:lnTo>
                  <a:lnTo>
                    <a:pt x="173" y="0"/>
                  </a:lnTo>
                  <a:lnTo>
                    <a:pt x="178" y="0"/>
                  </a:lnTo>
                  <a:lnTo>
                    <a:pt x="184" y="0"/>
                  </a:lnTo>
                  <a:lnTo>
                    <a:pt x="189" y="0"/>
                  </a:lnTo>
                  <a:lnTo>
                    <a:pt x="194" y="0"/>
                  </a:lnTo>
                  <a:lnTo>
                    <a:pt x="199" y="0"/>
                  </a:lnTo>
                  <a:lnTo>
                    <a:pt x="199" y="5"/>
                  </a:lnTo>
                  <a:lnTo>
                    <a:pt x="205" y="10"/>
                  </a:lnTo>
                  <a:lnTo>
                    <a:pt x="210" y="10"/>
                  </a:lnTo>
                  <a:lnTo>
                    <a:pt x="210" y="15"/>
                  </a:lnTo>
                  <a:lnTo>
                    <a:pt x="205" y="15"/>
                  </a:lnTo>
                  <a:lnTo>
                    <a:pt x="199" y="15"/>
                  </a:lnTo>
                  <a:lnTo>
                    <a:pt x="194" y="15"/>
                  </a:lnTo>
                  <a:lnTo>
                    <a:pt x="189" y="15"/>
                  </a:lnTo>
                  <a:lnTo>
                    <a:pt x="178" y="15"/>
                  </a:lnTo>
                  <a:lnTo>
                    <a:pt x="173" y="15"/>
                  </a:lnTo>
                  <a:lnTo>
                    <a:pt x="152" y="20"/>
                  </a:lnTo>
                  <a:lnTo>
                    <a:pt x="131" y="20"/>
                  </a:lnTo>
                  <a:lnTo>
                    <a:pt x="105" y="25"/>
                  </a:lnTo>
                  <a:lnTo>
                    <a:pt x="73" y="25"/>
                  </a:lnTo>
                  <a:lnTo>
                    <a:pt x="63" y="30"/>
                  </a:lnTo>
                  <a:lnTo>
                    <a:pt x="47" y="30"/>
                  </a:lnTo>
                  <a:lnTo>
                    <a:pt x="37" y="35"/>
                  </a:lnTo>
                  <a:lnTo>
                    <a:pt x="26" y="35"/>
                  </a:lnTo>
                  <a:lnTo>
                    <a:pt x="16" y="35"/>
                  </a:lnTo>
                  <a:lnTo>
                    <a:pt x="10" y="35"/>
                  </a:lnTo>
                  <a:lnTo>
                    <a:pt x="5" y="35"/>
                  </a:lnTo>
                  <a:lnTo>
                    <a:pt x="0" y="35"/>
                  </a:lnTo>
                  <a:lnTo>
                    <a:pt x="0" y="25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9" name="Freeform 102"/>
            <p:cNvSpPr>
              <a:spLocks/>
            </p:cNvSpPr>
            <p:nvPr/>
          </p:nvSpPr>
          <p:spPr bwMode="auto">
            <a:xfrm>
              <a:off x="9296400" y="701675"/>
              <a:ext cx="41275" cy="358775"/>
            </a:xfrm>
            <a:custGeom>
              <a:avLst/>
              <a:gdLst>
                <a:gd name="T0" fmla="*/ 0 w 26"/>
                <a:gd name="T1" fmla="*/ 0 h 226"/>
                <a:gd name="T2" fmla="*/ 15875 w 26"/>
                <a:gd name="T3" fmla="*/ 7938 h 226"/>
                <a:gd name="T4" fmla="*/ 23812 w 26"/>
                <a:gd name="T5" fmla="*/ 15875 h 226"/>
                <a:gd name="T6" fmla="*/ 33338 w 26"/>
                <a:gd name="T7" fmla="*/ 25400 h 226"/>
                <a:gd name="T8" fmla="*/ 33338 w 26"/>
                <a:gd name="T9" fmla="*/ 33338 h 226"/>
                <a:gd name="T10" fmla="*/ 33338 w 26"/>
                <a:gd name="T11" fmla="*/ 33338 h 226"/>
                <a:gd name="T12" fmla="*/ 41275 w 26"/>
                <a:gd name="T13" fmla="*/ 33338 h 226"/>
                <a:gd name="T14" fmla="*/ 41275 w 26"/>
                <a:gd name="T15" fmla="*/ 41275 h 226"/>
                <a:gd name="T16" fmla="*/ 41275 w 26"/>
                <a:gd name="T17" fmla="*/ 49212 h 226"/>
                <a:gd name="T18" fmla="*/ 41275 w 26"/>
                <a:gd name="T19" fmla="*/ 57150 h 226"/>
                <a:gd name="T20" fmla="*/ 41275 w 26"/>
                <a:gd name="T21" fmla="*/ 65088 h 226"/>
                <a:gd name="T22" fmla="*/ 33338 w 26"/>
                <a:gd name="T23" fmla="*/ 73025 h 226"/>
                <a:gd name="T24" fmla="*/ 33338 w 26"/>
                <a:gd name="T25" fmla="*/ 90487 h 226"/>
                <a:gd name="T26" fmla="*/ 33338 w 26"/>
                <a:gd name="T27" fmla="*/ 106363 h 226"/>
                <a:gd name="T28" fmla="*/ 33338 w 26"/>
                <a:gd name="T29" fmla="*/ 130175 h 226"/>
                <a:gd name="T30" fmla="*/ 33338 w 26"/>
                <a:gd name="T31" fmla="*/ 155575 h 226"/>
                <a:gd name="T32" fmla="*/ 33338 w 26"/>
                <a:gd name="T33" fmla="*/ 187325 h 226"/>
                <a:gd name="T34" fmla="*/ 33338 w 26"/>
                <a:gd name="T35" fmla="*/ 220663 h 226"/>
                <a:gd name="T36" fmla="*/ 33338 w 26"/>
                <a:gd name="T37" fmla="*/ 261938 h 226"/>
                <a:gd name="T38" fmla="*/ 33338 w 26"/>
                <a:gd name="T39" fmla="*/ 309563 h 226"/>
                <a:gd name="T40" fmla="*/ 23812 w 26"/>
                <a:gd name="T41" fmla="*/ 358775 h 226"/>
                <a:gd name="T42" fmla="*/ 7938 w 26"/>
                <a:gd name="T43" fmla="*/ 358775 h 226"/>
                <a:gd name="T44" fmla="*/ 7938 w 26"/>
                <a:gd name="T45" fmla="*/ 301625 h 226"/>
                <a:gd name="T46" fmla="*/ 7938 w 26"/>
                <a:gd name="T47" fmla="*/ 252413 h 226"/>
                <a:gd name="T48" fmla="*/ 7938 w 26"/>
                <a:gd name="T49" fmla="*/ 204788 h 226"/>
                <a:gd name="T50" fmla="*/ 7938 w 26"/>
                <a:gd name="T51" fmla="*/ 155575 h 226"/>
                <a:gd name="T52" fmla="*/ 7938 w 26"/>
                <a:gd name="T53" fmla="*/ 122238 h 226"/>
                <a:gd name="T54" fmla="*/ 7938 w 26"/>
                <a:gd name="T55" fmla="*/ 82550 h 226"/>
                <a:gd name="T56" fmla="*/ 0 w 26"/>
                <a:gd name="T57" fmla="*/ 0 h 226"/>
                <a:gd name="T58" fmla="*/ 0 w 26"/>
                <a:gd name="T59" fmla="*/ 0 h 22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w 26"/>
                <a:gd name="T91" fmla="*/ 0 h 226"/>
                <a:gd name="T92" fmla="*/ 26 w 26"/>
                <a:gd name="T93" fmla="*/ 226 h 226"/>
              </a:gdLst>
              <a:ahLst/>
              <a:cxnLst>
                <a:cxn ang="T60">
                  <a:pos x="T0" y="T1"/>
                </a:cxn>
                <a:cxn ang="T61">
                  <a:pos x="T2" y="T3"/>
                </a:cxn>
                <a:cxn ang="T62">
                  <a:pos x="T4" y="T5"/>
                </a:cxn>
                <a:cxn ang="T63">
                  <a:pos x="T6" y="T7"/>
                </a:cxn>
                <a:cxn ang="T64">
                  <a:pos x="T8" y="T9"/>
                </a:cxn>
                <a:cxn ang="T65">
                  <a:pos x="T10" y="T11"/>
                </a:cxn>
                <a:cxn ang="T66">
                  <a:pos x="T12" y="T13"/>
                </a:cxn>
                <a:cxn ang="T67">
                  <a:pos x="T14" y="T15"/>
                </a:cxn>
                <a:cxn ang="T68">
                  <a:pos x="T16" y="T17"/>
                </a:cxn>
                <a:cxn ang="T69">
                  <a:pos x="T18" y="T19"/>
                </a:cxn>
                <a:cxn ang="T70">
                  <a:pos x="T20" y="T21"/>
                </a:cxn>
                <a:cxn ang="T71">
                  <a:pos x="T22" y="T23"/>
                </a:cxn>
                <a:cxn ang="T72">
                  <a:pos x="T24" y="T25"/>
                </a:cxn>
                <a:cxn ang="T73">
                  <a:pos x="T26" y="T27"/>
                </a:cxn>
                <a:cxn ang="T74">
                  <a:pos x="T28" y="T29"/>
                </a:cxn>
                <a:cxn ang="T75">
                  <a:pos x="T30" y="T31"/>
                </a:cxn>
                <a:cxn ang="T76">
                  <a:pos x="T32" y="T33"/>
                </a:cxn>
                <a:cxn ang="T77">
                  <a:pos x="T34" y="T35"/>
                </a:cxn>
                <a:cxn ang="T78">
                  <a:pos x="T36" y="T37"/>
                </a:cxn>
                <a:cxn ang="T79">
                  <a:pos x="T38" y="T39"/>
                </a:cxn>
                <a:cxn ang="T80">
                  <a:pos x="T40" y="T41"/>
                </a:cxn>
                <a:cxn ang="T81">
                  <a:pos x="T42" y="T43"/>
                </a:cxn>
                <a:cxn ang="T82">
                  <a:pos x="T44" y="T45"/>
                </a:cxn>
                <a:cxn ang="T83">
                  <a:pos x="T46" y="T47"/>
                </a:cxn>
                <a:cxn ang="T84">
                  <a:pos x="T48" y="T49"/>
                </a:cxn>
                <a:cxn ang="T85">
                  <a:pos x="T50" y="T51"/>
                </a:cxn>
                <a:cxn ang="T86">
                  <a:pos x="T52" y="T53"/>
                </a:cxn>
                <a:cxn ang="T87">
                  <a:pos x="T54" y="T55"/>
                </a:cxn>
                <a:cxn ang="T88">
                  <a:pos x="T56" y="T57"/>
                </a:cxn>
                <a:cxn ang="T89">
                  <a:pos x="T58" y="T59"/>
                </a:cxn>
              </a:cxnLst>
              <a:rect l="T90" t="T91" r="T92" b="T93"/>
              <a:pathLst>
                <a:path w="26" h="226">
                  <a:moveTo>
                    <a:pt x="0" y="0"/>
                  </a:moveTo>
                  <a:lnTo>
                    <a:pt x="10" y="5"/>
                  </a:lnTo>
                  <a:lnTo>
                    <a:pt x="15" y="10"/>
                  </a:lnTo>
                  <a:lnTo>
                    <a:pt x="21" y="16"/>
                  </a:lnTo>
                  <a:lnTo>
                    <a:pt x="21" y="21"/>
                  </a:lnTo>
                  <a:lnTo>
                    <a:pt x="26" y="21"/>
                  </a:lnTo>
                  <a:lnTo>
                    <a:pt x="26" y="26"/>
                  </a:lnTo>
                  <a:lnTo>
                    <a:pt x="26" y="31"/>
                  </a:lnTo>
                  <a:lnTo>
                    <a:pt x="26" y="36"/>
                  </a:lnTo>
                  <a:lnTo>
                    <a:pt x="26" y="41"/>
                  </a:lnTo>
                  <a:lnTo>
                    <a:pt x="21" y="46"/>
                  </a:lnTo>
                  <a:lnTo>
                    <a:pt x="21" y="57"/>
                  </a:lnTo>
                  <a:lnTo>
                    <a:pt x="21" y="67"/>
                  </a:lnTo>
                  <a:lnTo>
                    <a:pt x="21" y="82"/>
                  </a:lnTo>
                  <a:lnTo>
                    <a:pt x="21" y="98"/>
                  </a:lnTo>
                  <a:lnTo>
                    <a:pt x="21" y="118"/>
                  </a:lnTo>
                  <a:lnTo>
                    <a:pt x="21" y="139"/>
                  </a:lnTo>
                  <a:lnTo>
                    <a:pt x="21" y="165"/>
                  </a:lnTo>
                  <a:lnTo>
                    <a:pt x="21" y="195"/>
                  </a:lnTo>
                  <a:lnTo>
                    <a:pt x="15" y="226"/>
                  </a:lnTo>
                  <a:lnTo>
                    <a:pt x="5" y="226"/>
                  </a:lnTo>
                  <a:lnTo>
                    <a:pt x="5" y="190"/>
                  </a:lnTo>
                  <a:lnTo>
                    <a:pt x="5" y="159"/>
                  </a:lnTo>
                  <a:lnTo>
                    <a:pt x="5" y="129"/>
                  </a:lnTo>
                  <a:lnTo>
                    <a:pt x="5" y="98"/>
                  </a:lnTo>
                  <a:lnTo>
                    <a:pt x="5" y="77"/>
                  </a:lnTo>
                  <a:lnTo>
                    <a:pt x="5" y="52"/>
                  </a:lnTo>
                  <a:lnTo>
                    <a:pt x="0" y="0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30" name="Freeform 103"/>
            <p:cNvSpPr>
              <a:spLocks/>
            </p:cNvSpPr>
            <p:nvPr/>
          </p:nvSpPr>
          <p:spPr bwMode="auto">
            <a:xfrm>
              <a:off x="9178925" y="946150"/>
              <a:ext cx="284163" cy="49212"/>
            </a:xfrm>
            <a:custGeom>
              <a:avLst/>
              <a:gdLst>
                <a:gd name="T0" fmla="*/ 0 w 179"/>
                <a:gd name="T1" fmla="*/ 41275 h 31"/>
                <a:gd name="T2" fmla="*/ 0 w 179"/>
                <a:gd name="T3" fmla="*/ 33337 h 31"/>
                <a:gd name="T4" fmla="*/ 7938 w 179"/>
                <a:gd name="T5" fmla="*/ 33337 h 31"/>
                <a:gd name="T6" fmla="*/ 7938 w 179"/>
                <a:gd name="T7" fmla="*/ 33337 h 31"/>
                <a:gd name="T8" fmla="*/ 17463 w 179"/>
                <a:gd name="T9" fmla="*/ 33337 h 31"/>
                <a:gd name="T10" fmla="*/ 17463 w 179"/>
                <a:gd name="T11" fmla="*/ 33337 h 31"/>
                <a:gd name="T12" fmla="*/ 25400 w 179"/>
                <a:gd name="T13" fmla="*/ 33337 h 31"/>
                <a:gd name="T14" fmla="*/ 33338 w 179"/>
                <a:gd name="T15" fmla="*/ 33337 h 31"/>
                <a:gd name="T16" fmla="*/ 50800 w 179"/>
                <a:gd name="T17" fmla="*/ 25400 h 31"/>
                <a:gd name="T18" fmla="*/ 58738 w 179"/>
                <a:gd name="T19" fmla="*/ 25400 h 31"/>
                <a:gd name="T20" fmla="*/ 74613 w 179"/>
                <a:gd name="T21" fmla="*/ 25400 h 31"/>
                <a:gd name="T22" fmla="*/ 100013 w 179"/>
                <a:gd name="T23" fmla="*/ 25400 h 31"/>
                <a:gd name="T24" fmla="*/ 117475 w 179"/>
                <a:gd name="T25" fmla="*/ 17462 h 31"/>
                <a:gd name="T26" fmla="*/ 141288 w 179"/>
                <a:gd name="T27" fmla="*/ 17462 h 31"/>
                <a:gd name="T28" fmla="*/ 158750 w 179"/>
                <a:gd name="T29" fmla="*/ 7937 h 31"/>
                <a:gd name="T30" fmla="*/ 174625 w 179"/>
                <a:gd name="T31" fmla="*/ 7937 h 31"/>
                <a:gd name="T32" fmla="*/ 192088 w 179"/>
                <a:gd name="T33" fmla="*/ 7937 h 31"/>
                <a:gd name="T34" fmla="*/ 200025 w 179"/>
                <a:gd name="T35" fmla="*/ 7937 h 31"/>
                <a:gd name="T36" fmla="*/ 217488 w 179"/>
                <a:gd name="T37" fmla="*/ 0 h 31"/>
                <a:gd name="T38" fmla="*/ 217488 w 179"/>
                <a:gd name="T39" fmla="*/ 0 h 31"/>
                <a:gd name="T40" fmla="*/ 225425 w 179"/>
                <a:gd name="T41" fmla="*/ 0 h 31"/>
                <a:gd name="T42" fmla="*/ 241300 w 179"/>
                <a:gd name="T43" fmla="*/ 0 h 31"/>
                <a:gd name="T44" fmla="*/ 241300 w 179"/>
                <a:gd name="T45" fmla="*/ 0 h 31"/>
                <a:gd name="T46" fmla="*/ 250825 w 179"/>
                <a:gd name="T47" fmla="*/ 0 h 31"/>
                <a:gd name="T48" fmla="*/ 258763 w 179"/>
                <a:gd name="T49" fmla="*/ 0 h 31"/>
                <a:gd name="T50" fmla="*/ 266700 w 179"/>
                <a:gd name="T51" fmla="*/ 7937 h 31"/>
                <a:gd name="T52" fmla="*/ 274638 w 179"/>
                <a:gd name="T53" fmla="*/ 7937 h 31"/>
                <a:gd name="T54" fmla="*/ 284163 w 179"/>
                <a:gd name="T55" fmla="*/ 17462 h 31"/>
                <a:gd name="T56" fmla="*/ 284163 w 179"/>
                <a:gd name="T57" fmla="*/ 17462 h 31"/>
                <a:gd name="T58" fmla="*/ 284163 w 179"/>
                <a:gd name="T59" fmla="*/ 25400 h 31"/>
                <a:gd name="T60" fmla="*/ 284163 w 179"/>
                <a:gd name="T61" fmla="*/ 25400 h 31"/>
                <a:gd name="T62" fmla="*/ 284163 w 179"/>
                <a:gd name="T63" fmla="*/ 25400 h 31"/>
                <a:gd name="T64" fmla="*/ 274638 w 179"/>
                <a:gd name="T65" fmla="*/ 25400 h 31"/>
                <a:gd name="T66" fmla="*/ 266700 w 179"/>
                <a:gd name="T67" fmla="*/ 25400 h 31"/>
                <a:gd name="T68" fmla="*/ 258763 w 179"/>
                <a:gd name="T69" fmla="*/ 25400 h 31"/>
                <a:gd name="T70" fmla="*/ 250825 w 179"/>
                <a:gd name="T71" fmla="*/ 25400 h 31"/>
                <a:gd name="T72" fmla="*/ 241300 w 179"/>
                <a:gd name="T73" fmla="*/ 25400 h 31"/>
                <a:gd name="T74" fmla="*/ 225425 w 179"/>
                <a:gd name="T75" fmla="*/ 33337 h 31"/>
                <a:gd name="T76" fmla="*/ 200025 w 179"/>
                <a:gd name="T77" fmla="*/ 33337 h 31"/>
                <a:gd name="T78" fmla="*/ 174625 w 179"/>
                <a:gd name="T79" fmla="*/ 33337 h 31"/>
                <a:gd name="T80" fmla="*/ 150813 w 179"/>
                <a:gd name="T81" fmla="*/ 33337 h 31"/>
                <a:gd name="T82" fmla="*/ 133350 w 179"/>
                <a:gd name="T83" fmla="*/ 33337 h 31"/>
                <a:gd name="T84" fmla="*/ 107950 w 179"/>
                <a:gd name="T85" fmla="*/ 41275 h 31"/>
                <a:gd name="T86" fmla="*/ 100013 w 179"/>
                <a:gd name="T87" fmla="*/ 41275 h 31"/>
                <a:gd name="T88" fmla="*/ 84138 w 179"/>
                <a:gd name="T89" fmla="*/ 41275 h 31"/>
                <a:gd name="T90" fmla="*/ 74613 w 179"/>
                <a:gd name="T91" fmla="*/ 41275 h 31"/>
                <a:gd name="T92" fmla="*/ 58738 w 179"/>
                <a:gd name="T93" fmla="*/ 49212 h 31"/>
                <a:gd name="T94" fmla="*/ 58738 w 179"/>
                <a:gd name="T95" fmla="*/ 49212 h 31"/>
                <a:gd name="T96" fmla="*/ 50800 w 179"/>
                <a:gd name="T97" fmla="*/ 49212 h 31"/>
                <a:gd name="T98" fmla="*/ 41275 w 179"/>
                <a:gd name="T99" fmla="*/ 49212 h 31"/>
                <a:gd name="T100" fmla="*/ 25400 w 179"/>
                <a:gd name="T101" fmla="*/ 49212 h 31"/>
                <a:gd name="T102" fmla="*/ 7938 w 179"/>
                <a:gd name="T103" fmla="*/ 41275 h 31"/>
                <a:gd name="T104" fmla="*/ 7938 w 179"/>
                <a:gd name="T105" fmla="*/ 41275 h 31"/>
                <a:gd name="T106" fmla="*/ 0 w 179"/>
                <a:gd name="T107" fmla="*/ 41275 h 31"/>
                <a:gd name="T108" fmla="*/ 0 w 179"/>
                <a:gd name="T109" fmla="*/ 41275 h 31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w 179"/>
                <a:gd name="T166" fmla="*/ 0 h 31"/>
                <a:gd name="T167" fmla="*/ 179 w 179"/>
                <a:gd name="T168" fmla="*/ 31 h 31"/>
              </a:gdLst>
              <a:ahLst/>
              <a:cxnLst>
                <a:cxn ang="T110">
                  <a:pos x="T0" y="T1"/>
                </a:cxn>
                <a:cxn ang="T111">
                  <a:pos x="T2" y="T3"/>
                </a:cxn>
                <a:cxn ang="T112">
                  <a:pos x="T4" y="T5"/>
                </a:cxn>
                <a:cxn ang="T113">
                  <a:pos x="T6" y="T7"/>
                </a:cxn>
                <a:cxn ang="T114">
                  <a:pos x="T8" y="T9"/>
                </a:cxn>
                <a:cxn ang="T115">
                  <a:pos x="T10" y="T11"/>
                </a:cxn>
                <a:cxn ang="T116">
                  <a:pos x="T12" y="T13"/>
                </a:cxn>
                <a:cxn ang="T117">
                  <a:pos x="T14" y="T15"/>
                </a:cxn>
                <a:cxn ang="T118">
                  <a:pos x="T16" y="T17"/>
                </a:cxn>
                <a:cxn ang="T119">
                  <a:pos x="T18" y="T19"/>
                </a:cxn>
                <a:cxn ang="T120">
                  <a:pos x="T20" y="T21"/>
                </a:cxn>
                <a:cxn ang="T121">
                  <a:pos x="T22" y="T23"/>
                </a:cxn>
                <a:cxn ang="T122">
                  <a:pos x="T24" y="T25"/>
                </a:cxn>
                <a:cxn ang="T123">
                  <a:pos x="T26" y="T27"/>
                </a:cxn>
                <a:cxn ang="T124">
                  <a:pos x="T28" y="T29"/>
                </a:cxn>
                <a:cxn ang="T125">
                  <a:pos x="T30" y="T31"/>
                </a:cxn>
                <a:cxn ang="T126">
                  <a:pos x="T32" y="T33"/>
                </a:cxn>
                <a:cxn ang="T127">
                  <a:pos x="T34" y="T35"/>
                </a:cxn>
                <a:cxn ang="T128">
                  <a:pos x="T36" y="T37"/>
                </a:cxn>
                <a:cxn ang="T129">
                  <a:pos x="T38" y="T39"/>
                </a:cxn>
                <a:cxn ang="T130">
                  <a:pos x="T40" y="T41"/>
                </a:cxn>
                <a:cxn ang="T131">
                  <a:pos x="T42" y="T43"/>
                </a:cxn>
                <a:cxn ang="T132">
                  <a:pos x="T44" y="T45"/>
                </a:cxn>
                <a:cxn ang="T133">
                  <a:pos x="T46" y="T47"/>
                </a:cxn>
                <a:cxn ang="T134">
                  <a:pos x="T48" y="T49"/>
                </a:cxn>
                <a:cxn ang="T135">
                  <a:pos x="T50" y="T51"/>
                </a:cxn>
                <a:cxn ang="T136">
                  <a:pos x="T52" y="T53"/>
                </a:cxn>
                <a:cxn ang="T137">
                  <a:pos x="T54" y="T55"/>
                </a:cxn>
                <a:cxn ang="T138">
                  <a:pos x="T56" y="T57"/>
                </a:cxn>
                <a:cxn ang="T139">
                  <a:pos x="T58" y="T59"/>
                </a:cxn>
                <a:cxn ang="T140">
                  <a:pos x="T60" y="T61"/>
                </a:cxn>
                <a:cxn ang="T141">
                  <a:pos x="T62" y="T63"/>
                </a:cxn>
                <a:cxn ang="T142">
                  <a:pos x="T64" y="T65"/>
                </a:cxn>
                <a:cxn ang="T143">
                  <a:pos x="T66" y="T67"/>
                </a:cxn>
                <a:cxn ang="T144">
                  <a:pos x="T68" y="T69"/>
                </a:cxn>
                <a:cxn ang="T145">
                  <a:pos x="T70" y="T71"/>
                </a:cxn>
                <a:cxn ang="T146">
                  <a:pos x="T72" y="T73"/>
                </a:cxn>
                <a:cxn ang="T147">
                  <a:pos x="T74" y="T75"/>
                </a:cxn>
                <a:cxn ang="T148">
                  <a:pos x="T76" y="T77"/>
                </a:cxn>
                <a:cxn ang="T149">
                  <a:pos x="T78" y="T79"/>
                </a:cxn>
                <a:cxn ang="T150">
                  <a:pos x="T80" y="T81"/>
                </a:cxn>
                <a:cxn ang="T151">
                  <a:pos x="T82" y="T83"/>
                </a:cxn>
                <a:cxn ang="T152">
                  <a:pos x="T84" y="T85"/>
                </a:cxn>
                <a:cxn ang="T153">
                  <a:pos x="T86" y="T87"/>
                </a:cxn>
                <a:cxn ang="T154">
                  <a:pos x="T88" y="T89"/>
                </a:cxn>
                <a:cxn ang="T155">
                  <a:pos x="T90" y="T91"/>
                </a:cxn>
                <a:cxn ang="T156">
                  <a:pos x="T92" y="T93"/>
                </a:cxn>
                <a:cxn ang="T157">
                  <a:pos x="T94" y="T95"/>
                </a:cxn>
                <a:cxn ang="T158">
                  <a:pos x="T96" y="T97"/>
                </a:cxn>
                <a:cxn ang="T159">
                  <a:pos x="T98" y="T99"/>
                </a:cxn>
                <a:cxn ang="T160">
                  <a:pos x="T100" y="T101"/>
                </a:cxn>
                <a:cxn ang="T161">
                  <a:pos x="T102" y="T103"/>
                </a:cxn>
                <a:cxn ang="T162">
                  <a:pos x="T104" y="T105"/>
                </a:cxn>
                <a:cxn ang="T163">
                  <a:pos x="T106" y="T107"/>
                </a:cxn>
                <a:cxn ang="T164">
                  <a:pos x="T108" y="T109"/>
                </a:cxn>
              </a:cxnLst>
              <a:rect l="T165" t="T166" r="T167" b="T168"/>
              <a:pathLst>
                <a:path w="179" h="31">
                  <a:moveTo>
                    <a:pt x="0" y="26"/>
                  </a:moveTo>
                  <a:lnTo>
                    <a:pt x="0" y="21"/>
                  </a:lnTo>
                  <a:lnTo>
                    <a:pt x="5" y="21"/>
                  </a:lnTo>
                  <a:lnTo>
                    <a:pt x="11" y="21"/>
                  </a:lnTo>
                  <a:lnTo>
                    <a:pt x="16" y="21"/>
                  </a:lnTo>
                  <a:lnTo>
                    <a:pt x="21" y="21"/>
                  </a:lnTo>
                  <a:lnTo>
                    <a:pt x="32" y="16"/>
                  </a:lnTo>
                  <a:lnTo>
                    <a:pt x="37" y="16"/>
                  </a:lnTo>
                  <a:lnTo>
                    <a:pt x="47" y="16"/>
                  </a:lnTo>
                  <a:lnTo>
                    <a:pt x="63" y="16"/>
                  </a:lnTo>
                  <a:lnTo>
                    <a:pt x="74" y="11"/>
                  </a:lnTo>
                  <a:lnTo>
                    <a:pt x="89" y="11"/>
                  </a:lnTo>
                  <a:lnTo>
                    <a:pt x="100" y="5"/>
                  </a:lnTo>
                  <a:lnTo>
                    <a:pt x="110" y="5"/>
                  </a:lnTo>
                  <a:lnTo>
                    <a:pt x="121" y="5"/>
                  </a:lnTo>
                  <a:lnTo>
                    <a:pt x="126" y="5"/>
                  </a:lnTo>
                  <a:lnTo>
                    <a:pt x="137" y="0"/>
                  </a:lnTo>
                  <a:lnTo>
                    <a:pt x="142" y="0"/>
                  </a:lnTo>
                  <a:lnTo>
                    <a:pt x="152" y="0"/>
                  </a:lnTo>
                  <a:lnTo>
                    <a:pt x="158" y="0"/>
                  </a:lnTo>
                  <a:lnTo>
                    <a:pt x="163" y="0"/>
                  </a:lnTo>
                  <a:lnTo>
                    <a:pt x="168" y="5"/>
                  </a:lnTo>
                  <a:lnTo>
                    <a:pt x="173" y="5"/>
                  </a:lnTo>
                  <a:lnTo>
                    <a:pt x="179" y="11"/>
                  </a:lnTo>
                  <a:lnTo>
                    <a:pt x="179" y="16"/>
                  </a:lnTo>
                  <a:lnTo>
                    <a:pt x="173" y="16"/>
                  </a:lnTo>
                  <a:lnTo>
                    <a:pt x="168" y="16"/>
                  </a:lnTo>
                  <a:lnTo>
                    <a:pt x="163" y="16"/>
                  </a:lnTo>
                  <a:lnTo>
                    <a:pt x="158" y="16"/>
                  </a:lnTo>
                  <a:lnTo>
                    <a:pt x="152" y="16"/>
                  </a:lnTo>
                  <a:lnTo>
                    <a:pt x="142" y="21"/>
                  </a:lnTo>
                  <a:lnTo>
                    <a:pt x="126" y="21"/>
                  </a:lnTo>
                  <a:lnTo>
                    <a:pt x="110" y="21"/>
                  </a:lnTo>
                  <a:lnTo>
                    <a:pt x="95" y="21"/>
                  </a:lnTo>
                  <a:lnTo>
                    <a:pt x="84" y="21"/>
                  </a:lnTo>
                  <a:lnTo>
                    <a:pt x="68" y="26"/>
                  </a:lnTo>
                  <a:lnTo>
                    <a:pt x="63" y="26"/>
                  </a:lnTo>
                  <a:lnTo>
                    <a:pt x="53" y="26"/>
                  </a:lnTo>
                  <a:lnTo>
                    <a:pt x="47" y="26"/>
                  </a:lnTo>
                  <a:lnTo>
                    <a:pt x="37" y="31"/>
                  </a:lnTo>
                  <a:lnTo>
                    <a:pt x="32" y="31"/>
                  </a:lnTo>
                  <a:lnTo>
                    <a:pt x="26" y="31"/>
                  </a:lnTo>
                  <a:lnTo>
                    <a:pt x="16" y="31"/>
                  </a:lnTo>
                  <a:lnTo>
                    <a:pt x="5" y="26"/>
                  </a:lnTo>
                  <a:lnTo>
                    <a:pt x="0" y="26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31" name="Freeform 104"/>
            <p:cNvSpPr>
              <a:spLocks/>
            </p:cNvSpPr>
            <p:nvPr/>
          </p:nvSpPr>
          <p:spPr bwMode="auto">
            <a:xfrm>
              <a:off x="9204325" y="1044575"/>
              <a:ext cx="233363" cy="41275"/>
            </a:xfrm>
            <a:custGeom>
              <a:avLst/>
              <a:gdLst>
                <a:gd name="T0" fmla="*/ 107950 w 147"/>
                <a:gd name="T1" fmla="*/ 7938 h 26"/>
                <a:gd name="T2" fmla="*/ 133350 w 147"/>
                <a:gd name="T3" fmla="*/ 0 h 26"/>
                <a:gd name="T4" fmla="*/ 149225 w 147"/>
                <a:gd name="T5" fmla="*/ 0 h 26"/>
                <a:gd name="T6" fmla="*/ 174625 w 147"/>
                <a:gd name="T7" fmla="*/ 0 h 26"/>
                <a:gd name="T8" fmla="*/ 182563 w 147"/>
                <a:gd name="T9" fmla="*/ 0 h 26"/>
                <a:gd name="T10" fmla="*/ 200025 w 147"/>
                <a:gd name="T11" fmla="*/ 0 h 26"/>
                <a:gd name="T12" fmla="*/ 207963 w 147"/>
                <a:gd name="T13" fmla="*/ 0 h 26"/>
                <a:gd name="T14" fmla="*/ 215900 w 147"/>
                <a:gd name="T15" fmla="*/ 0 h 26"/>
                <a:gd name="T16" fmla="*/ 225425 w 147"/>
                <a:gd name="T17" fmla="*/ 7938 h 26"/>
                <a:gd name="T18" fmla="*/ 233363 w 147"/>
                <a:gd name="T19" fmla="*/ 15875 h 26"/>
                <a:gd name="T20" fmla="*/ 233363 w 147"/>
                <a:gd name="T21" fmla="*/ 15875 h 26"/>
                <a:gd name="T22" fmla="*/ 233363 w 147"/>
                <a:gd name="T23" fmla="*/ 15875 h 26"/>
                <a:gd name="T24" fmla="*/ 233363 w 147"/>
                <a:gd name="T25" fmla="*/ 23812 h 26"/>
                <a:gd name="T26" fmla="*/ 215900 w 147"/>
                <a:gd name="T27" fmla="*/ 23812 h 26"/>
                <a:gd name="T28" fmla="*/ 207963 w 147"/>
                <a:gd name="T29" fmla="*/ 23812 h 26"/>
                <a:gd name="T30" fmla="*/ 182563 w 147"/>
                <a:gd name="T31" fmla="*/ 23812 h 26"/>
                <a:gd name="T32" fmla="*/ 133350 w 147"/>
                <a:gd name="T33" fmla="*/ 23812 h 26"/>
                <a:gd name="T34" fmla="*/ 92075 w 147"/>
                <a:gd name="T35" fmla="*/ 33338 h 26"/>
                <a:gd name="T36" fmla="*/ 66675 w 147"/>
                <a:gd name="T37" fmla="*/ 33338 h 26"/>
                <a:gd name="T38" fmla="*/ 49213 w 147"/>
                <a:gd name="T39" fmla="*/ 41275 h 26"/>
                <a:gd name="T40" fmla="*/ 41275 w 147"/>
                <a:gd name="T41" fmla="*/ 41275 h 26"/>
                <a:gd name="T42" fmla="*/ 33338 w 147"/>
                <a:gd name="T43" fmla="*/ 41275 h 26"/>
                <a:gd name="T44" fmla="*/ 25400 w 147"/>
                <a:gd name="T45" fmla="*/ 41275 h 26"/>
                <a:gd name="T46" fmla="*/ 15875 w 147"/>
                <a:gd name="T47" fmla="*/ 33338 h 26"/>
                <a:gd name="T48" fmla="*/ 7938 w 147"/>
                <a:gd name="T49" fmla="*/ 33338 h 26"/>
                <a:gd name="T50" fmla="*/ 7938 w 147"/>
                <a:gd name="T51" fmla="*/ 23812 h 26"/>
                <a:gd name="T52" fmla="*/ 0 w 147"/>
                <a:gd name="T53" fmla="*/ 23812 h 26"/>
                <a:gd name="T54" fmla="*/ 0 w 147"/>
                <a:gd name="T55" fmla="*/ 23812 h 26"/>
                <a:gd name="T56" fmla="*/ 0 w 147"/>
                <a:gd name="T57" fmla="*/ 23812 h 26"/>
                <a:gd name="T58" fmla="*/ 7938 w 147"/>
                <a:gd name="T59" fmla="*/ 23812 h 26"/>
                <a:gd name="T60" fmla="*/ 15875 w 147"/>
                <a:gd name="T61" fmla="*/ 15875 h 26"/>
                <a:gd name="T62" fmla="*/ 25400 w 147"/>
                <a:gd name="T63" fmla="*/ 15875 h 26"/>
                <a:gd name="T64" fmla="*/ 41275 w 147"/>
                <a:gd name="T65" fmla="*/ 15875 h 26"/>
                <a:gd name="T66" fmla="*/ 49213 w 147"/>
                <a:gd name="T67" fmla="*/ 15875 h 26"/>
                <a:gd name="T68" fmla="*/ 74613 w 147"/>
                <a:gd name="T69" fmla="*/ 15875 h 26"/>
                <a:gd name="T70" fmla="*/ 92075 w 147"/>
                <a:gd name="T71" fmla="*/ 7938 h 26"/>
                <a:gd name="T72" fmla="*/ 107950 w 147"/>
                <a:gd name="T73" fmla="*/ 7938 h 26"/>
                <a:gd name="T74" fmla="*/ 107950 w 147"/>
                <a:gd name="T75" fmla="*/ 7938 h 2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w 147"/>
                <a:gd name="T115" fmla="*/ 0 h 26"/>
                <a:gd name="T116" fmla="*/ 147 w 147"/>
                <a:gd name="T117" fmla="*/ 26 h 2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T114" t="T115" r="T116" b="T117"/>
              <a:pathLst>
                <a:path w="147" h="26">
                  <a:moveTo>
                    <a:pt x="68" y="5"/>
                  </a:moveTo>
                  <a:lnTo>
                    <a:pt x="84" y="0"/>
                  </a:lnTo>
                  <a:lnTo>
                    <a:pt x="94" y="0"/>
                  </a:lnTo>
                  <a:lnTo>
                    <a:pt x="110" y="0"/>
                  </a:lnTo>
                  <a:lnTo>
                    <a:pt x="115" y="0"/>
                  </a:lnTo>
                  <a:lnTo>
                    <a:pt x="126" y="0"/>
                  </a:lnTo>
                  <a:lnTo>
                    <a:pt x="131" y="0"/>
                  </a:lnTo>
                  <a:lnTo>
                    <a:pt x="136" y="0"/>
                  </a:lnTo>
                  <a:lnTo>
                    <a:pt x="142" y="5"/>
                  </a:lnTo>
                  <a:lnTo>
                    <a:pt x="147" y="10"/>
                  </a:lnTo>
                  <a:lnTo>
                    <a:pt x="147" y="15"/>
                  </a:lnTo>
                  <a:lnTo>
                    <a:pt x="136" y="15"/>
                  </a:lnTo>
                  <a:lnTo>
                    <a:pt x="131" y="15"/>
                  </a:lnTo>
                  <a:lnTo>
                    <a:pt x="115" y="15"/>
                  </a:lnTo>
                  <a:lnTo>
                    <a:pt x="84" y="15"/>
                  </a:lnTo>
                  <a:lnTo>
                    <a:pt x="58" y="21"/>
                  </a:lnTo>
                  <a:lnTo>
                    <a:pt x="42" y="21"/>
                  </a:lnTo>
                  <a:lnTo>
                    <a:pt x="31" y="26"/>
                  </a:lnTo>
                  <a:lnTo>
                    <a:pt x="26" y="26"/>
                  </a:lnTo>
                  <a:lnTo>
                    <a:pt x="21" y="26"/>
                  </a:lnTo>
                  <a:lnTo>
                    <a:pt x="16" y="26"/>
                  </a:lnTo>
                  <a:lnTo>
                    <a:pt x="10" y="21"/>
                  </a:lnTo>
                  <a:lnTo>
                    <a:pt x="5" y="21"/>
                  </a:lnTo>
                  <a:lnTo>
                    <a:pt x="5" y="15"/>
                  </a:lnTo>
                  <a:lnTo>
                    <a:pt x="0" y="15"/>
                  </a:lnTo>
                  <a:lnTo>
                    <a:pt x="5" y="15"/>
                  </a:lnTo>
                  <a:lnTo>
                    <a:pt x="10" y="10"/>
                  </a:lnTo>
                  <a:lnTo>
                    <a:pt x="16" y="10"/>
                  </a:lnTo>
                  <a:lnTo>
                    <a:pt x="26" y="10"/>
                  </a:lnTo>
                  <a:lnTo>
                    <a:pt x="31" y="10"/>
                  </a:lnTo>
                  <a:lnTo>
                    <a:pt x="47" y="10"/>
                  </a:lnTo>
                  <a:lnTo>
                    <a:pt x="58" y="5"/>
                  </a:lnTo>
                  <a:lnTo>
                    <a:pt x="68" y="5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32" name="Freeform 105"/>
            <p:cNvSpPr>
              <a:spLocks/>
            </p:cNvSpPr>
            <p:nvPr/>
          </p:nvSpPr>
          <p:spPr bwMode="auto">
            <a:xfrm>
              <a:off x="9371013" y="792163"/>
              <a:ext cx="58738" cy="153987"/>
            </a:xfrm>
            <a:custGeom>
              <a:avLst/>
              <a:gdLst>
                <a:gd name="T0" fmla="*/ 25400 w 37"/>
                <a:gd name="T1" fmla="*/ 96837 h 97"/>
                <a:gd name="T2" fmla="*/ 15875 w 37"/>
                <a:gd name="T3" fmla="*/ 114300 h 97"/>
                <a:gd name="T4" fmla="*/ 15875 w 37"/>
                <a:gd name="T5" fmla="*/ 122237 h 97"/>
                <a:gd name="T6" fmla="*/ 7938 w 37"/>
                <a:gd name="T7" fmla="*/ 130175 h 97"/>
                <a:gd name="T8" fmla="*/ 7938 w 37"/>
                <a:gd name="T9" fmla="*/ 138112 h 97"/>
                <a:gd name="T10" fmla="*/ 0 w 37"/>
                <a:gd name="T11" fmla="*/ 146050 h 97"/>
                <a:gd name="T12" fmla="*/ 0 w 37"/>
                <a:gd name="T13" fmla="*/ 153987 h 97"/>
                <a:gd name="T14" fmla="*/ 0 w 37"/>
                <a:gd name="T15" fmla="*/ 153987 h 97"/>
                <a:gd name="T16" fmla="*/ 0 w 37"/>
                <a:gd name="T17" fmla="*/ 153987 h 97"/>
                <a:gd name="T18" fmla="*/ 0 w 37"/>
                <a:gd name="T19" fmla="*/ 146050 h 97"/>
                <a:gd name="T20" fmla="*/ 0 w 37"/>
                <a:gd name="T21" fmla="*/ 138112 h 97"/>
                <a:gd name="T22" fmla="*/ 0 w 37"/>
                <a:gd name="T23" fmla="*/ 130175 h 97"/>
                <a:gd name="T24" fmla="*/ 0 w 37"/>
                <a:gd name="T25" fmla="*/ 104775 h 97"/>
                <a:gd name="T26" fmla="*/ 7938 w 37"/>
                <a:gd name="T27" fmla="*/ 88900 h 97"/>
                <a:gd name="T28" fmla="*/ 15875 w 37"/>
                <a:gd name="T29" fmla="*/ 65087 h 97"/>
                <a:gd name="T30" fmla="*/ 15875 w 37"/>
                <a:gd name="T31" fmla="*/ 49212 h 97"/>
                <a:gd name="T32" fmla="*/ 15875 w 37"/>
                <a:gd name="T33" fmla="*/ 31750 h 97"/>
                <a:gd name="T34" fmla="*/ 25400 w 37"/>
                <a:gd name="T35" fmla="*/ 23812 h 97"/>
                <a:gd name="T36" fmla="*/ 25400 w 37"/>
                <a:gd name="T37" fmla="*/ 15875 h 97"/>
                <a:gd name="T38" fmla="*/ 25400 w 37"/>
                <a:gd name="T39" fmla="*/ 7937 h 97"/>
                <a:gd name="T40" fmla="*/ 15875 w 37"/>
                <a:gd name="T41" fmla="*/ 7937 h 97"/>
                <a:gd name="T42" fmla="*/ 15875 w 37"/>
                <a:gd name="T43" fmla="*/ 0 h 97"/>
                <a:gd name="T44" fmla="*/ 15875 w 37"/>
                <a:gd name="T45" fmla="*/ 0 h 97"/>
                <a:gd name="T46" fmla="*/ 25400 w 37"/>
                <a:gd name="T47" fmla="*/ 0 h 97"/>
                <a:gd name="T48" fmla="*/ 25400 w 37"/>
                <a:gd name="T49" fmla="*/ 0 h 97"/>
                <a:gd name="T50" fmla="*/ 33338 w 37"/>
                <a:gd name="T51" fmla="*/ 0 h 97"/>
                <a:gd name="T52" fmla="*/ 41275 w 37"/>
                <a:gd name="T53" fmla="*/ 0 h 97"/>
                <a:gd name="T54" fmla="*/ 49213 w 37"/>
                <a:gd name="T55" fmla="*/ 7937 h 97"/>
                <a:gd name="T56" fmla="*/ 58738 w 37"/>
                <a:gd name="T57" fmla="*/ 15875 h 97"/>
                <a:gd name="T58" fmla="*/ 58738 w 37"/>
                <a:gd name="T59" fmla="*/ 31750 h 97"/>
                <a:gd name="T60" fmla="*/ 49213 w 37"/>
                <a:gd name="T61" fmla="*/ 39687 h 97"/>
                <a:gd name="T62" fmla="*/ 49213 w 37"/>
                <a:gd name="T63" fmla="*/ 57150 h 97"/>
                <a:gd name="T64" fmla="*/ 41275 w 37"/>
                <a:gd name="T65" fmla="*/ 73025 h 97"/>
                <a:gd name="T66" fmla="*/ 25400 w 37"/>
                <a:gd name="T67" fmla="*/ 96837 h 97"/>
                <a:gd name="T68" fmla="*/ 25400 w 37"/>
                <a:gd name="T69" fmla="*/ 96837 h 97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w 37"/>
                <a:gd name="T106" fmla="*/ 0 h 97"/>
                <a:gd name="T107" fmla="*/ 37 w 37"/>
                <a:gd name="T108" fmla="*/ 97 h 97"/>
              </a:gdLst>
              <a:ahLst/>
              <a:cxnLst>
                <a:cxn ang="T70">
                  <a:pos x="T0" y="T1"/>
                </a:cxn>
                <a:cxn ang="T71">
                  <a:pos x="T2" y="T3"/>
                </a:cxn>
                <a:cxn ang="T72">
                  <a:pos x="T4" y="T5"/>
                </a:cxn>
                <a:cxn ang="T73">
                  <a:pos x="T6" y="T7"/>
                </a:cxn>
                <a:cxn ang="T74">
                  <a:pos x="T8" y="T9"/>
                </a:cxn>
                <a:cxn ang="T75">
                  <a:pos x="T10" y="T11"/>
                </a:cxn>
                <a:cxn ang="T76">
                  <a:pos x="T12" y="T13"/>
                </a:cxn>
                <a:cxn ang="T77">
                  <a:pos x="T14" y="T15"/>
                </a:cxn>
                <a:cxn ang="T78">
                  <a:pos x="T16" y="T17"/>
                </a:cxn>
                <a:cxn ang="T79">
                  <a:pos x="T18" y="T19"/>
                </a:cxn>
                <a:cxn ang="T80">
                  <a:pos x="T20" y="T21"/>
                </a:cxn>
                <a:cxn ang="T81">
                  <a:pos x="T22" y="T23"/>
                </a:cxn>
                <a:cxn ang="T82">
                  <a:pos x="T24" y="T25"/>
                </a:cxn>
                <a:cxn ang="T83">
                  <a:pos x="T26" y="T27"/>
                </a:cxn>
                <a:cxn ang="T84">
                  <a:pos x="T28" y="T29"/>
                </a:cxn>
                <a:cxn ang="T85">
                  <a:pos x="T30" y="T31"/>
                </a:cxn>
                <a:cxn ang="T86">
                  <a:pos x="T32" y="T33"/>
                </a:cxn>
                <a:cxn ang="T87">
                  <a:pos x="T34" y="T35"/>
                </a:cxn>
                <a:cxn ang="T88">
                  <a:pos x="T36" y="T37"/>
                </a:cxn>
                <a:cxn ang="T89">
                  <a:pos x="T38" y="T39"/>
                </a:cxn>
                <a:cxn ang="T90">
                  <a:pos x="T40" y="T41"/>
                </a:cxn>
                <a:cxn ang="T91">
                  <a:pos x="T42" y="T43"/>
                </a:cxn>
                <a:cxn ang="T92">
                  <a:pos x="T44" y="T45"/>
                </a:cxn>
                <a:cxn ang="T93">
                  <a:pos x="T46" y="T47"/>
                </a:cxn>
                <a:cxn ang="T94">
                  <a:pos x="T48" y="T49"/>
                </a:cxn>
                <a:cxn ang="T95">
                  <a:pos x="T50" y="T51"/>
                </a:cxn>
                <a:cxn ang="T96">
                  <a:pos x="T52" y="T53"/>
                </a:cxn>
                <a:cxn ang="T97">
                  <a:pos x="T54" y="T55"/>
                </a:cxn>
                <a:cxn ang="T98">
                  <a:pos x="T56" y="T57"/>
                </a:cxn>
                <a:cxn ang="T99">
                  <a:pos x="T58" y="T59"/>
                </a:cxn>
                <a:cxn ang="T100">
                  <a:pos x="T60" y="T61"/>
                </a:cxn>
                <a:cxn ang="T101">
                  <a:pos x="T62" y="T63"/>
                </a:cxn>
                <a:cxn ang="T102">
                  <a:pos x="T64" y="T65"/>
                </a:cxn>
                <a:cxn ang="T103">
                  <a:pos x="T66" y="T67"/>
                </a:cxn>
                <a:cxn ang="T104">
                  <a:pos x="T68" y="T69"/>
                </a:cxn>
              </a:cxnLst>
              <a:rect l="T105" t="T106" r="T107" b="T108"/>
              <a:pathLst>
                <a:path w="37" h="97">
                  <a:moveTo>
                    <a:pt x="16" y="61"/>
                  </a:moveTo>
                  <a:lnTo>
                    <a:pt x="10" y="72"/>
                  </a:lnTo>
                  <a:lnTo>
                    <a:pt x="10" y="77"/>
                  </a:lnTo>
                  <a:lnTo>
                    <a:pt x="5" y="82"/>
                  </a:lnTo>
                  <a:lnTo>
                    <a:pt x="5" y="87"/>
                  </a:lnTo>
                  <a:lnTo>
                    <a:pt x="0" y="92"/>
                  </a:lnTo>
                  <a:lnTo>
                    <a:pt x="0" y="97"/>
                  </a:lnTo>
                  <a:lnTo>
                    <a:pt x="0" y="92"/>
                  </a:lnTo>
                  <a:lnTo>
                    <a:pt x="0" y="87"/>
                  </a:lnTo>
                  <a:lnTo>
                    <a:pt x="0" y="82"/>
                  </a:lnTo>
                  <a:lnTo>
                    <a:pt x="0" y="66"/>
                  </a:lnTo>
                  <a:lnTo>
                    <a:pt x="5" y="56"/>
                  </a:lnTo>
                  <a:lnTo>
                    <a:pt x="10" y="41"/>
                  </a:lnTo>
                  <a:lnTo>
                    <a:pt x="10" y="31"/>
                  </a:lnTo>
                  <a:lnTo>
                    <a:pt x="10" y="20"/>
                  </a:lnTo>
                  <a:lnTo>
                    <a:pt x="16" y="15"/>
                  </a:lnTo>
                  <a:lnTo>
                    <a:pt x="16" y="10"/>
                  </a:lnTo>
                  <a:lnTo>
                    <a:pt x="16" y="5"/>
                  </a:lnTo>
                  <a:lnTo>
                    <a:pt x="10" y="5"/>
                  </a:lnTo>
                  <a:lnTo>
                    <a:pt x="10" y="0"/>
                  </a:lnTo>
                  <a:lnTo>
                    <a:pt x="16" y="0"/>
                  </a:lnTo>
                  <a:lnTo>
                    <a:pt x="21" y="0"/>
                  </a:lnTo>
                  <a:lnTo>
                    <a:pt x="26" y="0"/>
                  </a:lnTo>
                  <a:lnTo>
                    <a:pt x="31" y="5"/>
                  </a:lnTo>
                  <a:lnTo>
                    <a:pt x="37" y="10"/>
                  </a:lnTo>
                  <a:lnTo>
                    <a:pt x="37" y="20"/>
                  </a:lnTo>
                  <a:lnTo>
                    <a:pt x="31" y="25"/>
                  </a:lnTo>
                  <a:lnTo>
                    <a:pt x="31" y="36"/>
                  </a:lnTo>
                  <a:lnTo>
                    <a:pt x="26" y="46"/>
                  </a:lnTo>
                  <a:lnTo>
                    <a:pt x="16" y="61"/>
                  </a:lnTo>
                </a:path>
              </a:pathLst>
            </a:custGeom>
            <a:solidFill>
              <a:schemeClr val="tx1"/>
            </a:solidFill>
            <a:ln w="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33" name="Freeform 106"/>
            <p:cNvSpPr>
              <a:spLocks/>
            </p:cNvSpPr>
            <p:nvPr/>
          </p:nvSpPr>
          <p:spPr bwMode="auto">
            <a:xfrm>
              <a:off x="9063038" y="995363"/>
              <a:ext cx="90488" cy="25400"/>
            </a:xfrm>
            <a:custGeom>
              <a:avLst/>
              <a:gdLst>
                <a:gd name="T0" fmla="*/ 33338 w 57"/>
                <a:gd name="T1" fmla="*/ 7937 h 16"/>
                <a:gd name="T2" fmla="*/ 49213 w 57"/>
                <a:gd name="T3" fmla="*/ 7937 h 16"/>
                <a:gd name="T4" fmla="*/ 57150 w 57"/>
                <a:gd name="T5" fmla="*/ 0 h 16"/>
                <a:gd name="T6" fmla="*/ 66675 w 57"/>
                <a:gd name="T7" fmla="*/ 7937 h 16"/>
                <a:gd name="T8" fmla="*/ 74613 w 57"/>
                <a:gd name="T9" fmla="*/ 7937 h 16"/>
                <a:gd name="T10" fmla="*/ 90488 w 57"/>
                <a:gd name="T11" fmla="*/ 15875 h 16"/>
                <a:gd name="T12" fmla="*/ 90488 w 57"/>
                <a:gd name="T13" fmla="*/ 25400 h 16"/>
                <a:gd name="T14" fmla="*/ 0 w 57"/>
                <a:gd name="T15" fmla="*/ 25400 h 16"/>
                <a:gd name="T16" fmla="*/ 0 w 57"/>
                <a:gd name="T17" fmla="*/ 15875 h 16"/>
                <a:gd name="T18" fmla="*/ 7938 w 57"/>
                <a:gd name="T19" fmla="*/ 7937 h 16"/>
                <a:gd name="T20" fmla="*/ 15875 w 57"/>
                <a:gd name="T21" fmla="*/ 7937 h 16"/>
                <a:gd name="T22" fmla="*/ 33338 w 57"/>
                <a:gd name="T23" fmla="*/ 7937 h 16"/>
                <a:gd name="T24" fmla="*/ 33338 w 57"/>
                <a:gd name="T25" fmla="*/ 7937 h 1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w 57"/>
                <a:gd name="T40" fmla="*/ 0 h 16"/>
                <a:gd name="T41" fmla="*/ 57 w 57"/>
                <a:gd name="T42" fmla="*/ 16 h 16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T39" t="T40" r="T41" b="T42"/>
              <a:pathLst>
                <a:path w="57" h="16">
                  <a:moveTo>
                    <a:pt x="21" y="5"/>
                  </a:moveTo>
                  <a:lnTo>
                    <a:pt x="31" y="5"/>
                  </a:lnTo>
                  <a:lnTo>
                    <a:pt x="36" y="0"/>
                  </a:lnTo>
                  <a:lnTo>
                    <a:pt x="42" y="5"/>
                  </a:lnTo>
                  <a:lnTo>
                    <a:pt x="47" y="5"/>
                  </a:lnTo>
                  <a:lnTo>
                    <a:pt x="57" y="10"/>
                  </a:lnTo>
                  <a:lnTo>
                    <a:pt x="57" y="16"/>
                  </a:lnTo>
                  <a:lnTo>
                    <a:pt x="0" y="16"/>
                  </a:lnTo>
                  <a:lnTo>
                    <a:pt x="0" y="10"/>
                  </a:lnTo>
                  <a:lnTo>
                    <a:pt x="5" y="5"/>
                  </a:lnTo>
                  <a:lnTo>
                    <a:pt x="10" y="5"/>
                  </a:lnTo>
                  <a:lnTo>
                    <a:pt x="21" y="5"/>
                  </a:lnTo>
                </a:path>
              </a:pathLst>
            </a:custGeom>
            <a:solidFill>
              <a:srgbClr val="C00000"/>
            </a:solidFill>
            <a:ln w="5">
              <a:solidFill>
                <a:srgbClr val="C00000"/>
              </a:solidFill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7612" name="组合 145"/>
          <p:cNvGrpSpPr>
            <a:grpSpLocks/>
          </p:cNvGrpSpPr>
          <p:nvPr/>
        </p:nvGrpSpPr>
        <p:grpSpPr bwMode="auto">
          <a:xfrm>
            <a:off x="474663" y="914400"/>
            <a:ext cx="9928225" cy="523875"/>
            <a:chOff x="474663" y="914400"/>
            <a:chExt cx="9928225" cy="523875"/>
          </a:xfrm>
        </p:grpSpPr>
        <p:sp>
          <p:nvSpPr>
            <p:cNvPr id="8" name="TextBox 7"/>
            <p:cNvSpPr txBox="1"/>
            <p:nvPr/>
          </p:nvSpPr>
          <p:spPr bwMode="auto">
            <a:xfrm>
              <a:off x="474663" y="914400"/>
              <a:ext cx="9928225" cy="523875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eaLnBrk="0" hangingPunct="0">
                <a:defRPr/>
              </a:pPr>
              <a:r>
                <a:rPr lang="en-US" altLang="zh-CN" sz="2800" b="1" dirty="0"/>
                <a:t>2. </a:t>
              </a:r>
              <a:r>
                <a:rPr lang="zh-CN" altLang="en-US" sz="2800" b="1" dirty="0"/>
                <a:t>汉字偏旁“  ”和“  ”</a:t>
              </a:r>
              <a:r>
                <a:rPr lang="en-US" altLang="zh-CN" dirty="0">
                  <a:latin typeface="+mn-ea"/>
                  <a:ea typeface="+mn-ea"/>
                </a:rPr>
                <a:t>Chinese Radicals</a:t>
              </a:r>
              <a:r>
                <a:rPr lang="zh-CN" altLang="en-US" dirty="0">
                  <a:latin typeface="+mn-ea"/>
                  <a:ea typeface="+mn-ea"/>
                </a:rPr>
                <a:t>“ ”</a:t>
              </a:r>
              <a:r>
                <a:rPr lang="en-US" altLang="zh-CN" dirty="0">
                  <a:latin typeface="+mn-ea"/>
                  <a:ea typeface="+mn-ea"/>
                </a:rPr>
                <a:t>and</a:t>
              </a:r>
              <a:r>
                <a:rPr lang="zh-CN" altLang="en-US" dirty="0">
                  <a:latin typeface="+mn-ea"/>
                  <a:ea typeface="+mn-ea"/>
                </a:rPr>
                <a:t>“ ”</a:t>
              </a:r>
              <a:endParaRPr lang="zh-CN" altLang="en-US" sz="2800" dirty="0">
                <a:latin typeface="+mn-ea"/>
                <a:ea typeface="+mn-ea"/>
              </a:endParaRPr>
            </a:p>
          </p:txBody>
        </p:sp>
        <p:grpSp>
          <p:nvGrpSpPr>
            <p:cNvPr id="13" name="组合 112"/>
            <p:cNvGrpSpPr>
              <a:grpSpLocks/>
            </p:cNvGrpSpPr>
            <p:nvPr/>
          </p:nvGrpSpPr>
          <p:grpSpPr>
            <a:xfrm>
              <a:off x="2772867" y="1013940"/>
              <a:ext cx="154800" cy="324000"/>
              <a:chOff x="5840674" y="1405732"/>
              <a:chExt cx="149225" cy="311150"/>
            </a:xfrm>
            <a:solidFill>
              <a:schemeClr val="tx1"/>
            </a:solidFill>
          </p:grpSpPr>
          <p:sp>
            <p:nvSpPr>
              <p:cNvPr id="114" name="Freeform 45"/>
              <p:cNvSpPr>
                <a:spLocks/>
              </p:cNvSpPr>
              <p:nvPr/>
            </p:nvSpPr>
            <p:spPr bwMode="auto">
              <a:xfrm>
                <a:off x="5840674" y="1423194"/>
                <a:ext cx="33337" cy="293688"/>
              </a:xfrm>
              <a:custGeom>
                <a:avLst/>
                <a:gdLst/>
                <a:ahLst/>
                <a:cxnLst>
                  <a:cxn ang="0">
                    <a:pos x="21" y="5"/>
                  </a:cxn>
                  <a:cxn ang="0">
                    <a:pos x="21" y="20"/>
                  </a:cxn>
                  <a:cxn ang="0">
                    <a:pos x="21" y="41"/>
                  </a:cxn>
                  <a:cxn ang="0">
                    <a:pos x="21" y="56"/>
                  </a:cxn>
                  <a:cxn ang="0">
                    <a:pos x="21" y="72"/>
                  </a:cxn>
                  <a:cxn ang="0">
                    <a:pos x="21" y="87"/>
                  </a:cxn>
                  <a:cxn ang="0">
                    <a:pos x="21" y="98"/>
                  </a:cxn>
                  <a:cxn ang="0">
                    <a:pos x="21" y="113"/>
                  </a:cxn>
                  <a:cxn ang="0">
                    <a:pos x="21" y="123"/>
                  </a:cxn>
                  <a:cxn ang="0">
                    <a:pos x="21" y="134"/>
                  </a:cxn>
                  <a:cxn ang="0">
                    <a:pos x="21" y="144"/>
                  </a:cxn>
                  <a:cxn ang="0">
                    <a:pos x="21" y="149"/>
                  </a:cxn>
                  <a:cxn ang="0">
                    <a:pos x="21" y="154"/>
                  </a:cxn>
                  <a:cxn ang="0">
                    <a:pos x="16" y="159"/>
                  </a:cxn>
                  <a:cxn ang="0">
                    <a:pos x="16" y="165"/>
                  </a:cxn>
                  <a:cxn ang="0">
                    <a:pos x="16" y="170"/>
                  </a:cxn>
                  <a:cxn ang="0">
                    <a:pos x="16" y="170"/>
                  </a:cxn>
                  <a:cxn ang="0">
                    <a:pos x="16" y="175"/>
                  </a:cxn>
                  <a:cxn ang="0">
                    <a:pos x="16" y="180"/>
                  </a:cxn>
                  <a:cxn ang="0">
                    <a:pos x="16" y="185"/>
                  </a:cxn>
                  <a:cxn ang="0">
                    <a:pos x="11" y="185"/>
                  </a:cxn>
                  <a:cxn ang="0">
                    <a:pos x="11" y="185"/>
                  </a:cxn>
                  <a:cxn ang="0">
                    <a:pos x="11" y="180"/>
                  </a:cxn>
                  <a:cxn ang="0">
                    <a:pos x="5" y="180"/>
                  </a:cxn>
                  <a:cxn ang="0">
                    <a:pos x="5" y="175"/>
                  </a:cxn>
                  <a:cxn ang="0">
                    <a:pos x="0" y="170"/>
                  </a:cxn>
                  <a:cxn ang="0">
                    <a:pos x="0" y="159"/>
                  </a:cxn>
                  <a:cxn ang="0">
                    <a:pos x="0" y="154"/>
                  </a:cxn>
                  <a:cxn ang="0">
                    <a:pos x="0" y="149"/>
                  </a:cxn>
                  <a:cxn ang="0">
                    <a:pos x="5" y="139"/>
                  </a:cxn>
                  <a:cxn ang="0">
                    <a:pos x="5" y="123"/>
                  </a:cxn>
                  <a:cxn ang="0">
                    <a:pos x="5" y="108"/>
                  </a:cxn>
                  <a:cxn ang="0">
                    <a:pos x="5" y="92"/>
                  </a:cxn>
                  <a:cxn ang="0">
                    <a:pos x="5" y="72"/>
                  </a:cxn>
                  <a:cxn ang="0">
                    <a:pos x="5" y="51"/>
                  </a:cxn>
                  <a:cxn ang="0">
                    <a:pos x="5" y="46"/>
                  </a:cxn>
                  <a:cxn ang="0">
                    <a:pos x="5" y="36"/>
                  </a:cxn>
                  <a:cxn ang="0">
                    <a:pos x="5" y="31"/>
                  </a:cxn>
                  <a:cxn ang="0">
                    <a:pos x="5" y="20"/>
                  </a:cxn>
                  <a:cxn ang="0">
                    <a:pos x="0" y="15"/>
                  </a:cxn>
                  <a:cxn ang="0">
                    <a:pos x="0" y="10"/>
                  </a:cxn>
                  <a:cxn ang="0">
                    <a:pos x="0" y="10"/>
                  </a:cxn>
                  <a:cxn ang="0">
                    <a:pos x="0" y="5"/>
                  </a:cxn>
                  <a:cxn ang="0">
                    <a:pos x="0" y="5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5" y="0"/>
                  </a:cxn>
                  <a:cxn ang="0">
                    <a:pos x="11" y="0"/>
                  </a:cxn>
                  <a:cxn ang="0">
                    <a:pos x="21" y="5"/>
                  </a:cxn>
                  <a:cxn ang="0">
                    <a:pos x="21" y="5"/>
                  </a:cxn>
                </a:cxnLst>
                <a:rect l="0" t="0" r="r" b="b"/>
                <a:pathLst>
                  <a:path w="21" h="185">
                    <a:moveTo>
                      <a:pt x="21" y="5"/>
                    </a:moveTo>
                    <a:lnTo>
                      <a:pt x="21" y="20"/>
                    </a:lnTo>
                    <a:lnTo>
                      <a:pt x="21" y="41"/>
                    </a:lnTo>
                    <a:lnTo>
                      <a:pt x="21" y="56"/>
                    </a:lnTo>
                    <a:lnTo>
                      <a:pt x="21" y="72"/>
                    </a:lnTo>
                    <a:lnTo>
                      <a:pt x="21" y="87"/>
                    </a:lnTo>
                    <a:lnTo>
                      <a:pt x="21" y="98"/>
                    </a:lnTo>
                    <a:lnTo>
                      <a:pt x="21" y="113"/>
                    </a:lnTo>
                    <a:lnTo>
                      <a:pt x="21" y="123"/>
                    </a:lnTo>
                    <a:lnTo>
                      <a:pt x="21" y="134"/>
                    </a:lnTo>
                    <a:lnTo>
                      <a:pt x="21" y="144"/>
                    </a:lnTo>
                    <a:lnTo>
                      <a:pt x="21" y="149"/>
                    </a:lnTo>
                    <a:lnTo>
                      <a:pt x="21" y="154"/>
                    </a:lnTo>
                    <a:lnTo>
                      <a:pt x="16" y="159"/>
                    </a:lnTo>
                    <a:lnTo>
                      <a:pt x="16" y="165"/>
                    </a:lnTo>
                    <a:lnTo>
                      <a:pt x="16" y="170"/>
                    </a:lnTo>
                    <a:lnTo>
                      <a:pt x="16" y="170"/>
                    </a:lnTo>
                    <a:lnTo>
                      <a:pt x="16" y="175"/>
                    </a:lnTo>
                    <a:lnTo>
                      <a:pt x="16" y="180"/>
                    </a:lnTo>
                    <a:lnTo>
                      <a:pt x="16" y="185"/>
                    </a:lnTo>
                    <a:lnTo>
                      <a:pt x="11" y="185"/>
                    </a:lnTo>
                    <a:lnTo>
                      <a:pt x="11" y="185"/>
                    </a:lnTo>
                    <a:lnTo>
                      <a:pt x="11" y="180"/>
                    </a:lnTo>
                    <a:lnTo>
                      <a:pt x="5" y="180"/>
                    </a:lnTo>
                    <a:lnTo>
                      <a:pt x="5" y="175"/>
                    </a:lnTo>
                    <a:lnTo>
                      <a:pt x="0" y="170"/>
                    </a:lnTo>
                    <a:lnTo>
                      <a:pt x="0" y="159"/>
                    </a:lnTo>
                    <a:lnTo>
                      <a:pt x="0" y="154"/>
                    </a:lnTo>
                    <a:lnTo>
                      <a:pt x="0" y="149"/>
                    </a:lnTo>
                    <a:lnTo>
                      <a:pt x="5" y="139"/>
                    </a:lnTo>
                    <a:lnTo>
                      <a:pt x="5" y="123"/>
                    </a:lnTo>
                    <a:lnTo>
                      <a:pt x="5" y="108"/>
                    </a:lnTo>
                    <a:lnTo>
                      <a:pt x="5" y="92"/>
                    </a:lnTo>
                    <a:lnTo>
                      <a:pt x="5" y="72"/>
                    </a:lnTo>
                    <a:lnTo>
                      <a:pt x="5" y="51"/>
                    </a:lnTo>
                    <a:lnTo>
                      <a:pt x="5" y="46"/>
                    </a:lnTo>
                    <a:lnTo>
                      <a:pt x="5" y="36"/>
                    </a:lnTo>
                    <a:lnTo>
                      <a:pt x="5" y="31"/>
                    </a:lnTo>
                    <a:lnTo>
                      <a:pt x="5" y="20"/>
                    </a:lnTo>
                    <a:lnTo>
                      <a:pt x="0" y="15"/>
                    </a:lnTo>
                    <a:lnTo>
                      <a:pt x="0" y="10"/>
                    </a:lnTo>
                    <a:lnTo>
                      <a:pt x="0" y="10"/>
                    </a:lnTo>
                    <a:lnTo>
                      <a:pt x="0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5" y="0"/>
                    </a:lnTo>
                    <a:lnTo>
                      <a:pt x="11" y="0"/>
                    </a:lnTo>
                    <a:lnTo>
                      <a:pt x="21" y="5"/>
                    </a:lnTo>
                    <a:lnTo>
                      <a:pt x="21" y="5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15" name="Freeform 46"/>
              <p:cNvSpPr>
                <a:spLocks/>
              </p:cNvSpPr>
              <p:nvPr/>
            </p:nvSpPr>
            <p:spPr bwMode="auto">
              <a:xfrm>
                <a:off x="5858137" y="1405732"/>
                <a:ext cx="131762" cy="311150"/>
              </a:xfrm>
              <a:custGeom>
                <a:avLst/>
                <a:gdLst/>
                <a:ahLst/>
                <a:cxnLst>
                  <a:cxn ang="0">
                    <a:pos x="78" y="11"/>
                  </a:cxn>
                  <a:cxn ang="0">
                    <a:pos x="83" y="16"/>
                  </a:cxn>
                  <a:cxn ang="0">
                    <a:pos x="83" y="21"/>
                  </a:cxn>
                  <a:cxn ang="0">
                    <a:pos x="78" y="26"/>
                  </a:cxn>
                  <a:cxn ang="0">
                    <a:pos x="78" y="36"/>
                  </a:cxn>
                  <a:cxn ang="0">
                    <a:pos x="78" y="52"/>
                  </a:cxn>
                  <a:cxn ang="0">
                    <a:pos x="78" y="83"/>
                  </a:cxn>
                  <a:cxn ang="0">
                    <a:pos x="78" y="119"/>
                  </a:cxn>
                  <a:cxn ang="0">
                    <a:pos x="73" y="150"/>
                  </a:cxn>
                  <a:cxn ang="0">
                    <a:pos x="73" y="170"/>
                  </a:cxn>
                  <a:cxn ang="0">
                    <a:pos x="73" y="181"/>
                  </a:cxn>
                  <a:cxn ang="0">
                    <a:pos x="68" y="191"/>
                  </a:cxn>
                  <a:cxn ang="0">
                    <a:pos x="62" y="196"/>
                  </a:cxn>
                  <a:cxn ang="0">
                    <a:pos x="57" y="196"/>
                  </a:cxn>
                  <a:cxn ang="0">
                    <a:pos x="57" y="191"/>
                  </a:cxn>
                  <a:cxn ang="0">
                    <a:pos x="57" y="181"/>
                  </a:cxn>
                  <a:cxn ang="0">
                    <a:pos x="47" y="165"/>
                  </a:cxn>
                  <a:cxn ang="0">
                    <a:pos x="47" y="155"/>
                  </a:cxn>
                  <a:cxn ang="0">
                    <a:pos x="57" y="155"/>
                  </a:cxn>
                  <a:cxn ang="0">
                    <a:pos x="57" y="150"/>
                  </a:cxn>
                  <a:cxn ang="0">
                    <a:pos x="57" y="145"/>
                  </a:cxn>
                  <a:cxn ang="0">
                    <a:pos x="57" y="134"/>
                  </a:cxn>
                  <a:cxn ang="0">
                    <a:pos x="57" y="119"/>
                  </a:cxn>
                  <a:cxn ang="0">
                    <a:pos x="57" y="93"/>
                  </a:cxn>
                  <a:cxn ang="0">
                    <a:pos x="62" y="62"/>
                  </a:cxn>
                  <a:cxn ang="0">
                    <a:pos x="62" y="36"/>
                  </a:cxn>
                  <a:cxn ang="0">
                    <a:pos x="57" y="21"/>
                  </a:cxn>
                  <a:cxn ang="0">
                    <a:pos x="57" y="16"/>
                  </a:cxn>
                  <a:cxn ang="0">
                    <a:pos x="42" y="21"/>
                  </a:cxn>
                  <a:cxn ang="0">
                    <a:pos x="21" y="21"/>
                  </a:cxn>
                  <a:cxn ang="0">
                    <a:pos x="5" y="26"/>
                  </a:cxn>
                  <a:cxn ang="0">
                    <a:pos x="0" y="11"/>
                  </a:cxn>
                  <a:cxn ang="0">
                    <a:pos x="21" y="11"/>
                  </a:cxn>
                  <a:cxn ang="0">
                    <a:pos x="36" y="11"/>
                  </a:cxn>
                  <a:cxn ang="0">
                    <a:pos x="47" y="5"/>
                  </a:cxn>
                  <a:cxn ang="0">
                    <a:pos x="57" y="0"/>
                  </a:cxn>
                  <a:cxn ang="0">
                    <a:pos x="62" y="0"/>
                  </a:cxn>
                  <a:cxn ang="0">
                    <a:pos x="68" y="0"/>
                  </a:cxn>
                  <a:cxn ang="0">
                    <a:pos x="73" y="5"/>
                  </a:cxn>
                </a:cxnLst>
                <a:rect l="0" t="0" r="r" b="b"/>
                <a:pathLst>
                  <a:path w="83" h="196">
                    <a:moveTo>
                      <a:pt x="73" y="5"/>
                    </a:moveTo>
                    <a:lnTo>
                      <a:pt x="78" y="11"/>
                    </a:lnTo>
                    <a:lnTo>
                      <a:pt x="83" y="11"/>
                    </a:lnTo>
                    <a:lnTo>
                      <a:pt x="83" y="16"/>
                    </a:lnTo>
                    <a:lnTo>
                      <a:pt x="83" y="16"/>
                    </a:lnTo>
                    <a:lnTo>
                      <a:pt x="83" y="21"/>
                    </a:lnTo>
                    <a:lnTo>
                      <a:pt x="83" y="21"/>
                    </a:lnTo>
                    <a:lnTo>
                      <a:pt x="78" y="26"/>
                    </a:lnTo>
                    <a:lnTo>
                      <a:pt x="78" y="26"/>
                    </a:lnTo>
                    <a:lnTo>
                      <a:pt x="78" y="36"/>
                    </a:lnTo>
                    <a:lnTo>
                      <a:pt x="78" y="42"/>
                    </a:lnTo>
                    <a:lnTo>
                      <a:pt x="78" y="52"/>
                    </a:lnTo>
                    <a:lnTo>
                      <a:pt x="78" y="67"/>
                    </a:lnTo>
                    <a:lnTo>
                      <a:pt x="78" y="83"/>
                    </a:lnTo>
                    <a:lnTo>
                      <a:pt x="78" y="98"/>
                    </a:lnTo>
                    <a:lnTo>
                      <a:pt x="78" y="119"/>
                    </a:lnTo>
                    <a:lnTo>
                      <a:pt x="73" y="134"/>
                    </a:lnTo>
                    <a:lnTo>
                      <a:pt x="73" y="150"/>
                    </a:lnTo>
                    <a:lnTo>
                      <a:pt x="73" y="160"/>
                    </a:lnTo>
                    <a:lnTo>
                      <a:pt x="73" y="170"/>
                    </a:lnTo>
                    <a:lnTo>
                      <a:pt x="73" y="176"/>
                    </a:lnTo>
                    <a:lnTo>
                      <a:pt x="73" y="181"/>
                    </a:lnTo>
                    <a:lnTo>
                      <a:pt x="73" y="186"/>
                    </a:lnTo>
                    <a:lnTo>
                      <a:pt x="68" y="191"/>
                    </a:lnTo>
                    <a:lnTo>
                      <a:pt x="68" y="196"/>
                    </a:lnTo>
                    <a:lnTo>
                      <a:pt x="62" y="196"/>
                    </a:lnTo>
                    <a:lnTo>
                      <a:pt x="62" y="196"/>
                    </a:lnTo>
                    <a:lnTo>
                      <a:pt x="57" y="196"/>
                    </a:lnTo>
                    <a:lnTo>
                      <a:pt x="57" y="196"/>
                    </a:lnTo>
                    <a:lnTo>
                      <a:pt x="57" y="191"/>
                    </a:lnTo>
                    <a:lnTo>
                      <a:pt x="57" y="186"/>
                    </a:lnTo>
                    <a:lnTo>
                      <a:pt x="57" y="181"/>
                    </a:lnTo>
                    <a:lnTo>
                      <a:pt x="52" y="176"/>
                    </a:lnTo>
                    <a:lnTo>
                      <a:pt x="47" y="165"/>
                    </a:lnTo>
                    <a:lnTo>
                      <a:pt x="42" y="155"/>
                    </a:lnTo>
                    <a:lnTo>
                      <a:pt x="47" y="155"/>
                    </a:lnTo>
                    <a:lnTo>
                      <a:pt x="52" y="155"/>
                    </a:lnTo>
                    <a:lnTo>
                      <a:pt x="57" y="155"/>
                    </a:lnTo>
                    <a:lnTo>
                      <a:pt x="57" y="155"/>
                    </a:lnTo>
                    <a:lnTo>
                      <a:pt x="57" y="150"/>
                    </a:lnTo>
                    <a:lnTo>
                      <a:pt x="57" y="150"/>
                    </a:lnTo>
                    <a:lnTo>
                      <a:pt x="57" y="145"/>
                    </a:lnTo>
                    <a:lnTo>
                      <a:pt x="57" y="140"/>
                    </a:lnTo>
                    <a:lnTo>
                      <a:pt x="57" y="134"/>
                    </a:lnTo>
                    <a:lnTo>
                      <a:pt x="57" y="129"/>
                    </a:lnTo>
                    <a:lnTo>
                      <a:pt x="57" y="119"/>
                    </a:lnTo>
                    <a:lnTo>
                      <a:pt x="57" y="109"/>
                    </a:lnTo>
                    <a:lnTo>
                      <a:pt x="57" y="93"/>
                    </a:lnTo>
                    <a:lnTo>
                      <a:pt x="62" y="72"/>
                    </a:lnTo>
                    <a:lnTo>
                      <a:pt x="62" y="62"/>
                    </a:lnTo>
                    <a:lnTo>
                      <a:pt x="62" y="47"/>
                    </a:lnTo>
                    <a:lnTo>
                      <a:pt x="62" y="36"/>
                    </a:lnTo>
                    <a:lnTo>
                      <a:pt x="57" y="26"/>
                    </a:lnTo>
                    <a:lnTo>
                      <a:pt x="57" y="21"/>
                    </a:lnTo>
                    <a:lnTo>
                      <a:pt x="57" y="21"/>
                    </a:lnTo>
                    <a:lnTo>
                      <a:pt x="57" y="16"/>
                    </a:lnTo>
                    <a:lnTo>
                      <a:pt x="52" y="16"/>
                    </a:lnTo>
                    <a:lnTo>
                      <a:pt x="42" y="21"/>
                    </a:lnTo>
                    <a:lnTo>
                      <a:pt x="31" y="21"/>
                    </a:lnTo>
                    <a:lnTo>
                      <a:pt x="21" y="21"/>
                    </a:lnTo>
                    <a:lnTo>
                      <a:pt x="15" y="21"/>
                    </a:lnTo>
                    <a:lnTo>
                      <a:pt x="5" y="26"/>
                    </a:lnTo>
                    <a:lnTo>
                      <a:pt x="0" y="26"/>
                    </a:lnTo>
                    <a:lnTo>
                      <a:pt x="0" y="11"/>
                    </a:lnTo>
                    <a:lnTo>
                      <a:pt x="10" y="11"/>
                    </a:lnTo>
                    <a:lnTo>
                      <a:pt x="21" y="11"/>
                    </a:lnTo>
                    <a:lnTo>
                      <a:pt x="31" y="11"/>
                    </a:lnTo>
                    <a:lnTo>
                      <a:pt x="36" y="11"/>
                    </a:lnTo>
                    <a:lnTo>
                      <a:pt x="42" y="5"/>
                    </a:lnTo>
                    <a:lnTo>
                      <a:pt x="47" y="5"/>
                    </a:lnTo>
                    <a:lnTo>
                      <a:pt x="52" y="5"/>
                    </a:lnTo>
                    <a:lnTo>
                      <a:pt x="57" y="0"/>
                    </a:lnTo>
                    <a:lnTo>
                      <a:pt x="57" y="0"/>
                    </a:lnTo>
                    <a:lnTo>
                      <a:pt x="62" y="0"/>
                    </a:lnTo>
                    <a:lnTo>
                      <a:pt x="62" y="0"/>
                    </a:lnTo>
                    <a:lnTo>
                      <a:pt x="68" y="0"/>
                    </a:lnTo>
                    <a:lnTo>
                      <a:pt x="73" y="5"/>
                    </a:lnTo>
                    <a:lnTo>
                      <a:pt x="73" y="5"/>
                    </a:lnTo>
                    <a:lnTo>
                      <a:pt x="73" y="5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16" name="Freeform 50"/>
              <p:cNvSpPr>
                <a:spLocks/>
              </p:cNvSpPr>
              <p:nvPr/>
            </p:nvSpPr>
            <p:spPr bwMode="auto">
              <a:xfrm>
                <a:off x="5858137" y="1529557"/>
                <a:ext cx="74612" cy="23813"/>
              </a:xfrm>
              <a:custGeom>
                <a:avLst/>
                <a:gdLst/>
                <a:ahLst/>
                <a:cxnLst>
                  <a:cxn ang="0">
                    <a:pos x="21" y="0"/>
                  </a:cxn>
                  <a:cxn ang="0">
                    <a:pos x="31" y="0"/>
                  </a:cxn>
                  <a:cxn ang="0">
                    <a:pos x="36" y="0"/>
                  </a:cxn>
                  <a:cxn ang="0">
                    <a:pos x="42" y="0"/>
                  </a:cxn>
                  <a:cxn ang="0">
                    <a:pos x="47" y="5"/>
                  </a:cxn>
                  <a:cxn ang="0">
                    <a:pos x="47" y="5"/>
                  </a:cxn>
                  <a:cxn ang="0">
                    <a:pos x="47" y="5"/>
                  </a:cxn>
                  <a:cxn ang="0">
                    <a:pos x="47" y="10"/>
                  </a:cxn>
                  <a:cxn ang="0">
                    <a:pos x="47" y="10"/>
                  </a:cxn>
                  <a:cxn ang="0">
                    <a:pos x="42" y="10"/>
                  </a:cxn>
                  <a:cxn ang="0">
                    <a:pos x="36" y="10"/>
                  </a:cxn>
                  <a:cxn ang="0">
                    <a:pos x="31" y="10"/>
                  </a:cxn>
                  <a:cxn ang="0">
                    <a:pos x="26" y="15"/>
                  </a:cxn>
                  <a:cxn ang="0">
                    <a:pos x="21" y="15"/>
                  </a:cxn>
                  <a:cxn ang="0">
                    <a:pos x="10" y="15"/>
                  </a:cxn>
                  <a:cxn ang="0">
                    <a:pos x="0" y="15"/>
                  </a:cxn>
                  <a:cxn ang="0">
                    <a:pos x="0" y="5"/>
                  </a:cxn>
                  <a:cxn ang="0">
                    <a:pos x="5" y="5"/>
                  </a:cxn>
                  <a:cxn ang="0">
                    <a:pos x="10" y="0"/>
                  </a:cxn>
                  <a:cxn ang="0">
                    <a:pos x="21" y="0"/>
                  </a:cxn>
                  <a:cxn ang="0">
                    <a:pos x="21" y="0"/>
                  </a:cxn>
                </a:cxnLst>
                <a:rect l="0" t="0" r="r" b="b"/>
                <a:pathLst>
                  <a:path w="47" h="15">
                    <a:moveTo>
                      <a:pt x="21" y="0"/>
                    </a:moveTo>
                    <a:lnTo>
                      <a:pt x="31" y="0"/>
                    </a:lnTo>
                    <a:lnTo>
                      <a:pt x="36" y="0"/>
                    </a:lnTo>
                    <a:lnTo>
                      <a:pt x="42" y="0"/>
                    </a:lnTo>
                    <a:lnTo>
                      <a:pt x="47" y="5"/>
                    </a:lnTo>
                    <a:lnTo>
                      <a:pt x="47" y="5"/>
                    </a:lnTo>
                    <a:lnTo>
                      <a:pt x="47" y="5"/>
                    </a:lnTo>
                    <a:lnTo>
                      <a:pt x="47" y="10"/>
                    </a:lnTo>
                    <a:lnTo>
                      <a:pt x="47" y="10"/>
                    </a:lnTo>
                    <a:lnTo>
                      <a:pt x="42" y="10"/>
                    </a:lnTo>
                    <a:lnTo>
                      <a:pt x="36" y="10"/>
                    </a:lnTo>
                    <a:lnTo>
                      <a:pt x="31" y="10"/>
                    </a:lnTo>
                    <a:lnTo>
                      <a:pt x="26" y="15"/>
                    </a:lnTo>
                    <a:lnTo>
                      <a:pt x="21" y="15"/>
                    </a:lnTo>
                    <a:lnTo>
                      <a:pt x="10" y="15"/>
                    </a:lnTo>
                    <a:lnTo>
                      <a:pt x="0" y="15"/>
                    </a:lnTo>
                    <a:lnTo>
                      <a:pt x="0" y="5"/>
                    </a:lnTo>
                    <a:lnTo>
                      <a:pt x="5" y="5"/>
                    </a:lnTo>
                    <a:lnTo>
                      <a:pt x="10" y="0"/>
                    </a:lnTo>
                    <a:lnTo>
                      <a:pt x="21" y="0"/>
                    </a:lnTo>
                    <a:lnTo>
                      <a:pt x="21" y="0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17" name="Freeform 51"/>
              <p:cNvSpPr>
                <a:spLocks/>
              </p:cNvSpPr>
              <p:nvPr/>
            </p:nvSpPr>
            <p:spPr bwMode="auto">
              <a:xfrm>
                <a:off x="5858137" y="1651794"/>
                <a:ext cx="90487" cy="23813"/>
              </a:xfrm>
              <a:custGeom>
                <a:avLst/>
                <a:gdLst/>
                <a:ahLst/>
                <a:cxnLst>
                  <a:cxn ang="0">
                    <a:pos x="57" y="10"/>
                  </a:cxn>
                  <a:cxn ang="0">
                    <a:pos x="0" y="15"/>
                  </a:cxn>
                  <a:cxn ang="0">
                    <a:pos x="0" y="0"/>
                  </a:cxn>
                  <a:cxn ang="0">
                    <a:pos x="5" y="0"/>
                  </a:cxn>
                  <a:cxn ang="0">
                    <a:pos x="5" y="0"/>
                  </a:cxn>
                  <a:cxn ang="0">
                    <a:pos x="15" y="0"/>
                  </a:cxn>
                  <a:cxn ang="0">
                    <a:pos x="21" y="0"/>
                  </a:cxn>
                  <a:cxn ang="0">
                    <a:pos x="26" y="0"/>
                  </a:cxn>
                  <a:cxn ang="0">
                    <a:pos x="31" y="0"/>
                  </a:cxn>
                  <a:cxn ang="0">
                    <a:pos x="36" y="0"/>
                  </a:cxn>
                  <a:cxn ang="0">
                    <a:pos x="42" y="0"/>
                  </a:cxn>
                  <a:cxn ang="0">
                    <a:pos x="47" y="0"/>
                  </a:cxn>
                  <a:cxn ang="0">
                    <a:pos x="47" y="0"/>
                  </a:cxn>
                  <a:cxn ang="0">
                    <a:pos x="52" y="5"/>
                  </a:cxn>
                  <a:cxn ang="0">
                    <a:pos x="57" y="10"/>
                  </a:cxn>
                  <a:cxn ang="0">
                    <a:pos x="57" y="10"/>
                  </a:cxn>
                </a:cxnLst>
                <a:rect l="0" t="0" r="r" b="b"/>
                <a:pathLst>
                  <a:path w="57" h="15">
                    <a:moveTo>
                      <a:pt x="57" y="10"/>
                    </a:moveTo>
                    <a:lnTo>
                      <a:pt x="0" y="15"/>
                    </a:lnTo>
                    <a:lnTo>
                      <a:pt x="0" y="0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15" y="0"/>
                    </a:lnTo>
                    <a:lnTo>
                      <a:pt x="21" y="0"/>
                    </a:lnTo>
                    <a:lnTo>
                      <a:pt x="26" y="0"/>
                    </a:lnTo>
                    <a:lnTo>
                      <a:pt x="31" y="0"/>
                    </a:lnTo>
                    <a:lnTo>
                      <a:pt x="36" y="0"/>
                    </a:lnTo>
                    <a:lnTo>
                      <a:pt x="42" y="0"/>
                    </a:lnTo>
                    <a:lnTo>
                      <a:pt x="47" y="0"/>
                    </a:lnTo>
                    <a:lnTo>
                      <a:pt x="47" y="0"/>
                    </a:lnTo>
                    <a:lnTo>
                      <a:pt x="52" y="5"/>
                    </a:lnTo>
                    <a:lnTo>
                      <a:pt x="57" y="10"/>
                    </a:lnTo>
                    <a:lnTo>
                      <a:pt x="57" y="10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4" name="组合 117"/>
            <p:cNvGrpSpPr>
              <a:grpSpLocks noChangeAspect="1"/>
            </p:cNvGrpSpPr>
            <p:nvPr/>
          </p:nvGrpSpPr>
          <p:grpSpPr>
            <a:xfrm>
              <a:off x="7522030" y="1135340"/>
              <a:ext cx="80283" cy="216000"/>
              <a:chOff x="3228983" y="1701007"/>
              <a:chExt cx="133350" cy="358775"/>
            </a:xfrm>
            <a:solidFill>
              <a:schemeClr val="tx1"/>
            </a:solidFill>
          </p:grpSpPr>
          <p:sp>
            <p:nvSpPr>
              <p:cNvPr id="119" name="Freeform 58"/>
              <p:cNvSpPr>
                <a:spLocks/>
              </p:cNvSpPr>
              <p:nvPr/>
            </p:nvSpPr>
            <p:spPr bwMode="auto">
              <a:xfrm>
                <a:off x="3228983" y="1716882"/>
                <a:ext cx="25400" cy="334962"/>
              </a:xfrm>
              <a:custGeom>
                <a:avLst/>
                <a:gdLst/>
                <a:ahLst/>
                <a:cxnLst>
                  <a:cxn ang="0">
                    <a:pos x="0" y="15"/>
                  </a:cxn>
                  <a:cxn ang="0">
                    <a:pos x="0" y="10"/>
                  </a:cxn>
                  <a:cxn ang="0">
                    <a:pos x="0" y="5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6" y="0"/>
                  </a:cxn>
                  <a:cxn ang="0">
                    <a:pos x="11" y="0"/>
                  </a:cxn>
                  <a:cxn ang="0">
                    <a:pos x="16" y="5"/>
                  </a:cxn>
                  <a:cxn ang="0">
                    <a:pos x="16" y="26"/>
                  </a:cxn>
                  <a:cxn ang="0">
                    <a:pos x="16" y="51"/>
                  </a:cxn>
                  <a:cxn ang="0">
                    <a:pos x="16" y="72"/>
                  </a:cxn>
                  <a:cxn ang="0">
                    <a:pos x="16" y="92"/>
                  </a:cxn>
                  <a:cxn ang="0">
                    <a:pos x="16" y="108"/>
                  </a:cxn>
                  <a:cxn ang="0">
                    <a:pos x="16" y="123"/>
                  </a:cxn>
                  <a:cxn ang="0">
                    <a:pos x="16" y="139"/>
                  </a:cxn>
                  <a:cxn ang="0">
                    <a:pos x="16" y="154"/>
                  </a:cxn>
                  <a:cxn ang="0">
                    <a:pos x="16" y="164"/>
                  </a:cxn>
                  <a:cxn ang="0">
                    <a:pos x="16" y="175"/>
                  </a:cxn>
                  <a:cxn ang="0">
                    <a:pos x="16" y="185"/>
                  </a:cxn>
                  <a:cxn ang="0">
                    <a:pos x="16" y="190"/>
                  </a:cxn>
                  <a:cxn ang="0">
                    <a:pos x="16" y="195"/>
                  </a:cxn>
                  <a:cxn ang="0">
                    <a:pos x="16" y="200"/>
                  </a:cxn>
                  <a:cxn ang="0">
                    <a:pos x="16" y="205"/>
                  </a:cxn>
                  <a:cxn ang="0">
                    <a:pos x="16" y="205"/>
                  </a:cxn>
                  <a:cxn ang="0">
                    <a:pos x="16" y="211"/>
                  </a:cxn>
                  <a:cxn ang="0">
                    <a:pos x="11" y="211"/>
                  </a:cxn>
                  <a:cxn ang="0">
                    <a:pos x="11" y="211"/>
                  </a:cxn>
                  <a:cxn ang="0">
                    <a:pos x="11" y="211"/>
                  </a:cxn>
                  <a:cxn ang="0">
                    <a:pos x="11" y="211"/>
                  </a:cxn>
                  <a:cxn ang="0">
                    <a:pos x="6" y="205"/>
                  </a:cxn>
                  <a:cxn ang="0">
                    <a:pos x="6" y="205"/>
                  </a:cxn>
                  <a:cxn ang="0">
                    <a:pos x="0" y="195"/>
                  </a:cxn>
                  <a:cxn ang="0">
                    <a:pos x="0" y="190"/>
                  </a:cxn>
                  <a:cxn ang="0">
                    <a:pos x="0" y="185"/>
                  </a:cxn>
                  <a:cxn ang="0">
                    <a:pos x="0" y="185"/>
                  </a:cxn>
                  <a:cxn ang="0">
                    <a:pos x="0" y="175"/>
                  </a:cxn>
                  <a:cxn ang="0">
                    <a:pos x="0" y="169"/>
                  </a:cxn>
                  <a:cxn ang="0">
                    <a:pos x="6" y="164"/>
                  </a:cxn>
                  <a:cxn ang="0">
                    <a:pos x="6" y="159"/>
                  </a:cxn>
                  <a:cxn ang="0">
                    <a:pos x="6" y="149"/>
                  </a:cxn>
                  <a:cxn ang="0">
                    <a:pos x="6" y="144"/>
                  </a:cxn>
                  <a:cxn ang="0">
                    <a:pos x="6" y="133"/>
                  </a:cxn>
                  <a:cxn ang="0">
                    <a:pos x="6" y="123"/>
                  </a:cxn>
                  <a:cxn ang="0">
                    <a:pos x="6" y="113"/>
                  </a:cxn>
                  <a:cxn ang="0">
                    <a:pos x="6" y="103"/>
                  </a:cxn>
                  <a:cxn ang="0">
                    <a:pos x="6" y="87"/>
                  </a:cxn>
                  <a:cxn ang="0">
                    <a:pos x="6" y="77"/>
                  </a:cxn>
                  <a:cxn ang="0">
                    <a:pos x="6" y="67"/>
                  </a:cxn>
                  <a:cxn ang="0">
                    <a:pos x="6" y="56"/>
                  </a:cxn>
                  <a:cxn ang="0">
                    <a:pos x="6" y="51"/>
                  </a:cxn>
                  <a:cxn ang="0">
                    <a:pos x="6" y="46"/>
                  </a:cxn>
                  <a:cxn ang="0">
                    <a:pos x="6" y="41"/>
                  </a:cxn>
                  <a:cxn ang="0">
                    <a:pos x="0" y="36"/>
                  </a:cxn>
                  <a:cxn ang="0">
                    <a:pos x="0" y="31"/>
                  </a:cxn>
                  <a:cxn ang="0">
                    <a:pos x="0" y="26"/>
                  </a:cxn>
                  <a:cxn ang="0">
                    <a:pos x="0" y="15"/>
                  </a:cxn>
                  <a:cxn ang="0">
                    <a:pos x="0" y="15"/>
                  </a:cxn>
                </a:cxnLst>
                <a:rect l="0" t="0" r="r" b="b"/>
                <a:pathLst>
                  <a:path w="16" h="211">
                    <a:moveTo>
                      <a:pt x="0" y="15"/>
                    </a:moveTo>
                    <a:lnTo>
                      <a:pt x="0" y="10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6" y="0"/>
                    </a:lnTo>
                    <a:lnTo>
                      <a:pt x="11" y="0"/>
                    </a:lnTo>
                    <a:lnTo>
                      <a:pt x="16" y="5"/>
                    </a:lnTo>
                    <a:lnTo>
                      <a:pt x="16" y="26"/>
                    </a:lnTo>
                    <a:lnTo>
                      <a:pt x="16" y="51"/>
                    </a:lnTo>
                    <a:lnTo>
                      <a:pt x="16" y="72"/>
                    </a:lnTo>
                    <a:lnTo>
                      <a:pt x="16" y="92"/>
                    </a:lnTo>
                    <a:lnTo>
                      <a:pt x="16" y="108"/>
                    </a:lnTo>
                    <a:lnTo>
                      <a:pt x="16" y="123"/>
                    </a:lnTo>
                    <a:lnTo>
                      <a:pt x="16" y="139"/>
                    </a:lnTo>
                    <a:lnTo>
                      <a:pt x="16" y="154"/>
                    </a:lnTo>
                    <a:lnTo>
                      <a:pt x="16" y="164"/>
                    </a:lnTo>
                    <a:lnTo>
                      <a:pt x="16" y="175"/>
                    </a:lnTo>
                    <a:lnTo>
                      <a:pt x="16" y="185"/>
                    </a:lnTo>
                    <a:lnTo>
                      <a:pt x="16" y="190"/>
                    </a:lnTo>
                    <a:lnTo>
                      <a:pt x="16" y="195"/>
                    </a:lnTo>
                    <a:lnTo>
                      <a:pt x="16" y="200"/>
                    </a:lnTo>
                    <a:lnTo>
                      <a:pt x="16" y="205"/>
                    </a:lnTo>
                    <a:lnTo>
                      <a:pt x="16" y="205"/>
                    </a:lnTo>
                    <a:lnTo>
                      <a:pt x="16" y="211"/>
                    </a:lnTo>
                    <a:lnTo>
                      <a:pt x="11" y="211"/>
                    </a:lnTo>
                    <a:lnTo>
                      <a:pt x="11" y="211"/>
                    </a:lnTo>
                    <a:lnTo>
                      <a:pt x="11" y="211"/>
                    </a:lnTo>
                    <a:lnTo>
                      <a:pt x="11" y="211"/>
                    </a:lnTo>
                    <a:lnTo>
                      <a:pt x="6" y="205"/>
                    </a:lnTo>
                    <a:lnTo>
                      <a:pt x="6" y="205"/>
                    </a:lnTo>
                    <a:lnTo>
                      <a:pt x="0" y="195"/>
                    </a:lnTo>
                    <a:lnTo>
                      <a:pt x="0" y="190"/>
                    </a:lnTo>
                    <a:lnTo>
                      <a:pt x="0" y="185"/>
                    </a:lnTo>
                    <a:lnTo>
                      <a:pt x="0" y="185"/>
                    </a:lnTo>
                    <a:lnTo>
                      <a:pt x="0" y="175"/>
                    </a:lnTo>
                    <a:lnTo>
                      <a:pt x="0" y="169"/>
                    </a:lnTo>
                    <a:lnTo>
                      <a:pt x="6" y="164"/>
                    </a:lnTo>
                    <a:lnTo>
                      <a:pt x="6" y="159"/>
                    </a:lnTo>
                    <a:lnTo>
                      <a:pt x="6" y="149"/>
                    </a:lnTo>
                    <a:lnTo>
                      <a:pt x="6" y="144"/>
                    </a:lnTo>
                    <a:lnTo>
                      <a:pt x="6" y="133"/>
                    </a:lnTo>
                    <a:lnTo>
                      <a:pt x="6" y="123"/>
                    </a:lnTo>
                    <a:lnTo>
                      <a:pt x="6" y="113"/>
                    </a:lnTo>
                    <a:lnTo>
                      <a:pt x="6" y="103"/>
                    </a:lnTo>
                    <a:lnTo>
                      <a:pt x="6" y="87"/>
                    </a:lnTo>
                    <a:lnTo>
                      <a:pt x="6" y="77"/>
                    </a:lnTo>
                    <a:lnTo>
                      <a:pt x="6" y="67"/>
                    </a:lnTo>
                    <a:lnTo>
                      <a:pt x="6" y="56"/>
                    </a:lnTo>
                    <a:lnTo>
                      <a:pt x="6" y="51"/>
                    </a:lnTo>
                    <a:lnTo>
                      <a:pt x="6" y="46"/>
                    </a:lnTo>
                    <a:lnTo>
                      <a:pt x="6" y="41"/>
                    </a:lnTo>
                    <a:lnTo>
                      <a:pt x="0" y="36"/>
                    </a:lnTo>
                    <a:lnTo>
                      <a:pt x="0" y="31"/>
                    </a:lnTo>
                    <a:lnTo>
                      <a:pt x="0" y="26"/>
                    </a:lnTo>
                    <a:lnTo>
                      <a:pt x="0" y="15"/>
                    </a:lnTo>
                    <a:lnTo>
                      <a:pt x="0" y="15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20" name="Freeform 59"/>
              <p:cNvSpPr>
                <a:spLocks/>
              </p:cNvSpPr>
              <p:nvPr/>
            </p:nvSpPr>
            <p:spPr bwMode="auto">
              <a:xfrm>
                <a:off x="3238508" y="1701007"/>
                <a:ext cx="123825" cy="358775"/>
              </a:xfrm>
              <a:custGeom>
                <a:avLst/>
                <a:gdLst/>
                <a:ahLst/>
                <a:cxnLst>
                  <a:cxn ang="0">
                    <a:pos x="47" y="0"/>
                  </a:cxn>
                  <a:cxn ang="0">
                    <a:pos x="52" y="0"/>
                  </a:cxn>
                  <a:cxn ang="0">
                    <a:pos x="57" y="5"/>
                  </a:cxn>
                  <a:cxn ang="0">
                    <a:pos x="68" y="10"/>
                  </a:cxn>
                  <a:cxn ang="0">
                    <a:pos x="78" y="15"/>
                  </a:cxn>
                  <a:cxn ang="0">
                    <a:pos x="78" y="20"/>
                  </a:cxn>
                  <a:cxn ang="0">
                    <a:pos x="73" y="25"/>
                  </a:cxn>
                  <a:cxn ang="0">
                    <a:pos x="73" y="41"/>
                  </a:cxn>
                  <a:cxn ang="0">
                    <a:pos x="68" y="61"/>
                  </a:cxn>
                  <a:cxn ang="0">
                    <a:pos x="68" y="92"/>
                  </a:cxn>
                  <a:cxn ang="0">
                    <a:pos x="68" y="133"/>
                  </a:cxn>
                  <a:cxn ang="0">
                    <a:pos x="68" y="169"/>
                  </a:cxn>
                  <a:cxn ang="0">
                    <a:pos x="68" y="195"/>
                  </a:cxn>
                  <a:cxn ang="0">
                    <a:pos x="68" y="210"/>
                  </a:cxn>
                  <a:cxn ang="0">
                    <a:pos x="63" y="221"/>
                  </a:cxn>
                  <a:cxn ang="0">
                    <a:pos x="63" y="226"/>
                  </a:cxn>
                  <a:cxn ang="0">
                    <a:pos x="57" y="226"/>
                  </a:cxn>
                  <a:cxn ang="0">
                    <a:pos x="57" y="221"/>
                  </a:cxn>
                  <a:cxn ang="0">
                    <a:pos x="52" y="215"/>
                  </a:cxn>
                  <a:cxn ang="0">
                    <a:pos x="52" y="205"/>
                  </a:cxn>
                  <a:cxn ang="0">
                    <a:pos x="52" y="195"/>
                  </a:cxn>
                  <a:cxn ang="0">
                    <a:pos x="52" y="179"/>
                  </a:cxn>
                  <a:cxn ang="0">
                    <a:pos x="52" y="159"/>
                  </a:cxn>
                  <a:cxn ang="0">
                    <a:pos x="52" y="138"/>
                  </a:cxn>
                  <a:cxn ang="0">
                    <a:pos x="52" y="92"/>
                  </a:cxn>
                  <a:cxn ang="0">
                    <a:pos x="52" y="56"/>
                  </a:cxn>
                  <a:cxn ang="0">
                    <a:pos x="52" y="30"/>
                  </a:cxn>
                  <a:cxn ang="0">
                    <a:pos x="52" y="20"/>
                  </a:cxn>
                  <a:cxn ang="0">
                    <a:pos x="47" y="20"/>
                  </a:cxn>
                  <a:cxn ang="0">
                    <a:pos x="31" y="20"/>
                  </a:cxn>
                  <a:cxn ang="0">
                    <a:pos x="0" y="25"/>
                  </a:cxn>
                  <a:cxn ang="0">
                    <a:pos x="10" y="15"/>
                  </a:cxn>
                  <a:cxn ang="0">
                    <a:pos x="31" y="10"/>
                  </a:cxn>
                  <a:cxn ang="0">
                    <a:pos x="42" y="5"/>
                  </a:cxn>
                  <a:cxn ang="0">
                    <a:pos x="42" y="5"/>
                  </a:cxn>
                </a:cxnLst>
                <a:rect l="0" t="0" r="r" b="b"/>
                <a:pathLst>
                  <a:path w="78" h="226">
                    <a:moveTo>
                      <a:pt x="42" y="5"/>
                    </a:moveTo>
                    <a:lnTo>
                      <a:pt x="47" y="0"/>
                    </a:lnTo>
                    <a:lnTo>
                      <a:pt x="47" y="0"/>
                    </a:lnTo>
                    <a:lnTo>
                      <a:pt x="52" y="0"/>
                    </a:lnTo>
                    <a:lnTo>
                      <a:pt x="52" y="0"/>
                    </a:lnTo>
                    <a:lnTo>
                      <a:pt x="57" y="5"/>
                    </a:lnTo>
                    <a:lnTo>
                      <a:pt x="63" y="5"/>
                    </a:lnTo>
                    <a:lnTo>
                      <a:pt x="68" y="10"/>
                    </a:lnTo>
                    <a:lnTo>
                      <a:pt x="73" y="15"/>
                    </a:lnTo>
                    <a:lnTo>
                      <a:pt x="78" y="15"/>
                    </a:lnTo>
                    <a:lnTo>
                      <a:pt x="78" y="15"/>
                    </a:lnTo>
                    <a:lnTo>
                      <a:pt x="78" y="20"/>
                    </a:lnTo>
                    <a:lnTo>
                      <a:pt x="73" y="25"/>
                    </a:lnTo>
                    <a:lnTo>
                      <a:pt x="73" y="25"/>
                    </a:lnTo>
                    <a:lnTo>
                      <a:pt x="73" y="30"/>
                    </a:lnTo>
                    <a:lnTo>
                      <a:pt x="73" y="41"/>
                    </a:lnTo>
                    <a:lnTo>
                      <a:pt x="73" y="46"/>
                    </a:lnTo>
                    <a:lnTo>
                      <a:pt x="68" y="61"/>
                    </a:lnTo>
                    <a:lnTo>
                      <a:pt x="68" y="77"/>
                    </a:lnTo>
                    <a:lnTo>
                      <a:pt x="68" y="92"/>
                    </a:lnTo>
                    <a:lnTo>
                      <a:pt x="68" y="113"/>
                    </a:lnTo>
                    <a:lnTo>
                      <a:pt x="68" y="133"/>
                    </a:lnTo>
                    <a:lnTo>
                      <a:pt x="68" y="154"/>
                    </a:lnTo>
                    <a:lnTo>
                      <a:pt x="68" y="169"/>
                    </a:lnTo>
                    <a:lnTo>
                      <a:pt x="68" y="179"/>
                    </a:lnTo>
                    <a:lnTo>
                      <a:pt x="68" y="195"/>
                    </a:lnTo>
                    <a:lnTo>
                      <a:pt x="68" y="200"/>
                    </a:lnTo>
                    <a:lnTo>
                      <a:pt x="68" y="210"/>
                    </a:lnTo>
                    <a:lnTo>
                      <a:pt x="68" y="215"/>
                    </a:lnTo>
                    <a:lnTo>
                      <a:pt x="63" y="221"/>
                    </a:lnTo>
                    <a:lnTo>
                      <a:pt x="63" y="226"/>
                    </a:lnTo>
                    <a:lnTo>
                      <a:pt x="63" y="226"/>
                    </a:lnTo>
                    <a:lnTo>
                      <a:pt x="63" y="226"/>
                    </a:lnTo>
                    <a:lnTo>
                      <a:pt x="57" y="226"/>
                    </a:lnTo>
                    <a:lnTo>
                      <a:pt x="57" y="226"/>
                    </a:lnTo>
                    <a:lnTo>
                      <a:pt x="57" y="221"/>
                    </a:lnTo>
                    <a:lnTo>
                      <a:pt x="52" y="221"/>
                    </a:lnTo>
                    <a:lnTo>
                      <a:pt x="52" y="215"/>
                    </a:lnTo>
                    <a:lnTo>
                      <a:pt x="52" y="210"/>
                    </a:lnTo>
                    <a:lnTo>
                      <a:pt x="52" y="205"/>
                    </a:lnTo>
                    <a:lnTo>
                      <a:pt x="52" y="200"/>
                    </a:lnTo>
                    <a:lnTo>
                      <a:pt x="52" y="195"/>
                    </a:lnTo>
                    <a:lnTo>
                      <a:pt x="52" y="185"/>
                    </a:lnTo>
                    <a:lnTo>
                      <a:pt x="52" y="179"/>
                    </a:lnTo>
                    <a:lnTo>
                      <a:pt x="52" y="169"/>
                    </a:lnTo>
                    <a:lnTo>
                      <a:pt x="52" y="159"/>
                    </a:lnTo>
                    <a:lnTo>
                      <a:pt x="52" y="149"/>
                    </a:lnTo>
                    <a:lnTo>
                      <a:pt x="52" y="138"/>
                    </a:lnTo>
                    <a:lnTo>
                      <a:pt x="52" y="113"/>
                    </a:lnTo>
                    <a:lnTo>
                      <a:pt x="52" y="92"/>
                    </a:lnTo>
                    <a:lnTo>
                      <a:pt x="52" y="72"/>
                    </a:lnTo>
                    <a:lnTo>
                      <a:pt x="52" y="56"/>
                    </a:lnTo>
                    <a:lnTo>
                      <a:pt x="52" y="41"/>
                    </a:lnTo>
                    <a:lnTo>
                      <a:pt x="52" y="30"/>
                    </a:lnTo>
                    <a:lnTo>
                      <a:pt x="52" y="20"/>
                    </a:lnTo>
                    <a:lnTo>
                      <a:pt x="52" y="20"/>
                    </a:lnTo>
                    <a:lnTo>
                      <a:pt x="47" y="20"/>
                    </a:lnTo>
                    <a:lnTo>
                      <a:pt x="47" y="20"/>
                    </a:lnTo>
                    <a:lnTo>
                      <a:pt x="36" y="20"/>
                    </a:lnTo>
                    <a:lnTo>
                      <a:pt x="31" y="20"/>
                    </a:lnTo>
                    <a:lnTo>
                      <a:pt x="15" y="25"/>
                    </a:lnTo>
                    <a:lnTo>
                      <a:pt x="0" y="25"/>
                    </a:lnTo>
                    <a:lnTo>
                      <a:pt x="0" y="15"/>
                    </a:lnTo>
                    <a:lnTo>
                      <a:pt x="10" y="15"/>
                    </a:lnTo>
                    <a:lnTo>
                      <a:pt x="26" y="10"/>
                    </a:lnTo>
                    <a:lnTo>
                      <a:pt x="31" y="10"/>
                    </a:lnTo>
                    <a:lnTo>
                      <a:pt x="36" y="5"/>
                    </a:lnTo>
                    <a:lnTo>
                      <a:pt x="42" y="5"/>
                    </a:lnTo>
                    <a:lnTo>
                      <a:pt x="42" y="5"/>
                    </a:lnTo>
                    <a:lnTo>
                      <a:pt x="42" y="5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21" name="Freeform 60"/>
              <p:cNvSpPr>
                <a:spLocks/>
              </p:cNvSpPr>
              <p:nvPr/>
            </p:nvSpPr>
            <p:spPr bwMode="auto">
              <a:xfrm>
                <a:off x="3254383" y="1805782"/>
                <a:ext cx="50800" cy="33337"/>
              </a:xfrm>
              <a:custGeom>
                <a:avLst/>
                <a:gdLst/>
                <a:ahLst/>
                <a:cxnLst>
                  <a:cxn ang="0">
                    <a:pos x="32" y="11"/>
                  </a:cxn>
                  <a:cxn ang="0">
                    <a:pos x="32" y="16"/>
                  </a:cxn>
                  <a:cxn ang="0">
                    <a:pos x="26" y="16"/>
                  </a:cxn>
                  <a:cxn ang="0">
                    <a:pos x="21" y="16"/>
                  </a:cxn>
                  <a:cxn ang="0">
                    <a:pos x="16" y="21"/>
                  </a:cxn>
                  <a:cxn ang="0">
                    <a:pos x="5" y="21"/>
                  </a:cxn>
                  <a:cxn ang="0">
                    <a:pos x="0" y="21"/>
                  </a:cxn>
                  <a:cxn ang="0">
                    <a:pos x="0" y="6"/>
                  </a:cxn>
                  <a:cxn ang="0">
                    <a:pos x="11" y="6"/>
                  </a:cxn>
                  <a:cxn ang="0">
                    <a:pos x="16" y="6"/>
                  </a:cxn>
                  <a:cxn ang="0">
                    <a:pos x="16" y="6"/>
                  </a:cxn>
                  <a:cxn ang="0">
                    <a:pos x="26" y="0"/>
                  </a:cxn>
                  <a:cxn ang="0">
                    <a:pos x="32" y="6"/>
                  </a:cxn>
                  <a:cxn ang="0">
                    <a:pos x="32" y="6"/>
                  </a:cxn>
                  <a:cxn ang="0">
                    <a:pos x="32" y="11"/>
                  </a:cxn>
                  <a:cxn ang="0">
                    <a:pos x="32" y="11"/>
                  </a:cxn>
                </a:cxnLst>
                <a:rect l="0" t="0" r="r" b="b"/>
                <a:pathLst>
                  <a:path w="32" h="21">
                    <a:moveTo>
                      <a:pt x="32" y="11"/>
                    </a:moveTo>
                    <a:lnTo>
                      <a:pt x="32" y="16"/>
                    </a:lnTo>
                    <a:lnTo>
                      <a:pt x="26" y="16"/>
                    </a:lnTo>
                    <a:lnTo>
                      <a:pt x="21" y="16"/>
                    </a:lnTo>
                    <a:lnTo>
                      <a:pt x="16" y="21"/>
                    </a:lnTo>
                    <a:lnTo>
                      <a:pt x="5" y="21"/>
                    </a:lnTo>
                    <a:lnTo>
                      <a:pt x="0" y="21"/>
                    </a:lnTo>
                    <a:lnTo>
                      <a:pt x="0" y="6"/>
                    </a:lnTo>
                    <a:lnTo>
                      <a:pt x="11" y="6"/>
                    </a:lnTo>
                    <a:lnTo>
                      <a:pt x="16" y="6"/>
                    </a:lnTo>
                    <a:lnTo>
                      <a:pt x="16" y="6"/>
                    </a:lnTo>
                    <a:lnTo>
                      <a:pt x="26" y="0"/>
                    </a:lnTo>
                    <a:lnTo>
                      <a:pt x="32" y="6"/>
                    </a:lnTo>
                    <a:lnTo>
                      <a:pt x="32" y="6"/>
                    </a:lnTo>
                    <a:lnTo>
                      <a:pt x="32" y="11"/>
                    </a:lnTo>
                    <a:lnTo>
                      <a:pt x="32" y="11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22" name="Freeform 61"/>
              <p:cNvSpPr>
                <a:spLocks/>
              </p:cNvSpPr>
              <p:nvPr/>
            </p:nvSpPr>
            <p:spPr bwMode="auto">
              <a:xfrm>
                <a:off x="3246445" y="1896270"/>
                <a:ext cx="66675" cy="23812"/>
              </a:xfrm>
              <a:custGeom>
                <a:avLst/>
                <a:gdLst/>
                <a:ahLst/>
                <a:cxnLst>
                  <a:cxn ang="0">
                    <a:pos x="0" y="5"/>
                  </a:cxn>
                  <a:cxn ang="0">
                    <a:pos x="10" y="0"/>
                  </a:cxn>
                  <a:cxn ang="0">
                    <a:pos x="16" y="0"/>
                  </a:cxn>
                  <a:cxn ang="0">
                    <a:pos x="21" y="0"/>
                  </a:cxn>
                  <a:cxn ang="0">
                    <a:pos x="26" y="0"/>
                  </a:cxn>
                  <a:cxn ang="0">
                    <a:pos x="31" y="0"/>
                  </a:cxn>
                  <a:cxn ang="0">
                    <a:pos x="31" y="0"/>
                  </a:cxn>
                  <a:cxn ang="0">
                    <a:pos x="37" y="0"/>
                  </a:cxn>
                  <a:cxn ang="0">
                    <a:pos x="37" y="5"/>
                  </a:cxn>
                  <a:cxn ang="0">
                    <a:pos x="42" y="5"/>
                  </a:cxn>
                  <a:cxn ang="0">
                    <a:pos x="37" y="10"/>
                  </a:cxn>
                  <a:cxn ang="0">
                    <a:pos x="37" y="10"/>
                  </a:cxn>
                  <a:cxn ang="0">
                    <a:pos x="31" y="10"/>
                  </a:cxn>
                  <a:cxn ang="0">
                    <a:pos x="26" y="15"/>
                  </a:cxn>
                  <a:cxn ang="0">
                    <a:pos x="16" y="15"/>
                  </a:cxn>
                  <a:cxn ang="0">
                    <a:pos x="0" y="15"/>
                  </a:cxn>
                  <a:cxn ang="0">
                    <a:pos x="0" y="5"/>
                  </a:cxn>
                  <a:cxn ang="0">
                    <a:pos x="0" y="5"/>
                  </a:cxn>
                </a:cxnLst>
                <a:rect l="0" t="0" r="r" b="b"/>
                <a:pathLst>
                  <a:path w="42" h="15">
                    <a:moveTo>
                      <a:pt x="0" y="5"/>
                    </a:moveTo>
                    <a:lnTo>
                      <a:pt x="10" y="0"/>
                    </a:lnTo>
                    <a:lnTo>
                      <a:pt x="16" y="0"/>
                    </a:lnTo>
                    <a:lnTo>
                      <a:pt x="21" y="0"/>
                    </a:lnTo>
                    <a:lnTo>
                      <a:pt x="26" y="0"/>
                    </a:lnTo>
                    <a:lnTo>
                      <a:pt x="31" y="0"/>
                    </a:lnTo>
                    <a:lnTo>
                      <a:pt x="31" y="0"/>
                    </a:lnTo>
                    <a:lnTo>
                      <a:pt x="37" y="0"/>
                    </a:lnTo>
                    <a:lnTo>
                      <a:pt x="37" y="5"/>
                    </a:lnTo>
                    <a:lnTo>
                      <a:pt x="42" y="5"/>
                    </a:lnTo>
                    <a:lnTo>
                      <a:pt x="37" y="10"/>
                    </a:lnTo>
                    <a:lnTo>
                      <a:pt x="37" y="10"/>
                    </a:lnTo>
                    <a:lnTo>
                      <a:pt x="31" y="10"/>
                    </a:lnTo>
                    <a:lnTo>
                      <a:pt x="26" y="15"/>
                    </a:lnTo>
                    <a:lnTo>
                      <a:pt x="16" y="15"/>
                    </a:lnTo>
                    <a:lnTo>
                      <a:pt x="0" y="15"/>
                    </a:lnTo>
                    <a:lnTo>
                      <a:pt x="0" y="5"/>
                    </a:lnTo>
                    <a:lnTo>
                      <a:pt x="0" y="5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23" name="Freeform 62"/>
              <p:cNvSpPr>
                <a:spLocks/>
              </p:cNvSpPr>
              <p:nvPr/>
            </p:nvSpPr>
            <p:spPr bwMode="auto">
              <a:xfrm>
                <a:off x="3246445" y="1994695"/>
                <a:ext cx="92075" cy="23812"/>
              </a:xfrm>
              <a:custGeom>
                <a:avLst/>
                <a:gdLst/>
                <a:ahLst/>
                <a:cxnLst>
                  <a:cxn ang="0">
                    <a:pos x="0" y="15"/>
                  </a:cxn>
                  <a:cxn ang="0">
                    <a:pos x="0" y="5"/>
                  </a:cxn>
                  <a:cxn ang="0">
                    <a:pos x="10" y="5"/>
                  </a:cxn>
                  <a:cxn ang="0">
                    <a:pos x="21" y="0"/>
                  </a:cxn>
                  <a:cxn ang="0">
                    <a:pos x="26" y="0"/>
                  </a:cxn>
                  <a:cxn ang="0">
                    <a:pos x="31" y="0"/>
                  </a:cxn>
                  <a:cxn ang="0">
                    <a:pos x="42" y="0"/>
                  </a:cxn>
                  <a:cxn ang="0">
                    <a:pos x="58" y="0"/>
                  </a:cxn>
                  <a:cxn ang="0">
                    <a:pos x="58" y="10"/>
                  </a:cxn>
                  <a:cxn ang="0">
                    <a:pos x="52" y="10"/>
                  </a:cxn>
                  <a:cxn ang="0">
                    <a:pos x="52" y="15"/>
                  </a:cxn>
                  <a:cxn ang="0">
                    <a:pos x="47" y="15"/>
                  </a:cxn>
                  <a:cxn ang="0">
                    <a:pos x="42" y="15"/>
                  </a:cxn>
                  <a:cxn ang="0">
                    <a:pos x="31" y="15"/>
                  </a:cxn>
                  <a:cxn ang="0">
                    <a:pos x="21" y="15"/>
                  </a:cxn>
                  <a:cxn ang="0">
                    <a:pos x="10" y="15"/>
                  </a:cxn>
                  <a:cxn ang="0">
                    <a:pos x="0" y="15"/>
                  </a:cxn>
                  <a:cxn ang="0">
                    <a:pos x="0" y="15"/>
                  </a:cxn>
                </a:cxnLst>
                <a:rect l="0" t="0" r="r" b="b"/>
                <a:pathLst>
                  <a:path w="58" h="15">
                    <a:moveTo>
                      <a:pt x="0" y="15"/>
                    </a:moveTo>
                    <a:lnTo>
                      <a:pt x="0" y="5"/>
                    </a:lnTo>
                    <a:lnTo>
                      <a:pt x="10" y="5"/>
                    </a:lnTo>
                    <a:lnTo>
                      <a:pt x="21" y="0"/>
                    </a:lnTo>
                    <a:lnTo>
                      <a:pt x="26" y="0"/>
                    </a:lnTo>
                    <a:lnTo>
                      <a:pt x="31" y="0"/>
                    </a:lnTo>
                    <a:lnTo>
                      <a:pt x="42" y="0"/>
                    </a:lnTo>
                    <a:lnTo>
                      <a:pt x="58" y="0"/>
                    </a:lnTo>
                    <a:lnTo>
                      <a:pt x="58" y="10"/>
                    </a:lnTo>
                    <a:lnTo>
                      <a:pt x="52" y="10"/>
                    </a:lnTo>
                    <a:lnTo>
                      <a:pt x="52" y="15"/>
                    </a:lnTo>
                    <a:lnTo>
                      <a:pt x="47" y="15"/>
                    </a:lnTo>
                    <a:lnTo>
                      <a:pt x="42" y="15"/>
                    </a:lnTo>
                    <a:lnTo>
                      <a:pt x="31" y="15"/>
                    </a:lnTo>
                    <a:lnTo>
                      <a:pt x="21" y="15"/>
                    </a:lnTo>
                    <a:lnTo>
                      <a:pt x="10" y="15"/>
                    </a:lnTo>
                    <a:lnTo>
                      <a:pt x="0" y="15"/>
                    </a:lnTo>
                    <a:lnTo>
                      <a:pt x="0" y="15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5" name="组合 123"/>
            <p:cNvGrpSpPr>
              <a:grpSpLocks noChangeAspect="1"/>
            </p:cNvGrpSpPr>
            <p:nvPr/>
          </p:nvGrpSpPr>
          <p:grpSpPr>
            <a:xfrm>
              <a:off x="6615072" y="1161452"/>
              <a:ext cx="86327" cy="180000"/>
              <a:chOff x="5840674" y="1405732"/>
              <a:chExt cx="149225" cy="311150"/>
            </a:xfrm>
            <a:solidFill>
              <a:schemeClr val="tx1"/>
            </a:solidFill>
          </p:grpSpPr>
          <p:sp>
            <p:nvSpPr>
              <p:cNvPr id="125" name="Freeform 45"/>
              <p:cNvSpPr>
                <a:spLocks/>
              </p:cNvSpPr>
              <p:nvPr/>
            </p:nvSpPr>
            <p:spPr bwMode="auto">
              <a:xfrm>
                <a:off x="5840674" y="1423194"/>
                <a:ext cx="33337" cy="293688"/>
              </a:xfrm>
              <a:custGeom>
                <a:avLst/>
                <a:gdLst/>
                <a:ahLst/>
                <a:cxnLst>
                  <a:cxn ang="0">
                    <a:pos x="21" y="5"/>
                  </a:cxn>
                  <a:cxn ang="0">
                    <a:pos x="21" y="20"/>
                  </a:cxn>
                  <a:cxn ang="0">
                    <a:pos x="21" y="41"/>
                  </a:cxn>
                  <a:cxn ang="0">
                    <a:pos x="21" y="56"/>
                  </a:cxn>
                  <a:cxn ang="0">
                    <a:pos x="21" y="72"/>
                  </a:cxn>
                  <a:cxn ang="0">
                    <a:pos x="21" y="87"/>
                  </a:cxn>
                  <a:cxn ang="0">
                    <a:pos x="21" y="98"/>
                  </a:cxn>
                  <a:cxn ang="0">
                    <a:pos x="21" y="113"/>
                  </a:cxn>
                  <a:cxn ang="0">
                    <a:pos x="21" y="123"/>
                  </a:cxn>
                  <a:cxn ang="0">
                    <a:pos x="21" y="134"/>
                  </a:cxn>
                  <a:cxn ang="0">
                    <a:pos x="21" y="144"/>
                  </a:cxn>
                  <a:cxn ang="0">
                    <a:pos x="21" y="149"/>
                  </a:cxn>
                  <a:cxn ang="0">
                    <a:pos x="21" y="154"/>
                  </a:cxn>
                  <a:cxn ang="0">
                    <a:pos x="16" y="159"/>
                  </a:cxn>
                  <a:cxn ang="0">
                    <a:pos x="16" y="165"/>
                  </a:cxn>
                  <a:cxn ang="0">
                    <a:pos x="16" y="170"/>
                  </a:cxn>
                  <a:cxn ang="0">
                    <a:pos x="16" y="170"/>
                  </a:cxn>
                  <a:cxn ang="0">
                    <a:pos x="16" y="175"/>
                  </a:cxn>
                  <a:cxn ang="0">
                    <a:pos x="16" y="180"/>
                  </a:cxn>
                  <a:cxn ang="0">
                    <a:pos x="16" y="185"/>
                  </a:cxn>
                  <a:cxn ang="0">
                    <a:pos x="11" y="185"/>
                  </a:cxn>
                  <a:cxn ang="0">
                    <a:pos x="11" y="185"/>
                  </a:cxn>
                  <a:cxn ang="0">
                    <a:pos x="11" y="180"/>
                  </a:cxn>
                  <a:cxn ang="0">
                    <a:pos x="5" y="180"/>
                  </a:cxn>
                  <a:cxn ang="0">
                    <a:pos x="5" y="175"/>
                  </a:cxn>
                  <a:cxn ang="0">
                    <a:pos x="0" y="170"/>
                  </a:cxn>
                  <a:cxn ang="0">
                    <a:pos x="0" y="159"/>
                  </a:cxn>
                  <a:cxn ang="0">
                    <a:pos x="0" y="154"/>
                  </a:cxn>
                  <a:cxn ang="0">
                    <a:pos x="0" y="149"/>
                  </a:cxn>
                  <a:cxn ang="0">
                    <a:pos x="5" y="139"/>
                  </a:cxn>
                  <a:cxn ang="0">
                    <a:pos x="5" y="123"/>
                  </a:cxn>
                  <a:cxn ang="0">
                    <a:pos x="5" y="108"/>
                  </a:cxn>
                  <a:cxn ang="0">
                    <a:pos x="5" y="92"/>
                  </a:cxn>
                  <a:cxn ang="0">
                    <a:pos x="5" y="72"/>
                  </a:cxn>
                  <a:cxn ang="0">
                    <a:pos x="5" y="51"/>
                  </a:cxn>
                  <a:cxn ang="0">
                    <a:pos x="5" y="46"/>
                  </a:cxn>
                  <a:cxn ang="0">
                    <a:pos x="5" y="36"/>
                  </a:cxn>
                  <a:cxn ang="0">
                    <a:pos x="5" y="31"/>
                  </a:cxn>
                  <a:cxn ang="0">
                    <a:pos x="5" y="20"/>
                  </a:cxn>
                  <a:cxn ang="0">
                    <a:pos x="0" y="15"/>
                  </a:cxn>
                  <a:cxn ang="0">
                    <a:pos x="0" y="10"/>
                  </a:cxn>
                  <a:cxn ang="0">
                    <a:pos x="0" y="10"/>
                  </a:cxn>
                  <a:cxn ang="0">
                    <a:pos x="0" y="5"/>
                  </a:cxn>
                  <a:cxn ang="0">
                    <a:pos x="0" y="5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5" y="0"/>
                  </a:cxn>
                  <a:cxn ang="0">
                    <a:pos x="11" y="0"/>
                  </a:cxn>
                  <a:cxn ang="0">
                    <a:pos x="21" y="5"/>
                  </a:cxn>
                  <a:cxn ang="0">
                    <a:pos x="21" y="5"/>
                  </a:cxn>
                </a:cxnLst>
                <a:rect l="0" t="0" r="r" b="b"/>
                <a:pathLst>
                  <a:path w="21" h="185">
                    <a:moveTo>
                      <a:pt x="21" y="5"/>
                    </a:moveTo>
                    <a:lnTo>
                      <a:pt x="21" y="20"/>
                    </a:lnTo>
                    <a:lnTo>
                      <a:pt x="21" y="41"/>
                    </a:lnTo>
                    <a:lnTo>
                      <a:pt x="21" y="56"/>
                    </a:lnTo>
                    <a:lnTo>
                      <a:pt x="21" y="72"/>
                    </a:lnTo>
                    <a:lnTo>
                      <a:pt x="21" y="87"/>
                    </a:lnTo>
                    <a:lnTo>
                      <a:pt x="21" y="98"/>
                    </a:lnTo>
                    <a:lnTo>
                      <a:pt x="21" y="113"/>
                    </a:lnTo>
                    <a:lnTo>
                      <a:pt x="21" y="123"/>
                    </a:lnTo>
                    <a:lnTo>
                      <a:pt x="21" y="134"/>
                    </a:lnTo>
                    <a:lnTo>
                      <a:pt x="21" y="144"/>
                    </a:lnTo>
                    <a:lnTo>
                      <a:pt x="21" y="149"/>
                    </a:lnTo>
                    <a:lnTo>
                      <a:pt x="21" y="154"/>
                    </a:lnTo>
                    <a:lnTo>
                      <a:pt x="16" y="159"/>
                    </a:lnTo>
                    <a:lnTo>
                      <a:pt x="16" y="165"/>
                    </a:lnTo>
                    <a:lnTo>
                      <a:pt x="16" y="170"/>
                    </a:lnTo>
                    <a:lnTo>
                      <a:pt x="16" y="170"/>
                    </a:lnTo>
                    <a:lnTo>
                      <a:pt x="16" y="175"/>
                    </a:lnTo>
                    <a:lnTo>
                      <a:pt x="16" y="180"/>
                    </a:lnTo>
                    <a:lnTo>
                      <a:pt x="16" y="185"/>
                    </a:lnTo>
                    <a:lnTo>
                      <a:pt x="11" y="185"/>
                    </a:lnTo>
                    <a:lnTo>
                      <a:pt x="11" y="185"/>
                    </a:lnTo>
                    <a:lnTo>
                      <a:pt x="11" y="180"/>
                    </a:lnTo>
                    <a:lnTo>
                      <a:pt x="5" y="180"/>
                    </a:lnTo>
                    <a:lnTo>
                      <a:pt x="5" y="175"/>
                    </a:lnTo>
                    <a:lnTo>
                      <a:pt x="0" y="170"/>
                    </a:lnTo>
                    <a:lnTo>
                      <a:pt x="0" y="159"/>
                    </a:lnTo>
                    <a:lnTo>
                      <a:pt x="0" y="154"/>
                    </a:lnTo>
                    <a:lnTo>
                      <a:pt x="0" y="149"/>
                    </a:lnTo>
                    <a:lnTo>
                      <a:pt x="5" y="139"/>
                    </a:lnTo>
                    <a:lnTo>
                      <a:pt x="5" y="123"/>
                    </a:lnTo>
                    <a:lnTo>
                      <a:pt x="5" y="108"/>
                    </a:lnTo>
                    <a:lnTo>
                      <a:pt x="5" y="92"/>
                    </a:lnTo>
                    <a:lnTo>
                      <a:pt x="5" y="72"/>
                    </a:lnTo>
                    <a:lnTo>
                      <a:pt x="5" y="51"/>
                    </a:lnTo>
                    <a:lnTo>
                      <a:pt x="5" y="46"/>
                    </a:lnTo>
                    <a:lnTo>
                      <a:pt x="5" y="36"/>
                    </a:lnTo>
                    <a:lnTo>
                      <a:pt x="5" y="31"/>
                    </a:lnTo>
                    <a:lnTo>
                      <a:pt x="5" y="20"/>
                    </a:lnTo>
                    <a:lnTo>
                      <a:pt x="0" y="15"/>
                    </a:lnTo>
                    <a:lnTo>
                      <a:pt x="0" y="10"/>
                    </a:lnTo>
                    <a:lnTo>
                      <a:pt x="0" y="10"/>
                    </a:lnTo>
                    <a:lnTo>
                      <a:pt x="0" y="5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5" y="0"/>
                    </a:lnTo>
                    <a:lnTo>
                      <a:pt x="11" y="0"/>
                    </a:lnTo>
                    <a:lnTo>
                      <a:pt x="21" y="5"/>
                    </a:lnTo>
                    <a:lnTo>
                      <a:pt x="21" y="5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 b="1"/>
              </a:p>
            </p:txBody>
          </p:sp>
          <p:sp>
            <p:nvSpPr>
              <p:cNvPr id="126" name="Freeform 46"/>
              <p:cNvSpPr>
                <a:spLocks/>
              </p:cNvSpPr>
              <p:nvPr/>
            </p:nvSpPr>
            <p:spPr bwMode="auto">
              <a:xfrm>
                <a:off x="5858137" y="1405732"/>
                <a:ext cx="131762" cy="311150"/>
              </a:xfrm>
              <a:custGeom>
                <a:avLst/>
                <a:gdLst/>
                <a:ahLst/>
                <a:cxnLst>
                  <a:cxn ang="0">
                    <a:pos x="78" y="11"/>
                  </a:cxn>
                  <a:cxn ang="0">
                    <a:pos x="83" y="16"/>
                  </a:cxn>
                  <a:cxn ang="0">
                    <a:pos x="83" y="21"/>
                  </a:cxn>
                  <a:cxn ang="0">
                    <a:pos x="78" y="26"/>
                  </a:cxn>
                  <a:cxn ang="0">
                    <a:pos x="78" y="36"/>
                  </a:cxn>
                  <a:cxn ang="0">
                    <a:pos x="78" y="52"/>
                  </a:cxn>
                  <a:cxn ang="0">
                    <a:pos x="78" y="83"/>
                  </a:cxn>
                  <a:cxn ang="0">
                    <a:pos x="78" y="119"/>
                  </a:cxn>
                  <a:cxn ang="0">
                    <a:pos x="73" y="150"/>
                  </a:cxn>
                  <a:cxn ang="0">
                    <a:pos x="73" y="170"/>
                  </a:cxn>
                  <a:cxn ang="0">
                    <a:pos x="73" y="181"/>
                  </a:cxn>
                  <a:cxn ang="0">
                    <a:pos x="68" y="191"/>
                  </a:cxn>
                  <a:cxn ang="0">
                    <a:pos x="62" y="196"/>
                  </a:cxn>
                  <a:cxn ang="0">
                    <a:pos x="57" y="196"/>
                  </a:cxn>
                  <a:cxn ang="0">
                    <a:pos x="57" y="191"/>
                  </a:cxn>
                  <a:cxn ang="0">
                    <a:pos x="57" y="181"/>
                  </a:cxn>
                  <a:cxn ang="0">
                    <a:pos x="47" y="165"/>
                  </a:cxn>
                  <a:cxn ang="0">
                    <a:pos x="47" y="155"/>
                  </a:cxn>
                  <a:cxn ang="0">
                    <a:pos x="57" y="155"/>
                  </a:cxn>
                  <a:cxn ang="0">
                    <a:pos x="57" y="150"/>
                  </a:cxn>
                  <a:cxn ang="0">
                    <a:pos x="57" y="145"/>
                  </a:cxn>
                  <a:cxn ang="0">
                    <a:pos x="57" y="134"/>
                  </a:cxn>
                  <a:cxn ang="0">
                    <a:pos x="57" y="119"/>
                  </a:cxn>
                  <a:cxn ang="0">
                    <a:pos x="57" y="93"/>
                  </a:cxn>
                  <a:cxn ang="0">
                    <a:pos x="62" y="62"/>
                  </a:cxn>
                  <a:cxn ang="0">
                    <a:pos x="62" y="36"/>
                  </a:cxn>
                  <a:cxn ang="0">
                    <a:pos x="57" y="21"/>
                  </a:cxn>
                  <a:cxn ang="0">
                    <a:pos x="57" y="16"/>
                  </a:cxn>
                  <a:cxn ang="0">
                    <a:pos x="42" y="21"/>
                  </a:cxn>
                  <a:cxn ang="0">
                    <a:pos x="21" y="21"/>
                  </a:cxn>
                  <a:cxn ang="0">
                    <a:pos x="5" y="26"/>
                  </a:cxn>
                  <a:cxn ang="0">
                    <a:pos x="0" y="11"/>
                  </a:cxn>
                  <a:cxn ang="0">
                    <a:pos x="21" y="11"/>
                  </a:cxn>
                  <a:cxn ang="0">
                    <a:pos x="36" y="11"/>
                  </a:cxn>
                  <a:cxn ang="0">
                    <a:pos x="47" y="5"/>
                  </a:cxn>
                  <a:cxn ang="0">
                    <a:pos x="57" y="0"/>
                  </a:cxn>
                  <a:cxn ang="0">
                    <a:pos x="62" y="0"/>
                  </a:cxn>
                  <a:cxn ang="0">
                    <a:pos x="68" y="0"/>
                  </a:cxn>
                  <a:cxn ang="0">
                    <a:pos x="73" y="5"/>
                  </a:cxn>
                </a:cxnLst>
                <a:rect l="0" t="0" r="r" b="b"/>
                <a:pathLst>
                  <a:path w="83" h="196">
                    <a:moveTo>
                      <a:pt x="73" y="5"/>
                    </a:moveTo>
                    <a:lnTo>
                      <a:pt x="78" y="11"/>
                    </a:lnTo>
                    <a:lnTo>
                      <a:pt x="83" y="11"/>
                    </a:lnTo>
                    <a:lnTo>
                      <a:pt x="83" y="16"/>
                    </a:lnTo>
                    <a:lnTo>
                      <a:pt x="83" y="16"/>
                    </a:lnTo>
                    <a:lnTo>
                      <a:pt x="83" y="21"/>
                    </a:lnTo>
                    <a:lnTo>
                      <a:pt x="83" y="21"/>
                    </a:lnTo>
                    <a:lnTo>
                      <a:pt x="78" y="26"/>
                    </a:lnTo>
                    <a:lnTo>
                      <a:pt x="78" y="26"/>
                    </a:lnTo>
                    <a:lnTo>
                      <a:pt x="78" y="36"/>
                    </a:lnTo>
                    <a:lnTo>
                      <a:pt x="78" y="42"/>
                    </a:lnTo>
                    <a:lnTo>
                      <a:pt x="78" y="52"/>
                    </a:lnTo>
                    <a:lnTo>
                      <a:pt x="78" y="67"/>
                    </a:lnTo>
                    <a:lnTo>
                      <a:pt x="78" y="83"/>
                    </a:lnTo>
                    <a:lnTo>
                      <a:pt x="78" y="98"/>
                    </a:lnTo>
                    <a:lnTo>
                      <a:pt x="78" y="119"/>
                    </a:lnTo>
                    <a:lnTo>
                      <a:pt x="73" y="134"/>
                    </a:lnTo>
                    <a:lnTo>
                      <a:pt x="73" y="150"/>
                    </a:lnTo>
                    <a:lnTo>
                      <a:pt x="73" y="160"/>
                    </a:lnTo>
                    <a:lnTo>
                      <a:pt x="73" y="170"/>
                    </a:lnTo>
                    <a:lnTo>
                      <a:pt x="73" y="176"/>
                    </a:lnTo>
                    <a:lnTo>
                      <a:pt x="73" y="181"/>
                    </a:lnTo>
                    <a:lnTo>
                      <a:pt x="73" y="186"/>
                    </a:lnTo>
                    <a:lnTo>
                      <a:pt x="68" y="191"/>
                    </a:lnTo>
                    <a:lnTo>
                      <a:pt x="68" y="196"/>
                    </a:lnTo>
                    <a:lnTo>
                      <a:pt x="62" y="196"/>
                    </a:lnTo>
                    <a:lnTo>
                      <a:pt x="62" y="196"/>
                    </a:lnTo>
                    <a:lnTo>
                      <a:pt x="57" y="196"/>
                    </a:lnTo>
                    <a:lnTo>
                      <a:pt x="57" y="196"/>
                    </a:lnTo>
                    <a:lnTo>
                      <a:pt x="57" y="191"/>
                    </a:lnTo>
                    <a:lnTo>
                      <a:pt x="57" y="186"/>
                    </a:lnTo>
                    <a:lnTo>
                      <a:pt x="57" y="181"/>
                    </a:lnTo>
                    <a:lnTo>
                      <a:pt x="52" y="176"/>
                    </a:lnTo>
                    <a:lnTo>
                      <a:pt x="47" y="165"/>
                    </a:lnTo>
                    <a:lnTo>
                      <a:pt x="42" y="155"/>
                    </a:lnTo>
                    <a:lnTo>
                      <a:pt x="47" y="155"/>
                    </a:lnTo>
                    <a:lnTo>
                      <a:pt x="52" y="155"/>
                    </a:lnTo>
                    <a:lnTo>
                      <a:pt x="57" y="155"/>
                    </a:lnTo>
                    <a:lnTo>
                      <a:pt x="57" y="155"/>
                    </a:lnTo>
                    <a:lnTo>
                      <a:pt x="57" y="150"/>
                    </a:lnTo>
                    <a:lnTo>
                      <a:pt x="57" y="150"/>
                    </a:lnTo>
                    <a:lnTo>
                      <a:pt x="57" y="145"/>
                    </a:lnTo>
                    <a:lnTo>
                      <a:pt x="57" y="140"/>
                    </a:lnTo>
                    <a:lnTo>
                      <a:pt x="57" y="134"/>
                    </a:lnTo>
                    <a:lnTo>
                      <a:pt x="57" y="129"/>
                    </a:lnTo>
                    <a:lnTo>
                      <a:pt x="57" y="119"/>
                    </a:lnTo>
                    <a:lnTo>
                      <a:pt x="57" y="109"/>
                    </a:lnTo>
                    <a:lnTo>
                      <a:pt x="57" y="93"/>
                    </a:lnTo>
                    <a:lnTo>
                      <a:pt x="62" y="72"/>
                    </a:lnTo>
                    <a:lnTo>
                      <a:pt x="62" y="62"/>
                    </a:lnTo>
                    <a:lnTo>
                      <a:pt x="62" y="47"/>
                    </a:lnTo>
                    <a:lnTo>
                      <a:pt x="62" y="36"/>
                    </a:lnTo>
                    <a:lnTo>
                      <a:pt x="57" y="26"/>
                    </a:lnTo>
                    <a:lnTo>
                      <a:pt x="57" y="21"/>
                    </a:lnTo>
                    <a:lnTo>
                      <a:pt x="57" y="21"/>
                    </a:lnTo>
                    <a:lnTo>
                      <a:pt x="57" y="16"/>
                    </a:lnTo>
                    <a:lnTo>
                      <a:pt x="52" y="16"/>
                    </a:lnTo>
                    <a:lnTo>
                      <a:pt x="42" y="21"/>
                    </a:lnTo>
                    <a:lnTo>
                      <a:pt x="31" y="21"/>
                    </a:lnTo>
                    <a:lnTo>
                      <a:pt x="21" y="21"/>
                    </a:lnTo>
                    <a:lnTo>
                      <a:pt x="15" y="21"/>
                    </a:lnTo>
                    <a:lnTo>
                      <a:pt x="5" y="26"/>
                    </a:lnTo>
                    <a:lnTo>
                      <a:pt x="0" y="26"/>
                    </a:lnTo>
                    <a:lnTo>
                      <a:pt x="0" y="11"/>
                    </a:lnTo>
                    <a:lnTo>
                      <a:pt x="10" y="11"/>
                    </a:lnTo>
                    <a:lnTo>
                      <a:pt x="21" y="11"/>
                    </a:lnTo>
                    <a:lnTo>
                      <a:pt x="31" y="11"/>
                    </a:lnTo>
                    <a:lnTo>
                      <a:pt x="36" y="11"/>
                    </a:lnTo>
                    <a:lnTo>
                      <a:pt x="42" y="5"/>
                    </a:lnTo>
                    <a:lnTo>
                      <a:pt x="47" y="5"/>
                    </a:lnTo>
                    <a:lnTo>
                      <a:pt x="52" y="5"/>
                    </a:lnTo>
                    <a:lnTo>
                      <a:pt x="57" y="0"/>
                    </a:lnTo>
                    <a:lnTo>
                      <a:pt x="57" y="0"/>
                    </a:lnTo>
                    <a:lnTo>
                      <a:pt x="62" y="0"/>
                    </a:lnTo>
                    <a:lnTo>
                      <a:pt x="62" y="0"/>
                    </a:lnTo>
                    <a:lnTo>
                      <a:pt x="68" y="0"/>
                    </a:lnTo>
                    <a:lnTo>
                      <a:pt x="73" y="5"/>
                    </a:lnTo>
                    <a:lnTo>
                      <a:pt x="73" y="5"/>
                    </a:lnTo>
                    <a:lnTo>
                      <a:pt x="73" y="5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 b="1"/>
              </a:p>
            </p:txBody>
          </p:sp>
          <p:sp>
            <p:nvSpPr>
              <p:cNvPr id="127" name="Freeform 50"/>
              <p:cNvSpPr>
                <a:spLocks/>
              </p:cNvSpPr>
              <p:nvPr/>
            </p:nvSpPr>
            <p:spPr bwMode="auto">
              <a:xfrm>
                <a:off x="5858137" y="1529557"/>
                <a:ext cx="74612" cy="23813"/>
              </a:xfrm>
              <a:custGeom>
                <a:avLst/>
                <a:gdLst/>
                <a:ahLst/>
                <a:cxnLst>
                  <a:cxn ang="0">
                    <a:pos x="21" y="0"/>
                  </a:cxn>
                  <a:cxn ang="0">
                    <a:pos x="31" y="0"/>
                  </a:cxn>
                  <a:cxn ang="0">
                    <a:pos x="36" y="0"/>
                  </a:cxn>
                  <a:cxn ang="0">
                    <a:pos x="42" y="0"/>
                  </a:cxn>
                  <a:cxn ang="0">
                    <a:pos x="47" y="5"/>
                  </a:cxn>
                  <a:cxn ang="0">
                    <a:pos x="47" y="5"/>
                  </a:cxn>
                  <a:cxn ang="0">
                    <a:pos x="47" y="5"/>
                  </a:cxn>
                  <a:cxn ang="0">
                    <a:pos x="47" y="10"/>
                  </a:cxn>
                  <a:cxn ang="0">
                    <a:pos x="47" y="10"/>
                  </a:cxn>
                  <a:cxn ang="0">
                    <a:pos x="42" y="10"/>
                  </a:cxn>
                  <a:cxn ang="0">
                    <a:pos x="36" y="10"/>
                  </a:cxn>
                  <a:cxn ang="0">
                    <a:pos x="31" y="10"/>
                  </a:cxn>
                  <a:cxn ang="0">
                    <a:pos x="26" y="15"/>
                  </a:cxn>
                  <a:cxn ang="0">
                    <a:pos x="21" y="15"/>
                  </a:cxn>
                  <a:cxn ang="0">
                    <a:pos x="10" y="15"/>
                  </a:cxn>
                  <a:cxn ang="0">
                    <a:pos x="0" y="15"/>
                  </a:cxn>
                  <a:cxn ang="0">
                    <a:pos x="0" y="5"/>
                  </a:cxn>
                  <a:cxn ang="0">
                    <a:pos x="5" y="5"/>
                  </a:cxn>
                  <a:cxn ang="0">
                    <a:pos x="10" y="0"/>
                  </a:cxn>
                  <a:cxn ang="0">
                    <a:pos x="21" y="0"/>
                  </a:cxn>
                  <a:cxn ang="0">
                    <a:pos x="21" y="0"/>
                  </a:cxn>
                </a:cxnLst>
                <a:rect l="0" t="0" r="r" b="b"/>
                <a:pathLst>
                  <a:path w="47" h="15">
                    <a:moveTo>
                      <a:pt x="21" y="0"/>
                    </a:moveTo>
                    <a:lnTo>
                      <a:pt x="31" y="0"/>
                    </a:lnTo>
                    <a:lnTo>
                      <a:pt x="36" y="0"/>
                    </a:lnTo>
                    <a:lnTo>
                      <a:pt x="42" y="0"/>
                    </a:lnTo>
                    <a:lnTo>
                      <a:pt x="47" y="5"/>
                    </a:lnTo>
                    <a:lnTo>
                      <a:pt x="47" y="5"/>
                    </a:lnTo>
                    <a:lnTo>
                      <a:pt x="47" y="5"/>
                    </a:lnTo>
                    <a:lnTo>
                      <a:pt x="47" y="10"/>
                    </a:lnTo>
                    <a:lnTo>
                      <a:pt x="47" y="10"/>
                    </a:lnTo>
                    <a:lnTo>
                      <a:pt x="42" y="10"/>
                    </a:lnTo>
                    <a:lnTo>
                      <a:pt x="36" y="10"/>
                    </a:lnTo>
                    <a:lnTo>
                      <a:pt x="31" y="10"/>
                    </a:lnTo>
                    <a:lnTo>
                      <a:pt x="26" y="15"/>
                    </a:lnTo>
                    <a:lnTo>
                      <a:pt x="21" y="15"/>
                    </a:lnTo>
                    <a:lnTo>
                      <a:pt x="10" y="15"/>
                    </a:lnTo>
                    <a:lnTo>
                      <a:pt x="0" y="15"/>
                    </a:lnTo>
                    <a:lnTo>
                      <a:pt x="0" y="5"/>
                    </a:lnTo>
                    <a:lnTo>
                      <a:pt x="5" y="5"/>
                    </a:lnTo>
                    <a:lnTo>
                      <a:pt x="10" y="0"/>
                    </a:lnTo>
                    <a:lnTo>
                      <a:pt x="21" y="0"/>
                    </a:lnTo>
                    <a:lnTo>
                      <a:pt x="21" y="0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 b="1"/>
              </a:p>
            </p:txBody>
          </p:sp>
          <p:sp>
            <p:nvSpPr>
              <p:cNvPr id="128" name="Freeform 51"/>
              <p:cNvSpPr>
                <a:spLocks/>
              </p:cNvSpPr>
              <p:nvPr/>
            </p:nvSpPr>
            <p:spPr bwMode="auto">
              <a:xfrm>
                <a:off x="5858137" y="1651794"/>
                <a:ext cx="90487" cy="23813"/>
              </a:xfrm>
              <a:custGeom>
                <a:avLst/>
                <a:gdLst/>
                <a:ahLst/>
                <a:cxnLst>
                  <a:cxn ang="0">
                    <a:pos x="57" y="10"/>
                  </a:cxn>
                  <a:cxn ang="0">
                    <a:pos x="0" y="15"/>
                  </a:cxn>
                  <a:cxn ang="0">
                    <a:pos x="0" y="0"/>
                  </a:cxn>
                  <a:cxn ang="0">
                    <a:pos x="5" y="0"/>
                  </a:cxn>
                  <a:cxn ang="0">
                    <a:pos x="5" y="0"/>
                  </a:cxn>
                  <a:cxn ang="0">
                    <a:pos x="15" y="0"/>
                  </a:cxn>
                  <a:cxn ang="0">
                    <a:pos x="21" y="0"/>
                  </a:cxn>
                  <a:cxn ang="0">
                    <a:pos x="26" y="0"/>
                  </a:cxn>
                  <a:cxn ang="0">
                    <a:pos x="31" y="0"/>
                  </a:cxn>
                  <a:cxn ang="0">
                    <a:pos x="36" y="0"/>
                  </a:cxn>
                  <a:cxn ang="0">
                    <a:pos x="42" y="0"/>
                  </a:cxn>
                  <a:cxn ang="0">
                    <a:pos x="47" y="0"/>
                  </a:cxn>
                  <a:cxn ang="0">
                    <a:pos x="47" y="0"/>
                  </a:cxn>
                  <a:cxn ang="0">
                    <a:pos x="52" y="5"/>
                  </a:cxn>
                  <a:cxn ang="0">
                    <a:pos x="57" y="10"/>
                  </a:cxn>
                  <a:cxn ang="0">
                    <a:pos x="57" y="10"/>
                  </a:cxn>
                </a:cxnLst>
                <a:rect l="0" t="0" r="r" b="b"/>
                <a:pathLst>
                  <a:path w="57" h="15">
                    <a:moveTo>
                      <a:pt x="57" y="10"/>
                    </a:moveTo>
                    <a:lnTo>
                      <a:pt x="0" y="15"/>
                    </a:lnTo>
                    <a:lnTo>
                      <a:pt x="0" y="0"/>
                    </a:lnTo>
                    <a:lnTo>
                      <a:pt x="5" y="0"/>
                    </a:lnTo>
                    <a:lnTo>
                      <a:pt x="5" y="0"/>
                    </a:lnTo>
                    <a:lnTo>
                      <a:pt x="15" y="0"/>
                    </a:lnTo>
                    <a:lnTo>
                      <a:pt x="21" y="0"/>
                    </a:lnTo>
                    <a:lnTo>
                      <a:pt x="26" y="0"/>
                    </a:lnTo>
                    <a:lnTo>
                      <a:pt x="31" y="0"/>
                    </a:lnTo>
                    <a:lnTo>
                      <a:pt x="36" y="0"/>
                    </a:lnTo>
                    <a:lnTo>
                      <a:pt x="42" y="0"/>
                    </a:lnTo>
                    <a:lnTo>
                      <a:pt x="47" y="0"/>
                    </a:lnTo>
                    <a:lnTo>
                      <a:pt x="47" y="0"/>
                    </a:lnTo>
                    <a:lnTo>
                      <a:pt x="52" y="5"/>
                    </a:lnTo>
                    <a:lnTo>
                      <a:pt x="57" y="10"/>
                    </a:lnTo>
                    <a:lnTo>
                      <a:pt x="57" y="10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 b="1"/>
              </a:p>
            </p:txBody>
          </p:sp>
        </p:grpSp>
        <p:grpSp>
          <p:nvGrpSpPr>
            <p:cNvPr id="16" name="组合 128"/>
            <p:cNvGrpSpPr>
              <a:grpSpLocks noChangeAspect="1"/>
            </p:cNvGrpSpPr>
            <p:nvPr/>
          </p:nvGrpSpPr>
          <p:grpSpPr>
            <a:xfrm>
              <a:off x="4044232" y="993200"/>
              <a:ext cx="133805" cy="360000"/>
              <a:chOff x="3228983" y="1701007"/>
              <a:chExt cx="133350" cy="358775"/>
            </a:xfrm>
            <a:solidFill>
              <a:schemeClr val="tx1"/>
            </a:solidFill>
          </p:grpSpPr>
          <p:sp>
            <p:nvSpPr>
              <p:cNvPr id="130" name="Freeform 58"/>
              <p:cNvSpPr>
                <a:spLocks/>
              </p:cNvSpPr>
              <p:nvPr/>
            </p:nvSpPr>
            <p:spPr bwMode="auto">
              <a:xfrm>
                <a:off x="3228983" y="1716882"/>
                <a:ext cx="25400" cy="334962"/>
              </a:xfrm>
              <a:custGeom>
                <a:avLst/>
                <a:gdLst/>
                <a:ahLst/>
                <a:cxnLst>
                  <a:cxn ang="0">
                    <a:pos x="0" y="15"/>
                  </a:cxn>
                  <a:cxn ang="0">
                    <a:pos x="0" y="10"/>
                  </a:cxn>
                  <a:cxn ang="0">
                    <a:pos x="0" y="5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6" y="0"/>
                  </a:cxn>
                  <a:cxn ang="0">
                    <a:pos x="11" y="0"/>
                  </a:cxn>
                  <a:cxn ang="0">
                    <a:pos x="16" y="5"/>
                  </a:cxn>
                  <a:cxn ang="0">
                    <a:pos x="16" y="26"/>
                  </a:cxn>
                  <a:cxn ang="0">
                    <a:pos x="16" y="51"/>
                  </a:cxn>
                  <a:cxn ang="0">
                    <a:pos x="16" y="72"/>
                  </a:cxn>
                  <a:cxn ang="0">
                    <a:pos x="16" y="92"/>
                  </a:cxn>
                  <a:cxn ang="0">
                    <a:pos x="16" y="108"/>
                  </a:cxn>
                  <a:cxn ang="0">
                    <a:pos x="16" y="123"/>
                  </a:cxn>
                  <a:cxn ang="0">
                    <a:pos x="16" y="139"/>
                  </a:cxn>
                  <a:cxn ang="0">
                    <a:pos x="16" y="154"/>
                  </a:cxn>
                  <a:cxn ang="0">
                    <a:pos x="16" y="164"/>
                  </a:cxn>
                  <a:cxn ang="0">
                    <a:pos x="16" y="175"/>
                  </a:cxn>
                  <a:cxn ang="0">
                    <a:pos x="16" y="185"/>
                  </a:cxn>
                  <a:cxn ang="0">
                    <a:pos x="16" y="190"/>
                  </a:cxn>
                  <a:cxn ang="0">
                    <a:pos x="16" y="195"/>
                  </a:cxn>
                  <a:cxn ang="0">
                    <a:pos x="16" y="200"/>
                  </a:cxn>
                  <a:cxn ang="0">
                    <a:pos x="16" y="205"/>
                  </a:cxn>
                  <a:cxn ang="0">
                    <a:pos x="16" y="205"/>
                  </a:cxn>
                  <a:cxn ang="0">
                    <a:pos x="16" y="211"/>
                  </a:cxn>
                  <a:cxn ang="0">
                    <a:pos x="11" y="211"/>
                  </a:cxn>
                  <a:cxn ang="0">
                    <a:pos x="11" y="211"/>
                  </a:cxn>
                  <a:cxn ang="0">
                    <a:pos x="11" y="211"/>
                  </a:cxn>
                  <a:cxn ang="0">
                    <a:pos x="11" y="211"/>
                  </a:cxn>
                  <a:cxn ang="0">
                    <a:pos x="6" y="205"/>
                  </a:cxn>
                  <a:cxn ang="0">
                    <a:pos x="6" y="205"/>
                  </a:cxn>
                  <a:cxn ang="0">
                    <a:pos x="0" y="195"/>
                  </a:cxn>
                  <a:cxn ang="0">
                    <a:pos x="0" y="190"/>
                  </a:cxn>
                  <a:cxn ang="0">
                    <a:pos x="0" y="185"/>
                  </a:cxn>
                  <a:cxn ang="0">
                    <a:pos x="0" y="185"/>
                  </a:cxn>
                  <a:cxn ang="0">
                    <a:pos x="0" y="175"/>
                  </a:cxn>
                  <a:cxn ang="0">
                    <a:pos x="0" y="169"/>
                  </a:cxn>
                  <a:cxn ang="0">
                    <a:pos x="6" y="164"/>
                  </a:cxn>
                  <a:cxn ang="0">
                    <a:pos x="6" y="159"/>
                  </a:cxn>
                  <a:cxn ang="0">
                    <a:pos x="6" y="149"/>
                  </a:cxn>
                  <a:cxn ang="0">
                    <a:pos x="6" y="144"/>
                  </a:cxn>
                  <a:cxn ang="0">
                    <a:pos x="6" y="133"/>
                  </a:cxn>
                  <a:cxn ang="0">
                    <a:pos x="6" y="123"/>
                  </a:cxn>
                  <a:cxn ang="0">
                    <a:pos x="6" y="113"/>
                  </a:cxn>
                  <a:cxn ang="0">
                    <a:pos x="6" y="103"/>
                  </a:cxn>
                  <a:cxn ang="0">
                    <a:pos x="6" y="87"/>
                  </a:cxn>
                  <a:cxn ang="0">
                    <a:pos x="6" y="77"/>
                  </a:cxn>
                  <a:cxn ang="0">
                    <a:pos x="6" y="67"/>
                  </a:cxn>
                  <a:cxn ang="0">
                    <a:pos x="6" y="56"/>
                  </a:cxn>
                  <a:cxn ang="0">
                    <a:pos x="6" y="51"/>
                  </a:cxn>
                  <a:cxn ang="0">
                    <a:pos x="6" y="46"/>
                  </a:cxn>
                  <a:cxn ang="0">
                    <a:pos x="6" y="41"/>
                  </a:cxn>
                  <a:cxn ang="0">
                    <a:pos x="0" y="36"/>
                  </a:cxn>
                  <a:cxn ang="0">
                    <a:pos x="0" y="31"/>
                  </a:cxn>
                  <a:cxn ang="0">
                    <a:pos x="0" y="26"/>
                  </a:cxn>
                  <a:cxn ang="0">
                    <a:pos x="0" y="15"/>
                  </a:cxn>
                  <a:cxn ang="0">
                    <a:pos x="0" y="15"/>
                  </a:cxn>
                </a:cxnLst>
                <a:rect l="0" t="0" r="r" b="b"/>
                <a:pathLst>
                  <a:path w="16" h="211">
                    <a:moveTo>
                      <a:pt x="0" y="15"/>
                    </a:moveTo>
                    <a:lnTo>
                      <a:pt x="0" y="10"/>
                    </a:lnTo>
                    <a:lnTo>
                      <a:pt x="0" y="5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6" y="0"/>
                    </a:lnTo>
                    <a:lnTo>
                      <a:pt x="11" y="0"/>
                    </a:lnTo>
                    <a:lnTo>
                      <a:pt x="16" y="5"/>
                    </a:lnTo>
                    <a:lnTo>
                      <a:pt x="16" y="26"/>
                    </a:lnTo>
                    <a:lnTo>
                      <a:pt x="16" y="51"/>
                    </a:lnTo>
                    <a:lnTo>
                      <a:pt x="16" y="72"/>
                    </a:lnTo>
                    <a:lnTo>
                      <a:pt x="16" y="92"/>
                    </a:lnTo>
                    <a:lnTo>
                      <a:pt x="16" y="108"/>
                    </a:lnTo>
                    <a:lnTo>
                      <a:pt x="16" y="123"/>
                    </a:lnTo>
                    <a:lnTo>
                      <a:pt x="16" y="139"/>
                    </a:lnTo>
                    <a:lnTo>
                      <a:pt x="16" y="154"/>
                    </a:lnTo>
                    <a:lnTo>
                      <a:pt x="16" y="164"/>
                    </a:lnTo>
                    <a:lnTo>
                      <a:pt x="16" y="175"/>
                    </a:lnTo>
                    <a:lnTo>
                      <a:pt x="16" y="185"/>
                    </a:lnTo>
                    <a:lnTo>
                      <a:pt x="16" y="190"/>
                    </a:lnTo>
                    <a:lnTo>
                      <a:pt x="16" y="195"/>
                    </a:lnTo>
                    <a:lnTo>
                      <a:pt x="16" y="200"/>
                    </a:lnTo>
                    <a:lnTo>
                      <a:pt x="16" y="205"/>
                    </a:lnTo>
                    <a:lnTo>
                      <a:pt x="16" y="205"/>
                    </a:lnTo>
                    <a:lnTo>
                      <a:pt x="16" y="211"/>
                    </a:lnTo>
                    <a:lnTo>
                      <a:pt x="11" y="211"/>
                    </a:lnTo>
                    <a:lnTo>
                      <a:pt x="11" y="211"/>
                    </a:lnTo>
                    <a:lnTo>
                      <a:pt x="11" y="211"/>
                    </a:lnTo>
                    <a:lnTo>
                      <a:pt x="11" y="211"/>
                    </a:lnTo>
                    <a:lnTo>
                      <a:pt x="6" y="205"/>
                    </a:lnTo>
                    <a:lnTo>
                      <a:pt x="6" y="205"/>
                    </a:lnTo>
                    <a:lnTo>
                      <a:pt x="0" y="195"/>
                    </a:lnTo>
                    <a:lnTo>
                      <a:pt x="0" y="190"/>
                    </a:lnTo>
                    <a:lnTo>
                      <a:pt x="0" y="185"/>
                    </a:lnTo>
                    <a:lnTo>
                      <a:pt x="0" y="185"/>
                    </a:lnTo>
                    <a:lnTo>
                      <a:pt x="0" y="175"/>
                    </a:lnTo>
                    <a:lnTo>
                      <a:pt x="0" y="169"/>
                    </a:lnTo>
                    <a:lnTo>
                      <a:pt x="6" y="164"/>
                    </a:lnTo>
                    <a:lnTo>
                      <a:pt x="6" y="159"/>
                    </a:lnTo>
                    <a:lnTo>
                      <a:pt x="6" y="149"/>
                    </a:lnTo>
                    <a:lnTo>
                      <a:pt x="6" y="144"/>
                    </a:lnTo>
                    <a:lnTo>
                      <a:pt x="6" y="133"/>
                    </a:lnTo>
                    <a:lnTo>
                      <a:pt x="6" y="123"/>
                    </a:lnTo>
                    <a:lnTo>
                      <a:pt x="6" y="113"/>
                    </a:lnTo>
                    <a:lnTo>
                      <a:pt x="6" y="103"/>
                    </a:lnTo>
                    <a:lnTo>
                      <a:pt x="6" y="87"/>
                    </a:lnTo>
                    <a:lnTo>
                      <a:pt x="6" y="77"/>
                    </a:lnTo>
                    <a:lnTo>
                      <a:pt x="6" y="67"/>
                    </a:lnTo>
                    <a:lnTo>
                      <a:pt x="6" y="56"/>
                    </a:lnTo>
                    <a:lnTo>
                      <a:pt x="6" y="51"/>
                    </a:lnTo>
                    <a:lnTo>
                      <a:pt x="6" y="46"/>
                    </a:lnTo>
                    <a:lnTo>
                      <a:pt x="6" y="41"/>
                    </a:lnTo>
                    <a:lnTo>
                      <a:pt x="0" y="36"/>
                    </a:lnTo>
                    <a:lnTo>
                      <a:pt x="0" y="31"/>
                    </a:lnTo>
                    <a:lnTo>
                      <a:pt x="0" y="26"/>
                    </a:lnTo>
                    <a:lnTo>
                      <a:pt x="0" y="15"/>
                    </a:lnTo>
                    <a:lnTo>
                      <a:pt x="0" y="15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 b="1"/>
              </a:p>
            </p:txBody>
          </p:sp>
          <p:sp>
            <p:nvSpPr>
              <p:cNvPr id="131" name="Freeform 59"/>
              <p:cNvSpPr>
                <a:spLocks/>
              </p:cNvSpPr>
              <p:nvPr/>
            </p:nvSpPr>
            <p:spPr bwMode="auto">
              <a:xfrm>
                <a:off x="3238508" y="1701007"/>
                <a:ext cx="123825" cy="358775"/>
              </a:xfrm>
              <a:custGeom>
                <a:avLst/>
                <a:gdLst/>
                <a:ahLst/>
                <a:cxnLst>
                  <a:cxn ang="0">
                    <a:pos x="47" y="0"/>
                  </a:cxn>
                  <a:cxn ang="0">
                    <a:pos x="52" y="0"/>
                  </a:cxn>
                  <a:cxn ang="0">
                    <a:pos x="57" y="5"/>
                  </a:cxn>
                  <a:cxn ang="0">
                    <a:pos x="68" y="10"/>
                  </a:cxn>
                  <a:cxn ang="0">
                    <a:pos x="78" y="15"/>
                  </a:cxn>
                  <a:cxn ang="0">
                    <a:pos x="78" y="20"/>
                  </a:cxn>
                  <a:cxn ang="0">
                    <a:pos x="73" y="25"/>
                  </a:cxn>
                  <a:cxn ang="0">
                    <a:pos x="73" y="41"/>
                  </a:cxn>
                  <a:cxn ang="0">
                    <a:pos x="68" y="61"/>
                  </a:cxn>
                  <a:cxn ang="0">
                    <a:pos x="68" y="92"/>
                  </a:cxn>
                  <a:cxn ang="0">
                    <a:pos x="68" y="133"/>
                  </a:cxn>
                  <a:cxn ang="0">
                    <a:pos x="68" y="169"/>
                  </a:cxn>
                  <a:cxn ang="0">
                    <a:pos x="68" y="195"/>
                  </a:cxn>
                  <a:cxn ang="0">
                    <a:pos x="68" y="210"/>
                  </a:cxn>
                  <a:cxn ang="0">
                    <a:pos x="63" y="221"/>
                  </a:cxn>
                  <a:cxn ang="0">
                    <a:pos x="63" y="226"/>
                  </a:cxn>
                  <a:cxn ang="0">
                    <a:pos x="57" y="226"/>
                  </a:cxn>
                  <a:cxn ang="0">
                    <a:pos x="57" y="221"/>
                  </a:cxn>
                  <a:cxn ang="0">
                    <a:pos x="52" y="215"/>
                  </a:cxn>
                  <a:cxn ang="0">
                    <a:pos x="52" y="205"/>
                  </a:cxn>
                  <a:cxn ang="0">
                    <a:pos x="52" y="195"/>
                  </a:cxn>
                  <a:cxn ang="0">
                    <a:pos x="52" y="179"/>
                  </a:cxn>
                  <a:cxn ang="0">
                    <a:pos x="52" y="159"/>
                  </a:cxn>
                  <a:cxn ang="0">
                    <a:pos x="52" y="138"/>
                  </a:cxn>
                  <a:cxn ang="0">
                    <a:pos x="52" y="92"/>
                  </a:cxn>
                  <a:cxn ang="0">
                    <a:pos x="52" y="56"/>
                  </a:cxn>
                  <a:cxn ang="0">
                    <a:pos x="52" y="30"/>
                  </a:cxn>
                  <a:cxn ang="0">
                    <a:pos x="52" y="20"/>
                  </a:cxn>
                  <a:cxn ang="0">
                    <a:pos x="47" y="20"/>
                  </a:cxn>
                  <a:cxn ang="0">
                    <a:pos x="31" y="20"/>
                  </a:cxn>
                  <a:cxn ang="0">
                    <a:pos x="0" y="25"/>
                  </a:cxn>
                  <a:cxn ang="0">
                    <a:pos x="10" y="15"/>
                  </a:cxn>
                  <a:cxn ang="0">
                    <a:pos x="31" y="10"/>
                  </a:cxn>
                  <a:cxn ang="0">
                    <a:pos x="42" y="5"/>
                  </a:cxn>
                  <a:cxn ang="0">
                    <a:pos x="42" y="5"/>
                  </a:cxn>
                </a:cxnLst>
                <a:rect l="0" t="0" r="r" b="b"/>
                <a:pathLst>
                  <a:path w="78" h="226">
                    <a:moveTo>
                      <a:pt x="42" y="5"/>
                    </a:moveTo>
                    <a:lnTo>
                      <a:pt x="47" y="0"/>
                    </a:lnTo>
                    <a:lnTo>
                      <a:pt x="47" y="0"/>
                    </a:lnTo>
                    <a:lnTo>
                      <a:pt x="52" y="0"/>
                    </a:lnTo>
                    <a:lnTo>
                      <a:pt x="52" y="0"/>
                    </a:lnTo>
                    <a:lnTo>
                      <a:pt x="57" y="5"/>
                    </a:lnTo>
                    <a:lnTo>
                      <a:pt x="63" y="5"/>
                    </a:lnTo>
                    <a:lnTo>
                      <a:pt x="68" y="10"/>
                    </a:lnTo>
                    <a:lnTo>
                      <a:pt x="73" y="15"/>
                    </a:lnTo>
                    <a:lnTo>
                      <a:pt x="78" y="15"/>
                    </a:lnTo>
                    <a:lnTo>
                      <a:pt x="78" y="15"/>
                    </a:lnTo>
                    <a:lnTo>
                      <a:pt x="78" y="20"/>
                    </a:lnTo>
                    <a:lnTo>
                      <a:pt x="73" y="25"/>
                    </a:lnTo>
                    <a:lnTo>
                      <a:pt x="73" y="25"/>
                    </a:lnTo>
                    <a:lnTo>
                      <a:pt x="73" y="30"/>
                    </a:lnTo>
                    <a:lnTo>
                      <a:pt x="73" y="41"/>
                    </a:lnTo>
                    <a:lnTo>
                      <a:pt x="73" y="46"/>
                    </a:lnTo>
                    <a:lnTo>
                      <a:pt x="68" y="61"/>
                    </a:lnTo>
                    <a:lnTo>
                      <a:pt x="68" y="77"/>
                    </a:lnTo>
                    <a:lnTo>
                      <a:pt x="68" y="92"/>
                    </a:lnTo>
                    <a:lnTo>
                      <a:pt x="68" y="113"/>
                    </a:lnTo>
                    <a:lnTo>
                      <a:pt x="68" y="133"/>
                    </a:lnTo>
                    <a:lnTo>
                      <a:pt x="68" y="154"/>
                    </a:lnTo>
                    <a:lnTo>
                      <a:pt x="68" y="169"/>
                    </a:lnTo>
                    <a:lnTo>
                      <a:pt x="68" y="179"/>
                    </a:lnTo>
                    <a:lnTo>
                      <a:pt x="68" y="195"/>
                    </a:lnTo>
                    <a:lnTo>
                      <a:pt x="68" y="200"/>
                    </a:lnTo>
                    <a:lnTo>
                      <a:pt x="68" y="210"/>
                    </a:lnTo>
                    <a:lnTo>
                      <a:pt x="68" y="215"/>
                    </a:lnTo>
                    <a:lnTo>
                      <a:pt x="63" y="221"/>
                    </a:lnTo>
                    <a:lnTo>
                      <a:pt x="63" y="226"/>
                    </a:lnTo>
                    <a:lnTo>
                      <a:pt x="63" y="226"/>
                    </a:lnTo>
                    <a:lnTo>
                      <a:pt x="63" y="226"/>
                    </a:lnTo>
                    <a:lnTo>
                      <a:pt x="57" y="226"/>
                    </a:lnTo>
                    <a:lnTo>
                      <a:pt x="57" y="226"/>
                    </a:lnTo>
                    <a:lnTo>
                      <a:pt x="57" y="221"/>
                    </a:lnTo>
                    <a:lnTo>
                      <a:pt x="52" y="221"/>
                    </a:lnTo>
                    <a:lnTo>
                      <a:pt x="52" y="215"/>
                    </a:lnTo>
                    <a:lnTo>
                      <a:pt x="52" y="210"/>
                    </a:lnTo>
                    <a:lnTo>
                      <a:pt x="52" y="205"/>
                    </a:lnTo>
                    <a:lnTo>
                      <a:pt x="52" y="200"/>
                    </a:lnTo>
                    <a:lnTo>
                      <a:pt x="52" y="195"/>
                    </a:lnTo>
                    <a:lnTo>
                      <a:pt x="52" y="185"/>
                    </a:lnTo>
                    <a:lnTo>
                      <a:pt x="52" y="179"/>
                    </a:lnTo>
                    <a:lnTo>
                      <a:pt x="52" y="169"/>
                    </a:lnTo>
                    <a:lnTo>
                      <a:pt x="52" y="159"/>
                    </a:lnTo>
                    <a:lnTo>
                      <a:pt x="52" y="149"/>
                    </a:lnTo>
                    <a:lnTo>
                      <a:pt x="52" y="138"/>
                    </a:lnTo>
                    <a:lnTo>
                      <a:pt x="52" y="113"/>
                    </a:lnTo>
                    <a:lnTo>
                      <a:pt x="52" y="92"/>
                    </a:lnTo>
                    <a:lnTo>
                      <a:pt x="52" y="72"/>
                    </a:lnTo>
                    <a:lnTo>
                      <a:pt x="52" y="56"/>
                    </a:lnTo>
                    <a:lnTo>
                      <a:pt x="52" y="41"/>
                    </a:lnTo>
                    <a:lnTo>
                      <a:pt x="52" y="30"/>
                    </a:lnTo>
                    <a:lnTo>
                      <a:pt x="52" y="20"/>
                    </a:lnTo>
                    <a:lnTo>
                      <a:pt x="52" y="20"/>
                    </a:lnTo>
                    <a:lnTo>
                      <a:pt x="47" y="20"/>
                    </a:lnTo>
                    <a:lnTo>
                      <a:pt x="47" y="20"/>
                    </a:lnTo>
                    <a:lnTo>
                      <a:pt x="36" y="20"/>
                    </a:lnTo>
                    <a:lnTo>
                      <a:pt x="31" y="20"/>
                    </a:lnTo>
                    <a:lnTo>
                      <a:pt x="15" y="25"/>
                    </a:lnTo>
                    <a:lnTo>
                      <a:pt x="0" y="25"/>
                    </a:lnTo>
                    <a:lnTo>
                      <a:pt x="0" y="15"/>
                    </a:lnTo>
                    <a:lnTo>
                      <a:pt x="10" y="15"/>
                    </a:lnTo>
                    <a:lnTo>
                      <a:pt x="26" y="10"/>
                    </a:lnTo>
                    <a:lnTo>
                      <a:pt x="31" y="10"/>
                    </a:lnTo>
                    <a:lnTo>
                      <a:pt x="36" y="5"/>
                    </a:lnTo>
                    <a:lnTo>
                      <a:pt x="42" y="5"/>
                    </a:lnTo>
                    <a:lnTo>
                      <a:pt x="42" y="5"/>
                    </a:lnTo>
                    <a:lnTo>
                      <a:pt x="42" y="5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 b="1"/>
              </a:p>
            </p:txBody>
          </p:sp>
          <p:sp>
            <p:nvSpPr>
              <p:cNvPr id="132" name="Freeform 60"/>
              <p:cNvSpPr>
                <a:spLocks/>
              </p:cNvSpPr>
              <p:nvPr/>
            </p:nvSpPr>
            <p:spPr bwMode="auto">
              <a:xfrm>
                <a:off x="3254383" y="1805782"/>
                <a:ext cx="50800" cy="33337"/>
              </a:xfrm>
              <a:custGeom>
                <a:avLst/>
                <a:gdLst/>
                <a:ahLst/>
                <a:cxnLst>
                  <a:cxn ang="0">
                    <a:pos x="32" y="11"/>
                  </a:cxn>
                  <a:cxn ang="0">
                    <a:pos x="32" y="16"/>
                  </a:cxn>
                  <a:cxn ang="0">
                    <a:pos x="26" y="16"/>
                  </a:cxn>
                  <a:cxn ang="0">
                    <a:pos x="21" y="16"/>
                  </a:cxn>
                  <a:cxn ang="0">
                    <a:pos x="16" y="21"/>
                  </a:cxn>
                  <a:cxn ang="0">
                    <a:pos x="5" y="21"/>
                  </a:cxn>
                  <a:cxn ang="0">
                    <a:pos x="0" y="21"/>
                  </a:cxn>
                  <a:cxn ang="0">
                    <a:pos x="0" y="6"/>
                  </a:cxn>
                  <a:cxn ang="0">
                    <a:pos x="11" y="6"/>
                  </a:cxn>
                  <a:cxn ang="0">
                    <a:pos x="16" y="6"/>
                  </a:cxn>
                  <a:cxn ang="0">
                    <a:pos x="16" y="6"/>
                  </a:cxn>
                  <a:cxn ang="0">
                    <a:pos x="26" y="0"/>
                  </a:cxn>
                  <a:cxn ang="0">
                    <a:pos x="32" y="6"/>
                  </a:cxn>
                  <a:cxn ang="0">
                    <a:pos x="32" y="6"/>
                  </a:cxn>
                  <a:cxn ang="0">
                    <a:pos x="32" y="11"/>
                  </a:cxn>
                  <a:cxn ang="0">
                    <a:pos x="32" y="11"/>
                  </a:cxn>
                </a:cxnLst>
                <a:rect l="0" t="0" r="r" b="b"/>
                <a:pathLst>
                  <a:path w="32" h="21">
                    <a:moveTo>
                      <a:pt x="32" y="11"/>
                    </a:moveTo>
                    <a:lnTo>
                      <a:pt x="32" y="16"/>
                    </a:lnTo>
                    <a:lnTo>
                      <a:pt x="26" y="16"/>
                    </a:lnTo>
                    <a:lnTo>
                      <a:pt x="21" y="16"/>
                    </a:lnTo>
                    <a:lnTo>
                      <a:pt x="16" y="21"/>
                    </a:lnTo>
                    <a:lnTo>
                      <a:pt x="5" y="21"/>
                    </a:lnTo>
                    <a:lnTo>
                      <a:pt x="0" y="21"/>
                    </a:lnTo>
                    <a:lnTo>
                      <a:pt x="0" y="6"/>
                    </a:lnTo>
                    <a:lnTo>
                      <a:pt x="11" y="6"/>
                    </a:lnTo>
                    <a:lnTo>
                      <a:pt x="16" y="6"/>
                    </a:lnTo>
                    <a:lnTo>
                      <a:pt x="16" y="6"/>
                    </a:lnTo>
                    <a:lnTo>
                      <a:pt x="26" y="0"/>
                    </a:lnTo>
                    <a:lnTo>
                      <a:pt x="32" y="6"/>
                    </a:lnTo>
                    <a:lnTo>
                      <a:pt x="32" y="6"/>
                    </a:lnTo>
                    <a:lnTo>
                      <a:pt x="32" y="11"/>
                    </a:lnTo>
                    <a:lnTo>
                      <a:pt x="32" y="11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 b="1"/>
              </a:p>
            </p:txBody>
          </p:sp>
          <p:sp>
            <p:nvSpPr>
              <p:cNvPr id="133" name="Freeform 61"/>
              <p:cNvSpPr>
                <a:spLocks/>
              </p:cNvSpPr>
              <p:nvPr/>
            </p:nvSpPr>
            <p:spPr bwMode="auto">
              <a:xfrm>
                <a:off x="3246445" y="1896270"/>
                <a:ext cx="66675" cy="23812"/>
              </a:xfrm>
              <a:custGeom>
                <a:avLst/>
                <a:gdLst/>
                <a:ahLst/>
                <a:cxnLst>
                  <a:cxn ang="0">
                    <a:pos x="0" y="5"/>
                  </a:cxn>
                  <a:cxn ang="0">
                    <a:pos x="10" y="0"/>
                  </a:cxn>
                  <a:cxn ang="0">
                    <a:pos x="16" y="0"/>
                  </a:cxn>
                  <a:cxn ang="0">
                    <a:pos x="21" y="0"/>
                  </a:cxn>
                  <a:cxn ang="0">
                    <a:pos x="26" y="0"/>
                  </a:cxn>
                  <a:cxn ang="0">
                    <a:pos x="31" y="0"/>
                  </a:cxn>
                  <a:cxn ang="0">
                    <a:pos x="31" y="0"/>
                  </a:cxn>
                  <a:cxn ang="0">
                    <a:pos x="37" y="0"/>
                  </a:cxn>
                  <a:cxn ang="0">
                    <a:pos x="37" y="5"/>
                  </a:cxn>
                  <a:cxn ang="0">
                    <a:pos x="42" y="5"/>
                  </a:cxn>
                  <a:cxn ang="0">
                    <a:pos x="37" y="10"/>
                  </a:cxn>
                  <a:cxn ang="0">
                    <a:pos x="37" y="10"/>
                  </a:cxn>
                  <a:cxn ang="0">
                    <a:pos x="31" y="10"/>
                  </a:cxn>
                  <a:cxn ang="0">
                    <a:pos x="26" y="15"/>
                  </a:cxn>
                  <a:cxn ang="0">
                    <a:pos x="16" y="15"/>
                  </a:cxn>
                  <a:cxn ang="0">
                    <a:pos x="0" y="15"/>
                  </a:cxn>
                  <a:cxn ang="0">
                    <a:pos x="0" y="5"/>
                  </a:cxn>
                  <a:cxn ang="0">
                    <a:pos x="0" y="5"/>
                  </a:cxn>
                </a:cxnLst>
                <a:rect l="0" t="0" r="r" b="b"/>
                <a:pathLst>
                  <a:path w="42" h="15">
                    <a:moveTo>
                      <a:pt x="0" y="5"/>
                    </a:moveTo>
                    <a:lnTo>
                      <a:pt x="10" y="0"/>
                    </a:lnTo>
                    <a:lnTo>
                      <a:pt x="16" y="0"/>
                    </a:lnTo>
                    <a:lnTo>
                      <a:pt x="21" y="0"/>
                    </a:lnTo>
                    <a:lnTo>
                      <a:pt x="26" y="0"/>
                    </a:lnTo>
                    <a:lnTo>
                      <a:pt x="31" y="0"/>
                    </a:lnTo>
                    <a:lnTo>
                      <a:pt x="31" y="0"/>
                    </a:lnTo>
                    <a:lnTo>
                      <a:pt x="37" y="0"/>
                    </a:lnTo>
                    <a:lnTo>
                      <a:pt x="37" y="5"/>
                    </a:lnTo>
                    <a:lnTo>
                      <a:pt x="42" y="5"/>
                    </a:lnTo>
                    <a:lnTo>
                      <a:pt x="37" y="10"/>
                    </a:lnTo>
                    <a:lnTo>
                      <a:pt x="37" y="10"/>
                    </a:lnTo>
                    <a:lnTo>
                      <a:pt x="31" y="10"/>
                    </a:lnTo>
                    <a:lnTo>
                      <a:pt x="26" y="15"/>
                    </a:lnTo>
                    <a:lnTo>
                      <a:pt x="16" y="15"/>
                    </a:lnTo>
                    <a:lnTo>
                      <a:pt x="0" y="15"/>
                    </a:lnTo>
                    <a:lnTo>
                      <a:pt x="0" y="5"/>
                    </a:lnTo>
                    <a:lnTo>
                      <a:pt x="0" y="5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 b="1"/>
              </a:p>
            </p:txBody>
          </p:sp>
          <p:sp>
            <p:nvSpPr>
              <p:cNvPr id="134" name="Freeform 62"/>
              <p:cNvSpPr>
                <a:spLocks/>
              </p:cNvSpPr>
              <p:nvPr/>
            </p:nvSpPr>
            <p:spPr bwMode="auto">
              <a:xfrm>
                <a:off x="3246445" y="1994695"/>
                <a:ext cx="92075" cy="23812"/>
              </a:xfrm>
              <a:custGeom>
                <a:avLst/>
                <a:gdLst/>
                <a:ahLst/>
                <a:cxnLst>
                  <a:cxn ang="0">
                    <a:pos x="0" y="15"/>
                  </a:cxn>
                  <a:cxn ang="0">
                    <a:pos x="0" y="5"/>
                  </a:cxn>
                  <a:cxn ang="0">
                    <a:pos x="10" y="5"/>
                  </a:cxn>
                  <a:cxn ang="0">
                    <a:pos x="21" y="0"/>
                  </a:cxn>
                  <a:cxn ang="0">
                    <a:pos x="26" y="0"/>
                  </a:cxn>
                  <a:cxn ang="0">
                    <a:pos x="31" y="0"/>
                  </a:cxn>
                  <a:cxn ang="0">
                    <a:pos x="42" y="0"/>
                  </a:cxn>
                  <a:cxn ang="0">
                    <a:pos x="58" y="0"/>
                  </a:cxn>
                  <a:cxn ang="0">
                    <a:pos x="58" y="10"/>
                  </a:cxn>
                  <a:cxn ang="0">
                    <a:pos x="52" y="10"/>
                  </a:cxn>
                  <a:cxn ang="0">
                    <a:pos x="52" y="15"/>
                  </a:cxn>
                  <a:cxn ang="0">
                    <a:pos x="47" y="15"/>
                  </a:cxn>
                  <a:cxn ang="0">
                    <a:pos x="42" y="15"/>
                  </a:cxn>
                  <a:cxn ang="0">
                    <a:pos x="31" y="15"/>
                  </a:cxn>
                  <a:cxn ang="0">
                    <a:pos x="21" y="15"/>
                  </a:cxn>
                  <a:cxn ang="0">
                    <a:pos x="10" y="15"/>
                  </a:cxn>
                  <a:cxn ang="0">
                    <a:pos x="0" y="15"/>
                  </a:cxn>
                  <a:cxn ang="0">
                    <a:pos x="0" y="15"/>
                  </a:cxn>
                </a:cxnLst>
                <a:rect l="0" t="0" r="r" b="b"/>
                <a:pathLst>
                  <a:path w="58" h="15">
                    <a:moveTo>
                      <a:pt x="0" y="15"/>
                    </a:moveTo>
                    <a:lnTo>
                      <a:pt x="0" y="5"/>
                    </a:lnTo>
                    <a:lnTo>
                      <a:pt x="10" y="5"/>
                    </a:lnTo>
                    <a:lnTo>
                      <a:pt x="21" y="0"/>
                    </a:lnTo>
                    <a:lnTo>
                      <a:pt x="26" y="0"/>
                    </a:lnTo>
                    <a:lnTo>
                      <a:pt x="31" y="0"/>
                    </a:lnTo>
                    <a:lnTo>
                      <a:pt x="42" y="0"/>
                    </a:lnTo>
                    <a:lnTo>
                      <a:pt x="58" y="0"/>
                    </a:lnTo>
                    <a:lnTo>
                      <a:pt x="58" y="10"/>
                    </a:lnTo>
                    <a:lnTo>
                      <a:pt x="52" y="10"/>
                    </a:lnTo>
                    <a:lnTo>
                      <a:pt x="52" y="15"/>
                    </a:lnTo>
                    <a:lnTo>
                      <a:pt x="47" y="15"/>
                    </a:lnTo>
                    <a:lnTo>
                      <a:pt x="42" y="15"/>
                    </a:lnTo>
                    <a:lnTo>
                      <a:pt x="31" y="15"/>
                    </a:lnTo>
                    <a:lnTo>
                      <a:pt x="21" y="15"/>
                    </a:lnTo>
                    <a:lnTo>
                      <a:pt x="10" y="15"/>
                    </a:lnTo>
                    <a:lnTo>
                      <a:pt x="0" y="15"/>
                    </a:lnTo>
                    <a:lnTo>
                      <a:pt x="0" y="15"/>
                    </a:lnTo>
                  </a:path>
                </a:pathLst>
              </a:custGeom>
              <a:grpFill/>
              <a:ln w="5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 b="1"/>
              </a:p>
            </p:txBody>
          </p:sp>
        </p:grpSp>
      </p:grpSp>
      <p:grpSp>
        <p:nvGrpSpPr>
          <p:cNvPr id="17" name="组合 134"/>
          <p:cNvGrpSpPr>
            <a:grpSpLocks noChangeAspect="1"/>
          </p:cNvGrpSpPr>
          <p:nvPr/>
        </p:nvGrpSpPr>
        <p:grpSpPr>
          <a:xfrm>
            <a:off x="3779253" y="3782070"/>
            <a:ext cx="129489" cy="270000"/>
            <a:chOff x="5840674" y="1405732"/>
            <a:chExt cx="149225" cy="311150"/>
          </a:xfrm>
          <a:solidFill>
            <a:schemeClr val="tx1"/>
          </a:solidFill>
        </p:grpSpPr>
        <p:sp>
          <p:nvSpPr>
            <p:cNvPr id="136" name="Freeform 45"/>
            <p:cNvSpPr>
              <a:spLocks/>
            </p:cNvSpPr>
            <p:nvPr/>
          </p:nvSpPr>
          <p:spPr bwMode="auto">
            <a:xfrm>
              <a:off x="5840674" y="1423194"/>
              <a:ext cx="33337" cy="293688"/>
            </a:xfrm>
            <a:custGeom>
              <a:avLst/>
              <a:gdLst/>
              <a:ahLst/>
              <a:cxnLst>
                <a:cxn ang="0">
                  <a:pos x="21" y="5"/>
                </a:cxn>
                <a:cxn ang="0">
                  <a:pos x="21" y="20"/>
                </a:cxn>
                <a:cxn ang="0">
                  <a:pos x="21" y="41"/>
                </a:cxn>
                <a:cxn ang="0">
                  <a:pos x="21" y="56"/>
                </a:cxn>
                <a:cxn ang="0">
                  <a:pos x="21" y="72"/>
                </a:cxn>
                <a:cxn ang="0">
                  <a:pos x="21" y="87"/>
                </a:cxn>
                <a:cxn ang="0">
                  <a:pos x="21" y="98"/>
                </a:cxn>
                <a:cxn ang="0">
                  <a:pos x="21" y="113"/>
                </a:cxn>
                <a:cxn ang="0">
                  <a:pos x="21" y="123"/>
                </a:cxn>
                <a:cxn ang="0">
                  <a:pos x="21" y="134"/>
                </a:cxn>
                <a:cxn ang="0">
                  <a:pos x="21" y="144"/>
                </a:cxn>
                <a:cxn ang="0">
                  <a:pos x="21" y="149"/>
                </a:cxn>
                <a:cxn ang="0">
                  <a:pos x="21" y="154"/>
                </a:cxn>
                <a:cxn ang="0">
                  <a:pos x="16" y="159"/>
                </a:cxn>
                <a:cxn ang="0">
                  <a:pos x="16" y="165"/>
                </a:cxn>
                <a:cxn ang="0">
                  <a:pos x="16" y="170"/>
                </a:cxn>
                <a:cxn ang="0">
                  <a:pos x="16" y="170"/>
                </a:cxn>
                <a:cxn ang="0">
                  <a:pos x="16" y="175"/>
                </a:cxn>
                <a:cxn ang="0">
                  <a:pos x="16" y="180"/>
                </a:cxn>
                <a:cxn ang="0">
                  <a:pos x="16" y="185"/>
                </a:cxn>
                <a:cxn ang="0">
                  <a:pos x="11" y="185"/>
                </a:cxn>
                <a:cxn ang="0">
                  <a:pos x="11" y="185"/>
                </a:cxn>
                <a:cxn ang="0">
                  <a:pos x="11" y="180"/>
                </a:cxn>
                <a:cxn ang="0">
                  <a:pos x="5" y="180"/>
                </a:cxn>
                <a:cxn ang="0">
                  <a:pos x="5" y="175"/>
                </a:cxn>
                <a:cxn ang="0">
                  <a:pos x="0" y="170"/>
                </a:cxn>
                <a:cxn ang="0">
                  <a:pos x="0" y="159"/>
                </a:cxn>
                <a:cxn ang="0">
                  <a:pos x="0" y="154"/>
                </a:cxn>
                <a:cxn ang="0">
                  <a:pos x="0" y="149"/>
                </a:cxn>
                <a:cxn ang="0">
                  <a:pos x="5" y="139"/>
                </a:cxn>
                <a:cxn ang="0">
                  <a:pos x="5" y="123"/>
                </a:cxn>
                <a:cxn ang="0">
                  <a:pos x="5" y="108"/>
                </a:cxn>
                <a:cxn ang="0">
                  <a:pos x="5" y="92"/>
                </a:cxn>
                <a:cxn ang="0">
                  <a:pos x="5" y="72"/>
                </a:cxn>
                <a:cxn ang="0">
                  <a:pos x="5" y="51"/>
                </a:cxn>
                <a:cxn ang="0">
                  <a:pos x="5" y="46"/>
                </a:cxn>
                <a:cxn ang="0">
                  <a:pos x="5" y="36"/>
                </a:cxn>
                <a:cxn ang="0">
                  <a:pos x="5" y="31"/>
                </a:cxn>
                <a:cxn ang="0">
                  <a:pos x="5" y="20"/>
                </a:cxn>
                <a:cxn ang="0">
                  <a:pos x="0" y="15"/>
                </a:cxn>
                <a:cxn ang="0">
                  <a:pos x="0" y="10"/>
                </a:cxn>
                <a:cxn ang="0">
                  <a:pos x="0" y="10"/>
                </a:cxn>
                <a:cxn ang="0">
                  <a:pos x="0" y="5"/>
                </a:cxn>
                <a:cxn ang="0">
                  <a:pos x="0" y="5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5" y="0"/>
                </a:cxn>
                <a:cxn ang="0">
                  <a:pos x="11" y="0"/>
                </a:cxn>
                <a:cxn ang="0">
                  <a:pos x="21" y="5"/>
                </a:cxn>
                <a:cxn ang="0">
                  <a:pos x="21" y="5"/>
                </a:cxn>
              </a:cxnLst>
              <a:rect l="0" t="0" r="r" b="b"/>
              <a:pathLst>
                <a:path w="21" h="185">
                  <a:moveTo>
                    <a:pt x="21" y="5"/>
                  </a:moveTo>
                  <a:lnTo>
                    <a:pt x="21" y="20"/>
                  </a:lnTo>
                  <a:lnTo>
                    <a:pt x="21" y="41"/>
                  </a:lnTo>
                  <a:lnTo>
                    <a:pt x="21" y="56"/>
                  </a:lnTo>
                  <a:lnTo>
                    <a:pt x="21" y="72"/>
                  </a:lnTo>
                  <a:lnTo>
                    <a:pt x="21" y="87"/>
                  </a:lnTo>
                  <a:lnTo>
                    <a:pt x="21" y="98"/>
                  </a:lnTo>
                  <a:lnTo>
                    <a:pt x="21" y="113"/>
                  </a:lnTo>
                  <a:lnTo>
                    <a:pt x="21" y="123"/>
                  </a:lnTo>
                  <a:lnTo>
                    <a:pt x="21" y="134"/>
                  </a:lnTo>
                  <a:lnTo>
                    <a:pt x="21" y="144"/>
                  </a:lnTo>
                  <a:lnTo>
                    <a:pt x="21" y="149"/>
                  </a:lnTo>
                  <a:lnTo>
                    <a:pt x="21" y="154"/>
                  </a:lnTo>
                  <a:lnTo>
                    <a:pt x="16" y="159"/>
                  </a:lnTo>
                  <a:lnTo>
                    <a:pt x="16" y="165"/>
                  </a:lnTo>
                  <a:lnTo>
                    <a:pt x="16" y="170"/>
                  </a:lnTo>
                  <a:lnTo>
                    <a:pt x="16" y="170"/>
                  </a:lnTo>
                  <a:lnTo>
                    <a:pt x="16" y="175"/>
                  </a:lnTo>
                  <a:lnTo>
                    <a:pt x="16" y="180"/>
                  </a:lnTo>
                  <a:lnTo>
                    <a:pt x="16" y="185"/>
                  </a:lnTo>
                  <a:lnTo>
                    <a:pt x="11" y="185"/>
                  </a:lnTo>
                  <a:lnTo>
                    <a:pt x="11" y="185"/>
                  </a:lnTo>
                  <a:lnTo>
                    <a:pt x="11" y="180"/>
                  </a:lnTo>
                  <a:lnTo>
                    <a:pt x="5" y="180"/>
                  </a:lnTo>
                  <a:lnTo>
                    <a:pt x="5" y="175"/>
                  </a:lnTo>
                  <a:lnTo>
                    <a:pt x="0" y="170"/>
                  </a:lnTo>
                  <a:lnTo>
                    <a:pt x="0" y="159"/>
                  </a:lnTo>
                  <a:lnTo>
                    <a:pt x="0" y="154"/>
                  </a:lnTo>
                  <a:lnTo>
                    <a:pt x="0" y="149"/>
                  </a:lnTo>
                  <a:lnTo>
                    <a:pt x="5" y="139"/>
                  </a:lnTo>
                  <a:lnTo>
                    <a:pt x="5" y="123"/>
                  </a:lnTo>
                  <a:lnTo>
                    <a:pt x="5" y="108"/>
                  </a:lnTo>
                  <a:lnTo>
                    <a:pt x="5" y="92"/>
                  </a:lnTo>
                  <a:lnTo>
                    <a:pt x="5" y="72"/>
                  </a:lnTo>
                  <a:lnTo>
                    <a:pt x="5" y="51"/>
                  </a:lnTo>
                  <a:lnTo>
                    <a:pt x="5" y="46"/>
                  </a:lnTo>
                  <a:lnTo>
                    <a:pt x="5" y="36"/>
                  </a:lnTo>
                  <a:lnTo>
                    <a:pt x="5" y="31"/>
                  </a:lnTo>
                  <a:lnTo>
                    <a:pt x="5" y="20"/>
                  </a:lnTo>
                  <a:lnTo>
                    <a:pt x="0" y="15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0" y="5"/>
                  </a:lnTo>
                  <a:lnTo>
                    <a:pt x="0" y="5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5" y="0"/>
                  </a:lnTo>
                  <a:lnTo>
                    <a:pt x="11" y="0"/>
                  </a:lnTo>
                  <a:lnTo>
                    <a:pt x="21" y="5"/>
                  </a:lnTo>
                  <a:lnTo>
                    <a:pt x="21" y="5"/>
                  </a:lnTo>
                </a:path>
              </a:pathLst>
            </a:custGeom>
            <a:grpFill/>
            <a:ln w="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137" name="Freeform 46"/>
            <p:cNvSpPr>
              <a:spLocks/>
            </p:cNvSpPr>
            <p:nvPr/>
          </p:nvSpPr>
          <p:spPr bwMode="auto">
            <a:xfrm>
              <a:off x="5858137" y="1405732"/>
              <a:ext cx="131762" cy="311150"/>
            </a:xfrm>
            <a:custGeom>
              <a:avLst/>
              <a:gdLst/>
              <a:ahLst/>
              <a:cxnLst>
                <a:cxn ang="0">
                  <a:pos x="78" y="11"/>
                </a:cxn>
                <a:cxn ang="0">
                  <a:pos x="83" y="16"/>
                </a:cxn>
                <a:cxn ang="0">
                  <a:pos x="83" y="21"/>
                </a:cxn>
                <a:cxn ang="0">
                  <a:pos x="78" y="26"/>
                </a:cxn>
                <a:cxn ang="0">
                  <a:pos x="78" y="36"/>
                </a:cxn>
                <a:cxn ang="0">
                  <a:pos x="78" y="52"/>
                </a:cxn>
                <a:cxn ang="0">
                  <a:pos x="78" y="83"/>
                </a:cxn>
                <a:cxn ang="0">
                  <a:pos x="78" y="119"/>
                </a:cxn>
                <a:cxn ang="0">
                  <a:pos x="73" y="150"/>
                </a:cxn>
                <a:cxn ang="0">
                  <a:pos x="73" y="170"/>
                </a:cxn>
                <a:cxn ang="0">
                  <a:pos x="73" y="181"/>
                </a:cxn>
                <a:cxn ang="0">
                  <a:pos x="68" y="191"/>
                </a:cxn>
                <a:cxn ang="0">
                  <a:pos x="62" y="196"/>
                </a:cxn>
                <a:cxn ang="0">
                  <a:pos x="57" y="196"/>
                </a:cxn>
                <a:cxn ang="0">
                  <a:pos x="57" y="191"/>
                </a:cxn>
                <a:cxn ang="0">
                  <a:pos x="57" y="181"/>
                </a:cxn>
                <a:cxn ang="0">
                  <a:pos x="47" y="165"/>
                </a:cxn>
                <a:cxn ang="0">
                  <a:pos x="47" y="155"/>
                </a:cxn>
                <a:cxn ang="0">
                  <a:pos x="57" y="155"/>
                </a:cxn>
                <a:cxn ang="0">
                  <a:pos x="57" y="150"/>
                </a:cxn>
                <a:cxn ang="0">
                  <a:pos x="57" y="145"/>
                </a:cxn>
                <a:cxn ang="0">
                  <a:pos x="57" y="134"/>
                </a:cxn>
                <a:cxn ang="0">
                  <a:pos x="57" y="119"/>
                </a:cxn>
                <a:cxn ang="0">
                  <a:pos x="57" y="93"/>
                </a:cxn>
                <a:cxn ang="0">
                  <a:pos x="62" y="62"/>
                </a:cxn>
                <a:cxn ang="0">
                  <a:pos x="62" y="36"/>
                </a:cxn>
                <a:cxn ang="0">
                  <a:pos x="57" y="21"/>
                </a:cxn>
                <a:cxn ang="0">
                  <a:pos x="57" y="16"/>
                </a:cxn>
                <a:cxn ang="0">
                  <a:pos x="42" y="21"/>
                </a:cxn>
                <a:cxn ang="0">
                  <a:pos x="21" y="21"/>
                </a:cxn>
                <a:cxn ang="0">
                  <a:pos x="5" y="26"/>
                </a:cxn>
                <a:cxn ang="0">
                  <a:pos x="0" y="11"/>
                </a:cxn>
                <a:cxn ang="0">
                  <a:pos x="21" y="11"/>
                </a:cxn>
                <a:cxn ang="0">
                  <a:pos x="36" y="11"/>
                </a:cxn>
                <a:cxn ang="0">
                  <a:pos x="47" y="5"/>
                </a:cxn>
                <a:cxn ang="0">
                  <a:pos x="57" y="0"/>
                </a:cxn>
                <a:cxn ang="0">
                  <a:pos x="62" y="0"/>
                </a:cxn>
                <a:cxn ang="0">
                  <a:pos x="68" y="0"/>
                </a:cxn>
                <a:cxn ang="0">
                  <a:pos x="73" y="5"/>
                </a:cxn>
              </a:cxnLst>
              <a:rect l="0" t="0" r="r" b="b"/>
              <a:pathLst>
                <a:path w="83" h="196">
                  <a:moveTo>
                    <a:pt x="73" y="5"/>
                  </a:moveTo>
                  <a:lnTo>
                    <a:pt x="78" y="11"/>
                  </a:lnTo>
                  <a:lnTo>
                    <a:pt x="83" y="11"/>
                  </a:lnTo>
                  <a:lnTo>
                    <a:pt x="83" y="16"/>
                  </a:lnTo>
                  <a:lnTo>
                    <a:pt x="83" y="16"/>
                  </a:lnTo>
                  <a:lnTo>
                    <a:pt x="83" y="21"/>
                  </a:lnTo>
                  <a:lnTo>
                    <a:pt x="83" y="21"/>
                  </a:lnTo>
                  <a:lnTo>
                    <a:pt x="78" y="26"/>
                  </a:lnTo>
                  <a:lnTo>
                    <a:pt x="78" y="26"/>
                  </a:lnTo>
                  <a:lnTo>
                    <a:pt x="78" y="36"/>
                  </a:lnTo>
                  <a:lnTo>
                    <a:pt x="78" y="42"/>
                  </a:lnTo>
                  <a:lnTo>
                    <a:pt x="78" y="52"/>
                  </a:lnTo>
                  <a:lnTo>
                    <a:pt x="78" y="67"/>
                  </a:lnTo>
                  <a:lnTo>
                    <a:pt x="78" y="83"/>
                  </a:lnTo>
                  <a:lnTo>
                    <a:pt x="78" y="98"/>
                  </a:lnTo>
                  <a:lnTo>
                    <a:pt x="78" y="119"/>
                  </a:lnTo>
                  <a:lnTo>
                    <a:pt x="73" y="134"/>
                  </a:lnTo>
                  <a:lnTo>
                    <a:pt x="73" y="150"/>
                  </a:lnTo>
                  <a:lnTo>
                    <a:pt x="73" y="160"/>
                  </a:lnTo>
                  <a:lnTo>
                    <a:pt x="73" y="170"/>
                  </a:lnTo>
                  <a:lnTo>
                    <a:pt x="73" y="176"/>
                  </a:lnTo>
                  <a:lnTo>
                    <a:pt x="73" y="181"/>
                  </a:lnTo>
                  <a:lnTo>
                    <a:pt x="73" y="186"/>
                  </a:lnTo>
                  <a:lnTo>
                    <a:pt x="68" y="191"/>
                  </a:lnTo>
                  <a:lnTo>
                    <a:pt x="68" y="196"/>
                  </a:lnTo>
                  <a:lnTo>
                    <a:pt x="62" y="196"/>
                  </a:lnTo>
                  <a:lnTo>
                    <a:pt x="62" y="196"/>
                  </a:lnTo>
                  <a:lnTo>
                    <a:pt x="57" y="196"/>
                  </a:lnTo>
                  <a:lnTo>
                    <a:pt x="57" y="196"/>
                  </a:lnTo>
                  <a:lnTo>
                    <a:pt x="57" y="191"/>
                  </a:lnTo>
                  <a:lnTo>
                    <a:pt x="57" y="186"/>
                  </a:lnTo>
                  <a:lnTo>
                    <a:pt x="57" y="181"/>
                  </a:lnTo>
                  <a:lnTo>
                    <a:pt x="52" y="176"/>
                  </a:lnTo>
                  <a:lnTo>
                    <a:pt x="47" y="165"/>
                  </a:lnTo>
                  <a:lnTo>
                    <a:pt x="42" y="155"/>
                  </a:lnTo>
                  <a:lnTo>
                    <a:pt x="47" y="155"/>
                  </a:lnTo>
                  <a:lnTo>
                    <a:pt x="52" y="155"/>
                  </a:lnTo>
                  <a:lnTo>
                    <a:pt x="57" y="155"/>
                  </a:lnTo>
                  <a:lnTo>
                    <a:pt x="57" y="155"/>
                  </a:lnTo>
                  <a:lnTo>
                    <a:pt x="57" y="150"/>
                  </a:lnTo>
                  <a:lnTo>
                    <a:pt x="57" y="150"/>
                  </a:lnTo>
                  <a:lnTo>
                    <a:pt x="57" y="145"/>
                  </a:lnTo>
                  <a:lnTo>
                    <a:pt x="57" y="140"/>
                  </a:lnTo>
                  <a:lnTo>
                    <a:pt x="57" y="134"/>
                  </a:lnTo>
                  <a:lnTo>
                    <a:pt x="57" y="129"/>
                  </a:lnTo>
                  <a:lnTo>
                    <a:pt x="57" y="119"/>
                  </a:lnTo>
                  <a:lnTo>
                    <a:pt x="57" y="109"/>
                  </a:lnTo>
                  <a:lnTo>
                    <a:pt x="57" y="93"/>
                  </a:lnTo>
                  <a:lnTo>
                    <a:pt x="62" y="72"/>
                  </a:lnTo>
                  <a:lnTo>
                    <a:pt x="62" y="62"/>
                  </a:lnTo>
                  <a:lnTo>
                    <a:pt x="62" y="47"/>
                  </a:lnTo>
                  <a:lnTo>
                    <a:pt x="62" y="36"/>
                  </a:lnTo>
                  <a:lnTo>
                    <a:pt x="57" y="26"/>
                  </a:lnTo>
                  <a:lnTo>
                    <a:pt x="57" y="21"/>
                  </a:lnTo>
                  <a:lnTo>
                    <a:pt x="57" y="21"/>
                  </a:lnTo>
                  <a:lnTo>
                    <a:pt x="57" y="16"/>
                  </a:lnTo>
                  <a:lnTo>
                    <a:pt x="52" y="16"/>
                  </a:lnTo>
                  <a:lnTo>
                    <a:pt x="42" y="21"/>
                  </a:lnTo>
                  <a:lnTo>
                    <a:pt x="31" y="21"/>
                  </a:lnTo>
                  <a:lnTo>
                    <a:pt x="21" y="21"/>
                  </a:lnTo>
                  <a:lnTo>
                    <a:pt x="15" y="21"/>
                  </a:lnTo>
                  <a:lnTo>
                    <a:pt x="5" y="26"/>
                  </a:lnTo>
                  <a:lnTo>
                    <a:pt x="0" y="26"/>
                  </a:lnTo>
                  <a:lnTo>
                    <a:pt x="0" y="11"/>
                  </a:lnTo>
                  <a:lnTo>
                    <a:pt x="10" y="11"/>
                  </a:lnTo>
                  <a:lnTo>
                    <a:pt x="21" y="11"/>
                  </a:lnTo>
                  <a:lnTo>
                    <a:pt x="31" y="11"/>
                  </a:lnTo>
                  <a:lnTo>
                    <a:pt x="36" y="11"/>
                  </a:lnTo>
                  <a:lnTo>
                    <a:pt x="42" y="5"/>
                  </a:lnTo>
                  <a:lnTo>
                    <a:pt x="47" y="5"/>
                  </a:lnTo>
                  <a:lnTo>
                    <a:pt x="52" y="5"/>
                  </a:lnTo>
                  <a:lnTo>
                    <a:pt x="57" y="0"/>
                  </a:lnTo>
                  <a:lnTo>
                    <a:pt x="57" y="0"/>
                  </a:lnTo>
                  <a:lnTo>
                    <a:pt x="62" y="0"/>
                  </a:lnTo>
                  <a:lnTo>
                    <a:pt x="62" y="0"/>
                  </a:lnTo>
                  <a:lnTo>
                    <a:pt x="68" y="0"/>
                  </a:lnTo>
                  <a:lnTo>
                    <a:pt x="73" y="5"/>
                  </a:lnTo>
                  <a:lnTo>
                    <a:pt x="73" y="5"/>
                  </a:lnTo>
                  <a:lnTo>
                    <a:pt x="73" y="5"/>
                  </a:lnTo>
                </a:path>
              </a:pathLst>
            </a:custGeom>
            <a:grpFill/>
            <a:ln w="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138" name="Freeform 50"/>
            <p:cNvSpPr>
              <a:spLocks/>
            </p:cNvSpPr>
            <p:nvPr/>
          </p:nvSpPr>
          <p:spPr bwMode="auto">
            <a:xfrm>
              <a:off x="5858137" y="1529557"/>
              <a:ext cx="74612" cy="23813"/>
            </a:xfrm>
            <a:custGeom>
              <a:avLst/>
              <a:gdLst/>
              <a:ahLst/>
              <a:cxnLst>
                <a:cxn ang="0">
                  <a:pos x="21" y="0"/>
                </a:cxn>
                <a:cxn ang="0">
                  <a:pos x="31" y="0"/>
                </a:cxn>
                <a:cxn ang="0">
                  <a:pos x="36" y="0"/>
                </a:cxn>
                <a:cxn ang="0">
                  <a:pos x="42" y="0"/>
                </a:cxn>
                <a:cxn ang="0">
                  <a:pos x="47" y="5"/>
                </a:cxn>
                <a:cxn ang="0">
                  <a:pos x="47" y="5"/>
                </a:cxn>
                <a:cxn ang="0">
                  <a:pos x="47" y="5"/>
                </a:cxn>
                <a:cxn ang="0">
                  <a:pos x="47" y="10"/>
                </a:cxn>
                <a:cxn ang="0">
                  <a:pos x="47" y="10"/>
                </a:cxn>
                <a:cxn ang="0">
                  <a:pos x="42" y="10"/>
                </a:cxn>
                <a:cxn ang="0">
                  <a:pos x="36" y="10"/>
                </a:cxn>
                <a:cxn ang="0">
                  <a:pos x="31" y="10"/>
                </a:cxn>
                <a:cxn ang="0">
                  <a:pos x="26" y="15"/>
                </a:cxn>
                <a:cxn ang="0">
                  <a:pos x="21" y="15"/>
                </a:cxn>
                <a:cxn ang="0">
                  <a:pos x="10" y="15"/>
                </a:cxn>
                <a:cxn ang="0">
                  <a:pos x="0" y="15"/>
                </a:cxn>
                <a:cxn ang="0">
                  <a:pos x="0" y="5"/>
                </a:cxn>
                <a:cxn ang="0">
                  <a:pos x="5" y="5"/>
                </a:cxn>
                <a:cxn ang="0">
                  <a:pos x="10" y="0"/>
                </a:cxn>
                <a:cxn ang="0">
                  <a:pos x="21" y="0"/>
                </a:cxn>
                <a:cxn ang="0">
                  <a:pos x="21" y="0"/>
                </a:cxn>
              </a:cxnLst>
              <a:rect l="0" t="0" r="r" b="b"/>
              <a:pathLst>
                <a:path w="47" h="15">
                  <a:moveTo>
                    <a:pt x="21" y="0"/>
                  </a:moveTo>
                  <a:lnTo>
                    <a:pt x="31" y="0"/>
                  </a:lnTo>
                  <a:lnTo>
                    <a:pt x="36" y="0"/>
                  </a:lnTo>
                  <a:lnTo>
                    <a:pt x="42" y="0"/>
                  </a:lnTo>
                  <a:lnTo>
                    <a:pt x="47" y="5"/>
                  </a:lnTo>
                  <a:lnTo>
                    <a:pt x="47" y="5"/>
                  </a:lnTo>
                  <a:lnTo>
                    <a:pt x="47" y="5"/>
                  </a:lnTo>
                  <a:lnTo>
                    <a:pt x="47" y="10"/>
                  </a:lnTo>
                  <a:lnTo>
                    <a:pt x="47" y="10"/>
                  </a:lnTo>
                  <a:lnTo>
                    <a:pt x="42" y="10"/>
                  </a:lnTo>
                  <a:lnTo>
                    <a:pt x="36" y="10"/>
                  </a:lnTo>
                  <a:lnTo>
                    <a:pt x="31" y="10"/>
                  </a:lnTo>
                  <a:lnTo>
                    <a:pt x="26" y="15"/>
                  </a:lnTo>
                  <a:lnTo>
                    <a:pt x="21" y="15"/>
                  </a:lnTo>
                  <a:lnTo>
                    <a:pt x="10" y="15"/>
                  </a:lnTo>
                  <a:lnTo>
                    <a:pt x="0" y="15"/>
                  </a:lnTo>
                  <a:lnTo>
                    <a:pt x="0" y="5"/>
                  </a:lnTo>
                  <a:lnTo>
                    <a:pt x="5" y="5"/>
                  </a:lnTo>
                  <a:lnTo>
                    <a:pt x="10" y="0"/>
                  </a:lnTo>
                  <a:lnTo>
                    <a:pt x="21" y="0"/>
                  </a:lnTo>
                  <a:lnTo>
                    <a:pt x="21" y="0"/>
                  </a:lnTo>
                </a:path>
              </a:pathLst>
            </a:custGeom>
            <a:grpFill/>
            <a:ln w="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139" name="Freeform 51"/>
            <p:cNvSpPr>
              <a:spLocks/>
            </p:cNvSpPr>
            <p:nvPr/>
          </p:nvSpPr>
          <p:spPr bwMode="auto">
            <a:xfrm>
              <a:off x="5858137" y="1651794"/>
              <a:ext cx="90487" cy="23813"/>
            </a:xfrm>
            <a:custGeom>
              <a:avLst/>
              <a:gdLst/>
              <a:ahLst/>
              <a:cxnLst>
                <a:cxn ang="0">
                  <a:pos x="57" y="10"/>
                </a:cxn>
                <a:cxn ang="0">
                  <a:pos x="0" y="15"/>
                </a:cxn>
                <a:cxn ang="0">
                  <a:pos x="0" y="0"/>
                </a:cxn>
                <a:cxn ang="0">
                  <a:pos x="5" y="0"/>
                </a:cxn>
                <a:cxn ang="0">
                  <a:pos x="5" y="0"/>
                </a:cxn>
                <a:cxn ang="0">
                  <a:pos x="15" y="0"/>
                </a:cxn>
                <a:cxn ang="0">
                  <a:pos x="21" y="0"/>
                </a:cxn>
                <a:cxn ang="0">
                  <a:pos x="26" y="0"/>
                </a:cxn>
                <a:cxn ang="0">
                  <a:pos x="31" y="0"/>
                </a:cxn>
                <a:cxn ang="0">
                  <a:pos x="36" y="0"/>
                </a:cxn>
                <a:cxn ang="0">
                  <a:pos x="42" y="0"/>
                </a:cxn>
                <a:cxn ang="0">
                  <a:pos x="47" y="0"/>
                </a:cxn>
                <a:cxn ang="0">
                  <a:pos x="47" y="0"/>
                </a:cxn>
                <a:cxn ang="0">
                  <a:pos x="52" y="5"/>
                </a:cxn>
                <a:cxn ang="0">
                  <a:pos x="57" y="10"/>
                </a:cxn>
                <a:cxn ang="0">
                  <a:pos x="57" y="10"/>
                </a:cxn>
              </a:cxnLst>
              <a:rect l="0" t="0" r="r" b="b"/>
              <a:pathLst>
                <a:path w="57" h="15">
                  <a:moveTo>
                    <a:pt x="57" y="10"/>
                  </a:moveTo>
                  <a:lnTo>
                    <a:pt x="0" y="15"/>
                  </a:lnTo>
                  <a:lnTo>
                    <a:pt x="0" y="0"/>
                  </a:lnTo>
                  <a:lnTo>
                    <a:pt x="5" y="0"/>
                  </a:lnTo>
                  <a:lnTo>
                    <a:pt x="5" y="0"/>
                  </a:lnTo>
                  <a:lnTo>
                    <a:pt x="15" y="0"/>
                  </a:lnTo>
                  <a:lnTo>
                    <a:pt x="21" y="0"/>
                  </a:lnTo>
                  <a:lnTo>
                    <a:pt x="26" y="0"/>
                  </a:lnTo>
                  <a:lnTo>
                    <a:pt x="31" y="0"/>
                  </a:lnTo>
                  <a:lnTo>
                    <a:pt x="36" y="0"/>
                  </a:lnTo>
                  <a:lnTo>
                    <a:pt x="42" y="0"/>
                  </a:lnTo>
                  <a:lnTo>
                    <a:pt x="47" y="0"/>
                  </a:lnTo>
                  <a:lnTo>
                    <a:pt x="47" y="0"/>
                  </a:lnTo>
                  <a:lnTo>
                    <a:pt x="52" y="5"/>
                  </a:lnTo>
                  <a:lnTo>
                    <a:pt x="57" y="10"/>
                  </a:lnTo>
                  <a:lnTo>
                    <a:pt x="57" y="10"/>
                  </a:lnTo>
                </a:path>
              </a:pathLst>
            </a:custGeom>
            <a:grpFill/>
            <a:ln w="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</p:grpSp>
      <p:grpSp>
        <p:nvGrpSpPr>
          <p:cNvPr id="18" name="组合 139"/>
          <p:cNvGrpSpPr>
            <a:grpSpLocks noChangeAspect="1"/>
          </p:cNvGrpSpPr>
          <p:nvPr/>
        </p:nvGrpSpPr>
        <p:grpSpPr>
          <a:xfrm>
            <a:off x="3793231" y="4943845"/>
            <a:ext cx="120425" cy="324000"/>
            <a:chOff x="3228983" y="1701007"/>
            <a:chExt cx="133350" cy="358775"/>
          </a:xfrm>
          <a:solidFill>
            <a:schemeClr val="tx1"/>
          </a:solidFill>
        </p:grpSpPr>
        <p:sp>
          <p:nvSpPr>
            <p:cNvPr id="141" name="Freeform 58"/>
            <p:cNvSpPr>
              <a:spLocks/>
            </p:cNvSpPr>
            <p:nvPr/>
          </p:nvSpPr>
          <p:spPr bwMode="auto">
            <a:xfrm>
              <a:off x="3228983" y="1716882"/>
              <a:ext cx="25400" cy="334962"/>
            </a:xfrm>
            <a:custGeom>
              <a:avLst/>
              <a:gdLst/>
              <a:ahLst/>
              <a:cxnLst>
                <a:cxn ang="0">
                  <a:pos x="0" y="15"/>
                </a:cxn>
                <a:cxn ang="0">
                  <a:pos x="0" y="10"/>
                </a:cxn>
                <a:cxn ang="0">
                  <a:pos x="0" y="5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6" y="0"/>
                </a:cxn>
                <a:cxn ang="0">
                  <a:pos x="11" y="0"/>
                </a:cxn>
                <a:cxn ang="0">
                  <a:pos x="16" y="5"/>
                </a:cxn>
                <a:cxn ang="0">
                  <a:pos x="16" y="26"/>
                </a:cxn>
                <a:cxn ang="0">
                  <a:pos x="16" y="51"/>
                </a:cxn>
                <a:cxn ang="0">
                  <a:pos x="16" y="72"/>
                </a:cxn>
                <a:cxn ang="0">
                  <a:pos x="16" y="92"/>
                </a:cxn>
                <a:cxn ang="0">
                  <a:pos x="16" y="108"/>
                </a:cxn>
                <a:cxn ang="0">
                  <a:pos x="16" y="123"/>
                </a:cxn>
                <a:cxn ang="0">
                  <a:pos x="16" y="139"/>
                </a:cxn>
                <a:cxn ang="0">
                  <a:pos x="16" y="154"/>
                </a:cxn>
                <a:cxn ang="0">
                  <a:pos x="16" y="164"/>
                </a:cxn>
                <a:cxn ang="0">
                  <a:pos x="16" y="175"/>
                </a:cxn>
                <a:cxn ang="0">
                  <a:pos x="16" y="185"/>
                </a:cxn>
                <a:cxn ang="0">
                  <a:pos x="16" y="190"/>
                </a:cxn>
                <a:cxn ang="0">
                  <a:pos x="16" y="195"/>
                </a:cxn>
                <a:cxn ang="0">
                  <a:pos x="16" y="200"/>
                </a:cxn>
                <a:cxn ang="0">
                  <a:pos x="16" y="205"/>
                </a:cxn>
                <a:cxn ang="0">
                  <a:pos x="16" y="205"/>
                </a:cxn>
                <a:cxn ang="0">
                  <a:pos x="16" y="211"/>
                </a:cxn>
                <a:cxn ang="0">
                  <a:pos x="11" y="211"/>
                </a:cxn>
                <a:cxn ang="0">
                  <a:pos x="11" y="211"/>
                </a:cxn>
                <a:cxn ang="0">
                  <a:pos x="11" y="211"/>
                </a:cxn>
                <a:cxn ang="0">
                  <a:pos x="11" y="211"/>
                </a:cxn>
                <a:cxn ang="0">
                  <a:pos x="6" y="205"/>
                </a:cxn>
                <a:cxn ang="0">
                  <a:pos x="6" y="205"/>
                </a:cxn>
                <a:cxn ang="0">
                  <a:pos x="0" y="195"/>
                </a:cxn>
                <a:cxn ang="0">
                  <a:pos x="0" y="190"/>
                </a:cxn>
                <a:cxn ang="0">
                  <a:pos x="0" y="185"/>
                </a:cxn>
                <a:cxn ang="0">
                  <a:pos x="0" y="185"/>
                </a:cxn>
                <a:cxn ang="0">
                  <a:pos x="0" y="175"/>
                </a:cxn>
                <a:cxn ang="0">
                  <a:pos x="0" y="169"/>
                </a:cxn>
                <a:cxn ang="0">
                  <a:pos x="6" y="164"/>
                </a:cxn>
                <a:cxn ang="0">
                  <a:pos x="6" y="159"/>
                </a:cxn>
                <a:cxn ang="0">
                  <a:pos x="6" y="149"/>
                </a:cxn>
                <a:cxn ang="0">
                  <a:pos x="6" y="144"/>
                </a:cxn>
                <a:cxn ang="0">
                  <a:pos x="6" y="133"/>
                </a:cxn>
                <a:cxn ang="0">
                  <a:pos x="6" y="123"/>
                </a:cxn>
                <a:cxn ang="0">
                  <a:pos x="6" y="113"/>
                </a:cxn>
                <a:cxn ang="0">
                  <a:pos x="6" y="103"/>
                </a:cxn>
                <a:cxn ang="0">
                  <a:pos x="6" y="87"/>
                </a:cxn>
                <a:cxn ang="0">
                  <a:pos x="6" y="77"/>
                </a:cxn>
                <a:cxn ang="0">
                  <a:pos x="6" y="67"/>
                </a:cxn>
                <a:cxn ang="0">
                  <a:pos x="6" y="56"/>
                </a:cxn>
                <a:cxn ang="0">
                  <a:pos x="6" y="51"/>
                </a:cxn>
                <a:cxn ang="0">
                  <a:pos x="6" y="46"/>
                </a:cxn>
                <a:cxn ang="0">
                  <a:pos x="6" y="41"/>
                </a:cxn>
                <a:cxn ang="0">
                  <a:pos x="0" y="36"/>
                </a:cxn>
                <a:cxn ang="0">
                  <a:pos x="0" y="31"/>
                </a:cxn>
                <a:cxn ang="0">
                  <a:pos x="0" y="26"/>
                </a:cxn>
                <a:cxn ang="0">
                  <a:pos x="0" y="15"/>
                </a:cxn>
                <a:cxn ang="0">
                  <a:pos x="0" y="15"/>
                </a:cxn>
              </a:cxnLst>
              <a:rect l="0" t="0" r="r" b="b"/>
              <a:pathLst>
                <a:path w="16" h="211">
                  <a:moveTo>
                    <a:pt x="0" y="15"/>
                  </a:moveTo>
                  <a:lnTo>
                    <a:pt x="0" y="10"/>
                  </a:lnTo>
                  <a:lnTo>
                    <a:pt x="0" y="5"/>
                  </a:lnTo>
                  <a:lnTo>
                    <a:pt x="0" y="0"/>
                  </a:lnTo>
                  <a:lnTo>
                    <a:pt x="0" y="0"/>
                  </a:lnTo>
                  <a:lnTo>
                    <a:pt x="0" y="0"/>
                  </a:lnTo>
                  <a:lnTo>
                    <a:pt x="6" y="0"/>
                  </a:lnTo>
                  <a:lnTo>
                    <a:pt x="11" y="0"/>
                  </a:lnTo>
                  <a:lnTo>
                    <a:pt x="16" y="5"/>
                  </a:lnTo>
                  <a:lnTo>
                    <a:pt x="16" y="26"/>
                  </a:lnTo>
                  <a:lnTo>
                    <a:pt x="16" y="51"/>
                  </a:lnTo>
                  <a:lnTo>
                    <a:pt x="16" y="72"/>
                  </a:lnTo>
                  <a:lnTo>
                    <a:pt x="16" y="92"/>
                  </a:lnTo>
                  <a:lnTo>
                    <a:pt x="16" y="108"/>
                  </a:lnTo>
                  <a:lnTo>
                    <a:pt x="16" y="123"/>
                  </a:lnTo>
                  <a:lnTo>
                    <a:pt x="16" y="139"/>
                  </a:lnTo>
                  <a:lnTo>
                    <a:pt x="16" y="154"/>
                  </a:lnTo>
                  <a:lnTo>
                    <a:pt x="16" y="164"/>
                  </a:lnTo>
                  <a:lnTo>
                    <a:pt x="16" y="175"/>
                  </a:lnTo>
                  <a:lnTo>
                    <a:pt x="16" y="185"/>
                  </a:lnTo>
                  <a:lnTo>
                    <a:pt x="16" y="190"/>
                  </a:lnTo>
                  <a:lnTo>
                    <a:pt x="16" y="195"/>
                  </a:lnTo>
                  <a:lnTo>
                    <a:pt x="16" y="200"/>
                  </a:lnTo>
                  <a:lnTo>
                    <a:pt x="16" y="205"/>
                  </a:lnTo>
                  <a:lnTo>
                    <a:pt x="16" y="205"/>
                  </a:lnTo>
                  <a:lnTo>
                    <a:pt x="16" y="211"/>
                  </a:lnTo>
                  <a:lnTo>
                    <a:pt x="11" y="211"/>
                  </a:lnTo>
                  <a:lnTo>
                    <a:pt x="11" y="211"/>
                  </a:lnTo>
                  <a:lnTo>
                    <a:pt x="11" y="211"/>
                  </a:lnTo>
                  <a:lnTo>
                    <a:pt x="11" y="211"/>
                  </a:lnTo>
                  <a:lnTo>
                    <a:pt x="6" y="205"/>
                  </a:lnTo>
                  <a:lnTo>
                    <a:pt x="6" y="205"/>
                  </a:lnTo>
                  <a:lnTo>
                    <a:pt x="0" y="195"/>
                  </a:lnTo>
                  <a:lnTo>
                    <a:pt x="0" y="190"/>
                  </a:lnTo>
                  <a:lnTo>
                    <a:pt x="0" y="185"/>
                  </a:lnTo>
                  <a:lnTo>
                    <a:pt x="0" y="185"/>
                  </a:lnTo>
                  <a:lnTo>
                    <a:pt x="0" y="175"/>
                  </a:lnTo>
                  <a:lnTo>
                    <a:pt x="0" y="169"/>
                  </a:lnTo>
                  <a:lnTo>
                    <a:pt x="6" y="164"/>
                  </a:lnTo>
                  <a:lnTo>
                    <a:pt x="6" y="159"/>
                  </a:lnTo>
                  <a:lnTo>
                    <a:pt x="6" y="149"/>
                  </a:lnTo>
                  <a:lnTo>
                    <a:pt x="6" y="144"/>
                  </a:lnTo>
                  <a:lnTo>
                    <a:pt x="6" y="133"/>
                  </a:lnTo>
                  <a:lnTo>
                    <a:pt x="6" y="123"/>
                  </a:lnTo>
                  <a:lnTo>
                    <a:pt x="6" y="113"/>
                  </a:lnTo>
                  <a:lnTo>
                    <a:pt x="6" y="103"/>
                  </a:lnTo>
                  <a:lnTo>
                    <a:pt x="6" y="87"/>
                  </a:lnTo>
                  <a:lnTo>
                    <a:pt x="6" y="77"/>
                  </a:lnTo>
                  <a:lnTo>
                    <a:pt x="6" y="67"/>
                  </a:lnTo>
                  <a:lnTo>
                    <a:pt x="6" y="56"/>
                  </a:lnTo>
                  <a:lnTo>
                    <a:pt x="6" y="51"/>
                  </a:lnTo>
                  <a:lnTo>
                    <a:pt x="6" y="46"/>
                  </a:lnTo>
                  <a:lnTo>
                    <a:pt x="6" y="41"/>
                  </a:lnTo>
                  <a:lnTo>
                    <a:pt x="0" y="36"/>
                  </a:lnTo>
                  <a:lnTo>
                    <a:pt x="0" y="31"/>
                  </a:lnTo>
                  <a:lnTo>
                    <a:pt x="0" y="26"/>
                  </a:lnTo>
                  <a:lnTo>
                    <a:pt x="0" y="15"/>
                  </a:lnTo>
                  <a:lnTo>
                    <a:pt x="0" y="15"/>
                  </a:lnTo>
                </a:path>
              </a:pathLst>
            </a:custGeom>
            <a:grpFill/>
            <a:ln w="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142" name="Freeform 59"/>
            <p:cNvSpPr>
              <a:spLocks/>
            </p:cNvSpPr>
            <p:nvPr/>
          </p:nvSpPr>
          <p:spPr bwMode="auto">
            <a:xfrm>
              <a:off x="3238508" y="1701007"/>
              <a:ext cx="123825" cy="358775"/>
            </a:xfrm>
            <a:custGeom>
              <a:avLst/>
              <a:gdLst/>
              <a:ahLst/>
              <a:cxnLst>
                <a:cxn ang="0">
                  <a:pos x="47" y="0"/>
                </a:cxn>
                <a:cxn ang="0">
                  <a:pos x="52" y="0"/>
                </a:cxn>
                <a:cxn ang="0">
                  <a:pos x="57" y="5"/>
                </a:cxn>
                <a:cxn ang="0">
                  <a:pos x="68" y="10"/>
                </a:cxn>
                <a:cxn ang="0">
                  <a:pos x="78" y="15"/>
                </a:cxn>
                <a:cxn ang="0">
                  <a:pos x="78" y="20"/>
                </a:cxn>
                <a:cxn ang="0">
                  <a:pos x="73" y="25"/>
                </a:cxn>
                <a:cxn ang="0">
                  <a:pos x="73" y="41"/>
                </a:cxn>
                <a:cxn ang="0">
                  <a:pos x="68" y="61"/>
                </a:cxn>
                <a:cxn ang="0">
                  <a:pos x="68" y="92"/>
                </a:cxn>
                <a:cxn ang="0">
                  <a:pos x="68" y="133"/>
                </a:cxn>
                <a:cxn ang="0">
                  <a:pos x="68" y="169"/>
                </a:cxn>
                <a:cxn ang="0">
                  <a:pos x="68" y="195"/>
                </a:cxn>
                <a:cxn ang="0">
                  <a:pos x="68" y="210"/>
                </a:cxn>
                <a:cxn ang="0">
                  <a:pos x="63" y="221"/>
                </a:cxn>
                <a:cxn ang="0">
                  <a:pos x="63" y="226"/>
                </a:cxn>
                <a:cxn ang="0">
                  <a:pos x="57" y="226"/>
                </a:cxn>
                <a:cxn ang="0">
                  <a:pos x="57" y="221"/>
                </a:cxn>
                <a:cxn ang="0">
                  <a:pos x="52" y="215"/>
                </a:cxn>
                <a:cxn ang="0">
                  <a:pos x="52" y="205"/>
                </a:cxn>
                <a:cxn ang="0">
                  <a:pos x="52" y="195"/>
                </a:cxn>
                <a:cxn ang="0">
                  <a:pos x="52" y="179"/>
                </a:cxn>
                <a:cxn ang="0">
                  <a:pos x="52" y="159"/>
                </a:cxn>
                <a:cxn ang="0">
                  <a:pos x="52" y="138"/>
                </a:cxn>
                <a:cxn ang="0">
                  <a:pos x="52" y="92"/>
                </a:cxn>
                <a:cxn ang="0">
                  <a:pos x="52" y="56"/>
                </a:cxn>
                <a:cxn ang="0">
                  <a:pos x="52" y="30"/>
                </a:cxn>
                <a:cxn ang="0">
                  <a:pos x="52" y="20"/>
                </a:cxn>
                <a:cxn ang="0">
                  <a:pos x="47" y="20"/>
                </a:cxn>
                <a:cxn ang="0">
                  <a:pos x="31" y="20"/>
                </a:cxn>
                <a:cxn ang="0">
                  <a:pos x="0" y="25"/>
                </a:cxn>
                <a:cxn ang="0">
                  <a:pos x="10" y="15"/>
                </a:cxn>
                <a:cxn ang="0">
                  <a:pos x="31" y="10"/>
                </a:cxn>
                <a:cxn ang="0">
                  <a:pos x="42" y="5"/>
                </a:cxn>
                <a:cxn ang="0">
                  <a:pos x="42" y="5"/>
                </a:cxn>
              </a:cxnLst>
              <a:rect l="0" t="0" r="r" b="b"/>
              <a:pathLst>
                <a:path w="78" h="226">
                  <a:moveTo>
                    <a:pt x="42" y="5"/>
                  </a:moveTo>
                  <a:lnTo>
                    <a:pt x="47" y="0"/>
                  </a:lnTo>
                  <a:lnTo>
                    <a:pt x="47" y="0"/>
                  </a:lnTo>
                  <a:lnTo>
                    <a:pt x="52" y="0"/>
                  </a:lnTo>
                  <a:lnTo>
                    <a:pt x="52" y="0"/>
                  </a:lnTo>
                  <a:lnTo>
                    <a:pt x="57" y="5"/>
                  </a:lnTo>
                  <a:lnTo>
                    <a:pt x="63" y="5"/>
                  </a:lnTo>
                  <a:lnTo>
                    <a:pt x="68" y="10"/>
                  </a:lnTo>
                  <a:lnTo>
                    <a:pt x="73" y="15"/>
                  </a:lnTo>
                  <a:lnTo>
                    <a:pt x="78" y="15"/>
                  </a:lnTo>
                  <a:lnTo>
                    <a:pt x="78" y="15"/>
                  </a:lnTo>
                  <a:lnTo>
                    <a:pt x="78" y="20"/>
                  </a:lnTo>
                  <a:lnTo>
                    <a:pt x="73" y="25"/>
                  </a:lnTo>
                  <a:lnTo>
                    <a:pt x="73" y="25"/>
                  </a:lnTo>
                  <a:lnTo>
                    <a:pt x="73" y="30"/>
                  </a:lnTo>
                  <a:lnTo>
                    <a:pt x="73" y="41"/>
                  </a:lnTo>
                  <a:lnTo>
                    <a:pt x="73" y="46"/>
                  </a:lnTo>
                  <a:lnTo>
                    <a:pt x="68" y="61"/>
                  </a:lnTo>
                  <a:lnTo>
                    <a:pt x="68" y="77"/>
                  </a:lnTo>
                  <a:lnTo>
                    <a:pt x="68" y="92"/>
                  </a:lnTo>
                  <a:lnTo>
                    <a:pt x="68" y="113"/>
                  </a:lnTo>
                  <a:lnTo>
                    <a:pt x="68" y="133"/>
                  </a:lnTo>
                  <a:lnTo>
                    <a:pt x="68" y="154"/>
                  </a:lnTo>
                  <a:lnTo>
                    <a:pt x="68" y="169"/>
                  </a:lnTo>
                  <a:lnTo>
                    <a:pt x="68" y="179"/>
                  </a:lnTo>
                  <a:lnTo>
                    <a:pt x="68" y="195"/>
                  </a:lnTo>
                  <a:lnTo>
                    <a:pt x="68" y="200"/>
                  </a:lnTo>
                  <a:lnTo>
                    <a:pt x="68" y="210"/>
                  </a:lnTo>
                  <a:lnTo>
                    <a:pt x="68" y="215"/>
                  </a:lnTo>
                  <a:lnTo>
                    <a:pt x="63" y="221"/>
                  </a:lnTo>
                  <a:lnTo>
                    <a:pt x="63" y="226"/>
                  </a:lnTo>
                  <a:lnTo>
                    <a:pt x="63" y="226"/>
                  </a:lnTo>
                  <a:lnTo>
                    <a:pt x="63" y="226"/>
                  </a:lnTo>
                  <a:lnTo>
                    <a:pt x="57" y="226"/>
                  </a:lnTo>
                  <a:lnTo>
                    <a:pt x="57" y="226"/>
                  </a:lnTo>
                  <a:lnTo>
                    <a:pt x="57" y="221"/>
                  </a:lnTo>
                  <a:lnTo>
                    <a:pt x="52" y="221"/>
                  </a:lnTo>
                  <a:lnTo>
                    <a:pt x="52" y="215"/>
                  </a:lnTo>
                  <a:lnTo>
                    <a:pt x="52" y="210"/>
                  </a:lnTo>
                  <a:lnTo>
                    <a:pt x="52" y="205"/>
                  </a:lnTo>
                  <a:lnTo>
                    <a:pt x="52" y="200"/>
                  </a:lnTo>
                  <a:lnTo>
                    <a:pt x="52" y="195"/>
                  </a:lnTo>
                  <a:lnTo>
                    <a:pt x="52" y="185"/>
                  </a:lnTo>
                  <a:lnTo>
                    <a:pt x="52" y="179"/>
                  </a:lnTo>
                  <a:lnTo>
                    <a:pt x="52" y="169"/>
                  </a:lnTo>
                  <a:lnTo>
                    <a:pt x="52" y="159"/>
                  </a:lnTo>
                  <a:lnTo>
                    <a:pt x="52" y="149"/>
                  </a:lnTo>
                  <a:lnTo>
                    <a:pt x="52" y="138"/>
                  </a:lnTo>
                  <a:lnTo>
                    <a:pt x="52" y="113"/>
                  </a:lnTo>
                  <a:lnTo>
                    <a:pt x="52" y="92"/>
                  </a:lnTo>
                  <a:lnTo>
                    <a:pt x="52" y="72"/>
                  </a:lnTo>
                  <a:lnTo>
                    <a:pt x="52" y="56"/>
                  </a:lnTo>
                  <a:lnTo>
                    <a:pt x="52" y="41"/>
                  </a:lnTo>
                  <a:lnTo>
                    <a:pt x="52" y="30"/>
                  </a:lnTo>
                  <a:lnTo>
                    <a:pt x="52" y="20"/>
                  </a:lnTo>
                  <a:lnTo>
                    <a:pt x="52" y="20"/>
                  </a:lnTo>
                  <a:lnTo>
                    <a:pt x="47" y="20"/>
                  </a:lnTo>
                  <a:lnTo>
                    <a:pt x="47" y="20"/>
                  </a:lnTo>
                  <a:lnTo>
                    <a:pt x="36" y="20"/>
                  </a:lnTo>
                  <a:lnTo>
                    <a:pt x="31" y="20"/>
                  </a:lnTo>
                  <a:lnTo>
                    <a:pt x="15" y="25"/>
                  </a:lnTo>
                  <a:lnTo>
                    <a:pt x="0" y="25"/>
                  </a:lnTo>
                  <a:lnTo>
                    <a:pt x="0" y="15"/>
                  </a:lnTo>
                  <a:lnTo>
                    <a:pt x="10" y="15"/>
                  </a:lnTo>
                  <a:lnTo>
                    <a:pt x="26" y="10"/>
                  </a:lnTo>
                  <a:lnTo>
                    <a:pt x="31" y="10"/>
                  </a:lnTo>
                  <a:lnTo>
                    <a:pt x="36" y="5"/>
                  </a:lnTo>
                  <a:lnTo>
                    <a:pt x="42" y="5"/>
                  </a:lnTo>
                  <a:lnTo>
                    <a:pt x="42" y="5"/>
                  </a:lnTo>
                  <a:lnTo>
                    <a:pt x="42" y="5"/>
                  </a:lnTo>
                </a:path>
              </a:pathLst>
            </a:custGeom>
            <a:grpFill/>
            <a:ln w="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143" name="Freeform 60"/>
            <p:cNvSpPr>
              <a:spLocks/>
            </p:cNvSpPr>
            <p:nvPr/>
          </p:nvSpPr>
          <p:spPr bwMode="auto">
            <a:xfrm>
              <a:off x="3254383" y="1805782"/>
              <a:ext cx="50800" cy="33337"/>
            </a:xfrm>
            <a:custGeom>
              <a:avLst/>
              <a:gdLst/>
              <a:ahLst/>
              <a:cxnLst>
                <a:cxn ang="0">
                  <a:pos x="32" y="11"/>
                </a:cxn>
                <a:cxn ang="0">
                  <a:pos x="32" y="16"/>
                </a:cxn>
                <a:cxn ang="0">
                  <a:pos x="26" y="16"/>
                </a:cxn>
                <a:cxn ang="0">
                  <a:pos x="21" y="16"/>
                </a:cxn>
                <a:cxn ang="0">
                  <a:pos x="16" y="21"/>
                </a:cxn>
                <a:cxn ang="0">
                  <a:pos x="5" y="21"/>
                </a:cxn>
                <a:cxn ang="0">
                  <a:pos x="0" y="21"/>
                </a:cxn>
                <a:cxn ang="0">
                  <a:pos x="0" y="6"/>
                </a:cxn>
                <a:cxn ang="0">
                  <a:pos x="11" y="6"/>
                </a:cxn>
                <a:cxn ang="0">
                  <a:pos x="16" y="6"/>
                </a:cxn>
                <a:cxn ang="0">
                  <a:pos x="16" y="6"/>
                </a:cxn>
                <a:cxn ang="0">
                  <a:pos x="26" y="0"/>
                </a:cxn>
                <a:cxn ang="0">
                  <a:pos x="32" y="6"/>
                </a:cxn>
                <a:cxn ang="0">
                  <a:pos x="32" y="6"/>
                </a:cxn>
                <a:cxn ang="0">
                  <a:pos x="32" y="11"/>
                </a:cxn>
                <a:cxn ang="0">
                  <a:pos x="32" y="11"/>
                </a:cxn>
              </a:cxnLst>
              <a:rect l="0" t="0" r="r" b="b"/>
              <a:pathLst>
                <a:path w="32" h="21">
                  <a:moveTo>
                    <a:pt x="32" y="11"/>
                  </a:moveTo>
                  <a:lnTo>
                    <a:pt x="32" y="16"/>
                  </a:lnTo>
                  <a:lnTo>
                    <a:pt x="26" y="16"/>
                  </a:lnTo>
                  <a:lnTo>
                    <a:pt x="21" y="16"/>
                  </a:lnTo>
                  <a:lnTo>
                    <a:pt x="16" y="21"/>
                  </a:lnTo>
                  <a:lnTo>
                    <a:pt x="5" y="21"/>
                  </a:lnTo>
                  <a:lnTo>
                    <a:pt x="0" y="21"/>
                  </a:lnTo>
                  <a:lnTo>
                    <a:pt x="0" y="6"/>
                  </a:lnTo>
                  <a:lnTo>
                    <a:pt x="11" y="6"/>
                  </a:lnTo>
                  <a:lnTo>
                    <a:pt x="16" y="6"/>
                  </a:lnTo>
                  <a:lnTo>
                    <a:pt x="16" y="6"/>
                  </a:lnTo>
                  <a:lnTo>
                    <a:pt x="26" y="0"/>
                  </a:lnTo>
                  <a:lnTo>
                    <a:pt x="32" y="6"/>
                  </a:lnTo>
                  <a:lnTo>
                    <a:pt x="32" y="6"/>
                  </a:lnTo>
                  <a:lnTo>
                    <a:pt x="32" y="11"/>
                  </a:lnTo>
                  <a:lnTo>
                    <a:pt x="32" y="11"/>
                  </a:lnTo>
                </a:path>
              </a:pathLst>
            </a:custGeom>
            <a:grpFill/>
            <a:ln w="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144" name="Freeform 61"/>
            <p:cNvSpPr>
              <a:spLocks/>
            </p:cNvSpPr>
            <p:nvPr/>
          </p:nvSpPr>
          <p:spPr bwMode="auto">
            <a:xfrm>
              <a:off x="3246445" y="1896270"/>
              <a:ext cx="66675" cy="23812"/>
            </a:xfrm>
            <a:custGeom>
              <a:avLst/>
              <a:gdLst/>
              <a:ahLst/>
              <a:cxnLst>
                <a:cxn ang="0">
                  <a:pos x="0" y="5"/>
                </a:cxn>
                <a:cxn ang="0">
                  <a:pos x="10" y="0"/>
                </a:cxn>
                <a:cxn ang="0">
                  <a:pos x="16" y="0"/>
                </a:cxn>
                <a:cxn ang="0">
                  <a:pos x="21" y="0"/>
                </a:cxn>
                <a:cxn ang="0">
                  <a:pos x="26" y="0"/>
                </a:cxn>
                <a:cxn ang="0">
                  <a:pos x="31" y="0"/>
                </a:cxn>
                <a:cxn ang="0">
                  <a:pos x="31" y="0"/>
                </a:cxn>
                <a:cxn ang="0">
                  <a:pos x="37" y="0"/>
                </a:cxn>
                <a:cxn ang="0">
                  <a:pos x="37" y="5"/>
                </a:cxn>
                <a:cxn ang="0">
                  <a:pos x="42" y="5"/>
                </a:cxn>
                <a:cxn ang="0">
                  <a:pos x="37" y="10"/>
                </a:cxn>
                <a:cxn ang="0">
                  <a:pos x="37" y="10"/>
                </a:cxn>
                <a:cxn ang="0">
                  <a:pos x="31" y="10"/>
                </a:cxn>
                <a:cxn ang="0">
                  <a:pos x="26" y="15"/>
                </a:cxn>
                <a:cxn ang="0">
                  <a:pos x="16" y="15"/>
                </a:cxn>
                <a:cxn ang="0">
                  <a:pos x="0" y="15"/>
                </a:cxn>
                <a:cxn ang="0">
                  <a:pos x="0" y="5"/>
                </a:cxn>
                <a:cxn ang="0">
                  <a:pos x="0" y="5"/>
                </a:cxn>
              </a:cxnLst>
              <a:rect l="0" t="0" r="r" b="b"/>
              <a:pathLst>
                <a:path w="42" h="15">
                  <a:moveTo>
                    <a:pt x="0" y="5"/>
                  </a:moveTo>
                  <a:lnTo>
                    <a:pt x="10" y="0"/>
                  </a:lnTo>
                  <a:lnTo>
                    <a:pt x="16" y="0"/>
                  </a:lnTo>
                  <a:lnTo>
                    <a:pt x="21" y="0"/>
                  </a:lnTo>
                  <a:lnTo>
                    <a:pt x="26" y="0"/>
                  </a:lnTo>
                  <a:lnTo>
                    <a:pt x="31" y="0"/>
                  </a:lnTo>
                  <a:lnTo>
                    <a:pt x="31" y="0"/>
                  </a:lnTo>
                  <a:lnTo>
                    <a:pt x="37" y="0"/>
                  </a:lnTo>
                  <a:lnTo>
                    <a:pt x="37" y="5"/>
                  </a:lnTo>
                  <a:lnTo>
                    <a:pt x="42" y="5"/>
                  </a:lnTo>
                  <a:lnTo>
                    <a:pt x="37" y="10"/>
                  </a:lnTo>
                  <a:lnTo>
                    <a:pt x="37" y="10"/>
                  </a:lnTo>
                  <a:lnTo>
                    <a:pt x="31" y="10"/>
                  </a:lnTo>
                  <a:lnTo>
                    <a:pt x="26" y="15"/>
                  </a:lnTo>
                  <a:lnTo>
                    <a:pt x="16" y="15"/>
                  </a:lnTo>
                  <a:lnTo>
                    <a:pt x="0" y="15"/>
                  </a:lnTo>
                  <a:lnTo>
                    <a:pt x="0" y="5"/>
                  </a:lnTo>
                  <a:lnTo>
                    <a:pt x="0" y="5"/>
                  </a:lnTo>
                </a:path>
              </a:pathLst>
            </a:custGeom>
            <a:grpFill/>
            <a:ln w="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145" name="Freeform 62"/>
            <p:cNvSpPr>
              <a:spLocks/>
            </p:cNvSpPr>
            <p:nvPr/>
          </p:nvSpPr>
          <p:spPr bwMode="auto">
            <a:xfrm>
              <a:off x="3246445" y="1994695"/>
              <a:ext cx="92075" cy="23812"/>
            </a:xfrm>
            <a:custGeom>
              <a:avLst/>
              <a:gdLst/>
              <a:ahLst/>
              <a:cxnLst>
                <a:cxn ang="0">
                  <a:pos x="0" y="15"/>
                </a:cxn>
                <a:cxn ang="0">
                  <a:pos x="0" y="5"/>
                </a:cxn>
                <a:cxn ang="0">
                  <a:pos x="10" y="5"/>
                </a:cxn>
                <a:cxn ang="0">
                  <a:pos x="21" y="0"/>
                </a:cxn>
                <a:cxn ang="0">
                  <a:pos x="26" y="0"/>
                </a:cxn>
                <a:cxn ang="0">
                  <a:pos x="31" y="0"/>
                </a:cxn>
                <a:cxn ang="0">
                  <a:pos x="42" y="0"/>
                </a:cxn>
                <a:cxn ang="0">
                  <a:pos x="58" y="0"/>
                </a:cxn>
                <a:cxn ang="0">
                  <a:pos x="58" y="10"/>
                </a:cxn>
                <a:cxn ang="0">
                  <a:pos x="52" y="10"/>
                </a:cxn>
                <a:cxn ang="0">
                  <a:pos x="52" y="15"/>
                </a:cxn>
                <a:cxn ang="0">
                  <a:pos x="47" y="15"/>
                </a:cxn>
                <a:cxn ang="0">
                  <a:pos x="42" y="15"/>
                </a:cxn>
                <a:cxn ang="0">
                  <a:pos x="31" y="15"/>
                </a:cxn>
                <a:cxn ang="0">
                  <a:pos x="21" y="15"/>
                </a:cxn>
                <a:cxn ang="0">
                  <a:pos x="10" y="15"/>
                </a:cxn>
                <a:cxn ang="0">
                  <a:pos x="0" y="15"/>
                </a:cxn>
                <a:cxn ang="0">
                  <a:pos x="0" y="15"/>
                </a:cxn>
              </a:cxnLst>
              <a:rect l="0" t="0" r="r" b="b"/>
              <a:pathLst>
                <a:path w="58" h="15">
                  <a:moveTo>
                    <a:pt x="0" y="15"/>
                  </a:moveTo>
                  <a:lnTo>
                    <a:pt x="0" y="5"/>
                  </a:lnTo>
                  <a:lnTo>
                    <a:pt x="10" y="5"/>
                  </a:lnTo>
                  <a:lnTo>
                    <a:pt x="21" y="0"/>
                  </a:lnTo>
                  <a:lnTo>
                    <a:pt x="26" y="0"/>
                  </a:lnTo>
                  <a:lnTo>
                    <a:pt x="31" y="0"/>
                  </a:lnTo>
                  <a:lnTo>
                    <a:pt x="42" y="0"/>
                  </a:lnTo>
                  <a:lnTo>
                    <a:pt x="58" y="0"/>
                  </a:lnTo>
                  <a:lnTo>
                    <a:pt x="58" y="10"/>
                  </a:lnTo>
                  <a:lnTo>
                    <a:pt x="52" y="10"/>
                  </a:lnTo>
                  <a:lnTo>
                    <a:pt x="52" y="15"/>
                  </a:lnTo>
                  <a:lnTo>
                    <a:pt x="47" y="15"/>
                  </a:lnTo>
                  <a:lnTo>
                    <a:pt x="42" y="15"/>
                  </a:lnTo>
                  <a:lnTo>
                    <a:pt x="31" y="15"/>
                  </a:lnTo>
                  <a:lnTo>
                    <a:pt x="21" y="15"/>
                  </a:lnTo>
                  <a:lnTo>
                    <a:pt x="10" y="15"/>
                  </a:lnTo>
                  <a:lnTo>
                    <a:pt x="0" y="15"/>
                  </a:lnTo>
                  <a:lnTo>
                    <a:pt x="0" y="15"/>
                  </a:lnTo>
                </a:path>
              </a:pathLst>
            </a:custGeom>
            <a:grpFill/>
            <a:ln w="5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</p:grpSp>
      <p:sp>
        <p:nvSpPr>
          <p:cNvPr id="67615" name="AutoShape 71"/>
          <p:cNvSpPr>
            <a:spLocks noChangeAspect="1" noChangeArrowheads="1"/>
          </p:cNvSpPr>
          <p:nvPr/>
        </p:nvSpPr>
        <p:spPr bwMode="auto">
          <a:xfrm>
            <a:off x="8321675" y="652463"/>
            <a:ext cx="466725" cy="465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 spd="slow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>
            <a:extLst>
              <a:ext uri="{FF2B5EF4-FFF2-40B4-BE49-F238E27FC236}">
                <a16:creationId xmlns:a16="http://schemas.microsoft.com/office/drawing/2014/main" id="{0D70044F-BBDF-40E6-B3F1-BABFA8C74F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9168" y="1309338"/>
            <a:ext cx="8313664" cy="5035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文本框 1">
            <a:extLst>
              <a:ext uri="{FF2B5EF4-FFF2-40B4-BE49-F238E27FC236}">
                <a16:creationId xmlns:a16="http://schemas.microsoft.com/office/drawing/2014/main" id="{86D8121A-8B02-4213-9600-590665521981}"/>
              </a:ext>
            </a:extLst>
          </p:cNvPr>
          <p:cNvSpPr txBox="1"/>
          <p:nvPr/>
        </p:nvSpPr>
        <p:spPr>
          <a:xfrm>
            <a:off x="4114800" y="223024"/>
            <a:ext cx="39475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zh-CN" altLang="en-US" sz="4000" dirty="0">
                <a:solidFill>
                  <a:srgbClr val="FF0000"/>
                </a:solidFill>
              </a:rPr>
              <a:t>中国菜</a:t>
            </a:r>
          </a:p>
        </p:txBody>
      </p:sp>
    </p:spTree>
    <p:extLst>
      <p:ext uri="{BB962C8B-B14F-4D97-AF65-F5344CB8AC3E}">
        <p14:creationId xmlns:p14="http://schemas.microsoft.com/office/powerpoint/2010/main" val="13941592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>
            <a:extLst>
              <a:ext uri="{FF2B5EF4-FFF2-40B4-BE49-F238E27FC236}">
                <a16:creationId xmlns:a16="http://schemas.microsoft.com/office/drawing/2014/main" id="{5021CC19-7A7F-49CA-8707-BBC58D0D9A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9200" y="390525"/>
            <a:ext cx="9753600" cy="6076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76079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>
            <a:extLst>
              <a:ext uri="{FF2B5EF4-FFF2-40B4-BE49-F238E27FC236}">
                <a16:creationId xmlns:a16="http://schemas.microsoft.com/office/drawing/2014/main" id="{BDD9FE01-E0DC-40E4-87E2-355F98DFFD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4458" y="-1"/>
            <a:ext cx="9144001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26073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9C759AF2-C29C-4EFE-ADB7-9BF0070EF9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8107" y="60692"/>
            <a:ext cx="8695786" cy="673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43984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1" name="文本框 142"/>
          <p:cNvSpPr>
            <a:spLocks noChangeArrowheads="1"/>
          </p:cNvSpPr>
          <p:nvPr/>
        </p:nvSpPr>
        <p:spPr bwMode="auto">
          <a:xfrm>
            <a:off x="3463925" y="1463675"/>
            <a:ext cx="245131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</a:rPr>
              <a:t>wèi</a:t>
            </a:r>
            <a:r>
              <a:rPr lang="en-US" altLang="zh-CN" sz="2800" b="1" dirty="0">
                <a:latin typeface="GB Pinyinok-D" pitchFamily="2" charset="-122"/>
                <a:ea typeface="GB Pinyinok-D" pitchFamily="2" charset="-122"/>
              </a:rPr>
              <a:t>, </a:t>
            </a:r>
            <a:r>
              <a:rPr lang="en-US" altLang="zh-CN" sz="2800" b="1" dirty="0">
                <a:solidFill>
                  <a:srgbClr val="92D050"/>
                </a:solidFill>
                <a:latin typeface="GB Pinyinok-D" pitchFamily="2" charset="-122"/>
                <a:ea typeface="GB Pinyinok-D" pitchFamily="2" charset="-122"/>
              </a:rPr>
              <a:t>hello, hey</a:t>
            </a:r>
            <a:r>
              <a:rPr lang="en-US" altLang="zh-CN" sz="2800" dirty="0">
                <a:solidFill>
                  <a:srgbClr val="92D050"/>
                </a:solidFill>
              </a:rPr>
              <a:t> </a:t>
            </a:r>
            <a:endParaRPr lang="en-US" altLang="zh-CN" sz="2800" b="1" dirty="0">
              <a:solidFill>
                <a:srgbClr val="92D05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5148" name="文本框 148"/>
          <p:cNvSpPr>
            <a:spLocks noChangeArrowheads="1"/>
          </p:cNvSpPr>
          <p:nvPr/>
        </p:nvSpPr>
        <p:spPr bwMode="auto">
          <a:xfrm>
            <a:off x="4141788" y="2354263"/>
            <a:ext cx="2416046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</a:rPr>
              <a:t>xuéxí</a:t>
            </a:r>
            <a:r>
              <a:rPr lang="zh-CN" altLang="en-US" sz="2800" b="1" dirty="0"/>
              <a:t>（</a:t>
            </a:r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</a:rPr>
              <a:t>xué</a:t>
            </a:r>
            <a:r>
              <a:rPr lang="zh-CN" altLang="en-US" sz="2800" b="1" dirty="0"/>
              <a:t>）</a:t>
            </a:r>
            <a:endParaRPr lang="en-US" altLang="zh-CN" sz="2800" b="1" dirty="0"/>
          </a:p>
          <a:p>
            <a:r>
              <a:rPr lang="en-US" altLang="zh-CN" sz="2800" b="1" dirty="0">
                <a:solidFill>
                  <a:srgbClr val="92D05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to study, learn</a:t>
            </a:r>
          </a:p>
        </p:txBody>
      </p:sp>
      <p:sp>
        <p:nvSpPr>
          <p:cNvPr id="5149" name="文本框 149"/>
          <p:cNvSpPr>
            <a:spLocks noChangeArrowheads="1"/>
          </p:cNvSpPr>
          <p:nvPr/>
        </p:nvSpPr>
        <p:spPr bwMode="auto">
          <a:xfrm>
            <a:off x="3459163" y="3175000"/>
            <a:ext cx="282000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</a:rPr>
              <a:t>shuìjiào</a:t>
            </a:r>
            <a:r>
              <a:rPr lang="en-US" altLang="zh-CN" sz="2800" b="1" dirty="0">
                <a:latin typeface="GB Pinyinok-D" pitchFamily="2" charset="-122"/>
                <a:ea typeface="GB Pinyinok-D" pitchFamily="2" charset="-122"/>
              </a:rPr>
              <a:t>, </a:t>
            </a:r>
            <a:r>
              <a:rPr lang="en-US" altLang="zh-CN" sz="2800" b="1" dirty="0">
                <a:solidFill>
                  <a:srgbClr val="92D050"/>
                </a:solidFill>
                <a:latin typeface="GB Pinyinok-D" pitchFamily="2" charset="-122"/>
                <a:ea typeface="GB Pinyinok-D" pitchFamily="2" charset="-122"/>
              </a:rPr>
              <a:t>to sleep</a:t>
            </a:r>
            <a:endParaRPr lang="en-US" altLang="zh-CN" sz="2800" b="1" dirty="0">
              <a:solidFill>
                <a:srgbClr val="92D05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cxnSp>
        <p:nvCxnSpPr>
          <p:cNvPr id="69637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2" name="组合 5"/>
          <p:cNvGrpSpPr>
            <a:grpSpLocks/>
          </p:cNvGrpSpPr>
          <p:nvPr/>
        </p:nvGrpSpPr>
        <p:grpSpPr bwMode="auto">
          <a:xfrm>
            <a:off x="1995488" y="1463675"/>
            <a:ext cx="1338262" cy="546100"/>
            <a:chOff x="682668" y="3939837"/>
            <a:chExt cx="1338943" cy="545509"/>
          </a:xfrm>
        </p:grpSpPr>
        <p:sp>
          <p:nvSpPr>
            <p:cNvPr id="69676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77" name="文本框 88"/>
            <p:cNvSpPr>
              <a:spLocks noChangeArrowheads="1"/>
            </p:cNvSpPr>
            <p:nvPr/>
          </p:nvSpPr>
          <p:spPr bwMode="auto">
            <a:xfrm>
              <a:off x="879756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喂</a:t>
              </a:r>
            </a:p>
          </p:txBody>
        </p:sp>
      </p:grpSp>
      <p:grpSp>
        <p:nvGrpSpPr>
          <p:cNvPr id="3" name="组合 83"/>
          <p:cNvGrpSpPr>
            <a:grpSpLocks/>
          </p:cNvGrpSpPr>
          <p:nvPr/>
        </p:nvGrpSpPr>
        <p:grpSpPr bwMode="auto">
          <a:xfrm>
            <a:off x="1995488" y="2316163"/>
            <a:ext cx="2022475" cy="533400"/>
            <a:chOff x="955178" y="2316013"/>
            <a:chExt cx="1583066" cy="533763"/>
          </a:xfrm>
        </p:grpSpPr>
        <p:sp>
          <p:nvSpPr>
            <p:cNvPr id="69674" name="圆角矩形 31"/>
            <p:cNvSpPr>
              <a:spLocks noChangeArrowheads="1"/>
            </p:cNvSpPr>
            <p:nvPr/>
          </p:nvSpPr>
          <p:spPr bwMode="auto">
            <a:xfrm>
              <a:off x="955178" y="2316013"/>
              <a:ext cx="1583066" cy="5287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75" name="文本框 107"/>
            <p:cNvSpPr>
              <a:spLocks noChangeArrowheads="1"/>
            </p:cNvSpPr>
            <p:nvPr/>
          </p:nvSpPr>
          <p:spPr bwMode="auto">
            <a:xfrm>
              <a:off x="1027624" y="2323991"/>
              <a:ext cx="1510620" cy="5257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学习（学）</a:t>
              </a:r>
            </a:p>
          </p:txBody>
        </p:sp>
      </p:grpSp>
      <p:grpSp>
        <p:nvGrpSpPr>
          <p:cNvPr id="4" name="组合 7"/>
          <p:cNvGrpSpPr>
            <a:grpSpLocks/>
          </p:cNvGrpSpPr>
          <p:nvPr/>
        </p:nvGrpSpPr>
        <p:grpSpPr bwMode="auto">
          <a:xfrm>
            <a:off x="1997075" y="3170238"/>
            <a:ext cx="1338263" cy="530225"/>
            <a:chOff x="683984" y="5619216"/>
            <a:chExt cx="1338943" cy="529187"/>
          </a:xfrm>
        </p:grpSpPr>
        <p:sp>
          <p:nvSpPr>
            <p:cNvPr id="69672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73" name="文本框 110"/>
            <p:cNvSpPr>
              <a:spLocks noChangeArrowheads="1"/>
            </p:cNvSpPr>
            <p:nvPr/>
          </p:nvSpPr>
          <p:spPr bwMode="auto">
            <a:xfrm>
              <a:off x="884431" y="5622652"/>
              <a:ext cx="903912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 anchor="ctr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睡觉</a:t>
              </a:r>
            </a:p>
          </p:txBody>
        </p:sp>
      </p:grpSp>
      <p:grpSp>
        <p:nvGrpSpPr>
          <p:cNvPr id="69641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32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33" name="直接连接符 32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" name="文本框 142"/>
          <p:cNvSpPr>
            <a:spLocks noChangeArrowheads="1"/>
          </p:cNvSpPr>
          <p:nvPr/>
        </p:nvSpPr>
        <p:spPr bwMode="auto">
          <a:xfrm>
            <a:off x="8834438" y="1484313"/>
            <a:ext cx="24844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</a:rPr>
              <a:t>yě</a:t>
            </a:r>
            <a:r>
              <a:rPr lang="en-US" altLang="zh-CN" sz="2800" b="1" dirty="0">
                <a:latin typeface="GB Pinyinok-D" pitchFamily="2" charset="-122"/>
                <a:ea typeface="GB Pinyinok-D" pitchFamily="2" charset="-122"/>
              </a:rPr>
              <a:t>, </a:t>
            </a:r>
            <a:r>
              <a:rPr lang="en-US" altLang="zh-CN" sz="2800" b="1" dirty="0">
                <a:solidFill>
                  <a:srgbClr val="92D050"/>
                </a:solidFill>
                <a:latin typeface="GB Pinyinok-D" pitchFamily="2" charset="-122"/>
                <a:ea typeface="GB Pinyinok-D" pitchFamily="2" charset="-122"/>
              </a:rPr>
              <a:t>also, too</a:t>
            </a:r>
            <a:endParaRPr lang="en-US" altLang="zh-CN" sz="2800" b="1" dirty="0">
              <a:solidFill>
                <a:srgbClr val="92D05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37" name="文本框 148"/>
          <p:cNvSpPr>
            <a:spLocks noChangeArrowheads="1"/>
          </p:cNvSpPr>
          <p:nvPr/>
        </p:nvSpPr>
        <p:spPr bwMode="auto">
          <a:xfrm>
            <a:off x="8802688" y="2352675"/>
            <a:ext cx="1558440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</a:rPr>
              <a:t>shànɡwǔ</a:t>
            </a:r>
            <a:endParaRPr lang="en-US" altLang="zh-CN" sz="2800" b="1" dirty="0">
              <a:latin typeface="GB Pinyinok-D" pitchFamily="2" charset="-122"/>
              <a:ea typeface="GB Pinyinok-D" pitchFamily="2" charset="-122"/>
            </a:endParaRPr>
          </a:p>
          <a:p>
            <a:r>
              <a:rPr lang="en-US" altLang="zh-CN" sz="2800" b="1" dirty="0">
                <a:solidFill>
                  <a:srgbClr val="92D05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morning</a:t>
            </a:r>
          </a:p>
        </p:txBody>
      </p:sp>
      <p:sp>
        <p:nvSpPr>
          <p:cNvPr id="38" name="文本框 149"/>
          <p:cNvSpPr>
            <a:spLocks noChangeArrowheads="1"/>
          </p:cNvSpPr>
          <p:nvPr/>
        </p:nvSpPr>
        <p:spPr bwMode="auto">
          <a:xfrm>
            <a:off x="8802688" y="3195638"/>
            <a:ext cx="198323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</a:rPr>
              <a:t>diànshì</a:t>
            </a:r>
            <a:r>
              <a:rPr lang="en-US" altLang="zh-CN" sz="2800" b="1" dirty="0">
                <a:latin typeface="GB Pinyinok-D" pitchFamily="2" charset="-122"/>
                <a:ea typeface="GB Pinyinok-D" pitchFamily="2" charset="-122"/>
              </a:rPr>
              <a:t>, </a:t>
            </a:r>
            <a:r>
              <a:rPr lang="en-US" altLang="zh-CN" sz="2800" b="1" dirty="0">
                <a:solidFill>
                  <a:srgbClr val="92D050"/>
                </a:solidFill>
                <a:latin typeface="Times New Roman" panose="02020603050405020304" pitchFamily="18" charset="0"/>
                <a:ea typeface="GB Pinyinok-D" pitchFamily="2" charset="-122"/>
                <a:cs typeface="Times New Roman" panose="02020603050405020304" pitchFamily="18" charset="0"/>
              </a:rPr>
              <a:t>TV</a:t>
            </a:r>
            <a:endParaRPr lang="en-US" altLang="zh-CN" sz="2800" b="1" dirty="0">
              <a:solidFill>
                <a:srgbClr val="92D05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6" name="组合 38"/>
          <p:cNvGrpSpPr>
            <a:grpSpLocks/>
          </p:cNvGrpSpPr>
          <p:nvPr/>
        </p:nvGrpSpPr>
        <p:grpSpPr bwMode="auto">
          <a:xfrm>
            <a:off x="7313613" y="1484313"/>
            <a:ext cx="1339850" cy="530225"/>
            <a:chOff x="682668" y="3939837"/>
            <a:chExt cx="1338943" cy="529486"/>
          </a:xfrm>
        </p:grpSpPr>
        <p:sp>
          <p:nvSpPr>
            <p:cNvPr id="69668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69" name="文本框 88"/>
            <p:cNvSpPr>
              <a:spLocks noChangeArrowheads="1"/>
            </p:cNvSpPr>
            <p:nvPr/>
          </p:nvSpPr>
          <p:spPr bwMode="auto">
            <a:xfrm>
              <a:off x="756414" y="3944107"/>
              <a:ext cx="1110307" cy="52521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*也</a:t>
              </a:r>
            </a:p>
          </p:txBody>
        </p:sp>
      </p:grpSp>
      <p:grpSp>
        <p:nvGrpSpPr>
          <p:cNvPr id="7" name="组合 41"/>
          <p:cNvGrpSpPr>
            <a:grpSpLocks/>
          </p:cNvGrpSpPr>
          <p:nvPr/>
        </p:nvGrpSpPr>
        <p:grpSpPr bwMode="auto">
          <a:xfrm>
            <a:off x="7313613" y="2328863"/>
            <a:ext cx="1338262" cy="536575"/>
            <a:chOff x="682668" y="4792841"/>
            <a:chExt cx="1338943" cy="536981"/>
          </a:xfrm>
        </p:grpSpPr>
        <p:sp>
          <p:nvSpPr>
            <p:cNvPr id="69666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67" name="文本框 107"/>
            <p:cNvSpPr>
              <a:spLocks noChangeArrowheads="1"/>
            </p:cNvSpPr>
            <p:nvPr/>
          </p:nvSpPr>
          <p:spPr bwMode="auto">
            <a:xfrm>
              <a:off x="858581" y="4792841"/>
              <a:ext cx="903911" cy="526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上午</a:t>
              </a:r>
            </a:p>
          </p:txBody>
        </p:sp>
      </p:grpSp>
      <p:grpSp>
        <p:nvGrpSpPr>
          <p:cNvPr id="8" name="组合 44"/>
          <p:cNvGrpSpPr>
            <a:grpSpLocks/>
          </p:cNvGrpSpPr>
          <p:nvPr/>
        </p:nvGrpSpPr>
        <p:grpSpPr bwMode="auto">
          <a:xfrm>
            <a:off x="7315200" y="3190875"/>
            <a:ext cx="1338263" cy="528638"/>
            <a:chOff x="683984" y="5619216"/>
            <a:chExt cx="1338943" cy="532820"/>
          </a:xfrm>
        </p:grpSpPr>
        <p:sp>
          <p:nvSpPr>
            <p:cNvPr id="69664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65" name="文本框 110"/>
            <p:cNvSpPr>
              <a:spLocks noChangeArrowheads="1"/>
            </p:cNvSpPr>
            <p:nvPr/>
          </p:nvSpPr>
          <p:spPr bwMode="auto">
            <a:xfrm>
              <a:off x="881385" y="5622656"/>
              <a:ext cx="903912" cy="52938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电视</a:t>
              </a:r>
            </a:p>
          </p:txBody>
        </p:sp>
      </p:grpSp>
      <p:sp>
        <p:nvSpPr>
          <p:cNvPr id="30" name="文本框 149"/>
          <p:cNvSpPr>
            <a:spLocks noChangeArrowheads="1"/>
          </p:cNvSpPr>
          <p:nvPr/>
        </p:nvSpPr>
        <p:spPr bwMode="auto">
          <a:xfrm>
            <a:off x="3452813" y="4068763"/>
            <a:ext cx="234711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</a:rPr>
              <a:t>xǐhuɑn</a:t>
            </a:r>
            <a:r>
              <a:rPr lang="en-US" altLang="zh-CN" sz="2800" b="1" dirty="0">
                <a:latin typeface="GB Pinyinok-D" pitchFamily="2" charset="-122"/>
                <a:ea typeface="GB Pinyinok-D" pitchFamily="2" charset="-122"/>
              </a:rPr>
              <a:t>, </a:t>
            </a:r>
            <a:r>
              <a:rPr lang="en-US" altLang="zh-CN" sz="2800" b="1" dirty="0">
                <a:solidFill>
                  <a:srgbClr val="92D050"/>
                </a:solidFill>
                <a:latin typeface="GB Pinyinok-D" pitchFamily="2" charset="-122"/>
                <a:ea typeface="GB Pinyinok-D" pitchFamily="2" charset="-122"/>
              </a:rPr>
              <a:t>to like</a:t>
            </a:r>
            <a:endParaRPr lang="en-US" altLang="zh-CN" sz="2800" b="1" dirty="0">
              <a:solidFill>
                <a:srgbClr val="92D05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9" name="组合 7"/>
          <p:cNvGrpSpPr>
            <a:grpSpLocks/>
          </p:cNvGrpSpPr>
          <p:nvPr/>
        </p:nvGrpSpPr>
        <p:grpSpPr bwMode="auto">
          <a:xfrm>
            <a:off x="1992313" y="4064000"/>
            <a:ext cx="1338262" cy="528638"/>
            <a:chOff x="683984" y="5619216"/>
            <a:chExt cx="1338943" cy="532824"/>
          </a:xfrm>
        </p:grpSpPr>
        <p:sp>
          <p:nvSpPr>
            <p:cNvPr id="69662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63" name="文本框 110"/>
            <p:cNvSpPr>
              <a:spLocks noChangeArrowheads="1"/>
            </p:cNvSpPr>
            <p:nvPr/>
          </p:nvSpPr>
          <p:spPr bwMode="auto">
            <a:xfrm>
              <a:off x="868052" y="5622657"/>
              <a:ext cx="903911" cy="5293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喜欢</a:t>
              </a:r>
            </a:p>
          </p:txBody>
        </p:sp>
      </p:grpSp>
      <p:sp>
        <p:nvSpPr>
          <p:cNvPr id="39" name="文本框 149"/>
          <p:cNvSpPr>
            <a:spLocks noChangeArrowheads="1"/>
          </p:cNvSpPr>
          <p:nvPr/>
        </p:nvSpPr>
        <p:spPr bwMode="auto">
          <a:xfrm>
            <a:off x="8797925" y="4089400"/>
            <a:ext cx="219002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</a:rPr>
              <a:t>ɡěi</a:t>
            </a:r>
            <a:r>
              <a:rPr lang="en-US" altLang="zh-CN" sz="2800" b="1" dirty="0">
                <a:latin typeface="GB Pinyinok-D" pitchFamily="2" charset="-122"/>
                <a:ea typeface="GB Pinyinok-D" pitchFamily="2" charset="-122"/>
              </a:rPr>
              <a:t>, </a:t>
            </a:r>
            <a:r>
              <a:rPr lang="en-US" altLang="zh-CN" sz="2800" b="1" dirty="0">
                <a:solidFill>
                  <a:srgbClr val="92D050"/>
                </a:solidFill>
                <a:latin typeface="GB Pinyinok-D" pitchFamily="2" charset="-122"/>
                <a:ea typeface="GB Pinyinok-D" pitchFamily="2" charset="-122"/>
              </a:rPr>
              <a:t>to</a:t>
            </a:r>
            <a:r>
              <a:rPr lang="en-US" altLang="zh-CN" sz="2800" b="1" dirty="0">
                <a:solidFill>
                  <a:srgbClr val="92D050"/>
                </a:solidFill>
                <a:latin typeface="Times New Roman" panose="02020603050405020304" pitchFamily="18" charset="0"/>
                <a:ea typeface="GB Pinyinok-D" pitchFamily="2" charset="-122"/>
                <a:cs typeface="Times New Roman" panose="02020603050405020304" pitchFamily="18" charset="0"/>
              </a:rPr>
              <a:t>( give)</a:t>
            </a:r>
            <a:r>
              <a:rPr lang="en-US" altLang="zh-CN" sz="2800" b="1" dirty="0">
                <a:latin typeface="GB Pinyinok-D" pitchFamily="2" charset="-122"/>
                <a:ea typeface="GB Pinyinok-D" pitchFamily="2" charset="-122"/>
              </a:rPr>
              <a:t> </a:t>
            </a:r>
            <a:endParaRPr lang="en-US" altLang="zh-CN" sz="2800" b="1" dirty="0"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0" name="组合 44"/>
          <p:cNvGrpSpPr>
            <a:grpSpLocks/>
          </p:cNvGrpSpPr>
          <p:nvPr/>
        </p:nvGrpSpPr>
        <p:grpSpPr bwMode="auto">
          <a:xfrm>
            <a:off x="7310438" y="4084638"/>
            <a:ext cx="1338262" cy="544512"/>
            <a:chOff x="683984" y="5619216"/>
            <a:chExt cx="1338943" cy="547550"/>
          </a:xfrm>
        </p:grpSpPr>
        <p:sp>
          <p:nvSpPr>
            <p:cNvPr id="69660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61" name="文本框 110"/>
            <p:cNvSpPr>
              <a:spLocks noChangeArrowheads="1"/>
            </p:cNvSpPr>
            <p:nvPr/>
          </p:nvSpPr>
          <p:spPr bwMode="auto">
            <a:xfrm>
              <a:off x="922035" y="5638443"/>
              <a:ext cx="722681" cy="52832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*给</a:t>
              </a:r>
            </a:p>
          </p:txBody>
        </p:sp>
      </p:grpSp>
      <p:grpSp>
        <p:nvGrpSpPr>
          <p:cNvPr id="11" name="组合 7"/>
          <p:cNvGrpSpPr>
            <a:grpSpLocks/>
          </p:cNvGrpSpPr>
          <p:nvPr/>
        </p:nvGrpSpPr>
        <p:grpSpPr bwMode="auto">
          <a:xfrm>
            <a:off x="2008188" y="4946650"/>
            <a:ext cx="1455737" cy="530225"/>
            <a:chOff x="683984" y="5619216"/>
            <a:chExt cx="1338943" cy="529187"/>
          </a:xfrm>
        </p:grpSpPr>
        <p:sp>
          <p:nvSpPr>
            <p:cNvPr id="69658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59" name="文本框 110"/>
            <p:cNvSpPr>
              <a:spLocks noChangeArrowheads="1"/>
            </p:cNvSpPr>
            <p:nvPr/>
          </p:nvSpPr>
          <p:spPr bwMode="auto">
            <a:xfrm>
              <a:off x="756584" y="5622652"/>
              <a:ext cx="1264771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打电话</a:t>
              </a:r>
            </a:p>
          </p:txBody>
        </p:sp>
      </p:grpSp>
      <p:sp>
        <p:nvSpPr>
          <p:cNvPr id="55" name="文本框 149"/>
          <p:cNvSpPr>
            <a:spLocks noChangeArrowheads="1"/>
          </p:cNvSpPr>
          <p:nvPr/>
        </p:nvSpPr>
        <p:spPr bwMode="auto">
          <a:xfrm>
            <a:off x="3452813" y="4937125"/>
            <a:ext cx="3430747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</a:rPr>
              <a:t>dǎ</a:t>
            </a:r>
            <a:r>
              <a:rPr lang="en-US" altLang="zh-CN" sz="2800" dirty="0"/>
              <a:t> </a:t>
            </a:r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</a:rPr>
              <a:t>diànhuà</a:t>
            </a:r>
            <a:endParaRPr lang="en-US" altLang="zh-CN" sz="2800" b="1" dirty="0">
              <a:latin typeface="GB Pinyinok-D" pitchFamily="2" charset="-122"/>
              <a:ea typeface="GB Pinyinok-D" pitchFamily="2" charset="-122"/>
            </a:endParaRPr>
          </a:p>
          <a:p>
            <a:r>
              <a:rPr lang="en-US" altLang="zh-CN" sz="2800" b="1" dirty="0">
                <a:solidFill>
                  <a:srgbClr val="92D05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to make a phone call</a:t>
            </a:r>
          </a:p>
        </p:txBody>
      </p:sp>
      <p:sp>
        <p:nvSpPr>
          <p:cNvPr id="71" name="文本框 149"/>
          <p:cNvSpPr>
            <a:spLocks noChangeArrowheads="1"/>
          </p:cNvSpPr>
          <p:nvPr/>
        </p:nvSpPr>
        <p:spPr bwMode="auto">
          <a:xfrm>
            <a:off x="8648700" y="4937125"/>
            <a:ext cx="3608680" cy="13849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latin typeface="GB Pinyinok-D" pitchFamily="2" charset="-122"/>
                <a:ea typeface="GB Pinyinok-D" pitchFamily="2" charset="-122"/>
              </a:rPr>
              <a:t>bɑ</a:t>
            </a:r>
            <a:endParaRPr lang="en-US" altLang="zh-CN" sz="2800" b="1" dirty="0">
              <a:latin typeface="GB Pinyinok-D" pitchFamily="2" charset="-122"/>
              <a:ea typeface="GB Pinyinok-D" pitchFamily="2" charset="-122"/>
            </a:endParaRPr>
          </a:p>
          <a:p>
            <a:r>
              <a:rPr lang="en-US" altLang="zh-CN" sz="2800" b="1" dirty="0" err="1">
                <a:solidFill>
                  <a:srgbClr val="92D05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paricle</a:t>
            </a:r>
            <a:r>
              <a:rPr lang="en-US" altLang="zh-CN" sz="2800" b="1" dirty="0">
                <a:solidFill>
                  <a:srgbClr val="92D05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 to indicate </a:t>
            </a:r>
          </a:p>
          <a:p>
            <a:r>
              <a:rPr lang="en-US" altLang="zh-CN" sz="2800" b="1" dirty="0">
                <a:solidFill>
                  <a:srgbClr val="92D05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suggestion, request…</a:t>
            </a:r>
          </a:p>
        </p:txBody>
      </p:sp>
      <p:grpSp>
        <p:nvGrpSpPr>
          <p:cNvPr id="12" name="组合 44"/>
          <p:cNvGrpSpPr>
            <a:grpSpLocks/>
          </p:cNvGrpSpPr>
          <p:nvPr/>
        </p:nvGrpSpPr>
        <p:grpSpPr bwMode="auto">
          <a:xfrm>
            <a:off x="7305675" y="4946650"/>
            <a:ext cx="1338263" cy="544513"/>
            <a:chOff x="683984" y="5619216"/>
            <a:chExt cx="1338943" cy="547549"/>
          </a:xfrm>
        </p:grpSpPr>
        <p:sp>
          <p:nvSpPr>
            <p:cNvPr id="69656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57" name="文本框 110"/>
            <p:cNvSpPr>
              <a:spLocks noChangeArrowheads="1"/>
            </p:cNvSpPr>
            <p:nvPr/>
          </p:nvSpPr>
          <p:spPr bwMode="auto">
            <a:xfrm>
              <a:off x="969357" y="5638443"/>
              <a:ext cx="722682" cy="52832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*吧</a:t>
              </a:r>
            </a:p>
          </p:txBody>
        </p:sp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53" presetClass="exit" presetSubtype="54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6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8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9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2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3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5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6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9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0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2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3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6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7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3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4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6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7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0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1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7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8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1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4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5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8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1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2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4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5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8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9" dur="5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5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1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2" dur="5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5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41" grpId="0" bldLvl="0" autoUpdateAnimBg="0"/>
      <p:bldP spid="5141" grpId="1" bldLvl="0" autoUpdateAnimBg="0"/>
      <p:bldP spid="5141" grpId="2" bldLvl="0" autoUpdateAnimBg="0"/>
      <p:bldP spid="5141" grpId="3" bldLvl="0" autoUpdateAnimBg="0"/>
      <p:bldP spid="5141" grpId="4" bldLvl="0" autoUpdateAnimBg="0"/>
      <p:bldP spid="5148" grpId="0" bldLvl="0" autoUpdateAnimBg="0"/>
      <p:bldP spid="5148" grpId="1" bldLvl="0" autoUpdateAnimBg="0"/>
      <p:bldP spid="5148" grpId="2" bldLvl="0" autoUpdateAnimBg="0"/>
      <p:bldP spid="5148" grpId="3" bldLvl="0" autoUpdateAnimBg="0"/>
      <p:bldP spid="5148" grpId="4" bldLvl="0" autoUpdateAnimBg="0"/>
      <p:bldP spid="5149" grpId="0" bldLvl="0" autoUpdateAnimBg="0"/>
      <p:bldP spid="5149" grpId="1" bldLvl="0" autoUpdateAnimBg="0"/>
      <p:bldP spid="5149" grpId="2" bldLvl="0" autoUpdateAnimBg="0"/>
      <p:bldP spid="5149" grpId="3" bldLvl="0" autoUpdateAnimBg="0"/>
      <p:bldP spid="5149" grpId="4" bldLvl="0" autoUpdateAnimBg="0"/>
      <p:bldP spid="36" grpId="0" bldLvl="0" autoUpdateAnimBg="0"/>
      <p:bldP spid="36" grpId="1" bldLvl="0" autoUpdateAnimBg="0"/>
      <p:bldP spid="36" grpId="2" bldLvl="0" autoUpdateAnimBg="0"/>
      <p:bldP spid="36" grpId="3" bldLvl="0" autoUpdateAnimBg="0"/>
      <p:bldP spid="36" grpId="4" bldLvl="0" autoUpdateAnimBg="0"/>
      <p:bldP spid="37" grpId="0" bldLvl="0" autoUpdateAnimBg="0"/>
      <p:bldP spid="37" grpId="1" bldLvl="0" autoUpdateAnimBg="0"/>
      <p:bldP spid="37" grpId="2" bldLvl="0" autoUpdateAnimBg="0"/>
      <p:bldP spid="37" grpId="3" bldLvl="0" autoUpdateAnimBg="0"/>
      <p:bldP spid="37" grpId="4" bldLvl="0" autoUpdateAnimBg="0"/>
      <p:bldP spid="38" grpId="0" bldLvl="0" autoUpdateAnimBg="0"/>
      <p:bldP spid="38" grpId="1" bldLvl="0" autoUpdateAnimBg="0"/>
      <p:bldP spid="38" grpId="2" bldLvl="0" autoUpdateAnimBg="0"/>
      <p:bldP spid="38" grpId="3" bldLvl="0" autoUpdateAnimBg="0"/>
      <p:bldP spid="38" grpId="4" bldLvl="0" autoUpdateAnimBg="0"/>
      <p:bldP spid="30" grpId="0" bldLvl="0" autoUpdateAnimBg="0"/>
      <p:bldP spid="30" grpId="1" bldLvl="0" autoUpdateAnimBg="0"/>
      <p:bldP spid="30" grpId="2" bldLvl="0" autoUpdateAnimBg="0"/>
      <p:bldP spid="30" grpId="3" bldLvl="0" autoUpdateAnimBg="0"/>
      <p:bldP spid="30" grpId="4" bldLvl="0" autoUpdateAnimBg="0"/>
      <p:bldP spid="39" grpId="0" bldLvl="0" autoUpdateAnimBg="0"/>
      <p:bldP spid="39" grpId="1" bldLvl="0" autoUpdateAnimBg="0"/>
      <p:bldP spid="39" grpId="2" bldLvl="0" autoUpdateAnimBg="0"/>
      <p:bldP spid="39" grpId="3" bldLvl="0" autoUpdateAnimBg="0"/>
      <p:bldP spid="39" grpId="4" bldLvl="0" autoUpdateAnimBg="0"/>
      <p:bldP spid="55" grpId="0" bldLvl="0" autoUpdateAnimBg="0"/>
      <p:bldP spid="55" grpId="1" bldLvl="0" autoUpdateAnimBg="0"/>
      <p:bldP spid="55" grpId="2" bldLvl="0" autoUpdateAnimBg="0"/>
      <p:bldP spid="55" grpId="3" bldLvl="0" autoUpdateAnimBg="0"/>
      <p:bldP spid="71" grpId="0" bldLvl="0" autoUpdateAnimBg="0"/>
      <p:bldP spid="71" grpId="1" bldLvl="0" autoUpdateAnimBg="0"/>
      <p:bldP spid="71" grpId="2" bldLvl="0" autoUpdateAnimBg="0"/>
      <p:bldP spid="71" grpId="3" bldLvl="0" autoUpdateAnimBg="0"/>
      <p:bldP spid="71" grpId="4" bldLvl="0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圆角矩形 32"/>
          <p:cNvSpPr>
            <a:spLocks noChangeArrowheads="1"/>
          </p:cNvSpPr>
          <p:nvPr/>
        </p:nvSpPr>
        <p:spPr bwMode="auto">
          <a:xfrm>
            <a:off x="973138" y="1010940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46" name="AutoShape 25"/>
          <p:cNvSpPr>
            <a:spLocks noChangeArrowheads="1"/>
          </p:cNvSpPr>
          <p:nvPr/>
        </p:nvSpPr>
        <p:spPr bwMode="auto">
          <a:xfrm>
            <a:off x="2516188" y="1029990"/>
            <a:ext cx="6192837" cy="511175"/>
          </a:xfrm>
          <a:prstGeom prst="wedgeRoundRectCallout">
            <a:avLst>
              <a:gd name="adj1" fmla="val -52898"/>
              <a:gd name="adj2" fmla="val -3199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0660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0661" name="文本框 88"/>
          <p:cNvSpPr>
            <a:spLocks noChangeArrowheads="1"/>
          </p:cNvSpPr>
          <p:nvPr/>
        </p:nvSpPr>
        <p:spPr bwMode="auto">
          <a:xfrm>
            <a:off x="1171575" y="101729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喂</a:t>
            </a:r>
          </a:p>
        </p:txBody>
      </p:sp>
      <p:grpSp>
        <p:nvGrpSpPr>
          <p:cNvPr id="70665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0" name="文本框 152"/>
          <p:cNvSpPr>
            <a:spLocks noChangeArrowheads="1"/>
          </p:cNvSpPr>
          <p:nvPr/>
        </p:nvSpPr>
        <p:spPr bwMode="auto">
          <a:xfrm>
            <a:off x="2663825" y="1050628"/>
            <a:ext cx="1415772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喂，你好</a:t>
            </a:r>
          </a:p>
        </p:txBody>
      </p:sp>
      <p:sp>
        <p:nvSpPr>
          <p:cNvPr id="22" name="文本框 152"/>
          <p:cNvSpPr>
            <a:spLocks noChangeArrowheads="1"/>
          </p:cNvSpPr>
          <p:nvPr/>
        </p:nvSpPr>
        <p:spPr bwMode="auto">
          <a:xfrm>
            <a:off x="4838700" y="1050628"/>
            <a:ext cx="1107996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喂小猫</a:t>
            </a:r>
          </a:p>
        </p:txBody>
      </p:sp>
      <p:sp>
        <p:nvSpPr>
          <p:cNvPr id="23" name="文本框 152"/>
          <p:cNvSpPr>
            <a:spLocks noChangeArrowheads="1"/>
          </p:cNvSpPr>
          <p:nvPr/>
        </p:nvSpPr>
        <p:spPr bwMode="auto">
          <a:xfrm>
            <a:off x="6961188" y="1049040"/>
            <a:ext cx="1107996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喂小狗</a:t>
            </a:r>
          </a:p>
        </p:txBody>
      </p:sp>
      <p:sp>
        <p:nvSpPr>
          <p:cNvPr id="18" name="圆角矩形 32">
            <a:extLst>
              <a:ext uri="{FF2B5EF4-FFF2-40B4-BE49-F238E27FC236}">
                <a16:creationId xmlns:a16="http://schemas.microsoft.com/office/drawing/2014/main" id="{A5FABBED-CA25-43CB-83AA-4713ADF4CD3A}"/>
              </a:ext>
            </a:extLst>
          </p:cNvPr>
          <p:cNvSpPr>
            <a:spLocks noChangeArrowheads="1"/>
          </p:cNvSpPr>
          <p:nvPr/>
        </p:nvSpPr>
        <p:spPr bwMode="auto">
          <a:xfrm>
            <a:off x="973138" y="2189253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19" name="AutoShape 25">
            <a:extLst>
              <a:ext uri="{FF2B5EF4-FFF2-40B4-BE49-F238E27FC236}">
                <a16:creationId xmlns:a16="http://schemas.microsoft.com/office/drawing/2014/main" id="{90EA2C76-259A-4402-8E98-C97A2B4614A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16188" y="2208303"/>
            <a:ext cx="6279027" cy="1839590"/>
          </a:xfrm>
          <a:prstGeom prst="wedgeRoundRectCallout">
            <a:avLst>
              <a:gd name="adj1" fmla="val -52898"/>
              <a:gd name="adj2" fmla="val -3199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21" name="文本框 88">
            <a:extLst>
              <a:ext uri="{FF2B5EF4-FFF2-40B4-BE49-F238E27FC236}">
                <a16:creationId xmlns:a16="http://schemas.microsoft.com/office/drawing/2014/main" id="{D85ED9C7-E889-4DB2-BE7A-278E39F738D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71575" y="2195603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也</a:t>
            </a:r>
          </a:p>
        </p:txBody>
      </p:sp>
      <p:sp>
        <p:nvSpPr>
          <p:cNvPr id="24" name="文本框 152">
            <a:extLst>
              <a:ext uri="{FF2B5EF4-FFF2-40B4-BE49-F238E27FC236}">
                <a16:creationId xmlns:a16="http://schemas.microsoft.com/office/drawing/2014/main" id="{2F1197DB-B0A3-464C-A1E8-4BE85940387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63825" y="2228941"/>
            <a:ext cx="2339102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你吃中国菜吗？</a:t>
            </a:r>
            <a:endParaRPr lang="en-US" altLang="zh-CN" sz="2400" b="1" dirty="0">
              <a:solidFill>
                <a:srgbClr val="FF0000"/>
              </a:solidFill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我吃中国菜。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  <a:p>
            <a:r>
              <a:rPr lang="zh-CN" altLang="en-US" sz="2400" b="1" dirty="0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他呢？</a:t>
            </a:r>
            <a:endParaRPr lang="en-US" altLang="zh-CN" sz="2400" b="1" dirty="0">
              <a:solidFill>
                <a:srgbClr val="FF0000"/>
              </a:solidFill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他也吃中国菜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  <a:p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A……,B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也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……</a:t>
            </a:r>
            <a:endParaRPr lang="zh-CN" altLang="en-US" sz="2400" b="1" dirty="0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  <p:sp>
        <p:nvSpPr>
          <p:cNvPr id="27" name="文本框 152">
            <a:extLst>
              <a:ext uri="{FF2B5EF4-FFF2-40B4-BE49-F238E27FC236}">
                <a16:creationId xmlns:a16="http://schemas.microsoft.com/office/drawing/2014/main" id="{AB983F1B-CA8E-47EA-B04A-BAEBB8B3D55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42665" y="2287742"/>
            <a:ext cx="2262158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英国菜       小猫</a:t>
            </a:r>
          </a:p>
        </p:txBody>
      </p:sp>
      <p:sp>
        <p:nvSpPr>
          <p:cNvPr id="28" name="圆角矩形 32">
            <a:extLst>
              <a:ext uri="{FF2B5EF4-FFF2-40B4-BE49-F238E27FC236}">
                <a16:creationId xmlns:a16="http://schemas.microsoft.com/office/drawing/2014/main" id="{B8563DEC-D033-4F14-94C7-17DADA365878}"/>
              </a:ext>
            </a:extLst>
          </p:cNvPr>
          <p:cNvSpPr>
            <a:spLocks noChangeArrowheads="1"/>
          </p:cNvSpPr>
          <p:nvPr/>
        </p:nvSpPr>
        <p:spPr bwMode="auto">
          <a:xfrm>
            <a:off x="973138" y="4543812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29" name="AutoShape 25">
            <a:extLst>
              <a:ext uri="{FF2B5EF4-FFF2-40B4-BE49-F238E27FC236}">
                <a16:creationId xmlns:a16="http://schemas.microsoft.com/office/drawing/2014/main" id="{544F535A-447F-4BCC-8640-F198C2EBEEB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16188" y="4562862"/>
            <a:ext cx="8791149" cy="511175"/>
          </a:xfrm>
          <a:prstGeom prst="wedgeRoundRectCallout">
            <a:avLst>
              <a:gd name="adj1" fmla="val -52898"/>
              <a:gd name="adj2" fmla="val -3199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30" name="文本框 88">
            <a:extLst>
              <a:ext uri="{FF2B5EF4-FFF2-40B4-BE49-F238E27FC236}">
                <a16:creationId xmlns:a16="http://schemas.microsoft.com/office/drawing/2014/main" id="{9F0F4ED5-A15D-403E-AE86-F81BE0872AD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71575" y="4550162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学习</a:t>
            </a:r>
          </a:p>
        </p:txBody>
      </p:sp>
      <p:sp>
        <p:nvSpPr>
          <p:cNvPr id="31" name="文本框 152">
            <a:extLst>
              <a:ext uri="{FF2B5EF4-FFF2-40B4-BE49-F238E27FC236}">
                <a16:creationId xmlns:a16="http://schemas.microsoft.com/office/drawing/2014/main" id="{D6F6C49F-DAE7-4838-AD89-9059D545927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63825" y="4583500"/>
            <a:ext cx="1723549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学习什么？</a:t>
            </a:r>
          </a:p>
        </p:txBody>
      </p:sp>
      <p:sp>
        <p:nvSpPr>
          <p:cNvPr id="32" name="文本框 152">
            <a:extLst>
              <a:ext uri="{FF2B5EF4-FFF2-40B4-BE49-F238E27FC236}">
                <a16:creationId xmlns:a16="http://schemas.microsoft.com/office/drawing/2014/main" id="{5D381E6D-0C45-4B4A-B927-2544C6BCE27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38700" y="4583500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学习汉语</a:t>
            </a:r>
          </a:p>
        </p:txBody>
      </p:sp>
      <p:sp>
        <p:nvSpPr>
          <p:cNvPr id="33" name="文本框 152">
            <a:extLst>
              <a:ext uri="{FF2B5EF4-FFF2-40B4-BE49-F238E27FC236}">
                <a16:creationId xmlns:a16="http://schemas.microsoft.com/office/drawing/2014/main" id="{100F4C99-D646-4865-8E16-3A37400DA644}"/>
              </a:ext>
            </a:extLst>
          </p:cNvPr>
          <p:cNvSpPr>
            <a:spLocks noChangeArrowheads="1"/>
          </p:cNvSpPr>
          <p:nvPr/>
        </p:nvSpPr>
        <p:spPr bwMode="auto">
          <a:xfrm>
            <a:off x="9224285" y="4613662"/>
            <a:ext cx="2031325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学习做英国菜</a:t>
            </a:r>
          </a:p>
        </p:txBody>
      </p:sp>
      <p:sp>
        <p:nvSpPr>
          <p:cNvPr id="34" name="文本框 152">
            <a:extLst>
              <a:ext uri="{FF2B5EF4-FFF2-40B4-BE49-F238E27FC236}">
                <a16:creationId xmlns:a16="http://schemas.microsoft.com/office/drawing/2014/main" id="{BCD28A8D-0A1E-4C73-B327-7A94A138820E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96603" y="4613662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学习做饭</a:t>
            </a:r>
          </a:p>
        </p:txBody>
      </p:sp>
      <p:sp>
        <p:nvSpPr>
          <p:cNvPr id="35" name="圆角矩形 32">
            <a:extLst>
              <a:ext uri="{FF2B5EF4-FFF2-40B4-BE49-F238E27FC236}">
                <a16:creationId xmlns:a16="http://schemas.microsoft.com/office/drawing/2014/main" id="{9EF4DB3A-59E5-4DA4-9918-E455A385A36A}"/>
              </a:ext>
            </a:extLst>
          </p:cNvPr>
          <p:cNvSpPr>
            <a:spLocks noChangeArrowheads="1"/>
          </p:cNvSpPr>
          <p:nvPr/>
        </p:nvSpPr>
        <p:spPr bwMode="auto">
          <a:xfrm>
            <a:off x="997879" y="5533947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36" name="AutoShape 25">
            <a:extLst>
              <a:ext uri="{FF2B5EF4-FFF2-40B4-BE49-F238E27FC236}">
                <a16:creationId xmlns:a16="http://schemas.microsoft.com/office/drawing/2014/main" id="{C286F77D-E401-455C-BBD8-21BF47BEBF3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19815" y="5463974"/>
            <a:ext cx="6192838" cy="941387"/>
          </a:xfrm>
          <a:prstGeom prst="wedgeRoundRectCallout">
            <a:avLst>
              <a:gd name="adj1" fmla="val -52898"/>
              <a:gd name="adj2" fmla="val -3199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37" name="文本框 88">
            <a:extLst>
              <a:ext uri="{FF2B5EF4-FFF2-40B4-BE49-F238E27FC236}">
                <a16:creationId xmlns:a16="http://schemas.microsoft.com/office/drawing/2014/main" id="{CCE1185A-71C0-4148-8951-C250FBE5DC8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77266" y="5524422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上午</a:t>
            </a:r>
          </a:p>
        </p:txBody>
      </p:sp>
      <p:sp>
        <p:nvSpPr>
          <p:cNvPr id="38" name="文本框 152">
            <a:extLst>
              <a:ext uri="{FF2B5EF4-FFF2-40B4-BE49-F238E27FC236}">
                <a16:creationId xmlns:a16="http://schemas.microsoft.com/office/drawing/2014/main" id="{85110CF4-A651-4B55-8AE5-CDD5A2EA226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91741" y="5522835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今天上午</a:t>
            </a:r>
          </a:p>
        </p:txBody>
      </p:sp>
      <p:sp>
        <p:nvSpPr>
          <p:cNvPr id="39" name="文本框 152">
            <a:extLst>
              <a:ext uri="{FF2B5EF4-FFF2-40B4-BE49-F238E27FC236}">
                <a16:creationId xmlns:a16="http://schemas.microsoft.com/office/drawing/2014/main" id="{2DB86F40-9EA4-4D43-AD69-C16A7DA76C9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2491" y="5491085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昨天上午</a:t>
            </a:r>
          </a:p>
        </p:txBody>
      </p:sp>
      <p:sp>
        <p:nvSpPr>
          <p:cNvPr id="40" name="文本框 152">
            <a:extLst>
              <a:ext uri="{FF2B5EF4-FFF2-40B4-BE49-F238E27FC236}">
                <a16:creationId xmlns:a16="http://schemas.microsoft.com/office/drawing/2014/main" id="{06A5D91F-3E40-4AAB-9FE8-4FC387624FF7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04979" y="5505372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明天上午</a:t>
            </a:r>
          </a:p>
        </p:txBody>
      </p:sp>
      <p:sp>
        <p:nvSpPr>
          <p:cNvPr id="41" name="文本框 152">
            <a:extLst>
              <a:ext uri="{FF2B5EF4-FFF2-40B4-BE49-F238E27FC236}">
                <a16:creationId xmlns:a16="http://schemas.microsoft.com/office/drawing/2014/main" id="{9204DAB9-5702-4C08-9802-B126CC622F7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31466" y="5987972"/>
            <a:ext cx="8001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下午</a:t>
            </a:r>
          </a:p>
        </p:txBody>
      </p:sp>
      <p:sp>
        <p:nvSpPr>
          <p:cNvPr id="42" name="文本框 152">
            <a:extLst>
              <a:ext uri="{FF2B5EF4-FFF2-40B4-BE49-F238E27FC236}">
                <a16:creationId xmlns:a16="http://schemas.microsoft.com/office/drawing/2014/main" id="{B489FB26-BA1C-46F0-9382-94F2B0D3319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158591" y="5997497"/>
            <a:ext cx="8001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中午</a:t>
            </a:r>
          </a:p>
        </p:txBody>
      </p:sp>
      <p:cxnSp>
        <p:nvCxnSpPr>
          <p:cNvPr id="45" name="直接箭头连接符 44">
            <a:extLst>
              <a:ext uri="{FF2B5EF4-FFF2-40B4-BE49-F238E27FC236}">
                <a16:creationId xmlns:a16="http://schemas.microsoft.com/office/drawing/2014/main" id="{FFFD6F4F-6B7A-4457-A132-5ACB6CF36317}"/>
              </a:ext>
            </a:extLst>
          </p:cNvPr>
          <p:cNvCxnSpPr/>
          <p:nvPr/>
        </p:nvCxnSpPr>
        <p:spPr bwMode="auto">
          <a:xfrm>
            <a:off x="2745716" y="6221335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直接箭头连接符 46">
            <a:extLst>
              <a:ext uri="{FF2B5EF4-FFF2-40B4-BE49-F238E27FC236}">
                <a16:creationId xmlns:a16="http://schemas.microsoft.com/office/drawing/2014/main" id="{05FD085F-9BC6-4A1D-9DD8-64A7F170CB0B}"/>
              </a:ext>
            </a:extLst>
          </p:cNvPr>
          <p:cNvCxnSpPr/>
          <p:nvPr/>
        </p:nvCxnSpPr>
        <p:spPr bwMode="auto">
          <a:xfrm>
            <a:off x="3818866" y="6221335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直接箭头连接符 47">
            <a:extLst>
              <a:ext uri="{FF2B5EF4-FFF2-40B4-BE49-F238E27FC236}">
                <a16:creationId xmlns:a16="http://schemas.microsoft.com/office/drawing/2014/main" id="{5CC3FEB8-B5F9-4E72-A36F-176C04F0E020}"/>
              </a:ext>
            </a:extLst>
          </p:cNvPr>
          <p:cNvCxnSpPr/>
          <p:nvPr/>
        </p:nvCxnSpPr>
        <p:spPr bwMode="auto">
          <a:xfrm>
            <a:off x="4896003" y="6227684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文本框 152">
            <a:extLst>
              <a:ext uri="{FF2B5EF4-FFF2-40B4-BE49-F238E27FC236}">
                <a16:creationId xmlns:a16="http://schemas.microsoft.com/office/drawing/2014/main" id="{66ADF8AC-8D2B-4B17-92D4-6999AF682DEA}"/>
              </a:ext>
            </a:extLst>
          </p:cNvPr>
          <p:cNvSpPr>
            <a:spLocks noChangeArrowheads="1"/>
          </p:cNvSpPr>
          <p:nvPr/>
        </p:nvSpPr>
        <p:spPr bwMode="auto">
          <a:xfrm>
            <a:off x="9207627" y="5967335"/>
            <a:ext cx="2601514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晚上</a:t>
            </a:r>
            <a:r>
              <a:rPr lang="en-US" altLang="zh-CN" sz="2400" dirty="0" err="1"/>
              <a:t>wǎnshang</a:t>
            </a:r>
            <a:endParaRPr lang="zh-CN" altLang="en-US" sz="2400" b="1" dirty="0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  <p:sp>
        <p:nvSpPr>
          <p:cNvPr id="50" name="文本框 152">
            <a:extLst>
              <a:ext uri="{FF2B5EF4-FFF2-40B4-BE49-F238E27FC236}">
                <a16:creationId xmlns:a16="http://schemas.microsoft.com/office/drawing/2014/main" id="{2DC1C5D0-7767-4E51-978D-1DE497BAE12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65129" y="5943696"/>
            <a:ext cx="2222083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早上</a:t>
            </a:r>
            <a:r>
              <a:rPr lang="en-US" altLang="zh-CN" sz="2400" dirty="0" err="1"/>
              <a:t>zǎoshang</a:t>
            </a:r>
            <a:endParaRPr lang="zh-CN" altLang="en-US" sz="2400" b="1" dirty="0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5325815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 animBg="1"/>
      <p:bldP spid="46" grpId="1" animBg="1"/>
      <p:bldP spid="20" grpId="0"/>
      <p:bldP spid="22" grpId="0"/>
      <p:bldP spid="23" grpId="0"/>
      <p:bldP spid="19" grpId="0" animBg="1"/>
      <p:bldP spid="19" grpId="1" animBg="1"/>
      <p:bldP spid="24" grpId="0"/>
      <p:bldP spid="27" grpId="0"/>
      <p:bldP spid="29" grpId="0" animBg="1"/>
      <p:bldP spid="29" grpId="1" animBg="1"/>
      <p:bldP spid="31" grpId="0"/>
      <p:bldP spid="32" grpId="0"/>
      <p:bldP spid="33" grpId="0"/>
      <p:bldP spid="34" grpId="0"/>
      <p:bldP spid="36" grpId="0" animBg="1"/>
      <p:bldP spid="36" grpId="1" animBg="1"/>
      <p:bldP spid="38" grpId="0"/>
      <p:bldP spid="39" grpId="0"/>
      <p:bldP spid="40" grpId="0"/>
      <p:bldP spid="4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0660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70665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" name="圆角矩形 32">
            <a:extLst>
              <a:ext uri="{FF2B5EF4-FFF2-40B4-BE49-F238E27FC236}">
                <a16:creationId xmlns:a16="http://schemas.microsoft.com/office/drawing/2014/main" id="{4DC05A16-5182-4C6B-A84E-4AE7EAF615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3588" y="1089335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19" name="AutoShape 25">
            <a:extLst>
              <a:ext uri="{FF2B5EF4-FFF2-40B4-BE49-F238E27FC236}">
                <a16:creationId xmlns:a16="http://schemas.microsoft.com/office/drawing/2014/main" id="{C2D976FF-174A-40EC-8A24-D84838F4E3C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71713" y="1125848"/>
            <a:ext cx="6192837" cy="606425"/>
          </a:xfrm>
          <a:prstGeom prst="wedgeRoundRectCallout">
            <a:avLst>
              <a:gd name="adj1" fmla="val -52898"/>
              <a:gd name="adj2" fmla="val -3199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21" name="文本框 107">
            <a:extLst>
              <a:ext uri="{FF2B5EF4-FFF2-40B4-BE49-F238E27FC236}">
                <a16:creationId xmlns:a16="http://schemas.microsoft.com/office/drawing/2014/main" id="{501A5EA4-7DBA-489F-B3BF-B255FE255B97}"/>
              </a:ext>
            </a:extLst>
          </p:cNvPr>
          <p:cNvSpPr>
            <a:spLocks noChangeArrowheads="1"/>
          </p:cNvSpPr>
          <p:nvPr/>
        </p:nvSpPr>
        <p:spPr bwMode="auto">
          <a:xfrm>
            <a:off x="957263" y="1079810"/>
            <a:ext cx="903287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睡觉</a:t>
            </a:r>
          </a:p>
        </p:txBody>
      </p:sp>
      <p:sp>
        <p:nvSpPr>
          <p:cNvPr id="24" name="文本框 152">
            <a:extLst>
              <a:ext uri="{FF2B5EF4-FFF2-40B4-BE49-F238E27FC236}">
                <a16:creationId xmlns:a16="http://schemas.microsoft.com/office/drawing/2014/main" id="{D227E415-1CE6-46CB-A0F2-F4FC925776C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05075" y="1200460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在家睡觉</a:t>
            </a:r>
          </a:p>
        </p:txBody>
      </p:sp>
      <p:sp>
        <p:nvSpPr>
          <p:cNvPr id="25" name="文本框 152">
            <a:extLst>
              <a:ext uri="{FF2B5EF4-FFF2-40B4-BE49-F238E27FC236}">
                <a16:creationId xmlns:a16="http://schemas.microsoft.com/office/drawing/2014/main" id="{5DF55342-76FA-4C72-BBEC-3719CA9F56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79950" y="1184585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几点睡觉</a:t>
            </a:r>
          </a:p>
        </p:txBody>
      </p:sp>
      <p:sp>
        <p:nvSpPr>
          <p:cNvPr id="26" name="文本框 152">
            <a:extLst>
              <a:ext uri="{FF2B5EF4-FFF2-40B4-BE49-F238E27FC236}">
                <a16:creationId xmlns:a16="http://schemas.microsoft.com/office/drawing/2014/main" id="{BF333F98-FD8F-458C-B9BC-93B9D9226DA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02438" y="118299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十点睡觉</a:t>
            </a:r>
          </a:p>
        </p:txBody>
      </p:sp>
      <p:sp>
        <p:nvSpPr>
          <p:cNvPr id="27" name="圆角矩形 32">
            <a:extLst>
              <a:ext uri="{FF2B5EF4-FFF2-40B4-BE49-F238E27FC236}">
                <a16:creationId xmlns:a16="http://schemas.microsoft.com/office/drawing/2014/main" id="{9BD32975-061D-4C63-BB72-77B74930FCBC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7845" y="2477933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28" name="AutoShape 25">
            <a:extLst>
              <a:ext uri="{FF2B5EF4-FFF2-40B4-BE49-F238E27FC236}">
                <a16:creationId xmlns:a16="http://schemas.microsoft.com/office/drawing/2014/main" id="{06369FC0-18E6-465B-A21D-1FC9A418C59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82645" y="2433483"/>
            <a:ext cx="4360862" cy="996950"/>
          </a:xfrm>
          <a:prstGeom prst="wedgeRoundRectCallout">
            <a:avLst>
              <a:gd name="adj1" fmla="val -52898"/>
              <a:gd name="adj2" fmla="val -3199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29" name="文本框 107">
            <a:extLst>
              <a:ext uri="{FF2B5EF4-FFF2-40B4-BE49-F238E27FC236}">
                <a16:creationId xmlns:a16="http://schemas.microsoft.com/office/drawing/2014/main" id="{6A46DFC6-334A-4CD2-9417-1A7E7C2D0409}"/>
              </a:ext>
            </a:extLst>
          </p:cNvPr>
          <p:cNvSpPr>
            <a:spLocks noChangeArrowheads="1"/>
          </p:cNvSpPr>
          <p:nvPr/>
        </p:nvSpPr>
        <p:spPr bwMode="auto">
          <a:xfrm>
            <a:off x="955482" y="2484283"/>
            <a:ext cx="903288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电视</a:t>
            </a:r>
          </a:p>
        </p:txBody>
      </p:sp>
      <p:sp>
        <p:nvSpPr>
          <p:cNvPr id="30" name="文本框 152">
            <a:extLst>
              <a:ext uri="{FF2B5EF4-FFF2-40B4-BE49-F238E27FC236}">
                <a16:creationId xmlns:a16="http://schemas.microsoft.com/office/drawing/2014/main" id="{594E27EE-7195-47B7-82D8-823831C44F3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36632" y="246523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看电视</a:t>
            </a:r>
          </a:p>
        </p:txBody>
      </p:sp>
      <p:sp>
        <p:nvSpPr>
          <p:cNvPr id="31" name="文本框 152">
            <a:extLst>
              <a:ext uri="{FF2B5EF4-FFF2-40B4-BE49-F238E27FC236}">
                <a16:creationId xmlns:a16="http://schemas.microsoft.com/office/drawing/2014/main" id="{F33AF25E-D7DC-4E92-8292-2721A6533A1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11507" y="2455708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在家看电视</a:t>
            </a:r>
          </a:p>
        </p:txBody>
      </p:sp>
      <p:sp>
        <p:nvSpPr>
          <p:cNvPr id="32" name="文本框 152">
            <a:extLst>
              <a:ext uri="{FF2B5EF4-FFF2-40B4-BE49-F238E27FC236}">
                <a16:creationId xmlns:a16="http://schemas.microsoft.com/office/drawing/2014/main" id="{9D4B8099-05C7-4E11-975F-2D58567EA2C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82707" y="2943070"/>
            <a:ext cx="8016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电影</a:t>
            </a:r>
          </a:p>
        </p:txBody>
      </p:sp>
      <p:sp>
        <p:nvSpPr>
          <p:cNvPr id="33" name="文本框 152">
            <a:extLst>
              <a:ext uri="{FF2B5EF4-FFF2-40B4-BE49-F238E27FC236}">
                <a16:creationId xmlns:a16="http://schemas.microsoft.com/office/drawing/2014/main" id="{D7EFF513-56AD-48B6-B108-7714EEA0D08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63795" y="2954183"/>
            <a:ext cx="8001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电话</a:t>
            </a:r>
          </a:p>
        </p:txBody>
      </p:sp>
      <p:sp>
        <p:nvSpPr>
          <p:cNvPr id="34" name="文本框 152">
            <a:extLst>
              <a:ext uri="{FF2B5EF4-FFF2-40B4-BE49-F238E27FC236}">
                <a16:creationId xmlns:a16="http://schemas.microsoft.com/office/drawing/2014/main" id="{83706AD0-1D1C-4E92-8641-113BB23F69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44882" y="2955770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电脑</a:t>
            </a:r>
          </a:p>
        </p:txBody>
      </p:sp>
      <p:cxnSp>
        <p:nvCxnSpPr>
          <p:cNvPr id="35" name="直接箭头连接符 34">
            <a:extLst>
              <a:ext uri="{FF2B5EF4-FFF2-40B4-BE49-F238E27FC236}">
                <a16:creationId xmlns:a16="http://schemas.microsoft.com/office/drawing/2014/main" id="{E51D2277-EB0D-4838-AB2A-9D153A15451B}"/>
              </a:ext>
            </a:extLst>
          </p:cNvPr>
          <p:cNvCxnSpPr/>
          <p:nvPr/>
        </p:nvCxnSpPr>
        <p:spPr bwMode="auto">
          <a:xfrm>
            <a:off x="2641407" y="3187545"/>
            <a:ext cx="333375" cy="1588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接箭头连接符 35">
            <a:extLst>
              <a:ext uri="{FF2B5EF4-FFF2-40B4-BE49-F238E27FC236}">
                <a16:creationId xmlns:a16="http://schemas.microsoft.com/office/drawing/2014/main" id="{CAB7C1C3-76C2-4F9B-BEE5-B0C67819C028}"/>
              </a:ext>
            </a:extLst>
          </p:cNvPr>
          <p:cNvCxnSpPr/>
          <p:nvPr/>
        </p:nvCxnSpPr>
        <p:spPr bwMode="auto">
          <a:xfrm>
            <a:off x="3682807" y="3187545"/>
            <a:ext cx="333375" cy="1588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直接箭头连接符 36">
            <a:extLst>
              <a:ext uri="{FF2B5EF4-FFF2-40B4-BE49-F238E27FC236}">
                <a16:creationId xmlns:a16="http://schemas.microsoft.com/office/drawing/2014/main" id="{EB02BFE0-5F02-42BD-8D9A-54D04DAE3693}"/>
              </a:ext>
            </a:extLst>
          </p:cNvPr>
          <p:cNvCxnSpPr/>
          <p:nvPr/>
        </p:nvCxnSpPr>
        <p:spPr bwMode="auto">
          <a:xfrm>
            <a:off x="4749607" y="3198658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圆角矩形 32">
            <a:extLst>
              <a:ext uri="{FF2B5EF4-FFF2-40B4-BE49-F238E27FC236}">
                <a16:creationId xmlns:a16="http://schemas.microsoft.com/office/drawing/2014/main" id="{9B3985FF-F154-41B2-9E6D-4E117A9B19E6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7012" y="4023519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39" name="AutoShape 25">
            <a:extLst>
              <a:ext uri="{FF2B5EF4-FFF2-40B4-BE49-F238E27FC236}">
                <a16:creationId xmlns:a16="http://schemas.microsoft.com/office/drawing/2014/main" id="{C1046149-2372-494B-82D1-C1D5D5536DE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17687" y="4106068"/>
            <a:ext cx="6943452" cy="1626083"/>
          </a:xfrm>
          <a:prstGeom prst="wedgeRoundRectCallout">
            <a:avLst>
              <a:gd name="adj1" fmla="val -52898"/>
              <a:gd name="adj2" fmla="val -3199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40" name="文本框 107">
            <a:extLst>
              <a:ext uri="{FF2B5EF4-FFF2-40B4-BE49-F238E27FC236}">
                <a16:creationId xmlns:a16="http://schemas.microsoft.com/office/drawing/2014/main" id="{212AEB8F-06A2-4D87-9FD1-E90583E6F03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15924" y="4034631"/>
            <a:ext cx="903288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喜欢</a:t>
            </a:r>
          </a:p>
        </p:txBody>
      </p:sp>
      <p:sp>
        <p:nvSpPr>
          <p:cNvPr id="41" name="文本框 152">
            <a:extLst>
              <a:ext uri="{FF2B5EF4-FFF2-40B4-BE49-F238E27FC236}">
                <a16:creationId xmlns:a16="http://schemas.microsoft.com/office/drawing/2014/main" id="{B925E18A-CB12-4550-86B8-44996FBB0F4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55799" y="4166394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喜欢做什么</a:t>
            </a:r>
          </a:p>
        </p:txBody>
      </p:sp>
      <p:sp>
        <p:nvSpPr>
          <p:cNvPr id="42" name="文本框 152">
            <a:extLst>
              <a:ext uri="{FF2B5EF4-FFF2-40B4-BE49-F238E27FC236}">
                <a16:creationId xmlns:a16="http://schemas.microsoft.com/office/drawing/2014/main" id="{46CF5BA9-96B7-49F8-98A5-8E8E9FEB7B3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30674" y="4166394"/>
            <a:ext cx="20320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喜欢学习汉语</a:t>
            </a:r>
          </a:p>
        </p:txBody>
      </p:sp>
      <p:sp>
        <p:nvSpPr>
          <p:cNvPr id="45" name="文本框 152">
            <a:extLst>
              <a:ext uri="{FF2B5EF4-FFF2-40B4-BE49-F238E27FC236}">
                <a16:creationId xmlns:a16="http://schemas.microsoft.com/office/drawing/2014/main" id="{0ED2AF81-F03B-4E1B-84CF-23826325C45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53162" y="4164806"/>
            <a:ext cx="20320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不喜欢看电视</a:t>
            </a:r>
          </a:p>
        </p:txBody>
      </p:sp>
      <p:sp>
        <p:nvSpPr>
          <p:cNvPr id="47" name="文本框 152">
            <a:extLst>
              <a:ext uri="{FF2B5EF4-FFF2-40B4-BE49-F238E27FC236}">
                <a16:creationId xmlns:a16="http://schemas.microsoft.com/office/drawing/2014/main" id="{A4B2F9CF-7768-43BD-BB12-200D99987A26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31076" y="4934104"/>
            <a:ext cx="6417141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我喜欢他                               你喜欢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someone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吗？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我喜欢吃中国菜                   我喜欢学习汉语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19" grpId="1" animBg="1"/>
      <p:bldP spid="24" grpId="0"/>
      <p:bldP spid="25" grpId="0"/>
      <p:bldP spid="26" grpId="0"/>
      <p:bldP spid="28" grpId="0" animBg="1"/>
      <p:bldP spid="28" grpId="1" animBg="1"/>
      <p:bldP spid="30" grpId="0"/>
      <p:bldP spid="31" grpId="0"/>
      <p:bldP spid="32" grpId="0"/>
      <p:bldP spid="33" grpId="0"/>
      <p:bldP spid="34" grpId="0"/>
      <p:bldP spid="39" grpId="0" animBg="1"/>
      <p:bldP spid="39" grpId="1" animBg="1"/>
      <p:bldP spid="41" grpId="0"/>
      <p:bldP spid="42" grpId="0"/>
      <p:bldP spid="45" grpId="0"/>
      <p:bldP spid="4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1684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71689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8" name="圆角矩形 32">
            <a:extLst>
              <a:ext uri="{FF2B5EF4-FFF2-40B4-BE49-F238E27FC236}">
                <a16:creationId xmlns:a16="http://schemas.microsoft.com/office/drawing/2014/main" id="{A894A0AE-AE00-4130-AD82-BB6A54BDD617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3588" y="1089335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29" name="AutoShape 25">
            <a:extLst>
              <a:ext uri="{FF2B5EF4-FFF2-40B4-BE49-F238E27FC236}">
                <a16:creationId xmlns:a16="http://schemas.microsoft.com/office/drawing/2014/main" id="{6F87EFF6-FC57-4C6F-A1EF-8777ACA471B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71713" y="1125848"/>
            <a:ext cx="6192837" cy="606425"/>
          </a:xfrm>
          <a:prstGeom prst="wedgeRoundRectCallout">
            <a:avLst>
              <a:gd name="adj1" fmla="val -52898"/>
              <a:gd name="adj2" fmla="val -3199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30" name="文本框 107">
            <a:extLst>
              <a:ext uri="{FF2B5EF4-FFF2-40B4-BE49-F238E27FC236}">
                <a16:creationId xmlns:a16="http://schemas.microsoft.com/office/drawing/2014/main" id="{4664CEA1-FC55-4B73-A771-69DD3647CACD}"/>
              </a:ext>
            </a:extLst>
          </p:cNvPr>
          <p:cNvSpPr>
            <a:spLocks noChangeArrowheads="1"/>
          </p:cNvSpPr>
          <p:nvPr/>
        </p:nvSpPr>
        <p:spPr bwMode="auto">
          <a:xfrm>
            <a:off x="957263" y="1079810"/>
            <a:ext cx="903287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给</a:t>
            </a:r>
          </a:p>
        </p:txBody>
      </p:sp>
      <p:sp>
        <p:nvSpPr>
          <p:cNvPr id="31" name="文本框 152">
            <a:extLst>
              <a:ext uri="{FF2B5EF4-FFF2-40B4-BE49-F238E27FC236}">
                <a16:creationId xmlns:a16="http://schemas.microsoft.com/office/drawing/2014/main" id="{F950E2AC-05FE-48A8-82B2-E2C5294EF38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05075" y="1200460"/>
            <a:ext cx="1107996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给你钱</a:t>
            </a:r>
          </a:p>
        </p:txBody>
      </p:sp>
      <p:sp>
        <p:nvSpPr>
          <p:cNvPr id="32" name="文本框 152">
            <a:extLst>
              <a:ext uri="{FF2B5EF4-FFF2-40B4-BE49-F238E27FC236}">
                <a16:creationId xmlns:a16="http://schemas.microsoft.com/office/drawing/2014/main" id="{2739391B-48FB-485A-8C58-CC0EDCEF28C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79950" y="1184585"/>
            <a:ext cx="1107996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给你书</a:t>
            </a:r>
          </a:p>
        </p:txBody>
      </p:sp>
      <p:sp>
        <p:nvSpPr>
          <p:cNvPr id="33" name="文本框 152">
            <a:extLst>
              <a:ext uri="{FF2B5EF4-FFF2-40B4-BE49-F238E27FC236}">
                <a16:creationId xmlns:a16="http://schemas.microsoft.com/office/drawing/2014/main" id="{25D05190-CEAC-41CE-A7DB-CE18509C058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02438" y="1182998"/>
            <a:ext cx="1107996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给你看</a:t>
            </a:r>
          </a:p>
        </p:txBody>
      </p:sp>
      <p:sp>
        <p:nvSpPr>
          <p:cNvPr id="34" name="圆角矩形 32">
            <a:extLst>
              <a:ext uri="{FF2B5EF4-FFF2-40B4-BE49-F238E27FC236}">
                <a16:creationId xmlns:a16="http://schemas.microsoft.com/office/drawing/2014/main" id="{2DACB666-55F4-45F4-82A3-8F1166BA3258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6288" y="2370370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35" name="AutoShape 25">
            <a:extLst>
              <a:ext uri="{FF2B5EF4-FFF2-40B4-BE49-F238E27FC236}">
                <a16:creationId xmlns:a16="http://schemas.microsoft.com/office/drawing/2014/main" id="{999BAEDA-2071-4566-826E-FF0F4E6CB23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71713" y="2457682"/>
            <a:ext cx="6392785" cy="1902445"/>
          </a:xfrm>
          <a:prstGeom prst="wedgeRoundRectCallout">
            <a:avLst>
              <a:gd name="adj1" fmla="val -52898"/>
              <a:gd name="adj2" fmla="val -3199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36" name="文本框 107">
            <a:extLst>
              <a:ext uri="{FF2B5EF4-FFF2-40B4-BE49-F238E27FC236}">
                <a16:creationId xmlns:a16="http://schemas.microsoft.com/office/drawing/2014/main" id="{D9ABB61A-C65D-4A12-BCE2-860B918DF8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9463" y="2405295"/>
            <a:ext cx="126523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打电话</a:t>
            </a:r>
          </a:p>
        </p:txBody>
      </p:sp>
      <p:sp>
        <p:nvSpPr>
          <p:cNvPr id="37" name="文本框 152">
            <a:extLst>
              <a:ext uri="{FF2B5EF4-FFF2-40B4-BE49-F238E27FC236}">
                <a16:creationId xmlns:a16="http://schemas.microsoft.com/office/drawing/2014/main" id="{D5257730-F260-4DBF-ACF2-A15AC381FED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14600" y="2522770"/>
            <a:ext cx="2030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给妈妈打电话</a:t>
            </a:r>
          </a:p>
        </p:txBody>
      </p:sp>
      <p:sp>
        <p:nvSpPr>
          <p:cNvPr id="38" name="文本框 152">
            <a:extLst>
              <a:ext uri="{FF2B5EF4-FFF2-40B4-BE49-F238E27FC236}">
                <a16:creationId xmlns:a16="http://schemas.microsoft.com/office/drawing/2014/main" id="{CFCC058F-D391-41EB-A8AD-1739081CB11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30750" y="2522770"/>
            <a:ext cx="2030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给老师打电话</a:t>
            </a:r>
          </a:p>
        </p:txBody>
      </p:sp>
      <p:sp>
        <p:nvSpPr>
          <p:cNvPr id="39" name="文本框 152">
            <a:extLst>
              <a:ext uri="{FF2B5EF4-FFF2-40B4-BE49-F238E27FC236}">
                <a16:creationId xmlns:a16="http://schemas.microsoft.com/office/drawing/2014/main" id="{0B1A98B0-9173-42FE-AFA6-508EC75B245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14600" y="3189288"/>
            <a:ext cx="3416320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我能给你打电话吗？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  <a:p>
            <a:endParaRPr lang="en-US" altLang="zh-CN" sz="2400" b="1" dirty="0">
              <a:latin typeface="华文楷体" pitchFamily="2" charset="-122"/>
              <a:ea typeface="华文楷体" pitchFamily="2" charset="-122"/>
              <a:sym typeface="Times New Roman" pitchFamily="18" charset="0"/>
            </a:endParaRPr>
          </a:p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请给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someone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打个电话。</a:t>
            </a:r>
          </a:p>
        </p:txBody>
      </p:sp>
      <p:sp>
        <p:nvSpPr>
          <p:cNvPr id="40" name="圆角矩形 32">
            <a:extLst>
              <a:ext uri="{FF2B5EF4-FFF2-40B4-BE49-F238E27FC236}">
                <a16:creationId xmlns:a16="http://schemas.microsoft.com/office/drawing/2014/main" id="{61A9441E-0CC0-41E9-888F-0C955D953D18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6125" y="4781497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41" name="AutoShape 25">
            <a:extLst>
              <a:ext uri="{FF2B5EF4-FFF2-40B4-BE49-F238E27FC236}">
                <a16:creationId xmlns:a16="http://schemas.microsoft.com/office/drawing/2014/main" id="{8E7D82DC-D828-4812-8007-0EC52205432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54250" y="4818010"/>
            <a:ext cx="6192837" cy="606425"/>
          </a:xfrm>
          <a:prstGeom prst="wedgeRoundRectCallout">
            <a:avLst>
              <a:gd name="adj1" fmla="val -52898"/>
              <a:gd name="adj2" fmla="val -3199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sp>
        <p:nvSpPr>
          <p:cNvPr id="42" name="文本框 107">
            <a:extLst>
              <a:ext uri="{FF2B5EF4-FFF2-40B4-BE49-F238E27FC236}">
                <a16:creationId xmlns:a16="http://schemas.microsoft.com/office/drawing/2014/main" id="{C7D83345-8582-4848-BFD8-9E227F4D0E3A}"/>
              </a:ext>
            </a:extLst>
          </p:cNvPr>
          <p:cNvSpPr>
            <a:spLocks noChangeArrowheads="1"/>
          </p:cNvSpPr>
          <p:nvPr/>
        </p:nvSpPr>
        <p:spPr bwMode="auto">
          <a:xfrm>
            <a:off x="939800" y="4771972"/>
            <a:ext cx="903287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吧</a:t>
            </a:r>
          </a:p>
        </p:txBody>
      </p:sp>
      <p:sp>
        <p:nvSpPr>
          <p:cNvPr id="45" name="文本框 152">
            <a:extLst>
              <a:ext uri="{FF2B5EF4-FFF2-40B4-BE49-F238E27FC236}">
                <a16:creationId xmlns:a16="http://schemas.microsoft.com/office/drawing/2014/main" id="{BDDC1338-C9AA-4554-AB9A-C43AC3D282F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87612" y="4892622"/>
            <a:ext cx="1723549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请吃苹果吧</a:t>
            </a:r>
          </a:p>
        </p:txBody>
      </p:sp>
      <p:sp>
        <p:nvSpPr>
          <p:cNvPr id="46" name="文本框 152">
            <a:extLst>
              <a:ext uri="{FF2B5EF4-FFF2-40B4-BE49-F238E27FC236}">
                <a16:creationId xmlns:a16="http://schemas.microsoft.com/office/drawing/2014/main" id="{29942F31-EF0B-437D-8706-DEF093DA48B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62487" y="4876747"/>
            <a:ext cx="1415772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喝牛奶吧</a:t>
            </a:r>
          </a:p>
        </p:txBody>
      </p:sp>
      <p:sp>
        <p:nvSpPr>
          <p:cNvPr id="47" name="文本框 152">
            <a:extLst>
              <a:ext uri="{FF2B5EF4-FFF2-40B4-BE49-F238E27FC236}">
                <a16:creationId xmlns:a16="http://schemas.microsoft.com/office/drawing/2014/main" id="{0D582AB1-D828-4CEE-8415-AC581FD981F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84975" y="4875160"/>
            <a:ext cx="1107996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吃饭吧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29" grpId="1" animBg="1"/>
      <p:bldP spid="31" grpId="0"/>
      <p:bldP spid="32" grpId="0"/>
      <p:bldP spid="33" grpId="0"/>
      <p:bldP spid="35" grpId="0" animBg="1"/>
      <p:bldP spid="35" grpId="1" animBg="1"/>
      <p:bldP spid="37" grpId="0"/>
      <p:bldP spid="38" grpId="0"/>
      <p:bldP spid="39" grpId="0"/>
      <p:bldP spid="41" grpId="0" animBg="1"/>
      <p:bldP spid="41" grpId="1" animBg="1"/>
      <p:bldP spid="45" grpId="0"/>
      <p:bldP spid="46" grpId="0"/>
      <p:bldP spid="4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2708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72713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文本框 1">
            <a:extLst>
              <a:ext uri="{FF2B5EF4-FFF2-40B4-BE49-F238E27FC236}">
                <a16:creationId xmlns:a16="http://schemas.microsoft.com/office/drawing/2014/main" id="{99CD9F5C-403B-421A-BE6E-BF32A9F5598E}"/>
              </a:ext>
            </a:extLst>
          </p:cNvPr>
          <p:cNvSpPr txBox="1"/>
          <p:nvPr/>
        </p:nvSpPr>
        <p:spPr>
          <a:xfrm>
            <a:off x="655722" y="1115118"/>
            <a:ext cx="237121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400" dirty="0">
                <a:solidFill>
                  <a:srgbClr val="0070C0"/>
                </a:solidFill>
              </a:rPr>
              <a:t>喂</a:t>
            </a:r>
            <a:r>
              <a:rPr lang="en-US" altLang="zh-CN" sz="4400" dirty="0" err="1">
                <a:solidFill>
                  <a:srgbClr val="0070C0"/>
                </a:solidFill>
              </a:rPr>
              <a:t>wèi</a:t>
            </a:r>
            <a:endParaRPr lang="zh-CN" altLang="en-US" sz="4400" dirty="0">
              <a:solidFill>
                <a:srgbClr val="0070C0"/>
              </a:solidFill>
            </a:endParaRP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055BE8E7-EB5A-4155-BC6C-8E6F0E770837}"/>
              </a:ext>
            </a:extLst>
          </p:cNvPr>
          <p:cNvSpPr txBox="1"/>
          <p:nvPr/>
        </p:nvSpPr>
        <p:spPr>
          <a:xfrm>
            <a:off x="9634654" y="4917688"/>
            <a:ext cx="231415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400" dirty="0">
                <a:solidFill>
                  <a:srgbClr val="0070C0"/>
                </a:solidFill>
              </a:rPr>
              <a:t>也</a:t>
            </a:r>
            <a:r>
              <a:rPr lang="en-US" altLang="zh-CN" sz="4400" dirty="0" err="1">
                <a:solidFill>
                  <a:srgbClr val="0070C0"/>
                </a:solidFill>
              </a:rPr>
              <a:t>yě</a:t>
            </a:r>
            <a:endParaRPr lang="zh-CN" altLang="en-US" sz="4400" dirty="0">
              <a:solidFill>
                <a:srgbClr val="0070C0"/>
              </a:solidFill>
            </a:endParaRP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C4B23F7E-72A9-45B4-AE88-4E43EF5FE979}"/>
              </a:ext>
            </a:extLst>
          </p:cNvPr>
          <p:cNvSpPr txBox="1"/>
          <p:nvPr/>
        </p:nvSpPr>
        <p:spPr>
          <a:xfrm>
            <a:off x="869795" y="5129561"/>
            <a:ext cx="445146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400" dirty="0">
                <a:solidFill>
                  <a:srgbClr val="0070C0"/>
                </a:solidFill>
              </a:rPr>
              <a:t>学习</a:t>
            </a:r>
            <a:r>
              <a:rPr lang="en-US" altLang="zh-CN" sz="4400" dirty="0" err="1">
                <a:solidFill>
                  <a:srgbClr val="0070C0"/>
                </a:solidFill>
              </a:rPr>
              <a:t>xuéxí</a:t>
            </a:r>
            <a:endParaRPr lang="zh-CN" altLang="en-US" sz="4400" dirty="0">
              <a:solidFill>
                <a:srgbClr val="0070C0"/>
              </a:solidFill>
            </a:endParaRP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D72811B3-F226-4BA5-AB07-00FB0CD7BC85}"/>
              </a:ext>
            </a:extLst>
          </p:cNvPr>
          <p:cNvSpPr txBox="1"/>
          <p:nvPr/>
        </p:nvSpPr>
        <p:spPr>
          <a:xfrm>
            <a:off x="7549376" y="685803"/>
            <a:ext cx="384401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400" dirty="0">
                <a:solidFill>
                  <a:srgbClr val="0070C0"/>
                </a:solidFill>
              </a:rPr>
              <a:t>上午</a:t>
            </a:r>
            <a:r>
              <a:rPr lang="en-US" altLang="zh-CN" sz="4400" dirty="0" err="1">
                <a:solidFill>
                  <a:srgbClr val="0070C0"/>
                </a:solidFill>
              </a:rPr>
              <a:t>shàngwǔ</a:t>
            </a:r>
            <a:endParaRPr lang="zh-CN" altLang="en-US" sz="4400" dirty="0">
              <a:solidFill>
                <a:srgbClr val="0070C0"/>
              </a:solidFill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2971186E-4A6D-437F-999D-BDF105F93F29}"/>
              </a:ext>
            </a:extLst>
          </p:cNvPr>
          <p:cNvSpPr txBox="1"/>
          <p:nvPr/>
        </p:nvSpPr>
        <p:spPr>
          <a:xfrm>
            <a:off x="4348976" y="2709746"/>
            <a:ext cx="607443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400" dirty="0">
                <a:solidFill>
                  <a:srgbClr val="0070C0"/>
                </a:solidFill>
              </a:rPr>
              <a:t>睡觉</a:t>
            </a:r>
            <a:r>
              <a:rPr lang="en-US" altLang="zh-CN" sz="4400" dirty="0" err="1">
                <a:solidFill>
                  <a:srgbClr val="0070C0"/>
                </a:solidFill>
              </a:rPr>
              <a:t>shuì</a:t>
            </a:r>
            <a:r>
              <a:rPr lang="en-US" altLang="zh-CN" sz="4400" dirty="0">
                <a:solidFill>
                  <a:srgbClr val="0070C0"/>
                </a:solidFill>
              </a:rPr>
              <a:t> </a:t>
            </a:r>
            <a:r>
              <a:rPr lang="en-US" altLang="zh-CN" sz="4400" dirty="0" err="1">
                <a:solidFill>
                  <a:srgbClr val="0070C0"/>
                </a:solidFill>
              </a:rPr>
              <a:t>jiào</a:t>
            </a:r>
            <a:endParaRPr lang="zh-CN" altLang="en-US" sz="4400" dirty="0">
              <a:solidFill>
                <a:srgbClr val="0070C0"/>
              </a:solidFill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6A6212BA-107F-41B6-B9FA-3B0AA79A55DD}"/>
              </a:ext>
            </a:extLst>
          </p:cNvPr>
          <p:cNvSpPr txBox="1"/>
          <p:nvPr/>
        </p:nvSpPr>
        <p:spPr>
          <a:xfrm>
            <a:off x="8597590" y="2531327"/>
            <a:ext cx="395338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400" dirty="0">
                <a:solidFill>
                  <a:srgbClr val="0070C0"/>
                </a:solidFill>
              </a:rPr>
              <a:t>电视</a:t>
            </a:r>
            <a:r>
              <a:rPr lang="en-US" altLang="zh-CN" sz="4400" dirty="0" err="1">
                <a:solidFill>
                  <a:srgbClr val="0070C0"/>
                </a:solidFill>
              </a:rPr>
              <a:t>diànshì</a:t>
            </a:r>
            <a:endParaRPr lang="zh-CN" altLang="en-US" sz="4400" dirty="0">
              <a:solidFill>
                <a:srgbClr val="0070C0"/>
              </a:solidFill>
            </a:endParaRP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A2F20C7F-F028-485C-B624-63582DF36CF0}"/>
              </a:ext>
            </a:extLst>
          </p:cNvPr>
          <p:cNvSpPr txBox="1"/>
          <p:nvPr/>
        </p:nvSpPr>
        <p:spPr>
          <a:xfrm>
            <a:off x="812570" y="3139069"/>
            <a:ext cx="348405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400" dirty="0">
                <a:solidFill>
                  <a:srgbClr val="0070C0"/>
                </a:solidFill>
              </a:rPr>
              <a:t>喜欢</a:t>
            </a:r>
            <a:r>
              <a:rPr lang="en-US" altLang="zh-CN" sz="4400" dirty="0" err="1">
                <a:solidFill>
                  <a:srgbClr val="0070C0"/>
                </a:solidFill>
              </a:rPr>
              <a:t>xǐhuan</a:t>
            </a:r>
            <a:endParaRPr lang="zh-CN" altLang="en-US" sz="4400" dirty="0">
              <a:solidFill>
                <a:srgbClr val="0070C0"/>
              </a:solidFill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B0182955-3402-40D0-BB7B-EF7E2F459DCF}"/>
              </a:ext>
            </a:extLst>
          </p:cNvPr>
          <p:cNvSpPr txBox="1"/>
          <p:nvPr/>
        </p:nvSpPr>
        <p:spPr>
          <a:xfrm>
            <a:off x="4726568" y="958998"/>
            <a:ext cx="193102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400" dirty="0">
                <a:solidFill>
                  <a:srgbClr val="0070C0"/>
                </a:solidFill>
              </a:rPr>
              <a:t>给</a:t>
            </a:r>
            <a:r>
              <a:rPr lang="en-US" altLang="zh-CN" sz="4400" dirty="0" err="1">
                <a:solidFill>
                  <a:srgbClr val="0070C0"/>
                </a:solidFill>
              </a:rPr>
              <a:t>gěi</a:t>
            </a:r>
            <a:endParaRPr lang="zh-CN" altLang="en-US" sz="4400" dirty="0">
              <a:solidFill>
                <a:srgbClr val="0070C0"/>
              </a:solidFill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EA9C6747-290E-44E6-883C-BDEE0E9AF082}"/>
              </a:ext>
            </a:extLst>
          </p:cNvPr>
          <p:cNvSpPr txBox="1"/>
          <p:nvPr/>
        </p:nvSpPr>
        <p:spPr>
          <a:xfrm>
            <a:off x="4726568" y="4939990"/>
            <a:ext cx="3458427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400" dirty="0">
                <a:solidFill>
                  <a:srgbClr val="0070C0"/>
                </a:solidFill>
              </a:rPr>
              <a:t>打电话</a:t>
            </a:r>
            <a:r>
              <a:rPr lang="en-US" altLang="zh-CN" sz="4400" dirty="0" err="1">
                <a:solidFill>
                  <a:srgbClr val="0070C0"/>
                </a:solidFill>
              </a:rPr>
              <a:t>dǎ</a:t>
            </a:r>
            <a:r>
              <a:rPr lang="en-US" altLang="zh-CN" sz="4400" dirty="0">
                <a:solidFill>
                  <a:srgbClr val="0070C0"/>
                </a:solidFill>
              </a:rPr>
              <a:t> </a:t>
            </a:r>
            <a:r>
              <a:rPr lang="en-US" altLang="zh-CN" sz="4400" dirty="0" err="1">
                <a:solidFill>
                  <a:srgbClr val="0070C0"/>
                </a:solidFill>
              </a:rPr>
              <a:t>diànhuà</a:t>
            </a:r>
            <a:endParaRPr lang="zh-CN" altLang="en-US" sz="4400" dirty="0">
              <a:solidFill>
                <a:srgbClr val="0070C0"/>
              </a:solidFill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A4981838-A6DC-4E89-8E80-478B8A130566}"/>
              </a:ext>
            </a:extLst>
          </p:cNvPr>
          <p:cNvSpPr txBox="1"/>
          <p:nvPr/>
        </p:nvSpPr>
        <p:spPr>
          <a:xfrm>
            <a:off x="6671179" y="3778923"/>
            <a:ext cx="348405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400" dirty="0">
                <a:solidFill>
                  <a:srgbClr val="0070C0"/>
                </a:solidFill>
              </a:rPr>
              <a:t>吧</a:t>
            </a:r>
            <a:r>
              <a:rPr lang="en-US" altLang="zh-CN" sz="4400" dirty="0" err="1">
                <a:solidFill>
                  <a:srgbClr val="0070C0"/>
                </a:solidFill>
              </a:rPr>
              <a:t>ba</a:t>
            </a:r>
            <a:endParaRPr lang="zh-CN" altLang="en-US" sz="44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732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73737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文本框 1">
            <a:extLst>
              <a:ext uri="{FF2B5EF4-FFF2-40B4-BE49-F238E27FC236}">
                <a16:creationId xmlns:a16="http://schemas.microsoft.com/office/drawing/2014/main" id="{0965011F-6963-4E2E-AE65-5B8A232F1F46}"/>
              </a:ext>
            </a:extLst>
          </p:cNvPr>
          <p:cNvSpPr txBox="1"/>
          <p:nvPr/>
        </p:nvSpPr>
        <p:spPr>
          <a:xfrm>
            <a:off x="685580" y="937142"/>
            <a:ext cx="23120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600" dirty="0">
                <a:solidFill>
                  <a:schemeClr val="accent6"/>
                </a:solidFill>
              </a:rPr>
              <a:t>hello, hey</a:t>
            </a:r>
            <a:endParaRPr lang="zh-CN" altLang="en-US" sz="3600" dirty="0">
              <a:solidFill>
                <a:schemeClr val="accent6"/>
              </a:solidFill>
            </a:endParaRPr>
          </a:p>
        </p:txBody>
      </p:sp>
      <p:sp>
        <p:nvSpPr>
          <p:cNvPr id="3" name="文本框 2">
            <a:extLst>
              <a:ext uri="{FF2B5EF4-FFF2-40B4-BE49-F238E27FC236}">
                <a16:creationId xmlns:a16="http://schemas.microsoft.com/office/drawing/2014/main" id="{512EACC0-5732-40D4-8291-9B46CACDA5A0}"/>
              </a:ext>
            </a:extLst>
          </p:cNvPr>
          <p:cNvSpPr txBox="1"/>
          <p:nvPr/>
        </p:nvSpPr>
        <p:spPr>
          <a:xfrm>
            <a:off x="8054666" y="5807784"/>
            <a:ext cx="21705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600" dirty="0">
                <a:solidFill>
                  <a:schemeClr val="accent6"/>
                </a:solidFill>
              </a:rPr>
              <a:t>also, too</a:t>
            </a:r>
            <a:endParaRPr lang="zh-CN" altLang="en-US" sz="3600" dirty="0">
              <a:solidFill>
                <a:schemeClr val="accent6"/>
              </a:solidFill>
            </a:endParaRPr>
          </a:p>
        </p:txBody>
      </p:sp>
      <p:sp>
        <p:nvSpPr>
          <p:cNvPr id="4" name="文本框 3">
            <a:extLst>
              <a:ext uri="{FF2B5EF4-FFF2-40B4-BE49-F238E27FC236}">
                <a16:creationId xmlns:a16="http://schemas.microsoft.com/office/drawing/2014/main" id="{D0984DD2-186A-4753-B93E-3C3DC73CC1D2}"/>
              </a:ext>
            </a:extLst>
          </p:cNvPr>
          <p:cNvSpPr txBox="1"/>
          <p:nvPr/>
        </p:nvSpPr>
        <p:spPr>
          <a:xfrm>
            <a:off x="8734812" y="791956"/>
            <a:ext cx="29633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600" dirty="0">
                <a:solidFill>
                  <a:schemeClr val="accent6"/>
                </a:solidFill>
              </a:rPr>
              <a:t>to study/learn</a:t>
            </a:r>
            <a:endParaRPr lang="zh-CN" altLang="en-US" sz="3600" dirty="0">
              <a:solidFill>
                <a:schemeClr val="accent6"/>
              </a:solidFill>
            </a:endParaRPr>
          </a:p>
        </p:txBody>
      </p:sp>
      <p:sp>
        <p:nvSpPr>
          <p:cNvPr id="5" name="文本框 4">
            <a:extLst>
              <a:ext uri="{FF2B5EF4-FFF2-40B4-BE49-F238E27FC236}">
                <a16:creationId xmlns:a16="http://schemas.microsoft.com/office/drawing/2014/main" id="{4AB80A89-A735-490E-BD5B-FEDDCC42B1C7}"/>
              </a:ext>
            </a:extLst>
          </p:cNvPr>
          <p:cNvSpPr txBox="1"/>
          <p:nvPr/>
        </p:nvSpPr>
        <p:spPr>
          <a:xfrm>
            <a:off x="954048" y="5207620"/>
            <a:ext cx="267162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600" dirty="0">
                <a:solidFill>
                  <a:schemeClr val="accent6"/>
                </a:solidFill>
              </a:rPr>
              <a:t>morning, before noon</a:t>
            </a:r>
            <a:endParaRPr lang="zh-CN" altLang="en-US" sz="3600" dirty="0">
              <a:solidFill>
                <a:schemeClr val="accent6"/>
              </a:solidFill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65158915-754F-422A-A1DF-0727B53F6CBF}"/>
              </a:ext>
            </a:extLst>
          </p:cNvPr>
          <p:cNvSpPr txBox="1"/>
          <p:nvPr/>
        </p:nvSpPr>
        <p:spPr>
          <a:xfrm>
            <a:off x="4672361" y="1004049"/>
            <a:ext cx="26312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600" dirty="0">
                <a:solidFill>
                  <a:schemeClr val="accent6"/>
                </a:solidFill>
              </a:rPr>
              <a:t>to sleep</a:t>
            </a:r>
            <a:endParaRPr lang="zh-CN" altLang="en-US" sz="3600" dirty="0">
              <a:solidFill>
                <a:schemeClr val="accent6"/>
              </a:solidFill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E51F8A2D-74CF-49A1-BFA8-9EAAEAB1B038}"/>
              </a:ext>
            </a:extLst>
          </p:cNvPr>
          <p:cNvSpPr txBox="1"/>
          <p:nvPr/>
        </p:nvSpPr>
        <p:spPr>
          <a:xfrm>
            <a:off x="9125104" y="2497873"/>
            <a:ext cx="27652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600" dirty="0">
                <a:solidFill>
                  <a:schemeClr val="accent6"/>
                </a:solidFill>
              </a:rPr>
              <a:t>television</a:t>
            </a:r>
            <a:endParaRPr lang="zh-CN" altLang="en-US" sz="3600" dirty="0">
              <a:solidFill>
                <a:schemeClr val="accent6"/>
              </a:solidFill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35FB8985-2FC2-4C19-85CD-90AA7C2771C3}"/>
              </a:ext>
            </a:extLst>
          </p:cNvPr>
          <p:cNvSpPr txBox="1"/>
          <p:nvPr/>
        </p:nvSpPr>
        <p:spPr>
          <a:xfrm>
            <a:off x="9267190" y="4034938"/>
            <a:ext cx="243100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600" dirty="0">
                <a:solidFill>
                  <a:schemeClr val="accent6"/>
                </a:solidFill>
              </a:rPr>
              <a:t>to like/be fond of</a:t>
            </a:r>
            <a:endParaRPr lang="zh-CN" altLang="en-US" sz="3600" dirty="0">
              <a:solidFill>
                <a:schemeClr val="accent6"/>
              </a:solidFill>
            </a:endParaRP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4A428E3F-5E7C-4F22-8351-5E027EBEA690}"/>
              </a:ext>
            </a:extLst>
          </p:cNvPr>
          <p:cNvSpPr txBox="1"/>
          <p:nvPr/>
        </p:nvSpPr>
        <p:spPr>
          <a:xfrm>
            <a:off x="949931" y="2188120"/>
            <a:ext cx="19374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600" dirty="0">
                <a:solidFill>
                  <a:schemeClr val="accent6"/>
                </a:solidFill>
              </a:rPr>
              <a:t>to</a:t>
            </a:r>
            <a:endParaRPr lang="zh-CN" altLang="en-US" sz="3600" dirty="0">
              <a:solidFill>
                <a:schemeClr val="accent6"/>
              </a:solidFill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103EE487-6FC0-4387-A7B5-E1B2C6F18466}"/>
              </a:ext>
            </a:extLst>
          </p:cNvPr>
          <p:cNvSpPr txBox="1"/>
          <p:nvPr/>
        </p:nvSpPr>
        <p:spPr>
          <a:xfrm>
            <a:off x="4329106" y="2146137"/>
            <a:ext cx="3277199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600" dirty="0">
                <a:solidFill>
                  <a:schemeClr val="accent6"/>
                </a:solidFill>
              </a:rPr>
              <a:t>a modal particle for consultation, suggestion, request and command</a:t>
            </a:r>
            <a:endParaRPr lang="zh-CN" altLang="en-US" sz="3600" dirty="0">
              <a:solidFill>
                <a:schemeClr val="accent6"/>
              </a:solidFill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972BEC69-CEE5-4377-AE8C-62F1F9450576}"/>
              </a:ext>
            </a:extLst>
          </p:cNvPr>
          <p:cNvSpPr txBox="1"/>
          <p:nvPr/>
        </p:nvSpPr>
        <p:spPr>
          <a:xfrm>
            <a:off x="578594" y="3466422"/>
            <a:ext cx="292007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600" dirty="0">
                <a:solidFill>
                  <a:schemeClr val="accent6"/>
                </a:solidFill>
              </a:rPr>
              <a:t>to make a phone call</a:t>
            </a:r>
            <a:endParaRPr lang="zh-CN" altLang="en-US" sz="3600" dirty="0">
              <a:solidFill>
                <a:schemeClr val="accent6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8640" name="Picture 6" descr="C:\Documents and Settings\Administrator.CAOFAN\桌面\hsk一级\2课\2-06钟-微图mf829727（18）.jpg"/>
          <p:cNvPicPr preferRelativeResize="0">
            <a:picLocks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1333500" y="5213350"/>
            <a:ext cx="2159000" cy="1368425"/>
          </a:xfrm>
          <a:prstGeom prst="rect">
            <a:avLst/>
          </a:prstGeom>
          <a:noFill/>
          <a:ln w="38100" cap="sq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71707" name="Picture 5" descr="C:\Documents and Settings\Administrator.CAOFAN\桌面\hsk一级\2课\2-05山-前图43956478（20）.jpg"/>
          <p:cNvPicPr preferRelativeResize="0">
            <a:picLocks noChangeArrowheads="1"/>
          </p:cNvPicPr>
          <p:nvPr/>
        </p:nvPicPr>
        <p:blipFill>
          <a:blip r:embed="rId4" cstate="print"/>
          <a:stretch>
            <a:fillRect/>
          </a:stretch>
        </p:blipFill>
        <p:spPr bwMode="auto">
          <a:xfrm>
            <a:off x="1301750" y="3475038"/>
            <a:ext cx="2159000" cy="1368425"/>
          </a:xfrm>
          <a:prstGeom prst="rect">
            <a:avLst/>
          </a:prstGeom>
          <a:noFill/>
          <a:ln w="38100" cap="sq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5" name="Picture 9" descr="C:\Documents and Settings\Administrator.CAOFAN\桌面\hsk一级\2课\2-09菜-前图22657124（20）.jpg"/>
          <p:cNvPicPr preferRelativeResize="0">
            <a:picLocks noChangeArrowheads="1"/>
          </p:cNvPicPr>
          <p:nvPr/>
        </p:nvPicPr>
        <p:blipFill>
          <a:blip r:embed="rId5" cstate="print"/>
          <a:stretch>
            <a:fillRect/>
          </a:stretch>
        </p:blipFill>
        <p:spPr bwMode="auto">
          <a:xfrm>
            <a:off x="4605338" y="3460750"/>
            <a:ext cx="2160587" cy="1368425"/>
          </a:xfrm>
          <a:prstGeom prst="rect">
            <a:avLst/>
          </a:prstGeom>
          <a:ln w="38100" cap="sq">
            <a:solidFill>
              <a:schemeClr val="tx1"/>
            </a:solidFill>
            <a:prstDash val="solid"/>
            <a:miter lim="800000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grpSp>
        <p:nvGrpSpPr>
          <p:cNvPr id="68613" name="组合 8"/>
          <p:cNvGrpSpPr>
            <a:grpSpLocks/>
          </p:cNvGrpSpPr>
          <p:nvPr/>
        </p:nvGrpSpPr>
        <p:grpSpPr bwMode="auto">
          <a:xfrm>
            <a:off x="307975" y="6350"/>
            <a:ext cx="3248025" cy="646113"/>
            <a:chOff x="308629" y="6819"/>
            <a:chExt cx="3246908" cy="646549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0" y="6819"/>
              <a:ext cx="3226277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热身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warm-up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368"/>
              <a:ext cx="3246908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 bwMode="auto">
          <a:xfrm>
            <a:off x="538163" y="749300"/>
            <a:ext cx="6100762" cy="7699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buFont typeface="Arial" pitchFamily="34" charset="0"/>
              <a:buChar char="•"/>
              <a:defRPr/>
            </a:pPr>
            <a:r>
              <a:rPr lang="zh-CN" altLang="en-US" sz="2400" b="1" dirty="0"/>
              <a:t> </a:t>
            </a:r>
            <a:r>
              <a:rPr lang="zh-CN" altLang="en-US" sz="2000" b="1" dirty="0"/>
              <a:t>给下面的词语选择对的图片</a:t>
            </a:r>
            <a:endParaRPr lang="en-US" altLang="zh-CN" sz="2400" b="1" dirty="0"/>
          </a:p>
          <a:p>
            <a:pPr eaLnBrk="0" hangingPunct="0">
              <a:defRPr/>
            </a:pPr>
            <a:r>
              <a:rPr lang="en-US" altLang="zh-CN" sz="2000" dirty="0">
                <a:latin typeface="+mn-ea"/>
                <a:ea typeface="+mn-ea"/>
              </a:rPr>
              <a:t>Match the pictures with the words/phrases.</a:t>
            </a:r>
            <a:endParaRPr lang="zh-CN" altLang="en-US" sz="1400" dirty="0">
              <a:latin typeface="+mn-ea"/>
              <a:ea typeface="+mn-ea"/>
            </a:endParaRPr>
          </a:p>
        </p:txBody>
      </p:sp>
      <p:sp>
        <p:nvSpPr>
          <p:cNvPr id="68615" name="TextBox 23"/>
          <p:cNvSpPr txBox="1">
            <a:spLocks noChangeArrowheads="1"/>
          </p:cNvSpPr>
          <p:nvPr/>
        </p:nvSpPr>
        <p:spPr bwMode="auto">
          <a:xfrm>
            <a:off x="7840663" y="5029200"/>
            <a:ext cx="3797300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zuò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fàn</a:t>
            </a:r>
            <a:endParaRPr lang="en-US" altLang="zh-CN" sz="2000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⑤做 饭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 </a:t>
            </a:r>
            <a:endParaRPr lang="zh-CN" altLang="en-US" sz="2400" b="1" dirty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68616" name="TextBox 24"/>
          <p:cNvSpPr txBox="1">
            <a:spLocks noChangeArrowheads="1"/>
          </p:cNvSpPr>
          <p:nvPr/>
        </p:nvSpPr>
        <p:spPr bwMode="auto">
          <a:xfrm>
            <a:off x="7821613" y="5897563"/>
            <a:ext cx="424815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xuéxí</a:t>
            </a:r>
            <a:r>
              <a:rPr lang="en-US" altLang="zh-CN" sz="2000" dirty="0"/>
              <a:t> </a:t>
            </a: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⑥学习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</a:t>
            </a:r>
          </a:p>
        </p:txBody>
      </p:sp>
      <p:sp>
        <p:nvSpPr>
          <p:cNvPr id="68617" name="TextBox 25"/>
          <p:cNvSpPr txBox="1">
            <a:spLocks noChangeArrowheads="1"/>
          </p:cNvSpPr>
          <p:nvPr/>
        </p:nvSpPr>
        <p:spPr bwMode="auto">
          <a:xfrm>
            <a:off x="7821613" y="2233613"/>
            <a:ext cx="403860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kàn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shū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②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看  书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</a:t>
            </a:r>
          </a:p>
        </p:txBody>
      </p:sp>
      <p:sp>
        <p:nvSpPr>
          <p:cNvPr id="68618" name="TextBox 27"/>
          <p:cNvSpPr txBox="1">
            <a:spLocks noChangeArrowheads="1"/>
          </p:cNvSpPr>
          <p:nvPr/>
        </p:nvSpPr>
        <p:spPr bwMode="auto">
          <a:xfrm>
            <a:off x="7829550" y="4137025"/>
            <a:ext cx="4627563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dǎ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diànhuà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④打 电话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 </a:t>
            </a:r>
          </a:p>
        </p:txBody>
      </p:sp>
      <p:sp>
        <p:nvSpPr>
          <p:cNvPr id="68619" name="TextBox 28"/>
          <p:cNvSpPr txBox="1">
            <a:spLocks noChangeArrowheads="1"/>
          </p:cNvSpPr>
          <p:nvPr/>
        </p:nvSpPr>
        <p:spPr bwMode="auto">
          <a:xfrm>
            <a:off x="7821613" y="1416050"/>
            <a:ext cx="4038600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kàn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diànshì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①看 电视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  </a:t>
            </a:r>
          </a:p>
        </p:txBody>
      </p:sp>
      <p:sp>
        <p:nvSpPr>
          <p:cNvPr id="68620" name="TextBox 29"/>
          <p:cNvSpPr txBox="1">
            <a:spLocks noChangeArrowheads="1"/>
          </p:cNvSpPr>
          <p:nvPr/>
        </p:nvSpPr>
        <p:spPr bwMode="auto">
          <a:xfrm>
            <a:off x="7840663" y="3230563"/>
            <a:ext cx="422910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shuìjiào</a:t>
            </a:r>
            <a:r>
              <a:rPr lang="en-US" altLang="zh-CN" sz="2000" dirty="0"/>
              <a:t> </a:t>
            </a:r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③睡觉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 </a:t>
            </a:r>
          </a:p>
        </p:txBody>
      </p:sp>
      <p:cxnSp>
        <p:nvCxnSpPr>
          <p:cNvPr id="68621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pic>
        <p:nvPicPr>
          <p:cNvPr id="9" name="Picture 4" descr="C:\Documents and Settings\Administrator.CAOFAN\桌面\hsk一级\2课\2-04三-前图46358923（20）.jpg"/>
          <p:cNvPicPr preferRelativeResize="0">
            <a:picLocks noChangeArrowheads="1"/>
          </p:cNvPicPr>
          <p:nvPr/>
        </p:nvPicPr>
        <p:blipFill>
          <a:blip r:embed="rId6" cstate="print"/>
          <a:stretch>
            <a:fillRect/>
          </a:stretch>
        </p:blipFill>
        <p:spPr bwMode="auto">
          <a:xfrm>
            <a:off x="1322388" y="1741488"/>
            <a:ext cx="2159000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68623" name="TextBox 27"/>
          <p:cNvSpPr txBox="1">
            <a:spLocks/>
          </p:cNvSpPr>
          <p:nvPr/>
        </p:nvSpPr>
        <p:spPr bwMode="auto">
          <a:xfrm>
            <a:off x="1316038" y="1722438"/>
            <a:ext cx="431800" cy="45561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A</a:t>
            </a:r>
            <a:endParaRPr lang="zh-CN" altLang="en-US" sz="2400" b="1"/>
          </a:p>
        </p:txBody>
      </p:sp>
      <p:pic>
        <p:nvPicPr>
          <p:cNvPr id="14" name="Picture 8" descr="C:\Documents and Settings\Administrator.CAOFAN\桌面\hsk一级\2课\2-08零-前图48346217（20）.jpg"/>
          <p:cNvPicPr preferRelativeResize="0">
            <a:picLocks noChangeArrowheads="1"/>
          </p:cNvPicPr>
          <p:nvPr/>
        </p:nvPicPr>
        <p:blipFill>
          <a:blip r:embed="rId7" cstate="print"/>
          <a:stretch>
            <a:fillRect/>
          </a:stretch>
        </p:blipFill>
        <p:spPr bwMode="auto">
          <a:xfrm>
            <a:off x="4597400" y="1725613"/>
            <a:ext cx="2160588" cy="136683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68625" name="TextBox 30"/>
          <p:cNvSpPr txBox="1">
            <a:spLocks/>
          </p:cNvSpPr>
          <p:nvPr/>
        </p:nvSpPr>
        <p:spPr bwMode="auto">
          <a:xfrm>
            <a:off x="4583113" y="1703388"/>
            <a:ext cx="403225" cy="45561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D</a:t>
            </a:r>
            <a:endParaRPr lang="zh-CN" altLang="en-US" sz="2400" b="1"/>
          </a:p>
        </p:txBody>
      </p:sp>
      <p:sp>
        <p:nvSpPr>
          <p:cNvPr id="68626" name="TextBox 31"/>
          <p:cNvSpPr txBox="1">
            <a:spLocks/>
          </p:cNvSpPr>
          <p:nvPr/>
        </p:nvSpPr>
        <p:spPr bwMode="auto">
          <a:xfrm>
            <a:off x="4589463" y="3451225"/>
            <a:ext cx="398462" cy="46196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E</a:t>
            </a:r>
            <a:endParaRPr lang="zh-CN" altLang="en-US" sz="2400" b="1"/>
          </a:p>
        </p:txBody>
      </p:sp>
      <p:pic>
        <p:nvPicPr>
          <p:cNvPr id="13" name="Picture 7" descr="C:\Documents and Settings\Administrator.CAOFAN\桌面\hsk一级\2课\2-07羊-前图7629013（20）.jpg"/>
          <p:cNvPicPr preferRelativeResize="0">
            <a:picLocks noChangeArrowheads="1"/>
          </p:cNvPicPr>
          <p:nvPr/>
        </p:nvPicPr>
        <p:blipFill>
          <a:blip r:embed="rId8" cstate="print"/>
          <a:stretch>
            <a:fillRect/>
          </a:stretch>
        </p:blipFill>
        <p:spPr bwMode="auto">
          <a:xfrm>
            <a:off x="4621213" y="5202238"/>
            <a:ext cx="2160587" cy="1368425"/>
          </a:xfrm>
          <a:prstGeom prst="rect">
            <a:avLst/>
          </a:prstGeom>
          <a:ln w="38100" cap="sq">
            <a:solidFill>
              <a:schemeClr val="tx1"/>
            </a:solidFill>
            <a:prstDash val="solid"/>
            <a:miter lim="800000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68628" name="TextBox 32"/>
          <p:cNvSpPr txBox="1">
            <a:spLocks/>
          </p:cNvSpPr>
          <p:nvPr/>
        </p:nvSpPr>
        <p:spPr bwMode="auto">
          <a:xfrm>
            <a:off x="4597400" y="5187950"/>
            <a:ext cx="404813" cy="4572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F</a:t>
            </a:r>
            <a:endParaRPr lang="zh-CN" altLang="en-US" sz="2400" b="1"/>
          </a:p>
        </p:txBody>
      </p:sp>
      <p:sp>
        <p:nvSpPr>
          <p:cNvPr id="25" name="TextBox 27"/>
          <p:cNvSpPr txBox="1">
            <a:spLocks/>
          </p:cNvSpPr>
          <p:nvPr/>
        </p:nvSpPr>
        <p:spPr bwMode="auto">
          <a:xfrm>
            <a:off x="9204325" y="5313363"/>
            <a:ext cx="1541463" cy="4619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E</a:t>
            </a:r>
            <a:endParaRPr lang="zh-CN" altLang="en-US" sz="2400" b="1"/>
          </a:p>
        </p:txBody>
      </p:sp>
      <p:sp>
        <p:nvSpPr>
          <p:cNvPr id="26" name="TextBox 28"/>
          <p:cNvSpPr txBox="1">
            <a:spLocks/>
          </p:cNvSpPr>
          <p:nvPr/>
        </p:nvSpPr>
        <p:spPr bwMode="auto">
          <a:xfrm flipH="1">
            <a:off x="9210675" y="6169025"/>
            <a:ext cx="839788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F</a:t>
            </a:r>
            <a:endParaRPr lang="zh-CN" altLang="en-US" sz="2400" b="1"/>
          </a:p>
        </p:txBody>
      </p:sp>
      <p:sp>
        <p:nvSpPr>
          <p:cNvPr id="27" name="TextBox 32"/>
          <p:cNvSpPr txBox="1">
            <a:spLocks/>
          </p:cNvSpPr>
          <p:nvPr/>
        </p:nvSpPr>
        <p:spPr bwMode="auto">
          <a:xfrm>
            <a:off x="9126538" y="3524250"/>
            <a:ext cx="1320800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A</a:t>
            </a:r>
            <a:endParaRPr lang="zh-CN" altLang="en-US" sz="2400" b="1"/>
          </a:p>
        </p:txBody>
      </p:sp>
      <p:sp>
        <p:nvSpPr>
          <p:cNvPr id="28" name="TextBox 29"/>
          <p:cNvSpPr txBox="1">
            <a:spLocks/>
          </p:cNvSpPr>
          <p:nvPr/>
        </p:nvSpPr>
        <p:spPr bwMode="auto">
          <a:xfrm>
            <a:off x="9526038" y="1708150"/>
            <a:ext cx="1323975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/>
              <a:t>B</a:t>
            </a:r>
            <a:endParaRPr lang="zh-CN" altLang="en-US" sz="2400" b="1" dirty="0"/>
          </a:p>
        </p:txBody>
      </p:sp>
      <p:sp>
        <p:nvSpPr>
          <p:cNvPr id="29" name="TextBox 30"/>
          <p:cNvSpPr txBox="1">
            <a:spLocks/>
          </p:cNvSpPr>
          <p:nvPr/>
        </p:nvSpPr>
        <p:spPr bwMode="auto">
          <a:xfrm>
            <a:off x="9344025" y="2524125"/>
            <a:ext cx="1196975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D</a:t>
            </a:r>
            <a:endParaRPr lang="zh-CN" altLang="en-US" sz="2400" b="1"/>
          </a:p>
        </p:txBody>
      </p:sp>
      <p:sp>
        <p:nvSpPr>
          <p:cNvPr id="30" name="TextBox 31"/>
          <p:cNvSpPr txBox="1">
            <a:spLocks/>
          </p:cNvSpPr>
          <p:nvPr/>
        </p:nvSpPr>
        <p:spPr bwMode="auto">
          <a:xfrm>
            <a:off x="9532938" y="4411663"/>
            <a:ext cx="1320800" cy="4619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 C</a:t>
            </a:r>
            <a:endParaRPr lang="zh-CN" altLang="en-US" sz="2400" b="1"/>
          </a:p>
        </p:txBody>
      </p:sp>
      <p:sp>
        <p:nvSpPr>
          <p:cNvPr id="68635" name="TextBox 28"/>
          <p:cNvSpPr txBox="1">
            <a:spLocks/>
          </p:cNvSpPr>
          <p:nvPr/>
        </p:nvSpPr>
        <p:spPr bwMode="auto">
          <a:xfrm>
            <a:off x="1290638" y="3455988"/>
            <a:ext cx="400050" cy="46196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B</a:t>
            </a:r>
            <a:endParaRPr lang="zh-CN" altLang="en-US" sz="2400" b="1"/>
          </a:p>
        </p:txBody>
      </p:sp>
      <p:sp>
        <p:nvSpPr>
          <p:cNvPr id="68636" name="TextBox 29"/>
          <p:cNvSpPr txBox="1">
            <a:spLocks/>
          </p:cNvSpPr>
          <p:nvPr/>
        </p:nvSpPr>
        <p:spPr bwMode="auto">
          <a:xfrm>
            <a:off x="1317625" y="5207000"/>
            <a:ext cx="400050" cy="46196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C</a:t>
            </a:r>
            <a:endParaRPr lang="zh-CN" altLang="en-US" sz="2400" b="1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3970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83971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1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3972" name="Rectangle 2"/>
          <p:cNvSpPr>
            <a:spLocks noChangeArrowheads="1"/>
          </p:cNvSpPr>
          <p:nvPr/>
        </p:nvSpPr>
        <p:spPr bwMode="auto">
          <a:xfrm>
            <a:off x="1057275" y="1636713"/>
            <a:ext cx="10372725" cy="4668837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/>
          </a:p>
        </p:txBody>
      </p:sp>
      <p:sp>
        <p:nvSpPr>
          <p:cNvPr id="12" name="Text Box 3"/>
          <p:cNvSpPr txBox="1">
            <a:spLocks noChangeArrowheads="1"/>
          </p:cNvSpPr>
          <p:nvPr/>
        </p:nvSpPr>
        <p:spPr bwMode="auto">
          <a:xfrm>
            <a:off x="1647825" y="1654175"/>
            <a:ext cx="8647113" cy="45735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Wèi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zài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zuò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shénme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ne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+mn-ea"/>
                <a:ea typeface="+mn-ea"/>
                <a:sym typeface="宋体" panose="02010600030101010101" pitchFamily="2" charset="-122"/>
              </a:rPr>
              <a:t>A</a:t>
            </a:r>
            <a:r>
              <a:rPr lang="zh-CN" altLang="en-US" sz="2400" b="1" dirty="0"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喂，你 在 做   什么  呢？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zài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kàn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shū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ne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我 在  看  书  呢。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</a:t>
            </a:r>
            <a:r>
              <a:rPr lang="en-US" altLang="zh-CN" sz="2400" dirty="0" err="1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D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àwèi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yě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zài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kàn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shū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mɑ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+mn-ea"/>
                <a:ea typeface="+mn-ea"/>
                <a:sym typeface="宋体" panose="02010600030101010101" pitchFamily="2" charset="-122"/>
              </a:rPr>
              <a:t>A</a:t>
            </a:r>
            <a:r>
              <a:rPr lang="zh-CN" altLang="en-US" sz="2400" b="1" dirty="0"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大卫 也在  看  书 吗？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Tā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méi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kàn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shū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tā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zài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xué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zuò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Zhōnɡɡuó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cài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ne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他 没 看   书，他在 学  做     中国    菜 呢。</a:t>
            </a:r>
          </a:p>
        </p:txBody>
      </p:sp>
      <p:sp>
        <p:nvSpPr>
          <p:cNvPr id="83974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打电话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On the phone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pic>
        <p:nvPicPr>
          <p:cNvPr id="14" name="Picture 2"/>
          <p:cNvPicPr>
            <a:picLocks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8704263" y="1995488"/>
            <a:ext cx="1979612" cy="25209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8850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78851" name="组合 8"/>
          <p:cNvGrpSpPr>
            <a:grpSpLocks/>
          </p:cNvGrpSpPr>
          <p:nvPr/>
        </p:nvGrpSpPr>
        <p:grpSpPr bwMode="auto">
          <a:xfrm>
            <a:off x="307975" y="6350"/>
            <a:ext cx="5440363" cy="646113"/>
            <a:chOff x="308629" y="6819"/>
            <a:chExt cx="5439649" cy="646549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5419014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语言点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Language Points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368"/>
              <a:ext cx="543964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extBox 5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>
                <a:latin typeface="+mn-ea"/>
                <a:ea typeface="+mn-ea"/>
              </a:rPr>
              <a:t>1.</a:t>
            </a:r>
            <a:r>
              <a:rPr lang="zh-CN" altLang="en-US" sz="2800" b="1" dirty="0">
                <a:latin typeface="+mn-ea"/>
                <a:ea typeface="+mn-ea"/>
              </a:rPr>
              <a:t>叹词“喂” </a:t>
            </a:r>
            <a:r>
              <a:rPr lang="en-US" altLang="zh-CN" dirty="0">
                <a:latin typeface="+mn-ea"/>
                <a:ea typeface="+mn-ea"/>
              </a:rPr>
              <a:t>The Interjection</a:t>
            </a:r>
            <a:r>
              <a:rPr lang="zh-CN" altLang="en-US" dirty="0">
                <a:latin typeface="+mn-ea"/>
                <a:ea typeface="+mn-ea"/>
              </a:rPr>
              <a:t>“喂”</a:t>
            </a:r>
          </a:p>
        </p:txBody>
      </p:sp>
      <p:sp>
        <p:nvSpPr>
          <p:cNvPr id="10" name="圆角矩形 9"/>
          <p:cNvSpPr/>
          <p:nvPr/>
        </p:nvSpPr>
        <p:spPr>
          <a:xfrm>
            <a:off x="1881188" y="1882775"/>
            <a:ext cx="7578725" cy="3714750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2708275" y="3236913"/>
            <a:ext cx="8618538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A: 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喂，你是张小姐吗？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          B: 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对，您是？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2708275" y="4268788"/>
            <a:ext cx="4792663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28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）</a:t>
            </a:r>
            <a:r>
              <a:rPr lang="en-US" altLang="zh-CN" sz="28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A: </a:t>
            </a:r>
            <a:r>
              <a:rPr lang="zh-CN" altLang="en-US" sz="28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喂，你在做什么呢？</a:t>
            </a:r>
            <a:endParaRPr lang="en-US" altLang="zh-CN" sz="2800" b="1" dirty="0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8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          B: </a:t>
            </a:r>
            <a:r>
              <a:rPr lang="zh-CN" altLang="en-US" sz="28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我在看书呢。</a:t>
            </a:r>
          </a:p>
        </p:txBody>
      </p:sp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2703513" y="2251075"/>
            <a:ext cx="8618537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）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</a:rPr>
              <a:t>A: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喂，李老师在家吗？</a:t>
            </a:r>
            <a:endParaRPr lang="en-US" altLang="zh-CN" sz="2800" b="1" dirty="0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800" b="1" dirty="0">
                <a:latin typeface="华文楷体" pitchFamily="2" charset="-122"/>
                <a:ea typeface="华文楷体" pitchFamily="2" charset="-122"/>
              </a:rPr>
              <a:t>          B: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她不在家，去学校了。</a:t>
            </a:r>
            <a:endParaRPr lang="en-US" altLang="zh-CN" sz="2800" b="1" dirty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A11D7FE3-84AB-4D09-9E7C-803E0BEF63EC}"/>
              </a:ext>
            </a:extLst>
          </p:cNvPr>
          <p:cNvSpPr txBox="1"/>
          <p:nvPr/>
        </p:nvSpPr>
        <p:spPr>
          <a:xfrm>
            <a:off x="3007605" y="5938092"/>
            <a:ext cx="67482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dirty="0"/>
              <a:t>https://www.youtube.com/watch?v=snoobDe3JXk</a:t>
            </a:r>
            <a:endParaRPr lang="zh-CN" altLang="en-US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9874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Box 4"/>
          <p:cNvSpPr txBox="1">
            <a:spLocks noChangeArrowheads="1"/>
          </p:cNvSpPr>
          <p:nvPr/>
        </p:nvSpPr>
        <p:spPr bwMode="auto">
          <a:xfrm>
            <a:off x="328613" y="6350"/>
            <a:ext cx="5419725" cy="646113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语言点</a:t>
            </a:r>
            <a:r>
              <a:rPr lang="en-US" altLang="zh-CN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Language Points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30225" y="812800"/>
            <a:ext cx="9480550" cy="9540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2.</a:t>
            </a:r>
            <a:r>
              <a:rPr lang="zh-CN" altLang="en-US" sz="2800" b="1" dirty="0">
                <a:latin typeface="+mn-ea"/>
                <a:ea typeface="+mn-ea"/>
              </a:rPr>
              <a:t>“在</a:t>
            </a:r>
            <a:r>
              <a:rPr lang="en-US" altLang="zh-CN" sz="2800" b="1" dirty="0">
                <a:latin typeface="+mn-ea"/>
                <a:ea typeface="+mn-ea"/>
              </a:rPr>
              <a:t>……</a:t>
            </a:r>
            <a:r>
              <a:rPr lang="zh-CN" altLang="en-US" sz="2800" b="1" dirty="0">
                <a:latin typeface="+mn-ea"/>
                <a:ea typeface="+mn-ea"/>
              </a:rPr>
              <a:t>呢”表示动作正在进行</a:t>
            </a:r>
            <a:endParaRPr lang="en-US" altLang="zh-CN" sz="2800" b="1" dirty="0">
              <a:latin typeface="+mn-ea"/>
              <a:ea typeface="+mn-ea"/>
            </a:endParaRPr>
          </a:p>
          <a:p>
            <a:pPr>
              <a:defRPr/>
            </a:pPr>
            <a:r>
              <a:rPr lang="zh-CN" altLang="en-US" sz="2800" b="1" dirty="0">
                <a:latin typeface="+mn-ea"/>
                <a:ea typeface="+mn-ea"/>
              </a:rPr>
              <a:t>   </a:t>
            </a:r>
            <a:r>
              <a:rPr lang="zh-CN" altLang="en-US" dirty="0">
                <a:latin typeface="+mn-ea"/>
                <a:ea typeface="+mn-ea"/>
              </a:rPr>
              <a:t>“在</a:t>
            </a:r>
            <a:r>
              <a:rPr lang="en-US" altLang="zh-CN" dirty="0">
                <a:latin typeface="+mn-ea"/>
                <a:ea typeface="+mn-ea"/>
              </a:rPr>
              <a:t>……</a:t>
            </a:r>
            <a:r>
              <a:rPr lang="zh-CN" altLang="en-US" dirty="0">
                <a:latin typeface="+mn-ea"/>
                <a:ea typeface="+mn-ea"/>
              </a:rPr>
              <a:t>呢”</a:t>
            </a:r>
            <a:r>
              <a:rPr lang="en-US" altLang="zh-CN" dirty="0">
                <a:latin typeface="+mn-ea"/>
                <a:ea typeface="+mn-ea"/>
              </a:rPr>
              <a:t>Used to Indicate an Action in Progress</a:t>
            </a:r>
            <a:endParaRPr lang="zh-CN" altLang="en-US" dirty="0">
              <a:latin typeface="+mn-ea"/>
              <a:ea typeface="+mn-ea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1355834" y="1980564"/>
            <a:ext cx="3783725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subject+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在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+……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（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呢）。</a:t>
            </a:r>
          </a:p>
        </p:txBody>
      </p:sp>
      <p:graphicFrame>
        <p:nvGraphicFramePr>
          <p:cNvPr id="17" name="表格 16"/>
          <p:cNvGraphicFramePr>
            <a:graphicFrameLocks noGrp="1"/>
          </p:cNvGraphicFramePr>
          <p:nvPr/>
        </p:nvGraphicFramePr>
        <p:xfrm>
          <a:off x="1611313" y="2709863"/>
          <a:ext cx="9093802" cy="28153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0980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553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43688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19173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92942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CN" altLang="en-US" sz="2400" b="1" dirty="0">
                          <a:solidFill>
                            <a:schemeClr val="bg1"/>
                          </a:solidFill>
                          <a:latin typeface="黑体" pitchFamily="49" charset="-122"/>
                          <a:ea typeface="黑体" pitchFamily="49" charset="-122"/>
                        </a:rPr>
                        <a:t>在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Verb + Object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CN" altLang="en-US" sz="2400" b="1" dirty="0">
                          <a:solidFill>
                            <a:schemeClr val="bg1"/>
                          </a:solidFill>
                          <a:latin typeface="黑体" pitchFamily="49" charset="-122"/>
                          <a:ea typeface="黑体" pitchFamily="49" charset="-122"/>
                        </a:rPr>
                        <a:t>（呢</a:t>
                      </a: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黑体" pitchFamily="49" charset="-122"/>
                          <a:ea typeface="黑体" pitchFamily="49" charset="-122"/>
                        </a:rPr>
                        <a:t>)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黑体" pitchFamily="49" charset="-122"/>
                        <a:ea typeface="黑体" pitchFamily="49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2E75B6">
                        <a:alpha val="85098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04621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我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在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睡觉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呢。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71729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你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在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做什么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呢？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0960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小王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在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chemeClr val="tx1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学习汉语。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400" b="1" dirty="0">
                        <a:solidFill>
                          <a:srgbClr val="C00000"/>
                        </a:solidFill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</p:cSld>
  <p:clrMapOvr>
    <a:masterClrMapping/>
  </p:clrMapOvr>
  <p:transition spd="slow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0898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Box 4"/>
          <p:cNvSpPr txBox="1">
            <a:spLocks noChangeArrowheads="1"/>
          </p:cNvSpPr>
          <p:nvPr/>
        </p:nvSpPr>
        <p:spPr bwMode="auto">
          <a:xfrm>
            <a:off x="328613" y="6350"/>
            <a:ext cx="5419725" cy="646113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语言点</a:t>
            </a:r>
            <a:r>
              <a:rPr lang="en-US" altLang="zh-CN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Language Points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30225" y="812800"/>
            <a:ext cx="9480550" cy="95408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2.</a:t>
            </a:r>
            <a:r>
              <a:rPr lang="zh-CN" altLang="en-US" sz="2800" b="1" dirty="0">
                <a:latin typeface="+mn-ea"/>
                <a:ea typeface="+mn-ea"/>
              </a:rPr>
              <a:t>“在</a:t>
            </a:r>
            <a:r>
              <a:rPr lang="en-US" altLang="zh-CN" sz="2800" b="1" dirty="0">
                <a:latin typeface="+mn-ea"/>
                <a:ea typeface="+mn-ea"/>
              </a:rPr>
              <a:t>……</a:t>
            </a:r>
            <a:r>
              <a:rPr lang="zh-CN" altLang="en-US" sz="2800" b="1" dirty="0">
                <a:latin typeface="+mn-ea"/>
                <a:ea typeface="+mn-ea"/>
              </a:rPr>
              <a:t>呢”表示动作正在进行</a:t>
            </a:r>
            <a:endParaRPr lang="en-US" altLang="zh-CN" sz="2800" b="1" dirty="0">
              <a:latin typeface="+mn-ea"/>
              <a:ea typeface="+mn-ea"/>
            </a:endParaRPr>
          </a:p>
          <a:p>
            <a:pPr>
              <a:defRPr/>
            </a:pPr>
            <a:r>
              <a:rPr lang="zh-CN" altLang="en-US" sz="2800" b="1" dirty="0">
                <a:latin typeface="+mn-ea"/>
                <a:ea typeface="+mn-ea"/>
              </a:rPr>
              <a:t>   </a:t>
            </a:r>
            <a:r>
              <a:rPr lang="zh-CN" altLang="en-US" dirty="0">
                <a:latin typeface="+mn-ea"/>
                <a:ea typeface="+mn-ea"/>
              </a:rPr>
              <a:t>“在</a:t>
            </a:r>
            <a:r>
              <a:rPr lang="en-US" altLang="zh-CN" dirty="0">
                <a:latin typeface="+mn-ea"/>
                <a:ea typeface="+mn-ea"/>
              </a:rPr>
              <a:t>……</a:t>
            </a:r>
            <a:r>
              <a:rPr lang="zh-CN" altLang="en-US" dirty="0">
                <a:latin typeface="+mn-ea"/>
                <a:ea typeface="+mn-ea"/>
              </a:rPr>
              <a:t>呢”</a:t>
            </a:r>
            <a:r>
              <a:rPr lang="en-US" altLang="zh-CN" dirty="0">
                <a:latin typeface="+mn-ea"/>
                <a:ea typeface="+mn-ea"/>
              </a:rPr>
              <a:t>Used to Indicate an Action in Progress</a:t>
            </a:r>
            <a:endParaRPr lang="zh-CN" altLang="en-US" dirty="0">
              <a:latin typeface="+mn-ea"/>
              <a:ea typeface="+mn-ea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1355835" y="1980564"/>
            <a:ext cx="3137338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subject+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没在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+……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。</a:t>
            </a:r>
          </a:p>
        </p:txBody>
      </p:sp>
      <p:graphicFrame>
        <p:nvGraphicFramePr>
          <p:cNvPr id="17" name="表格 16"/>
          <p:cNvGraphicFramePr>
            <a:graphicFrameLocks noGrp="1"/>
          </p:cNvGraphicFramePr>
          <p:nvPr/>
        </p:nvGraphicFramePr>
        <p:xfrm>
          <a:off x="1611313" y="2725738"/>
          <a:ext cx="9093802" cy="29439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8218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90085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31075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00841">
                <a:tc rowSpan="2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Subject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2E75B6">
                        <a:alpha val="85098"/>
                      </a:srgbClr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Predicate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E75B6">
                        <a:alpha val="85098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E75B6">
                        <a:alpha val="85098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8579">
                <a:tc vMerge="1"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zh-CN" altLang="en-US" sz="2400" b="1" dirty="0">
                          <a:solidFill>
                            <a:schemeClr val="bg1"/>
                          </a:solidFill>
                          <a:latin typeface="黑体" pitchFamily="49" charset="-122"/>
                          <a:ea typeface="黑体" pitchFamily="49" charset="-122"/>
                        </a:rPr>
                        <a:t>没（在）</a:t>
                      </a: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Verb/Verb</a:t>
                      </a:r>
                      <a:r>
                        <a:rPr lang="en-US" altLang="zh-CN" sz="2400" b="1" baseline="0" dirty="0">
                          <a:solidFill>
                            <a:schemeClr val="bg1"/>
                          </a:solidFill>
                          <a:latin typeface="+mn-lt"/>
                        </a:rPr>
                        <a:t> Phrase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04621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我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没在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看电视。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71729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他们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没在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工作。</a:t>
                      </a: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0960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他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没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看书。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  <p:transition spd="slow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3970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1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3972" name="Rectangle 2"/>
          <p:cNvSpPr>
            <a:spLocks noChangeArrowheads="1"/>
          </p:cNvSpPr>
          <p:nvPr/>
        </p:nvSpPr>
        <p:spPr bwMode="auto">
          <a:xfrm>
            <a:off x="1057275" y="1636713"/>
            <a:ext cx="10372725" cy="4668837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/>
          </a:p>
        </p:txBody>
      </p:sp>
      <p:sp>
        <p:nvSpPr>
          <p:cNvPr id="12" name="Text Box 3"/>
          <p:cNvSpPr txBox="1">
            <a:spLocks noChangeArrowheads="1"/>
          </p:cNvSpPr>
          <p:nvPr/>
        </p:nvSpPr>
        <p:spPr bwMode="auto">
          <a:xfrm>
            <a:off x="1647825" y="1654175"/>
            <a:ext cx="8647113" cy="45735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+mn-ea"/>
                <a:ea typeface="+mn-ea"/>
                <a:sym typeface="宋体" panose="02010600030101010101" pitchFamily="2" charset="-122"/>
              </a:rPr>
              <a:t>A</a:t>
            </a:r>
            <a:r>
              <a:rPr lang="zh-CN" altLang="en-US" sz="2400" b="1" dirty="0"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喂，你 在 做   什么  呢？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我 在  看  书  呢。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+mn-ea"/>
                <a:ea typeface="+mn-ea"/>
                <a:sym typeface="宋体" panose="02010600030101010101" pitchFamily="2" charset="-122"/>
              </a:rPr>
              <a:t>A</a:t>
            </a:r>
            <a:r>
              <a:rPr lang="zh-CN" altLang="en-US" sz="2400" b="1" dirty="0"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大卫 也在  看  书 吗？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他 没 看   书，他在 学  做     中国    菜 呢。</a:t>
            </a:r>
          </a:p>
        </p:txBody>
      </p:sp>
      <p:sp>
        <p:nvSpPr>
          <p:cNvPr id="83974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打电话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On the phone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pic>
        <p:nvPicPr>
          <p:cNvPr id="14" name="Picture 2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8704263" y="1995488"/>
            <a:ext cx="1979612" cy="25209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3970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1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3974" name="TextBox 8"/>
          <p:cNvSpPr txBox="1">
            <a:spLocks noChangeArrowheads="1"/>
          </p:cNvSpPr>
          <p:nvPr/>
        </p:nvSpPr>
        <p:spPr bwMode="auto">
          <a:xfrm>
            <a:off x="4101558" y="779191"/>
            <a:ext cx="6791635" cy="802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lnSpc>
                <a:spcPct val="140000"/>
              </a:lnSpc>
              <a:defRPr/>
            </a:pPr>
            <a:r>
              <a:rPr lang="zh-CN" altLang="en-US" sz="3600" b="1" dirty="0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他</a:t>
            </a:r>
            <a:r>
              <a:rPr lang="en-US" altLang="zh-CN" sz="3600" b="1" dirty="0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/</a:t>
            </a:r>
            <a:r>
              <a:rPr lang="zh-CN" altLang="en-US" sz="3600" b="1" dirty="0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她</a:t>
            </a:r>
            <a:r>
              <a:rPr lang="en-US" altLang="zh-CN" sz="3600" b="1" dirty="0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/</a:t>
            </a:r>
            <a:r>
              <a:rPr lang="zh-CN" altLang="en-US" sz="3600" b="1" dirty="0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在 做   什么  呢？</a:t>
            </a:r>
          </a:p>
        </p:txBody>
      </p:sp>
      <p:pic>
        <p:nvPicPr>
          <p:cNvPr id="4" name="图片 3">
            <a:extLst>
              <a:ext uri="{FF2B5EF4-FFF2-40B4-BE49-F238E27FC236}">
                <a16:creationId xmlns:a16="http://schemas.microsoft.com/office/drawing/2014/main" id="{79185FC8-8594-42EA-8646-7A4685CC938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14832" y="1661670"/>
            <a:ext cx="2893262" cy="1929021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2410E3C2-06A7-4280-A723-99CCC884D10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9278" y="1695536"/>
            <a:ext cx="2842732" cy="1895155"/>
          </a:xfrm>
          <a:prstGeom prst="rect">
            <a:avLst/>
          </a:prstGeom>
        </p:spPr>
      </p:pic>
      <p:pic>
        <p:nvPicPr>
          <p:cNvPr id="8" name="图片 7">
            <a:extLst>
              <a:ext uri="{FF2B5EF4-FFF2-40B4-BE49-F238E27FC236}">
                <a16:creationId xmlns:a16="http://schemas.microsoft.com/office/drawing/2014/main" id="{9D8C7F57-9296-47A8-BCE1-A0820F6D73C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64920" y="4198274"/>
            <a:ext cx="3343174" cy="1880535"/>
          </a:xfrm>
          <a:prstGeom prst="rect">
            <a:avLst/>
          </a:prstGeom>
        </p:spPr>
      </p:pic>
      <p:pic>
        <p:nvPicPr>
          <p:cNvPr id="13" name="图片 12">
            <a:extLst>
              <a:ext uri="{FF2B5EF4-FFF2-40B4-BE49-F238E27FC236}">
                <a16:creationId xmlns:a16="http://schemas.microsoft.com/office/drawing/2014/main" id="{1818F999-F2A2-4940-99D2-76F47491A9E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8797" y="4054242"/>
            <a:ext cx="3529504" cy="2357709"/>
          </a:xfrm>
          <a:prstGeom prst="rect">
            <a:avLst/>
          </a:prstGeom>
        </p:spPr>
      </p:pic>
      <p:pic>
        <p:nvPicPr>
          <p:cNvPr id="16" name="图片 15">
            <a:extLst>
              <a:ext uri="{FF2B5EF4-FFF2-40B4-BE49-F238E27FC236}">
                <a16:creationId xmlns:a16="http://schemas.microsoft.com/office/drawing/2014/main" id="{145EAFC6-DB65-4E44-B961-9C21D471388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8622" y="2031034"/>
            <a:ext cx="3967976" cy="2587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0550448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D160DB10-82D7-4FEB-847B-40404C138F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altLang="zh-CN" sz="3200" b="1" dirty="0">
                <a:solidFill>
                  <a:srgbClr val="92D050"/>
                </a:solidFill>
              </a:rPr>
              <a:t>Narration from the dialog </a:t>
            </a:r>
            <a:br>
              <a:rPr lang="en-US" altLang="zh-CN" sz="3200" dirty="0"/>
            </a:br>
            <a:r>
              <a:rPr lang="zh-CN" altLang="en-US" sz="3200" dirty="0"/>
              <a:t>根据对话讲故事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94B8037B-954C-4FAC-856B-59B5242C45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2413001"/>
            <a:ext cx="8229600" cy="1527628"/>
          </a:xfrm>
        </p:spPr>
        <p:txBody>
          <a:bodyPr/>
          <a:lstStyle/>
          <a:p>
            <a:pPr marL="0" indent="0">
              <a:buNone/>
            </a:pPr>
            <a:r>
              <a:rPr lang="zh-CN" altLang="en-US" dirty="0"/>
              <a:t>我在。。。呢，大卫。。。看书，他在。。。呢。</a:t>
            </a:r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3566449719"/>
      </p:ext>
    </p:extLst>
  </p:cSld>
  <p:clrMapOvr>
    <a:masterClrMapping/>
  </p:clrMapOvr>
  <p:transition spd="slow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6018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86019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2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6020" name="Rectangle 2"/>
          <p:cNvSpPr>
            <a:spLocks noChangeArrowheads="1"/>
          </p:cNvSpPr>
          <p:nvPr/>
        </p:nvSpPr>
        <p:spPr bwMode="auto">
          <a:xfrm>
            <a:off x="1039813" y="1620838"/>
            <a:ext cx="10390187" cy="4654550"/>
          </a:xfrm>
          <a:prstGeom prst="rect">
            <a:avLst/>
          </a:prstGeom>
          <a:solidFill>
            <a:srgbClr val="C00000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>
              <a:solidFill>
                <a:srgbClr val="99FF99"/>
              </a:solidFill>
            </a:endParaRPr>
          </a:p>
        </p:txBody>
      </p:sp>
      <p:sp>
        <p:nvSpPr>
          <p:cNvPr id="86021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在咖啡馆儿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a coffee house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13" name="Text Box 3"/>
          <p:cNvSpPr txBox="1">
            <a:spLocks noChangeArrowheads="1"/>
          </p:cNvSpPr>
          <p:nvPr/>
        </p:nvSpPr>
        <p:spPr bwMode="auto">
          <a:xfrm>
            <a:off x="1216025" y="1670050"/>
            <a:ext cx="9536113" cy="45735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itchFamily="2" charset="-122"/>
              </a:rPr>
              <a:t>     </a:t>
            </a:r>
            <a:r>
              <a:rPr lang="en-US" altLang="zh-CN" sz="2400" dirty="0" err="1">
                <a:latin typeface="GB Pinyinok-D"/>
                <a:ea typeface="GB Pinyinok-D"/>
                <a:cs typeface="GB Pinyinok-D"/>
                <a:sym typeface="宋体" pitchFamily="2" charset="-122"/>
              </a:rPr>
              <a:t>Z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uótiān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shànɡwǔ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zài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zuò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shénme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ne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昨天     上午   你 在 做   什么  呢？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zài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shuìjiào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ne 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ne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我   在 睡觉   呢。你呢？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zài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jiā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kàn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diànshì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ne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xǐhuɑn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kàn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diànshì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mɑ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我 在 家 看  电视   呢。你  喜欢  看   电视  吗？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bù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xǐhuɑn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kàn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diànshì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xǐhuɑn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kàn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diànyǐnɡ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我 不 喜欢   看   电视，我  喜欢  看   电影。</a:t>
            </a: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8289925" y="1987550"/>
            <a:ext cx="2693988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6018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2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6020" name="Rectangle 2"/>
          <p:cNvSpPr>
            <a:spLocks noChangeArrowheads="1"/>
          </p:cNvSpPr>
          <p:nvPr/>
        </p:nvSpPr>
        <p:spPr bwMode="auto">
          <a:xfrm>
            <a:off x="1039813" y="1620838"/>
            <a:ext cx="10390187" cy="4654550"/>
          </a:xfrm>
          <a:prstGeom prst="rect">
            <a:avLst/>
          </a:prstGeom>
          <a:solidFill>
            <a:srgbClr val="C00000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>
              <a:solidFill>
                <a:srgbClr val="99FF99"/>
              </a:solidFill>
            </a:endParaRPr>
          </a:p>
        </p:txBody>
      </p:sp>
      <p:sp>
        <p:nvSpPr>
          <p:cNvPr id="86021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在咖啡馆儿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a coffee house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13" name="Text Box 3"/>
          <p:cNvSpPr txBox="1">
            <a:spLocks noChangeArrowheads="1"/>
          </p:cNvSpPr>
          <p:nvPr/>
        </p:nvSpPr>
        <p:spPr bwMode="auto">
          <a:xfrm>
            <a:off x="1216025" y="1670050"/>
            <a:ext cx="9536113" cy="45735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itchFamily="2" charset="-122"/>
              </a:rPr>
              <a:t>      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昨天     上午   你 在 做   什么  呢？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我   在 睡觉   呢。你呢？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我 在 家 看  电视   呢。你  喜欢  看   电视  吗？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我 不 喜欢   看   电视，我  喜欢  看   电影。</a:t>
            </a: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8289925" y="1987550"/>
            <a:ext cx="2693988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3970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2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3974" name="TextBox 8"/>
          <p:cNvSpPr txBox="1">
            <a:spLocks noChangeArrowheads="1"/>
          </p:cNvSpPr>
          <p:nvPr/>
        </p:nvSpPr>
        <p:spPr bwMode="auto">
          <a:xfrm>
            <a:off x="3833929" y="466957"/>
            <a:ext cx="6791635" cy="802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lnSpc>
                <a:spcPct val="140000"/>
              </a:lnSpc>
              <a:defRPr/>
            </a:pPr>
            <a:r>
              <a:rPr lang="zh-CN" altLang="en-US" sz="3600" b="1" dirty="0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 喜欢  </a:t>
            </a:r>
            <a:r>
              <a:rPr lang="en-US" altLang="zh-CN" sz="3600" b="1" dirty="0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do something </a:t>
            </a:r>
            <a:r>
              <a:rPr lang="zh-CN" altLang="en-US" sz="3600" b="1" dirty="0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吗？</a:t>
            </a:r>
          </a:p>
        </p:txBody>
      </p:sp>
      <p:pic>
        <p:nvPicPr>
          <p:cNvPr id="4" name="图片 3">
            <a:extLst>
              <a:ext uri="{FF2B5EF4-FFF2-40B4-BE49-F238E27FC236}">
                <a16:creationId xmlns:a16="http://schemas.microsoft.com/office/drawing/2014/main" id="{79185FC8-8594-42EA-8646-7A4685CC9384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14832" y="1661670"/>
            <a:ext cx="2893262" cy="1929021"/>
          </a:xfrm>
          <a:prstGeom prst="rect">
            <a:avLst/>
          </a:prstGeom>
        </p:spPr>
      </p:pic>
      <p:pic>
        <p:nvPicPr>
          <p:cNvPr id="8" name="图片 7">
            <a:extLst>
              <a:ext uri="{FF2B5EF4-FFF2-40B4-BE49-F238E27FC236}">
                <a16:creationId xmlns:a16="http://schemas.microsoft.com/office/drawing/2014/main" id="{9D8C7F57-9296-47A8-BCE1-A0820F6D73C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64920" y="4198274"/>
            <a:ext cx="3343174" cy="1880535"/>
          </a:xfrm>
          <a:prstGeom prst="rect">
            <a:avLst/>
          </a:prstGeom>
        </p:spPr>
      </p:pic>
      <p:pic>
        <p:nvPicPr>
          <p:cNvPr id="16" name="图片 15">
            <a:extLst>
              <a:ext uri="{FF2B5EF4-FFF2-40B4-BE49-F238E27FC236}">
                <a16:creationId xmlns:a16="http://schemas.microsoft.com/office/drawing/2014/main" id="{145EAFC6-DB65-4E44-B961-9C21D471388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10162" y="2031034"/>
            <a:ext cx="3606435" cy="2351395"/>
          </a:xfrm>
          <a:prstGeom prst="rect">
            <a:avLst/>
          </a:prstGeom>
        </p:spPr>
      </p:pic>
      <p:pic>
        <p:nvPicPr>
          <p:cNvPr id="5" name="图片 4">
            <a:extLst>
              <a:ext uri="{FF2B5EF4-FFF2-40B4-BE49-F238E27FC236}">
                <a16:creationId xmlns:a16="http://schemas.microsoft.com/office/drawing/2014/main" id="{D128528D-3E4E-40A9-BB40-115CE487FD4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4827" y="1711690"/>
            <a:ext cx="3634678" cy="2044506"/>
          </a:xfrm>
          <a:prstGeom prst="rect">
            <a:avLst/>
          </a:prstGeom>
        </p:spPr>
      </p:pic>
      <p:pic>
        <p:nvPicPr>
          <p:cNvPr id="9" name="图片 8">
            <a:extLst>
              <a:ext uri="{FF2B5EF4-FFF2-40B4-BE49-F238E27FC236}">
                <a16:creationId xmlns:a16="http://schemas.microsoft.com/office/drawing/2014/main" id="{A15B045D-56DB-4BA9-B7E9-AFA1F22680FF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50273" y="4076105"/>
            <a:ext cx="2483656" cy="2491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912398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8066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88067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3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057275" y="1636713"/>
            <a:ext cx="10377488" cy="4652962"/>
          </a:xfrm>
          <a:prstGeom prst="rect">
            <a:avLst/>
          </a:prstGeom>
          <a:solidFill>
            <a:schemeClr val="accent4">
              <a:alpha val="14902"/>
            </a:schemeClr>
          </a:solidFill>
          <a:ln w="12700">
            <a:solidFill>
              <a:schemeClr val="accent4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0" hangingPunct="0">
              <a:spcBef>
                <a:spcPct val="0"/>
              </a:spcBef>
              <a:buFontTx/>
              <a:buNone/>
              <a:defRPr/>
            </a:pPr>
            <a:r>
              <a:rPr lang="en-US" altLang="zh-CN" sz="1800" dirty="0">
                <a:solidFill>
                  <a:schemeClr val="bg1">
                    <a:lumMod val="50000"/>
                  </a:schemeClr>
                </a:solidFill>
              </a:rPr>
              <a:t> </a:t>
            </a:r>
            <a:endParaRPr lang="zh-CN" altLang="en-US" sz="1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5" name="Text Box 3"/>
          <p:cNvSpPr txBox="1">
            <a:spLocks noChangeArrowheads="1"/>
          </p:cNvSpPr>
          <p:nvPr/>
        </p:nvSpPr>
        <p:spPr bwMode="auto">
          <a:xfrm>
            <a:off x="1168400" y="1660525"/>
            <a:ext cx="10375900" cy="4659313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Bā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èr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sān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línɡ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yāo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wǔ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wǔ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zhè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Lǐ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lǎoshī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de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diànhuà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mɑ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en-US" altLang="zh-CN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82304155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，                       这  是 李 老师 的  电话   吗？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itchFamily="2" charset="-122"/>
                <a:ea typeface="GB Pinyinok-D"/>
                <a:sym typeface="宋体" pitchFamily="2" charset="-122"/>
              </a:rPr>
              <a:t>     </a:t>
            </a:r>
            <a:r>
              <a:rPr lang="en-US" altLang="zh-CN" sz="2400" dirty="0" err="1">
                <a:latin typeface="GB Pinyinok-D" pitchFamily="2" charset="-122"/>
                <a:ea typeface="GB Pinyinok-D"/>
                <a:sym typeface="宋体" pitchFamily="2" charset="-122"/>
              </a:rPr>
              <a:t>Bú</a:t>
            </a:r>
            <a:r>
              <a:rPr lang="en-US" altLang="zh-CN" sz="2400" dirty="0">
                <a:latin typeface="GB Pinyinok-D" pitchFamily="2" charset="-122"/>
                <a:ea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/>
                <a:sym typeface="宋体" pitchFamily="2" charset="-122"/>
              </a:rPr>
              <a:t>shì</a:t>
            </a:r>
            <a:r>
              <a:rPr lang="en-US" altLang="zh-CN" sz="2400" dirty="0">
                <a:latin typeface="GB Pinyinok-D" pitchFamily="2" charset="-122"/>
                <a:ea typeface="GB Pinyinok-D"/>
                <a:sym typeface="宋体" pitchFamily="2" charset="-122"/>
              </a:rPr>
              <a:t>    </a:t>
            </a:r>
            <a:r>
              <a:rPr lang="en-US" altLang="zh-CN" sz="2400" dirty="0" err="1">
                <a:latin typeface="GB Pinyinok-D" pitchFamily="2" charset="-122"/>
                <a:ea typeface="GB Pinyinok-D"/>
                <a:sym typeface="宋体" pitchFamily="2" charset="-122"/>
              </a:rPr>
              <a:t>Tā</a:t>
            </a:r>
            <a:r>
              <a:rPr lang="en-US" altLang="zh-CN" sz="2400" dirty="0">
                <a:latin typeface="GB Pinyinok-D" pitchFamily="2" charset="-122"/>
                <a:ea typeface="GB Pinyinok-D"/>
                <a:sym typeface="宋体" pitchFamily="2" charset="-122"/>
              </a:rPr>
              <a:t> de </a:t>
            </a:r>
            <a:r>
              <a:rPr lang="en-US" altLang="zh-CN" sz="2400" dirty="0" err="1">
                <a:latin typeface="GB Pinyinok-D" pitchFamily="2" charset="-122"/>
                <a:ea typeface="GB Pinyinok-D"/>
                <a:sym typeface="宋体" pitchFamily="2" charset="-122"/>
              </a:rPr>
              <a:t>diànhuà</a:t>
            </a:r>
            <a:r>
              <a:rPr lang="en-US" altLang="zh-CN" sz="2400" dirty="0">
                <a:latin typeface="GB Pinyinok-D" pitchFamily="2" charset="-122"/>
                <a:ea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/>
                <a:sym typeface="宋体" pitchFamily="2" charset="-122"/>
              </a:rPr>
              <a:t>shì</a:t>
            </a:r>
            <a:r>
              <a:rPr lang="en-US" altLang="zh-CN" sz="2400" dirty="0">
                <a:latin typeface="GB Pinyinok-D" pitchFamily="2" charset="-122"/>
                <a:ea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/>
                <a:sym typeface="宋体" pitchFamily="2" charset="-122"/>
              </a:rPr>
              <a:t>bā</a:t>
            </a:r>
            <a:r>
              <a:rPr lang="en-US" altLang="zh-CN" sz="2400" dirty="0">
                <a:latin typeface="GB Pinyinok-D" pitchFamily="2" charset="-122"/>
                <a:ea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/>
                <a:sym typeface="宋体" pitchFamily="2" charset="-122"/>
              </a:rPr>
              <a:t>èr</a:t>
            </a:r>
            <a:r>
              <a:rPr lang="en-US" altLang="zh-CN" sz="2400" dirty="0">
                <a:latin typeface="GB Pinyinok-D" pitchFamily="2" charset="-122"/>
                <a:ea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/>
                <a:sym typeface="宋体" pitchFamily="2" charset="-122"/>
              </a:rPr>
              <a:t>sān</a:t>
            </a:r>
            <a:r>
              <a:rPr lang="en-US" altLang="zh-CN" sz="2400" dirty="0">
                <a:latin typeface="GB Pinyinok-D" pitchFamily="2" charset="-122"/>
                <a:ea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/>
                <a:sym typeface="宋体" pitchFamily="2" charset="-122"/>
              </a:rPr>
              <a:t>línɡ</a:t>
            </a:r>
            <a:r>
              <a:rPr lang="en-US" altLang="zh-CN" sz="2400" dirty="0">
                <a:latin typeface="GB Pinyinok-D" pitchFamily="2" charset="-122"/>
                <a:ea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/>
                <a:sym typeface="宋体" pitchFamily="2" charset="-122"/>
              </a:rPr>
              <a:t>sì</a:t>
            </a:r>
            <a:r>
              <a:rPr lang="en-US" altLang="zh-CN" sz="2400" dirty="0">
                <a:latin typeface="GB Pinyinok-D" pitchFamily="2" charset="-122"/>
                <a:ea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/>
                <a:sym typeface="宋体" pitchFamily="2" charset="-122"/>
              </a:rPr>
              <a:t>yāo</a:t>
            </a:r>
            <a:r>
              <a:rPr lang="en-US" altLang="zh-CN" sz="2400" dirty="0">
                <a:latin typeface="GB Pinyinok-D" pitchFamily="2" charset="-122"/>
                <a:ea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/>
                <a:sym typeface="宋体" pitchFamily="2" charset="-122"/>
              </a:rPr>
              <a:t>wǔ</a:t>
            </a:r>
            <a:r>
              <a:rPr lang="en-US" altLang="zh-CN" sz="2400" dirty="0">
                <a:latin typeface="GB Pinyinok-D" pitchFamily="2" charset="-122"/>
                <a:ea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/>
                <a:sym typeface="宋体" pitchFamily="2" charset="-122"/>
              </a:rPr>
              <a:t>liù</a:t>
            </a:r>
            <a:r>
              <a:rPr lang="en-US" altLang="zh-CN" sz="2400" dirty="0">
                <a:latin typeface="GB Pinyinok-D" pitchFamily="2" charset="-122"/>
                <a:ea typeface="GB Pinyinok-D"/>
                <a:sym typeface="宋体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不是。她  的 电话   是  </a:t>
            </a:r>
            <a:r>
              <a:rPr lang="en-US" altLang="zh-CN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82304156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itchFamily="49" charset="-122"/>
                <a:ea typeface="GB Pinyinok-D"/>
                <a:sym typeface="宋体" panose="02010600030101010101" pitchFamily="2" charset="-122"/>
              </a:rPr>
              <a:t>   </a:t>
            </a:r>
            <a:r>
              <a:rPr lang="en-US" altLang="zh-CN" sz="2400" dirty="0" err="1"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Hǎo</a:t>
            </a:r>
            <a:r>
              <a:rPr lang="en-US" altLang="zh-CN" sz="2400" dirty="0"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  </a:t>
            </a:r>
            <a:r>
              <a:rPr lang="en-US" altLang="zh-CN" sz="2400" dirty="0" err="1"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wǒ</a:t>
            </a:r>
            <a:r>
              <a:rPr lang="en-US" altLang="zh-CN" sz="2400" dirty="0"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/>
                <a:sym typeface="宋体" pitchFamily="2" charset="-122"/>
              </a:rPr>
              <a:t>xiànzài</a:t>
            </a:r>
            <a:r>
              <a:rPr lang="en-US" altLang="zh-CN" sz="2400" dirty="0">
                <a:latin typeface="GB Pinyinok-D" pitchFamily="2" charset="-122"/>
                <a:ea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/>
                <a:sym typeface="宋体" pitchFamily="2" charset="-122"/>
              </a:rPr>
              <a:t>ɡěi</a:t>
            </a:r>
            <a:r>
              <a:rPr lang="en-US" altLang="zh-CN" sz="2400" dirty="0">
                <a:latin typeface="GB Pinyinok-D" pitchFamily="2" charset="-122"/>
                <a:ea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/>
                <a:sym typeface="宋体" pitchFamily="2" charset="-122"/>
              </a:rPr>
              <a:t>tā</a:t>
            </a:r>
            <a:r>
              <a:rPr lang="en-US" altLang="zh-CN" sz="2400" dirty="0">
                <a:latin typeface="GB Pinyinok-D" pitchFamily="2" charset="-122"/>
                <a:ea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/>
                <a:sym typeface="宋体" pitchFamily="2" charset="-122"/>
              </a:rPr>
              <a:t>dǎ</a:t>
            </a:r>
            <a:r>
              <a:rPr lang="en-US" altLang="zh-CN" sz="2400" dirty="0">
                <a:latin typeface="GB Pinyinok-D" pitchFamily="2" charset="-122"/>
                <a:ea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/>
                <a:sym typeface="宋体" pitchFamily="2" charset="-122"/>
              </a:rPr>
              <a:t>diànhuà</a:t>
            </a:r>
            <a:r>
              <a:rPr lang="en-US" altLang="zh-CN" sz="2400" dirty="0">
                <a:latin typeface="GB Pinyinok-D" pitchFamily="2" charset="-122"/>
                <a:ea typeface="GB Pinyinok-D"/>
                <a:sym typeface="宋体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好，我  现在   给她打  电话。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zài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ɡōnɡzuò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ne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nǐ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xiàwǔ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dǎ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bɑ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她 在   工作  呢，你 下午 打 吧。</a:t>
            </a:r>
          </a:p>
        </p:txBody>
      </p:sp>
      <p:sp>
        <p:nvSpPr>
          <p:cNvPr id="88070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62261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在学校办公室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school office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8272463" y="4173538"/>
            <a:ext cx="2700337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1922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Box 4"/>
          <p:cNvSpPr txBox="1">
            <a:spLocks noChangeArrowheads="1"/>
          </p:cNvSpPr>
          <p:nvPr/>
        </p:nvSpPr>
        <p:spPr bwMode="auto">
          <a:xfrm>
            <a:off x="328613" y="6350"/>
            <a:ext cx="5419725" cy="646113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语言点</a:t>
            </a:r>
            <a:r>
              <a:rPr lang="en-US" altLang="zh-CN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Language Points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30225" y="812800"/>
            <a:ext cx="8313738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3.</a:t>
            </a:r>
            <a:r>
              <a:rPr lang="zh-CN" altLang="en-US" sz="2800" b="1" dirty="0">
                <a:latin typeface="+mn-ea"/>
                <a:ea typeface="+mn-ea"/>
              </a:rPr>
              <a:t>电话号码的表达 </a:t>
            </a:r>
            <a:r>
              <a:rPr lang="en-US" altLang="zh-CN" dirty="0">
                <a:latin typeface="+mn-ea"/>
                <a:ea typeface="+mn-ea"/>
              </a:rPr>
              <a:t>Expression of Telephone Numbers</a:t>
            </a:r>
            <a:endParaRPr lang="zh-CN" altLang="en-US" dirty="0">
              <a:latin typeface="+mn-ea"/>
              <a:ea typeface="+mn-ea"/>
            </a:endParaRPr>
          </a:p>
        </p:txBody>
      </p:sp>
      <p:sp>
        <p:nvSpPr>
          <p:cNvPr id="11" name="圆角矩形 10"/>
          <p:cNvSpPr/>
          <p:nvPr/>
        </p:nvSpPr>
        <p:spPr>
          <a:xfrm>
            <a:off x="1471613" y="2271713"/>
            <a:ext cx="9059862" cy="2584450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2298700" y="2478088"/>
            <a:ext cx="7273925" cy="677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）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</a:rPr>
              <a:t>8069478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bā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línɡ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liù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jiǔ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sì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qī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bā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endParaRPr lang="zh-CN" altLang="en-US" sz="2000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2282825" y="3240088"/>
            <a:ext cx="91313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）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</a:rPr>
              <a:t>13851897623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yāo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sān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bā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wǔ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yāo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bā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jiǔ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qī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liù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èr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sān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</p:txBody>
      </p:sp>
      <p:sp>
        <p:nvSpPr>
          <p:cNvPr id="18" name="TextBox 17"/>
          <p:cNvSpPr txBox="1">
            <a:spLocks noChangeArrowheads="1"/>
          </p:cNvSpPr>
          <p:nvPr/>
        </p:nvSpPr>
        <p:spPr bwMode="auto">
          <a:xfrm>
            <a:off x="2298700" y="3857625"/>
            <a:ext cx="658495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28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）</a:t>
            </a:r>
            <a:r>
              <a:rPr lang="en-US" altLang="zh-CN" sz="28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82304156     </a:t>
            </a:r>
            <a:r>
              <a:rPr lang="en-US" altLang="zh-CN" sz="2000" dirty="0" err="1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bá</a:t>
            </a:r>
            <a:r>
              <a:rPr lang="en-US" altLang="zh-CN" sz="2000" dirty="0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èr</a:t>
            </a:r>
            <a:r>
              <a:rPr lang="en-US" altLang="zh-CN" sz="2000" dirty="0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sān</a:t>
            </a:r>
            <a:r>
              <a:rPr lang="en-US" altLang="zh-CN" sz="2000" dirty="0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línɡ</a:t>
            </a:r>
            <a:r>
              <a:rPr lang="en-US" altLang="zh-CN" sz="2000" dirty="0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sì</a:t>
            </a:r>
            <a:r>
              <a:rPr lang="en-US" altLang="zh-CN" sz="2000" dirty="0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yāo</a:t>
            </a:r>
            <a:r>
              <a:rPr lang="en-US" altLang="zh-CN" sz="2000" dirty="0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wǔ</a:t>
            </a:r>
            <a:r>
              <a:rPr lang="en-US" altLang="zh-CN" sz="2000" dirty="0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000" dirty="0" err="1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liù</a:t>
            </a:r>
            <a:r>
              <a:rPr lang="en-US" altLang="zh-CN" sz="2000" dirty="0">
                <a:solidFill>
                  <a:srgbClr val="C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endParaRPr lang="zh-CN" altLang="en-US" sz="2000" dirty="0">
              <a:solidFill>
                <a:srgbClr val="C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6" grpId="0"/>
      <p:bldP spid="18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1922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Box 4"/>
          <p:cNvSpPr txBox="1">
            <a:spLocks noChangeArrowheads="1"/>
          </p:cNvSpPr>
          <p:nvPr/>
        </p:nvSpPr>
        <p:spPr bwMode="auto">
          <a:xfrm>
            <a:off x="328613" y="6350"/>
            <a:ext cx="5419725" cy="646113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语言点</a:t>
            </a:r>
            <a:r>
              <a:rPr lang="en-US" altLang="zh-CN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Language Points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30225" y="812800"/>
            <a:ext cx="8313738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3.</a:t>
            </a:r>
            <a:r>
              <a:rPr lang="zh-CN" altLang="en-US" sz="2800" b="1" dirty="0">
                <a:latin typeface="+mn-ea"/>
                <a:ea typeface="+mn-ea"/>
              </a:rPr>
              <a:t>电话号码的表达 </a:t>
            </a:r>
            <a:r>
              <a:rPr lang="en-US" altLang="zh-CN" dirty="0">
                <a:latin typeface="+mn-ea"/>
                <a:ea typeface="+mn-ea"/>
              </a:rPr>
              <a:t>Expression of Telephone Numbers</a:t>
            </a:r>
            <a:endParaRPr lang="zh-CN" altLang="en-US" dirty="0">
              <a:latin typeface="+mn-ea"/>
              <a:ea typeface="+mn-ea"/>
            </a:endParaRPr>
          </a:p>
        </p:txBody>
      </p:sp>
      <p:sp>
        <p:nvSpPr>
          <p:cNvPr id="11" name="圆角矩形 10"/>
          <p:cNvSpPr/>
          <p:nvPr/>
        </p:nvSpPr>
        <p:spPr>
          <a:xfrm>
            <a:off x="1006340" y="1489383"/>
            <a:ext cx="10397757" cy="5012939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1932956" y="1346513"/>
            <a:ext cx="7273925" cy="54894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Public: 110 for </a:t>
            </a:r>
            <a:r>
              <a:rPr lang="en-US" altLang="zh-CN" sz="2800" b="1" dirty="0" err="1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plice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        119 for firefighter</a:t>
            </a:r>
          </a:p>
          <a:p>
            <a:pPr>
              <a:lnSpc>
                <a:spcPct val="150000"/>
              </a:lnSpc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120 for E&amp;A</a:t>
            </a:r>
          </a:p>
          <a:p>
            <a:pPr>
              <a:lnSpc>
                <a:spcPct val="150000"/>
              </a:lnSpc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Landline: read 4+4      (010)</a:t>
            </a:r>
          </a:p>
          <a:p>
            <a:pPr>
              <a:lnSpc>
                <a:spcPct val="150000"/>
              </a:lnSpc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                                  64900036            78767324</a:t>
            </a:r>
          </a:p>
          <a:p>
            <a:pPr>
              <a:lnSpc>
                <a:spcPct val="150000"/>
              </a:lnSpc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                                  54899231            65435438</a:t>
            </a:r>
          </a:p>
          <a:p>
            <a:pPr>
              <a:lnSpc>
                <a:spcPct val="150000"/>
              </a:lnSpc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Mobile: 15810376896           15810335260</a:t>
            </a:r>
          </a:p>
          <a:p>
            <a:pPr>
              <a:lnSpc>
                <a:spcPct val="150000"/>
              </a:lnSpc>
            </a:pPr>
            <a:r>
              <a:rPr lang="en-US" altLang="zh-CN" sz="2400" b="1" i="1" dirty="0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  <a:sym typeface="宋体" pitchFamily="2" charset="-122"/>
              </a:rPr>
              <a:t>Your number is?</a:t>
            </a:r>
            <a:r>
              <a:rPr lang="zh-CN" altLang="en-US" sz="2400" b="1" i="1" dirty="0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  <a:sym typeface="宋体" pitchFamily="2" charset="-122"/>
              </a:rPr>
              <a:t>（后边课文</a:t>
            </a:r>
            <a:r>
              <a:rPr lang="en-US" altLang="zh-CN" sz="2400" b="1" i="1" dirty="0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  <a:sym typeface="宋体" pitchFamily="2" charset="-122"/>
              </a:rPr>
              <a:t>3</a:t>
            </a:r>
            <a:r>
              <a:rPr lang="zh-CN" altLang="en-US" sz="2400" b="1" i="1" dirty="0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  <a:sym typeface="宋体" pitchFamily="2" charset="-122"/>
              </a:rPr>
              <a:t>用来练对话）</a:t>
            </a:r>
            <a:endParaRPr lang="en-US" altLang="zh-CN" sz="2400" b="1" i="1" dirty="0">
              <a:solidFill>
                <a:srgbClr val="FF0000"/>
              </a:solidFill>
              <a:latin typeface="华文楷体" pitchFamily="2" charset="-122"/>
              <a:ea typeface="华文楷体" pitchFamily="2" charset="-122"/>
              <a:sym typeface="宋体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400" b="1" i="1" dirty="0">
                <a:solidFill>
                  <a:srgbClr val="FF0000"/>
                </a:solidFill>
                <a:latin typeface="华文楷体" pitchFamily="2" charset="-122"/>
                <a:ea typeface="华文楷体" pitchFamily="2" charset="-122"/>
                <a:sym typeface="宋体" pitchFamily="2" charset="-122"/>
              </a:rPr>
              <a:t>1.                                           2.     </a:t>
            </a:r>
          </a:p>
          <a:p>
            <a:pPr>
              <a:lnSpc>
                <a:spcPct val="150000"/>
              </a:lnSpc>
            </a:pPr>
            <a:endParaRPr lang="zh-CN" altLang="en-US" sz="2000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152763625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2946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82947" name="组合 8"/>
          <p:cNvGrpSpPr>
            <a:grpSpLocks/>
          </p:cNvGrpSpPr>
          <p:nvPr/>
        </p:nvGrpSpPr>
        <p:grpSpPr bwMode="auto">
          <a:xfrm>
            <a:off x="307975" y="6350"/>
            <a:ext cx="5440363" cy="646113"/>
            <a:chOff x="308629" y="6819"/>
            <a:chExt cx="5439649" cy="646549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5419014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语言点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Language Points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368"/>
              <a:ext cx="543964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extBox 5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>
                <a:latin typeface="+mn-ea"/>
                <a:ea typeface="+mn-ea"/>
              </a:rPr>
              <a:t>4.</a:t>
            </a:r>
            <a:r>
              <a:rPr lang="zh-CN" altLang="en-US" sz="2800" b="1" dirty="0">
                <a:latin typeface="+mn-ea"/>
                <a:ea typeface="+mn-ea"/>
              </a:rPr>
              <a:t>语气助词“吧”</a:t>
            </a:r>
            <a:r>
              <a:rPr lang="en-US" altLang="zh-CN" dirty="0">
                <a:latin typeface="+mn-ea"/>
                <a:ea typeface="+mn-ea"/>
              </a:rPr>
              <a:t>The Modal Particle</a:t>
            </a:r>
            <a:r>
              <a:rPr lang="zh-CN" altLang="en-US" dirty="0">
                <a:latin typeface="+mn-ea"/>
                <a:ea typeface="+mn-ea"/>
              </a:rPr>
              <a:t>“吧”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967115" y="1513508"/>
            <a:ext cx="1839147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……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吧。</a:t>
            </a:r>
          </a:p>
        </p:txBody>
      </p:sp>
      <p:sp>
        <p:nvSpPr>
          <p:cNvPr id="10" name="圆角矩形 9"/>
          <p:cNvSpPr/>
          <p:nvPr/>
        </p:nvSpPr>
        <p:spPr>
          <a:xfrm>
            <a:off x="1881188" y="2339975"/>
            <a:ext cx="7531100" cy="3492500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2314575" y="2655888"/>
            <a:ext cx="8618538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A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：这没有人，请坐吧。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          B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：谢谢。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2314575" y="3625850"/>
            <a:ext cx="5264150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A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：今天我们在家吃饭吧。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          B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：好。</a:t>
            </a: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2309813" y="4595813"/>
            <a:ext cx="6061075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28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）</a:t>
            </a:r>
            <a:r>
              <a:rPr lang="en-US" altLang="zh-CN" sz="28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A</a:t>
            </a:r>
            <a:r>
              <a:rPr lang="zh-CN" altLang="en-US" sz="28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sym typeface="Wingdings" pitchFamily="2" charset="2"/>
              </a:rPr>
              <a:t>：我现在给她打电话。</a:t>
            </a:r>
            <a:endParaRPr lang="en-US" altLang="zh-CN" sz="2800" b="1" dirty="0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8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          B</a:t>
            </a:r>
            <a:r>
              <a:rPr lang="zh-CN" altLang="en-US" sz="28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：她在工作呢，你下午打吧。</a:t>
            </a:r>
          </a:p>
        </p:txBody>
      </p:sp>
      <p:pic>
        <p:nvPicPr>
          <p:cNvPr id="3" name="图片 2">
            <a:extLst>
              <a:ext uri="{FF2B5EF4-FFF2-40B4-BE49-F238E27FC236}">
                <a16:creationId xmlns:a16="http://schemas.microsoft.com/office/drawing/2014/main" id="{4B3C10C7-E26D-4894-8C70-B0AAD3C1074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18664" y="95840"/>
            <a:ext cx="3365361" cy="2244135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5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4" name="AutoShape 4">
            <a:extLst>
              <a:ext uri="{FF2B5EF4-FFF2-40B4-BE49-F238E27FC236}">
                <a16:creationId xmlns:a16="http://schemas.microsoft.com/office/drawing/2014/main" id="{BAC1081B-5460-41B3-BC87-E6943B9DC7A6}"/>
              </a:ext>
            </a:extLst>
          </p:cNvPr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16" name="组合 8">
            <a:extLst>
              <a:ext uri="{FF2B5EF4-FFF2-40B4-BE49-F238E27FC236}">
                <a16:creationId xmlns:a16="http://schemas.microsoft.com/office/drawing/2014/main" id="{1FAF14BC-0661-41ED-973F-83CDED1F4EDA}"/>
              </a:ext>
            </a:extLst>
          </p:cNvPr>
          <p:cNvGrpSpPr>
            <a:grpSpLocks/>
          </p:cNvGrpSpPr>
          <p:nvPr/>
        </p:nvGrpSpPr>
        <p:grpSpPr bwMode="auto">
          <a:xfrm>
            <a:off x="307975" y="6350"/>
            <a:ext cx="10398863" cy="646331"/>
            <a:chOff x="308629" y="6819"/>
            <a:chExt cx="10397500" cy="646767"/>
          </a:xfrm>
        </p:grpSpPr>
        <p:sp>
          <p:nvSpPr>
            <p:cNvPr id="17" name="Text Box 4">
              <a:extLst>
                <a:ext uri="{FF2B5EF4-FFF2-40B4-BE49-F238E27FC236}">
                  <a16:creationId xmlns:a16="http://schemas.microsoft.com/office/drawing/2014/main" id="{421B6807-B32B-4288-8EAE-3CEE9FFE15B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29264" y="6819"/>
              <a:ext cx="10376865" cy="646767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Sentence making to the pictures with “</a:t>
              </a:r>
              <a:r>
                <a:rPr lang="zh-CN" altLang="en-US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吧”</a:t>
              </a:r>
            </a:p>
          </p:txBody>
        </p:sp>
        <p:cxnSp>
          <p:nvCxnSpPr>
            <p:cNvPr id="18" name="直接连接符 17">
              <a:extLst>
                <a:ext uri="{FF2B5EF4-FFF2-40B4-BE49-F238E27FC236}">
                  <a16:creationId xmlns:a16="http://schemas.microsoft.com/office/drawing/2014/main" id="{FCA50033-080D-4B54-A3FA-742F7714D40E}"/>
                </a:ext>
              </a:extLst>
            </p:cNvPr>
            <p:cNvCxnSpPr/>
            <p:nvPr/>
          </p:nvCxnSpPr>
          <p:spPr>
            <a:xfrm>
              <a:off x="308629" y="653368"/>
              <a:ext cx="543964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4" name="图片 3">
            <a:extLst>
              <a:ext uri="{FF2B5EF4-FFF2-40B4-BE49-F238E27FC236}">
                <a16:creationId xmlns:a16="http://schemas.microsoft.com/office/drawing/2014/main" id="{D1CD6C4B-951E-4FAE-9AC8-32288E5066D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43412" y="3856056"/>
            <a:ext cx="4303765" cy="2869894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92F21C59-8AA3-4E24-A09E-5549170BE41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4388" y="3988106"/>
            <a:ext cx="4104713" cy="2737844"/>
          </a:xfrm>
          <a:prstGeom prst="rect">
            <a:avLst/>
          </a:prstGeom>
        </p:spPr>
      </p:pic>
      <p:pic>
        <p:nvPicPr>
          <p:cNvPr id="20" name="图片 19">
            <a:extLst>
              <a:ext uri="{FF2B5EF4-FFF2-40B4-BE49-F238E27FC236}">
                <a16:creationId xmlns:a16="http://schemas.microsoft.com/office/drawing/2014/main" id="{441C21DE-D6A7-4393-809C-B23C6C0A231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7793" y="959476"/>
            <a:ext cx="4617904" cy="2591799"/>
          </a:xfrm>
          <a:prstGeom prst="rect">
            <a:avLst/>
          </a:prstGeom>
        </p:spPr>
      </p:pic>
      <p:pic>
        <p:nvPicPr>
          <p:cNvPr id="4098" name="Picture 2" descr="查看源图像">
            <a:extLst>
              <a:ext uri="{FF2B5EF4-FFF2-40B4-BE49-F238E27FC236}">
                <a16:creationId xmlns:a16="http://schemas.microsoft.com/office/drawing/2014/main" id="{5DA10676-E509-4ED3-8F45-8C9883D6DB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3129" y="813431"/>
            <a:ext cx="4874048" cy="2737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9920174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圆角矩形 14"/>
          <p:cNvSpPr/>
          <p:nvPr/>
        </p:nvSpPr>
        <p:spPr>
          <a:xfrm>
            <a:off x="628686" y="2241285"/>
            <a:ext cx="10817080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3189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228726" y="2911085"/>
            <a:ext cx="9219968" cy="1961371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1.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李老师的电话号码是多少？</a:t>
            </a:r>
            <a:endParaRPr lang="en-US" altLang="zh-CN" sz="2000" dirty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2.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什么时候能给李老师打电话？       </a:t>
            </a:r>
            <a:r>
              <a:rPr lang="en-US" altLang="zh-CN" sz="28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                        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endParaRPr lang="zh-CN" altLang="en-US" sz="2000" dirty="0" err="1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057275" y="636682"/>
            <a:ext cx="841851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根据课文回答问题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Answer the questions according to the Text 3.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625870307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8066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3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057275" y="1636713"/>
            <a:ext cx="10377488" cy="4652962"/>
          </a:xfrm>
          <a:prstGeom prst="rect">
            <a:avLst/>
          </a:prstGeom>
          <a:solidFill>
            <a:schemeClr val="accent4">
              <a:alpha val="14902"/>
            </a:schemeClr>
          </a:solidFill>
          <a:ln w="12700">
            <a:solidFill>
              <a:schemeClr val="accent4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0" hangingPunct="0">
              <a:spcBef>
                <a:spcPct val="0"/>
              </a:spcBef>
              <a:buFontTx/>
              <a:buNone/>
              <a:defRPr/>
            </a:pPr>
            <a:r>
              <a:rPr lang="en-US" altLang="zh-CN" sz="1800" dirty="0">
                <a:solidFill>
                  <a:schemeClr val="bg1">
                    <a:lumMod val="50000"/>
                  </a:schemeClr>
                </a:solidFill>
              </a:rPr>
              <a:t> </a:t>
            </a:r>
            <a:endParaRPr lang="zh-CN" altLang="en-US" sz="1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5" name="Text Box 3"/>
          <p:cNvSpPr txBox="1">
            <a:spLocks noChangeArrowheads="1"/>
          </p:cNvSpPr>
          <p:nvPr/>
        </p:nvSpPr>
        <p:spPr bwMode="auto">
          <a:xfrm>
            <a:off x="1168400" y="1660525"/>
            <a:ext cx="10375900" cy="4659313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*****，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这  是 李 老师 的  电话   吗？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itchFamily="2" charset="-122"/>
                <a:ea typeface="GB Pinyinok-D"/>
                <a:sym typeface="宋体" pitchFamily="2" charset="-122"/>
              </a:rPr>
              <a:t>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不是。她  的 电话   是  </a:t>
            </a:r>
            <a:r>
              <a:rPr lang="zh-CN" altLang="en-US" sz="2800" b="1" dirty="0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*****。</a:t>
            </a:r>
            <a:endParaRPr lang="en-US" altLang="zh-CN" sz="2800" b="1" dirty="0">
              <a:solidFill>
                <a:srgbClr val="FF0000"/>
              </a:solidFill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itchFamily="49" charset="-122"/>
                <a:ea typeface="GB Pinyinok-D"/>
                <a:sym typeface="宋体" panose="02010600030101010101" pitchFamily="2" charset="-122"/>
              </a:rPr>
              <a:t>   </a:t>
            </a:r>
            <a:r>
              <a:rPr lang="en-US" altLang="zh-CN" sz="2400" dirty="0">
                <a:latin typeface="GB Pinyinok-D" pitchFamily="2" charset="-122"/>
                <a:ea typeface="GB Pinyinok-D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好，我  现在   给她打  电话。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她 在   </a:t>
            </a:r>
            <a:r>
              <a:rPr lang="en-US" altLang="zh-CN" sz="2800" b="1" dirty="0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(…</a:t>
            </a:r>
            <a:r>
              <a:rPr lang="zh-CN" altLang="en-US" sz="2800" b="1" dirty="0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800" b="1" dirty="0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)</a:t>
            </a:r>
            <a:r>
              <a:rPr lang="zh-CN" altLang="en-US" sz="2800" b="1" dirty="0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 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呢，你 </a:t>
            </a:r>
            <a:r>
              <a:rPr lang="en-US" altLang="zh-CN" sz="2800" b="1" dirty="0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(…)</a:t>
            </a:r>
            <a:r>
              <a:rPr lang="zh-CN" altLang="en-US" sz="2800" b="1" dirty="0">
                <a:solidFill>
                  <a:srgbClr val="FF0000"/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 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打 吧。</a:t>
            </a:r>
          </a:p>
        </p:txBody>
      </p:sp>
      <p:sp>
        <p:nvSpPr>
          <p:cNvPr id="88070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62261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在学校办公室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school office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8272463" y="4173538"/>
            <a:ext cx="2700337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文本框 2">
            <a:extLst>
              <a:ext uri="{FF2B5EF4-FFF2-40B4-BE49-F238E27FC236}">
                <a16:creationId xmlns:a16="http://schemas.microsoft.com/office/drawing/2014/main" id="{EDECBD01-D883-4687-95DF-5E16167B6C84}"/>
              </a:ext>
            </a:extLst>
          </p:cNvPr>
          <p:cNvSpPr txBox="1"/>
          <p:nvPr/>
        </p:nvSpPr>
        <p:spPr>
          <a:xfrm>
            <a:off x="7283450" y="1952624"/>
            <a:ext cx="410446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FF0000"/>
                </a:solidFill>
              </a:rPr>
              <a:t>Teacher: 07477251366</a:t>
            </a:r>
          </a:p>
          <a:p>
            <a:r>
              <a:rPr lang="en-US" altLang="zh-CN" sz="2400" dirty="0">
                <a:solidFill>
                  <a:srgbClr val="FF0000"/>
                </a:solidFill>
              </a:rPr>
              <a:t>Keith:</a:t>
            </a:r>
          </a:p>
          <a:p>
            <a:r>
              <a:rPr lang="en-US" altLang="zh-CN" sz="2400" dirty="0">
                <a:solidFill>
                  <a:srgbClr val="FF0000"/>
                </a:solidFill>
              </a:rPr>
              <a:t>Thomas:</a:t>
            </a:r>
            <a:endParaRPr lang="zh-CN" altLang="en-US" sz="24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圆角矩形 14"/>
          <p:cNvSpPr/>
          <p:nvPr/>
        </p:nvSpPr>
        <p:spPr>
          <a:xfrm>
            <a:off x="628686" y="2241285"/>
            <a:ext cx="10817080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0117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0118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227138" y="1930400"/>
            <a:ext cx="10963275" cy="452437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1.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大卫在做什么呢？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                   </a:t>
            </a:r>
            <a:r>
              <a:rPr lang="it-IT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Dàwèi zài zuò shénme ne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? </a:t>
            </a:r>
            <a:endParaRPr lang="en-US" altLang="zh-CN" sz="2000" dirty="0" err="1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2.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昨天上午他在看书吗？</a:t>
            </a:r>
            <a:r>
              <a:rPr lang="zh-CN" altLang="en-US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Zuótiān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shànɡwǔ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zài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kàn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shū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mɑ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?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3.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他们都喜欢看电视吗？   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Tāmen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dōu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xǐhuɑn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kàn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diànshì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mɑ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?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4.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李老师的电话号码是多少？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Lǐ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lǎoshī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de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diànhuà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hàomǎ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shì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duōshao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?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5.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李老师在做什么呢？                  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L</a:t>
            </a:r>
            <a:r>
              <a:rPr lang="it-IT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ǐ lǎoshī zài zuò shénme ne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? </a:t>
            </a:r>
            <a:endParaRPr lang="zh-CN" altLang="en-US" sz="2000" dirty="0" err="1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latin typeface="+mn-lt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57275" y="1071563"/>
            <a:ext cx="841851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根据实际情况回答问题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Answer the questions according to the actual situations.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5" y="2241285"/>
            <a:ext cx="10088946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1141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1142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1143" name="Text Box 3"/>
          <p:cNvSpPr txBox="1">
            <a:spLocks noChangeArrowheads="1"/>
          </p:cNvSpPr>
          <p:nvPr/>
        </p:nvSpPr>
        <p:spPr bwMode="auto">
          <a:xfrm>
            <a:off x="5424488" y="2816225"/>
            <a:ext cx="9096375" cy="2492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Ānni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        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zài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           ne  </a:t>
            </a:r>
          </a:p>
          <a:p>
            <a:pPr>
              <a:lnSpc>
                <a:spcPct val="150000"/>
              </a:lnSpc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安妮（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Anne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）在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________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呢。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 </a:t>
            </a:r>
            <a:endParaRPr lang="zh-CN" altLang="en-US" sz="2800" b="1" dirty="0">
              <a:latin typeface="华文楷体" pitchFamily="2" charset="-122"/>
              <a:ea typeface="华文楷体" pitchFamily="2" charset="-122"/>
              <a:sym typeface="宋体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</a:t>
            </a:r>
            <a:endParaRPr lang="en-US" altLang="zh-CN" sz="2400" dirty="0">
              <a:solidFill>
                <a:srgbClr val="7F7F7F"/>
              </a:solidFill>
              <a:latin typeface="SimSun-ExtB" pitchFamily="49" charset="-122"/>
              <a:ea typeface="SimSun-ExtB" pitchFamily="49" charset="-122"/>
              <a:sym typeface="宋体" pitchFamily="2" charset="-122"/>
            </a:endParaRPr>
          </a:p>
        </p:txBody>
      </p:sp>
      <p:pic>
        <p:nvPicPr>
          <p:cNvPr id="97291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1979613" y="2752725"/>
            <a:ext cx="2700337" cy="1800225"/>
          </a:xfrm>
          <a:prstGeom prst="rect">
            <a:avLst/>
          </a:prstGeom>
          <a:noFill/>
          <a:ln w="38100" cap="sq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5" name="TextBox 14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E09EDA9E-11B5-473E-A185-45292A7F9643}"/>
              </a:ext>
            </a:extLst>
          </p:cNvPr>
          <p:cNvSpPr txBox="1"/>
          <p:nvPr/>
        </p:nvSpPr>
        <p:spPr>
          <a:xfrm>
            <a:off x="8240617" y="3338111"/>
            <a:ext cx="13771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FF0000"/>
                </a:solidFill>
              </a:rPr>
              <a:t>打电话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4" y="2241285"/>
            <a:ext cx="10057415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2165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2166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5265738" y="2816225"/>
            <a:ext cx="9096375" cy="249237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Māmɑ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zài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妈妈 在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。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  <p:pic>
        <p:nvPicPr>
          <p:cNvPr id="98315" name="Picture 4" descr="C:\Documents and Settings\Administrator.CAOFAN\桌面\hsk一级\2课\2-04三-前图46358923（20）.jpg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819275" y="2752725"/>
            <a:ext cx="2700338" cy="1800225"/>
          </a:xfrm>
          <a:prstGeom prst="rect">
            <a:avLst/>
          </a:prstGeom>
          <a:noFill/>
          <a:ln w="38100" cap="sq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2" name="文本框 1">
            <a:extLst>
              <a:ext uri="{FF2B5EF4-FFF2-40B4-BE49-F238E27FC236}">
                <a16:creationId xmlns:a16="http://schemas.microsoft.com/office/drawing/2014/main" id="{5B57EA21-CA9B-46F1-9462-A2D8732AC116}"/>
              </a:ext>
            </a:extLst>
          </p:cNvPr>
          <p:cNvSpPr txBox="1"/>
          <p:nvPr/>
        </p:nvSpPr>
        <p:spPr>
          <a:xfrm>
            <a:off x="6422833" y="3274764"/>
            <a:ext cx="25338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FF0000"/>
                </a:solidFill>
              </a:rPr>
              <a:t>做中国菜呢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4" y="2241285"/>
            <a:ext cx="10041649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3189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3190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5368925" y="2867025"/>
            <a:ext cx="9097963" cy="1846263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Tā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méi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kàn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shū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zài</a:t>
            </a:r>
            <a:endParaRPr lang="en-US" altLang="zh-CN" sz="2400" dirty="0">
              <a:solidFill>
                <a:srgbClr val="000000"/>
              </a:solidFill>
              <a:latin typeface="GB Pinyinok-D"/>
              <a:ea typeface="GB Pinyinok-D"/>
              <a:cs typeface="GB Pinyinok-D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他 没   看   书，在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。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pic>
        <p:nvPicPr>
          <p:cNvPr id="12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793875" y="2763838"/>
            <a:ext cx="2695575" cy="17907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5" name="TextBox 14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F393D20C-8E79-4BEF-B8CF-45214564BA13}"/>
              </a:ext>
            </a:extLst>
          </p:cNvPr>
          <p:cNvSpPr txBox="1"/>
          <p:nvPr/>
        </p:nvSpPr>
        <p:spPr>
          <a:xfrm>
            <a:off x="8152481" y="3528546"/>
            <a:ext cx="20821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FF0000"/>
                </a:solidFill>
              </a:rPr>
              <a:t>吃水果呢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5234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5235" name="组合 8"/>
          <p:cNvGrpSpPr>
            <a:grpSpLocks/>
          </p:cNvGrpSpPr>
          <p:nvPr/>
        </p:nvGrpSpPr>
        <p:grpSpPr bwMode="auto">
          <a:xfrm>
            <a:off x="307975" y="6350"/>
            <a:ext cx="3798888" cy="646113"/>
            <a:chOff x="308629" y="6819"/>
            <a:chExt cx="3797467" cy="646767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9" y="6819"/>
              <a:ext cx="3776837" cy="646767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运用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Application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586"/>
              <a:ext cx="379746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" name="TextBox 6"/>
          <p:cNvSpPr txBox="1"/>
          <p:nvPr/>
        </p:nvSpPr>
        <p:spPr>
          <a:xfrm>
            <a:off x="1057275" y="787400"/>
            <a:ext cx="754682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+mn-ea"/>
                <a:ea typeface="+mn-ea"/>
              </a:rPr>
              <a:t>1.</a:t>
            </a:r>
            <a:r>
              <a:rPr lang="zh-CN" altLang="en-US" sz="2400" b="1" dirty="0">
                <a:latin typeface="+mn-ea"/>
                <a:ea typeface="+mn-ea"/>
              </a:rPr>
              <a:t>双人活动 </a:t>
            </a:r>
            <a:r>
              <a:rPr lang="en-US" altLang="zh-CN" dirty="0">
                <a:latin typeface="+mn-ea"/>
                <a:ea typeface="+mn-ea"/>
              </a:rPr>
              <a:t>Pair Work</a:t>
            </a:r>
            <a:r>
              <a:rPr lang="zh-CN" altLang="en-US" dirty="0">
                <a:solidFill>
                  <a:srgbClr val="FF0000"/>
                </a:solidFill>
                <a:latin typeface="+mn-ea"/>
                <a:ea typeface="+mn-ea"/>
              </a:rPr>
              <a:t>（做）（时间自己随便说）</a:t>
            </a:r>
            <a:endParaRPr lang="en-US" altLang="zh-CN" dirty="0">
              <a:solidFill>
                <a:srgbClr val="FF0000"/>
              </a:solidFill>
              <a:latin typeface="+mn-ea"/>
              <a:ea typeface="+mn-ea"/>
            </a:endParaRPr>
          </a:p>
        </p:txBody>
      </p:sp>
      <p:sp>
        <p:nvSpPr>
          <p:cNvPr id="95237" name="TextBox 7"/>
          <p:cNvSpPr txBox="1">
            <a:spLocks noChangeArrowheads="1"/>
          </p:cNvSpPr>
          <p:nvPr/>
        </p:nvSpPr>
        <p:spPr bwMode="auto">
          <a:xfrm>
            <a:off x="1101725" y="1371600"/>
            <a:ext cx="9539288" cy="1692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         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Zuótiān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xiàwǔ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wǔ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diǎn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nǐ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zài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zuò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shénme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ne </a:t>
            </a:r>
          </a:p>
          <a:p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例如：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</a:rPr>
              <a:t>A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：昨天  下午  五  点，你 在 做   什么  呢？</a:t>
            </a:r>
            <a:endParaRPr lang="en-US" altLang="zh-CN" sz="2800" b="1" dirty="0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         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Zuótiān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xiàwǔ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wǔ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diǎn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wǒ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zài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xuéxí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ne </a:t>
            </a:r>
          </a:p>
          <a:p>
            <a:r>
              <a:rPr lang="en-US" altLang="zh-CN" sz="2800" dirty="0">
                <a:latin typeface="GB Pinyinok-D" pitchFamily="2" charset="-122"/>
                <a:ea typeface="GB Pinyinok-D" pitchFamily="2" charset="-122"/>
              </a:rPr>
              <a:t>            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</a:rPr>
              <a:t>B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：昨天  下午 五  点，我  在 学习 呢。</a:t>
            </a:r>
          </a:p>
        </p:txBody>
      </p:sp>
      <p:sp>
        <p:nvSpPr>
          <p:cNvPr id="43" name="TextBox 42"/>
          <p:cNvSpPr txBox="1"/>
          <p:nvPr/>
        </p:nvSpPr>
        <p:spPr bwMode="auto">
          <a:xfrm>
            <a:off x="1792288" y="3532188"/>
            <a:ext cx="8202612" cy="1692275"/>
          </a:xfrm>
          <a:prstGeom prst="rect">
            <a:avLst/>
          </a:prstGeom>
          <a:noFill/>
          <a:ln w="38100">
            <a:solidFill>
              <a:schemeClr val="accent4">
                <a:lumMod val="75000"/>
              </a:schemeClr>
            </a:solidFill>
            <a:prstDash val="lgDash"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           </a:t>
            </a:r>
            <a:r>
              <a:rPr lang="en-US" altLang="zh-CN" sz="2400" dirty="0" err="1">
                <a:latin typeface="GB Pinyinok-D" pitchFamily="2" charset="-122"/>
                <a:ea typeface="GB Pinyinok-D"/>
              </a:rPr>
              <a:t>chīfàn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     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mǎi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dōnɡxi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   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kàn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diànshì</a:t>
            </a:r>
            <a:endParaRPr lang="en-US" altLang="zh-CN" sz="2400" dirty="0">
              <a:latin typeface="GB Pinyinok-D" pitchFamily="2" charset="-122"/>
              <a:ea typeface="GB Pinyinok-D" pitchFamily="2" charset="-122"/>
            </a:endParaRPr>
          </a:p>
          <a:p>
            <a:pPr algn="ctr"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吃饭               买   东西              看  电视</a:t>
            </a:r>
            <a:endParaRPr lang="en-US" altLang="zh-CN" sz="2800" b="1" dirty="0">
              <a:latin typeface="华文楷体" pitchFamily="2" charset="-122"/>
              <a:ea typeface="华文楷体" pitchFamily="2" charset="-122"/>
            </a:endParaRPr>
          </a:p>
          <a:p>
            <a:pPr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   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dǎ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diànhuà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shuìjiào</a:t>
            </a:r>
            <a:endParaRPr lang="en-US" altLang="zh-CN" sz="2400" b="1" dirty="0">
              <a:latin typeface="GB Pinyinok-D" pitchFamily="2" charset="-122"/>
              <a:ea typeface="GB Pinyinok-D" pitchFamily="2" charset="-122"/>
            </a:endParaRPr>
          </a:p>
          <a:p>
            <a:pPr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            打  电话          睡觉  </a:t>
            </a:r>
          </a:p>
        </p:txBody>
      </p:sp>
      <p:grpSp>
        <p:nvGrpSpPr>
          <p:cNvPr id="95239" name="组合 21"/>
          <p:cNvGrpSpPr>
            <a:grpSpLocks/>
          </p:cNvGrpSpPr>
          <p:nvPr/>
        </p:nvGrpSpPr>
        <p:grpSpPr bwMode="auto">
          <a:xfrm>
            <a:off x="1728788" y="3532188"/>
            <a:ext cx="771525" cy="1703387"/>
            <a:chOff x="1698623" y="2258869"/>
            <a:chExt cx="771439" cy="3955328"/>
          </a:xfrm>
        </p:grpSpPr>
        <p:cxnSp>
          <p:nvCxnSpPr>
            <p:cNvPr id="46" name="直接连接符 45"/>
            <p:cNvCxnSpPr/>
            <p:nvPr/>
          </p:nvCxnSpPr>
          <p:spPr>
            <a:xfrm>
              <a:off x="1793862" y="2258869"/>
              <a:ext cx="0" cy="3885291"/>
            </a:xfrm>
            <a:prstGeom prst="line">
              <a:avLst/>
            </a:prstGeom>
            <a:ln w="190500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直接连接符 47"/>
            <p:cNvCxnSpPr/>
            <p:nvPr/>
          </p:nvCxnSpPr>
          <p:spPr>
            <a:xfrm>
              <a:off x="1698623" y="6214197"/>
              <a:ext cx="771439" cy="0"/>
            </a:xfrm>
            <a:prstGeom prst="line">
              <a:avLst/>
            </a:prstGeom>
            <a:ln w="190500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直接连接符 48"/>
            <p:cNvCxnSpPr/>
            <p:nvPr/>
          </p:nvCxnSpPr>
          <p:spPr>
            <a:xfrm>
              <a:off x="1698623" y="2258869"/>
              <a:ext cx="771439" cy="0"/>
            </a:xfrm>
            <a:prstGeom prst="line">
              <a:avLst/>
            </a:prstGeom>
            <a:ln w="190500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900" decel="100000" fill="hold"/>
                                        <p:tgtEl>
                                          <p:spTgt spid="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900" decel="100000" fill="hold"/>
                                        <p:tgtEl>
                                          <p:spTgt spid="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6258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cxnSp>
        <p:nvCxnSpPr>
          <p:cNvPr id="11" name="直接连接符 10"/>
          <p:cNvCxnSpPr/>
          <p:nvPr/>
        </p:nvCxnSpPr>
        <p:spPr bwMode="auto">
          <a:xfrm>
            <a:off x="349250" y="652463"/>
            <a:ext cx="3757613" cy="0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1057275" y="898525"/>
            <a:ext cx="9301163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+mn-ea"/>
                <a:ea typeface="+mn-ea"/>
              </a:rPr>
              <a:t>2.</a:t>
            </a:r>
            <a:r>
              <a:rPr lang="zh-CN" altLang="en-US" sz="2400" b="1" dirty="0">
                <a:latin typeface="+mn-ea"/>
                <a:ea typeface="+mn-ea"/>
              </a:rPr>
              <a:t>小组活动 </a:t>
            </a:r>
            <a:r>
              <a:rPr lang="en-US" altLang="zh-CN" dirty="0">
                <a:latin typeface="+mn-ea"/>
                <a:ea typeface="+mn-ea"/>
              </a:rPr>
              <a:t>Group Work</a:t>
            </a:r>
          </a:p>
        </p:txBody>
      </p:sp>
      <p:sp>
        <p:nvSpPr>
          <p:cNvPr id="42" name="Text Box 4"/>
          <p:cNvSpPr txBox="1">
            <a:spLocks noChangeArrowheads="1"/>
          </p:cNvSpPr>
          <p:nvPr/>
        </p:nvSpPr>
        <p:spPr bwMode="auto">
          <a:xfrm>
            <a:off x="328613" y="6350"/>
            <a:ext cx="3778250" cy="646113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运用</a:t>
            </a:r>
            <a:r>
              <a:rPr lang="en-US" altLang="zh-CN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Application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graphicFrame>
        <p:nvGraphicFramePr>
          <p:cNvPr id="14" name="表格 13"/>
          <p:cNvGraphicFramePr>
            <a:graphicFrameLocks noGrp="1"/>
          </p:cNvGraphicFramePr>
          <p:nvPr/>
        </p:nvGraphicFramePr>
        <p:xfrm>
          <a:off x="1185863" y="1922463"/>
          <a:ext cx="10237788" cy="3078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1629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95300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36848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zh-CN" altLang="en-US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800" b="1" dirty="0"/>
                        <a:t>姓名  </a:t>
                      </a:r>
                      <a:r>
                        <a:rPr lang="en-US" altLang="zh-CN" sz="2800" b="1" dirty="0"/>
                        <a:t>Name</a:t>
                      </a:r>
                      <a:endParaRPr lang="zh-CN" altLang="en-US" sz="2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800" b="1" dirty="0"/>
                        <a:t>电话  </a:t>
                      </a:r>
                      <a:r>
                        <a:rPr lang="en-US" altLang="zh-CN" sz="2800" b="1" dirty="0"/>
                        <a:t>Phone Number</a:t>
                      </a:r>
                      <a:endParaRPr lang="zh-CN" altLang="en-US" sz="280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800" dirty="0"/>
                        <a:t>1</a:t>
                      </a:r>
                      <a:endParaRPr lang="zh-CN" altLang="en-US" sz="2800" dirty="0"/>
                    </a:p>
                  </a:txBody>
                  <a:tcPr anchor="ctr"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altLang="zh-CN" sz="36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3600" dirty="0"/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zh-CN" altLang="en-US" sz="36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36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3600" dirty="0"/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zh-CN" altLang="en-US" sz="36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36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3600" dirty="0"/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zh-CN" altLang="en-US" sz="36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36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3600" dirty="0"/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cxnSp>
        <p:nvCxnSpPr>
          <p:cNvPr id="15" name="直接连接符 14"/>
          <p:cNvCxnSpPr/>
          <p:nvPr/>
        </p:nvCxnSpPr>
        <p:spPr>
          <a:xfrm>
            <a:off x="1185863" y="2508250"/>
            <a:ext cx="0" cy="2492375"/>
          </a:xfrm>
          <a:prstGeom prst="line">
            <a:avLst/>
          </a:prstGeom>
          <a:ln w="38100">
            <a:solidFill>
              <a:srgbClr val="FFC0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连接符 15"/>
          <p:cNvCxnSpPr/>
          <p:nvPr/>
        </p:nvCxnSpPr>
        <p:spPr>
          <a:xfrm>
            <a:off x="2112963" y="2460625"/>
            <a:ext cx="0" cy="25400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2492375" y="2508250"/>
            <a:ext cx="295751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3200" b="1" dirty="0">
                <a:latin typeface="华文楷体" pitchFamily="2" charset="-122"/>
                <a:ea typeface="华文楷体" pitchFamily="2" charset="-122"/>
              </a:rPr>
              <a:t>小王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Xiǎo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Wánɡ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endParaRPr lang="zh-CN" altLang="en-US" sz="20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cxnSp>
        <p:nvCxnSpPr>
          <p:cNvPr id="20" name="直接连接符 19"/>
          <p:cNvCxnSpPr/>
          <p:nvPr/>
        </p:nvCxnSpPr>
        <p:spPr>
          <a:xfrm flipV="1">
            <a:off x="1185863" y="4984750"/>
            <a:ext cx="10237787" cy="15875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/>
          <p:cNvSpPr txBox="1">
            <a:spLocks noChangeArrowheads="1"/>
          </p:cNvSpPr>
          <p:nvPr/>
        </p:nvSpPr>
        <p:spPr bwMode="auto">
          <a:xfrm>
            <a:off x="7283450" y="2524125"/>
            <a:ext cx="25558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3200" b="1" i="1">
                <a:latin typeface="华文楷体" pitchFamily="2" charset="-122"/>
                <a:ea typeface="华文楷体" pitchFamily="2" charset="-122"/>
              </a:rPr>
              <a:t>139-0135-1290</a:t>
            </a:r>
          </a:p>
        </p:txBody>
      </p:sp>
      <p:cxnSp>
        <p:nvCxnSpPr>
          <p:cNvPr id="31" name="直接连接符 30"/>
          <p:cNvCxnSpPr/>
          <p:nvPr/>
        </p:nvCxnSpPr>
        <p:spPr>
          <a:xfrm>
            <a:off x="11407775" y="2492375"/>
            <a:ext cx="0" cy="2492375"/>
          </a:xfrm>
          <a:prstGeom prst="line">
            <a:avLst/>
          </a:prstGeom>
          <a:ln w="38100">
            <a:solidFill>
              <a:srgbClr val="FFC0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/>
        </p:nvCxnSpPr>
        <p:spPr>
          <a:xfrm>
            <a:off x="6054725" y="2444750"/>
            <a:ext cx="0" cy="25400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接连接符 33"/>
          <p:cNvCxnSpPr/>
          <p:nvPr/>
        </p:nvCxnSpPr>
        <p:spPr>
          <a:xfrm flipV="1">
            <a:off x="1185863" y="3076575"/>
            <a:ext cx="10237787" cy="15875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直接连接符 34"/>
          <p:cNvCxnSpPr/>
          <p:nvPr/>
        </p:nvCxnSpPr>
        <p:spPr>
          <a:xfrm flipV="1">
            <a:off x="1185863" y="3705225"/>
            <a:ext cx="10237787" cy="15875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接连接符 35"/>
          <p:cNvCxnSpPr/>
          <p:nvPr/>
        </p:nvCxnSpPr>
        <p:spPr>
          <a:xfrm flipV="1">
            <a:off x="1185863" y="4351338"/>
            <a:ext cx="10237787" cy="15875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22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Text Box 11"/>
          <p:cNvSpPr txBox="1">
            <a:spLocks noChangeArrowheads="1"/>
          </p:cNvSpPr>
          <p:nvPr/>
        </p:nvSpPr>
        <p:spPr bwMode="auto">
          <a:xfrm>
            <a:off x="3089275" y="266700"/>
            <a:ext cx="596423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3200" b="1">
                <a:latin typeface="微软雅黑" pitchFamily="34" charset="-122"/>
                <a:ea typeface="微软雅黑" pitchFamily="34" charset="-122"/>
              </a:rPr>
              <a:t>课 堂 活 动</a:t>
            </a:r>
            <a:r>
              <a:rPr lang="en-US" altLang="zh-CN" sz="3200" b="1">
                <a:latin typeface="微软雅黑" pitchFamily="34" charset="-122"/>
                <a:ea typeface="微软雅黑" pitchFamily="34" charset="-122"/>
              </a:rPr>
              <a:t>——</a:t>
            </a:r>
            <a:r>
              <a:rPr lang="zh-CN" altLang="en-US" sz="3200" b="1">
                <a:latin typeface="楷体_GB2312" pitchFamily="49" charset="-122"/>
                <a:ea typeface="楷体_GB2312" pitchFamily="49" charset="-122"/>
              </a:rPr>
              <a:t>我来做，你来猜</a:t>
            </a:r>
            <a:endParaRPr lang="zh-CN" altLang="en-US" sz="3200" b="1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9" name="圆角矩形 8"/>
          <p:cNvSpPr/>
          <p:nvPr/>
        </p:nvSpPr>
        <p:spPr>
          <a:xfrm>
            <a:off x="2746375" y="266700"/>
            <a:ext cx="6607175" cy="584200"/>
          </a:xfrm>
          <a:prstGeom prst="roundRect">
            <a:avLst/>
          </a:prstGeom>
          <a:noFill/>
          <a:ln w="12700">
            <a:solidFill>
              <a:srgbClr val="C0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 b="1" dirty="0"/>
          </a:p>
        </p:txBody>
      </p:sp>
      <p:cxnSp>
        <p:nvCxnSpPr>
          <p:cNvPr id="97284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sp>
        <p:nvSpPr>
          <p:cNvPr id="97285" name="Text Box 9"/>
          <p:cNvSpPr txBox="1">
            <a:spLocks noChangeArrowheads="1"/>
          </p:cNvSpPr>
          <p:nvPr/>
        </p:nvSpPr>
        <p:spPr bwMode="auto">
          <a:xfrm>
            <a:off x="2022475" y="1200150"/>
            <a:ext cx="7646988" cy="1338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b="1"/>
              <a:t>两个学生一组到教室前。</a:t>
            </a:r>
            <a:endParaRPr lang="en-US" altLang="zh-CN" b="1"/>
          </a:p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b="1"/>
              <a:t>一个同学表演卡片上的词语，另一个同学猜。</a:t>
            </a:r>
            <a:endParaRPr lang="en-US" altLang="zh-CN" b="1"/>
          </a:p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b="1"/>
              <a:t>猜的同学用“他</a:t>
            </a:r>
            <a:r>
              <a:rPr lang="en-US" altLang="zh-CN" b="1"/>
              <a:t>/</a:t>
            </a:r>
            <a:r>
              <a:rPr lang="zh-CN" altLang="en-US" b="1"/>
              <a:t>她在</a:t>
            </a:r>
            <a:r>
              <a:rPr lang="en-US" altLang="zh-CN" b="1"/>
              <a:t>……</a:t>
            </a:r>
            <a:r>
              <a:rPr lang="zh-CN" altLang="en-US" b="1"/>
              <a:t>呢”说一个句子。</a:t>
            </a:r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2446849" y="3121541"/>
            <a:ext cx="1683715" cy="584775"/>
          </a:xfrm>
          <a:prstGeom prst="rect">
            <a:avLst/>
          </a:prstGeom>
          <a:solidFill>
            <a:schemeClr val="accent2">
              <a:lumMod val="50000"/>
            </a:schemeClr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spAutoFit/>
          </a:bodyPr>
          <a:lstStyle/>
          <a:p>
            <a:pPr algn="ctr">
              <a:defRPr/>
            </a:pPr>
            <a:r>
              <a:rPr lang="zh-CN" altLang="en-US" sz="3200" b="1" dirty="0">
                <a:solidFill>
                  <a:schemeClr val="bg1">
                    <a:lumMod val="95000"/>
                  </a:schemeClr>
                </a:solidFill>
                <a:latin typeface="黑体" pitchFamily="49" charset="-122"/>
                <a:ea typeface="黑体" pitchFamily="49" charset="-122"/>
              </a:rPr>
              <a:t>打电话</a:t>
            </a:r>
            <a:endParaRPr lang="en-US" altLang="zh-CN" sz="3200" b="1" dirty="0">
              <a:solidFill>
                <a:schemeClr val="bg1">
                  <a:lumMod val="95000"/>
                </a:schemeClr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7318473" y="3130895"/>
            <a:ext cx="1163453" cy="584775"/>
          </a:xfrm>
          <a:prstGeom prst="rect">
            <a:avLst/>
          </a:prstGeom>
          <a:solidFill>
            <a:schemeClr val="accent2">
              <a:lumMod val="50000"/>
            </a:schemeClr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spAutoFit/>
          </a:bodyPr>
          <a:lstStyle/>
          <a:p>
            <a:pPr algn="ctr">
              <a:defRPr/>
            </a:pPr>
            <a:r>
              <a:rPr lang="zh-CN" altLang="en-US" sz="3200" b="1" dirty="0">
                <a:solidFill>
                  <a:schemeClr val="bg1">
                    <a:lumMod val="95000"/>
                  </a:schemeClr>
                </a:solidFill>
                <a:latin typeface="黑体" pitchFamily="49" charset="-122"/>
                <a:ea typeface="黑体" pitchFamily="49" charset="-122"/>
              </a:rPr>
              <a:t>吃饭</a:t>
            </a:r>
            <a:endParaRPr lang="en-US" altLang="zh-CN" sz="3200" b="1" dirty="0">
              <a:solidFill>
                <a:schemeClr val="bg1">
                  <a:lumMod val="95000"/>
                </a:schemeClr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4414368" y="3130895"/>
            <a:ext cx="1163453" cy="584775"/>
          </a:xfrm>
          <a:prstGeom prst="rect">
            <a:avLst/>
          </a:prstGeom>
          <a:solidFill>
            <a:schemeClr val="accent2">
              <a:lumMod val="50000"/>
            </a:schemeClr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spAutoFit/>
          </a:bodyPr>
          <a:lstStyle/>
          <a:p>
            <a:pPr algn="ctr">
              <a:defRPr/>
            </a:pPr>
            <a:r>
              <a:rPr lang="zh-CN" altLang="en-US" sz="3200" b="1" dirty="0">
                <a:solidFill>
                  <a:schemeClr val="bg1">
                    <a:lumMod val="95000"/>
                  </a:schemeClr>
                </a:solidFill>
                <a:latin typeface="黑体" pitchFamily="49" charset="-122"/>
                <a:ea typeface="黑体" pitchFamily="49" charset="-122"/>
              </a:rPr>
              <a:t>睡觉</a:t>
            </a:r>
            <a:endParaRPr lang="en-US" altLang="zh-CN" sz="3200" b="1" dirty="0">
              <a:solidFill>
                <a:schemeClr val="bg1">
                  <a:lumMod val="95000"/>
                </a:schemeClr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5880850" y="3133199"/>
            <a:ext cx="1163453" cy="584775"/>
          </a:xfrm>
          <a:prstGeom prst="rect">
            <a:avLst/>
          </a:prstGeom>
          <a:solidFill>
            <a:schemeClr val="accent2">
              <a:lumMod val="50000"/>
            </a:schemeClr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spAutoFit/>
          </a:bodyPr>
          <a:lstStyle/>
          <a:p>
            <a:pPr algn="ctr">
              <a:defRPr/>
            </a:pPr>
            <a:r>
              <a:rPr lang="zh-CN" altLang="en-US" sz="3200" b="1" dirty="0">
                <a:solidFill>
                  <a:schemeClr val="bg1">
                    <a:lumMod val="95000"/>
                  </a:schemeClr>
                </a:solidFill>
                <a:latin typeface="黑体" pitchFamily="49" charset="-122"/>
                <a:ea typeface="黑体" pitchFamily="49" charset="-122"/>
              </a:rPr>
              <a:t>看书</a:t>
            </a:r>
            <a:endParaRPr lang="en-US" altLang="zh-CN" sz="3200" b="1" dirty="0">
              <a:solidFill>
                <a:schemeClr val="bg1">
                  <a:lumMod val="95000"/>
                </a:schemeClr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2441589" y="4125305"/>
            <a:ext cx="1688975" cy="584775"/>
          </a:xfrm>
          <a:prstGeom prst="rect">
            <a:avLst/>
          </a:prstGeom>
          <a:solidFill>
            <a:schemeClr val="accent2">
              <a:lumMod val="50000"/>
            </a:schemeClr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spAutoFit/>
          </a:bodyPr>
          <a:lstStyle/>
          <a:p>
            <a:pPr algn="ctr">
              <a:defRPr/>
            </a:pPr>
            <a:r>
              <a:rPr lang="zh-CN" altLang="en-US" sz="3200" b="1" dirty="0">
                <a:solidFill>
                  <a:schemeClr val="bg1">
                    <a:lumMod val="95000"/>
                  </a:schemeClr>
                </a:solidFill>
                <a:latin typeface="黑体" pitchFamily="49" charset="-122"/>
                <a:ea typeface="黑体" pitchFamily="49" charset="-122"/>
              </a:rPr>
              <a:t>看电视</a:t>
            </a:r>
            <a:endParaRPr lang="en-US" altLang="zh-CN" sz="3200" b="1" dirty="0">
              <a:solidFill>
                <a:schemeClr val="bg1">
                  <a:lumMod val="95000"/>
                </a:schemeClr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2" name="TextBox 21"/>
          <p:cNvSpPr txBox="1">
            <a:spLocks noChangeArrowheads="1"/>
          </p:cNvSpPr>
          <p:nvPr/>
        </p:nvSpPr>
        <p:spPr bwMode="auto">
          <a:xfrm>
            <a:off x="4409108" y="4134659"/>
            <a:ext cx="1163453" cy="584775"/>
          </a:xfrm>
          <a:prstGeom prst="rect">
            <a:avLst/>
          </a:prstGeom>
          <a:solidFill>
            <a:schemeClr val="accent2">
              <a:lumMod val="50000"/>
            </a:schemeClr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spAutoFit/>
          </a:bodyPr>
          <a:lstStyle/>
          <a:p>
            <a:pPr algn="ctr">
              <a:defRPr/>
            </a:pPr>
            <a:r>
              <a:rPr lang="zh-CN" altLang="en-US" sz="3200" b="1" dirty="0">
                <a:solidFill>
                  <a:schemeClr val="bg1">
                    <a:lumMod val="95000"/>
                  </a:schemeClr>
                </a:solidFill>
                <a:latin typeface="黑体" pitchFamily="49" charset="-122"/>
                <a:ea typeface="黑体" pitchFamily="49" charset="-122"/>
              </a:rPr>
              <a:t>做饭</a:t>
            </a:r>
            <a:endParaRPr lang="en-US" altLang="zh-CN" sz="3200" b="1" dirty="0">
              <a:solidFill>
                <a:schemeClr val="bg1">
                  <a:lumMod val="95000"/>
                </a:schemeClr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3" name="TextBox 22"/>
          <p:cNvSpPr txBox="1">
            <a:spLocks noChangeArrowheads="1"/>
          </p:cNvSpPr>
          <p:nvPr/>
        </p:nvSpPr>
        <p:spPr bwMode="auto">
          <a:xfrm>
            <a:off x="5875590" y="4136963"/>
            <a:ext cx="1163453" cy="584775"/>
          </a:xfrm>
          <a:prstGeom prst="rect">
            <a:avLst/>
          </a:prstGeom>
          <a:solidFill>
            <a:schemeClr val="accent2">
              <a:lumMod val="50000"/>
            </a:schemeClr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spAutoFit/>
          </a:bodyPr>
          <a:lstStyle/>
          <a:p>
            <a:pPr algn="ctr">
              <a:defRPr/>
            </a:pPr>
            <a:r>
              <a:rPr lang="zh-CN" altLang="en-US" sz="3200" b="1" dirty="0">
                <a:solidFill>
                  <a:schemeClr val="bg1">
                    <a:lumMod val="95000"/>
                  </a:schemeClr>
                </a:solidFill>
                <a:latin typeface="黑体" pitchFamily="49" charset="-122"/>
                <a:ea typeface="黑体" pitchFamily="49" charset="-122"/>
              </a:rPr>
              <a:t>喝水</a:t>
            </a:r>
            <a:endParaRPr lang="en-US" altLang="zh-CN" sz="3200" b="1" dirty="0">
              <a:solidFill>
                <a:schemeClr val="bg1">
                  <a:lumMod val="95000"/>
                </a:schemeClr>
              </a:solidFill>
              <a:latin typeface="黑体" pitchFamily="49" charset="-122"/>
              <a:ea typeface="黑体" pitchFamily="49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Text Box 11"/>
          <p:cNvSpPr txBox="1">
            <a:spLocks noChangeArrowheads="1"/>
          </p:cNvSpPr>
          <p:nvPr/>
        </p:nvSpPr>
        <p:spPr bwMode="auto">
          <a:xfrm>
            <a:off x="4706202" y="3246531"/>
            <a:ext cx="2279407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US" altLang="zh-CN" sz="3200" b="1" dirty="0">
                <a:latin typeface="微软雅黑" pitchFamily="34" charset="-122"/>
                <a:ea typeface="微软雅黑" pitchFamily="34" charset="-122"/>
              </a:rPr>
              <a:t>workbook</a:t>
            </a:r>
            <a:endParaRPr lang="zh-CN" altLang="en-US" sz="3200" b="1" dirty="0">
              <a:latin typeface="微软雅黑" pitchFamily="34" charset="-122"/>
              <a:ea typeface="微软雅黑" pitchFamily="34" charset="-122"/>
            </a:endParaRPr>
          </a:p>
        </p:txBody>
      </p:sp>
      <p:cxnSp>
        <p:nvCxnSpPr>
          <p:cNvPr id="97284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</p:spTree>
    <p:extLst>
      <p:ext uri="{BB962C8B-B14F-4D97-AF65-F5344CB8AC3E}">
        <p14:creationId xmlns:p14="http://schemas.microsoft.com/office/powerpoint/2010/main" val="1798139043"/>
      </p:ext>
    </p:extLst>
  </p:cSld>
  <p:clrMapOvr>
    <a:masterClrMapping/>
  </p:clrMapOvr>
  <p:transition spd="slow"/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Text Box 11"/>
          <p:cNvSpPr txBox="1">
            <a:spLocks noChangeArrowheads="1"/>
          </p:cNvSpPr>
          <p:nvPr/>
        </p:nvSpPr>
        <p:spPr bwMode="auto">
          <a:xfrm>
            <a:off x="3107153" y="3723576"/>
            <a:ext cx="6520656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 eaLnBrk="0" hangingPunct="0"/>
            <a:r>
              <a:rPr lang="zh-CN" altLang="en-US" sz="3200" b="1" dirty="0">
                <a:latin typeface="微软雅黑" pitchFamily="34" charset="-122"/>
                <a:ea typeface="微软雅黑" pitchFamily="34" charset="-122"/>
              </a:rPr>
              <a:t>再见</a:t>
            </a:r>
          </a:p>
        </p:txBody>
      </p:sp>
      <p:sp>
        <p:nvSpPr>
          <p:cNvPr id="9" name="圆角矩形 8"/>
          <p:cNvSpPr/>
          <p:nvPr/>
        </p:nvSpPr>
        <p:spPr>
          <a:xfrm>
            <a:off x="2792412" y="3091364"/>
            <a:ext cx="7150139" cy="2138557"/>
          </a:xfrm>
          <a:prstGeom prst="roundRect">
            <a:avLst/>
          </a:prstGeom>
          <a:noFill/>
          <a:ln w="12700">
            <a:solidFill>
              <a:srgbClr val="C0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 b="1" dirty="0"/>
          </a:p>
        </p:txBody>
      </p:sp>
      <p:cxnSp>
        <p:nvCxnSpPr>
          <p:cNvPr id="97284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</p:spTree>
    <p:extLst>
      <p:ext uri="{BB962C8B-B14F-4D97-AF65-F5344CB8AC3E}">
        <p14:creationId xmlns:p14="http://schemas.microsoft.com/office/powerpoint/2010/main" val="2264385309"/>
      </p:ext>
    </p:extLst>
  </p:cSld>
  <p:clrMapOvr>
    <a:masterClrMapping/>
  </p:clrMapOvr>
  <p:transition spd="slow"/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RESOURCE_PATHS_HASH" val="55108a44a1d833aacc1233247ec67bfede9737d"/>
  <p:tag name="ISPRING_RESOURCE_PATHS_HASH_2" val="3bb340ccb9558ef165bcd35366287b3c91a53b1f"/>
</p:tagLst>
</file>

<file path=ppt/theme/theme1.xml><?xml version="1.0" encoding="utf-8"?>
<a:theme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A7C6E5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0DFF0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7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9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2_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1_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3_默认设计模板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主题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 主题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10219</TotalTime>
  <Pages>0</Pages>
  <Words>2287</Words>
  <Characters>0</Characters>
  <Application>Microsoft Office PowerPoint</Application>
  <DocSecurity>0</DocSecurity>
  <PresentationFormat>宽屏</PresentationFormat>
  <Lines>0</Lines>
  <Paragraphs>497</Paragraphs>
  <Slides>44</Slides>
  <Notes>25</Notes>
  <HiddenSlides>0</HiddenSlides>
  <MMClips>0</MMClips>
  <ScaleCrop>false</ScaleCrop>
  <HeadingPairs>
    <vt:vector size="6" baseType="variant">
      <vt:variant>
        <vt:lpstr>已用的字体</vt:lpstr>
      </vt:variant>
      <vt:variant>
        <vt:i4>15</vt:i4>
      </vt:variant>
      <vt:variant>
        <vt:lpstr>主题</vt:lpstr>
      </vt:variant>
      <vt:variant>
        <vt:i4>6</vt:i4>
      </vt:variant>
      <vt:variant>
        <vt:lpstr>幻灯片标题</vt:lpstr>
      </vt:variant>
      <vt:variant>
        <vt:i4>44</vt:i4>
      </vt:variant>
    </vt:vector>
  </HeadingPairs>
  <TitlesOfParts>
    <vt:vector size="65" baseType="lpstr">
      <vt:lpstr>Calibri</vt:lpstr>
      <vt:lpstr>Bradley Hand ITC</vt:lpstr>
      <vt:lpstr>Calibri Light</vt:lpstr>
      <vt:lpstr>楷体_GB2312</vt:lpstr>
      <vt:lpstr>Arial</vt:lpstr>
      <vt:lpstr>Tahoma</vt:lpstr>
      <vt:lpstr>SimSun-ExtB</vt:lpstr>
      <vt:lpstr>宋体</vt:lpstr>
      <vt:lpstr>Times New Roman</vt:lpstr>
      <vt:lpstr>STKaiti</vt:lpstr>
      <vt:lpstr>STXihei</vt:lpstr>
      <vt:lpstr>GB Pinyinok-D</vt:lpstr>
      <vt:lpstr>FZShuTi</vt:lpstr>
      <vt:lpstr>微软雅黑</vt:lpstr>
      <vt:lpstr>黑体</vt:lpstr>
      <vt:lpstr>默认设计模板</vt:lpstr>
      <vt:lpstr>自定义设计方案</vt:lpstr>
      <vt:lpstr>1_自定义设计方案</vt:lpstr>
      <vt:lpstr>2_自定义设计方案</vt:lpstr>
      <vt:lpstr>1_默认设计模板</vt:lpstr>
      <vt:lpstr>3_默认设计模板</vt:lpstr>
      <vt:lpstr>第 13 课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Narration from the dialog  根据对话讲故事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CharactersWithSpaces>0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dell</dc:creator>
  <cp:lastModifiedBy>凡辉 孟</cp:lastModifiedBy>
  <cp:revision>954</cp:revision>
  <dcterms:created xsi:type="dcterms:W3CDTF">2013-01-25T01:44:32Z</dcterms:created>
  <dcterms:modified xsi:type="dcterms:W3CDTF">2020-12-14T15:10:50Z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2052-9.1.0.4953</vt:lpwstr>
  </property>
</Properties>
</file>