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7" r:id="rId4"/>
  </p:sldMasterIdLst>
  <p:notesMasterIdLst>
    <p:notesMasterId r:id="rId29"/>
  </p:notesMasterIdLst>
  <p:handoutMasterIdLst>
    <p:handoutMasterId r:id="rId30"/>
  </p:handoutMasterIdLst>
  <p:sldIdLst>
    <p:sldId id="1548" r:id="rId5"/>
    <p:sldId id="1546" r:id="rId6"/>
    <p:sldId id="1519" r:id="rId7"/>
    <p:sldId id="1541" r:id="rId8"/>
    <p:sldId id="1529" r:id="rId9"/>
    <p:sldId id="1550" r:id="rId10"/>
    <p:sldId id="1551" r:id="rId11"/>
    <p:sldId id="1549" r:id="rId12"/>
    <p:sldId id="1526" r:id="rId13"/>
    <p:sldId id="1552" r:id="rId14"/>
    <p:sldId id="1553" r:id="rId15"/>
    <p:sldId id="1540" r:id="rId16"/>
    <p:sldId id="1532" r:id="rId17"/>
    <p:sldId id="1554" r:id="rId18"/>
    <p:sldId id="1555" r:id="rId19"/>
    <p:sldId id="1556" r:id="rId20"/>
    <p:sldId id="1557" r:id="rId21"/>
    <p:sldId id="1525" r:id="rId22"/>
    <p:sldId id="1542" r:id="rId23"/>
    <p:sldId id="1517" r:id="rId24"/>
    <p:sldId id="1558" r:id="rId25"/>
    <p:sldId id="1560" r:id="rId26"/>
    <p:sldId id="1559" r:id="rId27"/>
    <p:sldId id="1537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2471F2E-E011-F521-299E-65FC243E7E5E}" name="David Salaguinto" initials="DS" userId="S::davidsa@microsoft.com::9399e6ad-b974-43d0-b593-8c2804f84e0d" providerId="AD"/>
  <p188:author id="{DC3CAF61-3D39-8A1C-6AB6-F5CBCFCBEA47}" name="Vanessa Buzgheia (ALLEGIS GROUP HOLDINGS INC)" initials="" userId="S::v-vabuzgheia@microsoft.com::f3934b54-4599-40d0-96a8-d6208686f730" providerId="AD"/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42"/>
    <p:restoredTop sz="94557"/>
  </p:normalViewPr>
  <p:slideViewPr>
    <p:cSldViewPr snapToGrid="0">
      <p:cViewPr varScale="1">
        <p:scale>
          <a:sx n="106" d="100"/>
          <a:sy n="106" d="100"/>
        </p:scale>
        <p:origin x="7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il Greavu" userId="e0345a8f-c6c7-4e98-ba82-c670fa3a2606" providerId="ADAL" clId="{508E105B-3E35-4EAD-980B-9243ACF69463}"/>
    <pc:docChg chg="undo custSel addSld delSld modSld sldOrd">
      <pc:chgData name="Emil Greavu" userId="e0345a8f-c6c7-4e98-ba82-c670fa3a2606" providerId="ADAL" clId="{508E105B-3E35-4EAD-980B-9243ACF69463}" dt="2026-03-07T03:30:53.302" v="3862" actId="20577"/>
      <pc:docMkLst>
        <pc:docMk/>
      </pc:docMkLst>
      <pc:sldChg chg="del">
        <pc:chgData name="Emil Greavu" userId="e0345a8f-c6c7-4e98-ba82-c670fa3a2606" providerId="ADAL" clId="{508E105B-3E35-4EAD-980B-9243ACF69463}" dt="2026-03-06T02:12:38.124" v="2650" actId="2696"/>
        <pc:sldMkLst>
          <pc:docMk/>
          <pc:sldMk cId="1135043495" sldId="1506"/>
        </pc:sldMkLst>
      </pc:sldChg>
      <pc:sldChg chg="addSp delSp modSp mod">
        <pc:chgData name="Emil Greavu" userId="e0345a8f-c6c7-4e98-ba82-c670fa3a2606" providerId="ADAL" clId="{508E105B-3E35-4EAD-980B-9243ACF69463}" dt="2026-03-06T02:30:16.832" v="3204" actId="2711"/>
        <pc:sldMkLst>
          <pc:docMk/>
          <pc:sldMk cId="2888046800" sldId="1517"/>
        </pc:sldMkLst>
        <pc:spChg chg="del">
          <ac:chgData name="Emil Greavu" userId="e0345a8f-c6c7-4e98-ba82-c670fa3a2606" providerId="ADAL" clId="{508E105B-3E35-4EAD-980B-9243ACF69463}" dt="2026-03-06T02:19:53.455" v="2764" actId="21"/>
          <ac:spMkLst>
            <pc:docMk/>
            <pc:sldMk cId="2888046800" sldId="1517"/>
            <ac:spMk id="2" creationId="{78ED1222-DF68-3EF6-416D-6E27FBD5A262}"/>
          </ac:spMkLst>
        </pc:spChg>
        <pc:spChg chg="mod">
          <ac:chgData name="Emil Greavu" userId="e0345a8f-c6c7-4e98-ba82-c670fa3a2606" providerId="ADAL" clId="{508E105B-3E35-4EAD-980B-9243ACF69463}" dt="2026-03-06T02:30:16.832" v="3204" actId="2711"/>
          <ac:spMkLst>
            <pc:docMk/>
            <pc:sldMk cId="2888046800" sldId="1517"/>
            <ac:spMk id="4" creationId="{44C82F3E-2B5B-9638-6EC6-B7714347E042}"/>
          </ac:spMkLst>
        </pc:spChg>
        <pc:spChg chg="add del mod">
          <ac:chgData name="Emil Greavu" userId="e0345a8f-c6c7-4e98-ba82-c670fa3a2606" providerId="ADAL" clId="{508E105B-3E35-4EAD-980B-9243ACF69463}" dt="2026-03-06T02:19:58.363" v="2765" actId="21"/>
          <ac:spMkLst>
            <pc:docMk/>
            <pc:sldMk cId="2888046800" sldId="1517"/>
            <ac:spMk id="5" creationId="{50011D8C-B7C2-7878-DF87-3B45AF8709C8}"/>
          </ac:spMkLst>
        </pc:spChg>
        <pc:spChg chg="del">
          <ac:chgData name="Emil Greavu" userId="e0345a8f-c6c7-4e98-ba82-c670fa3a2606" providerId="ADAL" clId="{508E105B-3E35-4EAD-980B-9243ACF69463}" dt="2026-03-06T02:12:48.981" v="2652" actId="21"/>
          <ac:spMkLst>
            <pc:docMk/>
            <pc:sldMk cId="2888046800" sldId="1517"/>
            <ac:spMk id="6" creationId="{3B7555AB-8764-84F2-7BFF-11C81FD3FA82}"/>
          </ac:spMkLst>
        </pc:spChg>
        <pc:spChg chg="del">
          <ac:chgData name="Emil Greavu" userId="e0345a8f-c6c7-4e98-ba82-c670fa3a2606" providerId="ADAL" clId="{508E105B-3E35-4EAD-980B-9243ACF69463}" dt="2026-03-06T02:12:53.318" v="2653" actId="21"/>
          <ac:spMkLst>
            <pc:docMk/>
            <pc:sldMk cId="2888046800" sldId="1517"/>
            <ac:spMk id="7" creationId="{4A22249A-C814-D675-C7DA-C710A7B13545}"/>
          </ac:spMkLst>
        </pc:spChg>
        <pc:picChg chg="add mod">
          <ac:chgData name="Emil Greavu" userId="e0345a8f-c6c7-4e98-ba82-c670fa3a2606" providerId="ADAL" clId="{508E105B-3E35-4EAD-980B-9243ACF69463}" dt="2026-03-06T02:20:24.218" v="2769" actId="1076"/>
          <ac:picMkLst>
            <pc:docMk/>
            <pc:sldMk cId="2888046800" sldId="1517"/>
            <ac:picMk id="9" creationId="{EB2104A8-7FBA-881B-7FE1-4382613D2F44}"/>
          </ac:picMkLst>
        </pc:picChg>
      </pc:sldChg>
      <pc:sldChg chg="addSp delSp modSp mod">
        <pc:chgData name="Emil Greavu" userId="e0345a8f-c6c7-4e98-ba82-c670fa3a2606" providerId="ADAL" clId="{508E105B-3E35-4EAD-980B-9243ACF69463}" dt="2026-03-05T02:26:18.267" v="1811" actId="20577"/>
        <pc:sldMkLst>
          <pc:docMk/>
          <pc:sldMk cId="1669700583" sldId="1519"/>
        </pc:sldMkLst>
        <pc:spChg chg="mod">
          <ac:chgData name="Emil Greavu" userId="e0345a8f-c6c7-4e98-ba82-c670fa3a2606" providerId="ADAL" clId="{508E105B-3E35-4EAD-980B-9243ACF69463}" dt="2026-03-04T03:47:54.771" v="893" actId="122"/>
          <ac:spMkLst>
            <pc:docMk/>
            <pc:sldMk cId="1669700583" sldId="1519"/>
            <ac:spMk id="2" creationId="{705CE6A4-E86C-DD58-8083-E32D0B0B161D}"/>
          </ac:spMkLst>
        </pc:spChg>
        <pc:spChg chg="mod">
          <ac:chgData name="Emil Greavu" userId="e0345a8f-c6c7-4e98-ba82-c670fa3a2606" providerId="ADAL" clId="{508E105B-3E35-4EAD-980B-9243ACF69463}" dt="2026-03-05T02:26:18.267" v="1811" actId="20577"/>
          <ac:spMkLst>
            <pc:docMk/>
            <pc:sldMk cId="1669700583" sldId="1519"/>
            <ac:spMk id="4" creationId="{E090136D-CAF0-3806-280E-572511B78428}"/>
          </ac:spMkLst>
        </pc:spChg>
        <pc:spChg chg="add mod">
          <ac:chgData name="Emil Greavu" userId="e0345a8f-c6c7-4e98-ba82-c670fa3a2606" providerId="ADAL" clId="{508E105B-3E35-4EAD-980B-9243ACF69463}" dt="2026-03-04T03:22:29.726" v="275" actId="478"/>
          <ac:spMkLst>
            <pc:docMk/>
            <pc:sldMk cId="1669700583" sldId="1519"/>
            <ac:spMk id="5" creationId="{EE8C766F-64A2-1ABB-2170-19720678B82A}"/>
          </ac:spMkLst>
        </pc:spChg>
        <pc:picChg chg="add mod">
          <ac:chgData name="Emil Greavu" userId="e0345a8f-c6c7-4e98-ba82-c670fa3a2606" providerId="ADAL" clId="{508E105B-3E35-4EAD-980B-9243ACF69463}" dt="2026-03-04T03:31:45.735" v="682" actId="14100"/>
          <ac:picMkLst>
            <pc:docMk/>
            <pc:sldMk cId="1669700583" sldId="1519"/>
            <ac:picMk id="8" creationId="{95EFC7EE-1F5E-8256-6287-75E313A01BBE}"/>
          </ac:picMkLst>
        </pc:picChg>
      </pc:sldChg>
      <pc:sldChg chg="addSp delSp modSp mod">
        <pc:chgData name="Emil Greavu" userId="e0345a8f-c6c7-4e98-ba82-c670fa3a2606" providerId="ADAL" clId="{508E105B-3E35-4EAD-980B-9243ACF69463}" dt="2026-03-05T03:00:25.454" v="2642" actId="1076"/>
        <pc:sldMkLst>
          <pc:docMk/>
          <pc:sldMk cId="1255718770" sldId="1525"/>
        </pc:sldMkLst>
        <pc:spChg chg="mod">
          <ac:chgData name="Emil Greavu" userId="e0345a8f-c6c7-4e98-ba82-c670fa3a2606" providerId="ADAL" clId="{508E105B-3E35-4EAD-980B-9243ACF69463}" dt="2026-03-05T02:59:05.727" v="2636" actId="122"/>
          <ac:spMkLst>
            <pc:docMk/>
            <pc:sldMk cId="1255718770" sldId="1525"/>
            <ac:spMk id="14" creationId="{0F79CED0-9F8C-EE00-621F-2536336EF429}"/>
          </ac:spMkLst>
        </pc:spChg>
        <pc:picChg chg="add mod">
          <ac:chgData name="Emil Greavu" userId="e0345a8f-c6c7-4e98-ba82-c670fa3a2606" providerId="ADAL" clId="{508E105B-3E35-4EAD-980B-9243ACF69463}" dt="2026-03-05T03:00:25.454" v="2642" actId="1076"/>
          <ac:picMkLst>
            <pc:docMk/>
            <pc:sldMk cId="1255718770" sldId="1525"/>
            <ac:picMk id="8" creationId="{0C8EE6E2-1BCE-D6A6-97FE-E6BC19C7BCDD}"/>
          </ac:picMkLst>
        </pc:picChg>
      </pc:sldChg>
      <pc:sldChg chg="addSp delSp modSp mod">
        <pc:chgData name="Emil Greavu" userId="e0345a8f-c6c7-4e98-ba82-c670fa3a2606" providerId="ADAL" clId="{508E105B-3E35-4EAD-980B-9243ACF69463}" dt="2026-03-05T02:12:47.669" v="1470" actId="2711"/>
        <pc:sldMkLst>
          <pc:docMk/>
          <pc:sldMk cId="3117562759" sldId="1526"/>
        </pc:sldMkLst>
        <pc:spChg chg="add mod">
          <ac:chgData name="Emil Greavu" userId="e0345a8f-c6c7-4e98-ba82-c670fa3a2606" providerId="ADAL" clId="{508E105B-3E35-4EAD-980B-9243ACF69463}" dt="2026-03-05T02:12:47.669" v="1470" actId="2711"/>
          <ac:spMkLst>
            <pc:docMk/>
            <pc:sldMk cId="3117562759" sldId="1526"/>
            <ac:spMk id="3" creationId="{A24D1F43-830F-1B97-EE90-5319CB38A997}"/>
          </ac:spMkLst>
        </pc:spChg>
        <pc:picChg chg="add mod ord">
          <ac:chgData name="Emil Greavu" userId="e0345a8f-c6c7-4e98-ba82-c670fa3a2606" providerId="ADAL" clId="{508E105B-3E35-4EAD-980B-9243ACF69463}" dt="2026-03-05T02:07:18.570" v="1458" actId="1076"/>
          <ac:picMkLst>
            <pc:docMk/>
            <pc:sldMk cId="3117562759" sldId="1526"/>
            <ac:picMk id="10" creationId="{70B394E2-15AE-6F73-DDA6-7E00490FCE7A}"/>
          </ac:picMkLst>
        </pc:picChg>
      </pc:sldChg>
      <pc:sldChg chg="addSp delSp modSp mod">
        <pc:chgData name="Emil Greavu" userId="e0345a8f-c6c7-4e98-ba82-c670fa3a2606" providerId="ADAL" clId="{508E105B-3E35-4EAD-980B-9243ACF69463}" dt="2026-03-05T01:49:15.607" v="1283" actId="20577"/>
        <pc:sldMkLst>
          <pc:docMk/>
          <pc:sldMk cId="2782047099" sldId="1529"/>
        </pc:sldMkLst>
        <pc:spChg chg="mod">
          <ac:chgData name="Emil Greavu" userId="e0345a8f-c6c7-4e98-ba82-c670fa3a2606" providerId="ADAL" clId="{508E105B-3E35-4EAD-980B-9243ACF69463}" dt="2026-03-04T03:42:50.367" v="824" actId="20577"/>
          <ac:spMkLst>
            <pc:docMk/>
            <pc:sldMk cId="2782047099" sldId="1529"/>
            <ac:spMk id="2" creationId="{63672485-2E83-6677-51BC-DE6358694DA8}"/>
          </ac:spMkLst>
        </pc:spChg>
        <pc:spChg chg="mod">
          <ac:chgData name="Emil Greavu" userId="e0345a8f-c6c7-4e98-ba82-c670fa3a2606" providerId="ADAL" clId="{508E105B-3E35-4EAD-980B-9243ACF69463}" dt="2026-03-05T01:49:15.607" v="1283" actId="20577"/>
          <ac:spMkLst>
            <pc:docMk/>
            <pc:sldMk cId="2782047099" sldId="1529"/>
            <ac:spMk id="3" creationId="{4CDED32A-4866-DDDB-0BEC-2B0F153A5048}"/>
          </ac:spMkLst>
        </pc:spChg>
        <pc:picChg chg="add mod">
          <ac:chgData name="Emil Greavu" userId="e0345a8f-c6c7-4e98-ba82-c670fa3a2606" providerId="ADAL" clId="{508E105B-3E35-4EAD-980B-9243ACF69463}" dt="2026-03-04T03:43:13.574" v="832" actId="14100"/>
          <ac:picMkLst>
            <pc:docMk/>
            <pc:sldMk cId="2782047099" sldId="1529"/>
            <ac:picMk id="3075" creationId="{33F183D5-128C-639B-D6F4-F7F3F3520110}"/>
          </ac:picMkLst>
        </pc:picChg>
      </pc:sldChg>
      <pc:sldChg chg="addSp delSp modSp mod">
        <pc:chgData name="Emil Greavu" userId="e0345a8f-c6c7-4e98-ba82-c670fa3a2606" providerId="ADAL" clId="{508E105B-3E35-4EAD-980B-9243ACF69463}" dt="2026-03-05T02:36:24.235" v="2001" actId="21"/>
        <pc:sldMkLst>
          <pc:docMk/>
          <pc:sldMk cId="2913773093" sldId="1532"/>
        </pc:sldMkLst>
        <pc:spChg chg="mod">
          <ac:chgData name="Emil Greavu" userId="e0345a8f-c6c7-4e98-ba82-c670fa3a2606" providerId="ADAL" clId="{508E105B-3E35-4EAD-980B-9243ACF69463}" dt="2026-03-05T02:33:53.844" v="1994" actId="20577"/>
          <ac:spMkLst>
            <pc:docMk/>
            <pc:sldMk cId="2913773093" sldId="1532"/>
            <ac:spMk id="3" creationId="{FC2A603D-8E93-6773-DAC1-B4FAD27F94D7}"/>
          </ac:spMkLst>
        </pc:spChg>
        <pc:picChg chg="add mod">
          <ac:chgData name="Emil Greavu" userId="e0345a8f-c6c7-4e98-ba82-c670fa3a2606" providerId="ADAL" clId="{508E105B-3E35-4EAD-980B-9243ACF69463}" dt="2026-03-05T02:36:11.933" v="2000" actId="1076"/>
          <ac:picMkLst>
            <pc:docMk/>
            <pc:sldMk cId="2913773093" sldId="1532"/>
            <ac:picMk id="7" creationId="{1B46C86C-1F33-C52F-1D1C-DB3134DC0886}"/>
          </ac:picMkLst>
        </pc:picChg>
      </pc:sldChg>
      <pc:sldChg chg="del">
        <pc:chgData name="Emil Greavu" userId="e0345a8f-c6c7-4e98-ba82-c670fa3a2606" providerId="ADAL" clId="{508E105B-3E35-4EAD-980B-9243ACF69463}" dt="2026-03-06T02:13:10.696" v="2654" actId="2696"/>
        <pc:sldMkLst>
          <pc:docMk/>
          <pc:sldMk cId="298391584" sldId="1536"/>
        </pc:sldMkLst>
      </pc:sldChg>
      <pc:sldChg chg="addSp delSp modSp mod">
        <pc:chgData name="Emil Greavu" userId="e0345a8f-c6c7-4e98-ba82-c670fa3a2606" providerId="ADAL" clId="{508E105B-3E35-4EAD-980B-9243ACF69463}" dt="2026-03-06T02:38:38.473" v="3218" actId="21"/>
        <pc:sldMkLst>
          <pc:docMk/>
          <pc:sldMk cId="1625548341" sldId="1537"/>
        </pc:sldMkLst>
        <pc:spChg chg="del">
          <ac:chgData name="Emil Greavu" userId="e0345a8f-c6c7-4e98-ba82-c670fa3a2606" providerId="ADAL" clId="{508E105B-3E35-4EAD-980B-9243ACF69463}" dt="2026-03-06T02:38:35.532" v="3217" actId="21"/>
          <ac:spMkLst>
            <pc:docMk/>
            <pc:sldMk cId="1625548341" sldId="1537"/>
            <ac:spMk id="3" creationId="{F0061136-72B3-06CE-A98D-72D2DED89058}"/>
          </ac:spMkLst>
        </pc:spChg>
        <pc:spChg chg="add del mod">
          <ac:chgData name="Emil Greavu" userId="e0345a8f-c6c7-4e98-ba82-c670fa3a2606" providerId="ADAL" clId="{508E105B-3E35-4EAD-980B-9243ACF69463}" dt="2026-03-06T02:38:38.473" v="3218" actId="21"/>
          <ac:spMkLst>
            <pc:docMk/>
            <pc:sldMk cId="1625548341" sldId="1537"/>
            <ac:spMk id="4" creationId="{E1600480-8763-4823-5FB7-5F8D43CF5FDA}"/>
          </ac:spMkLst>
        </pc:spChg>
      </pc:sldChg>
      <pc:sldChg chg="modSp mod">
        <pc:chgData name="Emil Greavu" userId="e0345a8f-c6c7-4e98-ba82-c670fa3a2606" providerId="ADAL" clId="{508E105B-3E35-4EAD-980B-9243ACF69463}" dt="2026-03-05T02:26:00.318" v="1801" actId="20577"/>
        <pc:sldMkLst>
          <pc:docMk/>
          <pc:sldMk cId="4097597645" sldId="1540"/>
        </pc:sldMkLst>
        <pc:spChg chg="mod">
          <ac:chgData name="Emil Greavu" userId="e0345a8f-c6c7-4e98-ba82-c670fa3a2606" providerId="ADAL" clId="{508E105B-3E35-4EAD-980B-9243ACF69463}" dt="2026-03-05T02:26:00.318" v="1801" actId="20577"/>
          <ac:spMkLst>
            <pc:docMk/>
            <pc:sldMk cId="4097597645" sldId="1540"/>
            <ac:spMk id="3" creationId="{A6A07DC2-553A-B097-187A-AC3E0E63A698}"/>
          </ac:spMkLst>
        </pc:spChg>
      </pc:sldChg>
      <pc:sldChg chg="modSp mod">
        <pc:chgData name="Emil Greavu" userId="e0345a8f-c6c7-4e98-ba82-c670fa3a2606" providerId="ADAL" clId="{508E105B-3E35-4EAD-980B-9243ACF69463}" dt="2026-03-05T01:55:25.129" v="1374" actId="20577"/>
        <pc:sldMkLst>
          <pc:docMk/>
          <pc:sldMk cId="3907155084" sldId="1541"/>
        </pc:sldMkLst>
        <pc:spChg chg="mod">
          <ac:chgData name="Emil Greavu" userId="e0345a8f-c6c7-4e98-ba82-c670fa3a2606" providerId="ADAL" clId="{508E105B-3E35-4EAD-980B-9243ACF69463}" dt="2026-03-05T01:55:25.129" v="1374" actId="20577"/>
          <ac:spMkLst>
            <pc:docMk/>
            <pc:sldMk cId="3907155084" sldId="1541"/>
            <ac:spMk id="3" creationId="{C0281E0A-5509-AACA-D268-521F564AAD70}"/>
          </ac:spMkLst>
        </pc:spChg>
        <pc:picChg chg="mod">
          <ac:chgData name="Emil Greavu" userId="e0345a8f-c6c7-4e98-ba82-c670fa3a2606" providerId="ADAL" clId="{508E105B-3E35-4EAD-980B-9243ACF69463}" dt="2026-03-05T01:54:30.403" v="1366" actId="14100"/>
          <ac:picMkLst>
            <pc:docMk/>
            <pc:sldMk cId="3907155084" sldId="1541"/>
            <ac:picMk id="5" creationId="{4915C5F0-E196-B9E3-4EEE-FEBDDA757BF7}"/>
          </ac:picMkLst>
        </pc:picChg>
      </pc:sldChg>
      <pc:sldChg chg="addSp delSp modSp mod">
        <pc:chgData name="Emil Greavu" userId="e0345a8f-c6c7-4e98-ba82-c670fa3a2606" providerId="ADAL" clId="{508E105B-3E35-4EAD-980B-9243ACF69463}" dt="2026-03-06T02:30:42.608" v="3206" actId="21"/>
        <pc:sldMkLst>
          <pc:docMk/>
          <pc:sldMk cId="3558672075" sldId="1542"/>
        </pc:sldMkLst>
        <pc:spChg chg="mod">
          <ac:chgData name="Emil Greavu" userId="e0345a8f-c6c7-4e98-ba82-c670fa3a2606" providerId="ADAL" clId="{508E105B-3E35-4EAD-980B-9243ACF69463}" dt="2026-03-06T02:18:21.495" v="2763" actId="20577"/>
          <ac:spMkLst>
            <pc:docMk/>
            <pc:sldMk cId="3558672075" sldId="1542"/>
            <ac:spMk id="2" creationId="{76DDE3E8-744E-CCE9-F3C1-834C24E5FA04}"/>
          </ac:spMkLst>
        </pc:spChg>
        <pc:spChg chg="del">
          <ac:chgData name="Emil Greavu" userId="e0345a8f-c6c7-4e98-ba82-c670fa3a2606" providerId="ADAL" clId="{508E105B-3E35-4EAD-980B-9243ACF69463}" dt="2026-03-06T02:30:39.577" v="3205" actId="21"/>
          <ac:spMkLst>
            <pc:docMk/>
            <pc:sldMk cId="3558672075" sldId="1542"/>
            <ac:spMk id="3" creationId="{28538402-BC13-A087-8EED-3093B51949ED}"/>
          </ac:spMkLst>
        </pc:spChg>
        <pc:spChg chg="add del mod">
          <ac:chgData name="Emil Greavu" userId="e0345a8f-c6c7-4e98-ba82-c670fa3a2606" providerId="ADAL" clId="{508E105B-3E35-4EAD-980B-9243ACF69463}" dt="2026-03-06T02:30:42.608" v="3206" actId="21"/>
          <ac:spMkLst>
            <pc:docMk/>
            <pc:sldMk cId="3558672075" sldId="1542"/>
            <ac:spMk id="5" creationId="{E55213FC-262D-9E38-C152-BE8C711A9AF9}"/>
          </ac:spMkLst>
        </pc:spChg>
      </pc:sldChg>
      <pc:sldChg chg="del">
        <pc:chgData name="Emil Greavu" userId="e0345a8f-c6c7-4e98-ba82-c670fa3a2606" providerId="ADAL" clId="{508E105B-3E35-4EAD-980B-9243ACF69463}" dt="2026-03-06T02:12:42.776" v="2651" actId="2696"/>
        <pc:sldMkLst>
          <pc:docMk/>
          <pc:sldMk cId="2662029941" sldId="1543"/>
        </pc:sldMkLst>
      </pc:sldChg>
      <pc:sldChg chg="addSp delSp modSp add mod">
        <pc:chgData name="Emil Greavu" userId="e0345a8f-c6c7-4e98-ba82-c670fa3a2606" providerId="ADAL" clId="{508E105B-3E35-4EAD-980B-9243ACF69463}" dt="2026-03-04T03:47:31.618" v="891" actId="122"/>
        <pc:sldMkLst>
          <pc:docMk/>
          <pc:sldMk cId="3076820218" sldId="1546"/>
        </pc:sldMkLst>
        <pc:spChg chg="mod">
          <ac:chgData name="Emil Greavu" userId="e0345a8f-c6c7-4e98-ba82-c670fa3a2606" providerId="ADAL" clId="{508E105B-3E35-4EAD-980B-9243ACF69463}" dt="2026-03-04T03:47:31.618" v="891" actId="122"/>
          <ac:spMkLst>
            <pc:docMk/>
            <pc:sldMk cId="3076820218" sldId="1546"/>
            <ac:spMk id="2" creationId="{8B56985F-FDF5-B63C-30CC-61EB7CC42F78}"/>
          </ac:spMkLst>
        </pc:spChg>
      </pc:sldChg>
      <pc:sldChg chg="addSp delSp modSp new mod">
        <pc:chgData name="Emil Greavu" userId="e0345a8f-c6c7-4e98-ba82-c670fa3a2606" providerId="ADAL" clId="{508E105B-3E35-4EAD-980B-9243ACF69463}" dt="2026-03-04T03:47:11.866" v="890" actId="255"/>
        <pc:sldMkLst>
          <pc:docMk/>
          <pc:sldMk cId="1882633791" sldId="1548"/>
        </pc:sldMkLst>
        <pc:spChg chg="mod">
          <ac:chgData name="Emil Greavu" userId="e0345a8f-c6c7-4e98-ba82-c670fa3a2606" providerId="ADAL" clId="{508E105B-3E35-4EAD-980B-9243ACF69463}" dt="2026-03-04T03:47:11.866" v="890" actId="255"/>
          <ac:spMkLst>
            <pc:docMk/>
            <pc:sldMk cId="1882633791" sldId="1548"/>
            <ac:spMk id="3" creationId="{464B03C3-76E0-E505-6132-1423917B05F1}"/>
          </ac:spMkLst>
        </pc:spChg>
        <pc:picChg chg="add mod">
          <ac:chgData name="Emil Greavu" userId="e0345a8f-c6c7-4e98-ba82-c670fa3a2606" providerId="ADAL" clId="{508E105B-3E35-4EAD-980B-9243ACF69463}" dt="2026-03-04T03:19:20.526" v="268" actId="14100"/>
          <ac:picMkLst>
            <pc:docMk/>
            <pc:sldMk cId="1882633791" sldId="1548"/>
            <ac:picMk id="2051" creationId="{34840458-95D8-310E-88B7-69B0803E5627}"/>
          </ac:picMkLst>
        </pc:picChg>
      </pc:sldChg>
      <pc:sldChg chg="addSp delSp modSp add mod ord">
        <pc:chgData name="Emil Greavu" userId="e0345a8f-c6c7-4e98-ba82-c670fa3a2606" providerId="ADAL" clId="{508E105B-3E35-4EAD-980B-9243ACF69463}" dt="2026-03-05T01:51:49.895" v="1335" actId="255"/>
        <pc:sldMkLst>
          <pc:docMk/>
          <pc:sldMk cId="993372873" sldId="1549"/>
        </pc:sldMkLst>
        <pc:spChg chg="mod">
          <ac:chgData name="Emil Greavu" userId="e0345a8f-c6c7-4e98-ba82-c670fa3a2606" providerId="ADAL" clId="{508E105B-3E35-4EAD-980B-9243ACF69463}" dt="2026-03-04T03:55:16.799" v="1000" actId="20577"/>
          <ac:spMkLst>
            <pc:docMk/>
            <pc:sldMk cId="993372873" sldId="1549"/>
            <ac:spMk id="2" creationId="{496A1282-0DAE-DB9C-35FF-8DF0C3C13985}"/>
          </ac:spMkLst>
        </pc:spChg>
        <pc:graphicFrameChg chg="add mod modGraphic">
          <ac:chgData name="Emil Greavu" userId="e0345a8f-c6c7-4e98-ba82-c670fa3a2606" providerId="ADAL" clId="{508E105B-3E35-4EAD-980B-9243ACF69463}" dt="2026-03-05T01:51:49.895" v="1335" actId="255"/>
          <ac:graphicFrameMkLst>
            <pc:docMk/>
            <pc:sldMk cId="993372873" sldId="1549"/>
            <ac:graphicFrameMk id="13" creationId="{3C711F1E-E2F8-D908-2548-EDA4CA377608}"/>
          </ac:graphicFrameMkLst>
        </pc:graphicFrameChg>
        <pc:picChg chg="add mod">
          <ac:chgData name="Emil Greavu" userId="e0345a8f-c6c7-4e98-ba82-c670fa3a2606" providerId="ADAL" clId="{508E105B-3E35-4EAD-980B-9243ACF69463}" dt="2026-03-04T04:05:18.184" v="1175" actId="1076"/>
          <ac:picMkLst>
            <pc:docMk/>
            <pc:sldMk cId="993372873" sldId="1549"/>
            <ac:picMk id="20" creationId="{5A42014F-4215-1220-D2A7-3611E9438410}"/>
          </ac:picMkLst>
        </pc:picChg>
        <pc:cxnChg chg="add">
          <ac:chgData name="Emil Greavu" userId="e0345a8f-c6c7-4e98-ba82-c670fa3a2606" providerId="ADAL" clId="{508E105B-3E35-4EAD-980B-9243ACF69463}" dt="2026-03-04T04:02:15.787" v="1036" actId="11529"/>
          <ac:cxnSpMkLst>
            <pc:docMk/>
            <pc:sldMk cId="993372873" sldId="1549"/>
            <ac:cxnSpMk id="18" creationId="{9EE0E5FC-0E03-EC18-3030-0AA87DDF1A85}"/>
          </ac:cxnSpMkLst>
        </pc:cxnChg>
      </pc:sldChg>
      <pc:sldChg chg="addSp delSp modSp add mod">
        <pc:chgData name="Emil Greavu" userId="e0345a8f-c6c7-4e98-ba82-c670fa3a2606" providerId="ADAL" clId="{508E105B-3E35-4EAD-980B-9243ACF69463}" dt="2026-03-05T01:51:31.703" v="1334" actId="20577"/>
        <pc:sldMkLst>
          <pc:docMk/>
          <pc:sldMk cId="3581705300" sldId="1550"/>
        </pc:sldMkLst>
        <pc:spChg chg="mod">
          <ac:chgData name="Emil Greavu" userId="e0345a8f-c6c7-4e98-ba82-c670fa3a2606" providerId="ADAL" clId="{508E105B-3E35-4EAD-980B-9243ACF69463}" dt="2026-03-04T03:50:23.682" v="915" actId="20577"/>
          <ac:spMkLst>
            <pc:docMk/>
            <pc:sldMk cId="3581705300" sldId="1550"/>
            <ac:spMk id="2" creationId="{EC436412-4A26-CBEB-2231-CEC6F9268E14}"/>
          </ac:spMkLst>
        </pc:spChg>
        <pc:spChg chg="mod">
          <ac:chgData name="Emil Greavu" userId="e0345a8f-c6c7-4e98-ba82-c670fa3a2606" providerId="ADAL" clId="{508E105B-3E35-4EAD-980B-9243ACF69463}" dt="2026-03-05T01:51:31.703" v="1334" actId="20577"/>
          <ac:spMkLst>
            <pc:docMk/>
            <pc:sldMk cId="3581705300" sldId="1550"/>
            <ac:spMk id="3" creationId="{F9B94E25-A140-E665-CC8D-A39D854422E2}"/>
          </ac:spMkLst>
        </pc:spChg>
        <pc:picChg chg="add mod">
          <ac:chgData name="Emil Greavu" userId="e0345a8f-c6c7-4e98-ba82-c670fa3a2606" providerId="ADAL" clId="{508E105B-3E35-4EAD-980B-9243ACF69463}" dt="2026-03-04T03:52:29.832" v="958" actId="14100"/>
          <ac:picMkLst>
            <pc:docMk/>
            <pc:sldMk cId="3581705300" sldId="1550"/>
            <ac:picMk id="8" creationId="{149F0B8B-39AA-DB90-B602-67DC532AAC2F}"/>
          </ac:picMkLst>
        </pc:picChg>
      </pc:sldChg>
      <pc:sldChg chg="addSp delSp modSp add mod">
        <pc:chgData name="Emil Greavu" userId="e0345a8f-c6c7-4e98-ba82-c670fa3a2606" providerId="ADAL" clId="{508E105B-3E35-4EAD-980B-9243ACF69463}" dt="2026-03-05T02:05:40.067" v="1445" actId="207"/>
        <pc:sldMkLst>
          <pc:docMk/>
          <pc:sldMk cId="8295202" sldId="1551"/>
        </pc:sldMkLst>
        <pc:spChg chg="mod">
          <ac:chgData name="Emil Greavu" userId="e0345a8f-c6c7-4e98-ba82-c670fa3a2606" providerId="ADAL" clId="{508E105B-3E35-4EAD-980B-9243ACF69463}" dt="2026-03-05T01:57:19.361" v="1392" actId="1076"/>
          <ac:spMkLst>
            <pc:docMk/>
            <pc:sldMk cId="8295202" sldId="1551"/>
            <ac:spMk id="2" creationId="{140F9876-78CF-A5AE-5185-2F63843B4423}"/>
          </ac:spMkLst>
        </pc:spChg>
        <pc:spChg chg="mod">
          <ac:chgData name="Emil Greavu" userId="e0345a8f-c6c7-4e98-ba82-c670fa3a2606" providerId="ADAL" clId="{508E105B-3E35-4EAD-980B-9243ACF69463}" dt="2026-03-05T02:05:40.067" v="1445" actId="207"/>
          <ac:spMkLst>
            <pc:docMk/>
            <pc:sldMk cId="8295202" sldId="1551"/>
            <ac:spMk id="3" creationId="{FD4435BB-C5CA-D4EA-9B49-F56EC8B468AD}"/>
          </ac:spMkLst>
        </pc:spChg>
        <pc:picChg chg="add mod">
          <ac:chgData name="Emil Greavu" userId="e0345a8f-c6c7-4e98-ba82-c670fa3a2606" providerId="ADAL" clId="{508E105B-3E35-4EAD-980B-9243ACF69463}" dt="2026-03-05T01:56:58.911" v="1391" actId="14100"/>
          <ac:picMkLst>
            <pc:docMk/>
            <pc:sldMk cId="8295202" sldId="1551"/>
            <ac:picMk id="1026" creationId="{536C5BCF-B8BD-3BD7-6364-BB41E1958C11}"/>
          </ac:picMkLst>
        </pc:picChg>
      </pc:sldChg>
      <pc:sldChg chg="addSp delSp modSp add mod">
        <pc:chgData name="Emil Greavu" userId="e0345a8f-c6c7-4e98-ba82-c670fa3a2606" providerId="ADAL" clId="{508E105B-3E35-4EAD-980B-9243ACF69463}" dt="2026-03-07T03:30:02.007" v="3861" actId="6549"/>
        <pc:sldMkLst>
          <pc:docMk/>
          <pc:sldMk cId="180763774" sldId="1552"/>
        </pc:sldMkLst>
        <pc:spChg chg="mod">
          <ac:chgData name="Emil Greavu" userId="e0345a8f-c6c7-4e98-ba82-c670fa3a2606" providerId="ADAL" clId="{508E105B-3E35-4EAD-980B-9243ACF69463}" dt="2026-03-07T03:30:02.007" v="3861" actId="6549"/>
          <ac:spMkLst>
            <pc:docMk/>
            <pc:sldMk cId="180763774" sldId="1552"/>
            <ac:spMk id="3" creationId="{D06B77BC-5598-8B65-1E9D-28139EB052E1}"/>
          </ac:spMkLst>
        </pc:spChg>
        <pc:picChg chg="add mod">
          <ac:chgData name="Emil Greavu" userId="e0345a8f-c6c7-4e98-ba82-c670fa3a2606" providerId="ADAL" clId="{508E105B-3E35-4EAD-980B-9243ACF69463}" dt="2026-03-05T02:13:53.555" v="1482" actId="1076"/>
          <ac:picMkLst>
            <pc:docMk/>
            <pc:sldMk cId="180763774" sldId="1552"/>
            <ac:picMk id="6" creationId="{421FF709-6184-BFE2-B11C-7200F851DA6A}"/>
          </ac:picMkLst>
        </pc:picChg>
      </pc:sldChg>
      <pc:sldChg chg="addSp delSp modSp add mod">
        <pc:chgData name="Emil Greavu" userId="e0345a8f-c6c7-4e98-ba82-c670fa3a2606" providerId="ADAL" clId="{508E105B-3E35-4EAD-980B-9243ACF69463}" dt="2026-03-05T02:24:20.434" v="1787" actId="14100"/>
        <pc:sldMkLst>
          <pc:docMk/>
          <pc:sldMk cId="3531852469" sldId="1553"/>
        </pc:sldMkLst>
        <pc:spChg chg="mod">
          <ac:chgData name="Emil Greavu" userId="e0345a8f-c6c7-4e98-ba82-c670fa3a2606" providerId="ADAL" clId="{508E105B-3E35-4EAD-980B-9243ACF69463}" dt="2026-03-05T02:24:01.435" v="1782" actId="6549"/>
          <ac:spMkLst>
            <pc:docMk/>
            <pc:sldMk cId="3531852469" sldId="1553"/>
            <ac:spMk id="3" creationId="{9E5D5859-C628-5F87-FBE9-9642A5E72B8D}"/>
          </ac:spMkLst>
        </pc:spChg>
        <pc:picChg chg="add mod">
          <ac:chgData name="Emil Greavu" userId="e0345a8f-c6c7-4e98-ba82-c670fa3a2606" providerId="ADAL" clId="{508E105B-3E35-4EAD-980B-9243ACF69463}" dt="2026-03-05T02:24:20.434" v="1787" actId="14100"/>
          <ac:picMkLst>
            <pc:docMk/>
            <pc:sldMk cId="3531852469" sldId="1553"/>
            <ac:picMk id="4" creationId="{30244317-6E04-B942-81AB-8B637457AD08}"/>
          </ac:picMkLst>
        </pc:picChg>
      </pc:sldChg>
      <pc:sldChg chg="addSp delSp modSp add mod">
        <pc:chgData name="Emil Greavu" userId="e0345a8f-c6c7-4e98-ba82-c670fa3a2606" providerId="ADAL" clId="{508E105B-3E35-4EAD-980B-9243ACF69463}" dt="2026-03-05T02:47:59.059" v="2486" actId="2711"/>
        <pc:sldMkLst>
          <pc:docMk/>
          <pc:sldMk cId="2356268143" sldId="1554"/>
        </pc:sldMkLst>
        <pc:spChg chg="mod">
          <ac:chgData name="Emil Greavu" userId="e0345a8f-c6c7-4e98-ba82-c670fa3a2606" providerId="ADAL" clId="{508E105B-3E35-4EAD-980B-9243ACF69463}" dt="2026-03-05T02:47:59.059" v="2486" actId="2711"/>
          <ac:spMkLst>
            <pc:docMk/>
            <pc:sldMk cId="2356268143" sldId="1554"/>
            <ac:spMk id="3" creationId="{D2701F2E-F838-EE4D-BE8A-24F77D96526B}"/>
          </ac:spMkLst>
        </pc:spChg>
        <pc:picChg chg="add mod">
          <ac:chgData name="Emil Greavu" userId="e0345a8f-c6c7-4e98-ba82-c670fa3a2606" providerId="ADAL" clId="{508E105B-3E35-4EAD-980B-9243ACF69463}" dt="2026-03-05T02:38:58.766" v="2042" actId="1076"/>
          <ac:picMkLst>
            <pc:docMk/>
            <pc:sldMk cId="2356268143" sldId="1554"/>
            <ac:picMk id="5" creationId="{D8575507-45FB-5953-3D2F-BC1FFEAC0199}"/>
          </ac:picMkLst>
        </pc:picChg>
      </pc:sldChg>
      <pc:sldChg chg="addSp delSp modSp add mod ord">
        <pc:chgData name="Emil Greavu" userId="e0345a8f-c6c7-4e98-ba82-c670fa3a2606" providerId="ADAL" clId="{508E105B-3E35-4EAD-980B-9243ACF69463}" dt="2026-03-06T02:31:18.096" v="3207" actId="20577"/>
        <pc:sldMkLst>
          <pc:docMk/>
          <pc:sldMk cId="1778441172" sldId="1555"/>
        </pc:sldMkLst>
        <pc:spChg chg="add mod">
          <ac:chgData name="Emil Greavu" userId="e0345a8f-c6c7-4e98-ba82-c670fa3a2606" providerId="ADAL" clId="{508E105B-3E35-4EAD-980B-9243ACF69463}" dt="2026-03-06T02:31:18.096" v="3207" actId="20577"/>
          <ac:spMkLst>
            <pc:docMk/>
            <pc:sldMk cId="1778441172" sldId="1555"/>
            <ac:spMk id="2" creationId="{A9E1CBF8-818C-3C55-AA4A-925C61868835}"/>
          </ac:spMkLst>
        </pc:spChg>
        <pc:spChg chg="mod">
          <ac:chgData name="Emil Greavu" userId="e0345a8f-c6c7-4e98-ba82-c670fa3a2606" providerId="ADAL" clId="{508E105B-3E35-4EAD-980B-9243ACF69463}" dt="2026-03-05T02:40:31.599" v="2187" actId="6549"/>
          <ac:spMkLst>
            <pc:docMk/>
            <pc:sldMk cId="1778441172" sldId="1555"/>
            <ac:spMk id="3" creationId="{9B35D4AA-493B-5BF8-1370-EE5B124B5360}"/>
          </ac:spMkLst>
        </pc:spChg>
        <pc:picChg chg="add mod">
          <ac:chgData name="Emil Greavu" userId="e0345a8f-c6c7-4e98-ba82-c670fa3a2606" providerId="ADAL" clId="{508E105B-3E35-4EAD-980B-9243ACF69463}" dt="2026-03-05T02:41:49.159" v="2196" actId="1076"/>
          <ac:picMkLst>
            <pc:docMk/>
            <pc:sldMk cId="1778441172" sldId="1555"/>
            <ac:picMk id="3074" creationId="{5EA2F1C7-99C6-2BD8-43EE-14F7F2F98E33}"/>
          </ac:picMkLst>
        </pc:picChg>
      </pc:sldChg>
      <pc:sldChg chg="modSp add mod">
        <pc:chgData name="Emil Greavu" userId="e0345a8f-c6c7-4e98-ba82-c670fa3a2606" providerId="ADAL" clId="{508E105B-3E35-4EAD-980B-9243ACF69463}" dt="2026-03-07T03:30:53.302" v="3862" actId="20577"/>
        <pc:sldMkLst>
          <pc:docMk/>
          <pc:sldMk cId="1841089941" sldId="1556"/>
        </pc:sldMkLst>
        <pc:spChg chg="mod">
          <ac:chgData name="Emil Greavu" userId="e0345a8f-c6c7-4e98-ba82-c670fa3a2606" providerId="ADAL" clId="{508E105B-3E35-4EAD-980B-9243ACF69463}" dt="2026-03-07T03:30:53.302" v="3862" actId="20577"/>
          <ac:spMkLst>
            <pc:docMk/>
            <pc:sldMk cId="1841089941" sldId="1556"/>
            <ac:spMk id="3" creationId="{0852E983-E301-6EE4-F1D3-9C71201EDDE6}"/>
          </ac:spMkLst>
        </pc:spChg>
      </pc:sldChg>
      <pc:sldChg chg="modSp add mod">
        <pc:chgData name="Emil Greavu" userId="e0345a8f-c6c7-4e98-ba82-c670fa3a2606" providerId="ADAL" clId="{508E105B-3E35-4EAD-980B-9243ACF69463}" dt="2026-03-05T02:51:02.556" v="2627" actId="20577"/>
        <pc:sldMkLst>
          <pc:docMk/>
          <pc:sldMk cId="3936722784" sldId="1557"/>
        </pc:sldMkLst>
        <pc:spChg chg="mod">
          <ac:chgData name="Emil Greavu" userId="e0345a8f-c6c7-4e98-ba82-c670fa3a2606" providerId="ADAL" clId="{508E105B-3E35-4EAD-980B-9243ACF69463}" dt="2026-03-05T02:51:02.556" v="2627" actId="20577"/>
          <ac:spMkLst>
            <pc:docMk/>
            <pc:sldMk cId="3936722784" sldId="1557"/>
            <ac:spMk id="3" creationId="{C0BC395F-F141-E10A-769B-F2DF535BC762}"/>
          </ac:spMkLst>
        </pc:spChg>
      </pc:sldChg>
      <pc:sldChg chg="addSp delSp modSp add mod">
        <pc:chgData name="Emil Greavu" userId="e0345a8f-c6c7-4e98-ba82-c670fa3a2606" providerId="ADAL" clId="{508E105B-3E35-4EAD-980B-9243ACF69463}" dt="2026-03-06T02:37:55.090" v="3216" actId="1076"/>
        <pc:sldMkLst>
          <pc:docMk/>
          <pc:sldMk cId="1524729320" sldId="1558"/>
        </pc:sldMkLst>
        <pc:spChg chg="add mod">
          <ac:chgData name="Emil Greavu" userId="e0345a8f-c6c7-4e98-ba82-c670fa3a2606" providerId="ADAL" clId="{508E105B-3E35-4EAD-980B-9243ACF69463}" dt="2026-03-06T02:22:08.855" v="2802"/>
          <ac:spMkLst>
            <pc:docMk/>
            <pc:sldMk cId="1524729320" sldId="1558"/>
            <ac:spMk id="3" creationId="{DD9285FE-0A68-6848-AF24-CCDFDF12A913}"/>
          </ac:spMkLst>
        </pc:spChg>
        <pc:spChg chg="mod">
          <ac:chgData name="Emil Greavu" userId="e0345a8f-c6c7-4e98-ba82-c670fa3a2606" providerId="ADAL" clId="{508E105B-3E35-4EAD-980B-9243ACF69463}" dt="2026-03-06T02:37:36.840" v="3213" actId="6549"/>
          <ac:spMkLst>
            <pc:docMk/>
            <pc:sldMk cId="1524729320" sldId="1558"/>
            <ac:spMk id="4" creationId="{FA4D92AD-6FA9-2D5E-8C9A-C113B3236FC7}"/>
          </ac:spMkLst>
        </pc:spChg>
        <pc:graphicFrameChg chg="add mod">
          <ac:chgData name="Emil Greavu" userId="e0345a8f-c6c7-4e98-ba82-c670fa3a2606" providerId="ADAL" clId="{508E105B-3E35-4EAD-980B-9243ACF69463}" dt="2026-03-06T02:21:47.201" v="2801"/>
          <ac:graphicFrameMkLst>
            <pc:docMk/>
            <pc:sldMk cId="1524729320" sldId="1558"/>
            <ac:graphicFrameMk id="2" creationId="{BEDDCAF8-A642-CBFD-5406-007C7148C494}"/>
          </ac:graphicFrameMkLst>
        </pc:graphicFrameChg>
        <pc:graphicFrameChg chg="add mod">
          <ac:chgData name="Emil Greavu" userId="e0345a8f-c6c7-4e98-ba82-c670fa3a2606" providerId="ADAL" clId="{508E105B-3E35-4EAD-980B-9243ACF69463}" dt="2026-03-06T02:22:41.791" v="2805"/>
          <ac:graphicFrameMkLst>
            <pc:docMk/>
            <pc:sldMk cId="1524729320" sldId="1558"/>
            <ac:graphicFrameMk id="5" creationId="{CD3A09F4-AFD3-5BE4-6F42-632593AB254E}"/>
          </ac:graphicFrameMkLst>
        </pc:graphicFrameChg>
        <pc:picChg chg="add mod">
          <ac:chgData name="Emil Greavu" userId="e0345a8f-c6c7-4e98-ba82-c670fa3a2606" providerId="ADAL" clId="{508E105B-3E35-4EAD-980B-9243ACF69463}" dt="2026-03-06T02:37:55.090" v="3216" actId="1076"/>
          <ac:picMkLst>
            <pc:docMk/>
            <pc:sldMk cId="1524729320" sldId="1558"/>
            <ac:picMk id="7" creationId="{C66460DD-1F7E-F878-7B73-2D25ED85C1FD}"/>
          </ac:picMkLst>
        </pc:picChg>
        <pc:picChg chg="del">
          <ac:chgData name="Emil Greavu" userId="e0345a8f-c6c7-4e98-ba82-c670fa3a2606" providerId="ADAL" clId="{508E105B-3E35-4EAD-980B-9243ACF69463}" dt="2026-03-06T02:32:31.692" v="3208" actId="478"/>
          <ac:picMkLst>
            <pc:docMk/>
            <pc:sldMk cId="1524729320" sldId="1558"/>
            <ac:picMk id="9" creationId="{BB3A2262-F0FA-4C9C-0F0D-ADB206599BB3}"/>
          </ac:picMkLst>
        </pc:picChg>
        <pc:picChg chg="add mod">
          <ac:chgData name="Emil Greavu" userId="e0345a8f-c6c7-4e98-ba82-c670fa3a2606" providerId="ADAL" clId="{508E105B-3E35-4EAD-980B-9243ACF69463}" dt="2026-03-06T02:37:47.898" v="3215" actId="1076"/>
          <ac:picMkLst>
            <pc:docMk/>
            <pc:sldMk cId="1524729320" sldId="1558"/>
            <ac:picMk id="10" creationId="{46990C5A-CDC2-AE8D-E27E-D9513247D6DE}"/>
          </ac:picMkLst>
        </pc:picChg>
      </pc:sldChg>
      <pc:sldChg chg="delSp modSp add mod">
        <pc:chgData name="Emil Greavu" userId="e0345a8f-c6c7-4e98-ba82-c670fa3a2606" providerId="ADAL" clId="{508E105B-3E35-4EAD-980B-9243ACF69463}" dt="2026-03-06T02:57:58.767" v="3856" actId="120"/>
        <pc:sldMkLst>
          <pc:docMk/>
          <pc:sldMk cId="2876123044" sldId="1559"/>
        </pc:sldMkLst>
        <pc:spChg chg="mod">
          <ac:chgData name="Emil Greavu" userId="e0345a8f-c6c7-4e98-ba82-c670fa3a2606" providerId="ADAL" clId="{508E105B-3E35-4EAD-980B-9243ACF69463}" dt="2026-03-06T02:57:58.767" v="3856" actId="120"/>
          <ac:spMkLst>
            <pc:docMk/>
            <pc:sldMk cId="2876123044" sldId="1559"/>
            <ac:spMk id="4" creationId="{98D99CA8-99B0-F68B-5459-276C5DF6FCEB}"/>
          </ac:spMkLst>
        </pc:spChg>
        <pc:picChg chg="del">
          <ac:chgData name="Emil Greavu" userId="e0345a8f-c6c7-4e98-ba82-c670fa3a2606" providerId="ADAL" clId="{508E105B-3E35-4EAD-980B-9243ACF69463}" dt="2026-03-06T02:38:56.179" v="3221" actId="478"/>
          <ac:picMkLst>
            <pc:docMk/>
            <pc:sldMk cId="2876123044" sldId="1559"/>
            <ac:picMk id="7" creationId="{A5E2E406-11E0-29CF-FBA7-60B46AF4958E}"/>
          </ac:picMkLst>
        </pc:picChg>
        <pc:picChg chg="del">
          <ac:chgData name="Emil Greavu" userId="e0345a8f-c6c7-4e98-ba82-c670fa3a2606" providerId="ADAL" clId="{508E105B-3E35-4EAD-980B-9243ACF69463}" dt="2026-03-06T02:38:55.339" v="3220" actId="478"/>
          <ac:picMkLst>
            <pc:docMk/>
            <pc:sldMk cId="2876123044" sldId="1559"/>
            <ac:picMk id="10" creationId="{BAB9B77F-67BC-AD20-D89A-2357FE99CA13}"/>
          </ac:picMkLst>
        </pc:picChg>
      </pc:sldChg>
      <pc:sldChg chg="delSp modSp add mod">
        <pc:chgData name="Emil Greavu" userId="e0345a8f-c6c7-4e98-ba82-c670fa3a2606" providerId="ADAL" clId="{508E105B-3E35-4EAD-980B-9243ACF69463}" dt="2026-03-06T02:41:37.026" v="3330" actId="20577"/>
        <pc:sldMkLst>
          <pc:docMk/>
          <pc:sldMk cId="3483745085" sldId="1560"/>
        </pc:sldMkLst>
        <pc:spChg chg="mod">
          <ac:chgData name="Emil Greavu" userId="e0345a8f-c6c7-4e98-ba82-c670fa3a2606" providerId="ADAL" clId="{508E105B-3E35-4EAD-980B-9243ACF69463}" dt="2026-03-06T02:41:37.026" v="3330" actId="20577"/>
          <ac:spMkLst>
            <pc:docMk/>
            <pc:sldMk cId="3483745085" sldId="1560"/>
            <ac:spMk id="4" creationId="{59034000-AEB1-1937-A750-479CEA34BE5D}"/>
          </ac:spMkLst>
        </pc:spChg>
        <pc:picChg chg="del">
          <ac:chgData name="Emil Greavu" userId="e0345a8f-c6c7-4e98-ba82-c670fa3a2606" providerId="ADAL" clId="{508E105B-3E35-4EAD-980B-9243ACF69463}" dt="2026-03-06T02:40:05.546" v="3293" actId="478"/>
          <ac:picMkLst>
            <pc:docMk/>
            <pc:sldMk cId="3483745085" sldId="1560"/>
            <ac:picMk id="7" creationId="{344F1370-CC5B-0A2C-B0B5-54DF63E0DAE7}"/>
          </ac:picMkLst>
        </pc:picChg>
        <pc:picChg chg="del">
          <ac:chgData name="Emil Greavu" userId="e0345a8f-c6c7-4e98-ba82-c670fa3a2606" providerId="ADAL" clId="{508E105B-3E35-4EAD-980B-9243ACF69463}" dt="2026-03-06T02:40:04.779" v="3292" actId="478"/>
          <ac:picMkLst>
            <pc:docMk/>
            <pc:sldMk cId="3483745085" sldId="1560"/>
            <ac:picMk id="10" creationId="{FF754F9E-4620-E82B-B6D9-88732D3B29ED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3/7/2026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3/7/2026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l">
              <a:defRPr sz="400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accent2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8968912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04672"/>
            <a:ext cx="10653578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20240"/>
            <a:ext cx="10653579" cy="45938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E4838-FEDD-5440-8E91-BD47E08AF14B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2294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raphic 15">
            <a:extLst>
              <a:ext uri="{FF2B5EF4-FFF2-40B4-BE49-F238E27FC236}">
                <a16:creationId xmlns:a16="http://schemas.microsoft.com/office/drawing/2014/main" id="{65502A93-9C3C-468F-1594-7319FB6670B7}"/>
              </a:ext>
            </a:extLst>
          </p:cNvPr>
          <p:cNvSpPr/>
          <p:nvPr userDrawn="1"/>
        </p:nvSpPr>
        <p:spPr>
          <a:xfrm>
            <a:off x="5576669" y="1279968"/>
            <a:ext cx="960120" cy="960118"/>
          </a:xfrm>
          <a:custGeom>
            <a:avLst/>
            <a:gdLst>
              <a:gd name="connsiteX0" fmla="*/ 531887 w 960120"/>
              <a:gd name="connsiteY0" fmla="*/ 40650 h 960118"/>
              <a:gd name="connsiteX1" fmla="*/ 563658 w 960120"/>
              <a:gd name="connsiteY1" fmla="*/ 167604 h 960118"/>
              <a:gd name="connsiteX2" fmla="*/ 654821 w 960120"/>
              <a:gd name="connsiteY2" fmla="*/ 73446 h 960118"/>
              <a:gd name="connsiteX3" fmla="*/ 744846 w 960120"/>
              <a:gd name="connsiteY3" fmla="*/ 125448 h 960118"/>
              <a:gd name="connsiteX4" fmla="*/ 708889 w 960120"/>
              <a:gd name="connsiteY4" fmla="*/ 251263 h 960118"/>
              <a:gd name="connsiteX5" fmla="*/ 834671 w 960120"/>
              <a:gd name="connsiteY5" fmla="*/ 215293 h 960118"/>
              <a:gd name="connsiteX6" fmla="*/ 886661 w 960120"/>
              <a:gd name="connsiteY6" fmla="*/ 305341 h 960118"/>
              <a:gd name="connsiteX7" fmla="*/ 792651 w 960120"/>
              <a:gd name="connsiteY7" fmla="*/ 396324 h 960118"/>
              <a:gd name="connsiteX8" fmla="*/ 919569 w 960120"/>
              <a:gd name="connsiteY8" fmla="*/ 428104 h 960118"/>
              <a:gd name="connsiteX9" fmla="*/ 919569 w 960120"/>
              <a:gd name="connsiteY9" fmla="*/ 532108 h 960118"/>
              <a:gd name="connsiteX10" fmla="*/ 792651 w 960120"/>
              <a:gd name="connsiteY10" fmla="*/ 563887 h 960118"/>
              <a:gd name="connsiteX11" fmla="*/ 886461 w 960120"/>
              <a:gd name="connsiteY11" fmla="*/ 655072 h 960118"/>
              <a:gd name="connsiteX12" fmla="*/ 834470 w 960120"/>
              <a:gd name="connsiteY12" fmla="*/ 745122 h 960118"/>
              <a:gd name="connsiteX13" fmla="*/ 708682 w 960120"/>
              <a:gd name="connsiteY13" fmla="*/ 709152 h 960118"/>
              <a:gd name="connsiteX14" fmla="*/ 744645 w 960120"/>
              <a:gd name="connsiteY14" fmla="*/ 834966 h 960118"/>
              <a:gd name="connsiteX15" fmla="*/ 654620 w 960120"/>
              <a:gd name="connsiteY15" fmla="*/ 886969 h 960118"/>
              <a:gd name="connsiteX16" fmla="*/ 563658 w 960120"/>
              <a:gd name="connsiteY16" fmla="*/ 792934 h 960118"/>
              <a:gd name="connsiteX17" fmla="*/ 531887 w 960120"/>
              <a:gd name="connsiteY17" fmla="*/ 919563 h 960118"/>
              <a:gd name="connsiteX18" fmla="*/ 427908 w 960120"/>
              <a:gd name="connsiteY18" fmla="*/ 919563 h 960118"/>
              <a:gd name="connsiteX19" fmla="*/ 396136 w 960120"/>
              <a:gd name="connsiteY19" fmla="*/ 792607 h 960118"/>
              <a:gd name="connsiteX20" fmla="*/ 305174 w 960120"/>
              <a:gd name="connsiteY20" fmla="*/ 886768 h 960118"/>
              <a:gd name="connsiteX21" fmla="*/ 215149 w 960120"/>
              <a:gd name="connsiteY21" fmla="*/ 834765 h 960118"/>
              <a:gd name="connsiteX22" fmla="*/ 251110 w 960120"/>
              <a:gd name="connsiteY22" fmla="*/ 708951 h 960118"/>
              <a:gd name="connsiteX23" fmla="*/ 125326 w 960120"/>
              <a:gd name="connsiteY23" fmla="*/ 744921 h 960118"/>
              <a:gd name="connsiteX24" fmla="*/ 73337 w 960120"/>
              <a:gd name="connsiteY24" fmla="*/ 654871 h 960118"/>
              <a:gd name="connsiteX25" fmla="*/ 167350 w 960120"/>
              <a:gd name="connsiteY25" fmla="*/ 563887 h 960118"/>
              <a:gd name="connsiteX26" fmla="*/ 40548 w 960120"/>
              <a:gd name="connsiteY26" fmla="*/ 532108 h 960118"/>
              <a:gd name="connsiteX27" fmla="*/ 40548 w 960120"/>
              <a:gd name="connsiteY27" fmla="*/ 428104 h 960118"/>
              <a:gd name="connsiteX28" fmla="*/ 167471 w 960120"/>
              <a:gd name="connsiteY28" fmla="*/ 396324 h 960118"/>
              <a:gd name="connsiteX29" fmla="*/ 73337 w 960120"/>
              <a:gd name="connsiteY29" fmla="*/ 305341 h 960118"/>
              <a:gd name="connsiteX30" fmla="*/ 125326 w 960120"/>
              <a:gd name="connsiteY30" fmla="*/ 215293 h 960118"/>
              <a:gd name="connsiteX31" fmla="*/ 251110 w 960120"/>
              <a:gd name="connsiteY31" fmla="*/ 251263 h 960118"/>
              <a:gd name="connsiteX32" fmla="*/ 215149 w 960120"/>
              <a:gd name="connsiteY32" fmla="*/ 125448 h 960118"/>
              <a:gd name="connsiteX33" fmla="*/ 305174 w 960120"/>
              <a:gd name="connsiteY33" fmla="*/ 73446 h 960118"/>
              <a:gd name="connsiteX34" fmla="*/ 396136 w 960120"/>
              <a:gd name="connsiteY34" fmla="*/ 167481 h 960118"/>
              <a:gd name="connsiteX35" fmla="*/ 427908 w 960120"/>
              <a:gd name="connsiteY35" fmla="*/ 40650 h 960118"/>
              <a:gd name="connsiteX36" fmla="*/ 531887 w 960120"/>
              <a:gd name="connsiteY36" fmla="*/ 40650 h 960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960120" h="960118">
                <a:moveTo>
                  <a:pt x="531887" y="40650"/>
                </a:moveTo>
                <a:lnTo>
                  <a:pt x="563658" y="167604"/>
                </a:lnTo>
                <a:lnTo>
                  <a:pt x="654821" y="73446"/>
                </a:lnTo>
                <a:cubicBezTo>
                  <a:pt x="693589" y="33366"/>
                  <a:pt x="760183" y="71778"/>
                  <a:pt x="744846" y="125448"/>
                </a:cubicBezTo>
                <a:lnTo>
                  <a:pt x="708889" y="251263"/>
                </a:lnTo>
                <a:lnTo>
                  <a:pt x="834671" y="215293"/>
                </a:lnTo>
                <a:cubicBezTo>
                  <a:pt x="888331" y="199952"/>
                  <a:pt x="926729" y="266563"/>
                  <a:pt x="886661" y="305341"/>
                </a:cubicBezTo>
                <a:lnTo>
                  <a:pt x="792651" y="396324"/>
                </a:lnTo>
                <a:lnTo>
                  <a:pt x="919569" y="428104"/>
                </a:lnTo>
                <a:cubicBezTo>
                  <a:pt x="973637" y="441653"/>
                  <a:pt x="973637" y="518558"/>
                  <a:pt x="919569" y="532108"/>
                </a:cubicBezTo>
                <a:lnTo>
                  <a:pt x="792651" y="563887"/>
                </a:lnTo>
                <a:lnTo>
                  <a:pt x="886461" y="655072"/>
                </a:lnTo>
                <a:cubicBezTo>
                  <a:pt x="926528" y="693853"/>
                  <a:pt x="888124" y="760465"/>
                  <a:pt x="834470" y="745122"/>
                </a:cubicBezTo>
                <a:lnTo>
                  <a:pt x="708682" y="709152"/>
                </a:lnTo>
                <a:lnTo>
                  <a:pt x="744645" y="834966"/>
                </a:lnTo>
                <a:cubicBezTo>
                  <a:pt x="759982" y="888638"/>
                  <a:pt x="693389" y="927049"/>
                  <a:pt x="654620" y="886969"/>
                </a:cubicBezTo>
                <a:lnTo>
                  <a:pt x="563658" y="792934"/>
                </a:lnTo>
                <a:lnTo>
                  <a:pt x="531887" y="919563"/>
                </a:lnTo>
                <a:cubicBezTo>
                  <a:pt x="518341" y="973637"/>
                  <a:pt x="441454" y="973637"/>
                  <a:pt x="427908" y="919563"/>
                </a:cubicBezTo>
                <a:lnTo>
                  <a:pt x="396136" y="792607"/>
                </a:lnTo>
                <a:lnTo>
                  <a:pt x="305174" y="886768"/>
                </a:lnTo>
                <a:cubicBezTo>
                  <a:pt x="266406" y="926848"/>
                  <a:pt x="199812" y="888431"/>
                  <a:pt x="215149" y="834765"/>
                </a:cubicBezTo>
                <a:lnTo>
                  <a:pt x="251110" y="708951"/>
                </a:lnTo>
                <a:lnTo>
                  <a:pt x="125326" y="744921"/>
                </a:lnTo>
                <a:cubicBezTo>
                  <a:pt x="71669" y="760258"/>
                  <a:pt x="33266" y="693646"/>
                  <a:pt x="73337" y="654871"/>
                </a:cubicBezTo>
                <a:lnTo>
                  <a:pt x="167350" y="563887"/>
                </a:lnTo>
                <a:lnTo>
                  <a:pt x="40548" y="532108"/>
                </a:lnTo>
                <a:cubicBezTo>
                  <a:pt x="-13516" y="518558"/>
                  <a:pt x="-13516" y="441653"/>
                  <a:pt x="40548" y="428104"/>
                </a:cubicBezTo>
                <a:lnTo>
                  <a:pt x="167471" y="396324"/>
                </a:lnTo>
                <a:lnTo>
                  <a:pt x="73337" y="305341"/>
                </a:lnTo>
                <a:cubicBezTo>
                  <a:pt x="33266" y="266563"/>
                  <a:pt x="71669" y="199952"/>
                  <a:pt x="125326" y="215293"/>
                </a:cubicBezTo>
                <a:lnTo>
                  <a:pt x="251110" y="251263"/>
                </a:lnTo>
                <a:lnTo>
                  <a:pt x="215149" y="125448"/>
                </a:lnTo>
                <a:cubicBezTo>
                  <a:pt x="199812" y="71778"/>
                  <a:pt x="266406" y="33366"/>
                  <a:pt x="305174" y="73446"/>
                </a:cubicBezTo>
                <a:lnTo>
                  <a:pt x="396136" y="167481"/>
                </a:lnTo>
                <a:lnTo>
                  <a:pt x="427908" y="40650"/>
                </a:lnTo>
                <a:cubicBezTo>
                  <a:pt x="441454" y="-13550"/>
                  <a:pt x="518341" y="-13550"/>
                  <a:pt x="531887" y="40650"/>
                </a:cubicBezTo>
                <a:close/>
              </a:path>
            </a:pathLst>
          </a:custGeom>
          <a:solidFill>
            <a:schemeClr val="accent5"/>
          </a:solidFill>
          <a:ln w="62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54480" y="2744697"/>
            <a:ext cx="4361688" cy="3475236"/>
          </a:xfrm>
        </p:spPr>
        <p:txBody>
          <a:bodyPr anchor="b">
            <a:noAutofit/>
          </a:bodyPr>
          <a:lstStyle>
            <a:lvl1pPr algn="l">
              <a:defRPr sz="600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4480" y="1511007"/>
            <a:ext cx="4206240" cy="118458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C196083F-C70E-63B6-E1CA-9F3EF8B8EB8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7004304 w 12192000"/>
              <a:gd name="connsiteY3" fmla="*/ 6858000 h 6858000"/>
              <a:gd name="connsiteX4" fmla="*/ 7004304 w 12192000"/>
              <a:gd name="connsiteY4" fmla="*/ 804672 h 6858000"/>
              <a:gd name="connsiteX5" fmla="*/ 914400 w 12192000"/>
              <a:gd name="connsiteY5" fmla="*/ 804672 h 6858000"/>
              <a:gd name="connsiteX6" fmla="*/ 9144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7004304" y="6858000"/>
                </a:lnTo>
                <a:lnTo>
                  <a:pt x="7004304" y="804672"/>
                </a:lnTo>
                <a:lnTo>
                  <a:pt x="914400" y="804672"/>
                </a:lnTo>
                <a:lnTo>
                  <a:pt x="914400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042782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raphic 15">
            <a:extLst>
              <a:ext uri="{FF2B5EF4-FFF2-40B4-BE49-F238E27FC236}">
                <a16:creationId xmlns:a16="http://schemas.microsoft.com/office/drawing/2014/main" id="{8920E064-E3E4-08A3-46A1-386191FA58A8}"/>
              </a:ext>
            </a:extLst>
          </p:cNvPr>
          <p:cNvSpPr/>
          <p:nvPr userDrawn="1"/>
        </p:nvSpPr>
        <p:spPr>
          <a:xfrm>
            <a:off x="5543339" y="509415"/>
            <a:ext cx="960120" cy="960118"/>
          </a:xfrm>
          <a:custGeom>
            <a:avLst/>
            <a:gdLst>
              <a:gd name="connsiteX0" fmla="*/ 531887 w 960120"/>
              <a:gd name="connsiteY0" fmla="*/ 40650 h 960118"/>
              <a:gd name="connsiteX1" fmla="*/ 563658 w 960120"/>
              <a:gd name="connsiteY1" fmla="*/ 167604 h 960118"/>
              <a:gd name="connsiteX2" fmla="*/ 654821 w 960120"/>
              <a:gd name="connsiteY2" fmla="*/ 73446 h 960118"/>
              <a:gd name="connsiteX3" fmla="*/ 744846 w 960120"/>
              <a:gd name="connsiteY3" fmla="*/ 125448 h 960118"/>
              <a:gd name="connsiteX4" fmla="*/ 708889 w 960120"/>
              <a:gd name="connsiteY4" fmla="*/ 251263 h 960118"/>
              <a:gd name="connsiteX5" fmla="*/ 834671 w 960120"/>
              <a:gd name="connsiteY5" fmla="*/ 215293 h 960118"/>
              <a:gd name="connsiteX6" fmla="*/ 886661 w 960120"/>
              <a:gd name="connsiteY6" fmla="*/ 305341 h 960118"/>
              <a:gd name="connsiteX7" fmla="*/ 792651 w 960120"/>
              <a:gd name="connsiteY7" fmla="*/ 396324 h 960118"/>
              <a:gd name="connsiteX8" fmla="*/ 919569 w 960120"/>
              <a:gd name="connsiteY8" fmla="*/ 428104 h 960118"/>
              <a:gd name="connsiteX9" fmla="*/ 919569 w 960120"/>
              <a:gd name="connsiteY9" fmla="*/ 532108 h 960118"/>
              <a:gd name="connsiteX10" fmla="*/ 792651 w 960120"/>
              <a:gd name="connsiteY10" fmla="*/ 563887 h 960118"/>
              <a:gd name="connsiteX11" fmla="*/ 886461 w 960120"/>
              <a:gd name="connsiteY11" fmla="*/ 655072 h 960118"/>
              <a:gd name="connsiteX12" fmla="*/ 834470 w 960120"/>
              <a:gd name="connsiteY12" fmla="*/ 745122 h 960118"/>
              <a:gd name="connsiteX13" fmla="*/ 708682 w 960120"/>
              <a:gd name="connsiteY13" fmla="*/ 709152 h 960118"/>
              <a:gd name="connsiteX14" fmla="*/ 744645 w 960120"/>
              <a:gd name="connsiteY14" fmla="*/ 834966 h 960118"/>
              <a:gd name="connsiteX15" fmla="*/ 654620 w 960120"/>
              <a:gd name="connsiteY15" fmla="*/ 886969 h 960118"/>
              <a:gd name="connsiteX16" fmla="*/ 563658 w 960120"/>
              <a:gd name="connsiteY16" fmla="*/ 792934 h 960118"/>
              <a:gd name="connsiteX17" fmla="*/ 531887 w 960120"/>
              <a:gd name="connsiteY17" fmla="*/ 919563 h 960118"/>
              <a:gd name="connsiteX18" fmla="*/ 427908 w 960120"/>
              <a:gd name="connsiteY18" fmla="*/ 919563 h 960118"/>
              <a:gd name="connsiteX19" fmla="*/ 396136 w 960120"/>
              <a:gd name="connsiteY19" fmla="*/ 792607 h 960118"/>
              <a:gd name="connsiteX20" fmla="*/ 305174 w 960120"/>
              <a:gd name="connsiteY20" fmla="*/ 886768 h 960118"/>
              <a:gd name="connsiteX21" fmla="*/ 215149 w 960120"/>
              <a:gd name="connsiteY21" fmla="*/ 834765 h 960118"/>
              <a:gd name="connsiteX22" fmla="*/ 251110 w 960120"/>
              <a:gd name="connsiteY22" fmla="*/ 708951 h 960118"/>
              <a:gd name="connsiteX23" fmla="*/ 125326 w 960120"/>
              <a:gd name="connsiteY23" fmla="*/ 744921 h 960118"/>
              <a:gd name="connsiteX24" fmla="*/ 73337 w 960120"/>
              <a:gd name="connsiteY24" fmla="*/ 654871 h 960118"/>
              <a:gd name="connsiteX25" fmla="*/ 167350 w 960120"/>
              <a:gd name="connsiteY25" fmla="*/ 563887 h 960118"/>
              <a:gd name="connsiteX26" fmla="*/ 40548 w 960120"/>
              <a:gd name="connsiteY26" fmla="*/ 532108 h 960118"/>
              <a:gd name="connsiteX27" fmla="*/ 40548 w 960120"/>
              <a:gd name="connsiteY27" fmla="*/ 428104 h 960118"/>
              <a:gd name="connsiteX28" fmla="*/ 167471 w 960120"/>
              <a:gd name="connsiteY28" fmla="*/ 396324 h 960118"/>
              <a:gd name="connsiteX29" fmla="*/ 73337 w 960120"/>
              <a:gd name="connsiteY29" fmla="*/ 305341 h 960118"/>
              <a:gd name="connsiteX30" fmla="*/ 125326 w 960120"/>
              <a:gd name="connsiteY30" fmla="*/ 215293 h 960118"/>
              <a:gd name="connsiteX31" fmla="*/ 251110 w 960120"/>
              <a:gd name="connsiteY31" fmla="*/ 251263 h 960118"/>
              <a:gd name="connsiteX32" fmla="*/ 215149 w 960120"/>
              <a:gd name="connsiteY32" fmla="*/ 125448 h 960118"/>
              <a:gd name="connsiteX33" fmla="*/ 305174 w 960120"/>
              <a:gd name="connsiteY33" fmla="*/ 73446 h 960118"/>
              <a:gd name="connsiteX34" fmla="*/ 396136 w 960120"/>
              <a:gd name="connsiteY34" fmla="*/ 167481 h 960118"/>
              <a:gd name="connsiteX35" fmla="*/ 427908 w 960120"/>
              <a:gd name="connsiteY35" fmla="*/ 40650 h 960118"/>
              <a:gd name="connsiteX36" fmla="*/ 531887 w 960120"/>
              <a:gd name="connsiteY36" fmla="*/ 40650 h 960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960120" h="960118">
                <a:moveTo>
                  <a:pt x="531887" y="40650"/>
                </a:moveTo>
                <a:lnTo>
                  <a:pt x="563658" y="167604"/>
                </a:lnTo>
                <a:lnTo>
                  <a:pt x="654821" y="73446"/>
                </a:lnTo>
                <a:cubicBezTo>
                  <a:pt x="693589" y="33366"/>
                  <a:pt x="760183" y="71778"/>
                  <a:pt x="744846" y="125448"/>
                </a:cubicBezTo>
                <a:lnTo>
                  <a:pt x="708889" y="251263"/>
                </a:lnTo>
                <a:lnTo>
                  <a:pt x="834671" y="215293"/>
                </a:lnTo>
                <a:cubicBezTo>
                  <a:pt x="888331" y="199952"/>
                  <a:pt x="926729" y="266563"/>
                  <a:pt x="886661" y="305341"/>
                </a:cubicBezTo>
                <a:lnTo>
                  <a:pt x="792651" y="396324"/>
                </a:lnTo>
                <a:lnTo>
                  <a:pt x="919569" y="428104"/>
                </a:lnTo>
                <a:cubicBezTo>
                  <a:pt x="973637" y="441653"/>
                  <a:pt x="973637" y="518558"/>
                  <a:pt x="919569" y="532108"/>
                </a:cubicBezTo>
                <a:lnTo>
                  <a:pt x="792651" y="563887"/>
                </a:lnTo>
                <a:lnTo>
                  <a:pt x="886461" y="655072"/>
                </a:lnTo>
                <a:cubicBezTo>
                  <a:pt x="926528" y="693853"/>
                  <a:pt x="888124" y="760465"/>
                  <a:pt x="834470" y="745122"/>
                </a:cubicBezTo>
                <a:lnTo>
                  <a:pt x="708682" y="709152"/>
                </a:lnTo>
                <a:lnTo>
                  <a:pt x="744645" y="834966"/>
                </a:lnTo>
                <a:cubicBezTo>
                  <a:pt x="759982" y="888638"/>
                  <a:pt x="693389" y="927049"/>
                  <a:pt x="654620" y="886969"/>
                </a:cubicBezTo>
                <a:lnTo>
                  <a:pt x="563658" y="792934"/>
                </a:lnTo>
                <a:lnTo>
                  <a:pt x="531887" y="919563"/>
                </a:lnTo>
                <a:cubicBezTo>
                  <a:pt x="518341" y="973637"/>
                  <a:pt x="441454" y="973637"/>
                  <a:pt x="427908" y="919563"/>
                </a:cubicBezTo>
                <a:lnTo>
                  <a:pt x="396136" y="792607"/>
                </a:lnTo>
                <a:lnTo>
                  <a:pt x="305174" y="886768"/>
                </a:lnTo>
                <a:cubicBezTo>
                  <a:pt x="266406" y="926848"/>
                  <a:pt x="199812" y="888431"/>
                  <a:pt x="215149" y="834765"/>
                </a:cubicBezTo>
                <a:lnTo>
                  <a:pt x="251110" y="708951"/>
                </a:lnTo>
                <a:lnTo>
                  <a:pt x="125326" y="744921"/>
                </a:lnTo>
                <a:cubicBezTo>
                  <a:pt x="71669" y="760258"/>
                  <a:pt x="33266" y="693646"/>
                  <a:pt x="73337" y="654871"/>
                </a:cubicBezTo>
                <a:lnTo>
                  <a:pt x="167350" y="563887"/>
                </a:lnTo>
                <a:lnTo>
                  <a:pt x="40548" y="532108"/>
                </a:lnTo>
                <a:cubicBezTo>
                  <a:pt x="-13516" y="518558"/>
                  <a:pt x="-13516" y="441653"/>
                  <a:pt x="40548" y="428104"/>
                </a:cubicBezTo>
                <a:lnTo>
                  <a:pt x="167471" y="396324"/>
                </a:lnTo>
                <a:lnTo>
                  <a:pt x="73337" y="305341"/>
                </a:lnTo>
                <a:cubicBezTo>
                  <a:pt x="33266" y="266563"/>
                  <a:pt x="71669" y="199952"/>
                  <a:pt x="125326" y="215293"/>
                </a:cubicBezTo>
                <a:lnTo>
                  <a:pt x="251110" y="251263"/>
                </a:lnTo>
                <a:lnTo>
                  <a:pt x="215149" y="125448"/>
                </a:lnTo>
                <a:cubicBezTo>
                  <a:pt x="199812" y="71778"/>
                  <a:pt x="266406" y="33366"/>
                  <a:pt x="305174" y="73446"/>
                </a:cubicBezTo>
                <a:lnTo>
                  <a:pt x="396136" y="167481"/>
                </a:lnTo>
                <a:lnTo>
                  <a:pt x="427908" y="40650"/>
                </a:lnTo>
                <a:cubicBezTo>
                  <a:pt x="441454" y="-13550"/>
                  <a:pt x="518341" y="-13550"/>
                  <a:pt x="531887" y="40650"/>
                </a:cubicBezTo>
                <a:close/>
              </a:path>
            </a:pathLst>
          </a:custGeom>
          <a:solidFill>
            <a:schemeClr val="accent5"/>
          </a:solidFill>
          <a:ln w="62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54480" y="1645920"/>
            <a:ext cx="4654296" cy="3739896"/>
          </a:xfrm>
        </p:spPr>
        <p:txBody>
          <a:bodyPr anchor="b" anchorCtr="0">
            <a:normAutofit/>
          </a:bodyPr>
          <a:lstStyle>
            <a:lvl1pPr algn="l">
              <a:defRPr sz="520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4480" y="731520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B9ECAF68-0DD1-5618-9559-A54279F9654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914400 w 12192000"/>
              <a:gd name="connsiteY1" fmla="*/ 0 h 6858000"/>
              <a:gd name="connsiteX2" fmla="*/ 914400 w 12192000"/>
              <a:gd name="connsiteY2" fmla="*/ 3526 h 6858000"/>
              <a:gd name="connsiteX3" fmla="*/ 914399 w 12192000"/>
              <a:gd name="connsiteY3" fmla="*/ 3526 h 6858000"/>
              <a:gd name="connsiteX4" fmla="*/ 914399 w 12192000"/>
              <a:gd name="connsiteY4" fmla="*/ 6032851 h 6858000"/>
              <a:gd name="connsiteX5" fmla="*/ 914400 w 12192000"/>
              <a:gd name="connsiteY5" fmla="*/ 6032851 h 6858000"/>
              <a:gd name="connsiteX6" fmla="*/ 914400 w 12192000"/>
              <a:gd name="connsiteY6" fmla="*/ 6035040 h 6858000"/>
              <a:gd name="connsiteX7" fmla="*/ 6946900 w 12192000"/>
              <a:gd name="connsiteY7" fmla="*/ 6035040 h 6858000"/>
              <a:gd name="connsiteX8" fmla="*/ 6946900 w 12192000"/>
              <a:gd name="connsiteY8" fmla="*/ 0 h 6858000"/>
              <a:gd name="connsiteX9" fmla="*/ 12192000 w 12192000"/>
              <a:gd name="connsiteY9" fmla="*/ 0 h 6858000"/>
              <a:gd name="connsiteX10" fmla="*/ 12192000 w 12192000"/>
              <a:gd name="connsiteY10" fmla="*/ 6858000 h 6858000"/>
              <a:gd name="connsiteX11" fmla="*/ 0 w 1219200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914400" y="0"/>
                </a:lnTo>
                <a:lnTo>
                  <a:pt x="914400" y="3526"/>
                </a:lnTo>
                <a:lnTo>
                  <a:pt x="914399" y="3526"/>
                </a:lnTo>
                <a:lnTo>
                  <a:pt x="914399" y="6032851"/>
                </a:lnTo>
                <a:lnTo>
                  <a:pt x="914400" y="6032851"/>
                </a:lnTo>
                <a:lnTo>
                  <a:pt x="914400" y="6035040"/>
                </a:lnTo>
                <a:lnTo>
                  <a:pt x="6946900" y="6035040"/>
                </a:lnTo>
                <a:lnTo>
                  <a:pt x="6946900" y="0"/>
                </a:ln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5909194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raphic 15">
            <a:extLst>
              <a:ext uri="{FF2B5EF4-FFF2-40B4-BE49-F238E27FC236}">
                <a16:creationId xmlns:a16="http://schemas.microsoft.com/office/drawing/2014/main" id="{DB26569A-00A6-16F4-E8C0-EE123BA9BD66}"/>
              </a:ext>
            </a:extLst>
          </p:cNvPr>
          <p:cNvSpPr/>
          <p:nvPr/>
        </p:nvSpPr>
        <p:spPr>
          <a:xfrm>
            <a:off x="763598" y="2655699"/>
            <a:ext cx="960120" cy="960118"/>
          </a:xfrm>
          <a:custGeom>
            <a:avLst/>
            <a:gdLst>
              <a:gd name="connsiteX0" fmla="*/ 531887 w 960120"/>
              <a:gd name="connsiteY0" fmla="*/ 40650 h 960118"/>
              <a:gd name="connsiteX1" fmla="*/ 563658 w 960120"/>
              <a:gd name="connsiteY1" fmla="*/ 167604 h 960118"/>
              <a:gd name="connsiteX2" fmla="*/ 654821 w 960120"/>
              <a:gd name="connsiteY2" fmla="*/ 73446 h 960118"/>
              <a:gd name="connsiteX3" fmla="*/ 744846 w 960120"/>
              <a:gd name="connsiteY3" fmla="*/ 125448 h 960118"/>
              <a:gd name="connsiteX4" fmla="*/ 708889 w 960120"/>
              <a:gd name="connsiteY4" fmla="*/ 251263 h 960118"/>
              <a:gd name="connsiteX5" fmla="*/ 834671 w 960120"/>
              <a:gd name="connsiteY5" fmla="*/ 215293 h 960118"/>
              <a:gd name="connsiteX6" fmla="*/ 886661 w 960120"/>
              <a:gd name="connsiteY6" fmla="*/ 305341 h 960118"/>
              <a:gd name="connsiteX7" fmla="*/ 792651 w 960120"/>
              <a:gd name="connsiteY7" fmla="*/ 396324 h 960118"/>
              <a:gd name="connsiteX8" fmla="*/ 919569 w 960120"/>
              <a:gd name="connsiteY8" fmla="*/ 428104 h 960118"/>
              <a:gd name="connsiteX9" fmla="*/ 919569 w 960120"/>
              <a:gd name="connsiteY9" fmla="*/ 532108 h 960118"/>
              <a:gd name="connsiteX10" fmla="*/ 792651 w 960120"/>
              <a:gd name="connsiteY10" fmla="*/ 563887 h 960118"/>
              <a:gd name="connsiteX11" fmla="*/ 886461 w 960120"/>
              <a:gd name="connsiteY11" fmla="*/ 655072 h 960118"/>
              <a:gd name="connsiteX12" fmla="*/ 834470 w 960120"/>
              <a:gd name="connsiteY12" fmla="*/ 745122 h 960118"/>
              <a:gd name="connsiteX13" fmla="*/ 708682 w 960120"/>
              <a:gd name="connsiteY13" fmla="*/ 709152 h 960118"/>
              <a:gd name="connsiteX14" fmla="*/ 744645 w 960120"/>
              <a:gd name="connsiteY14" fmla="*/ 834966 h 960118"/>
              <a:gd name="connsiteX15" fmla="*/ 654620 w 960120"/>
              <a:gd name="connsiteY15" fmla="*/ 886969 h 960118"/>
              <a:gd name="connsiteX16" fmla="*/ 563658 w 960120"/>
              <a:gd name="connsiteY16" fmla="*/ 792934 h 960118"/>
              <a:gd name="connsiteX17" fmla="*/ 531887 w 960120"/>
              <a:gd name="connsiteY17" fmla="*/ 919563 h 960118"/>
              <a:gd name="connsiteX18" fmla="*/ 427908 w 960120"/>
              <a:gd name="connsiteY18" fmla="*/ 919563 h 960118"/>
              <a:gd name="connsiteX19" fmla="*/ 396136 w 960120"/>
              <a:gd name="connsiteY19" fmla="*/ 792607 h 960118"/>
              <a:gd name="connsiteX20" fmla="*/ 305174 w 960120"/>
              <a:gd name="connsiteY20" fmla="*/ 886768 h 960118"/>
              <a:gd name="connsiteX21" fmla="*/ 215149 w 960120"/>
              <a:gd name="connsiteY21" fmla="*/ 834765 h 960118"/>
              <a:gd name="connsiteX22" fmla="*/ 251110 w 960120"/>
              <a:gd name="connsiteY22" fmla="*/ 708951 h 960118"/>
              <a:gd name="connsiteX23" fmla="*/ 125326 w 960120"/>
              <a:gd name="connsiteY23" fmla="*/ 744921 h 960118"/>
              <a:gd name="connsiteX24" fmla="*/ 73337 w 960120"/>
              <a:gd name="connsiteY24" fmla="*/ 654871 h 960118"/>
              <a:gd name="connsiteX25" fmla="*/ 167350 w 960120"/>
              <a:gd name="connsiteY25" fmla="*/ 563887 h 960118"/>
              <a:gd name="connsiteX26" fmla="*/ 40548 w 960120"/>
              <a:gd name="connsiteY26" fmla="*/ 532108 h 960118"/>
              <a:gd name="connsiteX27" fmla="*/ 40548 w 960120"/>
              <a:gd name="connsiteY27" fmla="*/ 428104 h 960118"/>
              <a:gd name="connsiteX28" fmla="*/ 167471 w 960120"/>
              <a:gd name="connsiteY28" fmla="*/ 396324 h 960118"/>
              <a:gd name="connsiteX29" fmla="*/ 73337 w 960120"/>
              <a:gd name="connsiteY29" fmla="*/ 305341 h 960118"/>
              <a:gd name="connsiteX30" fmla="*/ 125326 w 960120"/>
              <a:gd name="connsiteY30" fmla="*/ 215293 h 960118"/>
              <a:gd name="connsiteX31" fmla="*/ 251110 w 960120"/>
              <a:gd name="connsiteY31" fmla="*/ 251263 h 960118"/>
              <a:gd name="connsiteX32" fmla="*/ 215149 w 960120"/>
              <a:gd name="connsiteY32" fmla="*/ 125448 h 960118"/>
              <a:gd name="connsiteX33" fmla="*/ 305174 w 960120"/>
              <a:gd name="connsiteY33" fmla="*/ 73446 h 960118"/>
              <a:gd name="connsiteX34" fmla="*/ 396136 w 960120"/>
              <a:gd name="connsiteY34" fmla="*/ 167481 h 960118"/>
              <a:gd name="connsiteX35" fmla="*/ 427908 w 960120"/>
              <a:gd name="connsiteY35" fmla="*/ 40650 h 960118"/>
              <a:gd name="connsiteX36" fmla="*/ 531887 w 960120"/>
              <a:gd name="connsiteY36" fmla="*/ 40650 h 960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960120" h="960118">
                <a:moveTo>
                  <a:pt x="531887" y="40650"/>
                </a:moveTo>
                <a:lnTo>
                  <a:pt x="563658" y="167604"/>
                </a:lnTo>
                <a:lnTo>
                  <a:pt x="654821" y="73446"/>
                </a:lnTo>
                <a:cubicBezTo>
                  <a:pt x="693589" y="33366"/>
                  <a:pt x="760183" y="71778"/>
                  <a:pt x="744846" y="125448"/>
                </a:cubicBezTo>
                <a:lnTo>
                  <a:pt x="708889" y="251263"/>
                </a:lnTo>
                <a:lnTo>
                  <a:pt x="834671" y="215293"/>
                </a:lnTo>
                <a:cubicBezTo>
                  <a:pt x="888331" y="199952"/>
                  <a:pt x="926729" y="266563"/>
                  <a:pt x="886661" y="305341"/>
                </a:cubicBezTo>
                <a:lnTo>
                  <a:pt x="792651" y="396324"/>
                </a:lnTo>
                <a:lnTo>
                  <a:pt x="919569" y="428104"/>
                </a:lnTo>
                <a:cubicBezTo>
                  <a:pt x="973637" y="441653"/>
                  <a:pt x="973637" y="518558"/>
                  <a:pt x="919569" y="532108"/>
                </a:cubicBezTo>
                <a:lnTo>
                  <a:pt x="792651" y="563887"/>
                </a:lnTo>
                <a:lnTo>
                  <a:pt x="886461" y="655072"/>
                </a:lnTo>
                <a:cubicBezTo>
                  <a:pt x="926528" y="693853"/>
                  <a:pt x="888124" y="760465"/>
                  <a:pt x="834470" y="745122"/>
                </a:cubicBezTo>
                <a:lnTo>
                  <a:pt x="708682" y="709152"/>
                </a:lnTo>
                <a:lnTo>
                  <a:pt x="744645" y="834966"/>
                </a:lnTo>
                <a:cubicBezTo>
                  <a:pt x="759982" y="888638"/>
                  <a:pt x="693389" y="927049"/>
                  <a:pt x="654620" y="886969"/>
                </a:cubicBezTo>
                <a:lnTo>
                  <a:pt x="563658" y="792934"/>
                </a:lnTo>
                <a:lnTo>
                  <a:pt x="531887" y="919563"/>
                </a:lnTo>
                <a:cubicBezTo>
                  <a:pt x="518341" y="973637"/>
                  <a:pt x="441454" y="973637"/>
                  <a:pt x="427908" y="919563"/>
                </a:cubicBezTo>
                <a:lnTo>
                  <a:pt x="396136" y="792607"/>
                </a:lnTo>
                <a:lnTo>
                  <a:pt x="305174" y="886768"/>
                </a:lnTo>
                <a:cubicBezTo>
                  <a:pt x="266406" y="926848"/>
                  <a:pt x="199812" y="888431"/>
                  <a:pt x="215149" y="834765"/>
                </a:cubicBezTo>
                <a:lnTo>
                  <a:pt x="251110" y="708951"/>
                </a:lnTo>
                <a:lnTo>
                  <a:pt x="125326" y="744921"/>
                </a:lnTo>
                <a:cubicBezTo>
                  <a:pt x="71669" y="760258"/>
                  <a:pt x="33266" y="693646"/>
                  <a:pt x="73337" y="654871"/>
                </a:cubicBezTo>
                <a:lnTo>
                  <a:pt x="167350" y="563887"/>
                </a:lnTo>
                <a:lnTo>
                  <a:pt x="40548" y="532108"/>
                </a:lnTo>
                <a:cubicBezTo>
                  <a:pt x="-13516" y="518558"/>
                  <a:pt x="-13516" y="441653"/>
                  <a:pt x="40548" y="428104"/>
                </a:cubicBezTo>
                <a:lnTo>
                  <a:pt x="167471" y="396324"/>
                </a:lnTo>
                <a:lnTo>
                  <a:pt x="73337" y="305341"/>
                </a:lnTo>
                <a:cubicBezTo>
                  <a:pt x="33266" y="266563"/>
                  <a:pt x="71669" y="199952"/>
                  <a:pt x="125326" y="215293"/>
                </a:cubicBezTo>
                <a:lnTo>
                  <a:pt x="251110" y="251263"/>
                </a:lnTo>
                <a:lnTo>
                  <a:pt x="215149" y="125448"/>
                </a:lnTo>
                <a:cubicBezTo>
                  <a:pt x="199812" y="71778"/>
                  <a:pt x="266406" y="33366"/>
                  <a:pt x="305174" y="73446"/>
                </a:cubicBezTo>
                <a:lnTo>
                  <a:pt x="396136" y="167481"/>
                </a:lnTo>
                <a:lnTo>
                  <a:pt x="427908" y="40650"/>
                </a:lnTo>
                <a:cubicBezTo>
                  <a:pt x="441454" y="-13550"/>
                  <a:pt x="518341" y="-13550"/>
                  <a:pt x="531887" y="40650"/>
                </a:cubicBezTo>
                <a:close/>
              </a:path>
            </a:pathLst>
          </a:custGeom>
          <a:solidFill>
            <a:schemeClr val="accent5"/>
          </a:solidFill>
          <a:ln w="62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017476"/>
            <a:ext cx="10058400" cy="2328090"/>
          </a:xfrm>
        </p:spPr>
        <p:txBody>
          <a:bodyPr anchor="b">
            <a:noAutofit/>
          </a:bodyPr>
          <a:lstStyle>
            <a:lvl1pPr algn="l">
              <a:defRPr sz="720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1593899"/>
            <a:ext cx="10058400" cy="73152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49A01A49-9990-D9BF-A52D-914394937EC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0 w 12192000"/>
              <a:gd name="connsiteY4" fmla="*/ 6857999 h 6858000"/>
              <a:gd name="connsiteX5" fmla="*/ 11257612 w 12192000"/>
              <a:gd name="connsiteY5" fmla="*/ 6857999 h 6858000"/>
              <a:gd name="connsiteX6" fmla="*/ 11257612 w 12192000"/>
              <a:gd name="connsiteY6" fmla="*/ 914401 h 6858000"/>
              <a:gd name="connsiteX7" fmla="*/ 0 w 12192000"/>
              <a:gd name="connsiteY7" fmla="*/ 91440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6857999"/>
                </a:lnTo>
                <a:lnTo>
                  <a:pt x="11257612" y="6857999"/>
                </a:lnTo>
                <a:lnTo>
                  <a:pt x="11257612" y="914401"/>
                </a:lnTo>
                <a:lnTo>
                  <a:pt x="0" y="914401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2"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434841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779958"/>
            <a:ext cx="7478991" cy="3635797"/>
          </a:xfrm>
        </p:spPr>
        <p:txBody>
          <a:bodyPr anchor="t">
            <a:normAutofit/>
          </a:bodyPr>
          <a:lstStyle>
            <a:lvl1pPr algn="l">
              <a:defRPr sz="70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5029200"/>
            <a:ext cx="6655522" cy="154533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88800-BF67-1E45-9C56-6BF06AF60588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74390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854239"/>
            <a:ext cx="7876287" cy="3592629"/>
          </a:xfrm>
        </p:spPr>
        <p:txBody>
          <a:bodyPr anchor="b">
            <a:normAutofit/>
          </a:bodyPr>
          <a:lstStyle>
            <a:lvl1pPr algn="l">
              <a:defRPr sz="72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4617138"/>
            <a:ext cx="7375466" cy="101498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C7540-FFE4-F94F-A977-799E5DB7C50A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94809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18302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BE9FD-33D9-EB41-BE07-FF9E64796D1A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97895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raphic 15">
            <a:extLst>
              <a:ext uri="{FF2B5EF4-FFF2-40B4-BE49-F238E27FC236}">
                <a16:creationId xmlns:a16="http://schemas.microsoft.com/office/drawing/2014/main" id="{05BD60D4-DCEE-CD19-973D-CABECBE4B00E}"/>
              </a:ext>
            </a:extLst>
          </p:cNvPr>
          <p:cNvSpPr/>
          <p:nvPr/>
        </p:nvSpPr>
        <p:spPr>
          <a:xfrm>
            <a:off x="10515600" y="804672"/>
            <a:ext cx="960120" cy="960118"/>
          </a:xfrm>
          <a:custGeom>
            <a:avLst/>
            <a:gdLst>
              <a:gd name="connsiteX0" fmla="*/ 531887 w 960120"/>
              <a:gd name="connsiteY0" fmla="*/ 40650 h 960118"/>
              <a:gd name="connsiteX1" fmla="*/ 563658 w 960120"/>
              <a:gd name="connsiteY1" fmla="*/ 167604 h 960118"/>
              <a:gd name="connsiteX2" fmla="*/ 654821 w 960120"/>
              <a:gd name="connsiteY2" fmla="*/ 73446 h 960118"/>
              <a:gd name="connsiteX3" fmla="*/ 744846 w 960120"/>
              <a:gd name="connsiteY3" fmla="*/ 125448 h 960118"/>
              <a:gd name="connsiteX4" fmla="*/ 708889 w 960120"/>
              <a:gd name="connsiteY4" fmla="*/ 251263 h 960118"/>
              <a:gd name="connsiteX5" fmla="*/ 834671 w 960120"/>
              <a:gd name="connsiteY5" fmla="*/ 215293 h 960118"/>
              <a:gd name="connsiteX6" fmla="*/ 886661 w 960120"/>
              <a:gd name="connsiteY6" fmla="*/ 305341 h 960118"/>
              <a:gd name="connsiteX7" fmla="*/ 792651 w 960120"/>
              <a:gd name="connsiteY7" fmla="*/ 396324 h 960118"/>
              <a:gd name="connsiteX8" fmla="*/ 919569 w 960120"/>
              <a:gd name="connsiteY8" fmla="*/ 428104 h 960118"/>
              <a:gd name="connsiteX9" fmla="*/ 919569 w 960120"/>
              <a:gd name="connsiteY9" fmla="*/ 532108 h 960118"/>
              <a:gd name="connsiteX10" fmla="*/ 792651 w 960120"/>
              <a:gd name="connsiteY10" fmla="*/ 563887 h 960118"/>
              <a:gd name="connsiteX11" fmla="*/ 886461 w 960120"/>
              <a:gd name="connsiteY11" fmla="*/ 655072 h 960118"/>
              <a:gd name="connsiteX12" fmla="*/ 834470 w 960120"/>
              <a:gd name="connsiteY12" fmla="*/ 745122 h 960118"/>
              <a:gd name="connsiteX13" fmla="*/ 708682 w 960120"/>
              <a:gd name="connsiteY13" fmla="*/ 709152 h 960118"/>
              <a:gd name="connsiteX14" fmla="*/ 744645 w 960120"/>
              <a:gd name="connsiteY14" fmla="*/ 834966 h 960118"/>
              <a:gd name="connsiteX15" fmla="*/ 654620 w 960120"/>
              <a:gd name="connsiteY15" fmla="*/ 886969 h 960118"/>
              <a:gd name="connsiteX16" fmla="*/ 563658 w 960120"/>
              <a:gd name="connsiteY16" fmla="*/ 792934 h 960118"/>
              <a:gd name="connsiteX17" fmla="*/ 531887 w 960120"/>
              <a:gd name="connsiteY17" fmla="*/ 919563 h 960118"/>
              <a:gd name="connsiteX18" fmla="*/ 427908 w 960120"/>
              <a:gd name="connsiteY18" fmla="*/ 919563 h 960118"/>
              <a:gd name="connsiteX19" fmla="*/ 396136 w 960120"/>
              <a:gd name="connsiteY19" fmla="*/ 792607 h 960118"/>
              <a:gd name="connsiteX20" fmla="*/ 305174 w 960120"/>
              <a:gd name="connsiteY20" fmla="*/ 886768 h 960118"/>
              <a:gd name="connsiteX21" fmla="*/ 215149 w 960120"/>
              <a:gd name="connsiteY21" fmla="*/ 834765 h 960118"/>
              <a:gd name="connsiteX22" fmla="*/ 251110 w 960120"/>
              <a:gd name="connsiteY22" fmla="*/ 708951 h 960118"/>
              <a:gd name="connsiteX23" fmla="*/ 125326 w 960120"/>
              <a:gd name="connsiteY23" fmla="*/ 744921 h 960118"/>
              <a:gd name="connsiteX24" fmla="*/ 73337 w 960120"/>
              <a:gd name="connsiteY24" fmla="*/ 654871 h 960118"/>
              <a:gd name="connsiteX25" fmla="*/ 167350 w 960120"/>
              <a:gd name="connsiteY25" fmla="*/ 563887 h 960118"/>
              <a:gd name="connsiteX26" fmla="*/ 40548 w 960120"/>
              <a:gd name="connsiteY26" fmla="*/ 532108 h 960118"/>
              <a:gd name="connsiteX27" fmla="*/ 40548 w 960120"/>
              <a:gd name="connsiteY27" fmla="*/ 428104 h 960118"/>
              <a:gd name="connsiteX28" fmla="*/ 167471 w 960120"/>
              <a:gd name="connsiteY28" fmla="*/ 396324 h 960118"/>
              <a:gd name="connsiteX29" fmla="*/ 73337 w 960120"/>
              <a:gd name="connsiteY29" fmla="*/ 305341 h 960118"/>
              <a:gd name="connsiteX30" fmla="*/ 125326 w 960120"/>
              <a:gd name="connsiteY30" fmla="*/ 215293 h 960118"/>
              <a:gd name="connsiteX31" fmla="*/ 251110 w 960120"/>
              <a:gd name="connsiteY31" fmla="*/ 251263 h 960118"/>
              <a:gd name="connsiteX32" fmla="*/ 215149 w 960120"/>
              <a:gd name="connsiteY32" fmla="*/ 125448 h 960118"/>
              <a:gd name="connsiteX33" fmla="*/ 305174 w 960120"/>
              <a:gd name="connsiteY33" fmla="*/ 73446 h 960118"/>
              <a:gd name="connsiteX34" fmla="*/ 396136 w 960120"/>
              <a:gd name="connsiteY34" fmla="*/ 167481 h 960118"/>
              <a:gd name="connsiteX35" fmla="*/ 427908 w 960120"/>
              <a:gd name="connsiteY35" fmla="*/ 40650 h 960118"/>
              <a:gd name="connsiteX36" fmla="*/ 531887 w 960120"/>
              <a:gd name="connsiteY36" fmla="*/ 40650 h 960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960120" h="960118">
                <a:moveTo>
                  <a:pt x="531887" y="40650"/>
                </a:moveTo>
                <a:lnTo>
                  <a:pt x="563658" y="167604"/>
                </a:lnTo>
                <a:lnTo>
                  <a:pt x="654821" y="73446"/>
                </a:lnTo>
                <a:cubicBezTo>
                  <a:pt x="693589" y="33366"/>
                  <a:pt x="760183" y="71778"/>
                  <a:pt x="744846" y="125448"/>
                </a:cubicBezTo>
                <a:lnTo>
                  <a:pt x="708889" y="251263"/>
                </a:lnTo>
                <a:lnTo>
                  <a:pt x="834671" y="215293"/>
                </a:lnTo>
                <a:cubicBezTo>
                  <a:pt x="888331" y="199952"/>
                  <a:pt x="926729" y="266563"/>
                  <a:pt x="886661" y="305341"/>
                </a:cubicBezTo>
                <a:lnTo>
                  <a:pt x="792651" y="396324"/>
                </a:lnTo>
                <a:lnTo>
                  <a:pt x="919569" y="428104"/>
                </a:lnTo>
                <a:cubicBezTo>
                  <a:pt x="973637" y="441653"/>
                  <a:pt x="973637" y="518558"/>
                  <a:pt x="919569" y="532108"/>
                </a:cubicBezTo>
                <a:lnTo>
                  <a:pt x="792651" y="563887"/>
                </a:lnTo>
                <a:lnTo>
                  <a:pt x="886461" y="655072"/>
                </a:lnTo>
                <a:cubicBezTo>
                  <a:pt x="926528" y="693853"/>
                  <a:pt x="888124" y="760465"/>
                  <a:pt x="834470" y="745122"/>
                </a:cubicBezTo>
                <a:lnTo>
                  <a:pt x="708682" y="709152"/>
                </a:lnTo>
                <a:lnTo>
                  <a:pt x="744645" y="834966"/>
                </a:lnTo>
                <a:cubicBezTo>
                  <a:pt x="759982" y="888638"/>
                  <a:pt x="693389" y="927049"/>
                  <a:pt x="654620" y="886969"/>
                </a:cubicBezTo>
                <a:lnTo>
                  <a:pt x="563658" y="792934"/>
                </a:lnTo>
                <a:lnTo>
                  <a:pt x="531887" y="919563"/>
                </a:lnTo>
                <a:cubicBezTo>
                  <a:pt x="518341" y="973637"/>
                  <a:pt x="441454" y="973637"/>
                  <a:pt x="427908" y="919563"/>
                </a:cubicBezTo>
                <a:lnTo>
                  <a:pt x="396136" y="792607"/>
                </a:lnTo>
                <a:lnTo>
                  <a:pt x="305174" y="886768"/>
                </a:lnTo>
                <a:cubicBezTo>
                  <a:pt x="266406" y="926848"/>
                  <a:pt x="199812" y="888431"/>
                  <a:pt x="215149" y="834765"/>
                </a:cubicBezTo>
                <a:lnTo>
                  <a:pt x="251110" y="708951"/>
                </a:lnTo>
                <a:lnTo>
                  <a:pt x="125326" y="744921"/>
                </a:lnTo>
                <a:cubicBezTo>
                  <a:pt x="71669" y="760258"/>
                  <a:pt x="33266" y="693646"/>
                  <a:pt x="73337" y="654871"/>
                </a:cubicBezTo>
                <a:lnTo>
                  <a:pt x="167350" y="563887"/>
                </a:lnTo>
                <a:lnTo>
                  <a:pt x="40548" y="532108"/>
                </a:lnTo>
                <a:cubicBezTo>
                  <a:pt x="-13516" y="518558"/>
                  <a:pt x="-13516" y="441653"/>
                  <a:pt x="40548" y="428104"/>
                </a:cubicBezTo>
                <a:lnTo>
                  <a:pt x="167471" y="396324"/>
                </a:lnTo>
                <a:lnTo>
                  <a:pt x="73337" y="305341"/>
                </a:lnTo>
                <a:cubicBezTo>
                  <a:pt x="33266" y="266563"/>
                  <a:pt x="71669" y="199952"/>
                  <a:pt x="125326" y="215293"/>
                </a:cubicBezTo>
                <a:lnTo>
                  <a:pt x="251110" y="251263"/>
                </a:lnTo>
                <a:lnTo>
                  <a:pt x="215149" y="125448"/>
                </a:lnTo>
                <a:cubicBezTo>
                  <a:pt x="199812" y="71778"/>
                  <a:pt x="266406" y="33366"/>
                  <a:pt x="305174" y="73446"/>
                </a:cubicBezTo>
                <a:lnTo>
                  <a:pt x="396136" y="167481"/>
                </a:lnTo>
                <a:lnTo>
                  <a:pt x="427908" y="40650"/>
                </a:lnTo>
                <a:cubicBezTo>
                  <a:pt x="441454" y="-13550"/>
                  <a:pt x="518341" y="-13550"/>
                  <a:pt x="531887" y="40650"/>
                </a:cubicBezTo>
                <a:close/>
              </a:path>
            </a:pathLst>
          </a:custGeom>
          <a:solidFill>
            <a:schemeClr val="accent5"/>
          </a:solidFill>
          <a:ln w="62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id="{A3D2049C-E979-DB7E-3277-89F639E1FD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3681" y="960120"/>
            <a:ext cx="7772400" cy="4572000"/>
          </a:xfrm>
        </p:spPr>
        <p:txBody>
          <a:bodyPr anchor="b">
            <a:normAutofit/>
          </a:bodyPr>
          <a:lstStyle>
            <a:lvl1pPr algn="l">
              <a:defRPr sz="7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7" name="Picture Placeholder 36">
            <a:extLst>
              <a:ext uri="{FF2B5EF4-FFF2-40B4-BE49-F238E27FC236}">
                <a16:creationId xmlns:a16="http://schemas.microsoft.com/office/drawing/2014/main" id="{95798D7D-9F12-0D96-E1D6-5DB3A8CD7F6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832757 w 12192000"/>
              <a:gd name="connsiteY1" fmla="*/ 0 h 6858000"/>
              <a:gd name="connsiteX2" fmla="*/ 832757 w 12192000"/>
              <a:gd name="connsiteY2" fmla="*/ 6035040 h 6858000"/>
              <a:gd name="connsiteX3" fmla="*/ 835428 w 12192000"/>
              <a:gd name="connsiteY3" fmla="*/ 6035040 h 6858000"/>
              <a:gd name="connsiteX4" fmla="*/ 6922661 w 12192000"/>
              <a:gd name="connsiteY4" fmla="*/ 6035040 h 6858000"/>
              <a:gd name="connsiteX5" fmla="*/ 12192000 w 12192000"/>
              <a:gd name="connsiteY5" fmla="*/ 603504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832757" y="0"/>
                </a:lnTo>
                <a:lnTo>
                  <a:pt x="832757" y="6035040"/>
                </a:lnTo>
                <a:lnTo>
                  <a:pt x="835428" y="6035040"/>
                </a:lnTo>
                <a:lnTo>
                  <a:pt x="6922661" y="6035040"/>
                </a:lnTo>
                <a:lnTo>
                  <a:pt x="12192000" y="603504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8331046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raphic 15">
            <a:extLst>
              <a:ext uri="{FF2B5EF4-FFF2-40B4-BE49-F238E27FC236}">
                <a16:creationId xmlns:a16="http://schemas.microsoft.com/office/drawing/2014/main" id="{9D7ED911-5B76-1B6D-603A-36E5F799CC11}"/>
              </a:ext>
            </a:extLst>
          </p:cNvPr>
          <p:cNvSpPr/>
          <p:nvPr userDrawn="1"/>
        </p:nvSpPr>
        <p:spPr>
          <a:xfrm>
            <a:off x="5543339" y="412196"/>
            <a:ext cx="960120" cy="960118"/>
          </a:xfrm>
          <a:custGeom>
            <a:avLst/>
            <a:gdLst>
              <a:gd name="connsiteX0" fmla="*/ 531887 w 960120"/>
              <a:gd name="connsiteY0" fmla="*/ 40650 h 960118"/>
              <a:gd name="connsiteX1" fmla="*/ 563658 w 960120"/>
              <a:gd name="connsiteY1" fmla="*/ 167604 h 960118"/>
              <a:gd name="connsiteX2" fmla="*/ 654821 w 960120"/>
              <a:gd name="connsiteY2" fmla="*/ 73446 h 960118"/>
              <a:gd name="connsiteX3" fmla="*/ 744846 w 960120"/>
              <a:gd name="connsiteY3" fmla="*/ 125448 h 960118"/>
              <a:gd name="connsiteX4" fmla="*/ 708889 w 960120"/>
              <a:gd name="connsiteY4" fmla="*/ 251263 h 960118"/>
              <a:gd name="connsiteX5" fmla="*/ 834671 w 960120"/>
              <a:gd name="connsiteY5" fmla="*/ 215293 h 960118"/>
              <a:gd name="connsiteX6" fmla="*/ 886661 w 960120"/>
              <a:gd name="connsiteY6" fmla="*/ 305341 h 960118"/>
              <a:gd name="connsiteX7" fmla="*/ 792651 w 960120"/>
              <a:gd name="connsiteY7" fmla="*/ 396324 h 960118"/>
              <a:gd name="connsiteX8" fmla="*/ 919569 w 960120"/>
              <a:gd name="connsiteY8" fmla="*/ 428104 h 960118"/>
              <a:gd name="connsiteX9" fmla="*/ 919569 w 960120"/>
              <a:gd name="connsiteY9" fmla="*/ 532108 h 960118"/>
              <a:gd name="connsiteX10" fmla="*/ 792651 w 960120"/>
              <a:gd name="connsiteY10" fmla="*/ 563887 h 960118"/>
              <a:gd name="connsiteX11" fmla="*/ 886461 w 960120"/>
              <a:gd name="connsiteY11" fmla="*/ 655072 h 960118"/>
              <a:gd name="connsiteX12" fmla="*/ 834470 w 960120"/>
              <a:gd name="connsiteY12" fmla="*/ 745122 h 960118"/>
              <a:gd name="connsiteX13" fmla="*/ 708682 w 960120"/>
              <a:gd name="connsiteY13" fmla="*/ 709152 h 960118"/>
              <a:gd name="connsiteX14" fmla="*/ 744645 w 960120"/>
              <a:gd name="connsiteY14" fmla="*/ 834966 h 960118"/>
              <a:gd name="connsiteX15" fmla="*/ 654620 w 960120"/>
              <a:gd name="connsiteY15" fmla="*/ 886969 h 960118"/>
              <a:gd name="connsiteX16" fmla="*/ 563658 w 960120"/>
              <a:gd name="connsiteY16" fmla="*/ 792934 h 960118"/>
              <a:gd name="connsiteX17" fmla="*/ 531887 w 960120"/>
              <a:gd name="connsiteY17" fmla="*/ 919563 h 960118"/>
              <a:gd name="connsiteX18" fmla="*/ 427908 w 960120"/>
              <a:gd name="connsiteY18" fmla="*/ 919563 h 960118"/>
              <a:gd name="connsiteX19" fmla="*/ 396136 w 960120"/>
              <a:gd name="connsiteY19" fmla="*/ 792607 h 960118"/>
              <a:gd name="connsiteX20" fmla="*/ 305174 w 960120"/>
              <a:gd name="connsiteY20" fmla="*/ 886768 h 960118"/>
              <a:gd name="connsiteX21" fmla="*/ 215149 w 960120"/>
              <a:gd name="connsiteY21" fmla="*/ 834765 h 960118"/>
              <a:gd name="connsiteX22" fmla="*/ 251110 w 960120"/>
              <a:gd name="connsiteY22" fmla="*/ 708951 h 960118"/>
              <a:gd name="connsiteX23" fmla="*/ 125326 w 960120"/>
              <a:gd name="connsiteY23" fmla="*/ 744921 h 960118"/>
              <a:gd name="connsiteX24" fmla="*/ 73337 w 960120"/>
              <a:gd name="connsiteY24" fmla="*/ 654871 h 960118"/>
              <a:gd name="connsiteX25" fmla="*/ 167350 w 960120"/>
              <a:gd name="connsiteY25" fmla="*/ 563887 h 960118"/>
              <a:gd name="connsiteX26" fmla="*/ 40548 w 960120"/>
              <a:gd name="connsiteY26" fmla="*/ 532108 h 960118"/>
              <a:gd name="connsiteX27" fmla="*/ 40548 w 960120"/>
              <a:gd name="connsiteY27" fmla="*/ 428104 h 960118"/>
              <a:gd name="connsiteX28" fmla="*/ 167471 w 960120"/>
              <a:gd name="connsiteY28" fmla="*/ 396324 h 960118"/>
              <a:gd name="connsiteX29" fmla="*/ 73337 w 960120"/>
              <a:gd name="connsiteY29" fmla="*/ 305341 h 960118"/>
              <a:gd name="connsiteX30" fmla="*/ 125326 w 960120"/>
              <a:gd name="connsiteY30" fmla="*/ 215293 h 960118"/>
              <a:gd name="connsiteX31" fmla="*/ 251110 w 960120"/>
              <a:gd name="connsiteY31" fmla="*/ 251263 h 960118"/>
              <a:gd name="connsiteX32" fmla="*/ 215149 w 960120"/>
              <a:gd name="connsiteY32" fmla="*/ 125448 h 960118"/>
              <a:gd name="connsiteX33" fmla="*/ 305174 w 960120"/>
              <a:gd name="connsiteY33" fmla="*/ 73446 h 960118"/>
              <a:gd name="connsiteX34" fmla="*/ 396136 w 960120"/>
              <a:gd name="connsiteY34" fmla="*/ 167481 h 960118"/>
              <a:gd name="connsiteX35" fmla="*/ 427908 w 960120"/>
              <a:gd name="connsiteY35" fmla="*/ 40650 h 960118"/>
              <a:gd name="connsiteX36" fmla="*/ 531887 w 960120"/>
              <a:gd name="connsiteY36" fmla="*/ 40650 h 960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960120" h="960118">
                <a:moveTo>
                  <a:pt x="531887" y="40650"/>
                </a:moveTo>
                <a:lnTo>
                  <a:pt x="563658" y="167604"/>
                </a:lnTo>
                <a:lnTo>
                  <a:pt x="654821" y="73446"/>
                </a:lnTo>
                <a:cubicBezTo>
                  <a:pt x="693589" y="33366"/>
                  <a:pt x="760183" y="71778"/>
                  <a:pt x="744846" y="125448"/>
                </a:cubicBezTo>
                <a:lnTo>
                  <a:pt x="708889" y="251263"/>
                </a:lnTo>
                <a:lnTo>
                  <a:pt x="834671" y="215293"/>
                </a:lnTo>
                <a:cubicBezTo>
                  <a:pt x="888331" y="199952"/>
                  <a:pt x="926729" y="266563"/>
                  <a:pt x="886661" y="305341"/>
                </a:cubicBezTo>
                <a:lnTo>
                  <a:pt x="792651" y="396324"/>
                </a:lnTo>
                <a:lnTo>
                  <a:pt x="919569" y="428104"/>
                </a:lnTo>
                <a:cubicBezTo>
                  <a:pt x="973637" y="441653"/>
                  <a:pt x="973637" y="518558"/>
                  <a:pt x="919569" y="532108"/>
                </a:cubicBezTo>
                <a:lnTo>
                  <a:pt x="792651" y="563887"/>
                </a:lnTo>
                <a:lnTo>
                  <a:pt x="886461" y="655072"/>
                </a:lnTo>
                <a:cubicBezTo>
                  <a:pt x="926528" y="693853"/>
                  <a:pt x="888124" y="760465"/>
                  <a:pt x="834470" y="745122"/>
                </a:cubicBezTo>
                <a:lnTo>
                  <a:pt x="708682" y="709152"/>
                </a:lnTo>
                <a:lnTo>
                  <a:pt x="744645" y="834966"/>
                </a:lnTo>
                <a:cubicBezTo>
                  <a:pt x="759982" y="888638"/>
                  <a:pt x="693389" y="927049"/>
                  <a:pt x="654620" y="886969"/>
                </a:cubicBezTo>
                <a:lnTo>
                  <a:pt x="563658" y="792934"/>
                </a:lnTo>
                <a:lnTo>
                  <a:pt x="531887" y="919563"/>
                </a:lnTo>
                <a:cubicBezTo>
                  <a:pt x="518341" y="973637"/>
                  <a:pt x="441454" y="973637"/>
                  <a:pt x="427908" y="919563"/>
                </a:cubicBezTo>
                <a:lnTo>
                  <a:pt x="396136" y="792607"/>
                </a:lnTo>
                <a:lnTo>
                  <a:pt x="305174" y="886768"/>
                </a:lnTo>
                <a:cubicBezTo>
                  <a:pt x="266406" y="926848"/>
                  <a:pt x="199812" y="888431"/>
                  <a:pt x="215149" y="834765"/>
                </a:cubicBezTo>
                <a:lnTo>
                  <a:pt x="251110" y="708951"/>
                </a:lnTo>
                <a:lnTo>
                  <a:pt x="125326" y="744921"/>
                </a:lnTo>
                <a:cubicBezTo>
                  <a:pt x="71669" y="760258"/>
                  <a:pt x="33266" y="693646"/>
                  <a:pt x="73337" y="654871"/>
                </a:cubicBezTo>
                <a:lnTo>
                  <a:pt x="167350" y="563887"/>
                </a:lnTo>
                <a:lnTo>
                  <a:pt x="40548" y="532108"/>
                </a:lnTo>
                <a:cubicBezTo>
                  <a:pt x="-13516" y="518558"/>
                  <a:pt x="-13516" y="441653"/>
                  <a:pt x="40548" y="428104"/>
                </a:cubicBezTo>
                <a:lnTo>
                  <a:pt x="167471" y="396324"/>
                </a:lnTo>
                <a:lnTo>
                  <a:pt x="73337" y="305341"/>
                </a:lnTo>
                <a:cubicBezTo>
                  <a:pt x="33266" y="266563"/>
                  <a:pt x="71669" y="199952"/>
                  <a:pt x="125326" y="215293"/>
                </a:cubicBezTo>
                <a:lnTo>
                  <a:pt x="251110" y="251263"/>
                </a:lnTo>
                <a:lnTo>
                  <a:pt x="215149" y="125448"/>
                </a:lnTo>
                <a:cubicBezTo>
                  <a:pt x="199812" y="71778"/>
                  <a:pt x="266406" y="33366"/>
                  <a:pt x="305174" y="73446"/>
                </a:cubicBezTo>
                <a:lnTo>
                  <a:pt x="396136" y="167481"/>
                </a:lnTo>
                <a:lnTo>
                  <a:pt x="427908" y="40650"/>
                </a:lnTo>
                <a:cubicBezTo>
                  <a:pt x="441454" y="-13550"/>
                  <a:pt x="518341" y="-13550"/>
                  <a:pt x="531887" y="40650"/>
                </a:cubicBezTo>
                <a:close/>
              </a:path>
            </a:pathLst>
          </a:custGeom>
          <a:solidFill>
            <a:schemeClr val="accent5"/>
          </a:solidFill>
          <a:ln w="62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8315" y="1534885"/>
            <a:ext cx="5344131" cy="4136351"/>
          </a:xfrm>
        </p:spPr>
        <p:txBody>
          <a:bodyPr anchor="b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E49292B-EC76-16EF-C504-DA49AF7442B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914400 w 12192000"/>
              <a:gd name="connsiteY1" fmla="*/ 0 h 6858000"/>
              <a:gd name="connsiteX2" fmla="*/ 914400 w 12192000"/>
              <a:gd name="connsiteY2" fmla="*/ 3526 h 6858000"/>
              <a:gd name="connsiteX3" fmla="*/ 914399 w 12192000"/>
              <a:gd name="connsiteY3" fmla="*/ 3526 h 6858000"/>
              <a:gd name="connsiteX4" fmla="*/ 914399 w 12192000"/>
              <a:gd name="connsiteY4" fmla="*/ 6032851 h 6858000"/>
              <a:gd name="connsiteX5" fmla="*/ 914400 w 12192000"/>
              <a:gd name="connsiteY5" fmla="*/ 6032851 h 6858000"/>
              <a:gd name="connsiteX6" fmla="*/ 914400 w 12192000"/>
              <a:gd name="connsiteY6" fmla="*/ 6035040 h 6858000"/>
              <a:gd name="connsiteX7" fmla="*/ 6946900 w 12192000"/>
              <a:gd name="connsiteY7" fmla="*/ 6035040 h 6858000"/>
              <a:gd name="connsiteX8" fmla="*/ 6946900 w 12192000"/>
              <a:gd name="connsiteY8" fmla="*/ 0 h 6858000"/>
              <a:gd name="connsiteX9" fmla="*/ 12192000 w 12192000"/>
              <a:gd name="connsiteY9" fmla="*/ 0 h 6858000"/>
              <a:gd name="connsiteX10" fmla="*/ 12192000 w 12192000"/>
              <a:gd name="connsiteY10" fmla="*/ 6858000 h 6858000"/>
              <a:gd name="connsiteX11" fmla="*/ 0 w 1219200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914400" y="0"/>
                </a:lnTo>
                <a:lnTo>
                  <a:pt x="914400" y="3526"/>
                </a:lnTo>
                <a:lnTo>
                  <a:pt x="914399" y="3526"/>
                </a:lnTo>
                <a:lnTo>
                  <a:pt x="914399" y="6032851"/>
                </a:lnTo>
                <a:lnTo>
                  <a:pt x="914400" y="6032851"/>
                </a:lnTo>
                <a:lnTo>
                  <a:pt x="914400" y="6035040"/>
                </a:lnTo>
                <a:lnTo>
                  <a:pt x="6946900" y="6035040"/>
                </a:lnTo>
                <a:lnTo>
                  <a:pt x="6946900" y="0"/>
                </a:ln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0282523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04672"/>
            <a:ext cx="8467558" cy="1554480"/>
          </a:xfrm>
        </p:spPr>
        <p:txBody>
          <a:bodyPr anchor="t" anchorCtr="0">
            <a:normAutofit/>
          </a:bodyPr>
          <a:lstStyle>
            <a:lvl1pPr>
              <a:defRPr sz="44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400" y="2468880"/>
            <a:ext cx="8467558" cy="3689909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1800"/>
            </a:lvl1pPr>
            <a:lvl2pPr marL="228600" indent="0">
              <a:buFont typeface="+mj-lt"/>
              <a:buNone/>
              <a:defRPr sz="1600"/>
            </a:lvl2pPr>
            <a:lvl3pPr marL="457200" indent="0">
              <a:buFont typeface="+mj-lt"/>
              <a:buNone/>
              <a:defRPr sz="1400"/>
            </a:lvl3pPr>
            <a:lvl4pPr marL="685800" indent="0">
              <a:buFont typeface="+mj-lt"/>
              <a:buNone/>
              <a:defRPr sz="1600"/>
            </a:lvl4pPr>
            <a:lvl5pPr marL="914400" indent="0">
              <a:buFont typeface="+mj-lt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D3805-E18C-7949-A81F-F7933BB071C1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85154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6640" y="1161288"/>
            <a:ext cx="4663440" cy="1554480"/>
          </a:xfrm>
        </p:spPr>
        <p:txBody>
          <a:bodyPr anchor="b">
            <a:normAutofit/>
          </a:bodyPr>
          <a:lstStyle>
            <a:lvl1pPr>
              <a:defRPr sz="40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7A1883D-6A60-5A5D-F0F4-C3A1A5599B0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9362587-B639-5167-2A1A-60FA7F33B35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84D984D5-7E20-7CC2-87C6-F030CA471FF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14400" y="874546"/>
            <a:ext cx="6092807" cy="5983453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b="1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406640" y="3035563"/>
            <a:ext cx="4663440" cy="3337560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1800"/>
            </a:lvl1pPr>
            <a:lvl2pPr marL="228600" indent="0">
              <a:buFont typeface="+mj-lt"/>
              <a:buNone/>
              <a:defRPr sz="1600"/>
            </a:lvl2pPr>
            <a:lvl3pPr marL="457200" indent="0">
              <a:buFont typeface="+mj-lt"/>
              <a:buNone/>
              <a:defRPr sz="1400"/>
            </a:lvl3pPr>
            <a:lvl4pPr marL="685800" indent="0">
              <a:buFont typeface="+mj-lt"/>
              <a:buNone/>
              <a:defRPr sz="1400"/>
            </a:lvl4pPr>
            <a:lvl5pPr>
              <a:buFont typeface="+mj-lt"/>
              <a:buNone/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6232773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88199" y="805324"/>
            <a:ext cx="3850203" cy="1910444"/>
          </a:xfrm>
        </p:spPr>
        <p:txBody>
          <a:bodyPr anchor="b">
            <a:normAutofit/>
          </a:bodyPr>
          <a:lstStyle>
            <a:lvl1pPr>
              <a:defRPr sz="40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7A1883D-6A60-5A5D-F0F4-C3A1A5599B0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31758" y="3052520"/>
            <a:ext cx="4923054" cy="365125"/>
          </a:xfrm>
        </p:spPr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9362587-B639-5167-2A1A-60FA7F33B35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14400" y="874546"/>
            <a:ext cx="6092807" cy="5983453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b="1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488196" y="3035563"/>
            <a:ext cx="3850203" cy="3337560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1800"/>
            </a:lvl1pPr>
            <a:lvl2pPr marL="228600" indent="0">
              <a:buFont typeface="+mj-lt"/>
              <a:buNone/>
              <a:defRPr sz="1600"/>
            </a:lvl2pPr>
            <a:lvl3pPr marL="457200" indent="0">
              <a:buFont typeface="+mj-lt"/>
              <a:buNone/>
              <a:defRPr sz="1400"/>
            </a:lvl3pPr>
            <a:lvl4pPr marL="685800" indent="0">
              <a:buFont typeface="+mj-lt"/>
              <a:buNone/>
              <a:defRPr sz="1400"/>
            </a:lvl4pPr>
            <a:lvl5pPr>
              <a:buFont typeface="+mj-lt"/>
              <a:buNone/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F4E9D66-6EB9-78B5-C857-496EB425C73E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0EB5C30-F340-CA41-8EB1-84DDDDBD0E41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4152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2385975"/>
            <a:ext cx="4325112" cy="2454796"/>
          </a:xfrm>
        </p:spPr>
        <p:txBody>
          <a:bodyPr>
            <a:normAutofit/>
          </a:bodyPr>
          <a:lstStyle>
            <a:lvl1pPr>
              <a:defRPr sz="4000" b="0">
                <a:solidFill>
                  <a:schemeClr val="accent5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C9D0-9C7B-0342-A9FE-0626CAB8130B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45000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2258568"/>
            <a:ext cx="3813048" cy="3557016"/>
          </a:xfrm>
        </p:spPr>
        <p:txBody>
          <a:bodyPr>
            <a:normAutofit/>
          </a:bodyPr>
          <a:lstStyle>
            <a:lvl1pPr>
              <a:defRPr sz="4000" b="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6CD4D-0CE8-0F45-B68F-E93C22646ED0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77946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04672"/>
            <a:ext cx="4145582" cy="4638825"/>
          </a:xfrm>
        </p:spPr>
        <p:txBody>
          <a:bodyPr>
            <a:normAutofit/>
          </a:bodyPr>
          <a:lstStyle>
            <a:lvl1pPr>
              <a:defRPr sz="4000" b="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736936"/>
            <a:ext cx="5681662" cy="48180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BEADB-7658-C445-B043-CE6F86E88027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1088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04672"/>
            <a:ext cx="4142232" cy="4940661"/>
          </a:xfrm>
        </p:spPr>
        <p:txBody>
          <a:bodyPr>
            <a:normAutofit/>
          </a:bodyPr>
          <a:lstStyle>
            <a:lvl1pPr>
              <a:defRPr sz="4000" b="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94960" y="745403"/>
            <a:ext cx="6159500" cy="539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DE7A9-0385-4A44-A598-0FF6FBB3A5CE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35541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04671"/>
            <a:ext cx="3657600" cy="5760720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54880" y="745402"/>
            <a:ext cx="6675120" cy="576072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E0FB9-0C7F-8E41-99CF-1C7B977A6F37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0753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04671"/>
            <a:ext cx="3657600" cy="576072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54880" y="745403"/>
            <a:ext cx="6675120" cy="57569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8589D-0B1E-7944-AED2-2D8AB4CCC137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42968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04672"/>
            <a:ext cx="3494314" cy="5719639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80560" y="736936"/>
            <a:ext cx="7315200" cy="57569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E3F47-0D5F-1945-AD9C-9E7B6E54EE88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0279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0" y="761128"/>
            <a:ext cx="6093225" cy="1143000"/>
          </a:xfrm>
        </p:spPr>
        <p:txBody>
          <a:bodyPr anchor="b"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0F43CEC-9297-D00A-E722-6AB204A9EA8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65B1107-744A-9E08-9518-CB7B0263028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399" y="900065"/>
            <a:ext cx="3990017" cy="5957935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b="2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94960" y="2011680"/>
            <a:ext cx="6071616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A992960-CE4E-9D2A-999E-E18BD95900B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D52BD46-E559-924C-A762-FF9723DBAB4C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81184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0242"/>
            <a:ext cx="6135624" cy="1143000"/>
          </a:xfrm>
        </p:spPr>
        <p:txBody>
          <a:bodyPr anchor="b"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F51A63-3758-7E2E-C4B5-A0EDBAA09CE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2F7793-B893-80BC-427A-DAC18636129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914400" y="2011680"/>
            <a:ext cx="6135624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648294" y="914400"/>
            <a:ext cx="3629305" cy="59436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BF24D6-B282-2295-8F06-27C351FA1E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91906FB-5394-B241-9752-ABD2EF23B6E5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9327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9809" y="804672"/>
            <a:ext cx="6858000" cy="932688"/>
          </a:xfrm>
        </p:spPr>
        <p:txBody>
          <a:bodyPr anchor="t" anchorCtr="0"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2B2FD35-C732-0B9F-73D2-A03279FC2C7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A8A997D-F771-A3BD-3FC8-E1A3D3CC540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0" y="914399"/>
            <a:ext cx="3108960" cy="5943601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09809" y="1737360"/>
            <a:ext cx="6858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2D8041-766C-1A8E-9B4E-7444CEF83FB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9DF8DA1-1139-F644-A453-2F60A9AE08D3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82348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04672"/>
            <a:ext cx="6858000" cy="932688"/>
          </a:xfrm>
        </p:spPr>
        <p:txBody>
          <a:bodyPr anchor="b"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5D8535C-2204-4AC8-D000-5BC9A1A1DEF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02CC4E51-234D-996B-BD4F-E01920A5DCE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914400" y="1737360"/>
            <a:ext cx="6858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3" y="914398"/>
            <a:ext cx="3185868" cy="5943601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04E6E943-533F-87F1-2D8B-2A7C95ADC6F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259BEBC-FE7C-164A-874E-6BDC60F6FBA3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6487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3808" y="861234"/>
            <a:ext cx="4361688" cy="1527048"/>
          </a:xfrm>
        </p:spPr>
        <p:txBody>
          <a:bodyPr anchor="b"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57EAAD82-D0E4-EF40-35BA-E74E04A86F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FA4B404-2AEE-8078-A59F-5CC61851741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0" y="914398"/>
            <a:ext cx="5697109" cy="5943601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102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53745" y="2415148"/>
            <a:ext cx="4362450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E0F621D-9443-6E59-54D8-8C9D1C9CC5E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2B6A611C-C8C1-1B41-B385-395DE0949BF1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606581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015" y="861234"/>
            <a:ext cx="4361688" cy="1527048"/>
          </a:xfrm>
        </p:spPr>
        <p:txBody>
          <a:bodyPr anchor="b">
            <a:noAutofit/>
          </a:bodyPr>
          <a:lstStyle>
            <a:lvl1pPr>
              <a:defRPr sz="40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DAA8B09-BD14-C3CA-366A-2E6D2DF58E38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95F7B17-9884-B156-58F2-49867DBA9A2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45015" y="2377440"/>
            <a:ext cx="4360863" cy="40965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A99D2AC4-EB2C-0242-CE67-79D585F5529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6000" y="874546"/>
            <a:ext cx="5242797" cy="5983453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b="3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A28172-7188-420D-3C13-2632C48F3D5B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0A9BD2C-0040-7249-8142-9C99A5328E50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14759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015" y="804671"/>
            <a:ext cx="3657600" cy="1920240"/>
          </a:xfrm>
        </p:spPr>
        <p:txBody>
          <a:bodyPr anchor="b">
            <a:noAutofit/>
          </a:bodyPr>
          <a:lstStyle>
            <a:lvl1pPr>
              <a:defRPr sz="40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51D0A00-53A9-4A14-377C-F67798734E2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Financial growth &amp; strategy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0ED9901-46FE-C982-B773-60B1A491543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45015" y="3017520"/>
            <a:ext cx="3657600" cy="358729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A99D2AC4-EB2C-0242-CE67-79D585F5529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245990" y="874546"/>
            <a:ext cx="6092807" cy="5983453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b="1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3D8248A2-1E3B-B866-6F02-B5166DCB0C37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569BAE8-AEA7-734C-A9E8-22BCC02DA154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46118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3800" y="861824"/>
            <a:ext cx="3931920" cy="1527048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DAA8B09-BD14-C3CA-366A-2E6D2DF58E38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95F7B17-9884-B156-58F2-49867DBA9A2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A99D2AC4-EB2C-0242-CE67-79D585F5529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53598" y="874546"/>
            <a:ext cx="6092807" cy="5983453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b="1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43800" y="2434592"/>
            <a:ext cx="3931920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A28172-7188-420D-3C13-2632C48F3D5B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831F195A-A376-7041-8860-1F67491BC1C8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8495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763107"/>
            <a:ext cx="4522936" cy="932688"/>
          </a:xfrm>
        </p:spPr>
        <p:txBody>
          <a:bodyPr anchor="b"/>
          <a:lstStyle>
            <a:lvl1pPr>
              <a:defRPr sz="32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29C5D11-700E-90D2-657D-AA82A470AB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272196F-0FD5-2C6A-E974-6140F4518D2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26940" y="914398"/>
            <a:ext cx="5565300" cy="5943602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r="1" b="1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4888" y="1828800"/>
            <a:ext cx="4512601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4150C30-F56C-B144-76D8-88E262CA450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7F02A72-6C7A-964B-A70D-42CFAF0C317D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251954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74855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15D3E0-BD5F-40F9-EF10-E1DE2D1F571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782210-592C-8FE2-72BE-C6D93975285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914400" y="1828800"/>
            <a:ext cx="4572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87089" y="914398"/>
            <a:ext cx="5190512" cy="5943602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172" r="2" b="1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B952E-D155-E990-260E-1A7CF70D728D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E1588BB-F358-E04B-B56F-F5CA44A818F5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935032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804672"/>
            <a:ext cx="3401568" cy="1527048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73B661-0A5B-1C17-C6CD-8CDF4BBD632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F18DA0-344E-A6FA-8AC8-292FD58F83E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0" y="914400"/>
            <a:ext cx="6669744" cy="59436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0" y="2377440"/>
            <a:ext cx="3401568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2940F8-8B78-84F7-C5EA-56BC2F1EC772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2E937BF-9C45-F842-B65C-800D6D7CE2E8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5126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04672"/>
            <a:ext cx="3401568" cy="1527048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455995D-405D-8A4B-9F40-733E3ACEB93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D3BA3DC-FF0D-6DF4-8E2B-D10B7BCC190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914400" y="2377440"/>
            <a:ext cx="3401568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1" y="914400"/>
            <a:ext cx="6511794" cy="59436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C8C567-6449-D9A3-5B9A-A6AADE963D4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6D3DC13-F9B6-8A4A-9A16-1F7CBB8D27FF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62349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0" y="804672"/>
            <a:ext cx="3273552" cy="1942773"/>
          </a:xfrm>
        </p:spPr>
        <p:txBody>
          <a:bodyPr anchor="b"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CB1AFE5-1627-20E3-0595-94FE52626E0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A7A134E-D834-3139-04AB-491A970C3D7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0" y="914400"/>
            <a:ext cx="6866965" cy="59436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29600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4FD660-5CC7-76BD-0790-5A1C9C2A76CD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F30960E0-FD32-A446-B1B1-0E206EAD103B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35099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009CEEF-46E8-FFA6-2609-7AD50D0B9C3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1" y="0"/>
            <a:ext cx="11277599" cy="4635132"/>
          </a:xfrm>
          <a:custGeom>
            <a:avLst/>
            <a:gdLst>
              <a:gd name="connsiteX0" fmla="*/ 0 w 11277599"/>
              <a:gd name="connsiteY0" fmla="*/ 0 h 4635132"/>
              <a:gd name="connsiteX1" fmla="*/ 11277599 w 11277599"/>
              <a:gd name="connsiteY1" fmla="*/ 0 h 4635132"/>
              <a:gd name="connsiteX2" fmla="*/ 11277599 w 11277599"/>
              <a:gd name="connsiteY2" fmla="*/ 4635132 h 4635132"/>
              <a:gd name="connsiteX3" fmla="*/ 0 w 11277599"/>
              <a:gd name="connsiteY3" fmla="*/ 4635132 h 46351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77599" h="4635132">
                <a:moveTo>
                  <a:pt x="0" y="0"/>
                </a:moveTo>
                <a:lnTo>
                  <a:pt x="11277599" y="0"/>
                </a:lnTo>
                <a:lnTo>
                  <a:pt x="11277599" y="4635132"/>
                </a:lnTo>
                <a:lnTo>
                  <a:pt x="0" y="4635132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ABF7E-147C-6341-BC41-9CD702BF27A4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587061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90479DD-A0BA-AA89-DDD7-389158DBDEA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1" y="0"/>
            <a:ext cx="11277599" cy="3778270"/>
          </a:xfrm>
          <a:custGeom>
            <a:avLst/>
            <a:gdLst>
              <a:gd name="connsiteX0" fmla="*/ 0 w 11277599"/>
              <a:gd name="connsiteY0" fmla="*/ 0 h 3778270"/>
              <a:gd name="connsiteX1" fmla="*/ 11277599 w 11277599"/>
              <a:gd name="connsiteY1" fmla="*/ 0 h 3778270"/>
              <a:gd name="connsiteX2" fmla="*/ 11277599 w 11277599"/>
              <a:gd name="connsiteY2" fmla="*/ 3778270 h 3778270"/>
              <a:gd name="connsiteX3" fmla="*/ 0 w 11277599"/>
              <a:gd name="connsiteY3" fmla="*/ 3778270 h 37782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77599" h="3778270">
                <a:moveTo>
                  <a:pt x="0" y="0"/>
                </a:moveTo>
                <a:lnTo>
                  <a:pt x="11277599" y="0"/>
                </a:lnTo>
                <a:lnTo>
                  <a:pt x="11277599" y="3778270"/>
                </a:lnTo>
                <a:lnTo>
                  <a:pt x="0" y="3778270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24797-7BFA-AF41-B0FD-27439961D432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08214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24550"/>
            <a:ext cx="2953618" cy="189280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EE0ED5-11C7-7B9A-094F-74ACD2BD650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744C33-476D-2FA5-6049-243F9EED593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745038"/>
            <a:ext cx="777240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7AA38EB8-1A22-BB98-95BD-0FA0BF90A42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1" y="3079730"/>
            <a:ext cx="11277599" cy="3778270"/>
          </a:xfrm>
          <a:custGeom>
            <a:avLst/>
            <a:gdLst>
              <a:gd name="connsiteX0" fmla="*/ 0 w 11277599"/>
              <a:gd name="connsiteY0" fmla="*/ 0 h 3778270"/>
              <a:gd name="connsiteX1" fmla="*/ 11277599 w 11277599"/>
              <a:gd name="connsiteY1" fmla="*/ 0 h 3778270"/>
              <a:gd name="connsiteX2" fmla="*/ 11277599 w 11277599"/>
              <a:gd name="connsiteY2" fmla="*/ 3778270 h 3778270"/>
              <a:gd name="connsiteX3" fmla="*/ 0 w 11277599"/>
              <a:gd name="connsiteY3" fmla="*/ 3778270 h 37782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77599" h="3778270">
                <a:moveTo>
                  <a:pt x="0" y="0"/>
                </a:moveTo>
                <a:lnTo>
                  <a:pt x="11277599" y="0"/>
                </a:lnTo>
                <a:lnTo>
                  <a:pt x="11277599" y="3778270"/>
                </a:lnTo>
                <a:lnTo>
                  <a:pt x="0" y="3778270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E217D1-5F61-46B4-0983-737DA924743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1E01DA5-79BA-9843-812A-1D291236B2D5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37794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04672"/>
            <a:ext cx="10972802" cy="970463"/>
          </a:xfrm>
        </p:spPr>
        <p:txBody>
          <a:bodyPr anchor="t" anchorCtr="0"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0" y="2432304"/>
            <a:ext cx="6172200" cy="4425696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27395" y="2377440"/>
            <a:ext cx="4251960" cy="44288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5348846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04672"/>
            <a:ext cx="4672584" cy="1453896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0" y="2816352"/>
            <a:ext cx="4672584" cy="4041648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43600" y="745038"/>
            <a:ext cx="5585925" cy="57832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85D90-95F2-EC4D-8FE8-8AF1BFFF8468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802635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24550"/>
            <a:ext cx="3657603" cy="1453896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accent5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0" y="2816352"/>
            <a:ext cx="3490176" cy="4041648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745038"/>
            <a:ext cx="6561138" cy="57594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C69C4-393D-7141-A952-E39D7D33CF18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531023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4937760"/>
            <a:ext cx="5897880" cy="1353312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800" b="0"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CABFDD54-7FCC-94D8-5F3F-6AD39D06CF0E}"/>
              </a:ext>
            </a:extLst>
          </p:cNvPr>
          <p:cNvSpPr/>
          <p:nvPr userDrawn="1"/>
        </p:nvSpPr>
        <p:spPr>
          <a:xfrm>
            <a:off x="10353938" y="772938"/>
            <a:ext cx="960120" cy="960118"/>
          </a:xfrm>
          <a:custGeom>
            <a:avLst/>
            <a:gdLst>
              <a:gd name="connsiteX0" fmla="*/ 531887 w 960120"/>
              <a:gd name="connsiteY0" fmla="*/ 40650 h 960118"/>
              <a:gd name="connsiteX1" fmla="*/ 563658 w 960120"/>
              <a:gd name="connsiteY1" fmla="*/ 167604 h 960118"/>
              <a:gd name="connsiteX2" fmla="*/ 654821 w 960120"/>
              <a:gd name="connsiteY2" fmla="*/ 73446 h 960118"/>
              <a:gd name="connsiteX3" fmla="*/ 744846 w 960120"/>
              <a:gd name="connsiteY3" fmla="*/ 125448 h 960118"/>
              <a:gd name="connsiteX4" fmla="*/ 708889 w 960120"/>
              <a:gd name="connsiteY4" fmla="*/ 251263 h 960118"/>
              <a:gd name="connsiteX5" fmla="*/ 834671 w 960120"/>
              <a:gd name="connsiteY5" fmla="*/ 215293 h 960118"/>
              <a:gd name="connsiteX6" fmla="*/ 886661 w 960120"/>
              <a:gd name="connsiteY6" fmla="*/ 305341 h 960118"/>
              <a:gd name="connsiteX7" fmla="*/ 792651 w 960120"/>
              <a:gd name="connsiteY7" fmla="*/ 396324 h 960118"/>
              <a:gd name="connsiteX8" fmla="*/ 919569 w 960120"/>
              <a:gd name="connsiteY8" fmla="*/ 428104 h 960118"/>
              <a:gd name="connsiteX9" fmla="*/ 919569 w 960120"/>
              <a:gd name="connsiteY9" fmla="*/ 532108 h 960118"/>
              <a:gd name="connsiteX10" fmla="*/ 792651 w 960120"/>
              <a:gd name="connsiteY10" fmla="*/ 563887 h 960118"/>
              <a:gd name="connsiteX11" fmla="*/ 886461 w 960120"/>
              <a:gd name="connsiteY11" fmla="*/ 655072 h 960118"/>
              <a:gd name="connsiteX12" fmla="*/ 834470 w 960120"/>
              <a:gd name="connsiteY12" fmla="*/ 745122 h 960118"/>
              <a:gd name="connsiteX13" fmla="*/ 708682 w 960120"/>
              <a:gd name="connsiteY13" fmla="*/ 709152 h 960118"/>
              <a:gd name="connsiteX14" fmla="*/ 744645 w 960120"/>
              <a:gd name="connsiteY14" fmla="*/ 834966 h 960118"/>
              <a:gd name="connsiteX15" fmla="*/ 654620 w 960120"/>
              <a:gd name="connsiteY15" fmla="*/ 886969 h 960118"/>
              <a:gd name="connsiteX16" fmla="*/ 563658 w 960120"/>
              <a:gd name="connsiteY16" fmla="*/ 792934 h 960118"/>
              <a:gd name="connsiteX17" fmla="*/ 531887 w 960120"/>
              <a:gd name="connsiteY17" fmla="*/ 919563 h 960118"/>
              <a:gd name="connsiteX18" fmla="*/ 427908 w 960120"/>
              <a:gd name="connsiteY18" fmla="*/ 919563 h 960118"/>
              <a:gd name="connsiteX19" fmla="*/ 396136 w 960120"/>
              <a:gd name="connsiteY19" fmla="*/ 792607 h 960118"/>
              <a:gd name="connsiteX20" fmla="*/ 305174 w 960120"/>
              <a:gd name="connsiteY20" fmla="*/ 886768 h 960118"/>
              <a:gd name="connsiteX21" fmla="*/ 215149 w 960120"/>
              <a:gd name="connsiteY21" fmla="*/ 834765 h 960118"/>
              <a:gd name="connsiteX22" fmla="*/ 251110 w 960120"/>
              <a:gd name="connsiteY22" fmla="*/ 708951 h 960118"/>
              <a:gd name="connsiteX23" fmla="*/ 125326 w 960120"/>
              <a:gd name="connsiteY23" fmla="*/ 744921 h 960118"/>
              <a:gd name="connsiteX24" fmla="*/ 73337 w 960120"/>
              <a:gd name="connsiteY24" fmla="*/ 654871 h 960118"/>
              <a:gd name="connsiteX25" fmla="*/ 167350 w 960120"/>
              <a:gd name="connsiteY25" fmla="*/ 563887 h 960118"/>
              <a:gd name="connsiteX26" fmla="*/ 40548 w 960120"/>
              <a:gd name="connsiteY26" fmla="*/ 532108 h 960118"/>
              <a:gd name="connsiteX27" fmla="*/ 40548 w 960120"/>
              <a:gd name="connsiteY27" fmla="*/ 428104 h 960118"/>
              <a:gd name="connsiteX28" fmla="*/ 167471 w 960120"/>
              <a:gd name="connsiteY28" fmla="*/ 396324 h 960118"/>
              <a:gd name="connsiteX29" fmla="*/ 73337 w 960120"/>
              <a:gd name="connsiteY29" fmla="*/ 305341 h 960118"/>
              <a:gd name="connsiteX30" fmla="*/ 125326 w 960120"/>
              <a:gd name="connsiteY30" fmla="*/ 215293 h 960118"/>
              <a:gd name="connsiteX31" fmla="*/ 251110 w 960120"/>
              <a:gd name="connsiteY31" fmla="*/ 251263 h 960118"/>
              <a:gd name="connsiteX32" fmla="*/ 215149 w 960120"/>
              <a:gd name="connsiteY32" fmla="*/ 125448 h 960118"/>
              <a:gd name="connsiteX33" fmla="*/ 305174 w 960120"/>
              <a:gd name="connsiteY33" fmla="*/ 73446 h 960118"/>
              <a:gd name="connsiteX34" fmla="*/ 396136 w 960120"/>
              <a:gd name="connsiteY34" fmla="*/ 167481 h 960118"/>
              <a:gd name="connsiteX35" fmla="*/ 427908 w 960120"/>
              <a:gd name="connsiteY35" fmla="*/ 40650 h 960118"/>
              <a:gd name="connsiteX36" fmla="*/ 531887 w 960120"/>
              <a:gd name="connsiteY36" fmla="*/ 40650 h 960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960120" h="960118">
                <a:moveTo>
                  <a:pt x="531887" y="40650"/>
                </a:moveTo>
                <a:lnTo>
                  <a:pt x="563658" y="167604"/>
                </a:lnTo>
                <a:lnTo>
                  <a:pt x="654821" y="73446"/>
                </a:lnTo>
                <a:cubicBezTo>
                  <a:pt x="693589" y="33366"/>
                  <a:pt x="760183" y="71778"/>
                  <a:pt x="744846" y="125448"/>
                </a:cubicBezTo>
                <a:lnTo>
                  <a:pt x="708889" y="251263"/>
                </a:lnTo>
                <a:lnTo>
                  <a:pt x="834671" y="215293"/>
                </a:lnTo>
                <a:cubicBezTo>
                  <a:pt x="888331" y="199952"/>
                  <a:pt x="926729" y="266563"/>
                  <a:pt x="886661" y="305341"/>
                </a:cubicBezTo>
                <a:lnTo>
                  <a:pt x="792651" y="396324"/>
                </a:lnTo>
                <a:lnTo>
                  <a:pt x="919569" y="428104"/>
                </a:lnTo>
                <a:cubicBezTo>
                  <a:pt x="973637" y="441653"/>
                  <a:pt x="973637" y="518558"/>
                  <a:pt x="919569" y="532108"/>
                </a:cubicBezTo>
                <a:lnTo>
                  <a:pt x="792651" y="563887"/>
                </a:lnTo>
                <a:lnTo>
                  <a:pt x="886461" y="655072"/>
                </a:lnTo>
                <a:cubicBezTo>
                  <a:pt x="926528" y="693853"/>
                  <a:pt x="888124" y="760465"/>
                  <a:pt x="834470" y="745122"/>
                </a:cubicBezTo>
                <a:lnTo>
                  <a:pt x="708682" y="709152"/>
                </a:lnTo>
                <a:lnTo>
                  <a:pt x="744645" y="834966"/>
                </a:lnTo>
                <a:cubicBezTo>
                  <a:pt x="759982" y="888638"/>
                  <a:pt x="693389" y="927049"/>
                  <a:pt x="654620" y="886969"/>
                </a:cubicBezTo>
                <a:lnTo>
                  <a:pt x="563658" y="792934"/>
                </a:lnTo>
                <a:lnTo>
                  <a:pt x="531887" y="919563"/>
                </a:lnTo>
                <a:cubicBezTo>
                  <a:pt x="518341" y="973637"/>
                  <a:pt x="441454" y="973637"/>
                  <a:pt x="427908" y="919563"/>
                </a:cubicBezTo>
                <a:lnTo>
                  <a:pt x="396136" y="792607"/>
                </a:lnTo>
                <a:lnTo>
                  <a:pt x="305174" y="886768"/>
                </a:lnTo>
                <a:cubicBezTo>
                  <a:pt x="266406" y="926848"/>
                  <a:pt x="199812" y="888431"/>
                  <a:pt x="215149" y="834765"/>
                </a:cubicBezTo>
                <a:lnTo>
                  <a:pt x="251110" y="708951"/>
                </a:lnTo>
                <a:lnTo>
                  <a:pt x="125326" y="744921"/>
                </a:lnTo>
                <a:cubicBezTo>
                  <a:pt x="71669" y="760258"/>
                  <a:pt x="33266" y="693646"/>
                  <a:pt x="73337" y="654871"/>
                </a:cubicBezTo>
                <a:lnTo>
                  <a:pt x="167350" y="563887"/>
                </a:lnTo>
                <a:lnTo>
                  <a:pt x="40548" y="532108"/>
                </a:lnTo>
                <a:cubicBezTo>
                  <a:pt x="-13516" y="518558"/>
                  <a:pt x="-13516" y="441653"/>
                  <a:pt x="40548" y="428104"/>
                </a:cubicBezTo>
                <a:lnTo>
                  <a:pt x="167471" y="396324"/>
                </a:lnTo>
                <a:lnTo>
                  <a:pt x="73337" y="305341"/>
                </a:lnTo>
                <a:cubicBezTo>
                  <a:pt x="33266" y="266563"/>
                  <a:pt x="71669" y="199952"/>
                  <a:pt x="125326" y="215293"/>
                </a:cubicBezTo>
                <a:lnTo>
                  <a:pt x="251110" y="251263"/>
                </a:lnTo>
                <a:lnTo>
                  <a:pt x="215149" y="125448"/>
                </a:lnTo>
                <a:cubicBezTo>
                  <a:pt x="199812" y="71778"/>
                  <a:pt x="266406" y="33366"/>
                  <a:pt x="305174" y="73446"/>
                </a:cubicBezTo>
                <a:lnTo>
                  <a:pt x="396136" y="167481"/>
                </a:lnTo>
                <a:lnTo>
                  <a:pt x="427908" y="40650"/>
                </a:lnTo>
                <a:cubicBezTo>
                  <a:pt x="441454" y="-13550"/>
                  <a:pt x="518341" y="-13550"/>
                  <a:pt x="531887" y="40650"/>
                </a:cubicBezTo>
                <a:close/>
              </a:path>
            </a:pathLst>
          </a:custGeom>
          <a:solidFill>
            <a:schemeClr val="accent5"/>
          </a:solidFill>
          <a:ln w="62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Financial growth &amp;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05840" y="1188720"/>
            <a:ext cx="10826496" cy="4334256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34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98B3353-93ED-F345-983F-1E3122896518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324066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382" y="5029200"/>
            <a:ext cx="4114800" cy="1371600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800" b="0" spc="0" baseline="0"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7B47BFD4-5045-C86F-527C-E82E08D2D309}"/>
              </a:ext>
            </a:extLst>
          </p:cNvPr>
          <p:cNvSpPr/>
          <p:nvPr userDrawn="1"/>
        </p:nvSpPr>
        <p:spPr>
          <a:xfrm>
            <a:off x="10353938" y="772938"/>
            <a:ext cx="960120" cy="960118"/>
          </a:xfrm>
          <a:custGeom>
            <a:avLst/>
            <a:gdLst>
              <a:gd name="connsiteX0" fmla="*/ 531887 w 960120"/>
              <a:gd name="connsiteY0" fmla="*/ 40650 h 960118"/>
              <a:gd name="connsiteX1" fmla="*/ 563658 w 960120"/>
              <a:gd name="connsiteY1" fmla="*/ 167604 h 960118"/>
              <a:gd name="connsiteX2" fmla="*/ 654821 w 960120"/>
              <a:gd name="connsiteY2" fmla="*/ 73446 h 960118"/>
              <a:gd name="connsiteX3" fmla="*/ 744846 w 960120"/>
              <a:gd name="connsiteY3" fmla="*/ 125448 h 960118"/>
              <a:gd name="connsiteX4" fmla="*/ 708889 w 960120"/>
              <a:gd name="connsiteY4" fmla="*/ 251263 h 960118"/>
              <a:gd name="connsiteX5" fmla="*/ 834671 w 960120"/>
              <a:gd name="connsiteY5" fmla="*/ 215293 h 960118"/>
              <a:gd name="connsiteX6" fmla="*/ 886661 w 960120"/>
              <a:gd name="connsiteY6" fmla="*/ 305341 h 960118"/>
              <a:gd name="connsiteX7" fmla="*/ 792651 w 960120"/>
              <a:gd name="connsiteY7" fmla="*/ 396324 h 960118"/>
              <a:gd name="connsiteX8" fmla="*/ 919569 w 960120"/>
              <a:gd name="connsiteY8" fmla="*/ 428104 h 960118"/>
              <a:gd name="connsiteX9" fmla="*/ 919569 w 960120"/>
              <a:gd name="connsiteY9" fmla="*/ 532108 h 960118"/>
              <a:gd name="connsiteX10" fmla="*/ 792651 w 960120"/>
              <a:gd name="connsiteY10" fmla="*/ 563887 h 960118"/>
              <a:gd name="connsiteX11" fmla="*/ 886461 w 960120"/>
              <a:gd name="connsiteY11" fmla="*/ 655072 h 960118"/>
              <a:gd name="connsiteX12" fmla="*/ 834470 w 960120"/>
              <a:gd name="connsiteY12" fmla="*/ 745122 h 960118"/>
              <a:gd name="connsiteX13" fmla="*/ 708682 w 960120"/>
              <a:gd name="connsiteY13" fmla="*/ 709152 h 960118"/>
              <a:gd name="connsiteX14" fmla="*/ 744645 w 960120"/>
              <a:gd name="connsiteY14" fmla="*/ 834966 h 960118"/>
              <a:gd name="connsiteX15" fmla="*/ 654620 w 960120"/>
              <a:gd name="connsiteY15" fmla="*/ 886969 h 960118"/>
              <a:gd name="connsiteX16" fmla="*/ 563658 w 960120"/>
              <a:gd name="connsiteY16" fmla="*/ 792934 h 960118"/>
              <a:gd name="connsiteX17" fmla="*/ 531887 w 960120"/>
              <a:gd name="connsiteY17" fmla="*/ 919563 h 960118"/>
              <a:gd name="connsiteX18" fmla="*/ 427908 w 960120"/>
              <a:gd name="connsiteY18" fmla="*/ 919563 h 960118"/>
              <a:gd name="connsiteX19" fmla="*/ 396136 w 960120"/>
              <a:gd name="connsiteY19" fmla="*/ 792607 h 960118"/>
              <a:gd name="connsiteX20" fmla="*/ 305174 w 960120"/>
              <a:gd name="connsiteY20" fmla="*/ 886768 h 960118"/>
              <a:gd name="connsiteX21" fmla="*/ 215149 w 960120"/>
              <a:gd name="connsiteY21" fmla="*/ 834765 h 960118"/>
              <a:gd name="connsiteX22" fmla="*/ 251110 w 960120"/>
              <a:gd name="connsiteY22" fmla="*/ 708951 h 960118"/>
              <a:gd name="connsiteX23" fmla="*/ 125326 w 960120"/>
              <a:gd name="connsiteY23" fmla="*/ 744921 h 960118"/>
              <a:gd name="connsiteX24" fmla="*/ 73337 w 960120"/>
              <a:gd name="connsiteY24" fmla="*/ 654871 h 960118"/>
              <a:gd name="connsiteX25" fmla="*/ 167350 w 960120"/>
              <a:gd name="connsiteY25" fmla="*/ 563887 h 960118"/>
              <a:gd name="connsiteX26" fmla="*/ 40548 w 960120"/>
              <a:gd name="connsiteY26" fmla="*/ 532108 h 960118"/>
              <a:gd name="connsiteX27" fmla="*/ 40548 w 960120"/>
              <a:gd name="connsiteY27" fmla="*/ 428104 h 960118"/>
              <a:gd name="connsiteX28" fmla="*/ 167471 w 960120"/>
              <a:gd name="connsiteY28" fmla="*/ 396324 h 960118"/>
              <a:gd name="connsiteX29" fmla="*/ 73337 w 960120"/>
              <a:gd name="connsiteY29" fmla="*/ 305341 h 960118"/>
              <a:gd name="connsiteX30" fmla="*/ 125326 w 960120"/>
              <a:gd name="connsiteY30" fmla="*/ 215293 h 960118"/>
              <a:gd name="connsiteX31" fmla="*/ 251110 w 960120"/>
              <a:gd name="connsiteY31" fmla="*/ 251263 h 960118"/>
              <a:gd name="connsiteX32" fmla="*/ 215149 w 960120"/>
              <a:gd name="connsiteY32" fmla="*/ 125448 h 960118"/>
              <a:gd name="connsiteX33" fmla="*/ 305174 w 960120"/>
              <a:gd name="connsiteY33" fmla="*/ 73446 h 960118"/>
              <a:gd name="connsiteX34" fmla="*/ 396136 w 960120"/>
              <a:gd name="connsiteY34" fmla="*/ 167481 h 960118"/>
              <a:gd name="connsiteX35" fmla="*/ 427908 w 960120"/>
              <a:gd name="connsiteY35" fmla="*/ 40650 h 960118"/>
              <a:gd name="connsiteX36" fmla="*/ 531887 w 960120"/>
              <a:gd name="connsiteY36" fmla="*/ 40650 h 960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960120" h="960118">
                <a:moveTo>
                  <a:pt x="531887" y="40650"/>
                </a:moveTo>
                <a:lnTo>
                  <a:pt x="563658" y="167604"/>
                </a:lnTo>
                <a:lnTo>
                  <a:pt x="654821" y="73446"/>
                </a:lnTo>
                <a:cubicBezTo>
                  <a:pt x="693589" y="33366"/>
                  <a:pt x="760183" y="71778"/>
                  <a:pt x="744846" y="125448"/>
                </a:cubicBezTo>
                <a:lnTo>
                  <a:pt x="708889" y="251263"/>
                </a:lnTo>
                <a:lnTo>
                  <a:pt x="834671" y="215293"/>
                </a:lnTo>
                <a:cubicBezTo>
                  <a:pt x="888331" y="199952"/>
                  <a:pt x="926729" y="266563"/>
                  <a:pt x="886661" y="305341"/>
                </a:cubicBezTo>
                <a:lnTo>
                  <a:pt x="792651" y="396324"/>
                </a:lnTo>
                <a:lnTo>
                  <a:pt x="919569" y="428104"/>
                </a:lnTo>
                <a:cubicBezTo>
                  <a:pt x="973637" y="441653"/>
                  <a:pt x="973637" y="518558"/>
                  <a:pt x="919569" y="532108"/>
                </a:cubicBezTo>
                <a:lnTo>
                  <a:pt x="792651" y="563887"/>
                </a:lnTo>
                <a:lnTo>
                  <a:pt x="886461" y="655072"/>
                </a:lnTo>
                <a:cubicBezTo>
                  <a:pt x="926528" y="693853"/>
                  <a:pt x="888124" y="760465"/>
                  <a:pt x="834470" y="745122"/>
                </a:cubicBezTo>
                <a:lnTo>
                  <a:pt x="708682" y="709152"/>
                </a:lnTo>
                <a:lnTo>
                  <a:pt x="744645" y="834966"/>
                </a:lnTo>
                <a:cubicBezTo>
                  <a:pt x="759982" y="888638"/>
                  <a:pt x="693389" y="927049"/>
                  <a:pt x="654620" y="886969"/>
                </a:cubicBezTo>
                <a:lnTo>
                  <a:pt x="563658" y="792934"/>
                </a:lnTo>
                <a:lnTo>
                  <a:pt x="531887" y="919563"/>
                </a:lnTo>
                <a:cubicBezTo>
                  <a:pt x="518341" y="973637"/>
                  <a:pt x="441454" y="973637"/>
                  <a:pt x="427908" y="919563"/>
                </a:cubicBezTo>
                <a:lnTo>
                  <a:pt x="396136" y="792607"/>
                </a:lnTo>
                <a:lnTo>
                  <a:pt x="305174" y="886768"/>
                </a:lnTo>
                <a:cubicBezTo>
                  <a:pt x="266406" y="926848"/>
                  <a:pt x="199812" y="888431"/>
                  <a:pt x="215149" y="834765"/>
                </a:cubicBezTo>
                <a:lnTo>
                  <a:pt x="251110" y="708951"/>
                </a:lnTo>
                <a:lnTo>
                  <a:pt x="125326" y="744921"/>
                </a:lnTo>
                <a:cubicBezTo>
                  <a:pt x="71669" y="760258"/>
                  <a:pt x="33266" y="693646"/>
                  <a:pt x="73337" y="654871"/>
                </a:cubicBezTo>
                <a:lnTo>
                  <a:pt x="167350" y="563887"/>
                </a:lnTo>
                <a:lnTo>
                  <a:pt x="40548" y="532108"/>
                </a:lnTo>
                <a:cubicBezTo>
                  <a:pt x="-13516" y="518558"/>
                  <a:pt x="-13516" y="441653"/>
                  <a:pt x="40548" y="428104"/>
                </a:cubicBezTo>
                <a:lnTo>
                  <a:pt x="167471" y="396324"/>
                </a:lnTo>
                <a:lnTo>
                  <a:pt x="73337" y="305341"/>
                </a:lnTo>
                <a:cubicBezTo>
                  <a:pt x="33266" y="266563"/>
                  <a:pt x="71669" y="199952"/>
                  <a:pt x="125326" y="215293"/>
                </a:cubicBezTo>
                <a:lnTo>
                  <a:pt x="251110" y="251263"/>
                </a:lnTo>
                <a:lnTo>
                  <a:pt x="215149" y="125448"/>
                </a:lnTo>
                <a:cubicBezTo>
                  <a:pt x="199812" y="71778"/>
                  <a:pt x="266406" y="33366"/>
                  <a:pt x="305174" y="73446"/>
                </a:cubicBezTo>
                <a:lnTo>
                  <a:pt x="396136" y="167481"/>
                </a:lnTo>
                <a:lnTo>
                  <a:pt x="427908" y="40650"/>
                </a:lnTo>
                <a:cubicBezTo>
                  <a:pt x="441454" y="-13550"/>
                  <a:pt x="518341" y="-13550"/>
                  <a:pt x="531887" y="40650"/>
                </a:cubicBezTo>
                <a:close/>
              </a:path>
            </a:pathLst>
          </a:custGeom>
          <a:solidFill>
            <a:schemeClr val="accent5"/>
          </a:solidFill>
          <a:ln w="62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Financial growth &amp;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05840" y="1012372"/>
            <a:ext cx="8954589" cy="4474030"/>
          </a:xfrm>
        </p:spPr>
        <p:txBody>
          <a:bodyPr anchor="b">
            <a:no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334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E533B290-B5C6-8D47-8ABF-069FEA5C0A3F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01175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 spc="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33400" b="1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FF454-88FE-9842-9228-BDA42990EB7E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848121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937760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 spc="0" baseline="0"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Financial growth &amp;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334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EF4B4973-072D-FE47-B1F3-6529C0949E24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4771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raphic 15">
            <a:extLst>
              <a:ext uri="{FF2B5EF4-FFF2-40B4-BE49-F238E27FC236}">
                <a16:creationId xmlns:a16="http://schemas.microsoft.com/office/drawing/2014/main" id="{8198CE90-66E0-4E65-4821-4E3117A2C90A}"/>
              </a:ext>
            </a:extLst>
          </p:cNvPr>
          <p:cNvSpPr/>
          <p:nvPr userDrawn="1"/>
        </p:nvSpPr>
        <p:spPr>
          <a:xfrm>
            <a:off x="898741" y="2948941"/>
            <a:ext cx="960120" cy="960118"/>
          </a:xfrm>
          <a:custGeom>
            <a:avLst/>
            <a:gdLst>
              <a:gd name="connsiteX0" fmla="*/ 531887 w 960120"/>
              <a:gd name="connsiteY0" fmla="*/ 40650 h 960118"/>
              <a:gd name="connsiteX1" fmla="*/ 563658 w 960120"/>
              <a:gd name="connsiteY1" fmla="*/ 167604 h 960118"/>
              <a:gd name="connsiteX2" fmla="*/ 654821 w 960120"/>
              <a:gd name="connsiteY2" fmla="*/ 73446 h 960118"/>
              <a:gd name="connsiteX3" fmla="*/ 744846 w 960120"/>
              <a:gd name="connsiteY3" fmla="*/ 125448 h 960118"/>
              <a:gd name="connsiteX4" fmla="*/ 708889 w 960120"/>
              <a:gd name="connsiteY4" fmla="*/ 251263 h 960118"/>
              <a:gd name="connsiteX5" fmla="*/ 834671 w 960120"/>
              <a:gd name="connsiteY5" fmla="*/ 215293 h 960118"/>
              <a:gd name="connsiteX6" fmla="*/ 886661 w 960120"/>
              <a:gd name="connsiteY6" fmla="*/ 305341 h 960118"/>
              <a:gd name="connsiteX7" fmla="*/ 792651 w 960120"/>
              <a:gd name="connsiteY7" fmla="*/ 396324 h 960118"/>
              <a:gd name="connsiteX8" fmla="*/ 919569 w 960120"/>
              <a:gd name="connsiteY8" fmla="*/ 428104 h 960118"/>
              <a:gd name="connsiteX9" fmla="*/ 919569 w 960120"/>
              <a:gd name="connsiteY9" fmla="*/ 532108 h 960118"/>
              <a:gd name="connsiteX10" fmla="*/ 792651 w 960120"/>
              <a:gd name="connsiteY10" fmla="*/ 563887 h 960118"/>
              <a:gd name="connsiteX11" fmla="*/ 886461 w 960120"/>
              <a:gd name="connsiteY11" fmla="*/ 655072 h 960118"/>
              <a:gd name="connsiteX12" fmla="*/ 834470 w 960120"/>
              <a:gd name="connsiteY12" fmla="*/ 745122 h 960118"/>
              <a:gd name="connsiteX13" fmla="*/ 708682 w 960120"/>
              <a:gd name="connsiteY13" fmla="*/ 709152 h 960118"/>
              <a:gd name="connsiteX14" fmla="*/ 744645 w 960120"/>
              <a:gd name="connsiteY14" fmla="*/ 834966 h 960118"/>
              <a:gd name="connsiteX15" fmla="*/ 654620 w 960120"/>
              <a:gd name="connsiteY15" fmla="*/ 886969 h 960118"/>
              <a:gd name="connsiteX16" fmla="*/ 563658 w 960120"/>
              <a:gd name="connsiteY16" fmla="*/ 792934 h 960118"/>
              <a:gd name="connsiteX17" fmla="*/ 531887 w 960120"/>
              <a:gd name="connsiteY17" fmla="*/ 919563 h 960118"/>
              <a:gd name="connsiteX18" fmla="*/ 427908 w 960120"/>
              <a:gd name="connsiteY18" fmla="*/ 919563 h 960118"/>
              <a:gd name="connsiteX19" fmla="*/ 396136 w 960120"/>
              <a:gd name="connsiteY19" fmla="*/ 792607 h 960118"/>
              <a:gd name="connsiteX20" fmla="*/ 305174 w 960120"/>
              <a:gd name="connsiteY20" fmla="*/ 886768 h 960118"/>
              <a:gd name="connsiteX21" fmla="*/ 215149 w 960120"/>
              <a:gd name="connsiteY21" fmla="*/ 834765 h 960118"/>
              <a:gd name="connsiteX22" fmla="*/ 251110 w 960120"/>
              <a:gd name="connsiteY22" fmla="*/ 708951 h 960118"/>
              <a:gd name="connsiteX23" fmla="*/ 125326 w 960120"/>
              <a:gd name="connsiteY23" fmla="*/ 744921 h 960118"/>
              <a:gd name="connsiteX24" fmla="*/ 73337 w 960120"/>
              <a:gd name="connsiteY24" fmla="*/ 654871 h 960118"/>
              <a:gd name="connsiteX25" fmla="*/ 167350 w 960120"/>
              <a:gd name="connsiteY25" fmla="*/ 563887 h 960118"/>
              <a:gd name="connsiteX26" fmla="*/ 40548 w 960120"/>
              <a:gd name="connsiteY26" fmla="*/ 532108 h 960118"/>
              <a:gd name="connsiteX27" fmla="*/ 40548 w 960120"/>
              <a:gd name="connsiteY27" fmla="*/ 428104 h 960118"/>
              <a:gd name="connsiteX28" fmla="*/ 167471 w 960120"/>
              <a:gd name="connsiteY28" fmla="*/ 396324 h 960118"/>
              <a:gd name="connsiteX29" fmla="*/ 73337 w 960120"/>
              <a:gd name="connsiteY29" fmla="*/ 305341 h 960118"/>
              <a:gd name="connsiteX30" fmla="*/ 125326 w 960120"/>
              <a:gd name="connsiteY30" fmla="*/ 215293 h 960118"/>
              <a:gd name="connsiteX31" fmla="*/ 251110 w 960120"/>
              <a:gd name="connsiteY31" fmla="*/ 251263 h 960118"/>
              <a:gd name="connsiteX32" fmla="*/ 215149 w 960120"/>
              <a:gd name="connsiteY32" fmla="*/ 125448 h 960118"/>
              <a:gd name="connsiteX33" fmla="*/ 305174 w 960120"/>
              <a:gd name="connsiteY33" fmla="*/ 73446 h 960118"/>
              <a:gd name="connsiteX34" fmla="*/ 396136 w 960120"/>
              <a:gd name="connsiteY34" fmla="*/ 167481 h 960118"/>
              <a:gd name="connsiteX35" fmla="*/ 427908 w 960120"/>
              <a:gd name="connsiteY35" fmla="*/ 40650 h 960118"/>
              <a:gd name="connsiteX36" fmla="*/ 531887 w 960120"/>
              <a:gd name="connsiteY36" fmla="*/ 40650 h 960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960120" h="960118">
                <a:moveTo>
                  <a:pt x="531887" y="40650"/>
                </a:moveTo>
                <a:lnTo>
                  <a:pt x="563658" y="167604"/>
                </a:lnTo>
                <a:lnTo>
                  <a:pt x="654821" y="73446"/>
                </a:lnTo>
                <a:cubicBezTo>
                  <a:pt x="693589" y="33366"/>
                  <a:pt x="760183" y="71778"/>
                  <a:pt x="744846" y="125448"/>
                </a:cubicBezTo>
                <a:lnTo>
                  <a:pt x="708889" y="251263"/>
                </a:lnTo>
                <a:lnTo>
                  <a:pt x="834671" y="215293"/>
                </a:lnTo>
                <a:cubicBezTo>
                  <a:pt x="888331" y="199952"/>
                  <a:pt x="926729" y="266563"/>
                  <a:pt x="886661" y="305341"/>
                </a:cubicBezTo>
                <a:lnTo>
                  <a:pt x="792651" y="396324"/>
                </a:lnTo>
                <a:lnTo>
                  <a:pt x="919569" y="428104"/>
                </a:lnTo>
                <a:cubicBezTo>
                  <a:pt x="973637" y="441653"/>
                  <a:pt x="973637" y="518558"/>
                  <a:pt x="919569" y="532108"/>
                </a:cubicBezTo>
                <a:lnTo>
                  <a:pt x="792651" y="563887"/>
                </a:lnTo>
                <a:lnTo>
                  <a:pt x="886461" y="655072"/>
                </a:lnTo>
                <a:cubicBezTo>
                  <a:pt x="926528" y="693853"/>
                  <a:pt x="888124" y="760465"/>
                  <a:pt x="834470" y="745122"/>
                </a:cubicBezTo>
                <a:lnTo>
                  <a:pt x="708682" y="709152"/>
                </a:lnTo>
                <a:lnTo>
                  <a:pt x="744645" y="834966"/>
                </a:lnTo>
                <a:cubicBezTo>
                  <a:pt x="759982" y="888638"/>
                  <a:pt x="693389" y="927049"/>
                  <a:pt x="654620" y="886969"/>
                </a:cubicBezTo>
                <a:lnTo>
                  <a:pt x="563658" y="792934"/>
                </a:lnTo>
                <a:lnTo>
                  <a:pt x="531887" y="919563"/>
                </a:lnTo>
                <a:cubicBezTo>
                  <a:pt x="518341" y="973637"/>
                  <a:pt x="441454" y="973637"/>
                  <a:pt x="427908" y="919563"/>
                </a:cubicBezTo>
                <a:lnTo>
                  <a:pt x="396136" y="792607"/>
                </a:lnTo>
                <a:lnTo>
                  <a:pt x="305174" y="886768"/>
                </a:lnTo>
                <a:cubicBezTo>
                  <a:pt x="266406" y="926848"/>
                  <a:pt x="199812" y="888431"/>
                  <a:pt x="215149" y="834765"/>
                </a:cubicBezTo>
                <a:lnTo>
                  <a:pt x="251110" y="708951"/>
                </a:lnTo>
                <a:lnTo>
                  <a:pt x="125326" y="744921"/>
                </a:lnTo>
                <a:cubicBezTo>
                  <a:pt x="71669" y="760258"/>
                  <a:pt x="33266" y="693646"/>
                  <a:pt x="73337" y="654871"/>
                </a:cubicBezTo>
                <a:lnTo>
                  <a:pt x="167350" y="563887"/>
                </a:lnTo>
                <a:lnTo>
                  <a:pt x="40548" y="532108"/>
                </a:lnTo>
                <a:cubicBezTo>
                  <a:pt x="-13516" y="518558"/>
                  <a:pt x="-13516" y="441653"/>
                  <a:pt x="40548" y="428104"/>
                </a:cubicBezTo>
                <a:lnTo>
                  <a:pt x="167471" y="396324"/>
                </a:lnTo>
                <a:lnTo>
                  <a:pt x="73337" y="305341"/>
                </a:lnTo>
                <a:cubicBezTo>
                  <a:pt x="33266" y="266563"/>
                  <a:pt x="71669" y="199952"/>
                  <a:pt x="125326" y="215293"/>
                </a:cubicBezTo>
                <a:lnTo>
                  <a:pt x="251110" y="251263"/>
                </a:lnTo>
                <a:lnTo>
                  <a:pt x="215149" y="125448"/>
                </a:lnTo>
                <a:cubicBezTo>
                  <a:pt x="199812" y="71778"/>
                  <a:pt x="266406" y="33366"/>
                  <a:pt x="305174" y="73446"/>
                </a:cubicBezTo>
                <a:lnTo>
                  <a:pt x="396136" y="167481"/>
                </a:lnTo>
                <a:lnTo>
                  <a:pt x="427908" y="40650"/>
                </a:lnTo>
                <a:cubicBezTo>
                  <a:pt x="441454" y="-13550"/>
                  <a:pt x="518341" y="-13550"/>
                  <a:pt x="531887" y="40650"/>
                </a:cubicBezTo>
                <a:close/>
              </a:path>
            </a:pathLst>
          </a:custGeom>
          <a:solidFill>
            <a:schemeClr val="accent5"/>
          </a:solidFill>
          <a:ln w="62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200400" y="630936"/>
            <a:ext cx="8412480" cy="5605272"/>
          </a:xfrm>
        </p:spPr>
        <p:txBody>
          <a:bodyPr anchor="ctr">
            <a:noAutofit/>
          </a:bodyPr>
          <a:lstStyle>
            <a:lvl1pPr marL="0" indent="0">
              <a:lnSpc>
                <a:spcPct val="80000"/>
              </a:lnSpc>
              <a:buNone/>
              <a:defRPr sz="5400" b="1" cap="all" baseline="0">
                <a:solidFill>
                  <a:schemeClr val="accent2"/>
                </a:solidFill>
                <a:latin typeface="+mj-lt"/>
              </a:defRPr>
            </a:lvl1pPr>
            <a:lvl2pPr marL="228600" indent="0">
              <a:lnSpc>
                <a:spcPct val="80000"/>
              </a:lnSpc>
              <a:buNone/>
              <a:defRPr sz="4800" b="1" cap="all" baseline="0">
                <a:solidFill>
                  <a:schemeClr val="accent2"/>
                </a:solidFill>
                <a:latin typeface="+mj-lt"/>
              </a:defRPr>
            </a:lvl2pPr>
            <a:lvl3pPr marL="457200" indent="0">
              <a:lnSpc>
                <a:spcPct val="80000"/>
              </a:lnSpc>
              <a:buNone/>
              <a:defRPr sz="4400" b="1" cap="all" baseline="0">
                <a:solidFill>
                  <a:schemeClr val="accent2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63051646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raphic 15">
            <a:extLst>
              <a:ext uri="{FF2B5EF4-FFF2-40B4-BE49-F238E27FC236}">
                <a16:creationId xmlns:a16="http://schemas.microsoft.com/office/drawing/2014/main" id="{5173967F-600B-46DD-8ECE-BC2E9D1216A9}"/>
              </a:ext>
            </a:extLst>
          </p:cNvPr>
          <p:cNvSpPr/>
          <p:nvPr userDrawn="1"/>
        </p:nvSpPr>
        <p:spPr>
          <a:xfrm>
            <a:off x="10424160" y="804672"/>
            <a:ext cx="960120" cy="960118"/>
          </a:xfrm>
          <a:custGeom>
            <a:avLst/>
            <a:gdLst>
              <a:gd name="connsiteX0" fmla="*/ 531887 w 960120"/>
              <a:gd name="connsiteY0" fmla="*/ 40650 h 960118"/>
              <a:gd name="connsiteX1" fmla="*/ 563658 w 960120"/>
              <a:gd name="connsiteY1" fmla="*/ 167604 h 960118"/>
              <a:gd name="connsiteX2" fmla="*/ 654821 w 960120"/>
              <a:gd name="connsiteY2" fmla="*/ 73446 h 960118"/>
              <a:gd name="connsiteX3" fmla="*/ 744846 w 960120"/>
              <a:gd name="connsiteY3" fmla="*/ 125448 h 960118"/>
              <a:gd name="connsiteX4" fmla="*/ 708889 w 960120"/>
              <a:gd name="connsiteY4" fmla="*/ 251263 h 960118"/>
              <a:gd name="connsiteX5" fmla="*/ 834671 w 960120"/>
              <a:gd name="connsiteY5" fmla="*/ 215293 h 960118"/>
              <a:gd name="connsiteX6" fmla="*/ 886661 w 960120"/>
              <a:gd name="connsiteY6" fmla="*/ 305341 h 960118"/>
              <a:gd name="connsiteX7" fmla="*/ 792651 w 960120"/>
              <a:gd name="connsiteY7" fmla="*/ 396324 h 960118"/>
              <a:gd name="connsiteX8" fmla="*/ 919569 w 960120"/>
              <a:gd name="connsiteY8" fmla="*/ 428104 h 960118"/>
              <a:gd name="connsiteX9" fmla="*/ 919569 w 960120"/>
              <a:gd name="connsiteY9" fmla="*/ 532108 h 960118"/>
              <a:gd name="connsiteX10" fmla="*/ 792651 w 960120"/>
              <a:gd name="connsiteY10" fmla="*/ 563887 h 960118"/>
              <a:gd name="connsiteX11" fmla="*/ 886461 w 960120"/>
              <a:gd name="connsiteY11" fmla="*/ 655072 h 960118"/>
              <a:gd name="connsiteX12" fmla="*/ 834470 w 960120"/>
              <a:gd name="connsiteY12" fmla="*/ 745122 h 960118"/>
              <a:gd name="connsiteX13" fmla="*/ 708682 w 960120"/>
              <a:gd name="connsiteY13" fmla="*/ 709152 h 960118"/>
              <a:gd name="connsiteX14" fmla="*/ 744645 w 960120"/>
              <a:gd name="connsiteY14" fmla="*/ 834966 h 960118"/>
              <a:gd name="connsiteX15" fmla="*/ 654620 w 960120"/>
              <a:gd name="connsiteY15" fmla="*/ 886969 h 960118"/>
              <a:gd name="connsiteX16" fmla="*/ 563658 w 960120"/>
              <a:gd name="connsiteY16" fmla="*/ 792934 h 960118"/>
              <a:gd name="connsiteX17" fmla="*/ 531887 w 960120"/>
              <a:gd name="connsiteY17" fmla="*/ 919563 h 960118"/>
              <a:gd name="connsiteX18" fmla="*/ 427908 w 960120"/>
              <a:gd name="connsiteY18" fmla="*/ 919563 h 960118"/>
              <a:gd name="connsiteX19" fmla="*/ 396136 w 960120"/>
              <a:gd name="connsiteY19" fmla="*/ 792607 h 960118"/>
              <a:gd name="connsiteX20" fmla="*/ 305174 w 960120"/>
              <a:gd name="connsiteY20" fmla="*/ 886768 h 960118"/>
              <a:gd name="connsiteX21" fmla="*/ 215149 w 960120"/>
              <a:gd name="connsiteY21" fmla="*/ 834765 h 960118"/>
              <a:gd name="connsiteX22" fmla="*/ 251110 w 960120"/>
              <a:gd name="connsiteY22" fmla="*/ 708951 h 960118"/>
              <a:gd name="connsiteX23" fmla="*/ 125326 w 960120"/>
              <a:gd name="connsiteY23" fmla="*/ 744921 h 960118"/>
              <a:gd name="connsiteX24" fmla="*/ 73337 w 960120"/>
              <a:gd name="connsiteY24" fmla="*/ 654871 h 960118"/>
              <a:gd name="connsiteX25" fmla="*/ 167350 w 960120"/>
              <a:gd name="connsiteY25" fmla="*/ 563887 h 960118"/>
              <a:gd name="connsiteX26" fmla="*/ 40548 w 960120"/>
              <a:gd name="connsiteY26" fmla="*/ 532108 h 960118"/>
              <a:gd name="connsiteX27" fmla="*/ 40548 w 960120"/>
              <a:gd name="connsiteY27" fmla="*/ 428104 h 960118"/>
              <a:gd name="connsiteX28" fmla="*/ 167471 w 960120"/>
              <a:gd name="connsiteY28" fmla="*/ 396324 h 960118"/>
              <a:gd name="connsiteX29" fmla="*/ 73337 w 960120"/>
              <a:gd name="connsiteY29" fmla="*/ 305341 h 960118"/>
              <a:gd name="connsiteX30" fmla="*/ 125326 w 960120"/>
              <a:gd name="connsiteY30" fmla="*/ 215293 h 960118"/>
              <a:gd name="connsiteX31" fmla="*/ 251110 w 960120"/>
              <a:gd name="connsiteY31" fmla="*/ 251263 h 960118"/>
              <a:gd name="connsiteX32" fmla="*/ 215149 w 960120"/>
              <a:gd name="connsiteY32" fmla="*/ 125448 h 960118"/>
              <a:gd name="connsiteX33" fmla="*/ 305174 w 960120"/>
              <a:gd name="connsiteY33" fmla="*/ 73446 h 960118"/>
              <a:gd name="connsiteX34" fmla="*/ 396136 w 960120"/>
              <a:gd name="connsiteY34" fmla="*/ 167481 h 960118"/>
              <a:gd name="connsiteX35" fmla="*/ 427908 w 960120"/>
              <a:gd name="connsiteY35" fmla="*/ 40650 h 960118"/>
              <a:gd name="connsiteX36" fmla="*/ 531887 w 960120"/>
              <a:gd name="connsiteY36" fmla="*/ 40650 h 960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960120" h="960118">
                <a:moveTo>
                  <a:pt x="531887" y="40650"/>
                </a:moveTo>
                <a:lnTo>
                  <a:pt x="563658" y="167604"/>
                </a:lnTo>
                <a:lnTo>
                  <a:pt x="654821" y="73446"/>
                </a:lnTo>
                <a:cubicBezTo>
                  <a:pt x="693589" y="33366"/>
                  <a:pt x="760183" y="71778"/>
                  <a:pt x="744846" y="125448"/>
                </a:cubicBezTo>
                <a:lnTo>
                  <a:pt x="708889" y="251263"/>
                </a:lnTo>
                <a:lnTo>
                  <a:pt x="834671" y="215293"/>
                </a:lnTo>
                <a:cubicBezTo>
                  <a:pt x="888331" y="199952"/>
                  <a:pt x="926729" y="266563"/>
                  <a:pt x="886661" y="305341"/>
                </a:cubicBezTo>
                <a:lnTo>
                  <a:pt x="792651" y="396324"/>
                </a:lnTo>
                <a:lnTo>
                  <a:pt x="919569" y="428104"/>
                </a:lnTo>
                <a:cubicBezTo>
                  <a:pt x="973637" y="441653"/>
                  <a:pt x="973637" y="518558"/>
                  <a:pt x="919569" y="532108"/>
                </a:cubicBezTo>
                <a:lnTo>
                  <a:pt x="792651" y="563887"/>
                </a:lnTo>
                <a:lnTo>
                  <a:pt x="886461" y="655072"/>
                </a:lnTo>
                <a:cubicBezTo>
                  <a:pt x="926528" y="693853"/>
                  <a:pt x="888124" y="760465"/>
                  <a:pt x="834470" y="745122"/>
                </a:cubicBezTo>
                <a:lnTo>
                  <a:pt x="708682" y="709152"/>
                </a:lnTo>
                <a:lnTo>
                  <a:pt x="744645" y="834966"/>
                </a:lnTo>
                <a:cubicBezTo>
                  <a:pt x="759982" y="888638"/>
                  <a:pt x="693389" y="927049"/>
                  <a:pt x="654620" y="886969"/>
                </a:cubicBezTo>
                <a:lnTo>
                  <a:pt x="563658" y="792934"/>
                </a:lnTo>
                <a:lnTo>
                  <a:pt x="531887" y="919563"/>
                </a:lnTo>
                <a:cubicBezTo>
                  <a:pt x="518341" y="973637"/>
                  <a:pt x="441454" y="973637"/>
                  <a:pt x="427908" y="919563"/>
                </a:cubicBezTo>
                <a:lnTo>
                  <a:pt x="396136" y="792607"/>
                </a:lnTo>
                <a:lnTo>
                  <a:pt x="305174" y="886768"/>
                </a:lnTo>
                <a:cubicBezTo>
                  <a:pt x="266406" y="926848"/>
                  <a:pt x="199812" y="888431"/>
                  <a:pt x="215149" y="834765"/>
                </a:cubicBezTo>
                <a:lnTo>
                  <a:pt x="251110" y="708951"/>
                </a:lnTo>
                <a:lnTo>
                  <a:pt x="125326" y="744921"/>
                </a:lnTo>
                <a:cubicBezTo>
                  <a:pt x="71669" y="760258"/>
                  <a:pt x="33266" y="693646"/>
                  <a:pt x="73337" y="654871"/>
                </a:cubicBezTo>
                <a:lnTo>
                  <a:pt x="167350" y="563887"/>
                </a:lnTo>
                <a:lnTo>
                  <a:pt x="40548" y="532108"/>
                </a:lnTo>
                <a:cubicBezTo>
                  <a:pt x="-13516" y="518558"/>
                  <a:pt x="-13516" y="441653"/>
                  <a:pt x="40548" y="428104"/>
                </a:cubicBezTo>
                <a:lnTo>
                  <a:pt x="167471" y="396324"/>
                </a:lnTo>
                <a:lnTo>
                  <a:pt x="73337" y="305341"/>
                </a:lnTo>
                <a:cubicBezTo>
                  <a:pt x="33266" y="266563"/>
                  <a:pt x="71669" y="199952"/>
                  <a:pt x="125326" y="215293"/>
                </a:cubicBezTo>
                <a:lnTo>
                  <a:pt x="251110" y="251263"/>
                </a:lnTo>
                <a:lnTo>
                  <a:pt x="215149" y="125448"/>
                </a:lnTo>
                <a:cubicBezTo>
                  <a:pt x="199812" y="71778"/>
                  <a:pt x="266406" y="33366"/>
                  <a:pt x="305174" y="73446"/>
                </a:cubicBezTo>
                <a:lnTo>
                  <a:pt x="396136" y="167481"/>
                </a:lnTo>
                <a:lnTo>
                  <a:pt x="427908" y="40650"/>
                </a:lnTo>
                <a:cubicBezTo>
                  <a:pt x="441454" y="-13550"/>
                  <a:pt x="518341" y="-13550"/>
                  <a:pt x="531887" y="40650"/>
                </a:cubicBezTo>
                <a:close/>
              </a:path>
            </a:pathLst>
          </a:custGeom>
          <a:solidFill>
            <a:schemeClr val="accent5"/>
          </a:solidFill>
          <a:ln w="62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05840" y="1929384"/>
            <a:ext cx="8266176" cy="4142232"/>
          </a:xfrm>
        </p:spPr>
        <p:txBody>
          <a:bodyPr anchor="b">
            <a:noAutofit/>
          </a:bodyPr>
          <a:lstStyle>
            <a:lvl1pPr marL="0" indent="0">
              <a:lnSpc>
                <a:spcPct val="80000"/>
              </a:lnSpc>
              <a:buNone/>
              <a:defRPr sz="5000" b="1" cap="all" baseline="0">
                <a:latin typeface="+mj-lt"/>
              </a:defRPr>
            </a:lvl1pPr>
            <a:lvl2pPr marL="228600" indent="0">
              <a:lnSpc>
                <a:spcPct val="80000"/>
              </a:lnSpc>
              <a:buNone/>
              <a:defRPr sz="4400" b="1" cap="all" baseline="0">
                <a:latin typeface="+mj-lt"/>
              </a:defRPr>
            </a:lvl2pPr>
            <a:lvl3pPr marL="457200" indent="0">
              <a:lnSpc>
                <a:spcPct val="80000"/>
              </a:lnSpc>
              <a:buNone/>
              <a:defRPr sz="4000" b="1" cap="all" baseline="0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07304778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raphic 15">
            <a:extLst>
              <a:ext uri="{FF2B5EF4-FFF2-40B4-BE49-F238E27FC236}">
                <a16:creationId xmlns:a16="http://schemas.microsoft.com/office/drawing/2014/main" id="{242D7982-072B-9FE0-4910-65F15FB512E4}"/>
              </a:ext>
            </a:extLst>
          </p:cNvPr>
          <p:cNvSpPr/>
          <p:nvPr userDrawn="1"/>
        </p:nvSpPr>
        <p:spPr>
          <a:xfrm>
            <a:off x="898741" y="882337"/>
            <a:ext cx="960120" cy="960118"/>
          </a:xfrm>
          <a:custGeom>
            <a:avLst/>
            <a:gdLst>
              <a:gd name="connsiteX0" fmla="*/ 531887 w 960120"/>
              <a:gd name="connsiteY0" fmla="*/ 40650 h 960118"/>
              <a:gd name="connsiteX1" fmla="*/ 563658 w 960120"/>
              <a:gd name="connsiteY1" fmla="*/ 167604 h 960118"/>
              <a:gd name="connsiteX2" fmla="*/ 654821 w 960120"/>
              <a:gd name="connsiteY2" fmla="*/ 73446 h 960118"/>
              <a:gd name="connsiteX3" fmla="*/ 744846 w 960120"/>
              <a:gd name="connsiteY3" fmla="*/ 125448 h 960118"/>
              <a:gd name="connsiteX4" fmla="*/ 708889 w 960120"/>
              <a:gd name="connsiteY4" fmla="*/ 251263 h 960118"/>
              <a:gd name="connsiteX5" fmla="*/ 834671 w 960120"/>
              <a:gd name="connsiteY5" fmla="*/ 215293 h 960118"/>
              <a:gd name="connsiteX6" fmla="*/ 886661 w 960120"/>
              <a:gd name="connsiteY6" fmla="*/ 305341 h 960118"/>
              <a:gd name="connsiteX7" fmla="*/ 792651 w 960120"/>
              <a:gd name="connsiteY7" fmla="*/ 396324 h 960118"/>
              <a:gd name="connsiteX8" fmla="*/ 919569 w 960120"/>
              <a:gd name="connsiteY8" fmla="*/ 428104 h 960118"/>
              <a:gd name="connsiteX9" fmla="*/ 919569 w 960120"/>
              <a:gd name="connsiteY9" fmla="*/ 532108 h 960118"/>
              <a:gd name="connsiteX10" fmla="*/ 792651 w 960120"/>
              <a:gd name="connsiteY10" fmla="*/ 563887 h 960118"/>
              <a:gd name="connsiteX11" fmla="*/ 886461 w 960120"/>
              <a:gd name="connsiteY11" fmla="*/ 655072 h 960118"/>
              <a:gd name="connsiteX12" fmla="*/ 834470 w 960120"/>
              <a:gd name="connsiteY12" fmla="*/ 745122 h 960118"/>
              <a:gd name="connsiteX13" fmla="*/ 708682 w 960120"/>
              <a:gd name="connsiteY13" fmla="*/ 709152 h 960118"/>
              <a:gd name="connsiteX14" fmla="*/ 744645 w 960120"/>
              <a:gd name="connsiteY14" fmla="*/ 834966 h 960118"/>
              <a:gd name="connsiteX15" fmla="*/ 654620 w 960120"/>
              <a:gd name="connsiteY15" fmla="*/ 886969 h 960118"/>
              <a:gd name="connsiteX16" fmla="*/ 563658 w 960120"/>
              <a:gd name="connsiteY16" fmla="*/ 792934 h 960118"/>
              <a:gd name="connsiteX17" fmla="*/ 531887 w 960120"/>
              <a:gd name="connsiteY17" fmla="*/ 919563 h 960118"/>
              <a:gd name="connsiteX18" fmla="*/ 427908 w 960120"/>
              <a:gd name="connsiteY18" fmla="*/ 919563 h 960118"/>
              <a:gd name="connsiteX19" fmla="*/ 396136 w 960120"/>
              <a:gd name="connsiteY19" fmla="*/ 792607 h 960118"/>
              <a:gd name="connsiteX20" fmla="*/ 305174 w 960120"/>
              <a:gd name="connsiteY20" fmla="*/ 886768 h 960118"/>
              <a:gd name="connsiteX21" fmla="*/ 215149 w 960120"/>
              <a:gd name="connsiteY21" fmla="*/ 834765 h 960118"/>
              <a:gd name="connsiteX22" fmla="*/ 251110 w 960120"/>
              <a:gd name="connsiteY22" fmla="*/ 708951 h 960118"/>
              <a:gd name="connsiteX23" fmla="*/ 125326 w 960120"/>
              <a:gd name="connsiteY23" fmla="*/ 744921 h 960118"/>
              <a:gd name="connsiteX24" fmla="*/ 73337 w 960120"/>
              <a:gd name="connsiteY24" fmla="*/ 654871 h 960118"/>
              <a:gd name="connsiteX25" fmla="*/ 167350 w 960120"/>
              <a:gd name="connsiteY25" fmla="*/ 563887 h 960118"/>
              <a:gd name="connsiteX26" fmla="*/ 40548 w 960120"/>
              <a:gd name="connsiteY26" fmla="*/ 532108 h 960118"/>
              <a:gd name="connsiteX27" fmla="*/ 40548 w 960120"/>
              <a:gd name="connsiteY27" fmla="*/ 428104 h 960118"/>
              <a:gd name="connsiteX28" fmla="*/ 167471 w 960120"/>
              <a:gd name="connsiteY28" fmla="*/ 396324 h 960118"/>
              <a:gd name="connsiteX29" fmla="*/ 73337 w 960120"/>
              <a:gd name="connsiteY29" fmla="*/ 305341 h 960118"/>
              <a:gd name="connsiteX30" fmla="*/ 125326 w 960120"/>
              <a:gd name="connsiteY30" fmla="*/ 215293 h 960118"/>
              <a:gd name="connsiteX31" fmla="*/ 251110 w 960120"/>
              <a:gd name="connsiteY31" fmla="*/ 251263 h 960118"/>
              <a:gd name="connsiteX32" fmla="*/ 215149 w 960120"/>
              <a:gd name="connsiteY32" fmla="*/ 125448 h 960118"/>
              <a:gd name="connsiteX33" fmla="*/ 305174 w 960120"/>
              <a:gd name="connsiteY33" fmla="*/ 73446 h 960118"/>
              <a:gd name="connsiteX34" fmla="*/ 396136 w 960120"/>
              <a:gd name="connsiteY34" fmla="*/ 167481 h 960118"/>
              <a:gd name="connsiteX35" fmla="*/ 427908 w 960120"/>
              <a:gd name="connsiteY35" fmla="*/ 40650 h 960118"/>
              <a:gd name="connsiteX36" fmla="*/ 531887 w 960120"/>
              <a:gd name="connsiteY36" fmla="*/ 40650 h 960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960120" h="960118">
                <a:moveTo>
                  <a:pt x="531887" y="40650"/>
                </a:moveTo>
                <a:lnTo>
                  <a:pt x="563658" y="167604"/>
                </a:lnTo>
                <a:lnTo>
                  <a:pt x="654821" y="73446"/>
                </a:lnTo>
                <a:cubicBezTo>
                  <a:pt x="693589" y="33366"/>
                  <a:pt x="760183" y="71778"/>
                  <a:pt x="744846" y="125448"/>
                </a:cubicBezTo>
                <a:lnTo>
                  <a:pt x="708889" y="251263"/>
                </a:lnTo>
                <a:lnTo>
                  <a:pt x="834671" y="215293"/>
                </a:lnTo>
                <a:cubicBezTo>
                  <a:pt x="888331" y="199952"/>
                  <a:pt x="926729" y="266563"/>
                  <a:pt x="886661" y="305341"/>
                </a:cubicBezTo>
                <a:lnTo>
                  <a:pt x="792651" y="396324"/>
                </a:lnTo>
                <a:lnTo>
                  <a:pt x="919569" y="428104"/>
                </a:lnTo>
                <a:cubicBezTo>
                  <a:pt x="973637" y="441653"/>
                  <a:pt x="973637" y="518558"/>
                  <a:pt x="919569" y="532108"/>
                </a:cubicBezTo>
                <a:lnTo>
                  <a:pt x="792651" y="563887"/>
                </a:lnTo>
                <a:lnTo>
                  <a:pt x="886461" y="655072"/>
                </a:lnTo>
                <a:cubicBezTo>
                  <a:pt x="926528" y="693853"/>
                  <a:pt x="888124" y="760465"/>
                  <a:pt x="834470" y="745122"/>
                </a:cubicBezTo>
                <a:lnTo>
                  <a:pt x="708682" y="709152"/>
                </a:lnTo>
                <a:lnTo>
                  <a:pt x="744645" y="834966"/>
                </a:lnTo>
                <a:cubicBezTo>
                  <a:pt x="759982" y="888638"/>
                  <a:pt x="693389" y="927049"/>
                  <a:pt x="654620" y="886969"/>
                </a:cubicBezTo>
                <a:lnTo>
                  <a:pt x="563658" y="792934"/>
                </a:lnTo>
                <a:lnTo>
                  <a:pt x="531887" y="919563"/>
                </a:lnTo>
                <a:cubicBezTo>
                  <a:pt x="518341" y="973637"/>
                  <a:pt x="441454" y="973637"/>
                  <a:pt x="427908" y="919563"/>
                </a:cubicBezTo>
                <a:lnTo>
                  <a:pt x="396136" y="792607"/>
                </a:lnTo>
                <a:lnTo>
                  <a:pt x="305174" y="886768"/>
                </a:lnTo>
                <a:cubicBezTo>
                  <a:pt x="266406" y="926848"/>
                  <a:pt x="199812" y="888431"/>
                  <a:pt x="215149" y="834765"/>
                </a:cubicBezTo>
                <a:lnTo>
                  <a:pt x="251110" y="708951"/>
                </a:lnTo>
                <a:lnTo>
                  <a:pt x="125326" y="744921"/>
                </a:lnTo>
                <a:cubicBezTo>
                  <a:pt x="71669" y="760258"/>
                  <a:pt x="33266" y="693646"/>
                  <a:pt x="73337" y="654871"/>
                </a:cubicBezTo>
                <a:lnTo>
                  <a:pt x="167350" y="563887"/>
                </a:lnTo>
                <a:lnTo>
                  <a:pt x="40548" y="532108"/>
                </a:lnTo>
                <a:cubicBezTo>
                  <a:pt x="-13516" y="518558"/>
                  <a:pt x="-13516" y="441653"/>
                  <a:pt x="40548" y="428104"/>
                </a:cubicBezTo>
                <a:lnTo>
                  <a:pt x="167471" y="396324"/>
                </a:lnTo>
                <a:lnTo>
                  <a:pt x="73337" y="305341"/>
                </a:lnTo>
                <a:cubicBezTo>
                  <a:pt x="33266" y="266563"/>
                  <a:pt x="71669" y="199952"/>
                  <a:pt x="125326" y="215293"/>
                </a:cubicBezTo>
                <a:lnTo>
                  <a:pt x="251110" y="251263"/>
                </a:lnTo>
                <a:lnTo>
                  <a:pt x="215149" y="125448"/>
                </a:lnTo>
                <a:cubicBezTo>
                  <a:pt x="199812" y="71778"/>
                  <a:pt x="266406" y="33366"/>
                  <a:pt x="305174" y="73446"/>
                </a:cubicBezTo>
                <a:lnTo>
                  <a:pt x="396136" y="167481"/>
                </a:lnTo>
                <a:lnTo>
                  <a:pt x="427908" y="40650"/>
                </a:lnTo>
                <a:cubicBezTo>
                  <a:pt x="441454" y="-13550"/>
                  <a:pt x="518341" y="-13550"/>
                  <a:pt x="531887" y="40650"/>
                </a:cubicBezTo>
                <a:close/>
              </a:path>
            </a:pathLst>
          </a:custGeom>
          <a:solidFill>
            <a:schemeClr val="accent5"/>
          </a:solidFill>
          <a:ln w="62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743200" y="822960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80000"/>
              </a:lnSpc>
              <a:buNone/>
              <a:defRPr sz="5000" b="1" cap="all" baseline="0">
                <a:latin typeface="+mj-lt"/>
              </a:defRPr>
            </a:lvl1pPr>
            <a:lvl2pPr marL="228600" indent="0">
              <a:lnSpc>
                <a:spcPct val="80000"/>
              </a:lnSpc>
              <a:buNone/>
              <a:defRPr sz="4400" b="1" cap="all" baseline="0">
                <a:latin typeface="+mj-lt"/>
              </a:defRPr>
            </a:lvl2pPr>
            <a:lvl3pPr marL="457200" indent="0">
              <a:lnSpc>
                <a:spcPct val="80000"/>
              </a:lnSpc>
              <a:buNone/>
              <a:defRPr sz="4000" b="1" cap="all" baseline="0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63031975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raphic 15">
            <a:extLst>
              <a:ext uri="{FF2B5EF4-FFF2-40B4-BE49-F238E27FC236}">
                <a16:creationId xmlns:a16="http://schemas.microsoft.com/office/drawing/2014/main" id="{1C712D1A-0169-4C4A-48F0-A516F481AEC2}"/>
              </a:ext>
            </a:extLst>
          </p:cNvPr>
          <p:cNvSpPr/>
          <p:nvPr userDrawn="1"/>
        </p:nvSpPr>
        <p:spPr>
          <a:xfrm>
            <a:off x="10446967" y="2948941"/>
            <a:ext cx="960120" cy="960118"/>
          </a:xfrm>
          <a:custGeom>
            <a:avLst/>
            <a:gdLst>
              <a:gd name="connsiteX0" fmla="*/ 531887 w 960120"/>
              <a:gd name="connsiteY0" fmla="*/ 40650 h 960118"/>
              <a:gd name="connsiteX1" fmla="*/ 563658 w 960120"/>
              <a:gd name="connsiteY1" fmla="*/ 167604 h 960118"/>
              <a:gd name="connsiteX2" fmla="*/ 654821 w 960120"/>
              <a:gd name="connsiteY2" fmla="*/ 73446 h 960118"/>
              <a:gd name="connsiteX3" fmla="*/ 744846 w 960120"/>
              <a:gd name="connsiteY3" fmla="*/ 125448 h 960118"/>
              <a:gd name="connsiteX4" fmla="*/ 708889 w 960120"/>
              <a:gd name="connsiteY4" fmla="*/ 251263 h 960118"/>
              <a:gd name="connsiteX5" fmla="*/ 834671 w 960120"/>
              <a:gd name="connsiteY5" fmla="*/ 215293 h 960118"/>
              <a:gd name="connsiteX6" fmla="*/ 886661 w 960120"/>
              <a:gd name="connsiteY6" fmla="*/ 305341 h 960118"/>
              <a:gd name="connsiteX7" fmla="*/ 792651 w 960120"/>
              <a:gd name="connsiteY7" fmla="*/ 396324 h 960118"/>
              <a:gd name="connsiteX8" fmla="*/ 919569 w 960120"/>
              <a:gd name="connsiteY8" fmla="*/ 428104 h 960118"/>
              <a:gd name="connsiteX9" fmla="*/ 919569 w 960120"/>
              <a:gd name="connsiteY9" fmla="*/ 532108 h 960118"/>
              <a:gd name="connsiteX10" fmla="*/ 792651 w 960120"/>
              <a:gd name="connsiteY10" fmla="*/ 563887 h 960118"/>
              <a:gd name="connsiteX11" fmla="*/ 886461 w 960120"/>
              <a:gd name="connsiteY11" fmla="*/ 655072 h 960118"/>
              <a:gd name="connsiteX12" fmla="*/ 834470 w 960120"/>
              <a:gd name="connsiteY12" fmla="*/ 745122 h 960118"/>
              <a:gd name="connsiteX13" fmla="*/ 708682 w 960120"/>
              <a:gd name="connsiteY13" fmla="*/ 709152 h 960118"/>
              <a:gd name="connsiteX14" fmla="*/ 744645 w 960120"/>
              <a:gd name="connsiteY14" fmla="*/ 834966 h 960118"/>
              <a:gd name="connsiteX15" fmla="*/ 654620 w 960120"/>
              <a:gd name="connsiteY15" fmla="*/ 886969 h 960118"/>
              <a:gd name="connsiteX16" fmla="*/ 563658 w 960120"/>
              <a:gd name="connsiteY16" fmla="*/ 792934 h 960118"/>
              <a:gd name="connsiteX17" fmla="*/ 531887 w 960120"/>
              <a:gd name="connsiteY17" fmla="*/ 919563 h 960118"/>
              <a:gd name="connsiteX18" fmla="*/ 427908 w 960120"/>
              <a:gd name="connsiteY18" fmla="*/ 919563 h 960118"/>
              <a:gd name="connsiteX19" fmla="*/ 396136 w 960120"/>
              <a:gd name="connsiteY19" fmla="*/ 792607 h 960118"/>
              <a:gd name="connsiteX20" fmla="*/ 305174 w 960120"/>
              <a:gd name="connsiteY20" fmla="*/ 886768 h 960118"/>
              <a:gd name="connsiteX21" fmla="*/ 215149 w 960120"/>
              <a:gd name="connsiteY21" fmla="*/ 834765 h 960118"/>
              <a:gd name="connsiteX22" fmla="*/ 251110 w 960120"/>
              <a:gd name="connsiteY22" fmla="*/ 708951 h 960118"/>
              <a:gd name="connsiteX23" fmla="*/ 125326 w 960120"/>
              <a:gd name="connsiteY23" fmla="*/ 744921 h 960118"/>
              <a:gd name="connsiteX24" fmla="*/ 73337 w 960120"/>
              <a:gd name="connsiteY24" fmla="*/ 654871 h 960118"/>
              <a:gd name="connsiteX25" fmla="*/ 167350 w 960120"/>
              <a:gd name="connsiteY25" fmla="*/ 563887 h 960118"/>
              <a:gd name="connsiteX26" fmla="*/ 40548 w 960120"/>
              <a:gd name="connsiteY26" fmla="*/ 532108 h 960118"/>
              <a:gd name="connsiteX27" fmla="*/ 40548 w 960120"/>
              <a:gd name="connsiteY27" fmla="*/ 428104 h 960118"/>
              <a:gd name="connsiteX28" fmla="*/ 167471 w 960120"/>
              <a:gd name="connsiteY28" fmla="*/ 396324 h 960118"/>
              <a:gd name="connsiteX29" fmla="*/ 73337 w 960120"/>
              <a:gd name="connsiteY29" fmla="*/ 305341 h 960118"/>
              <a:gd name="connsiteX30" fmla="*/ 125326 w 960120"/>
              <a:gd name="connsiteY30" fmla="*/ 215293 h 960118"/>
              <a:gd name="connsiteX31" fmla="*/ 251110 w 960120"/>
              <a:gd name="connsiteY31" fmla="*/ 251263 h 960118"/>
              <a:gd name="connsiteX32" fmla="*/ 215149 w 960120"/>
              <a:gd name="connsiteY32" fmla="*/ 125448 h 960118"/>
              <a:gd name="connsiteX33" fmla="*/ 305174 w 960120"/>
              <a:gd name="connsiteY33" fmla="*/ 73446 h 960118"/>
              <a:gd name="connsiteX34" fmla="*/ 396136 w 960120"/>
              <a:gd name="connsiteY34" fmla="*/ 167481 h 960118"/>
              <a:gd name="connsiteX35" fmla="*/ 427908 w 960120"/>
              <a:gd name="connsiteY35" fmla="*/ 40650 h 960118"/>
              <a:gd name="connsiteX36" fmla="*/ 531887 w 960120"/>
              <a:gd name="connsiteY36" fmla="*/ 40650 h 960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960120" h="960118">
                <a:moveTo>
                  <a:pt x="531887" y="40650"/>
                </a:moveTo>
                <a:lnTo>
                  <a:pt x="563658" y="167604"/>
                </a:lnTo>
                <a:lnTo>
                  <a:pt x="654821" y="73446"/>
                </a:lnTo>
                <a:cubicBezTo>
                  <a:pt x="693589" y="33366"/>
                  <a:pt x="760183" y="71778"/>
                  <a:pt x="744846" y="125448"/>
                </a:cubicBezTo>
                <a:lnTo>
                  <a:pt x="708889" y="251263"/>
                </a:lnTo>
                <a:lnTo>
                  <a:pt x="834671" y="215293"/>
                </a:lnTo>
                <a:cubicBezTo>
                  <a:pt x="888331" y="199952"/>
                  <a:pt x="926729" y="266563"/>
                  <a:pt x="886661" y="305341"/>
                </a:cubicBezTo>
                <a:lnTo>
                  <a:pt x="792651" y="396324"/>
                </a:lnTo>
                <a:lnTo>
                  <a:pt x="919569" y="428104"/>
                </a:lnTo>
                <a:cubicBezTo>
                  <a:pt x="973637" y="441653"/>
                  <a:pt x="973637" y="518558"/>
                  <a:pt x="919569" y="532108"/>
                </a:cubicBezTo>
                <a:lnTo>
                  <a:pt x="792651" y="563887"/>
                </a:lnTo>
                <a:lnTo>
                  <a:pt x="886461" y="655072"/>
                </a:lnTo>
                <a:cubicBezTo>
                  <a:pt x="926528" y="693853"/>
                  <a:pt x="888124" y="760465"/>
                  <a:pt x="834470" y="745122"/>
                </a:cubicBezTo>
                <a:lnTo>
                  <a:pt x="708682" y="709152"/>
                </a:lnTo>
                <a:lnTo>
                  <a:pt x="744645" y="834966"/>
                </a:lnTo>
                <a:cubicBezTo>
                  <a:pt x="759982" y="888638"/>
                  <a:pt x="693389" y="927049"/>
                  <a:pt x="654620" y="886969"/>
                </a:cubicBezTo>
                <a:lnTo>
                  <a:pt x="563658" y="792934"/>
                </a:lnTo>
                <a:lnTo>
                  <a:pt x="531887" y="919563"/>
                </a:lnTo>
                <a:cubicBezTo>
                  <a:pt x="518341" y="973637"/>
                  <a:pt x="441454" y="973637"/>
                  <a:pt x="427908" y="919563"/>
                </a:cubicBezTo>
                <a:lnTo>
                  <a:pt x="396136" y="792607"/>
                </a:lnTo>
                <a:lnTo>
                  <a:pt x="305174" y="886768"/>
                </a:lnTo>
                <a:cubicBezTo>
                  <a:pt x="266406" y="926848"/>
                  <a:pt x="199812" y="888431"/>
                  <a:pt x="215149" y="834765"/>
                </a:cubicBezTo>
                <a:lnTo>
                  <a:pt x="251110" y="708951"/>
                </a:lnTo>
                <a:lnTo>
                  <a:pt x="125326" y="744921"/>
                </a:lnTo>
                <a:cubicBezTo>
                  <a:pt x="71669" y="760258"/>
                  <a:pt x="33266" y="693646"/>
                  <a:pt x="73337" y="654871"/>
                </a:cubicBezTo>
                <a:lnTo>
                  <a:pt x="167350" y="563887"/>
                </a:lnTo>
                <a:lnTo>
                  <a:pt x="40548" y="532108"/>
                </a:lnTo>
                <a:cubicBezTo>
                  <a:pt x="-13516" y="518558"/>
                  <a:pt x="-13516" y="441653"/>
                  <a:pt x="40548" y="428104"/>
                </a:cubicBezTo>
                <a:lnTo>
                  <a:pt x="167471" y="396324"/>
                </a:lnTo>
                <a:lnTo>
                  <a:pt x="73337" y="305341"/>
                </a:lnTo>
                <a:cubicBezTo>
                  <a:pt x="33266" y="266563"/>
                  <a:pt x="71669" y="199952"/>
                  <a:pt x="125326" y="215293"/>
                </a:cubicBezTo>
                <a:lnTo>
                  <a:pt x="251110" y="251263"/>
                </a:lnTo>
                <a:lnTo>
                  <a:pt x="215149" y="125448"/>
                </a:lnTo>
                <a:cubicBezTo>
                  <a:pt x="199812" y="71778"/>
                  <a:pt x="266406" y="33366"/>
                  <a:pt x="305174" y="73446"/>
                </a:cubicBezTo>
                <a:lnTo>
                  <a:pt x="396136" y="167481"/>
                </a:lnTo>
                <a:lnTo>
                  <a:pt x="427908" y="40650"/>
                </a:lnTo>
                <a:cubicBezTo>
                  <a:pt x="441454" y="-13550"/>
                  <a:pt x="518341" y="-13550"/>
                  <a:pt x="531887" y="40650"/>
                </a:cubicBezTo>
                <a:close/>
              </a:path>
            </a:pathLst>
          </a:custGeom>
          <a:solidFill>
            <a:schemeClr val="accent5"/>
          </a:solidFill>
          <a:ln w="62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2960" y="5555105"/>
            <a:ext cx="8970264" cy="466344"/>
          </a:xfrm>
        </p:spPr>
        <p:txBody>
          <a:bodyPr anchor="b" anchorCtr="0">
            <a:normAutofit/>
          </a:bodyPr>
          <a:lstStyle>
            <a:lvl1pPr>
              <a:lnSpc>
                <a:spcPct val="120000"/>
              </a:lnSpc>
              <a:defRPr sz="16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1600200"/>
            <a:ext cx="9198864" cy="3657600"/>
          </a:xfrm>
        </p:spPr>
        <p:txBody>
          <a:bodyPr anchor="ctr" anchorCtr="0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0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47714020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raphic 15">
            <a:extLst>
              <a:ext uri="{FF2B5EF4-FFF2-40B4-BE49-F238E27FC236}">
                <a16:creationId xmlns:a16="http://schemas.microsoft.com/office/drawing/2014/main" id="{D491DC0B-4002-93D2-4BD6-C344193FAAE2}"/>
              </a:ext>
            </a:extLst>
          </p:cNvPr>
          <p:cNvSpPr/>
          <p:nvPr userDrawn="1"/>
        </p:nvSpPr>
        <p:spPr>
          <a:xfrm>
            <a:off x="9586804" y="2948941"/>
            <a:ext cx="960120" cy="960118"/>
          </a:xfrm>
          <a:custGeom>
            <a:avLst/>
            <a:gdLst>
              <a:gd name="connsiteX0" fmla="*/ 531887 w 960120"/>
              <a:gd name="connsiteY0" fmla="*/ 40650 h 960118"/>
              <a:gd name="connsiteX1" fmla="*/ 563658 w 960120"/>
              <a:gd name="connsiteY1" fmla="*/ 167604 h 960118"/>
              <a:gd name="connsiteX2" fmla="*/ 654821 w 960120"/>
              <a:gd name="connsiteY2" fmla="*/ 73446 h 960118"/>
              <a:gd name="connsiteX3" fmla="*/ 744846 w 960120"/>
              <a:gd name="connsiteY3" fmla="*/ 125448 h 960118"/>
              <a:gd name="connsiteX4" fmla="*/ 708889 w 960120"/>
              <a:gd name="connsiteY4" fmla="*/ 251263 h 960118"/>
              <a:gd name="connsiteX5" fmla="*/ 834671 w 960120"/>
              <a:gd name="connsiteY5" fmla="*/ 215293 h 960118"/>
              <a:gd name="connsiteX6" fmla="*/ 886661 w 960120"/>
              <a:gd name="connsiteY6" fmla="*/ 305341 h 960118"/>
              <a:gd name="connsiteX7" fmla="*/ 792651 w 960120"/>
              <a:gd name="connsiteY7" fmla="*/ 396324 h 960118"/>
              <a:gd name="connsiteX8" fmla="*/ 919569 w 960120"/>
              <a:gd name="connsiteY8" fmla="*/ 428104 h 960118"/>
              <a:gd name="connsiteX9" fmla="*/ 919569 w 960120"/>
              <a:gd name="connsiteY9" fmla="*/ 532108 h 960118"/>
              <a:gd name="connsiteX10" fmla="*/ 792651 w 960120"/>
              <a:gd name="connsiteY10" fmla="*/ 563887 h 960118"/>
              <a:gd name="connsiteX11" fmla="*/ 886461 w 960120"/>
              <a:gd name="connsiteY11" fmla="*/ 655072 h 960118"/>
              <a:gd name="connsiteX12" fmla="*/ 834470 w 960120"/>
              <a:gd name="connsiteY12" fmla="*/ 745122 h 960118"/>
              <a:gd name="connsiteX13" fmla="*/ 708682 w 960120"/>
              <a:gd name="connsiteY13" fmla="*/ 709152 h 960118"/>
              <a:gd name="connsiteX14" fmla="*/ 744645 w 960120"/>
              <a:gd name="connsiteY14" fmla="*/ 834966 h 960118"/>
              <a:gd name="connsiteX15" fmla="*/ 654620 w 960120"/>
              <a:gd name="connsiteY15" fmla="*/ 886969 h 960118"/>
              <a:gd name="connsiteX16" fmla="*/ 563658 w 960120"/>
              <a:gd name="connsiteY16" fmla="*/ 792934 h 960118"/>
              <a:gd name="connsiteX17" fmla="*/ 531887 w 960120"/>
              <a:gd name="connsiteY17" fmla="*/ 919563 h 960118"/>
              <a:gd name="connsiteX18" fmla="*/ 427908 w 960120"/>
              <a:gd name="connsiteY18" fmla="*/ 919563 h 960118"/>
              <a:gd name="connsiteX19" fmla="*/ 396136 w 960120"/>
              <a:gd name="connsiteY19" fmla="*/ 792607 h 960118"/>
              <a:gd name="connsiteX20" fmla="*/ 305174 w 960120"/>
              <a:gd name="connsiteY20" fmla="*/ 886768 h 960118"/>
              <a:gd name="connsiteX21" fmla="*/ 215149 w 960120"/>
              <a:gd name="connsiteY21" fmla="*/ 834765 h 960118"/>
              <a:gd name="connsiteX22" fmla="*/ 251110 w 960120"/>
              <a:gd name="connsiteY22" fmla="*/ 708951 h 960118"/>
              <a:gd name="connsiteX23" fmla="*/ 125326 w 960120"/>
              <a:gd name="connsiteY23" fmla="*/ 744921 h 960118"/>
              <a:gd name="connsiteX24" fmla="*/ 73337 w 960120"/>
              <a:gd name="connsiteY24" fmla="*/ 654871 h 960118"/>
              <a:gd name="connsiteX25" fmla="*/ 167350 w 960120"/>
              <a:gd name="connsiteY25" fmla="*/ 563887 h 960118"/>
              <a:gd name="connsiteX26" fmla="*/ 40548 w 960120"/>
              <a:gd name="connsiteY26" fmla="*/ 532108 h 960118"/>
              <a:gd name="connsiteX27" fmla="*/ 40548 w 960120"/>
              <a:gd name="connsiteY27" fmla="*/ 428104 h 960118"/>
              <a:gd name="connsiteX28" fmla="*/ 167471 w 960120"/>
              <a:gd name="connsiteY28" fmla="*/ 396324 h 960118"/>
              <a:gd name="connsiteX29" fmla="*/ 73337 w 960120"/>
              <a:gd name="connsiteY29" fmla="*/ 305341 h 960118"/>
              <a:gd name="connsiteX30" fmla="*/ 125326 w 960120"/>
              <a:gd name="connsiteY30" fmla="*/ 215293 h 960118"/>
              <a:gd name="connsiteX31" fmla="*/ 251110 w 960120"/>
              <a:gd name="connsiteY31" fmla="*/ 251263 h 960118"/>
              <a:gd name="connsiteX32" fmla="*/ 215149 w 960120"/>
              <a:gd name="connsiteY32" fmla="*/ 125448 h 960118"/>
              <a:gd name="connsiteX33" fmla="*/ 305174 w 960120"/>
              <a:gd name="connsiteY33" fmla="*/ 73446 h 960118"/>
              <a:gd name="connsiteX34" fmla="*/ 396136 w 960120"/>
              <a:gd name="connsiteY34" fmla="*/ 167481 h 960118"/>
              <a:gd name="connsiteX35" fmla="*/ 427908 w 960120"/>
              <a:gd name="connsiteY35" fmla="*/ 40650 h 960118"/>
              <a:gd name="connsiteX36" fmla="*/ 531887 w 960120"/>
              <a:gd name="connsiteY36" fmla="*/ 40650 h 960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960120" h="960118">
                <a:moveTo>
                  <a:pt x="531887" y="40650"/>
                </a:moveTo>
                <a:lnTo>
                  <a:pt x="563658" y="167604"/>
                </a:lnTo>
                <a:lnTo>
                  <a:pt x="654821" y="73446"/>
                </a:lnTo>
                <a:cubicBezTo>
                  <a:pt x="693589" y="33366"/>
                  <a:pt x="760183" y="71778"/>
                  <a:pt x="744846" y="125448"/>
                </a:cubicBezTo>
                <a:lnTo>
                  <a:pt x="708889" y="251263"/>
                </a:lnTo>
                <a:lnTo>
                  <a:pt x="834671" y="215293"/>
                </a:lnTo>
                <a:cubicBezTo>
                  <a:pt x="888331" y="199952"/>
                  <a:pt x="926729" y="266563"/>
                  <a:pt x="886661" y="305341"/>
                </a:cubicBezTo>
                <a:lnTo>
                  <a:pt x="792651" y="396324"/>
                </a:lnTo>
                <a:lnTo>
                  <a:pt x="919569" y="428104"/>
                </a:lnTo>
                <a:cubicBezTo>
                  <a:pt x="973637" y="441653"/>
                  <a:pt x="973637" y="518558"/>
                  <a:pt x="919569" y="532108"/>
                </a:cubicBezTo>
                <a:lnTo>
                  <a:pt x="792651" y="563887"/>
                </a:lnTo>
                <a:lnTo>
                  <a:pt x="886461" y="655072"/>
                </a:lnTo>
                <a:cubicBezTo>
                  <a:pt x="926528" y="693853"/>
                  <a:pt x="888124" y="760465"/>
                  <a:pt x="834470" y="745122"/>
                </a:cubicBezTo>
                <a:lnTo>
                  <a:pt x="708682" y="709152"/>
                </a:lnTo>
                <a:lnTo>
                  <a:pt x="744645" y="834966"/>
                </a:lnTo>
                <a:cubicBezTo>
                  <a:pt x="759982" y="888638"/>
                  <a:pt x="693389" y="927049"/>
                  <a:pt x="654620" y="886969"/>
                </a:cubicBezTo>
                <a:lnTo>
                  <a:pt x="563658" y="792934"/>
                </a:lnTo>
                <a:lnTo>
                  <a:pt x="531887" y="919563"/>
                </a:lnTo>
                <a:cubicBezTo>
                  <a:pt x="518341" y="973637"/>
                  <a:pt x="441454" y="973637"/>
                  <a:pt x="427908" y="919563"/>
                </a:cubicBezTo>
                <a:lnTo>
                  <a:pt x="396136" y="792607"/>
                </a:lnTo>
                <a:lnTo>
                  <a:pt x="305174" y="886768"/>
                </a:lnTo>
                <a:cubicBezTo>
                  <a:pt x="266406" y="926848"/>
                  <a:pt x="199812" y="888431"/>
                  <a:pt x="215149" y="834765"/>
                </a:cubicBezTo>
                <a:lnTo>
                  <a:pt x="251110" y="708951"/>
                </a:lnTo>
                <a:lnTo>
                  <a:pt x="125326" y="744921"/>
                </a:lnTo>
                <a:cubicBezTo>
                  <a:pt x="71669" y="760258"/>
                  <a:pt x="33266" y="693646"/>
                  <a:pt x="73337" y="654871"/>
                </a:cubicBezTo>
                <a:lnTo>
                  <a:pt x="167350" y="563887"/>
                </a:lnTo>
                <a:lnTo>
                  <a:pt x="40548" y="532108"/>
                </a:lnTo>
                <a:cubicBezTo>
                  <a:pt x="-13516" y="518558"/>
                  <a:pt x="-13516" y="441653"/>
                  <a:pt x="40548" y="428104"/>
                </a:cubicBezTo>
                <a:lnTo>
                  <a:pt x="167471" y="396324"/>
                </a:lnTo>
                <a:lnTo>
                  <a:pt x="73337" y="305341"/>
                </a:lnTo>
                <a:cubicBezTo>
                  <a:pt x="33266" y="266563"/>
                  <a:pt x="71669" y="199952"/>
                  <a:pt x="125326" y="215293"/>
                </a:cubicBezTo>
                <a:lnTo>
                  <a:pt x="251110" y="251263"/>
                </a:lnTo>
                <a:lnTo>
                  <a:pt x="215149" y="125448"/>
                </a:lnTo>
                <a:cubicBezTo>
                  <a:pt x="199812" y="71778"/>
                  <a:pt x="266406" y="33366"/>
                  <a:pt x="305174" y="73446"/>
                </a:cubicBezTo>
                <a:lnTo>
                  <a:pt x="396136" y="167481"/>
                </a:lnTo>
                <a:lnTo>
                  <a:pt x="427908" y="40650"/>
                </a:lnTo>
                <a:cubicBezTo>
                  <a:pt x="441454" y="-13550"/>
                  <a:pt x="518341" y="-13550"/>
                  <a:pt x="531887" y="40650"/>
                </a:cubicBezTo>
                <a:close/>
              </a:path>
            </a:pathLst>
          </a:custGeom>
          <a:solidFill>
            <a:schemeClr val="accent5"/>
          </a:solidFill>
          <a:ln w="62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2960" y="5555105"/>
            <a:ext cx="6858000" cy="466344"/>
          </a:xfrm>
        </p:spPr>
        <p:txBody>
          <a:bodyPr anchor="b" anchorCtr="0">
            <a:normAutofit/>
          </a:bodyPr>
          <a:lstStyle>
            <a:lvl1pPr>
              <a:lnSpc>
                <a:spcPct val="120000"/>
              </a:lnSpc>
              <a:defRPr sz="16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1600200"/>
            <a:ext cx="6858000" cy="3657600"/>
          </a:xfrm>
        </p:spPr>
        <p:txBody>
          <a:bodyPr anchor="ctr" anchorCtr="0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0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94290707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raphic 15">
            <a:extLst>
              <a:ext uri="{FF2B5EF4-FFF2-40B4-BE49-F238E27FC236}">
                <a16:creationId xmlns:a16="http://schemas.microsoft.com/office/drawing/2014/main" id="{D491DC0B-4002-93D2-4BD6-C344193FAAE2}"/>
              </a:ext>
            </a:extLst>
          </p:cNvPr>
          <p:cNvSpPr/>
          <p:nvPr userDrawn="1"/>
        </p:nvSpPr>
        <p:spPr>
          <a:xfrm>
            <a:off x="814034" y="2948941"/>
            <a:ext cx="960120" cy="960118"/>
          </a:xfrm>
          <a:custGeom>
            <a:avLst/>
            <a:gdLst>
              <a:gd name="connsiteX0" fmla="*/ 531887 w 960120"/>
              <a:gd name="connsiteY0" fmla="*/ 40650 h 960118"/>
              <a:gd name="connsiteX1" fmla="*/ 563658 w 960120"/>
              <a:gd name="connsiteY1" fmla="*/ 167604 h 960118"/>
              <a:gd name="connsiteX2" fmla="*/ 654821 w 960120"/>
              <a:gd name="connsiteY2" fmla="*/ 73446 h 960118"/>
              <a:gd name="connsiteX3" fmla="*/ 744846 w 960120"/>
              <a:gd name="connsiteY3" fmla="*/ 125448 h 960118"/>
              <a:gd name="connsiteX4" fmla="*/ 708889 w 960120"/>
              <a:gd name="connsiteY4" fmla="*/ 251263 h 960118"/>
              <a:gd name="connsiteX5" fmla="*/ 834671 w 960120"/>
              <a:gd name="connsiteY5" fmla="*/ 215293 h 960118"/>
              <a:gd name="connsiteX6" fmla="*/ 886661 w 960120"/>
              <a:gd name="connsiteY6" fmla="*/ 305341 h 960118"/>
              <a:gd name="connsiteX7" fmla="*/ 792651 w 960120"/>
              <a:gd name="connsiteY7" fmla="*/ 396324 h 960118"/>
              <a:gd name="connsiteX8" fmla="*/ 919569 w 960120"/>
              <a:gd name="connsiteY8" fmla="*/ 428104 h 960118"/>
              <a:gd name="connsiteX9" fmla="*/ 919569 w 960120"/>
              <a:gd name="connsiteY9" fmla="*/ 532108 h 960118"/>
              <a:gd name="connsiteX10" fmla="*/ 792651 w 960120"/>
              <a:gd name="connsiteY10" fmla="*/ 563887 h 960118"/>
              <a:gd name="connsiteX11" fmla="*/ 886461 w 960120"/>
              <a:gd name="connsiteY11" fmla="*/ 655072 h 960118"/>
              <a:gd name="connsiteX12" fmla="*/ 834470 w 960120"/>
              <a:gd name="connsiteY12" fmla="*/ 745122 h 960118"/>
              <a:gd name="connsiteX13" fmla="*/ 708682 w 960120"/>
              <a:gd name="connsiteY13" fmla="*/ 709152 h 960118"/>
              <a:gd name="connsiteX14" fmla="*/ 744645 w 960120"/>
              <a:gd name="connsiteY14" fmla="*/ 834966 h 960118"/>
              <a:gd name="connsiteX15" fmla="*/ 654620 w 960120"/>
              <a:gd name="connsiteY15" fmla="*/ 886969 h 960118"/>
              <a:gd name="connsiteX16" fmla="*/ 563658 w 960120"/>
              <a:gd name="connsiteY16" fmla="*/ 792934 h 960118"/>
              <a:gd name="connsiteX17" fmla="*/ 531887 w 960120"/>
              <a:gd name="connsiteY17" fmla="*/ 919563 h 960118"/>
              <a:gd name="connsiteX18" fmla="*/ 427908 w 960120"/>
              <a:gd name="connsiteY18" fmla="*/ 919563 h 960118"/>
              <a:gd name="connsiteX19" fmla="*/ 396136 w 960120"/>
              <a:gd name="connsiteY19" fmla="*/ 792607 h 960118"/>
              <a:gd name="connsiteX20" fmla="*/ 305174 w 960120"/>
              <a:gd name="connsiteY20" fmla="*/ 886768 h 960118"/>
              <a:gd name="connsiteX21" fmla="*/ 215149 w 960120"/>
              <a:gd name="connsiteY21" fmla="*/ 834765 h 960118"/>
              <a:gd name="connsiteX22" fmla="*/ 251110 w 960120"/>
              <a:gd name="connsiteY22" fmla="*/ 708951 h 960118"/>
              <a:gd name="connsiteX23" fmla="*/ 125326 w 960120"/>
              <a:gd name="connsiteY23" fmla="*/ 744921 h 960118"/>
              <a:gd name="connsiteX24" fmla="*/ 73337 w 960120"/>
              <a:gd name="connsiteY24" fmla="*/ 654871 h 960118"/>
              <a:gd name="connsiteX25" fmla="*/ 167350 w 960120"/>
              <a:gd name="connsiteY25" fmla="*/ 563887 h 960118"/>
              <a:gd name="connsiteX26" fmla="*/ 40548 w 960120"/>
              <a:gd name="connsiteY26" fmla="*/ 532108 h 960118"/>
              <a:gd name="connsiteX27" fmla="*/ 40548 w 960120"/>
              <a:gd name="connsiteY27" fmla="*/ 428104 h 960118"/>
              <a:gd name="connsiteX28" fmla="*/ 167471 w 960120"/>
              <a:gd name="connsiteY28" fmla="*/ 396324 h 960118"/>
              <a:gd name="connsiteX29" fmla="*/ 73337 w 960120"/>
              <a:gd name="connsiteY29" fmla="*/ 305341 h 960118"/>
              <a:gd name="connsiteX30" fmla="*/ 125326 w 960120"/>
              <a:gd name="connsiteY30" fmla="*/ 215293 h 960118"/>
              <a:gd name="connsiteX31" fmla="*/ 251110 w 960120"/>
              <a:gd name="connsiteY31" fmla="*/ 251263 h 960118"/>
              <a:gd name="connsiteX32" fmla="*/ 215149 w 960120"/>
              <a:gd name="connsiteY32" fmla="*/ 125448 h 960118"/>
              <a:gd name="connsiteX33" fmla="*/ 305174 w 960120"/>
              <a:gd name="connsiteY33" fmla="*/ 73446 h 960118"/>
              <a:gd name="connsiteX34" fmla="*/ 396136 w 960120"/>
              <a:gd name="connsiteY34" fmla="*/ 167481 h 960118"/>
              <a:gd name="connsiteX35" fmla="*/ 427908 w 960120"/>
              <a:gd name="connsiteY35" fmla="*/ 40650 h 960118"/>
              <a:gd name="connsiteX36" fmla="*/ 531887 w 960120"/>
              <a:gd name="connsiteY36" fmla="*/ 40650 h 960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960120" h="960118">
                <a:moveTo>
                  <a:pt x="531887" y="40650"/>
                </a:moveTo>
                <a:lnTo>
                  <a:pt x="563658" y="167604"/>
                </a:lnTo>
                <a:lnTo>
                  <a:pt x="654821" y="73446"/>
                </a:lnTo>
                <a:cubicBezTo>
                  <a:pt x="693589" y="33366"/>
                  <a:pt x="760183" y="71778"/>
                  <a:pt x="744846" y="125448"/>
                </a:cubicBezTo>
                <a:lnTo>
                  <a:pt x="708889" y="251263"/>
                </a:lnTo>
                <a:lnTo>
                  <a:pt x="834671" y="215293"/>
                </a:lnTo>
                <a:cubicBezTo>
                  <a:pt x="888331" y="199952"/>
                  <a:pt x="926729" y="266563"/>
                  <a:pt x="886661" y="305341"/>
                </a:cubicBezTo>
                <a:lnTo>
                  <a:pt x="792651" y="396324"/>
                </a:lnTo>
                <a:lnTo>
                  <a:pt x="919569" y="428104"/>
                </a:lnTo>
                <a:cubicBezTo>
                  <a:pt x="973637" y="441653"/>
                  <a:pt x="973637" y="518558"/>
                  <a:pt x="919569" y="532108"/>
                </a:cubicBezTo>
                <a:lnTo>
                  <a:pt x="792651" y="563887"/>
                </a:lnTo>
                <a:lnTo>
                  <a:pt x="886461" y="655072"/>
                </a:lnTo>
                <a:cubicBezTo>
                  <a:pt x="926528" y="693853"/>
                  <a:pt x="888124" y="760465"/>
                  <a:pt x="834470" y="745122"/>
                </a:cubicBezTo>
                <a:lnTo>
                  <a:pt x="708682" y="709152"/>
                </a:lnTo>
                <a:lnTo>
                  <a:pt x="744645" y="834966"/>
                </a:lnTo>
                <a:cubicBezTo>
                  <a:pt x="759982" y="888638"/>
                  <a:pt x="693389" y="927049"/>
                  <a:pt x="654620" y="886969"/>
                </a:cubicBezTo>
                <a:lnTo>
                  <a:pt x="563658" y="792934"/>
                </a:lnTo>
                <a:lnTo>
                  <a:pt x="531887" y="919563"/>
                </a:lnTo>
                <a:cubicBezTo>
                  <a:pt x="518341" y="973637"/>
                  <a:pt x="441454" y="973637"/>
                  <a:pt x="427908" y="919563"/>
                </a:cubicBezTo>
                <a:lnTo>
                  <a:pt x="396136" y="792607"/>
                </a:lnTo>
                <a:lnTo>
                  <a:pt x="305174" y="886768"/>
                </a:lnTo>
                <a:cubicBezTo>
                  <a:pt x="266406" y="926848"/>
                  <a:pt x="199812" y="888431"/>
                  <a:pt x="215149" y="834765"/>
                </a:cubicBezTo>
                <a:lnTo>
                  <a:pt x="251110" y="708951"/>
                </a:lnTo>
                <a:lnTo>
                  <a:pt x="125326" y="744921"/>
                </a:lnTo>
                <a:cubicBezTo>
                  <a:pt x="71669" y="760258"/>
                  <a:pt x="33266" y="693646"/>
                  <a:pt x="73337" y="654871"/>
                </a:cubicBezTo>
                <a:lnTo>
                  <a:pt x="167350" y="563887"/>
                </a:lnTo>
                <a:lnTo>
                  <a:pt x="40548" y="532108"/>
                </a:lnTo>
                <a:cubicBezTo>
                  <a:pt x="-13516" y="518558"/>
                  <a:pt x="-13516" y="441653"/>
                  <a:pt x="40548" y="428104"/>
                </a:cubicBezTo>
                <a:lnTo>
                  <a:pt x="167471" y="396324"/>
                </a:lnTo>
                <a:lnTo>
                  <a:pt x="73337" y="305341"/>
                </a:lnTo>
                <a:cubicBezTo>
                  <a:pt x="33266" y="266563"/>
                  <a:pt x="71669" y="199952"/>
                  <a:pt x="125326" y="215293"/>
                </a:cubicBezTo>
                <a:lnTo>
                  <a:pt x="251110" y="251263"/>
                </a:lnTo>
                <a:lnTo>
                  <a:pt x="215149" y="125448"/>
                </a:lnTo>
                <a:cubicBezTo>
                  <a:pt x="199812" y="71778"/>
                  <a:pt x="266406" y="33366"/>
                  <a:pt x="305174" y="73446"/>
                </a:cubicBezTo>
                <a:lnTo>
                  <a:pt x="396136" y="167481"/>
                </a:lnTo>
                <a:lnTo>
                  <a:pt x="427908" y="40650"/>
                </a:lnTo>
                <a:cubicBezTo>
                  <a:pt x="441454" y="-13550"/>
                  <a:pt x="518341" y="-13550"/>
                  <a:pt x="531887" y="40650"/>
                </a:cubicBezTo>
                <a:close/>
              </a:path>
            </a:pathLst>
          </a:custGeom>
          <a:solidFill>
            <a:schemeClr val="accent5"/>
          </a:solidFill>
          <a:ln w="62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67000" y="5555105"/>
            <a:ext cx="6858000" cy="466344"/>
          </a:xfrm>
        </p:spPr>
        <p:txBody>
          <a:bodyPr anchor="b" anchorCtr="0">
            <a:normAutofit/>
          </a:bodyPr>
          <a:lstStyle>
            <a:lvl1pPr>
              <a:lnSpc>
                <a:spcPct val="120000"/>
              </a:lnSpc>
              <a:defRPr sz="16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67000" y="1600200"/>
            <a:ext cx="6858000" cy="3657600"/>
          </a:xfrm>
        </p:spPr>
        <p:txBody>
          <a:bodyPr anchor="ctr" anchorCtr="0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0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35647590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56740" y="2391803"/>
            <a:ext cx="3545443" cy="3535050"/>
          </a:xfrm>
        </p:spPr>
        <p:txBody>
          <a:bodyPr anchor="b" anchorCtr="0">
            <a:normAutofit/>
          </a:bodyPr>
          <a:lstStyle>
            <a:lvl1pPr algn="r">
              <a:lnSpc>
                <a:spcPct val="120000"/>
              </a:lnSpc>
              <a:defRPr sz="16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98741" y="2391803"/>
            <a:ext cx="6858000" cy="3657600"/>
          </a:xfrm>
        </p:spPr>
        <p:txBody>
          <a:bodyPr anchor="b" anchorCtr="0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0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Graphic 15">
            <a:extLst>
              <a:ext uri="{FF2B5EF4-FFF2-40B4-BE49-F238E27FC236}">
                <a16:creationId xmlns:a16="http://schemas.microsoft.com/office/drawing/2014/main" id="{54F0C0C3-5E67-F29E-01EE-A832A6EEAF99}"/>
              </a:ext>
            </a:extLst>
          </p:cNvPr>
          <p:cNvSpPr/>
          <p:nvPr userDrawn="1"/>
        </p:nvSpPr>
        <p:spPr>
          <a:xfrm>
            <a:off x="898741" y="882337"/>
            <a:ext cx="960120" cy="960118"/>
          </a:xfrm>
          <a:custGeom>
            <a:avLst/>
            <a:gdLst>
              <a:gd name="connsiteX0" fmla="*/ 531887 w 960120"/>
              <a:gd name="connsiteY0" fmla="*/ 40650 h 960118"/>
              <a:gd name="connsiteX1" fmla="*/ 563658 w 960120"/>
              <a:gd name="connsiteY1" fmla="*/ 167604 h 960118"/>
              <a:gd name="connsiteX2" fmla="*/ 654821 w 960120"/>
              <a:gd name="connsiteY2" fmla="*/ 73446 h 960118"/>
              <a:gd name="connsiteX3" fmla="*/ 744846 w 960120"/>
              <a:gd name="connsiteY3" fmla="*/ 125448 h 960118"/>
              <a:gd name="connsiteX4" fmla="*/ 708889 w 960120"/>
              <a:gd name="connsiteY4" fmla="*/ 251263 h 960118"/>
              <a:gd name="connsiteX5" fmla="*/ 834671 w 960120"/>
              <a:gd name="connsiteY5" fmla="*/ 215293 h 960118"/>
              <a:gd name="connsiteX6" fmla="*/ 886661 w 960120"/>
              <a:gd name="connsiteY6" fmla="*/ 305341 h 960118"/>
              <a:gd name="connsiteX7" fmla="*/ 792651 w 960120"/>
              <a:gd name="connsiteY7" fmla="*/ 396324 h 960118"/>
              <a:gd name="connsiteX8" fmla="*/ 919569 w 960120"/>
              <a:gd name="connsiteY8" fmla="*/ 428104 h 960118"/>
              <a:gd name="connsiteX9" fmla="*/ 919569 w 960120"/>
              <a:gd name="connsiteY9" fmla="*/ 532108 h 960118"/>
              <a:gd name="connsiteX10" fmla="*/ 792651 w 960120"/>
              <a:gd name="connsiteY10" fmla="*/ 563887 h 960118"/>
              <a:gd name="connsiteX11" fmla="*/ 886461 w 960120"/>
              <a:gd name="connsiteY11" fmla="*/ 655072 h 960118"/>
              <a:gd name="connsiteX12" fmla="*/ 834470 w 960120"/>
              <a:gd name="connsiteY12" fmla="*/ 745122 h 960118"/>
              <a:gd name="connsiteX13" fmla="*/ 708682 w 960120"/>
              <a:gd name="connsiteY13" fmla="*/ 709152 h 960118"/>
              <a:gd name="connsiteX14" fmla="*/ 744645 w 960120"/>
              <a:gd name="connsiteY14" fmla="*/ 834966 h 960118"/>
              <a:gd name="connsiteX15" fmla="*/ 654620 w 960120"/>
              <a:gd name="connsiteY15" fmla="*/ 886969 h 960118"/>
              <a:gd name="connsiteX16" fmla="*/ 563658 w 960120"/>
              <a:gd name="connsiteY16" fmla="*/ 792934 h 960118"/>
              <a:gd name="connsiteX17" fmla="*/ 531887 w 960120"/>
              <a:gd name="connsiteY17" fmla="*/ 919563 h 960118"/>
              <a:gd name="connsiteX18" fmla="*/ 427908 w 960120"/>
              <a:gd name="connsiteY18" fmla="*/ 919563 h 960118"/>
              <a:gd name="connsiteX19" fmla="*/ 396136 w 960120"/>
              <a:gd name="connsiteY19" fmla="*/ 792607 h 960118"/>
              <a:gd name="connsiteX20" fmla="*/ 305174 w 960120"/>
              <a:gd name="connsiteY20" fmla="*/ 886768 h 960118"/>
              <a:gd name="connsiteX21" fmla="*/ 215149 w 960120"/>
              <a:gd name="connsiteY21" fmla="*/ 834765 h 960118"/>
              <a:gd name="connsiteX22" fmla="*/ 251110 w 960120"/>
              <a:gd name="connsiteY22" fmla="*/ 708951 h 960118"/>
              <a:gd name="connsiteX23" fmla="*/ 125326 w 960120"/>
              <a:gd name="connsiteY23" fmla="*/ 744921 h 960118"/>
              <a:gd name="connsiteX24" fmla="*/ 73337 w 960120"/>
              <a:gd name="connsiteY24" fmla="*/ 654871 h 960118"/>
              <a:gd name="connsiteX25" fmla="*/ 167350 w 960120"/>
              <a:gd name="connsiteY25" fmla="*/ 563887 h 960118"/>
              <a:gd name="connsiteX26" fmla="*/ 40548 w 960120"/>
              <a:gd name="connsiteY26" fmla="*/ 532108 h 960118"/>
              <a:gd name="connsiteX27" fmla="*/ 40548 w 960120"/>
              <a:gd name="connsiteY27" fmla="*/ 428104 h 960118"/>
              <a:gd name="connsiteX28" fmla="*/ 167471 w 960120"/>
              <a:gd name="connsiteY28" fmla="*/ 396324 h 960118"/>
              <a:gd name="connsiteX29" fmla="*/ 73337 w 960120"/>
              <a:gd name="connsiteY29" fmla="*/ 305341 h 960118"/>
              <a:gd name="connsiteX30" fmla="*/ 125326 w 960120"/>
              <a:gd name="connsiteY30" fmla="*/ 215293 h 960118"/>
              <a:gd name="connsiteX31" fmla="*/ 251110 w 960120"/>
              <a:gd name="connsiteY31" fmla="*/ 251263 h 960118"/>
              <a:gd name="connsiteX32" fmla="*/ 215149 w 960120"/>
              <a:gd name="connsiteY32" fmla="*/ 125448 h 960118"/>
              <a:gd name="connsiteX33" fmla="*/ 305174 w 960120"/>
              <a:gd name="connsiteY33" fmla="*/ 73446 h 960118"/>
              <a:gd name="connsiteX34" fmla="*/ 396136 w 960120"/>
              <a:gd name="connsiteY34" fmla="*/ 167481 h 960118"/>
              <a:gd name="connsiteX35" fmla="*/ 427908 w 960120"/>
              <a:gd name="connsiteY35" fmla="*/ 40650 h 960118"/>
              <a:gd name="connsiteX36" fmla="*/ 531887 w 960120"/>
              <a:gd name="connsiteY36" fmla="*/ 40650 h 960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960120" h="960118">
                <a:moveTo>
                  <a:pt x="531887" y="40650"/>
                </a:moveTo>
                <a:lnTo>
                  <a:pt x="563658" y="167604"/>
                </a:lnTo>
                <a:lnTo>
                  <a:pt x="654821" y="73446"/>
                </a:lnTo>
                <a:cubicBezTo>
                  <a:pt x="693589" y="33366"/>
                  <a:pt x="760183" y="71778"/>
                  <a:pt x="744846" y="125448"/>
                </a:cubicBezTo>
                <a:lnTo>
                  <a:pt x="708889" y="251263"/>
                </a:lnTo>
                <a:lnTo>
                  <a:pt x="834671" y="215293"/>
                </a:lnTo>
                <a:cubicBezTo>
                  <a:pt x="888331" y="199952"/>
                  <a:pt x="926729" y="266563"/>
                  <a:pt x="886661" y="305341"/>
                </a:cubicBezTo>
                <a:lnTo>
                  <a:pt x="792651" y="396324"/>
                </a:lnTo>
                <a:lnTo>
                  <a:pt x="919569" y="428104"/>
                </a:lnTo>
                <a:cubicBezTo>
                  <a:pt x="973637" y="441653"/>
                  <a:pt x="973637" y="518558"/>
                  <a:pt x="919569" y="532108"/>
                </a:cubicBezTo>
                <a:lnTo>
                  <a:pt x="792651" y="563887"/>
                </a:lnTo>
                <a:lnTo>
                  <a:pt x="886461" y="655072"/>
                </a:lnTo>
                <a:cubicBezTo>
                  <a:pt x="926528" y="693853"/>
                  <a:pt x="888124" y="760465"/>
                  <a:pt x="834470" y="745122"/>
                </a:cubicBezTo>
                <a:lnTo>
                  <a:pt x="708682" y="709152"/>
                </a:lnTo>
                <a:lnTo>
                  <a:pt x="744645" y="834966"/>
                </a:lnTo>
                <a:cubicBezTo>
                  <a:pt x="759982" y="888638"/>
                  <a:pt x="693389" y="927049"/>
                  <a:pt x="654620" y="886969"/>
                </a:cubicBezTo>
                <a:lnTo>
                  <a:pt x="563658" y="792934"/>
                </a:lnTo>
                <a:lnTo>
                  <a:pt x="531887" y="919563"/>
                </a:lnTo>
                <a:cubicBezTo>
                  <a:pt x="518341" y="973637"/>
                  <a:pt x="441454" y="973637"/>
                  <a:pt x="427908" y="919563"/>
                </a:cubicBezTo>
                <a:lnTo>
                  <a:pt x="396136" y="792607"/>
                </a:lnTo>
                <a:lnTo>
                  <a:pt x="305174" y="886768"/>
                </a:lnTo>
                <a:cubicBezTo>
                  <a:pt x="266406" y="926848"/>
                  <a:pt x="199812" y="888431"/>
                  <a:pt x="215149" y="834765"/>
                </a:cubicBezTo>
                <a:lnTo>
                  <a:pt x="251110" y="708951"/>
                </a:lnTo>
                <a:lnTo>
                  <a:pt x="125326" y="744921"/>
                </a:lnTo>
                <a:cubicBezTo>
                  <a:pt x="71669" y="760258"/>
                  <a:pt x="33266" y="693646"/>
                  <a:pt x="73337" y="654871"/>
                </a:cubicBezTo>
                <a:lnTo>
                  <a:pt x="167350" y="563887"/>
                </a:lnTo>
                <a:lnTo>
                  <a:pt x="40548" y="532108"/>
                </a:lnTo>
                <a:cubicBezTo>
                  <a:pt x="-13516" y="518558"/>
                  <a:pt x="-13516" y="441653"/>
                  <a:pt x="40548" y="428104"/>
                </a:cubicBezTo>
                <a:lnTo>
                  <a:pt x="167471" y="396324"/>
                </a:lnTo>
                <a:lnTo>
                  <a:pt x="73337" y="305341"/>
                </a:lnTo>
                <a:cubicBezTo>
                  <a:pt x="33266" y="266563"/>
                  <a:pt x="71669" y="199952"/>
                  <a:pt x="125326" y="215293"/>
                </a:cubicBezTo>
                <a:lnTo>
                  <a:pt x="251110" y="251263"/>
                </a:lnTo>
                <a:lnTo>
                  <a:pt x="215149" y="125448"/>
                </a:lnTo>
                <a:cubicBezTo>
                  <a:pt x="199812" y="71778"/>
                  <a:pt x="266406" y="33366"/>
                  <a:pt x="305174" y="73446"/>
                </a:cubicBezTo>
                <a:lnTo>
                  <a:pt x="396136" y="167481"/>
                </a:lnTo>
                <a:lnTo>
                  <a:pt x="427908" y="40650"/>
                </a:lnTo>
                <a:cubicBezTo>
                  <a:pt x="441454" y="-13550"/>
                  <a:pt x="518341" y="-13550"/>
                  <a:pt x="531887" y="40650"/>
                </a:cubicBezTo>
                <a:close/>
              </a:path>
            </a:pathLst>
          </a:custGeom>
          <a:solidFill>
            <a:schemeClr val="accent5"/>
          </a:solidFill>
          <a:ln w="62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150688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376134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71062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000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5311953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5840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05840" y="169164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None/>
              <a:defRPr sz="5000" cap="all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Graphic 15">
            <a:extLst>
              <a:ext uri="{FF2B5EF4-FFF2-40B4-BE49-F238E27FC236}">
                <a16:creationId xmlns:a16="http://schemas.microsoft.com/office/drawing/2014/main" id="{B8E17D93-ED25-C0FA-40A8-386E97EC7693}"/>
              </a:ext>
            </a:extLst>
          </p:cNvPr>
          <p:cNvSpPr/>
          <p:nvPr userDrawn="1"/>
        </p:nvSpPr>
        <p:spPr>
          <a:xfrm>
            <a:off x="10446967" y="2948941"/>
            <a:ext cx="960120" cy="960118"/>
          </a:xfrm>
          <a:custGeom>
            <a:avLst/>
            <a:gdLst>
              <a:gd name="connsiteX0" fmla="*/ 531887 w 960120"/>
              <a:gd name="connsiteY0" fmla="*/ 40650 h 960118"/>
              <a:gd name="connsiteX1" fmla="*/ 563658 w 960120"/>
              <a:gd name="connsiteY1" fmla="*/ 167604 h 960118"/>
              <a:gd name="connsiteX2" fmla="*/ 654821 w 960120"/>
              <a:gd name="connsiteY2" fmla="*/ 73446 h 960118"/>
              <a:gd name="connsiteX3" fmla="*/ 744846 w 960120"/>
              <a:gd name="connsiteY3" fmla="*/ 125448 h 960118"/>
              <a:gd name="connsiteX4" fmla="*/ 708889 w 960120"/>
              <a:gd name="connsiteY4" fmla="*/ 251263 h 960118"/>
              <a:gd name="connsiteX5" fmla="*/ 834671 w 960120"/>
              <a:gd name="connsiteY5" fmla="*/ 215293 h 960118"/>
              <a:gd name="connsiteX6" fmla="*/ 886661 w 960120"/>
              <a:gd name="connsiteY6" fmla="*/ 305341 h 960118"/>
              <a:gd name="connsiteX7" fmla="*/ 792651 w 960120"/>
              <a:gd name="connsiteY7" fmla="*/ 396324 h 960118"/>
              <a:gd name="connsiteX8" fmla="*/ 919569 w 960120"/>
              <a:gd name="connsiteY8" fmla="*/ 428104 h 960118"/>
              <a:gd name="connsiteX9" fmla="*/ 919569 w 960120"/>
              <a:gd name="connsiteY9" fmla="*/ 532108 h 960118"/>
              <a:gd name="connsiteX10" fmla="*/ 792651 w 960120"/>
              <a:gd name="connsiteY10" fmla="*/ 563887 h 960118"/>
              <a:gd name="connsiteX11" fmla="*/ 886461 w 960120"/>
              <a:gd name="connsiteY11" fmla="*/ 655072 h 960118"/>
              <a:gd name="connsiteX12" fmla="*/ 834470 w 960120"/>
              <a:gd name="connsiteY12" fmla="*/ 745122 h 960118"/>
              <a:gd name="connsiteX13" fmla="*/ 708682 w 960120"/>
              <a:gd name="connsiteY13" fmla="*/ 709152 h 960118"/>
              <a:gd name="connsiteX14" fmla="*/ 744645 w 960120"/>
              <a:gd name="connsiteY14" fmla="*/ 834966 h 960118"/>
              <a:gd name="connsiteX15" fmla="*/ 654620 w 960120"/>
              <a:gd name="connsiteY15" fmla="*/ 886969 h 960118"/>
              <a:gd name="connsiteX16" fmla="*/ 563658 w 960120"/>
              <a:gd name="connsiteY16" fmla="*/ 792934 h 960118"/>
              <a:gd name="connsiteX17" fmla="*/ 531887 w 960120"/>
              <a:gd name="connsiteY17" fmla="*/ 919563 h 960118"/>
              <a:gd name="connsiteX18" fmla="*/ 427908 w 960120"/>
              <a:gd name="connsiteY18" fmla="*/ 919563 h 960118"/>
              <a:gd name="connsiteX19" fmla="*/ 396136 w 960120"/>
              <a:gd name="connsiteY19" fmla="*/ 792607 h 960118"/>
              <a:gd name="connsiteX20" fmla="*/ 305174 w 960120"/>
              <a:gd name="connsiteY20" fmla="*/ 886768 h 960118"/>
              <a:gd name="connsiteX21" fmla="*/ 215149 w 960120"/>
              <a:gd name="connsiteY21" fmla="*/ 834765 h 960118"/>
              <a:gd name="connsiteX22" fmla="*/ 251110 w 960120"/>
              <a:gd name="connsiteY22" fmla="*/ 708951 h 960118"/>
              <a:gd name="connsiteX23" fmla="*/ 125326 w 960120"/>
              <a:gd name="connsiteY23" fmla="*/ 744921 h 960118"/>
              <a:gd name="connsiteX24" fmla="*/ 73337 w 960120"/>
              <a:gd name="connsiteY24" fmla="*/ 654871 h 960118"/>
              <a:gd name="connsiteX25" fmla="*/ 167350 w 960120"/>
              <a:gd name="connsiteY25" fmla="*/ 563887 h 960118"/>
              <a:gd name="connsiteX26" fmla="*/ 40548 w 960120"/>
              <a:gd name="connsiteY26" fmla="*/ 532108 h 960118"/>
              <a:gd name="connsiteX27" fmla="*/ 40548 w 960120"/>
              <a:gd name="connsiteY27" fmla="*/ 428104 h 960118"/>
              <a:gd name="connsiteX28" fmla="*/ 167471 w 960120"/>
              <a:gd name="connsiteY28" fmla="*/ 396324 h 960118"/>
              <a:gd name="connsiteX29" fmla="*/ 73337 w 960120"/>
              <a:gd name="connsiteY29" fmla="*/ 305341 h 960118"/>
              <a:gd name="connsiteX30" fmla="*/ 125326 w 960120"/>
              <a:gd name="connsiteY30" fmla="*/ 215293 h 960118"/>
              <a:gd name="connsiteX31" fmla="*/ 251110 w 960120"/>
              <a:gd name="connsiteY31" fmla="*/ 251263 h 960118"/>
              <a:gd name="connsiteX32" fmla="*/ 215149 w 960120"/>
              <a:gd name="connsiteY32" fmla="*/ 125448 h 960118"/>
              <a:gd name="connsiteX33" fmla="*/ 305174 w 960120"/>
              <a:gd name="connsiteY33" fmla="*/ 73446 h 960118"/>
              <a:gd name="connsiteX34" fmla="*/ 396136 w 960120"/>
              <a:gd name="connsiteY34" fmla="*/ 167481 h 960118"/>
              <a:gd name="connsiteX35" fmla="*/ 427908 w 960120"/>
              <a:gd name="connsiteY35" fmla="*/ 40650 h 960118"/>
              <a:gd name="connsiteX36" fmla="*/ 531887 w 960120"/>
              <a:gd name="connsiteY36" fmla="*/ 40650 h 960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960120" h="960118">
                <a:moveTo>
                  <a:pt x="531887" y="40650"/>
                </a:moveTo>
                <a:lnTo>
                  <a:pt x="563658" y="167604"/>
                </a:lnTo>
                <a:lnTo>
                  <a:pt x="654821" y="73446"/>
                </a:lnTo>
                <a:cubicBezTo>
                  <a:pt x="693589" y="33366"/>
                  <a:pt x="760183" y="71778"/>
                  <a:pt x="744846" y="125448"/>
                </a:cubicBezTo>
                <a:lnTo>
                  <a:pt x="708889" y="251263"/>
                </a:lnTo>
                <a:lnTo>
                  <a:pt x="834671" y="215293"/>
                </a:lnTo>
                <a:cubicBezTo>
                  <a:pt x="888331" y="199952"/>
                  <a:pt x="926729" y="266563"/>
                  <a:pt x="886661" y="305341"/>
                </a:cubicBezTo>
                <a:lnTo>
                  <a:pt x="792651" y="396324"/>
                </a:lnTo>
                <a:lnTo>
                  <a:pt x="919569" y="428104"/>
                </a:lnTo>
                <a:cubicBezTo>
                  <a:pt x="973637" y="441653"/>
                  <a:pt x="973637" y="518558"/>
                  <a:pt x="919569" y="532108"/>
                </a:cubicBezTo>
                <a:lnTo>
                  <a:pt x="792651" y="563887"/>
                </a:lnTo>
                <a:lnTo>
                  <a:pt x="886461" y="655072"/>
                </a:lnTo>
                <a:cubicBezTo>
                  <a:pt x="926528" y="693853"/>
                  <a:pt x="888124" y="760465"/>
                  <a:pt x="834470" y="745122"/>
                </a:cubicBezTo>
                <a:lnTo>
                  <a:pt x="708682" y="709152"/>
                </a:lnTo>
                <a:lnTo>
                  <a:pt x="744645" y="834966"/>
                </a:lnTo>
                <a:cubicBezTo>
                  <a:pt x="759982" y="888638"/>
                  <a:pt x="693389" y="927049"/>
                  <a:pt x="654620" y="886969"/>
                </a:cubicBezTo>
                <a:lnTo>
                  <a:pt x="563658" y="792934"/>
                </a:lnTo>
                <a:lnTo>
                  <a:pt x="531887" y="919563"/>
                </a:lnTo>
                <a:cubicBezTo>
                  <a:pt x="518341" y="973637"/>
                  <a:pt x="441454" y="973637"/>
                  <a:pt x="427908" y="919563"/>
                </a:cubicBezTo>
                <a:lnTo>
                  <a:pt x="396136" y="792607"/>
                </a:lnTo>
                <a:lnTo>
                  <a:pt x="305174" y="886768"/>
                </a:lnTo>
                <a:cubicBezTo>
                  <a:pt x="266406" y="926848"/>
                  <a:pt x="199812" y="888431"/>
                  <a:pt x="215149" y="834765"/>
                </a:cubicBezTo>
                <a:lnTo>
                  <a:pt x="251110" y="708951"/>
                </a:lnTo>
                <a:lnTo>
                  <a:pt x="125326" y="744921"/>
                </a:lnTo>
                <a:cubicBezTo>
                  <a:pt x="71669" y="760258"/>
                  <a:pt x="33266" y="693646"/>
                  <a:pt x="73337" y="654871"/>
                </a:cubicBezTo>
                <a:lnTo>
                  <a:pt x="167350" y="563887"/>
                </a:lnTo>
                <a:lnTo>
                  <a:pt x="40548" y="532108"/>
                </a:lnTo>
                <a:cubicBezTo>
                  <a:pt x="-13516" y="518558"/>
                  <a:pt x="-13516" y="441653"/>
                  <a:pt x="40548" y="428104"/>
                </a:cubicBezTo>
                <a:lnTo>
                  <a:pt x="167471" y="396324"/>
                </a:lnTo>
                <a:lnTo>
                  <a:pt x="73337" y="305341"/>
                </a:lnTo>
                <a:cubicBezTo>
                  <a:pt x="33266" y="266563"/>
                  <a:pt x="71669" y="199952"/>
                  <a:pt x="125326" y="215293"/>
                </a:cubicBezTo>
                <a:lnTo>
                  <a:pt x="251110" y="251263"/>
                </a:lnTo>
                <a:lnTo>
                  <a:pt x="215149" y="125448"/>
                </a:lnTo>
                <a:cubicBezTo>
                  <a:pt x="199812" y="71778"/>
                  <a:pt x="266406" y="33366"/>
                  <a:pt x="305174" y="73446"/>
                </a:cubicBezTo>
                <a:lnTo>
                  <a:pt x="396136" y="167481"/>
                </a:lnTo>
                <a:lnTo>
                  <a:pt x="427908" y="40650"/>
                </a:lnTo>
                <a:cubicBezTo>
                  <a:pt x="441454" y="-13550"/>
                  <a:pt x="518341" y="-13550"/>
                  <a:pt x="531887" y="40650"/>
                </a:cubicBezTo>
                <a:close/>
              </a:path>
            </a:pathLst>
          </a:custGeom>
          <a:solidFill>
            <a:schemeClr val="accent5"/>
          </a:solidFill>
          <a:ln w="62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416197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04672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14400" y="2011680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00800" y="2011680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59A52-95CD-864C-9AC0-39E6F433EBE0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909213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04672"/>
            <a:ext cx="10332720" cy="10058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Financial growth &amp;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14400" y="1825625"/>
            <a:ext cx="493776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00800" y="1825625"/>
            <a:ext cx="493776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27A67-95BB-1D4D-AA19-684C53BDED86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711128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04672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1976021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14400" y="2677886"/>
            <a:ext cx="5157788" cy="37639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76021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677886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91E03-3989-394E-8A68-5CA370D23F29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488511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04672"/>
            <a:ext cx="10653578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B5CBE-0220-1B4B-83AA-5ADCBC820998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836267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574FA-5216-B749-B665-B8297F8D4551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237857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04378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4400" y="2651760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735099"/>
            <a:ext cx="6440258" cy="575510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88E80-A619-B749-AD4E-41A72DA2F774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100631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97655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4400" y="3108960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802055" y="857805"/>
            <a:ext cx="6475546" cy="6000196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0D5AD-06D5-A444-AB53-2AB8998EE42F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03537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2468880"/>
            <a:ext cx="10363200" cy="1133856"/>
          </a:xfrm>
        </p:spPr>
        <p:txBody>
          <a:bodyPr anchor="b">
            <a:noAutofit/>
          </a:bodyPr>
          <a:lstStyle>
            <a:lvl1pPr>
              <a:defRPr sz="40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47E134A4-0AB7-0E2A-5256-EC30AC53A1A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14401" y="0"/>
            <a:ext cx="11277598" cy="2244436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400" y="4023360"/>
            <a:ext cx="10363200" cy="258145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5036507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2468880"/>
            <a:ext cx="7342307" cy="1133856"/>
          </a:xfrm>
        </p:spPr>
        <p:txBody>
          <a:bodyPr anchor="b">
            <a:noAutofit/>
          </a:bodyPr>
          <a:lstStyle>
            <a:lvl1pPr>
              <a:defRPr sz="40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47E134A4-0AB7-0E2A-5256-EC30AC53A1A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14401" y="0"/>
            <a:ext cx="11277598" cy="2244436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400" y="4023360"/>
            <a:ext cx="10890374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0023342" y="4114800"/>
            <a:ext cx="3494314" cy="365125"/>
          </a:xfrm>
        </p:spPr>
        <p:txBody>
          <a:bodyPr/>
          <a:lstStyle/>
          <a:p>
            <a:fld id="{6989D6DA-E681-E44C-BE69-F20FBEF801EE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124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627318"/>
            <a:ext cx="8430767" cy="1842020"/>
          </a:xfrm>
        </p:spPr>
        <p:txBody>
          <a:bodyPr anchor="b">
            <a:noAutofit/>
          </a:bodyPr>
          <a:lstStyle>
            <a:lvl1pPr>
              <a:defRPr sz="40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Financial growth &amp;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914400" y="3622674"/>
            <a:ext cx="8430639" cy="1279615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6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21224-11F4-1340-8BF5-0F565342CD23}" type="datetime1">
              <a:rPr lang="en-US" smtClean="0"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68979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04672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303414" y="3323945"/>
            <a:ext cx="54663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Financial growth &amp;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09201" y="6239691"/>
            <a:ext cx="4617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1">
                <a:solidFill>
                  <a:schemeClr val="tx1"/>
                </a:solidFill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1920240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10023342" y="2335827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  <a:latin typeface="+mj-lt"/>
              </a:defRPr>
            </a:lvl1pPr>
          </a:lstStyle>
          <a:p>
            <a:fld id="{9569BAE8-AEA7-734C-A9E8-22BCC02DA154}" type="datetime1">
              <a:rPr lang="en-US" smtClean="0"/>
              <a:pPr/>
              <a:t>3/7/2026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6995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  <p:sldLayoutId id="2147483790" r:id="rId13"/>
    <p:sldLayoutId id="2147483791" r:id="rId14"/>
    <p:sldLayoutId id="2147483792" r:id="rId15"/>
    <p:sldLayoutId id="2147483793" r:id="rId16"/>
    <p:sldLayoutId id="2147483794" r:id="rId17"/>
    <p:sldLayoutId id="2147483795" r:id="rId18"/>
    <p:sldLayoutId id="2147483796" r:id="rId19"/>
    <p:sldLayoutId id="2147483797" r:id="rId20"/>
    <p:sldLayoutId id="2147483798" r:id="rId21"/>
    <p:sldLayoutId id="2147483799" r:id="rId22"/>
    <p:sldLayoutId id="2147483800" r:id="rId23"/>
    <p:sldLayoutId id="2147483801" r:id="rId24"/>
    <p:sldLayoutId id="2147483802" r:id="rId25"/>
    <p:sldLayoutId id="2147483803" r:id="rId26"/>
    <p:sldLayoutId id="2147483804" r:id="rId27"/>
    <p:sldLayoutId id="2147483805" r:id="rId28"/>
    <p:sldLayoutId id="2147483806" r:id="rId29"/>
    <p:sldLayoutId id="2147483807" r:id="rId30"/>
    <p:sldLayoutId id="2147483808" r:id="rId31"/>
    <p:sldLayoutId id="2147483809" r:id="rId32"/>
    <p:sldLayoutId id="2147483810" r:id="rId33"/>
    <p:sldLayoutId id="2147483811" r:id="rId34"/>
    <p:sldLayoutId id="2147483812" r:id="rId35"/>
    <p:sldLayoutId id="2147483813" r:id="rId36"/>
    <p:sldLayoutId id="2147483814" r:id="rId37"/>
    <p:sldLayoutId id="2147483815" r:id="rId38"/>
    <p:sldLayoutId id="2147483816" r:id="rId39"/>
    <p:sldLayoutId id="2147483817" r:id="rId40"/>
    <p:sldLayoutId id="2147483818" r:id="rId41"/>
    <p:sldLayoutId id="2147483819" r:id="rId42"/>
    <p:sldLayoutId id="2147483820" r:id="rId43"/>
    <p:sldLayoutId id="2147483821" r:id="rId44"/>
    <p:sldLayoutId id="2147483822" r:id="rId45"/>
    <p:sldLayoutId id="2147483823" r:id="rId46"/>
    <p:sldLayoutId id="2147483824" r:id="rId47"/>
    <p:sldLayoutId id="2147483825" r:id="rId48"/>
    <p:sldLayoutId id="2147483838" r:id="rId49"/>
    <p:sldLayoutId id="2147483839" r:id="rId50"/>
    <p:sldLayoutId id="2147483826" r:id="rId51"/>
    <p:sldLayoutId id="2147483827" r:id="rId52"/>
    <p:sldLayoutId id="2147483828" r:id="rId53"/>
    <p:sldLayoutId id="2147483829" r:id="rId54"/>
    <p:sldLayoutId id="2147483830" r:id="rId55"/>
    <p:sldLayoutId id="2147483831" r:id="rId56"/>
    <p:sldLayoutId id="2147483832" r:id="rId57"/>
    <p:sldLayoutId id="2147483833" r:id="rId58"/>
    <p:sldLayoutId id="2147483834" r:id="rId59"/>
    <p:sldLayoutId id="2147483835" r:id="rId60"/>
    <p:sldLayoutId id="2147483836" r:id="rId61"/>
    <p:sldLayoutId id="2147483837" r:id="rId62"/>
  </p:sldLayoutIdLst>
  <p:hf hd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000" b="1" kern="1200" cap="all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Aptos" panose="020B0004020202020204" pitchFamily="34" charset="0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200" kern="1200">
          <a:solidFill>
            <a:schemeClr val="tx1"/>
          </a:solidFill>
          <a:latin typeface="Aptos" panose="020B00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5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5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5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5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ctbc.gov.uk/" TargetMode="External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va.com/create/flyers/business-flyers" TargetMode="External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researchAssistant?vid=44WHELF_UWTSD:44WHELF_UWTSD_VU1" TargetMode="External"/><Relationship Id="rId2" Type="http://schemas.openxmlformats.org/officeDocument/2006/relationships/hyperlink" Target="http://www.google.com/" TargetMode="Externa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seedformations.co.uk/articles/what-is-bookkeeping/" TargetMode="External"/><Relationship Id="rId3" Type="http://schemas.openxmlformats.org/officeDocument/2006/relationships/hyperlink" Target="https://rtccbc.gov.uk/EN/Business/Business.aspx" TargetMode="External"/><Relationship Id="rId7" Type="http://schemas.openxmlformats.org/officeDocument/2006/relationships/hyperlink" Target="https://gocardless.com/guides/posts/what-is-cloud-accounting-and-how-does-it-work/" TargetMode="External"/><Relationship Id="rId2" Type="http://schemas.openxmlformats.org/officeDocument/2006/relationships/hyperlink" Target="https://smartbusinessdirectory.co.uk/rhondda-cynon-taf/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gov.uk/" TargetMode="External"/><Relationship Id="rId11" Type="http://schemas.openxmlformats.org/officeDocument/2006/relationships/hyperlink" Target="https://bbks.co.uk/top-10-bookkeeping-tips-for-better-financial-management/" TargetMode="External"/><Relationship Id="rId5" Type="http://schemas.openxmlformats.org/officeDocument/2006/relationships/hyperlink" Target="http://www.gov.wales/" TargetMode="External"/><Relationship Id="rId10" Type="http://schemas.openxmlformats.org/officeDocument/2006/relationships/hyperlink" Target="https://www.qdegrees.com/blog/what-is-market-research-meaning-and-importance" TargetMode="External"/><Relationship Id="rId4" Type="http://schemas.openxmlformats.org/officeDocument/2006/relationships/hyperlink" Target="https://www.canva.com/create/flyers/business-flyers" TargetMode="External"/><Relationship Id="rId9" Type="http://schemas.openxmlformats.org/officeDocument/2006/relationships/hyperlink" Target="https://www.gov.uk/search/research-and-statistics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64B03C3-76E0-E505-6132-1423917B05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2661719"/>
            <a:ext cx="6655522" cy="3912817"/>
          </a:xfrm>
        </p:spPr>
        <p:txBody>
          <a:bodyPr>
            <a:normAutofit fontScale="925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Employability Skills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Managing Enterprise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BMSW4011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Emil Greavu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2432843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Melanie Squire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Assessment 1: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Task 2 – Individual Presentation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Certificate of Higher Education </a:t>
            </a:r>
          </a:p>
          <a:p>
            <a:endParaRPr lang="en-GB" dirty="0"/>
          </a:p>
        </p:txBody>
      </p:sp>
      <p:pic>
        <p:nvPicPr>
          <p:cNvPr id="2051" name="Picture 4">
            <a:extLst>
              <a:ext uri="{FF2B5EF4-FFF2-40B4-BE49-F238E27FC236}">
                <a16:creationId xmlns:a16="http://schemas.microsoft.com/office/drawing/2014/main" id="{34840458-95D8-310E-88B7-69B0803E56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307" y="2353901"/>
            <a:ext cx="3620408" cy="2118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2633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A08990-0862-90E8-02D3-CA2A5630B3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6985F-FDF5-B63C-30CC-61EB7CC42F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065006"/>
            <a:ext cx="10058400" cy="2280559"/>
          </a:xfrm>
        </p:spPr>
        <p:txBody>
          <a:bodyPr/>
          <a:lstStyle/>
          <a:p>
            <a:pPr algn="ctr"/>
            <a:r>
              <a:rPr lang="en-US" sz="3200" dirty="0"/>
              <a:t>DAFFODIL FINANCIAL RECORDS WALES</a:t>
            </a:r>
            <a:br>
              <a:rPr lang="en-US" sz="3200" dirty="0"/>
            </a:br>
            <a:r>
              <a:rPr lang="en-US" sz="3200" dirty="0"/>
              <a:t> </a:t>
            </a:r>
            <a:br>
              <a:rPr lang="en-US" sz="3200" dirty="0"/>
            </a:br>
            <a:r>
              <a:rPr lang="en-US" sz="3200" dirty="0"/>
              <a:t>HOME-BASED BOOKKEEPING COMPANY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Development Plan</a:t>
            </a:r>
            <a:br>
              <a:rPr lang="en-US" sz="4000" dirty="0"/>
            </a:br>
            <a:endParaRPr lang="en-US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D88E8A-EE5C-41AB-38AE-183232E255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1593899"/>
            <a:ext cx="10058400" cy="731520"/>
          </a:xfrm>
        </p:spPr>
        <p:txBody>
          <a:bodyPr/>
          <a:lstStyle/>
          <a:p>
            <a:r>
              <a:rPr lang="en-US" dirty="0"/>
              <a:t>WHEN NUMBERS MAKE SENSE</a:t>
            </a:r>
          </a:p>
        </p:txBody>
      </p:sp>
      <p:pic>
        <p:nvPicPr>
          <p:cNvPr id="6" name="Picture Placeholder 5" descr="Close-up of a wood surface">
            <a:extLst>
              <a:ext uri="{FF2B5EF4-FFF2-40B4-BE49-F238E27FC236}">
                <a16:creationId xmlns:a16="http://schemas.microsoft.com/office/drawing/2014/main" id="{D9A808A0-7C6A-6C8F-570C-A4F7E16A3EF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2000" cy="6858000"/>
          </a:xfrm>
          <a:blipFill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l="2"/>
            </a:stretch>
          </a:blipFill>
        </p:spPr>
      </p:pic>
    </p:spTree>
    <p:extLst>
      <p:ext uri="{BB962C8B-B14F-4D97-AF65-F5344CB8AC3E}">
        <p14:creationId xmlns:p14="http://schemas.microsoft.com/office/powerpoint/2010/main" val="3076820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CE6A4-E86C-DD58-8083-E32D0B0B1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88199" y="805324"/>
            <a:ext cx="3850203" cy="1910444"/>
          </a:xfrm>
        </p:spPr>
        <p:txBody>
          <a:bodyPr/>
          <a:lstStyle/>
          <a:p>
            <a:pPr algn="ctr"/>
            <a:r>
              <a:rPr lang="en-US" dirty="0"/>
              <a:t>Presentation overview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90136D-CAF0-3806-280E-572511B7842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488196" y="3035563"/>
            <a:ext cx="3850203" cy="3337560"/>
          </a:xfrm>
        </p:spPr>
        <p:txBody>
          <a:bodyPr>
            <a:norm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Business description (statement, aim, objectives, legal structure, proposed location, S.W.O.T. analysis, market research)</a:t>
            </a:r>
          </a:p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Forecast of 12 months marketing strategy and branding</a:t>
            </a:r>
          </a:p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Investment action plan of £100k funding for the next 12-24 months </a:t>
            </a:r>
          </a:p>
          <a:p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E8C766F-64A2-1ABB-2170-19720678B82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5EFC7EE-1F5E-8256-6287-75E313A01B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86" y="874544"/>
            <a:ext cx="6654122" cy="598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7005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81E0A-5509-AACA-D268-521F564AAD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8315" y="1534885"/>
            <a:ext cx="5344131" cy="4136351"/>
          </a:xfrm>
        </p:spPr>
        <p:txBody>
          <a:bodyPr>
            <a:normAutofit/>
          </a:bodyPr>
          <a:lstStyle/>
          <a:p>
            <a:pPr algn="ctr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Daffodil Financial </a:t>
            </a: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records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USP’s: “Building  trusted  partnerships through  precise  bookkeeping,  clear reporting  and  dependable  monthly support.”  </a:t>
            </a:r>
            <a:br>
              <a:rPr lang="en-GB" dirty="0"/>
            </a:br>
            <a:endParaRPr lang="en-US" sz="4000" dirty="0"/>
          </a:p>
        </p:txBody>
      </p:sp>
      <p:pic>
        <p:nvPicPr>
          <p:cNvPr id="5" name="Picture Placeholder 4" descr="A person walking on a suspension bridge">
            <a:extLst>
              <a:ext uri="{FF2B5EF4-FFF2-40B4-BE49-F238E27FC236}">
                <a16:creationId xmlns:a16="http://schemas.microsoft.com/office/drawing/2014/main" id="{4915C5F0-E196-B9E3-4EEE-FEBDDA757BF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39071550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72485-2E83-6677-51BC-DE6358694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04672"/>
            <a:ext cx="10332720" cy="1005840"/>
          </a:xfrm>
        </p:spPr>
        <p:txBody>
          <a:bodyPr>
            <a:normAutofit fontScale="90000"/>
          </a:bodyPr>
          <a:lstStyle/>
          <a:p>
            <a:r>
              <a:rPr lang="en-US" dirty="0"/>
              <a:t>WHEN NUMBERS MAKE SENSE</a:t>
            </a:r>
            <a:br>
              <a:rPr lang="en-US" dirty="0"/>
            </a:br>
            <a:r>
              <a:rPr lang="en-US" dirty="0"/>
              <a:t>HOME-BASED BOOKKEEPING BUSINESS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DED32A-4866-DDDB-0BEC-2B0F153A50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14399" y="1825625"/>
            <a:ext cx="6283105" cy="4351338"/>
          </a:xfrm>
        </p:spPr>
        <p:txBody>
          <a:bodyPr>
            <a:normAutofit fontScale="77500" lnSpcReduction="20000"/>
          </a:bodyPr>
          <a:lstStyle/>
          <a:p>
            <a:pPr algn="just"/>
            <a:endParaRPr lang="en-GB" sz="1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Mission: to offer affordable bookkeeping services delivered from a home-based office with professional and personalised attention for each client.</a:t>
            </a:r>
          </a:p>
          <a:p>
            <a:pPr algn="just"/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Aim: to help small business owners stay organised, compliant with HMRC requirements and confident in understanding their financial position. </a:t>
            </a:r>
          </a:p>
          <a:p>
            <a:pPr algn="just"/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Business objectives:</a:t>
            </a:r>
          </a:p>
          <a:p>
            <a:pPr marL="514350" lvl="1" indent="-285750" algn="just">
              <a:buFont typeface="Arial" panose="020B0604020202020204" pitchFamily="34" charset="0"/>
              <a:buChar char="•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to get 10 small-to-medium business clients in the first 12 months of activity, on monthly recurring bookkeeping contracts that will generate at least £40k in annual revenue</a:t>
            </a:r>
          </a:p>
          <a:p>
            <a:pPr marL="514350" lvl="1" indent="-285750" algn="just">
              <a:buFont typeface="Arial" panose="020B0604020202020204" pitchFamily="34" charset="0"/>
              <a:buChar char="•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to complete a minimum of 95% on-time completion rate of the bookkeeping reports for all monthly clients during the first year of operations</a:t>
            </a:r>
          </a:p>
          <a:p>
            <a:pPr marL="514350" lvl="1" indent="-285750" algn="just">
              <a:buFont typeface="Arial" panose="020B0604020202020204" pitchFamily="34" charset="0"/>
              <a:buChar char="•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to achieve a client satisfaction of minimum 95% measured by the feedback collected directly from them, on a quarterly base during the first year of operations</a:t>
            </a:r>
          </a:p>
          <a:p>
            <a:pPr marL="514350" lvl="1" indent="-285750" algn="just">
              <a:buFont typeface="Arial" panose="020B0604020202020204" pitchFamily="34" charset="0"/>
              <a:buChar char="•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to achieve a 15% annual growth of the client base through referrals, social media presence and local business networking initiatives    </a:t>
            </a:r>
          </a:p>
          <a:p>
            <a:endParaRPr lang="en-US" dirty="0"/>
          </a:p>
        </p:txBody>
      </p:sp>
      <p:pic>
        <p:nvPicPr>
          <p:cNvPr id="3075" name="Picture 2">
            <a:extLst>
              <a:ext uri="{FF2B5EF4-FFF2-40B4-BE49-F238E27FC236}">
                <a16:creationId xmlns:a16="http://schemas.microsoft.com/office/drawing/2014/main" id="{33F183D5-128C-639B-D6F4-F7F3F35201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6850" y="2045494"/>
            <a:ext cx="3459163" cy="24540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20470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A475A3-4B1D-38A1-D540-787F7C7E5A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36412-4A26-CBEB-2231-CEC6F9268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04672"/>
            <a:ext cx="10332720" cy="1005840"/>
          </a:xfrm>
        </p:spPr>
        <p:txBody>
          <a:bodyPr/>
          <a:lstStyle/>
          <a:p>
            <a:r>
              <a:rPr lang="en-US" dirty="0"/>
              <a:t>Legal identity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4E25-A140-E665-CC8D-A39D854422E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14400" y="1825625"/>
            <a:ext cx="4937760" cy="4351338"/>
          </a:xfrm>
        </p:spPr>
        <p:txBody>
          <a:bodyPr>
            <a:normAutofit fontScale="77500" lnSpcReduction="20000"/>
          </a:bodyPr>
          <a:lstStyle/>
          <a:p>
            <a:pPr lvl="0" algn="just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Sole Trader, registered with HMRC, ICO registered (data protection), Self-Assessment tax return filed annually</a:t>
            </a:r>
          </a:p>
          <a:p>
            <a:pPr algn="just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Advantages: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low start-up costs (home based, no rent or transport costs)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easy to set up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flexible hours</a:t>
            </a:r>
          </a:p>
          <a:p>
            <a:pPr algn="just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Disadvantages: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personal liability of the owner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rely on only one or two persons for all the work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security issues (to store client data at home requires strong security) </a:t>
            </a:r>
          </a:p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49F0B8B-39AA-DB90-B602-67DC532AAC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4566" y="1825625"/>
            <a:ext cx="5820649" cy="4010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7053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935A6B-C268-3776-BECF-E185811517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F9876-78CF-A5AE-5185-2F63843B4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640" y="804672"/>
            <a:ext cx="10332720" cy="1005840"/>
          </a:xfrm>
        </p:spPr>
        <p:txBody>
          <a:bodyPr/>
          <a:lstStyle/>
          <a:p>
            <a:r>
              <a:rPr lang="en-US" dirty="0"/>
              <a:t>Location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4435BB-C5CA-D4EA-9B49-F56EC8B468A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14400" y="1825625"/>
            <a:ext cx="4937760" cy="4351338"/>
          </a:xfrm>
        </p:spPr>
        <p:txBody>
          <a:bodyPr>
            <a:normAutofit/>
          </a:bodyPr>
          <a:lstStyle/>
          <a:p>
            <a:r>
              <a:rPr lang="en-GB" b="1" dirty="0"/>
              <a:t> </a:t>
            </a:r>
          </a:p>
          <a:p>
            <a:endParaRPr lang="en-GB" b="1" dirty="0"/>
          </a:p>
          <a:p>
            <a:r>
              <a:rPr lang="en-GB" dirty="0"/>
              <a:t>South Wales – Rhondda Cynon Taff - Porth – 12 </a:t>
            </a:r>
            <a:r>
              <a:rPr lang="en-GB" dirty="0" err="1"/>
              <a:t>Cymmer</a:t>
            </a:r>
            <a:r>
              <a:rPr lang="en-GB" dirty="0"/>
              <a:t> Road, CF39 9 BE </a:t>
            </a:r>
          </a:p>
          <a:p>
            <a:r>
              <a:rPr lang="en-GB" dirty="0">
                <a:solidFill>
                  <a:srgbClr val="0070C0"/>
                </a:solidFill>
              </a:rPr>
              <a:t>Source: https://www.google.com/maps/place/Porth/@51.6170699,-3.426762,14z/</a:t>
            </a:r>
            <a:endParaRPr lang="en-US" dirty="0">
              <a:solidFill>
                <a:srgbClr val="0070C0"/>
              </a:solidFill>
            </a:endParaRPr>
          </a:p>
        </p:txBody>
      </p:sp>
      <p:pic>
        <p:nvPicPr>
          <p:cNvPr id="1026" name="Picture 3">
            <a:extLst>
              <a:ext uri="{FF2B5EF4-FFF2-40B4-BE49-F238E27FC236}">
                <a16:creationId xmlns:a16="http://schemas.microsoft.com/office/drawing/2014/main" id="{536C5BCF-B8BD-3BD7-6364-BB41E1958C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1119" y="1307592"/>
            <a:ext cx="5295900" cy="42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952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54837-D021-B0D2-BC6F-846AD64B1C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A1282-0DAE-DB9C-35FF-8DF0C3C13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04672"/>
            <a:ext cx="10332720" cy="1005840"/>
          </a:xfrm>
        </p:spPr>
        <p:txBody>
          <a:bodyPr/>
          <a:lstStyle/>
          <a:p>
            <a:r>
              <a:rPr lang="en-US" dirty="0"/>
              <a:t>S.W.O.T. Analysis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C711F1E-E2F8-D908-2548-EDA4CA3776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3211513"/>
              </p:ext>
            </p:extLst>
          </p:nvPr>
        </p:nvGraphicFramePr>
        <p:xfrm>
          <a:off x="3028474" y="2469704"/>
          <a:ext cx="6468611" cy="3442209"/>
        </p:xfrm>
        <a:graphic>
          <a:graphicData uri="http://schemas.openxmlformats.org/drawingml/2006/table">
            <a:tbl>
              <a:tblPr firstRow="1" firstCol="1" bandRow="1">
                <a:tableStyleId>{3B4B98B0-60AC-42C2-AFA5-B58CD77FA1E5}</a:tableStyleId>
              </a:tblPr>
              <a:tblGrid>
                <a:gridCol w="3272738">
                  <a:extLst>
                    <a:ext uri="{9D8B030D-6E8A-4147-A177-3AD203B41FA5}">
                      <a16:colId xmlns:a16="http://schemas.microsoft.com/office/drawing/2014/main" val="4023342238"/>
                    </a:ext>
                  </a:extLst>
                </a:gridCol>
                <a:gridCol w="3195873">
                  <a:extLst>
                    <a:ext uri="{9D8B030D-6E8A-4147-A177-3AD203B41FA5}">
                      <a16:colId xmlns:a16="http://schemas.microsoft.com/office/drawing/2014/main" val="2827494882"/>
                    </a:ext>
                  </a:extLst>
                </a:gridCol>
              </a:tblGrid>
              <a:tr h="1481014"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buNone/>
                      </a:pPr>
                      <a:r>
                        <a:rPr lang="en-GB" sz="1200" b="1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 </a:t>
                      </a:r>
                    </a:p>
                    <a:p>
                      <a:pPr marL="457200">
                        <a:lnSpc>
                          <a:spcPct val="107000"/>
                        </a:lnSpc>
                        <a:buNone/>
                      </a:pPr>
                      <a:endParaRPr lang="en-GB" sz="1200" b="1" dirty="0">
                        <a:solidFill>
                          <a:schemeClr val="accent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costs (home based)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Personalised services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Flexibility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capability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buNone/>
                      </a:pPr>
                      <a:r>
                        <a:rPr lang="en-GB" sz="1200" b="1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 </a:t>
                      </a:r>
                    </a:p>
                    <a:p>
                      <a:pPr marL="457200">
                        <a:lnSpc>
                          <a:spcPct val="107000"/>
                        </a:lnSpc>
                        <a:buNone/>
                      </a:pPr>
                      <a:endParaRPr lang="en-GB" sz="1200" b="1" dirty="0">
                        <a:solidFill>
                          <a:schemeClr val="accent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initial financial capability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brand recognition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Full dependence on business owner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Limited-service range at start</a:t>
                      </a:r>
                      <a:endParaRPr lang="en-GB" sz="1200" b="1" dirty="0">
                        <a:solidFill>
                          <a:schemeClr val="accent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831758168"/>
                  </a:ext>
                </a:extLst>
              </a:tr>
              <a:tr h="1961195"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buNone/>
                      </a:pPr>
                      <a:r>
                        <a:rPr lang="en-GB" sz="1200" b="1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 </a:t>
                      </a:r>
                    </a:p>
                    <a:p>
                      <a:pPr marL="457200">
                        <a:lnSpc>
                          <a:spcPct val="107000"/>
                        </a:lnSpc>
                        <a:buNone/>
                      </a:pPr>
                      <a:endParaRPr lang="en-GB" sz="1200" b="1" dirty="0">
                        <a:solidFill>
                          <a:schemeClr val="accent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Partnership with other accounting companies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Increasing number of start-up businesses in the area (possible clients)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Local businesses support programs (government funding schemes)</a:t>
                      </a:r>
                      <a:endParaRPr lang="en-GB" sz="1200" b="1" dirty="0">
                        <a:solidFill>
                          <a:schemeClr val="accent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buNone/>
                      </a:pPr>
                      <a:r>
                        <a:rPr lang="en-GB" sz="1200" b="1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 </a:t>
                      </a:r>
                    </a:p>
                    <a:p>
                      <a:pPr marL="457200">
                        <a:lnSpc>
                          <a:spcPct val="107000"/>
                        </a:lnSpc>
                        <a:buNone/>
                      </a:pPr>
                      <a:endParaRPr lang="en-GB" sz="1200" b="1" dirty="0">
                        <a:solidFill>
                          <a:schemeClr val="accent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level competition with already established reputation on local market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Often regulatory changes (HMRC, VAT)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security risks (handling sensitive financial data at home creates potential cybersecurity risks)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686030785"/>
                  </a:ext>
                </a:extLst>
              </a:tr>
            </a:tbl>
          </a:graphicData>
        </a:graphic>
      </p:graphicFrame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EE0E5FC-0E03-EC18-3030-0AA87DDF1A85}"/>
              </a:ext>
            </a:extLst>
          </p:cNvPr>
          <p:cNvCxnSpPr/>
          <p:nvPr/>
        </p:nvCxnSpPr>
        <p:spPr>
          <a:xfrm>
            <a:off x="9497085" y="2469704"/>
            <a:ext cx="0" cy="34422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5A42014F-4215-1220-D2A7-3611E94384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5531" y="597529"/>
            <a:ext cx="3032116" cy="1680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3728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70B394E2-15AE-6F73-DDA6-7E00490FCE7A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6972" y="1317451"/>
            <a:ext cx="4502999" cy="253027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24D1F43-830F-1B97-EE90-5319CB38A997}"/>
              </a:ext>
            </a:extLst>
          </p:cNvPr>
          <p:cNvSpPr txBox="1"/>
          <p:nvPr/>
        </p:nvSpPr>
        <p:spPr>
          <a:xfrm>
            <a:off x="923454" y="393997"/>
            <a:ext cx="592096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MARKET RESEARCH</a:t>
            </a:r>
          </a:p>
          <a:p>
            <a:r>
              <a:rPr lang="en-GB" b="1" dirty="0"/>
              <a:t> </a:t>
            </a:r>
          </a:p>
          <a:p>
            <a:pPr algn="just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A). Market Overview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The UK accountancy and bookkeeping sector has a significant role in supporting small and medium-sized businesses that account for 89.9% of the UK business population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(Department for Business and Trade, 2025).  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 small businesses often lack in-house financial departments, many outsource bookkeeping services.</a:t>
            </a:r>
          </a:p>
          <a:p>
            <a:pPr algn="just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</a:p>
          <a:p>
            <a:pPr algn="just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B). Target Market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The business will target local sole traders, freelancers and start-ups.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According to 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www.rctbc.gov.uk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(2025),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Porth area there are over 1.200 small business and assuming even 1–2% of those businesses need bookkeeping support, this represents the client base of 20–30 businesses in the first year for Daffodil Financial Records that could generate £35,000–£50,000 annual revenue.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5627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93006D-5D15-AF49-2719-5E99BDEF56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06B77BC-5598-8B65-1E9D-28139EB052E1}"/>
              </a:ext>
            </a:extLst>
          </p:cNvPr>
          <p:cNvSpPr txBox="1"/>
          <p:nvPr/>
        </p:nvSpPr>
        <p:spPr>
          <a:xfrm>
            <a:off x="923454" y="393997"/>
            <a:ext cx="592096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MARKET RESEARCH</a:t>
            </a:r>
          </a:p>
          <a:p>
            <a:r>
              <a:rPr lang="en-GB" b="1" dirty="0"/>
              <a:t> </a:t>
            </a:r>
          </a:p>
          <a:p>
            <a:pPr algn="just"/>
            <a:r>
              <a:rPr lang="en-GB" b="1" dirty="0"/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C). Market Trends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Several key trends influence the bookkeeping market: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Growth in self-employment and micro-enterprises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Increasing digitalisation of financial reporting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Greater regulatory compliance requirements</a:t>
            </a:r>
          </a:p>
          <a:p>
            <a:pPr lvl="0"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D). Competition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According to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Smartbusinessdirectory.co.uk (2025),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local competition consists of established accountancy practices and small freelance bookkeepers. While larger firms may benefit from brand recognition and broader service offerings, smaller home-based businesses can compete through personalised service, competitive pricing and flexible service packages.  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21FF709-6184-BFE2-B11C-7200F851DA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5391" y="2911500"/>
            <a:ext cx="4728557" cy="3022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637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3B22E4-A389-71F0-788A-8E5853C24F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5D5859-C628-5F87-FBE9-9642A5E72B8D}"/>
              </a:ext>
            </a:extLst>
          </p:cNvPr>
          <p:cNvSpPr txBox="1"/>
          <p:nvPr/>
        </p:nvSpPr>
        <p:spPr>
          <a:xfrm>
            <a:off x="923454" y="393997"/>
            <a:ext cx="5920966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/>
          </a:p>
          <a:p>
            <a:r>
              <a:rPr lang="en-GB" b="1" dirty="0"/>
              <a:t>Financial Resources and Pricing Strategy</a:t>
            </a:r>
            <a:endParaRPr lang="en-GB" dirty="0"/>
          </a:p>
          <a:p>
            <a:r>
              <a:rPr lang="en-GB" dirty="0"/>
              <a:t>       </a:t>
            </a: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Primary source of finance - the initial funding:</a:t>
            </a: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personal savings (a simple, low-risk method that avoids interest payments)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from small business loans (banking loans, but this method is interest-bearing) 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from non-refundable Government grants</a:t>
            </a: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business will use a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tiered monthly package structure: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Primary model: Monthly Fixed Package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 will provide predictable income for the business, predictable costs for clients and a stronger client retention. At a starting price of £150/month, this will be suitable for sole traders with low transaction volume and will offer monthly bookkeeping, bank reconciliation and a quarterly summary report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Secondary model: Premium Package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 from £300/month suitable for limited companies that will include monthly bookkeeping, VAT return preparation, a monthly management report and a 24/7 email support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Auxiliary Services: the Hourly Rate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(£25–£40 per hour, depending on complexity), for catch-up bookkeeping, software training and short-term support at client address</a:t>
            </a:r>
          </a:p>
          <a:p>
            <a:r>
              <a:rPr lang="en-GB" dirty="0"/>
              <a:t>     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244317-6E04-B942-81AB-8B637457AD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9810" y="1348966"/>
            <a:ext cx="4616148" cy="4327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8524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6A07DC2-553A-B097-187A-AC3E0E63A6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8315" y="1534885"/>
            <a:ext cx="5344131" cy="4136351"/>
          </a:xfrm>
        </p:spPr>
        <p:txBody>
          <a:bodyPr>
            <a:normAutofit/>
          </a:bodyPr>
          <a:lstStyle/>
          <a:p>
            <a:pPr algn="ctr"/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Forecast OF </a:t>
            </a:r>
            <a:b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12 Month MARKETING strategy and branding </a:t>
            </a:r>
          </a:p>
        </p:txBody>
      </p:sp>
      <p:pic>
        <p:nvPicPr>
          <p:cNvPr id="5" name="Picture Placeholder 4" descr="A river running through a valley">
            <a:extLst>
              <a:ext uri="{FF2B5EF4-FFF2-40B4-BE49-F238E27FC236}">
                <a16:creationId xmlns:a16="http://schemas.microsoft.com/office/drawing/2014/main" id="{95558192-32E0-B99F-A62E-A37DDB02DCC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40975976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A603D-8E93-6773-DAC1-B4FAD27F94D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54880" y="745403"/>
            <a:ext cx="6675120" cy="5756940"/>
          </a:xfrm>
        </p:spPr>
        <p:txBody>
          <a:bodyPr/>
          <a:lstStyle/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During the first 12 months, the business will focus on building a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professional, trustworthy and locally recognised brand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within the South Wales small-business community – Porth area.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Branding elements: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reliability and accuracy for financial reports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personalised and friendly bookkeeping service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affordable bookkeeping prices for small businesses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local accessibility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B46C86C-1F33-C52F-1D1C-DB3134DC08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523" y="2571325"/>
            <a:ext cx="3043238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7730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9A3D5E-B250-E096-AE1C-1C0E38E966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01F2E-F838-EE4D-BE8A-24F77D96526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54880" y="745403"/>
            <a:ext cx="6675120" cy="5756940"/>
          </a:xfrm>
        </p:spPr>
        <p:txBody>
          <a:bodyPr>
            <a:normAutofit/>
          </a:bodyPr>
          <a:lstStyle/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/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Months 1–3: Brand Establishment and Online Presence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Activities will include: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designing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 logo and brand identity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creating a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professional website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outlining services offered, pricing and contact information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setting up business profiles on social media platforms such as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Facebook, LinkedIn and Instagram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creating branded business cards and flyers to be distributed locally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575507-45FB-5953-3D2F-BC1FFEAC01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235" y="2057709"/>
            <a:ext cx="3867448" cy="2459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2681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77E449-A9FC-AE20-C246-2B078F2687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5D4AA-493B-5BF8-1370-EE5B124B536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54880" y="745403"/>
            <a:ext cx="6675120" cy="5756940"/>
          </a:xfrm>
        </p:spPr>
        <p:txBody>
          <a:bodyPr>
            <a:normAutofit/>
          </a:bodyPr>
          <a:lstStyle/>
          <a:p>
            <a:r>
              <a:rPr lang="en-GB" b="1" dirty="0"/>
              <a:t>Example of Business Flyer:</a:t>
            </a:r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5EA2F1C7-99C6-2BD8-43EE-14F7F2F98E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537" y="1271986"/>
            <a:ext cx="3699694" cy="4956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9E1CBF8-818C-3C55-AA4A-925C61868835}"/>
              </a:ext>
            </a:extLst>
          </p:cNvPr>
          <p:cNvSpPr txBox="1"/>
          <p:nvPr/>
        </p:nvSpPr>
        <p:spPr>
          <a:xfrm>
            <a:off x="787650" y="5305330"/>
            <a:ext cx="43999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https://www.canva.com/create/flyers/business-flyers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84411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9A81A8-80FA-C2C8-8960-41E422C035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2E983-E301-6EE4-F1D3-9C71201EDDE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54880" y="745403"/>
            <a:ext cx="6675120" cy="5756940"/>
          </a:xfrm>
        </p:spPr>
        <p:txBody>
          <a:bodyPr>
            <a:normAutofit/>
          </a:bodyPr>
          <a:lstStyle/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Months 4–6: Local Marketing Activities and Signing the First  Client Contracts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Activities will include: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posting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regular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social media content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about bookkeeping tips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attending local business events in South Wales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offering first time client discounts or free bookkeeping consultations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encouraging satisfied clients to provide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testimonials and referrals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company’s website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BADC6D-1929-8F45-4315-BA6F2CD027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235" y="2057709"/>
            <a:ext cx="3867448" cy="2459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0899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7FA3D7-0774-18DB-EB21-1772FC7911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C395F-F141-E10A-769B-F2DF535BC76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54880" y="745403"/>
            <a:ext cx="6675120" cy="5756940"/>
          </a:xfrm>
        </p:spPr>
        <p:txBody>
          <a:bodyPr>
            <a:normAutofit/>
          </a:bodyPr>
          <a:lstStyle/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Months 7–12: Reputation and Relationship Building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Activities will include: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collecting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client feedback and reviews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encouraging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word-of-mouth referrals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running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targeted local online advertisements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reviewing marketing performance and adjusting strategies for the following year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set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up a reward program (discounts) for existing clients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that introduce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customers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AEAEF1-A3F9-3EB9-AAA1-16D5472D2E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235" y="2057709"/>
            <a:ext cx="3867448" cy="2459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7227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0F79CED0-9F8C-EE00-621F-2536336EF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3800" y="861823"/>
            <a:ext cx="3931920" cy="3999887"/>
          </a:xfrm>
        </p:spPr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Investment action plan of £100k funding for the next 12-24 months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C8EE6E2-1BCE-D6A6-97FE-E6BC19C7BC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290" y="1205737"/>
            <a:ext cx="6853666" cy="4446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7187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6DDE3E8-744E-CCE9-F3C1-834C24E5FA0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200400" y="630936"/>
            <a:ext cx="8412480" cy="5605272"/>
          </a:xfrm>
        </p:spPr>
        <p:txBody>
          <a:bodyPr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Business Expansion Plan (12–24 Months)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Business: Home-Based Bookkeeping Company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Location: South Wales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Investment: £100.000</a:t>
            </a:r>
          </a:p>
          <a:p>
            <a:pPr algn="ctr"/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Goal: EVOLVE from a home-based BUSINESS to a recognised regional bookkeeping COMPANY WITH CLIENTS across South Wales and parts of England</a:t>
            </a:r>
          </a:p>
        </p:txBody>
      </p:sp>
    </p:spTree>
    <p:extLst>
      <p:ext uri="{BB962C8B-B14F-4D97-AF65-F5344CB8AC3E}">
        <p14:creationId xmlns:p14="http://schemas.microsoft.com/office/powerpoint/2010/main" val="35586720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C82F3E-2B5B-9638-6EC6-B7714347E04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54880" y="745402"/>
            <a:ext cx="6675120" cy="5582970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b="1" dirty="0"/>
              <a:t>Strategic Objectives (24 Months Forecast)</a:t>
            </a:r>
          </a:p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 the end of two years time frame, with an initial investment of £100.000, the business will: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 3–5 staff (a mix of full-time accountants and part-time financial advisors)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have a solid base of 80–120 recurring contracts monthly clients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generate £20,000–£30,000 monthly revenue from its primary activity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operate from a business – centre located in Cardiff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 a recognised locally brand as a specialist in small-to-medium enterprises bookkeeping and Cloud Accounting (defined by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Keating, R. (2026)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practice of managing financial data and processes using internet-based software (SaaS) hosted on remote servers)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US" dirty="0"/>
            </a:br>
            <a:br>
              <a:rPr lang="en-US" b="1" dirty="0"/>
            </a:b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B2104A8-7FBA-881B-7FE1-4382613D2F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16" y="2042405"/>
            <a:ext cx="4315793" cy="2457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0468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0F2E37-A4F6-EE72-BEDD-E940BE8D3C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4D92AD-6FA9-2D5E-8C9A-C113B3236FC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54880" y="745402"/>
            <a:ext cx="6675120" cy="57607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Proposed Allocation of £100,000 (24 Months Forecast)</a:t>
            </a:r>
            <a:endParaRPr lang="en-GB" dirty="0"/>
          </a:p>
          <a:p>
            <a:br>
              <a:rPr lang="en-US" dirty="0"/>
            </a:br>
            <a:br>
              <a:rPr lang="en-US" b="1" dirty="0"/>
            </a:b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66460DD-1F7E-F878-7B73-2D25ED85C1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813" y="2127682"/>
            <a:ext cx="3681826" cy="22767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6990C5A-CDC2-AE8D-E27E-D9513247D6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1246" y="1399137"/>
            <a:ext cx="6800850" cy="373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7293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6FFBB8-C80E-D469-DDFD-5A39641F91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034000-AEB1-1937-A750-479CEA34BE5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972" y="745402"/>
            <a:ext cx="10588028" cy="576072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br>
              <a:rPr lang="en-US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 Acknowledgement 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presented any AI generated materials as my own work. 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copies of my drafts, notes, and other resources I used, which I may be asked to provide in evidence.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confirm that I used for research work material that I was given during live classes and that can be found on Moodle, handwritten notices that I took in class, my own reading material, the indicative reading list from the Module Handbook,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www.google.com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the Research Assistant from the official website of UWTSD that can be found on: </a:t>
            </a:r>
          </a:p>
          <a:p>
            <a:pPr algn="just"/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https://librarysearch.uwtsd.ac.uk/discovery/researchAssistant?vid=44WHELF_UWTSD:44WHELF_UWTSD_VU1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track articles that I used in my work and mentioned them during its structure and in the Referencing List at the end.</a:t>
            </a:r>
          </a:p>
          <a:p>
            <a:br>
              <a:rPr lang="en-US" b="1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37450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058AF1-3555-46A4-85A4-B68FCDC5D6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D99CA8-99B0-F68B-5459-276C5DF6FCE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41149" y="745402"/>
            <a:ext cx="10388851" cy="57607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Referencing List</a:t>
            </a:r>
            <a:endParaRPr lang="en-GB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br>
              <a:rPr lang="en-US" dirty="0"/>
            </a:b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1. Sma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rt Business Directory (2026) Available at:   </a:t>
            </a:r>
            <a:r>
              <a:rPr lang="en-GB" sz="13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https://smartbusinessdirectory.co.uk/rhondda-cynon-taf/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26 February 2026).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2. Rhondda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Council Data (2026) Available at:   </a:t>
            </a:r>
            <a:r>
              <a:rPr lang="en-GB" sz="13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https://rtccbc.gov.uk/EN/Business/Business.aspx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20 February 2026).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3. Canva Business Flyers Editor [Online] Available at: </a:t>
            </a:r>
            <a:r>
              <a:rPr lang="en-GB" sz="13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https://www.canva.com/create/flyers/business-flyers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01 March 2026).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4. Welsh Government (2023)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Size analysis of active businesses in Wales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[Online] Cardiff: Welsh Government website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www.gov.wales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20 February 2026).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5. Department for Business and Trade (2023)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Business population estimates for the UK and regions 2023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[Online] London: UK Government website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www.gov.uk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6. Keating, R. (2026)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What is Cloud Accounting &amp; How Does It Work?.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3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https://gocardless.com/guides/posts/what-is-cloud-accounting-and-how-does-it-work/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02 March 2026).</a:t>
            </a:r>
            <a:b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7. Grey, C. (2020)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What is Bookkeeping?.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3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https://seedformations.co.uk/articles/what-is-bookkeeping/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02 March 2026).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8. UK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Government Statistics (2025)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3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https://www.gov.uk/search/research-and-statistics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27 February 2026).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9.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Qdegrees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Published (2023)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What is Market Research – Meaning and Importance?.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[Online] Available at: </a:t>
            </a:r>
            <a:r>
              <a:rPr lang="en-GB" sz="13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https://www.qdegrees.com/blog/what-is-market-research-meaning-and-importance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02 March 2026).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10. E-blog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Tombdaly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(2022)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Top 10 Bookkeeping Tips for Better Financial Management.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https://bbks.co.uk/top-10-bookkeeping-tips-for-better-financial-management/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 (Accessed: 04 March 2026).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GB" sz="1400" dirty="0"/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14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1230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F6EA8E9-A4A7-7A9C-836B-D7877B2F34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017476"/>
            <a:ext cx="10058400" cy="2328090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pic>
        <p:nvPicPr>
          <p:cNvPr id="6" name="Picture Placeholder 5" descr="A close up of a wood slice">
            <a:extLst>
              <a:ext uri="{FF2B5EF4-FFF2-40B4-BE49-F238E27FC236}">
                <a16:creationId xmlns:a16="http://schemas.microsoft.com/office/drawing/2014/main" id="{83AE3195-528C-2901-C9AB-6BBBBE94745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1625548341"/>
      </p:ext>
    </p:extLst>
  </p:cSld>
  <p:clrMapOvr>
    <a:masterClrMapping/>
  </p:clrMapOvr>
</p:sld>
</file>

<file path=ppt/theme/theme1.xml><?xml version="1.0" encoding="utf-8"?>
<a:theme xmlns:a="http://schemas.openxmlformats.org/drawingml/2006/main" name="Trailblazer Block">
  <a:themeElements>
    <a:clrScheme name="Trailblazer Block">
      <a:dk1>
        <a:srgbClr val="123D2D"/>
      </a:dk1>
      <a:lt1>
        <a:srgbClr val="FFFFFF"/>
      </a:lt1>
      <a:dk2>
        <a:srgbClr val="0E2841"/>
      </a:dk2>
      <a:lt2>
        <a:srgbClr val="E8E8E8"/>
      </a:lt2>
      <a:accent1>
        <a:srgbClr val="000000"/>
      </a:accent1>
      <a:accent2>
        <a:srgbClr val="B5A84E"/>
      </a:accent2>
      <a:accent3>
        <a:srgbClr val="ACB4A2"/>
      </a:accent3>
      <a:accent4>
        <a:srgbClr val="E2DACC"/>
      </a:accent4>
      <a:accent5>
        <a:srgbClr val="B33E29"/>
      </a:accent5>
      <a:accent6>
        <a:srgbClr val="634E24"/>
      </a:accent6>
      <a:hlink>
        <a:srgbClr val="467886"/>
      </a:hlink>
      <a:folHlink>
        <a:srgbClr val="96607D"/>
      </a:folHlink>
    </a:clrScheme>
    <a:fontScheme name="Custom 45">
      <a:majorFont>
        <a:latin typeface="Aptos Mono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ailblazer Block_Finance_win32_EF_v5" id="{D267C162-32E9-443F-A953-2975ACE013C2}" vid="{E087FD1A-7D2D-436F-9687-2EA521F575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C4B9AF2-5B11-48FF-A8A8-964B2D972562}">
  <ds:schemaRefs>
    <ds:schemaRef ds:uri="230e9df3-be65-4c73-a93b-d1236ebd677e"/>
    <ds:schemaRef ds:uri="http://www.w3.org/XML/1998/namespace"/>
    <ds:schemaRef ds:uri="http://schemas.microsoft.com/sharepoint/v3"/>
    <ds:schemaRef ds:uri="http://purl.org/dc/dcmitype/"/>
    <ds:schemaRef ds:uri="http://schemas.microsoft.com/office/2006/documentManagement/types"/>
    <ds:schemaRef ds:uri="http://schemas.microsoft.com/office/infopath/2007/PartnerControls"/>
    <ds:schemaRef ds:uri="16c05727-aa75-4e4a-9b5f-8a80a1165891"/>
    <ds:schemaRef ds:uri="http://schemas.openxmlformats.org/package/2006/metadata/core-properties"/>
    <ds:schemaRef ds:uri="http://purl.org/dc/elements/1.1/"/>
    <ds:schemaRef ds:uri="71af3243-3dd4-4a8d-8c0d-dd76da1f02a5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93D3C292-02F4-47E7-8C9A-CA6D9A938157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37DD590A-8042-4F36-843F-743A8DB1784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1a19d03a-48bc-4359-8038-5b5f6d5847c3}" enabled="1" method="Standard" siteId="{72f988bf-86f1-41af-91ab-2d7cd011db47}" removed="0"/>
  <clbl:label id="{de31136b-df5f-4219-98bf-9a133211fc53}" enabled="0" method="" siteId="{de31136b-df5f-4219-98bf-9a133211fc53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1847</Words>
  <Application>Microsoft Office PowerPoint</Application>
  <PresentationFormat>Widescreen</PresentationFormat>
  <Paragraphs>176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Aptos</vt:lpstr>
      <vt:lpstr>Aptos Mono</vt:lpstr>
      <vt:lpstr>Arial</vt:lpstr>
      <vt:lpstr>Symbol</vt:lpstr>
      <vt:lpstr>Trailblazer Block</vt:lpstr>
      <vt:lpstr>PowerPoint Presentation</vt:lpstr>
      <vt:lpstr>DAFFODIL FINANCIAL RECORDS WALES   HOME-BASED BOOKKEEPING COMPANY  Development Plan </vt:lpstr>
      <vt:lpstr>Presentation overview </vt:lpstr>
      <vt:lpstr>Daffodil Financial  records      USP’s: “Building  trusted  partnerships through  precise  bookkeeping,  clear reporting  and  dependable  monthly support.”   </vt:lpstr>
      <vt:lpstr>WHEN NUMBERS MAKE SENSE HOME-BASED BOOKKEEPING BUSINESS</vt:lpstr>
      <vt:lpstr>Legal identity</vt:lpstr>
      <vt:lpstr>Location</vt:lpstr>
      <vt:lpstr>S.W.O.T. Analysis</vt:lpstr>
      <vt:lpstr>PowerPoint Presentation</vt:lpstr>
      <vt:lpstr>PowerPoint Presentation</vt:lpstr>
      <vt:lpstr>PowerPoint Presentation</vt:lpstr>
      <vt:lpstr>Forecast OF  12 Month MARKETING strategy and branding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Investment action plan of £100k funding for the next 12-24 months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Emil Greavu</cp:lastModifiedBy>
  <cp:revision>2</cp:revision>
  <dcterms:created xsi:type="dcterms:W3CDTF">2026-02-23T11:40:59Z</dcterms:created>
  <dcterms:modified xsi:type="dcterms:W3CDTF">2026-03-07T03:30:56Z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