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Roboto" panose="02000000000000000000" pitchFamily="2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AF72C-3156-452A-9D67-8B438A873018}">
  <a:tblStyle styleId="{8ECAF72C-3156-452A-9D67-8B438A87301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7" Type="http://schemas.openxmlformats.org/officeDocument/2006/relationships/font" Target="fonts/font4.fntdata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font" Target="fonts/font3.fntdata" /><Relationship Id="rId11" Type="http://schemas.openxmlformats.org/officeDocument/2006/relationships/tableStyles" Target="tableStyles.xml" /><Relationship Id="rId5" Type="http://schemas.openxmlformats.org/officeDocument/2006/relationships/font" Target="fonts/font2.fntdata" /><Relationship Id="rId10" Type="http://schemas.openxmlformats.org/officeDocument/2006/relationships/theme" Target="theme/theme1.xml" /><Relationship Id="rId4" Type="http://schemas.openxmlformats.org/officeDocument/2006/relationships/font" Target="fonts/font1.fntdata" /><Relationship Id="rId9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3609473" y="1854868"/>
          <a:ext cx="8215575" cy="4244575"/>
        </p:xfrm>
        <a:graphic>
          <a:graphicData uri="http://schemas.openxmlformats.org/drawingml/2006/table">
            <a:tbl>
              <a:tblPr firstRow="1" bandRow="1">
                <a:noFill/>
                <a:tableStyleId>{8ECAF72C-3156-452A-9D67-8B438A873018}</a:tableStyleId>
              </a:tblPr>
              <a:tblGrid>
                <a:gridCol w="2734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Habitaciones</a:t>
                      </a: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Precio (no miembros)</a:t>
                      </a: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Precio (miembros)</a:t>
                      </a: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Doble Vista Mar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£120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£109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Triple Vista Mar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£150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£139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Doble Vista Jardin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£110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£99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Individual (1 cama)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£80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£70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Individual (2 camas)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£70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£60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Extra</a:t>
                      </a: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/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Gimnasio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£12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£8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Spa-Balneario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£30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£20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Piscina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£6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85" name="Google Shape;85;p13" descr="Fotos gratis : palacio, casa, verano, vacaciones, pueblo, parque de ..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372" y="414332"/>
            <a:ext cx="2903621" cy="214915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4215575" y="261525"/>
            <a:ext cx="7132200" cy="20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HOTEL COSTA AZUL </a:t>
            </a:r>
            <a:endParaRPr sz="32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35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500">
                <a:solidFill>
                  <a:schemeClr val="accent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C/ Canonigo Manuel Penalva num. 12</a:t>
            </a:r>
            <a:endParaRPr sz="1500">
              <a:solidFill>
                <a:schemeClr val="accent1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635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500">
                <a:solidFill>
                  <a:schemeClr val="accent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C.P. 03002 Alicante</a:t>
            </a:r>
            <a:endParaRPr sz="1500">
              <a:solidFill>
                <a:schemeClr val="accent1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635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500">
                <a:solidFill>
                  <a:schemeClr val="accent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Tel: +34 965417002</a:t>
            </a:r>
            <a:endParaRPr sz="1500">
              <a:solidFill>
                <a:schemeClr val="accent1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635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500">
                <a:solidFill>
                  <a:schemeClr val="accent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reservas@hotelcostaazul.com</a:t>
            </a:r>
            <a:endParaRPr sz="1500">
              <a:solidFill>
                <a:schemeClr val="accent1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Panoramiczny</PresentationFormat>
  <Slides>1</Slides>
  <Notes>1</Notes>
  <HiddenSlides>0</HiddenSlide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Office Theme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cp:lastModifiedBy>Urzula Joniak (2026294)</cp:lastModifiedBy>
  <cp:revision>1</cp:revision>
  <dcterms:modified xsi:type="dcterms:W3CDTF">2022-06-17T21:11:57Z</dcterms:modified>
</cp:coreProperties>
</file>