
<file path=[Content_Types].xml><?xml version="1.0" encoding="utf-8"?>
<Types xmlns="http://schemas.openxmlformats.org/package/2006/content-types">
  <Default Extension="png" ContentType="image/png"/>
  <Default Extension="m4a" ContentType="audio/mp4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4"/>
  </p:notesMasterIdLst>
  <p:sldIdLst>
    <p:sldId id="256" r:id="rId2"/>
    <p:sldId id="257" r:id="rId3"/>
    <p:sldId id="287" r:id="rId4"/>
    <p:sldId id="260" r:id="rId5"/>
    <p:sldId id="259" r:id="rId6"/>
    <p:sldId id="288" r:id="rId7"/>
    <p:sldId id="262" r:id="rId8"/>
    <p:sldId id="271" r:id="rId9"/>
    <p:sldId id="272" r:id="rId10"/>
    <p:sldId id="273" r:id="rId11"/>
    <p:sldId id="266" r:id="rId12"/>
    <p:sldId id="268" r:id="rId13"/>
    <p:sldId id="269" r:id="rId14"/>
    <p:sldId id="263" r:id="rId15"/>
    <p:sldId id="283" r:id="rId16"/>
    <p:sldId id="258" r:id="rId17"/>
    <p:sldId id="280" r:id="rId18"/>
    <p:sldId id="286" r:id="rId19"/>
    <p:sldId id="267" r:id="rId20"/>
    <p:sldId id="284" r:id="rId21"/>
    <p:sldId id="285" r:id="rId22"/>
    <p:sldId id="270" r:id="rId23"/>
    <p:sldId id="281" r:id="rId24"/>
    <p:sldId id="274" r:id="rId25"/>
    <p:sldId id="275" r:id="rId26"/>
    <p:sldId id="279" r:id="rId27"/>
    <p:sldId id="282" r:id="rId28"/>
    <p:sldId id="276" r:id="rId29"/>
    <p:sldId id="277" r:id="rId30"/>
    <p:sldId id="278" r:id="rId31"/>
    <p:sldId id="290" r:id="rId32"/>
    <p:sldId id="289" r:id="rId3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896E3"/>
    <a:srgbClr val="FF0066"/>
    <a:srgbClr val="E6E6E6"/>
    <a:srgbClr val="B9F3C4"/>
    <a:srgbClr val="FDFBA3"/>
    <a:srgbClr val="B3FBF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8" d="100"/>
          <a:sy n="68" d="100"/>
        </p:scale>
        <p:origin x="616" y="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3">
  <dgm:title val=""/>
  <dgm:desc val=""/>
  <dgm:catLst>
    <dgm:cat type="accent1" pri="11300"/>
  </dgm:catLst>
  <dgm:styleLbl name="node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shade val="80000"/>
      </a:schemeClr>
      <a:schemeClr val="accent1">
        <a:tint val="7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/>
    <dgm:txEffectClrLst/>
  </dgm:styleLbl>
  <dgm:styleLbl name="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9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8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3">
  <dgm:title val=""/>
  <dgm:desc val=""/>
  <dgm:catLst>
    <dgm:cat type="accent1" pri="11300"/>
  </dgm:catLst>
  <dgm:styleLbl name="node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shade val="80000"/>
      </a:schemeClr>
      <a:schemeClr val="accent1">
        <a:tint val="7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/>
    <dgm:txEffectClrLst/>
  </dgm:styleLbl>
  <dgm:styleLbl name="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9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8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C5EBA96-789F-ED44-B7F5-8C36D63EEB81}" type="doc">
      <dgm:prSet loTypeId="urn:microsoft.com/office/officeart/2005/8/layout/pyramid1" loCatId="" qsTypeId="urn:microsoft.com/office/officeart/2005/8/quickstyle/simple1" qsCatId="simple" csTypeId="urn:microsoft.com/office/officeart/2005/8/colors/accent1_3" csCatId="accent1" phldr="1"/>
      <dgm:spPr/>
    </dgm:pt>
    <dgm:pt modelId="{21049ECD-A034-254D-A792-3C254FAFC9D1}">
      <dgm:prSet phldrT="[Text]" custT="1"/>
      <dgm:spPr/>
      <dgm:t>
        <a:bodyPr/>
        <a:lstStyle/>
        <a:p>
          <a:r>
            <a:rPr lang="en-US" sz="2000" dirty="0" smtClean="0"/>
            <a:t>““Hello, how are you today?” “Fine, thanks!” “Do you have a pet?” “Yes, I have a dog called Dot. Do you have a pet?” “Yes, I have a rabbit called Floppy” </a:t>
          </a:r>
          <a:endParaRPr lang="en-US" sz="2000" dirty="0"/>
        </a:p>
      </dgm:t>
    </dgm:pt>
    <dgm:pt modelId="{5EA2451A-16BA-464E-A919-CDC733D7C264}" type="parTrans" cxnId="{9571B085-C75E-CE40-9A42-9F4C71D35311}">
      <dgm:prSet/>
      <dgm:spPr/>
      <dgm:t>
        <a:bodyPr/>
        <a:lstStyle/>
        <a:p>
          <a:endParaRPr lang="en-US"/>
        </a:p>
      </dgm:t>
    </dgm:pt>
    <dgm:pt modelId="{BBEEF255-8496-F140-83C9-F31EECB3A974}" type="sibTrans" cxnId="{9571B085-C75E-CE40-9A42-9F4C71D35311}">
      <dgm:prSet/>
      <dgm:spPr/>
      <dgm:t>
        <a:bodyPr/>
        <a:lstStyle/>
        <a:p>
          <a:endParaRPr lang="en-US"/>
        </a:p>
      </dgm:t>
    </dgm:pt>
    <dgm:pt modelId="{1C206921-4968-F241-A289-A183EBB24960}">
      <dgm:prSet custT="1"/>
      <dgm:spPr>
        <a:solidFill>
          <a:schemeClr val="accent1">
            <a:lumMod val="20000"/>
            <a:lumOff val="80000"/>
          </a:schemeClr>
        </a:solidFill>
      </dgm:spPr>
      <dgm:t>
        <a:bodyPr/>
        <a:lstStyle/>
        <a:p>
          <a:r>
            <a:rPr lang="en-US" sz="2000" dirty="0" smtClean="0"/>
            <a:t>“Hello, how are you today?” “Fine, thanks!” “Do you have a pet?” “Yes, I have a dog called Dot. Do you have a pet?” </a:t>
          </a:r>
          <a:endParaRPr lang="cy-GB" sz="2000" dirty="0"/>
        </a:p>
      </dgm:t>
    </dgm:pt>
    <dgm:pt modelId="{EDE7AB50-1843-7742-BE1A-0544870012EB}" type="parTrans" cxnId="{F7F64258-EF43-F24C-A642-E46E5EB8B8AB}">
      <dgm:prSet/>
      <dgm:spPr/>
      <dgm:t>
        <a:bodyPr/>
        <a:lstStyle/>
        <a:p>
          <a:endParaRPr lang="en-US"/>
        </a:p>
      </dgm:t>
    </dgm:pt>
    <dgm:pt modelId="{70778EF8-6CD9-154B-99CC-C5B049D44011}" type="sibTrans" cxnId="{F7F64258-EF43-F24C-A642-E46E5EB8B8AB}">
      <dgm:prSet/>
      <dgm:spPr/>
      <dgm:t>
        <a:bodyPr/>
        <a:lstStyle/>
        <a:p>
          <a:endParaRPr lang="en-US"/>
        </a:p>
      </dgm:t>
    </dgm:pt>
    <dgm:pt modelId="{E7A97142-1B0E-AC43-8DBB-3DE934418716}">
      <dgm:prSet custT="1"/>
      <dgm:spPr>
        <a:solidFill>
          <a:srgbClr val="FFF8EA"/>
        </a:solidFill>
      </dgm:spPr>
      <dgm:t>
        <a:bodyPr/>
        <a:lstStyle/>
        <a:p>
          <a:r>
            <a:rPr lang="en-US" sz="2000" dirty="0" smtClean="0"/>
            <a:t>“Hello, how are you today?” “Fine, thanks!” “Do you have a pet?” “Yes, I have a dog called Dot.”</a:t>
          </a:r>
          <a:endParaRPr lang="en-US" sz="2000" dirty="0"/>
        </a:p>
      </dgm:t>
    </dgm:pt>
    <dgm:pt modelId="{711BBB4C-FA56-EE4C-98DD-062465BDCF46}" type="parTrans" cxnId="{962DF866-763B-004D-BA64-FF882B5892C3}">
      <dgm:prSet/>
      <dgm:spPr/>
      <dgm:t>
        <a:bodyPr/>
        <a:lstStyle/>
        <a:p>
          <a:endParaRPr lang="en-US"/>
        </a:p>
      </dgm:t>
    </dgm:pt>
    <dgm:pt modelId="{6F8CCBAD-08F8-274F-A4F3-86B233CE5AC3}" type="sibTrans" cxnId="{962DF866-763B-004D-BA64-FF882B5892C3}">
      <dgm:prSet/>
      <dgm:spPr/>
      <dgm:t>
        <a:bodyPr/>
        <a:lstStyle/>
        <a:p>
          <a:endParaRPr lang="en-US"/>
        </a:p>
      </dgm:t>
    </dgm:pt>
    <dgm:pt modelId="{A71CDFDB-6E20-4D4D-99DC-93AA26957CCB}">
      <dgm:prSet custT="1"/>
      <dgm:spPr>
        <a:solidFill>
          <a:srgbClr val="F3D4CD"/>
        </a:solidFill>
      </dgm:spPr>
      <dgm:t>
        <a:bodyPr/>
        <a:lstStyle/>
        <a:p>
          <a:r>
            <a:rPr lang="en-US" sz="2000" dirty="0" smtClean="0"/>
            <a:t>“Hello, how are you today?” “Fine, thanks!” “Do you have a pet?”</a:t>
          </a:r>
          <a:endParaRPr lang="en-US" sz="2000" dirty="0"/>
        </a:p>
      </dgm:t>
    </dgm:pt>
    <dgm:pt modelId="{1B53E849-6FCE-9B40-BA2B-F115F23B1FC2}" type="parTrans" cxnId="{0F110F93-80B1-A846-B8BF-EEBBC1AE7525}">
      <dgm:prSet/>
      <dgm:spPr/>
      <dgm:t>
        <a:bodyPr/>
        <a:lstStyle/>
        <a:p>
          <a:endParaRPr lang="en-US"/>
        </a:p>
      </dgm:t>
    </dgm:pt>
    <dgm:pt modelId="{030B52E1-D6C6-0446-94BA-1551C7C3388F}" type="sibTrans" cxnId="{0F110F93-80B1-A846-B8BF-EEBBC1AE7525}">
      <dgm:prSet/>
      <dgm:spPr/>
      <dgm:t>
        <a:bodyPr/>
        <a:lstStyle/>
        <a:p>
          <a:endParaRPr lang="en-US"/>
        </a:p>
      </dgm:t>
    </dgm:pt>
    <dgm:pt modelId="{DFDA6AE3-EAC1-B548-ABAC-F2CF1135DC5C}">
      <dgm:prSet custT="1"/>
      <dgm:spPr>
        <a:solidFill>
          <a:srgbClr val="E5464A"/>
        </a:solidFill>
      </dgm:spPr>
      <dgm:t>
        <a:bodyPr/>
        <a:lstStyle/>
        <a:p>
          <a:r>
            <a:rPr lang="en-US" sz="2000" dirty="0" smtClean="0">
              <a:solidFill>
                <a:schemeClr val="bg1"/>
              </a:solidFill>
            </a:rPr>
            <a:t>“Hello, how are you today?” “Fine, thanks!”</a:t>
          </a:r>
          <a:endParaRPr lang="en-US" sz="2000" dirty="0">
            <a:solidFill>
              <a:schemeClr val="bg1"/>
            </a:solidFill>
          </a:endParaRPr>
        </a:p>
      </dgm:t>
    </dgm:pt>
    <dgm:pt modelId="{815A7918-5B1D-7549-B24E-7940431F8DBF}" type="parTrans" cxnId="{AB6DEE05-D9F4-D041-8B8D-79597910FB2E}">
      <dgm:prSet/>
      <dgm:spPr/>
      <dgm:t>
        <a:bodyPr/>
        <a:lstStyle/>
        <a:p>
          <a:endParaRPr lang="en-US"/>
        </a:p>
      </dgm:t>
    </dgm:pt>
    <dgm:pt modelId="{E3A29AEC-BFF4-9D4A-97E8-12A7FF969949}" type="sibTrans" cxnId="{AB6DEE05-D9F4-D041-8B8D-79597910FB2E}">
      <dgm:prSet/>
      <dgm:spPr/>
      <dgm:t>
        <a:bodyPr/>
        <a:lstStyle/>
        <a:p>
          <a:endParaRPr lang="en-US"/>
        </a:p>
      </dgm:t>
    </dgm:pt>
    <dgm:pt modelId="{85400D43-B215-C143-B4AF-FC6D7D36AAF2}">
      <dgm:prSet phldrT="[Text]" custT="1"/>
      <dgm:spPr>
        <a:solidFill>
          <a:srgbClr val="C00000"/>
        </a:solidFill>
      </dgm:spPr>
      <dgm:t>
        <a:bodyPr/>
        <a:lstStyle/>
        <a:p>
          <a:r>
            <a:rPr lang="en-US" sz="1000" dirty="0" smtClean="0">
              <a:solidFill>
                <a:schemeClr val="bg1"/>
              </a:solidFill>
            </a:rPr>
            <a:t>“Hello. </a:t>
          </a:r>
        </a:p>
        <a:p>
          <a:r>
            <a:rPr lang="en-US" sz="1000" dirty="0" smtClean="0">
              <a:solidFill>
                <a:schemeClr val="bg1"/>
              </a:solidFill>
            </a:rPr>
            <a:t>How are you today?</a:t>
          </a:r>
          <a:endParaRPr lang="en-US" sz="1000" dirty="0">
            <a:solidFill>
              <a:schemeClr val="bg1"/>
            </a:solidFill>
          </a:endParaRPr>
        </a:p>
      </dgm:t>
    </dgm:pt>
    <dgm:pt modelId="{9262D5C8-FBFD-E94E-BE52-1442B1F67620}" type="sibTrans" cxnId="{EB932076-DC83-A44C-B733-EB0781BA1736}">
      <dgm:prSet/>
      <dgm:spPr/>
      <dgm:t>
        <a:bodyPr/>
        <a:lstStyle/>
        <a:p>
          <a:endParaRPr lang="en-US"/>
        </a:p>
      </dgm:t>
    </dgm:pt>
    <dgm:pt modelId="{8D317564-43CF-3B40-88A7-B0A8B4B4CB71}" type="parTrans" cxnId="{EB932076-DC83-A44C-B733-EB0781BA1736}">
      <dgm:prSet/>
      <dgm:spPr/>
      <dgm:t>
        <a:bodyPr/>
        <a:lstStyle/>
        <a:p>
          <a:endParaRPr lang="en-US"/>
        </a:p>
      </dgm:t>
    </dgm:pt>
    <dgm:pt modelId="{CFC99609-BCD1-F246-B772-229B5F093CF8}" type="pres">
      <dgm:prSet presAssocID="{6C5EBA96-789F-ED44-B7F5-8C36D63EEB81}" presName="Name0" presStyleCnt="0">
        <dgm:presLayoutVars>
          <dgm:dir/>
          <dgm:animLvl val="lvl"/>
          <dgm:resizeHandles val="exact"/>
        </dgm:presLayoutVars>
      </dgm:prSet>
      <dgm:spPr/>
    </dgm:pt>
    <dgm:pt modelId="{A498D1B2-BA18-CA45-8AA5-FDB46B1E1060}" type="pres">
      <dgm:prSet presAssocID="{85400D43-B215-C143-B4AF-FC6D7D36AAF2}" presName="Name8" presStyleCnt="0"/>
      <dgm:spPr/>
    </dgm:pt>
    <dgm:pt modelId="{15B5A93A-36F0-4940-8D88-8C8ECD3578BC}" type="pres">
      <dgm:prSet presAssocID="{85400D43-B215-C143-B4AF-FC6D7D36AAF2}" presName="level" presStyleLbl="node1" presStyleIdx="0" presStyleCnt="6" custLinFactNeighborX="2998" custLinFactNeighborY="-1499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C0A26E6-8C3D-4747-A841-CB613E954E1A}" type="pres">
      <dgm:prSet presAssocID="{85400D43-B215-C143-B4AF-FC6D7D36AAF2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D447F04-C0A1-FD4A-A4A5-0CDC6D8EF65F}" type="pres">
      <dgm:prSet presAssocID="{DFDA6AE3-EAC1-B548-ABAC-F2CF1135DC5C}" presName="Name8" presStyleCnt="0"/>
      <dgm:spPr/>
    </dgm:pt>
    <dgm:pt modelId="{A74A7C0E-D315-AB47-9AC0-9B11BE85A23F}" type="pres">
      <dgm:prSet presAssocID="{DFDA6AE3-EAC1-B548-ABAC-F2CF1135DC5C}" presName="level" presStyleLbl="node1" presStyleIdx="1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0AFDD58-2176-CD4D-B53C-37F9A3C170BC}" type="pres">
      <dgm:prSet presAssocID="{DFDA6AE3-EAC1-B548-ABAC-F2CF1135DC5C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8EE1AB8-A13C-9A42-90B4-A5E501E3F0A4}" type="pres">
      <dgm:prSet presAssocID="{A71CDFDB-6E20-4D4D-99DC-93AA26957CCB}" presName="Name8" presStyleCnt="0"/>
      <dgm:spPr/>
    </dgm:pt>
    <dgm:pt modelId="{A6A64FDE-A6E7-1444-B861-F34D0AF517F3}" type="pres">
      <dgm:prSet presAssocID="{A71CDFDB-6E20-4D4D-99DC-93AA26957CCB}" presName="level" presStyleLbl="node1" presStyleIdx="2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D268BB0-CACC-6B47-890F-990A3DD89A34}" type="pres">
      <dgm:prSet presAssocID="{A71CDFDB-6E20-4D4D-99DC-93AA26957CCB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47F4223-692D-304F-8D75-9855E94202B8}" type="pres">
      <dgm:prSet presAssocID="{E7A97142-1B0E-AC43-8DBB-3DE934418716}" presName="Name8" presStyleCnt="0"/>
      <dgm:spPr/>
    </dgm:pt>
    <dgm:pt modelId="{C05A4539-F334-1E4A-B987-00895C83DAD0}" type="pres">
      <dgm:prSet presAssocID="{E7A97142-1B0E-AC43-8DBB-3DE934418716}" presName="level" presStyleLbl="node1" presStyleIdx="3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416A27B-C2B6-8448-BC54-501ECDDFE635}" type="pres">
      <dgm:prSet presAssocID="{E7A97142-1B0E-AC43-8DBB-3DE934418716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4A9A25E-F922-2245-AAEB-1F7299CE1404}" type="pres">
      <dgm:prSet presAssocID="{1C206921-4968-F241-A289-A183EBB24960}" presName="Name8" presStyleCnt="0"/>
      <dgm:spPr/>
    </dgm:pt>
    <dgm:pt modelId="{5950D950-FAD7-D044-AF81-A41039A5A78F}" type="pres">
      <dgm:prSet presAssocID="{1C206921-4968-F241-A289-A183EBB24960}" presName="level" presStyleLbl="node1" presStyleIdx="4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0A04A03-8DE7-0148-BF36-5AB170A108B5}" type="pres">
      <dgm:prSet presAssocID="{1C206921-4968-F241-A289-A183EBB24960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A166D52-E359-9140-AF14-2ED20E67FD59}" type="pres">
      <dgm:prSet presAssocID="{21049ECD-A034-254D-A792-3C254FAFC9D1}" presName="Name8" presStyleCnt="0"/>
      <dgm:spPr/>
    </dgm:pt>
    <dgm:pt modelId="{BEFC12E0-0B9E-E246-9AA7-914E00D2CCC0}" type="pres">
      <dgm:prSet presAssocID="{21049ECD-A034-254D-A792-3C254FAFC9D1}" presName="level" presStyleLbl="node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9E0A8AF-238F-DB4F-9314-D4444A62439F}" type="pres">
      <dgm:prSet presAssocID="{21049ECD-A034-254D-A792-3C254FAFC9D1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7718353B-86D9-B641-9BC0-B1CF753E951E}" type="presOf" srcId="{1C206921-4968-F241-A289-A183EBB24960}" destId="{5950D950-FAD7-D044-AF81-A41039A5A78F}" srcOrd="0" destOrd="0" presId="urn:microsoft.com/office/officeart/2005/8/layout/pyramid1"/>
    <dgm:cxn modelId="{962DF866-763B-004D-BA64-FF882B5892C3}" srcId="{6C5EBA96-789F-ED44-B7F5-8C36D63EEB81}" destId="{E7A97142-1B0E-AC43-8DBB-3DE934418716}" srcOrd="3" destOrd="0" parTransId="{711BBB4C-FA56-EE4C-98DD-062465BDCF46}" sibTransId="{6F8CCBAD-08F8-274F-A4F3-86B233CE5AC3}"/>
    <dgm:cxn modelId="{15DAC4D2-78A0-064F-9A82-2898459295C1}" type="presOf" srcId="{85400D43-B215-C143-B4AF-FC6D7D36AAF2}" destId="{7C0A26E6-8C3D-4747-A841-CB613E954E1A}" srcOrd="1" destOrd="0" presId="urn:microsoft.com/office/officeart/2005/8/layout/pyramid1"/>
    <dgm:cxn modelId="{EB932076-DC83-A44C-B733-EB0781BA1736}" srcId="{6C5EBA96-789F-ED44-B7F5-8C36D63EEB81}" destId="{85400D43-B215-C143-B4AF-FC6D7D36AAF2}" srcOrd="0" destOrd="0" parTransId="{8D317564-43CF-3B40-88A7-B0A8B4B4CB71}" sibTransId="{9262D5C8-FBFD-E94E-BE52-1442B1F67620}"/>
    <dgm:cxn modelId="{13232D46-25E6-F748-9881-82AE69F5781B}" type="presOf" srcId="{E7A97142-1B0E-AC43-8DBB-3DE934418716}" destId="{C05A4539-F334-1E4A-B987-00895C83DAD0}" srcOrd="0" destOrd="0" presId="urn:microsoft.com/office/officeart/2005/8/layout/pyramid1"/>
    <dgm:cxn modelId="{AB6DEE05-D9F4-D041-8B8D-79597910FB2E}" srcId="{6C5EBA96-789F-ED44-B7F5-8C36D63EEB81}" destId="{DFDA6AE3-EAC1-B548-ABAC-F2CF1135DC5C}" srcOrd="1" destOrd="0" parTransId="{815A7918-5B1D-7549-B24E-7940431F8DBF}" sibTransId="{E3A29AEC-BFF4-9D4A-97E8-12A7FF969949}"/>
    <dgm:cxn modelId="{B5D3FC5C-5539-274A-994A-98ECAFE1A3DA}" type="presOf" srcId="{E7A97142-1B0E-AC43-8DBB-3DE934418716}" destId="{C416A27B-C2B6-8448-BC54-501ECDDFE635}" srcOrd="1" destOrd="0" presId="urn:microsoft.com/office/officeart/2005/8/layout/pyramid1"/>
    <dgm:cxn modelId="{0F110F93-80B1-A846-B8BF-EEBBC1AE7525}" srcId="{6C5EBA96-789F-ED44-B7F5-8C36D63EEB81}" destId="{A71CDFDB-6E20-4D4D-99DC-93AA26957CCB}" srcOrd="2" destOrd="0" parTransId="{1B53E849-6FCE-9B40-BA2B-F115F23B1FC2}" sibTransId="{030B52E1-D6C6-0446-94BA-1551C7C3388F}"/>
    <dgm:cxn modelId="{F6E81A53-E08D-B641-817E-DA71F407B834}" type="presOf" srcId="{A71CDFDB-6E20-4D4D-99DC-93AA26957CCB}" destId="{DD268BB0-CACC-6B47-890F-990A3DD89A34}" srcOrd="1" destOrd="0" presId="urn:microsoft.com/office/officeart/2005/8/layout/pyramid1"/>
    <dgm:cxn modelId="{BF0C2B83-32AA-5D4E-8C3D-4EA9A0B5277B}" type="presOf" srcId="{85400D43-B215-C143-B4AF-FC6D7D36AAF2}" destId="{15B5A93A-36F0-4940-8D88-8C8ECD3578BC}" srcOrd="0" destOrd="0" presId="urn:microsoft.com/office/officeart/2005/8/layout/pyramid1"/>
    <dgm:cxn modelId="{77259D9F-DE38-0E4D-8173-EDB42421E4A3}" type="presOf" srcId="{21049ECD-A034-254D-A792-3C254FAFC9D1}" destId="{BEFC12E0-0B9E-E246-9AA7-914E00D2CCC0}" srcOrd="0" destOrd="0" presId="urn:microsoft.com/office/officeart/2005/8/layout/pyramid1"/>
    <dgm:cxn modelId="{9571B085-C75E-CE40-9A42-9F4C71D35311}" srcId="{6C5EBA96-789F-ED44-B7F5-8C36D63EEB81}" destId="{21049ECD-A034-254D-A792-3C254FAFC9D1}" srcOrd="5" destOrd="0" parTransId="{5EA2451A-16BA-464E-A919-CDC733D7C264}" sibTransId="{BBEEF255-8496-F140-83C9-F31EECB3A974}"/>
    <dgm:cxn modelId="{C47EDA1A-311A-9F4B-9E29-CE4F30F2D3CE}" type="presOf" srcId="{6C5EBA96-789F-ED44-B7F5-8C36D63EEB81}" destId="{CFC99609-BCD1-F246-B772-229B5F093CF8}" srcOrd="0" destOrd="0" presId="urn:microsoft.com/office/officeart/2005/8/layout/pyramid1"/>
    <dgm:cxn modelId="{54A2E37D-E2C8-494C-8756-FC730388F42C}" type="presOf" srcId="{1C206921-4968-F241-A289-A183EBB24960}" destId="{00A04A03-8DE7-0148-BF36-5AB170A108B5}" srcOrd="1" destOrd="0" presId="urn:microsoft.com/office/officeart/2005/8/layout/pyramid1"/>
    <dgm:cxn modelId="{8D23A5C0-7F05-2F4A-8C8C-0F7911C8EA18}" type="presOf" srcId="{A71CDFDB-6E20-4D4D-99DC-93AA26957CCB}" destId="{A6A64FDE-A6E7-1444-B861-F34D0AF517F3}" srcOrd="0" destOrd="0" presId="urn:microsoft.com/office/officeart/2005/8/layout/pyramid1"/>
    <dgm:cxn modelId="{BCB0A8B6-A3ED-6447-8625-F4A99F4B71FE}" type="presOf" srcId="{DFDA6AE3-EAC1-B548-ABAC-F2CF1135DC5C}" destId="{80AFDD58-2176-CD4D-B53C-37F9A3C170BC}" srcOrd="1" destOrd="0" presId="urn:microsoft.com/office/officeart/2005/8/layout/pyramid1"/>
    <dgm:cxn modelId="{F7F64258-EF43-F24C-A642-E46E5EB8B8AB}" srcId="{6C5EBA96-789F-ED44-B7F5-8C36D63EEB81}" destId="{1C206921-4968-F241-A289-A183EBB24960}" srcOrd="4" destOrd="0" parTransId="{EDE7AB50-1843-7742-BE1A-0544870012EB}" sibTransId="{70778EF8-6CD9-154B-99CC-C5B049D44011}"/>
    <dgm:cxn modelId="{BD23B12E-EE32-CC48-8B0C-9D1593EBF406}" type="presOf" srcId="{DFDA6AE3-EAC1-B548-ABAC-F2CF1135DC5C}" destId="{A74A7C0E-D315-AB47-9AC0-9B11BE85A23F}" srcOrd="0" destOrd="0" presId="urn:microsoft.com/office/officeart/2005/8/layout/pyramid1"/>
    <dgm:cxn modelId="{160A9834-F237-9F4E-80BB-DB2A6E13D989}" type="presOf" srcId="{21049ECD-A034-254D-A792-3C254FAFC9D1}" destId="{C9E0A8AF-238F-DB4F-9314-D4444A62439F}" srcOrd="1" destOrd="0" presId="urn:microsoft.com/office/officeart/2005/8/layout/pyramid1"/>
    <dgm:cxn modelId="{334FECEC-D2D1-7743-9283-15C4BA38BFE3}" type="presParOf" srcId="{CFC99609-BCD1-F246-B772-229B5F093CF8}" destId="{A498D1B2-BA18-CA45-8AA5-FDB46B1E1060}" srcOrd="0" destOrd="0" presId="urn:microsoft.com/office/officeart/2005/8/layout/pyramid1"/>
    <dgm:cxn modelId="{80D6F5A2-E62D-C54B-A260-56339B1C41BF}" type="presParOf" srcId="{A498D1B2-BA18-CA45-8AA5-FDB46B1E1060}" destId="{15B5A93A-36F0-4940-8D88-8C8ECD3578BC}" srcOrd="0" destOrd="0" presId="urn:microsoft.com/office/officeart/2005/8/layout/pyramid1"/>
    <dgm:cxn modelId="{1727498F-E125-2740-841B-0F7EF73922D7}" type="presParOf" srcId="{A498D1B2-BA18-CA45-8AA5-FDB46B1E1060}" destId="{7C0A26E6-8C3D-4747-A841-CB613E954E1A}" srcOrd="1" destOrd="0" presId="urn:microsoft.com/office/officeart/2005/8/layout/pyramid1"/>
    <dgm:cxn modelId="{B7256CDC-08FC-844B-8CBD-E82D890E0B3E}" type="presParOf" srcId="{CFC99609-BCD1-F246-B772-229B5F093CF8}" destId="{8D447F04-C0A1-FD4A-A4A5-0CDC6D8EF65F}" srcOrd="1" destOrd="0" presId="urn:microsoft.com/office/officeart/2005/8/layout/pyramid1"/>
    <dgm:cxn modelId="{13B4C693-AC70-684A-A5F8-4D805B40EDDD}" type="presParOf" srcId="{8D447F04-C0A1-FD4A-A4A5-0CDC6D8EF65F}" destId="{A74A7C0E-D315-AB47-9AC0-9B11BE85A23F}" srcOrd="0" destOrd="0" presId="urn:microsoft.com/office/officeart/2005/8/layout/pyramid1"/>
    <dgm:cxn modelId="{9C308FD7-9539-CD4E-92B2-9A6FD4F6D363}" type="presParOf" srcId="{8D447F04-C0A1-FD4A-A4A5-0CDC6D8EF65F}" destId="{80AFDD58-2176-CD4D-B53C-37F9A3C170BC}" srcOrd="1" destOrd="0" presId="urn:microsoft.com/office/officeart/2005/8/layout/pyramid1"/>
    <dgm:cxn modelId="{EACC4CD8-5496-8443-902B-ABF6AB9D8036}" type="presParOf" srcId="{CFC99609-BCD1-F246-B772-229B5F093CF8}" destId="{38EE1AB8-A13C-9A42-90B4-A5E501E3F0A4}" srcOrd="2" destOrd="0" presId="urn:microsoft.com/office/officeart/2005/8/layout/pyramid1"/>
    <dgm:cxn modelId="{E290031F-703A-F246-AAC5-558B91B4371D}" type="presParOf" srcId="{38EE1AB8-A13C-9A42-90B4-A5E501E3F0A4}" destId="{A6A64FDE-A6E7-1444-B861-F34D0AF517F3}" srcOrd="0" destOrd="0" presId="urn:microsoft.com/office/officeart/2005/8/layout/pyramid1"/>
    <dgm:cxn modelId="{F9C012E3-699C-B64F-B8A1-699D2E89DA4D}" type="presParOf" srcId="{38EE1AB8-A13C-9A42-90B4-A5E501E3F0A4}" destId="{DD268BB0-CACC-6B47-890F-990A3DD89A34}" srcOrd="1" destOrd="0" presId="urn:microsoft.com/office/officeart/2005/8/layout/pyramid1"/>
    <dgm:cxn modelId="{82043F51-37AC-F34F-ACCF-0EEBEFCFB373}" type="presParOf" srcId="{CFC99609-BCD1-F246-B772-229B5F093CF8}" destId="{E47F4223-692D-304F-8D75-9855E94202B8}" srcOrd="3" destOrd="0" presId="urn:microsoft.com/office/officeart/2005/8/layout/pyramid1"/>
    <dgm:cxn modelId="{7E80E51D-39C2-6C48-9639-0A86FDFE888F}" type="presParOf" srcId="{E47F4223-692D-304F-8D75-9855E94202B8}" destId="{C05A4539-F334-1E4A-B987-00895C83DAD0}" srcOrd="0" destOrd="0" presId="urn:microsoft.com/office/officeart/2005/8/layout/pyramid1"/>
    <dgm:cxn modelId="{DF5DB5D8-032E-3A49-89D2-6B4B08930990}" type="presParOf" srcId="{E47F4223-692D-304F-8D75-9855E94202B8}" destId="{C416A27B-C2B6-8448-BC54-501ECDDFE635}" srcOrd="1" destOrd="0" presId="urn:microsoft.com/office/officeart/2005/8/layout/pyramid1"/>
    <dgm:cxn modelId="{4FF122CA-D5A4-AB4F-A065-4430F46B88EC}" type="presParOf" srcId="{CFC99609-BCD1-F246-B772-229B5F093CF8}" destId="{C4A9A25E-F922-2245-AAEB-1F7299CE1404}" srcOrd="4" destOrd="0" presId="urn:microsoft.com/office/officeart/2005/8/layout/pyramid1"/>
    <dgm:cxn modelId="{E3896D33-F2B5-6A4F-8460-52158929F5B3}" type="presParOf" srcId="{C4A9A25E-F922-2245-AAEB-1F7299CE1404}" destId="{5950D950-FAD7-D044-AF81-A41039A5A78F}" srcOrd="0" destOrd="0" presId="urn:microsoft.com/office/officeart/2005/8/layout/pyramid1"/>
    <dgm:cxn modelId="{1C877749-6B5C-C547-B6CE-10AAA30439C7}" type="presParOf" srcId="{C4A9A25E-F922-2245-AAEB-1F7299CE1404}" destId="{00A04A03-8DE7-0148-BF36-5AB170A108B5}" srcOrd="1" destOrd="0" presId="urn:microsoft.com/office/officeart/2005/8/layout/pyramid1"/>
    <dgm:cxn modelId="{D7D3FF5A-91AB-834F-AD23-9138A8806F5C}" type="presParOf" srcId="{CFC99609-BCD1-F246-B772-229B5F093CF8}" destId="{7A166D52-E359-9140-AF14-2ED20E67FD59}" srcOrd="5" destOrd="0" presId="urn:microsoft.com/office/officeart/2005/8/layout/pyramid1"/>
    <dgm:cxn modelId="{ACE06087-DF56-C14D-AC5D-37B1391423B0}" type="presParOf" srcId="{7A166D52-E359-9140-AF14-2ED20E67FD59}" destId="{BEFC12E0-0B9E-E246-9AA7-914E00D2CCC0}" srcOrd="0" destOrd="0" presId="urn:microsoft.com/office/officeart/2005/8/layout/pyramid1"/>
    <dgm:cxn modelId="{D710A108-FDDA-1340-BFCD-0A790E6722E5}" type="presParOf" srcId="{7A166D52-E359-9140-AF14-2ED20E67FD59}" destId="{C9E0A8AF-238F-DB4F-9314-D4444A62439F}" srcOrd="1" destOrd="0" presId="urn:microsoft.com/office/officeart/2005/8/layout/pyramid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C5EBA96-789F-ED44-B7F5-8C36D63EEB81}" type="doc">
      <dgm:prSet loTypeId="urn:microsoft.com/office/officeart/2005/8/layout/pyramid1" loCatId="" qsTypeId="urn:microsoft.com/office/officeart/2005/8/quickstyle/simple1" qsCatId="simple" csTypeId="urn:microsoft.com/office/officeart/2005/8/colors/accent1_3" csCatId="accent1" phldr="1"/>
      <dgm:spPr/>
    </dgm:pt>
    <dgm:pt modelId="{21049ECD-A034-254D-A792-3C254FAFC9D1}">
      <dgm:prSet phldrT="[Text]" custT="1"/>
      <dgm:spPr/>
      <dgm:t>
        <a:bodyPr/>
        <a:lstStyle/>
        <a:p>
          <a:r>
            <a:rPr lang="cy-GB" sz="2000" dirty="0" smtClean="0"/>
            <a:t>“Hello Twm” “Hello, how are you?” “Good thanks! Do you have a dog?” Yes, I do have a dog called Sam. Do you have a fish?” “No, I do not have a fish. I like dogs and cats.” “</a:t>
          </a:r>
          <a:r>
            <a:rPr lang="en-US" sz="2000" dirty="0" smtClean="0"/>
            <a:t>I like dogs and cats too. I have 2 cats and 3 dogs.” </a:t>
          </a:r>
          <a:endParaRPr lang="en-US" sz="2000" dirty="0"/>
        </a:p>
      </dgm:t>
    </dgm:pt>
    <dgm:pt modelId="{5EA2451A-16BA-464E-A919-CDC733D7C264}" type="parTrans" cxnId="{9571B085-C75E-CE40-9A42-9F4C71D35311}">
      <dgm:prSet/>
      <dgm:spPr/>
      <dgm:t>
        <a:bodyPr/>
        <a:lstStyle/>
        <a:p>
          <a:endParaRPr lang="en-US"/>
        </a:p>
      </dgm:t>
    </dgm:pt>
    <dgm:pt modelId="{BBEEF255-8496-F140-83C9-F31EECB3A974}" type="sibTrans" cxnId="{9571B085-C75E-CE40-9A42-9F4C71D35311}">
      <dgm:prSet/>
      <dgm:spPr/>
      <dgm:t>
        <a:bodyPr/>
        <a:lstStyle/>
        <a:p>
          <a:endParaRPr lang="en-US"/>
        </a:p>
      </dgm:t>
    </dgm:pt>
    <dgm:pt modelId="{1C206921-4968-F241-A289-A183EBB24960}">
      <dgm:prSet custT="1"/>
      <dgm:spPr>
        <a:solidFill>
          <a:schemeClr val="accent1">
            <a:lumMod val="20000"/>
            <a:lumOff val="80000"/>
          </a:schemeClr>
        </a:solidFill>
      </dgm:spPr>
      <dgm:t>
        <a:bodyPr/>
        <a:lstStyle/>
        <a:p>
          <a:r>
            <a:rPr lang="cy-GB" sz="2000" dirty="0" smtClean="0"/>
            <a:t>“Hello Twm” “Hello, how are you?” “Good thanks! Do you have a dog?” Yes, I do have a dog called Sam. Do you have a fish?” “No, I do not have a fish. I like dogs and cats.” </a:t>
          </a:r>
          <a:endParaRPr lang="cy-GB" sz="2000" dirty="0"/>
        </a:p>
      </dgm:t>
    </dgm:pt>
    <dgm:pt modelId="{EDE7AB50-1843-7742-BE1A-0544870012EB}" type="parTrans" cxnId="{F7F64258-EF43-F24C-A642-E46E5EB8B8AB}">
      <dgm:prSet/>
      <dgm:spPr/>
      <dgm:t>
        <a:bodyPr/>
        <a:lstStyle/>
        <a:p>
          <a:endParaRPr lang="en-US"/>
        </a:p>
      </dgm:t>
    </dgm:pt>
    <dgm:pt modelId="{70778EF8-6CD9-154B-99CC-C5B049D44011}" type="sibTrans" cxnId="{F7F64258-EF43-F24C-A642-E46E5EB8B8AB}">
      <dgm:prSet/>
      <dgm:spPr/>
      <dgm:t>
        <a:bodyPr/>
        <a:lstStyle/>
        <a:p>
          <a:endParaRPr lang="en-US"/>
        </a:p>
      </dgm:t>
    </dgm:pt>
    <dgm:pt modelId="{E7A97142-1B0E-AC43-8DBB-3DE934418716}">
      <dgm:prSet custT="1"/>
      <dgm:spPr>
        <a:solidFill>
          <a:srgbClr val="FFF8EA"/>
        </a:solidFill>
      </dgm:spPr>
      <dgm:t>
        <a:bodyPr/>
        <a:lstStyle/>
        <a:p>
          <a:r>
            <a:rPr lang="en-US" sz="2000" dirty="0" smtClean="0"/>
            <a:t>“Hello </a:t>
          </a:r>
          <a:r>
            <a:rPr lang="en-US" sz="2000" dirty="0" err="1" smtClean="0"/>
            <a:t>Twm</a:t>
          </a:r>
          <a:r>
            <a:rPr lang="en-US" sz="2000" dirty="0" smtClean="0"/>
            <a:t>” “Hello, how are you?” “Good thanks! Do you have a dog? “Yes, I do have a dog called Sam. Do you have a fish?” </a:t>
          </a:r>
          <a:endParaRPr lang="en-US" sz="2000" dirty="0"/>
        </a:p>
      </dgm:t>
    </dgm:pt>
    <dgm:pt modelId="{711BBB4C-FA56-EE4C-98DD-062465BDCF46}" type="parTrans" cxnId="{962DF866-763B-004D-BA64-FF882B5892C3}">
      <dgm:prSet/>
      <dgm:spPr/>
      <dgm:t>
        <a:bodyPr/>
        <a:lstStyle/>
        <a:p>
          <a:endParaRPr lang="en-US"/>
        </a:p>
      </dgm:t>
    </dgm:pt>
    <dgm:pt modelId="{6F8CCBAD-08F8-274F-A4F3-86B233CE5AC3}" type="sibTrans" cxnId="{962DF866-763B-004D-BA64-FF882B5892C3}">
      <dgm:prSet/>
      <dgm:spPr/>
      <dgm:t>
        <a:bodyPr/>
        <a:lstStyle/>
        <a:p>
          <a:endParaRPr lang="en-US"/>
        </a:p>
      </dgm:t>
    </dgm:pt>
    <dgm:pt modelId="{A71CDFDB-6E20-4D4D-99DC-93AA26957CCB}">
      <dgm:prSet custT="1"/>
      <dgm:spPr>
        <a:solidFill>
          <a:srgbClr val="F3D4CD"/>
        </a:solidFill>
      </dgm:spPr>
      <dgm:t>
        <a:bodyPr/>
        <a:lstStyle/>
        <a:p>
          <a:r>
            <a:rPr lang="en-US" sz="2000" dirty="0" smtClean="0"/>
            <a:t>“Hello </a:t>
          </a:r>
          <a:r>
            <a:rPr lang="en-US" sz="2000" dirty="0" err="1" smtClean="0"/>
            <a:t>Twm</a:t>
          </a:r>
          <a:r>
            <a:rPr lang="en-US" sz="2000" dirty="0" smtClean="0"/>
            <a:t>” “Hello, how are you? “Good thanks! Do you have a dog?”</a:t>
          </a:r>
          <a:endParaRPr lang="en-US" sz="2000" dirty="0"/>
        </a:p>
      </dgm:t>
    </dgm:pt>
    <dgm:pt modelId="{1B53E849-6FCE-9B40-BA2B-F115F23B1FC2}" type="parTrans" cxnId="{0F110F93-80B1-A846-B8BF-EEBBC1AE7525}">
      <dgm:prSet/>
      <dgm:spPr/>
      <dgm:t>
        <a:bodyPr/>
        <a:lstStyle/>
        <a:p>
          <a:endParaRPr lang="en-US"/>
        </a:p>
      </dgm:t>
    </dgm:pt>
    <dgm:pt modelId="{030B52E1-D6C6-0446-94BA-1551C7C3388F}" type="sibTrans" cxnId="{0F110F93-80B1-A846-B8BF-EEBBC1AE7525}">
      <dgm:prSet/>
      <dgm:spPr/>
      <dgm:t>
        <a:bodyPr/>
        <a:lstStyle/>
        <a:p>
          <a:endParaRPr lang="en-US"/>
        </a:p>
      </dgm:t>
    </dgm:pt>
    <dgm:pt modelId="{DFDA6AE3-EAC1-B548-ABAC-F2CF1135DC5C}">
      <dgm:prSet custT="1"/>
      <dgm:spPr>
        <a:solidFill>
          <a:srgbClr val="E5464A"/>
        </a:solidFill>
      </dgm:spPr>
      <dgm:t>
        <a:bodyPr/>
        <a:lstStyle/>
        <a:p>
          <a:r>
            <a:rPr lang="en-US" sz="2000" dirty="0" smtClean="0">
              <a:solidFill>
                <a:schemeClr val="bg1"/>
              </a:solidFill>
            </a:rPr>
            <a:t>“Hello </a:t>
          </a:r>
          <a:r>
            <a:rPr lang="en-US" sz="2000" dirty="0" err="1" smtClean="0">
              <a:solidFill>
                <a:schemeClr val="bg1"/>
              </a:solidFill>
            </a:rPr>
            <a:t>Twm</a:t>
          </a:r>
          <a:r>
            <a:rPr lang="en-US" sz="2000" dirty="0" smtClean="0">
              <a:solidFill>
                <a:schemeClr val="bg1"/>
              </a:solidFill>
            </a:rPr>
            <a:t>” “Hello, How are you?”</a:t>
          </a:r>
          <a:endParaRPr lang="en-US" sz="2000" dirty="0">
            <a:solidFill>
              <a:schemeClr val="bg1"/>
            </a:solidFill>
          </a:endParaRPr>
        </a:p>
      </dgm:t>
    </dgm:pt>
    <dgm:pt modelId="{815A7918-5B1D-7549-B24E-7940431F8DBF}" type="parTrans" cxnId="{AB6DEE05-D9F4-D041-8B8D-79597910FB2E}">
      <dgm:prSet/>
      <dgm:spPr/>
      <dgm:t>
        <a:bodyPr/>
        <a:lstStyle/>
        <a:p>
          <a:endParaRPr lang="en-US"/>
        </a:p>
      </dgm:t>
    </dgm:pt>
    <dgm:pt modelId="{E3A29AEC-BFF4-9D4A-97E8-12A7FF969949}" type="sibTrans" cxnId="{AB6DEE05-D9F4-D041-8B8D-79597910FB2E}">
      <dgm:prSet/>
      <dgm:spPr/>
      <dgm:t>
        <a:bodyPr/>
        <a:lstStyle/>
        <a:p>
          <a:endParaRPr lang="en-US"/>
        </a:p>
      </dgm:t>
    </dgm:pt>
    <dgm:pt modelId="{85400D43-B215-C143-B4AF-FC6D7D36AAF2}">
      <dgm:prSet phldrT="[Text]" custT="1"/>
      <dgm:spPr>
        <a:solidFill>
          <a:srgbClr val="C00000"/>
        </a:solidFill>
      </dgm:spPr>
      <dgm:t>
        <a:bodyPr/>
        <a:lstStyle/>
        <a:p>
          <a:r>
            <a:rPr lang="en-US" sz="1800" dirty="0" smtClean="0">
              <a:solidFill>
                <a:schemeClr val="bg1"/>
              </a:solidFill>
            </a:rPr>
            <a:t>“Hello </a:t>
          </a:r>
        </a:p>
        <a:p>
          <a:r>
            <a:rPr lang="en-US" sz="1800" dirty="0" err="1" smtClean="0">
              <a:solidFill>
                <a:schemeClr val="bg1"/>
              </a:solidFill>
            </a:rPr>
            <a:t>Twm</a:t>
          </a:r>
          <a:r>
            <a:rPr lang="en-US" sz="1800" dirty="0" smtClean="0">
              <a:solidFill>
                <a:schemeClr val="bg1"/>
              </a:solidFill>
            </a:rPr>
            <a:t>.” </a:t>
          </a:r>
          <a:endParaRPr lang="en-US" sz="1800" dirty="0">
            <a:solidFill>
              <a:schemeClr val="bg1"/>
            </a:solidFill>
          </a:endParaRPr>
        </a:p>
      </dgm:t>
    </dgm:pt>
    <dgm:pt modelId="{9262D5C8-FBFD-E94E-BE52-1442B1F67620}" type="sibTrans" cxnId="{EB932076-DC83-A44C-B733-EB0781BA1736}">
      <dgm:prSet/>
      <dgm:spPr/>
      <dgm:t>
        <a:bodyPr/>
        <a:lstStyle/>
        <a:p>
          <a:endParaRPr lang="en-US"/>
        </a:p>
      </dgm:t>
    </dgm:pt>
    <dgm:pt modelId="{8D317564-43CF-3B40-88A7-B0A8B4B4CB71}" type="parTrans" cxnId="{EB932076-DC83-A44C-B733-EB0781BA1736}">
      <dgm:prSet/>
      <dgm:spPr/>
      <dgm:t>
        <a:bodyPr/>
        <a:lstStyle/>
        <a:p>
          <a:endParaRPr lang="en-US"/>
        </a:p>
      </dgm:t>
    </dgm:pt>
    <dgm:pt modelId="{CFC99609-BCD1-F246-B772-229B5F093CF8}" type="pres">
      <dgm:prSet presAssocID="{6C5EBA96-789F-ED44-B7F5-8C36D63EEB81}" presName="Name0" presStyleCnt="0">
        <dgm:presLayoutVars>
          <dgm:dir/>
          <dgm:animLvl val="lvl"/>
          <dgm:resizeHandles val="exact"/>
        </dgm:presLayoutVars>
      </dgm:prSet>
      <dgm:spPr/>
    </dgm:pt>
    <dgm:pt modelId="{A498D1B2-BA18-CA45-8AA5-FDB46B1E1060}" type="pres">
      <dgm:prSet presAssocID="{85400D43-B215-C143-B4AF-FC6D7D36AAF2}" presName="Name8" presStyleCnt="0"/>
      <dgm:spPr/>
    </dgm:pt>
    <dgm:pt modelId="{15B5A93A-36F0-4940-8D88-8C8ECD3578BC}" type="pres">
      <dgm:prSet presAssocID="{85400D43-B215-C143-B4AF-FC6D7D36AAF2}" presName="level" presStyleLbl="node1" presStyleIdx="0" presStyleCnt="6" custLinFactNeighborX="595" custLinFactNeighborY="-581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C0A26E6-8C3D-4747-A841-CB613E954E1A}" type="pres">
      <dgm:prSet presAssocID="{85400D43-B215-C143-B4AF-FC6D7D36AAF2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D447F04-C0A1-FD4A-A4A5-0CDC6D8EF65F}" type="pres">
      <dgm:prSet presAssocID="{DFDA6AE3-EAC1-B548-ABAC-F2CF1135DC5C}" presName="Name8" presStyleCnt="0"/>
      <dgm:spPr/>
    </dgm:pt>
    <dgm:pt modelId="{A74A7C0E-D315-AB47-9AC0-9B11BE85A23F}" type="pres">
      <dgm:prSet presAssocID="{DFDA6AE3-EAC1-B548-ABAC-F2CF1135DC5C}" presName="level" presStyleLbl="node1" presStyleIdx="1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0AFDD58-2176-CD4D-B53C-37F9A3C170BC}" type="pres">
      <dgm:prSet presAssocID="{DFDA6AE3-EAC1-B548-ABAC-F2CF1135DC5C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8EE1AB8-A13C-9A42-90B4-A5E501E3F0A4}" type="pres">
      <dgm:prSet presAssocID="{A71CDFDB-6E20-4D4D-99DC-93AA26957CCB}" presName="Name8" presStyleCnt="0"/>
      <dgm:spPr/>
    </dgm:pt>
    <dgm:pt modelId="{A6A64FDE-A6E7-1444-B861-F34D0AF517F3}" type="pres">
      <dgm:prSet presAssocID="{A71CDFDB-6E20-4D4D-99DC-93AA26957CCB}" presName="level" presStyleLbl="node1" presStyleIdx="2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D268BB0-CACC-6B47-890F-990A3DD89A34}" type="pres">
      <dgm:prSet presAssocID="{A71CDFDB-6E20-4D4D-99DC-93AA26957CCB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47F4223-692D-304F-8D75-9855E94202B8}" type="pres">
      <dgm:prSet presAssocID="{E7A97142-1B0E-AC43-8DBB-3DE934418716}" presName="Name8" presStyleCnt="0"/>
      <dgm:spPr/>
    </dgm:pt>
    <dgm:pt modelId="{C05A4539-F334-1E4A-B987-00895C83DAD0}" type="pres">
      <dgm:prSet presAssocID="{E7A97142-1B0E-AC43-8DBB-3DE934418716}" presName="level" presStyleLbl="node1" presStyleIdx="3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416A27B-C2B6-8448-BC54-501ECDDFE635}" type="pres">
      <dgm:prSet presAssocID="{E7A97142-1B0E-AC43-8DBB-3DE934418716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4A9A25E-F922-2245-AAEB-1F7299CE1404}" type="pres">
      <dgm:prSet presAssocID="{1C206921-4968-F241-A289-A183EBB24960}" presName="Name8" presStyleCnt="0"/>
      <dgm:spPr/>
    </dgm:pt>
    <dgm:pt modelId="{5950D950-FAD7-D044-AF81-A41039A5A78F}" type="pres">
      <dgm:prSet presAssocID="{1C206921-4968-F241-A289-A183EBB24960}" presName="level" presStyleLbl="node1" presStyleIdx="4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0A04A03-8DE7-0148-BF36-5AB170A108B5}" type="pres">
      <dgm:prSet presAssocID="{1C206921-4968-F241-A289-A183EBB24960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A166D52-E359-9140-AF14-2ED20E67FD59}" type="pres">
      <dgm:prSet presAssocID="{21049ECD-A034-254D-A792-3C254FAFC9D1}" presName="Name8" presStyleCnt="0"/>
      <dgm:spPr/>
    </dgm:pt>
    <dgm:pt modelId="{BEFC12E0-0B9E-E246-9AA7-914E00D2CCC0}" type="pres">
      <dgm:prSet presAssocID="{21049ECD-A034-254D-A792-3C254FAFC9D1}" presName="level" presStyleLbl="node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9E0A8AF-238F-DB4F-9314-D4444A62439F}" type="pres">
      <dgm:prSet presAssocID="{21049ECD-A034-254D-A792-3C254FAFC9D1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7718353B-86D9-B641-9BC0-B1CF753E951E}" type="presOf" srcId="{1C206921-4968-F241-A289-A183EBB24960}" destId="{5950D950-FAD7-D044-AF81-A41039A5A78F}" srcOrd="0" destOrd="0" presId="urn:microsoft.com/office/officeart/2005/8/layout/pyramid1"/>
    <dgm:cxn modelId="{962DF866-763B-004D-BA64-FF882B5892C3}" srcId="{6C5EBA96-789F-ED44-B7F5-8C36D63EEB81}" destId="{E7A97142-1B0E-AC43-8DBB-3DE934418716}" srcOrd="3" destOrd="0" parTransId="{711BBB4C-FA56-EE4C-98DD-062465BDCF46}" sibTransId="{6F8CCBAD-08F8-274F-A4F3-86B233CE5AC3}"/>
    <dgm:cxn modelId="{15DAC4D2-78A0-064F-9A82-2898459295C1}" type="presOf" srcId="{85400D43-B215-C143-B4AF-FC6D7D36AAF2}" destId="{7C0A26E6-8C3D-4747-A841-CB613E954E1A}" srcOrd="1" destOrd="0" presId="urn:microsoft.com/office/officeart/2005/8/layout/pyramid1"/>
    <dgm:cxn modelId="{EB932076-DC83-A44C-B733-EB0781BA1736}" srcId="{6C5EBA96-789F-ED44-B7F5-8C36D63EEB81}" destId="{85400D43-B215-C143-B4AF-FC6D7D36AAF2}" srcOrd="0" destOrd="0" parTransId="{8D317564-43CF-3B40-88A7-B0A8B4B4CB71}" sibTransId="{9262D5C8-FBFD-E94E-BE52-1442B1F67620}"/>
    <dgm:cxn modelId="{13232D46-25E6-F748-9881-82AE69F5781B}" type="presOf" srcId="{E7A97142-1B0E-AC43-8DBB-3DE934418716}" destId="{C05A4539-F334-1E4A-B987-00895C83DAD0}" srcOrd="0" destOrd="0" presId="urn:microsoft.com/office/officeart/2005/8/layout/pyramid1"/>
    <dgm:cxn modelId="{AB6DEE05-D9F4-D041-8B8D-79597910FB2E}" srcId="{6C5EBA96-789F-ED44-B7F5-8C36D63EEB81}" destId="{DFDA6AE3-EAC1-B548-ABAC-F2CF1135DC5C}" srcOrd="1" destOrd="0" parTransId="{815A7918-5B1D-7549-B24E-7940431F8DBF}" sibTransId="{E3A29AEC-BFF4-9D4A-97E8-12A7FF969949}"/>
    <dgm:cxn modelId="{B5D3FC5C-5539-274A-994A-98ECAFE1A3DA}" type="presOf" srcId="{E7A97142-1B0E-AC43-8DBB-3DE934418716}" destId="{C416A27B-C2B6-8448-BC54-501ECDDFE635}" srcOrd="1" destOrd="0" presId="urn:microsoft.com/office/officeart/2005/8/layout/pyramid1"/>
    <dgm:cxn modelId="{0F110F93-80B1-A846-B8BF-EEBBC1AE7525}" srcId="{6C5EBA96-789F-ED44-B7F5-8C36D63EEB81}" destId="{A71CDFDB-6E20-4D4D-99DC-93AA26957CCB}" srcOrd="2" destOrd="0" parTransId="{1B53E849-6FCE-9B40-BA2B-F115F23B1FC2}" sibTransId="{030B52E1-D6C6-0446-94BA-1551C7C3388F}"/>
    <dgm:cxn modelId="{F6E81A53-E08D-B641-817E-DA71F407B834}" type="presOf" srcId="{A71CDFDB-6E20-4D4D-99DC-93AA26957CCB}" destId="{DD268BB0-CACC-6B47-890F-990A3DD89A34}" srcOrd="1" destOrd="0" presId="urn:microsoft.com/office/officeart/2005/8/layout/pyramid1"/>
    <dgm:cxn modelId="{BF0C2B83-32AA-5D4E-8C3D-4EA9A0B5277B}" type="presOf" srcId="{85400D43-B215-C143-B4AF-FC6D7D36AAF2}" destId="{15B5A93A-36F0-4940-8D88-8C8ECD3578BC}" srcOrd="0" destOrd="0" presId="urn:microsoft.com/office/officeart/2005/8/layout/pyramid1"/>
    <dgm:cxn modelId="{77259D9F-DE38-0E4D-8173-EDB42421E4A3}" type="presOf" srcId="{21049ECD-A034-254D-A792-3C254FAFC9D1}" destId="{BEFC12E0-0B9E-E246-9AA7-914E00D2CCC0}" srcOrd="0" destOrd="0" presId="urn:microsoft.com/office/officeart/2005/8/layout/pyramid1"/>
    <dgm:cxn modelId="{9571B085-C75E-CE40-9A42-9F4C71D35311}" srcId="{6C5EBA96-789F-ED44-B7F5-8C36D63EEB81}" destId="{21049ECD-A034-254D-A792-3C254FAFC9D1}" srcOrd="5" destOrd="0" parTransId="{5EA2451A-16BA-464E-A919-CDC733D7C264}" sibTransId="{BBEEF255-8496-F140-83C9-F31EECB3A974}"/>
    <dgm:cxn modelId="{C47EDA1A-311A-9F4B-9E29-CE4F30F2D3CE}" type="presOf" srcId="{6C5EBA96-789F-ED44-B7F5-8C36D63EEB81}" destId="{CFC99609-BCD1-F246-B772-229B5F093CF8}" srcOrd="0" destOrd="0" presId="urn:microsoft.com/office/officeart/2005/8/layout/pyramid1"/>
    <dgm:cxn modelId="{54A2E37D-E2C8-494C-8756-FC730388F42C}" type="presOf" srcId="{1C206921-4968-F241-A289-A183EBB24960}" destId="{00A04A03-8DE7-0148-BF36-5AB170A108B5}" srcOrd="1" destOrd="0" presId="urn:microsoft.com/office/officeart/2005/8/layout/pyramid1"/>
    <dgm:cxn modelId="{8D23A5C0-7F05-2F4A-8C8C-0F7911C8EA18}" type="presOf" srcId="{A71CDFDB-6E20-4D4D-99DC-93AA26957CCB}" destId="{A6A64FDE-A6E7-1444-B861-F34D0AF517F3}" srcOrd="0" destOrd="0" presId="urn:microsoft.com/office/officeart/2005/8/layout/pyramid1"/>
    <dgm:cxn modelId="{BCB0A8B6-A3ED-6447-8625-F4A99F4B71FE}" type="presOf" srcId="{DFDA6AE3-EAC1-B548-ABAC-F2CF1135DC5C}" destId="{80AFDD58-2176-CD4D-B53C-37F9A3C170BC}" srcOrd="1" destOrd="0" presId="urn:microsoft.com/office/officeart/2005/8/layout/pyramid1"/>
    <dgm:cxn modelId="{F7F64258-EF43-F24C-A642-E46E5EB8B8AB}" srcId="{6C5EBA96-789F-ED44-B7F5-8C36D63EEB81}" destId="{1C206921-4968-F241-A289-A183EBB24960}" srcOrd="4" destOrd="0" parTransId="{EDE7AB50-1843-7742-BE1A-0544870012EB}" sibTransId="{70778EF8-6CD9-154B-99CC-C5B049D44011}"/>
    <dgm:cxn modelId="{BD23B12E-EE32-CC48-8B0C-9D1593EBF406}" type="presOf" srcId="{DFDA6AE3-EAC1-B548-ABAC-F2CF1135DC5C}" destId="{A74A7C0E-D315-AB47-9AC0-9B11BE85A23F}" srcOrd="0" destOrd="0" presId="urn:microsoft.com/office/officeart/2005/8/layout/pyramid1"/>
    <dgm:cxn modelId="{160A9834-F237-9F4E-80BB-DB2A6E13D989}" type="presOf" srcId="{21049ECD-A034-254D-A792-3C254FAFC9D1}" destId="{C9E0A8AF-238F-DB4F-9314-D4444A62439F}" srcOrd="1" destOrd="0" presId="urn:microsoft.com/office/officeart/2005/8/layout/pyramid1"/>
    <dgm:cxn modelId="{334FECEC-D2D1-7743-9283-15C4BA38BFE3}" type="presParOf" srcId="{CFC99609-BCD1-F246-B772-229B5F093CF8}" destId="{A498D1B2-BA18-CA45-8AA5-FDB46B1E1060}" srcOrd="0" destOrd="0" presId="urn:microsoft.com/office/officeart/2005/8/layout/pyramid1"/>
    <dgm:cxn modelId="{80D6F5A2-E62D-C54B-A260-56339B1C41BF}" type="presParOf" srcId="{A498D1B2-BA18-CA45-8AA5-FDB46B1E1060}" destId="{15B5A93A-36F0-4940-8D88-8C8ECD3578BC}" srcOrd="0" destOrd="0" presId="urn:microsoft.com/office/officeart/2005/8/layout/pyramid1"/>
    <dgm:cxn modelId="{1727498F-E125-2740-841B-0F7EF73922D7}" type="presParOf" srcId="{A498D1B2-BA18-CA45-8AA5-FDB46B1E1060}" destId="{7C0A26E6-8C3D-4747-A841-CB613E954E1A}" srcOrd="1" destOrd="0" presId="urn:microsoft.com/office/officeart/2005/8/layout/pyramid1"/>
    <dgm:cxn modelId="{B7256CDC-08FC-844B-8CBD-E82D890E0B3E}" type="presParOf" srcId="{CFC99609-BCD1-F246-B772-229B5F093CF8}" destId="{8D447F04-C0A1-FD4A-A4A5-0CDC6D8EF65F}" srcOrd="1" destOrd="0" presId="urn:microsoft.com/office/officeart/2005/8/layout/pyramid1"/>
    <dgm:cxn modelId="{13B4C693-AC70-684A-A5F8-4D805B40EDDD}" type="presParOf" srcId="{8D447F04-C0A1-FD4A-A4A5-0CDC6D8EF65F}" destId="{A74A7C0E-D315-AB47-9AC0-9B11BE85A23F}" srcOrd="0" destOrd="0" presId="urn:microsoft.com/office/officeart/2005/8/layout/pyramid1"/>
    <dgm:cxn modelId="{9C308FD7-9539-CD4E-92B2-9A6FD4F6D363}" type="presParOf" srcId="{8D447F04-C0A1-FD4A-A4A5-0CDC6D8EF65F}" destId="{80AFDD58-2176-CD4D-B53C-37F9A3C170BC}" srcOrd="1" destOrd="0" presId="urn:microsoft.com/office/officeart/2005/8/layout/pyramid1"/>
    <dgm:cxn modelId="{EACC4CD8-5496-8443-902B-ABF6AB9D8036}" type="presParOf" srcId="{CFC99609-BCD1-F246-B772-229B5F093CF8}" destId="{38EE1AB8-A13C-9A42-90B4-A5E501E3F0A4}" srcOrd="2" destOrd="0" presId="urn:microsoft.com/office/officeart/2005/8/layout/pyramid1"/>
    <dgm:cxn modelId="{E290031F-703A-F246-AAC5-558B91B4371D}" type="presParOf" srcId="{38EE1AB8-A13C-9A42-90B4-A5E501E3F0A4}" destId="{A6A64FDE-A6E7-1444-B861-F34D0AF517F3}" srcOrd="0" destOrd="0" presId="urn:microsoft.com/office/officeart/2005/8/layout/pyramid1"/>
    <dgm:cxn modelId="{F9C012E3-699C-B64F-B8A1-699D2E89DA4D}" type="presParOf" srcId="{38EE1AB8-A13C-9A42-90B4-A5E501E3F0A4}" destId="{DD268BB0-CACC-6B47-890F-990A3DD89A34}" srcOrd="1" destOrd="0" presId="urn:microsoft.com/office/officeart/2005/8/layout/pyramid1"/>
    <dgm:cxn modelId="{82043F51-37AC-F34F-ACCF-0EEBEFCFB373}" type="presParOf" srcId="{CFC99609-BCD1-F246-B772-229B5F093CF8}" destId="{E47F4223-692D-304F-8D75-9855E94202B8}" srcOrd="3" destOrd="0" presId="urn:microsoft.com/office/officeart/2005/8/layout/pyramid1"/>
    <dgm:cxn modelId="{7E80E51D-39C2-6C48-9639-0A86FDFE888F}" type="presParOf" srcId="{E47F4223-692D-304F-8D75-9855E94202B8}" destId="{C05A4539-F334-1E4A-B987-00895C83DAD0}" srcOrd="0" destOrd="0" presId="urn:microsoft.com/office/officeart/2005/8/layout/pyramid1"/>
    <dgm:cxn modelId="{DF5DB5D8-032E-3A49-89D2-6B4B08930990}" type="presParOf" srcId="{E47F4223-692D-304F-8D75-9855E94202B8}" destId="{C416A27B-C2B6-8448-BC54-501ECDDFE635}" srcOrd="1" destOrd="0" presId="urn:microsoft.com/office/officeart/2005/8/layout/pyramid1"/>
    <dgm:cxn modelId="{4FF122CA-D5A4-AB4F-A065-4430F46B88EC}" type="presParOf" srcId="{CFC99609-BCD1-F246-B772-229B5F093CF8}" destId="{C4A9A25E-F922-2245-AAEB-1F7299CE1404}" srcOrd="4" destOrd="0" presId="urn:microsoft.com/office/officeart/2005/8/layout/pyramid1"/>
    <dgm:cxn modelId="{E3896D33-F2B5-6A4F-8460-52158929F5B3}" type="presParOf" srcId="{C4A9A25E-F922-2245-AAEB-1F7299CE1404}" destId="{5950D950-FAD7-D044-AF81-A41039A5A78F}" srcOrd="0" destOrd="0" presId="urn:microsoft.com/office/officeart/2005/8/layout/pyramid1"/>
    <dgm:cxn modelId="{1C877749-6B5C-C547-B6CE-10AAA30439C7}" type="presParOf" srcId="{C4A9A25E-F922-2245-AAEB-1F7299CE1404}" destId="{00A04A03-8DE7-0148-BF36-5AB170A108B5}" srcOrd="1" destOrd="0" presId="urn:microsoft.com/office/officeart/2005/8/layout/pyramid1"/>
    <dgm:cxn modelId="{D7D3FF5A-91AB-834F-AD23-9138A8806F5C}" type="presParOf" srcId="{CFC99609-BCD1-F246-B772-229B5F093CF8}" destId="{7A166D52-E359-9140-AF14-2ED20E67FD59}" srcOrd="5" destOrd="0" presId="urn:microsoft.com/office/officeart/2005/8/layout/pyramid1"/>
    <dgm:cxn modelId="{ACE06087-DF56-C14D-AC5D-37B1391423B0}" type="presParOf" srcId="{7A166D52-E359-9140-AF14-2ED20E67FD59}" destId="{BEFC12E0-0B9E-E246-9AA7-914E00D2CCC0}" srcOrd="0" destOrd="0" presId="urn:microsoft.com/office/officeart/2005/8/layout/pyramid1"/>
    <dgm:cxn modelId="{D710A108-FDDA-1340-BFCD-0A790E6722E5}" type="presParOf" srcId="{7A166D52-E359-9140-AF14-2ED20E67FD59}" destId="{C9E0A8AF-238F-DB4F-9314-D4444A62439F}" srcOrd="1" destOrd="0" presId="urn:microsoft.com/office/officeart/2005/8/layout/pyramid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5B5A93A-36F0-4940-8D88-8C8ECD3578BC}">
      <dsp:nvSpPr>
        <dsp:cNvPr id="0" name=""/>
        <dsp:cNvSpPr/>
      </dsp:nvSpPr>
      <dsp:spPr>
        <a:xfrm>
          <a:off x="4431392" y="0"/>
          <a:ext cx="1751552" cy="1102048"/>
        </a:xfrm>
        <a:prstGeom prst="trapezoid">
          <a:avLst>
            <a:gd name="adj" fmla="val 79468"/>
          </a:avLst>
        </a:prstGeom>
        <a:solidFill>
          <a:srgbClr val="C00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000" kern="1200" dirty="0" smtClean="0">
              <a:solidFill>
                <a:schemeClr val="bg1"/>
              </a:solidFill>
            </a:rPr>
            <a:t>“Hello. </a:t>
          </a:r>
        </a:p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000" kern="1200" dirty="0" smtClean="0">
              <a:solidFill>
                <a:schemeClr val="bg1"/>
              </a:solidFill>
            </a:rPr>
            <a:t>How are you today?</a:t>
          </a:r>
          <a:endParaRPr lang="en-US" sz="1000" kern="1200" dirty="0">
            <a:solidFill>
              <a:schemeClr val="bg1"/>
            </a:solidFill>
          </a:endParaRPr>
        </a:p>
      </dsp:txBody>
      <dsp:txXfrm>
        <a:off x="4431392" y="0"/>
        <a:ext cx="1751552" cy="1102048"/>
      </dsp:txXfrm>
    </dsp:sp>
    <dsp:sp modelId="{A74A7C0E-D315-AB47-9AC0-9B11BE85A23F}">
      <dsp:nvSpPr>
        <dsp:cNvPr id="0" name=""/>
        <dsp:cNvSpPr/>
      </dsp:nvSpPr>
      <dsp:spPr>
        <a:xfrm>
          <a:off x="3503104" y="1102048"/>
          <a:ext cx="3503104" cy="1102048"/>
        </a:xfrm>
        <a:prstGeom prst="trapezoid">
          <a:avLst>
            <a:gd name="adj" fmla="val 79468"/>
          </a:avLst>
        </a:prstGeom>
        <a:solidFill>
          <a:srgbClr val="E5464A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smtClean="0">
              <a:solidFill>
                <a:schemeClr val="bg1"/>
              </a:solidFill>
            </a:rPr>
            <a:t>“Hello, how are you today?” “Fine, thanks!”</a:t>
          </a:r>
          <a:endParaRPr lang="en-US" sz="2000" kern="1200" dirty="0">
            <a:solidFill>
              <a:schemeClr val="bg1"/>
            </a:solidFill>
          </a:endParaRPr>
        </a:p>
      </dsp:txBody>
      <dsp:txXfrm>
        <a:off x="4116147" y="1102048"/>
        <a:ext cx="2277018" cy="1102048"/>
      </dsp:txXfrm>
    </dsp:sp>
    <dsp:sp modelId="{A6A64FDE-A6E7-1444-B861-F34D0AF517F3}">
      <dsp:nvSpPr>
        <dsp:cNvPr id="0" name=""/>
        <dsp:cNvSpPr/>
      </dsp:nvSpPr>
      <dsp:spPr>
        <a:xfrm>
          <a:off x="2627328" y="2204096"/>
          <a:ext cx="5254657" cy="1102048"/>
        </a:xfrm>
        <a:prstGeom prst="trapezoid">
          <a:avLst>
            <a:gd name="adj" fmla="val 79468"/>
          </a:avLst>
        </a:prstGeom>
        <a:solidFill>
          <a:srgbClr val="F3D4CD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smtClean="0"/>
            <a:t>“Hello, how are you today?” “Fine, thanks!” “Do you have a pet?”</a:t>
          </a:r>
          <a:endParaRPr lang="en-US" sz="2000" kern="1200" dirty="0"/>
        </a:p>
      </dsp:txBody>
      <dsp:txXfrm>
        <a:off x="3546893" y="2204096"/>
        <a:ext cx="3415527" cy="1102048"/>
      </dsp:txXfrm>
    </dsp:sp>
    <dsp:sp modelId="{C05A4539-F334-1E4A-B987-00895C83DAD0}">
      <dsp:nvSpPr>
        <dsp:cNvPr id="0" name=""/>
        <dsp:cNvSpPr/>
      </dsp:nvSpPr>
      <dsp:spPr>
        <a:xfrm>
          <a:off x="1751552" y="3306144"/>
          <a:ext cx="7006209" cy="1102048"/>
        </a:xfrm>
        <a:prstGeom prst="trapezoid">
          <a:avLst>
            <a:gd name="adj" fmla="val 79468"/>
          </a:avLst>
        </a:prstGeom>
        <a:solidFill>
          <a:srgbClr val="FFF8EA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smtClean="0"/>
            <a:t>“Hello, how are you today?” “Fine, thanks!” “Do you have a pet?” “Yes, I have a dog called Dot.”</a:t>
          </a:r>
          <a:endParaRPr lang="en-US" sz="2000" kern="1200" dirty="0"/>
        </a:p>
      </dsp:txBody>
      <dsp:txXfrm>
        <a:off x="2977638" y="3306144"/>
        <a:ext cx="4554036" cy="1102048"/>
      </dsp:txXfrm>
    </dsp:sp>
    <dsp:sp modelId="{5950D950-FAD7-D044-AF81-A41039A5A78F}">
      <dsp:nvSpPr>
        <dsp:cNvPr id="0" name=""/>
        <dsp:cNvSpPr/>
      </dsp:nvSpPr>
      <dsp:spPr>
        <a:xfrm>
          <a:off x="875776" y="4408192"/>
          <a:ext cx="8757761" cy="1102048"/>
        </a:xfrm>
        <a:prstGeom prst="trapezoid">
          <a:avLst>
            <a:gd name="adj" fmla="val 79468"/>
          </a:avLst>
        </a:prstGeom>
        <a:solidFill>
          <a:schemeClr val="accent1">
            <a:lumMod val="20000"/>
            <a:lumOff val="8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smtClean="0"/>
            <a:t>“Hello, how are you today?” “Fine, thanks!” “Do you have a pet?” “Yes, I have a dog called Dot. Do you have a pet?” </a:t>
          </a:r>
          <a:endParaRPr lang="cy-GB" sz="2000" kern="1200" dirty="0"/>
        </a:p>
      </dsp:txBody>
      <dsp:txXfrm>
        <a:off x="2408384" y="4408192"/>
        <a:ext cx="5692545" cy="1102048"/>
      </dsp:txXfrm>
    </dsp:sp>
    <dsp:sp modelId="{BEFC12E0-0B9E-E246-9AA7-914E00D2CCC0}">
      <dsp:nvSpPr>
        <dsp:cNvPr id="0" name=""/>
        <dsp:cNvSpPr/>
      </dsp:nvSpPr>
      <dsp:spPr>
        <a:xfrm>
          <a:off x="0" y="5510240"/>
          <a:ext cx="10509314" cy="1102048"/>
        </a:xfrm>
        <a:prstGeom prst="trapezoid">
          <a:avLst>
            <a:gd name="adj" fmla="val 79468"/>
          </a:avLst>
        </a:prstGeom>
        <a:solidFill>
          <a:schemeClr val="accent1">
            <a:shade val="80000"/>
            <a:hueOff val="271263"/>
            <a:satOff val="5175"/>
            <a:lumOff val="2285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smtClean="0"/>
            <a:t>““Hello, how are you today?” “Fine, thanks!” “Do you have a pet?” “Yes, I have a dog called Dot. Do you have a pet?” “Yes, I have a rabbit called Floppy” </a:t>
          </a:r>
          <a:endParaRPr lang="en-US" sz="2000" kern="1200" dirty="0"/>
        </a:p>
      </dsp:txBody>
      <dsp:txXfrm>
        <a:off x="1839129" y="5510240"/>
        <a:ext cx="6831054" cy="110204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5B5A93A-36F0-4940-8D88-8C8ECD3578BC}">
      <dsp:nvSpPr>
        <dsp:cNvPr id="0" name=""/>
        <dsp:cNvSpPr/>
      </dsp:nvSpPr>
      <dsp:spPr>
        <a:xfrm>
          <a:off x="4504137" y="0"/>
          <a:ext cx="1797377" cy="1057642"/>
        </a:xfrm>
        <a:prstGeom prst="trapezoid">
          <a:avLst>
            <a:gd name="adj" fmla="val 84971"/>
          </a:avLst>
        </a:prstGeom>
        <a:solidFill>
          <a:srgbClr val="C00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smtClean="0">
              <a:solidFill>
                <a:schemeClr val="bg1"/>
              </a:solidFill>
            </a:rPr>
            <a:t>“Hello </a:t>
          </a:r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err="1" smtClean="0">
              <a:solidFill>
                <a:schemeClr val="bg1"/>
              </a:solidFill>
            </a:rPr>
            <a:t>Twm</a:t>
          </a:r>
          <a:r>
            <a:rPr lang="en-US" sz="1800" kern="1200" dirty="0" smtClean="0">
              <a:solidFill>
                <a:schemeClr val="bg1"/>
              </a:solidFill>
            </a:rPr>
            <a:t>.” </a:t>
          </a:r>
          <a:endParaRPr lang="en-US" sz="1800" kern="1200" dirty="0">
            <a:solidFill>
              <a:schemeClr val="bg1"/>
            </a:solidFill>
          </a:endParaRPr>
        </a:p>
      </dsp:txBody>
      <dsp:txXfrm>
        <a:off x="4504137" y="0"/>
        <a:ext cx="1797377" cy="1057642"/>
      </dsp:txXfrm>
    </dsp:sp>
    <dsp:sp modelId="{A74A7C0E-D315-AB47-9AC0-9B11BE85A23F}">
      <dsp:nvSpPr>
        <dsp:cNvPr id="0" name=""/>
        <dsp:cNvSpPr/>
      </dsp:nvSpPr>
      <dsp:spPr>
        <a:xfrm>
          <a:off x="3594754" y="1057642"/>
          <a:ext cx="3594754" cy="1057642"/>
        </a:xfrm>
        <a:prstGeom prst="trapezoid">
          <a:avLst>
            <a:gd name="adj" fmla="val 84971"/>
          </a:avLst>
        </a:prstGeom>
        <a:solidFill>
          <a:srgbClr val="E5464A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smtClean="0">
              <a:solidFill>
                <a:schemeClr val="bg1"/>
              </a:solidFill>
            </a:rPr>
            <a:t>“Hello </a:t>
          </a:r>
          <a:r>
            <a:rPr lang="en-US" sz="2000" kern="1200" dirty="0" err="1" smtClean="0">
              <a:solidFill>
                <a:schemeClr val="bg1"/>
              </a:solidFill>
            </a:rPr>
            <a:t>Twm</a:t>
          </a:r>
          <a:r>
            <a:rPr lang="en-US" sz="2000" kern="1200" dirty="0" smtClean="0">
              <a:solidFill>
                <a:schemeClr val="bg1"/>
              </a:solidFill>
            </a:rPr>
            <a:t>” “Hello, How are you?”</a:t>
          </a:r>
          <a:endParaRPr lang="en-US" sz="2000" kern="1200" dirty="0">
            <a:solidFill>
              <a:schemeClr val="bg1"/>
            </a:solidFill>
          </a:endParaRPr>
        </a:p>
      </dsp:txBody>
      <dsp:txXfrm>
        <a:off x="4223836" y="1057642"/>
        <a:ext cx="2336590" cy="1057642"/>
      </dsp:txXfrm>
    </dsp:sp>
    <dsp:sp modelId="{A6A64FDE-A6E7-1444-B861-F34D0AF517F3}">
      <dsp:nvSpPr>
        <dsp:cNvPr id="0" name=""/>
        <dsp:cNvSpPr/>
      </dsp:nvSpPr>
      <dsp:spPr>
        <a:xfrm>
          <a:off x="2696065" y="2115285"/>
          <a:ext cx="5392132" cy="1057642"/>
        </a:xfrm>
        <a:prstGeom prst="trapezoid">
          <a:avLst>
            <a:gd name="adj" fmla="val 84971"/>
          </a:avLst>
        </a:prstGeom>
        <a:solidFill>
          <a:srgbClr val="F3D4CD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smtClean="0"/>
            <a:t>“Hello </a:t>
          </a:r>
          <a:r>
            <a:rPr lang="en-US" sz="2000" kern="1200" dirty="0" err="1" smtClean="0"/>
            <a:t>Twm</a:t>
          </a:r>
          <a:r>
            <a:rPr lang="en-US" sz="2000" kern="1200" dirty="0" smtClean="0"/>
            <a:t>” “Hello, how are you? “Good thanks! Do you have a dog?”</a:t>
          </a:r>
          <a:endParaRPr lang="en-US" sz="2000" kern="1200" dirty="0"/>
        </a:p>
      </dsp:txBody>
      <dsp:txXfrm>
        <a:off x="3639689" y="2115285"/>
        <a:ext cx="3504885" cy="1057642"/>
      </dsp:txXfrm>
    </dsp:sp>
    <dsp:sp modelId="{C05A4539-F334-1E4A-B987-00895C83DAD0}">
      <dsp:nvSpPr>
        <dsp:cNvPr id="0" name=""/>
        <dsp:cNvSpPr/>
      </dsp:nvSpPr>
      <dsp:spPr>
        <a:xfrm>
          <a:off x="1797377" y="3172928"/>
          <a:ext cx="7189509" cy="1057642"/>
        </a:xfrm>
        <a:prstGeom prst="trapezoid">
          <a:avLst>
            <a:gd name="adj" fmla="val 84971"/>
          </a:avLst>
        </a:prstGeom>
        <a:solidFill>
          <a:srgbClr val="FFF8EA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smtClean="0"/>
            <a:t>“Hello </a:t>
          </a:r>
          <a:r>
            <a:rPr lang="en-US" sz="2000" kern="1200" dirty="0" err="1" smtClean="0"/>
            <a:t>Twm</a:t>
          </a:r>
          <a:r>
            <a:rPr lang="en-US" sz="2000" kern="1200" dirty="0" smtClean="0"/>
            <a:t>” “Hello, how are you?” “Good thanks! Do you have a dog? “Yes, I do have a dog called Sam. Do you have a fish?” </a:t>
          </a:r>
          <a:endParaRPr lang="en-US" sz="2000" kern="1200" dirty="0"/>
        </a:p>
      </dsp:txBody>
      <dsp:txXfrm>
        <a:off x="3055541" y="3172928"/>
        <a:ext cx="4673181" cy="1057642"/>
      </dsp:txXfrm>
    </dsp:sp>
    <dsp:sp modelId="{5950D950-FAD7-D044-AF81-A41039A5A78F}">
      <dsp:nvSpPr>
        <dsp:cNvPr id="0" name=""/>
        <dsp:cNvSpPr/>
      </dsp:nvSpPr>
      <dsp:spPr>
        <a:xfrm>
          <a:off x="898688" y="4230570"/>
          <a:ext cx="8986886" cy="1057642"/>
        </a:xfrm>
        <a:prstGeom prst="trapezoid">
          <a:avLst>
            <a:gd name="adj" fmla="val 84971"/>
          </a:avLst>
        </a:prstGeom>
        <a:solidFill>
          <a:schemeClr val="accent1">
            <a:lumMod val="20000"/>
            <a:lumOff val="8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y-GB" sz="2000" kern="1200" dirty="0" smtClean="0"/>
            <a:t>“Hello Twm” “Hello, how are you?” “Good thanks! Do you have a dog?” Yes, I do have a dog called Sam. Do you have a fish?” “No, I do not have a fish. I like dogs and cats.” </a:t>
          </a:r>
          <a:endParaRPr lang="cy-GB" sz="2000" kern="1200" dirty="0"/>
        </a:p>
      </dsp:txBody>
      <dsp:txXfrm>
        <a:off x="2471393" y="4230570"/>
        <a:ext cx="5841476" cy="1057642"/>
      </dsp:txXfrm>
    </dsp:sp>
    <dsp:sp modelId="{BEFC12E0-0B9E-E246-9AA7-914E00D2CCC0}">
      <dsp:nvSpPr>
        <dsp:cNvPr id="0" name=""/>
        <dsp:cNvSpPr/>
      </dsp:nvSpPr>
      <dsp:spPr>
        <a:xfrm>
          <a:off x="0" y="5288213"/>
          <a:ext cx="10784264" cy="1057642"/>
        </a:xfrm>
        <a:prstGeom prst="trapezoid">
          <a:avLst>
            <a:gd name="adj" fmla="val 84971"/>
          </a:avLst>
        </a:prstGeom>
        <a:solidFill>
          <a:schemeClr val="accent1">
            <a:shade val="80000"/>
            <a:hueOff val="271263"/>
            <a:satOff val="5175"/>
            <a:lumOff val="2285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y-GB" sz="2000" kern="1200" dirty="0" smtClean="0"/>
            <a:t>“Hello Twm” “Hello, how are you?” “Good thanks! Do you have a dog?” Yes, I do have a dog called Sam. Do you have a fish?” “No, I do not have a fish. I like dogs and cats.” “</a:t>
          </a:r>
          <a:r>
            <a:rPr lang="en-US" sz="2000" kern="1200" dirty="0" smtClean="0"/>
            <a:t>I like dogs and cats too. I have 2 cats and 3 dogs.” </a:t>
          </a:r>
          <a:endParaRPr lang="en-US" sz="2000" kern="1200" dirty="0"/>
        </a:p>
      </dsp:txBody>
      <dsp:txXfrm>
        <a:off x="1887246" y="5288213"/>
        <a:ext cx="7009771" cy="105764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075595D-7A35-4912-B9F7-4415B8FA7EEF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88EB06-1CEE-43A8-83F4-5A53C10161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43706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5C72CC-9473-4CC8-B5FF-56BE421EB7E1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3BA77A-4B7E-4051-B04F-C0910F0101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07370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5C72CC-9473-4CC8-B5FF-56BE421EB7E1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3BA77A-4B7E-4051-B04F-C0910F0101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64031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5C72CC-9473-4CC8-B5FF-56BE421EB7E1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3BA77A-4B7E-4051-B04F-C0910F0101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33887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5C72CC-9473-4CC8-B5FF-56BE421EB7E1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3BA77A-4B7E-4051-B04F-C0910F0101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92703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5C72CC-9473-4CC8-B5FF-56BE421EB7E1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3BA77A-4B7E-4051-B04F-C0910F0101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370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5C72CC-9473-4CC8-B5FF-56BE421EB7E1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3BA77A-4B7E-4051-B04F-C0910F0101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38954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5C72CC-9473-4CC8-B5FF-56BE421EB7E1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3BA77A-4B7E-4051-B04F-C0910F0101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63377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5C72CC-9473-4CC8-B5FF-56BE421EB7E1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3BA77A-4B7E-4051-B04F-C0910F0101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29493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5C72CC-9473-4CC8-B5FF-56BE421EB7E1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3BA77A-4B7E-4051-B04F-C0910F0101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2552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5C72CC-9473-4CC8-B5FF-56BE421EB7E1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3BA77A-4B7E-4051-B04F-C0910F0101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59917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5C72CC-9473-4CC8-B5FF-56BE421EB7E1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3BA77A-4B7E-4051-B04F-C0910F0101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00010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5C72CC-9473-4CC8-B5FF-56BE421EB7E1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3BA77A-4B7E-4051-B04F-C0910F0101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91539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image" Target="../media/image2.png"/><Relationship Id="rId7" Type="http://schemas.microsoft.com/office/2007/relationships/hdphoto" Target="../media/hdphoto2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microsoft.com/office/2007/relationships/hdphoto" Target="../media/hdphoto1.wdp"/><Relationship Id="rId10" Type="http://schemas.microsoft.com/office/2007/relationships/hdphoto" Target="../media/hdphoto3.wdp"/><Relationship Id="rId4" Type="http://schemas.openxmlformats.org/officeDocument/2006/relationships/image" Target="../media/image3.png"/><Relationship Id="rId9" Type="http://schemas.openxmlformats.org/officeDocument/2006/relationships/image" Target="../media/image6.png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microsoft.com/office/2007/relationships/hdphoto" Target="../media/hdphoto2.wdp"/><Relationship Id="rId7" Type="http://schemas.openxmlformats.org/officeDocument/2006/relationships/image" Target="../media/image6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microsoft.com/office/2007/relationships/hdphoto" Target="../media/hdphoto1.wdp"/><Relationship Id="rId5" Type="http://schemas.openxmlformats.org/officeDocument/2006/relationships/image" Target="../media/image3.pn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13" Type="http://schemas.microsoft.com/office/2007/relationships/hdphoto" Target="../media/hdphoto3.wdp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12" Type="http://schemas.openxmlformats.org/officeDocument/2006/relationships/image" Target="../media/image6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11" Type="http://schemas.openxmlformats.org/officeDocument/2006/relationships/image" Target="../media/image18.png"/><Relationship Id="rId5" Type="http://schemas.openxmlformats.org/officeDocument/2006/relationships/image" Target="../media/image12.png"/><Relationship Id="rId10" Type="http://schemas.openxmlformats.org/officeDocument/2006/relationships/image" Target="../media/image17.png"/><Relationship Id="rId4" Type="http://schemas.openxmlformats.org/officeDocument/2006/relationships/image" Target="../media/image11.png"/><Relationship Id="rId9" Type="http://schemas.openxmlformats.org/officeDocument/2006/relationships/image" Target="../media/image16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8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8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23.png"/><Relationship Id="rId5" Type="http://schemas.openxmlformats.org/officeDocument/2006/relationships/image" Target="../media/image21.png"/><Relationship Id="rId4" Type="http://schemas.openxmlformats.org/officeDocument/2006/relationships/image" Target="../media/image25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13" Type="http://schemas.openxmlformats.org/officeDocument/2006/relationships/image" Target="../media/image37.png"/><Relationship Id="rId18" Type="http://schemas.openxmlformats.org/officeDocument/2006/relationships/image" Target="../media/image41.png"/><Relationship Id="rId3" Type="http://schemas.openxmlformats.org/officeDocument/2006/relationships/image" Target="../media/image28.png"/><Relationship Id="rId21" Type="http://schemas.openxmlformats.org/officeDocument/2006/relationships/image" Target="../media/image18.png"/><Relationship Id="rId7" Type="http://schemas.openxmlformats.org/officeDocument/2006/relationships/image" Target="../media/image31.png"/><Relationship Id="rId12" Type="http://schemas.openxmlformats.org/officeDocument/2006/relationships/image" Target="../media/image36.png"/><Relationship Id="rId17" Type="http://schemas.openxmlformats.org/officeDocument/2006/relationships/image" Target="../media/image12.png"/><Relationship Id="rId2" Type="http://schemas.openxmlformats.org/officeDocument/2006/relationships/image" Target="../media/image27.png"/><Relationship Id="rId16" Type="http://schemas.openxmlformats.org/officeDocument/2006/relationships/image" Target="../media/image40.png"/><Relationship Id="rId20" Type="http://schemas.openxmlformats.org/officeDocument/2006/relationships/image" Target="../media/image4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0.png"/><Relationship Id="rId11" Type="http://schemas.openxmlformats.org/officeDocument/2006/relationships/image" Target="../media/image35.png"/><Relationship Id="rId5" Type="http://schemas.openxmlformats.org/officeDocument/2006/relationships/image" Target="../media/image11.png"/><Relationship Id="rId15" Type="http://schemas.openxmlformats.org/officeDocument/2006/relationships/image" Target="../media/image39.png"/><Relationship Id="rId10" Type="http://schemas.openxmlformats.org/officeDocument/2006/relationships/image" Target="../media/image34.png"/><Relationship Id="rId19" Type="http://schemas.openxmlformats.org/officeDocument/2006/relationships/image" Target="../media/image42.png"/><Relationship Id="rId4" Type="http://schemas.openxmlformats.org/officeDocument/2006/relationships/image" Target="../media/image29.png"/><Relationship Id="rId9" Type="http://schemas.openxmlformats.org/officeDocument/2006/relationships/image" Target="../media/image33.png"/><Relationship Id="rId14" Type="http://schemas.openxmlformats.org/officeDocument/2006/relationships/image" Target="../media/image38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image" Target="../media/image44.png"/><Relationship Id="rId7" Type="http://schemas.openxmlformats.org/officeDocument/2006/relationships/image" Target="../media/image45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9.png"/><Relationship Id="rId5" Type="http://schemas.openxmlformats.org/officeDocument/2006/relationships/image" Target="../media/image33.png"/><Relationship Id="rId4" Type="http://schemas.openxmlformats.org/officeDocument/2006/relationships/image" Target="../media/image34.png"/><Relationship Id="rId9" Type="http://schemas.microsoft.com/office/2007/relationships/hdphoto" Target="../media/hdphoto1.wdp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png"/><Relationship Id="rId3" Type="http://schemas.openxmlformats.org/officeDocument/2006/relationships/image" Target="../media/image44.png"/><Relationship Id="rId7" Type="http://schemas.openxmlformats.org/officeDocument/2006/relationships/image" Target="../media/image47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6.png"/><Relationship Id="rId5" Type="http://schemas.openxmlformats.org/officeDocument/2006/relationships/image" Target="../media/image33.png"/><Relationship Id="rId4" Type="http://schemas.openxmlformats.org/officeDocument/2006/relationships/image" Target="../media/image34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53.png"/><Relationship Id="rId3" Type="http://schemas.openxmlformats.org/officeDocument/2006/relationships/image" Target="../media/image49.png"/><Relationship Id="rId7" Type="http://schemas.openxmlformats.org/officeDocument/2006/relationships/image" Target="../media/image51.png"/><Relationship Id="rId12" Type="http://schemas.openxmlformats.org/officeDocument/2006/relationships/image" Target="../media/image52.png"/><Relationship Id="rId2" Type="http://schemas.openxmlformats.org/officeDocument/2006/relationships/image" Target="../media/image10.png"/><Relationship Id="rId16" Type="http://schemas.microsoft.com/office/2007/relationships/hdphoto" Target="../media/hdphoto3.wdp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11" Type="http://schemas.openxmlformats.org/officeDocument/2006/relationships/image" Target="../media/image16.png"/><Relationship Id="rId5" Type="http://schemas.openxmlformats.org/officeDocument/2006/relationships/image" Target="../media/image50.png"/><Relationship Id="rId15" Type="http://schemas.openxmlformats.org/officeDocument/2006/relationships/image" Target="../media/image6.png"/><Relationship Id="rId10" Type="http://schemas.openxmlformats.org/officeDocument/2006/relationships/image" Target="../media/image14.png"/><Relationship Id="rId4" Type="http://schemas.openxmlformats.org/officeDocument/2006/relationships/image" Target="../media/image5.png"/><Relationship Id="rId9" Type="http://schemas.openxmlformats.org/officeDocument/2006/relationships/image" Target="../media/image12.png"/><Relationship Id="rId14" Type="http://schemas.openxmlformats.org/officeDocument/2006/relationships/image" Target="../media/image54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13" Type="http://schemas.openxmlformats.org/officeDocument/2006/relationships/image" Target="../media/image54.png"/><Relationship Id="rId3" Type="http://schemas.openxmlformats.org/officeDocument/2006/relationships/image" Target="../media/image15.png"/><Relationship Id="rId7" Type="http://schemas.openxmlformats.org/officeDocument/2006/relationships/image" Target="../media/image14.png"/><Relationship Id="rId12" Type="http://schemas.openxmlformats.org/officeDocument/2006/relationships/image" Target="../media/image49.pn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11" Type="http://schemas.openxmlformats.org/officeDocument/2006/relationships/image" Target="../media/image53.png"/><Relationship Id="rId5" Type="http://schemas.openxmlformats.org/officeDocument/2006/relationships/image" Target="../media/image11.png"/><Relationship Id="rId10" Type="http://schemas.openxmlformats.org/officeDocument/2006/relationships/image" Target="../media/image52.png"/><Relationship Id="rId4" Type="http://schemas.openxmlformats.org/officeDocument/2006/relationships/image" Target="../media/image51.png"/><Relationship Id="rId9" Type="http://schemas.openxmlformats.org/officeDocument/2006/relationships/image" Target="../media/image16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png"/><Relationship Id="rId3" Type="http://schemas.openxmlformats.org/officeDocument/2006/relationships/image" Target="../media/image11.png"/><Relationship Id="rId7" Type="http://schemas.openxmlformats.org/officeDocument/2006/relationships/image" Target="../media/image53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2.png"/><Relationship Id="rId5" Type="http://schemas.openxmlformats.org/officeDocument/2006/relationships/image" Target="../media/image16.png"/><Relationship Id="rId4" Type="http://schemas.openxmlformats.org/officeDocument/2006/relationships/image" Target="../media/image14.png"/><Relationship Id="rId9" Type="http://schemas.openxmlformats.org/officeDocument/2006/relationships/image" Target="../media/image54.png"/></Relationships>
</file>

<file path=ppt/slides/_rels/slide17.xml.rels><?xml version="1.0" encoding="UTF-8" standalone="yes"?>
<Relationships xmlns="http://schemas.openxmlformats.org/package/2006/relationships"><Relationship Id="rId8" Type="http://schemas.microsoft.com/office/2007/relationships/hdphoto" Target="../media/hdphoto7.wdp"/><Relationship Id="rId13" Type="http://schemas.openxmlformats.org/officeDocument/2006/relationships/image" Target="../media/image61.png"/><Relationship Id="rId18" Type="http://schemas.microsoft.com/office/2007/relationships/hdphoto" Target="../media/hdphoto12.wdp"/><Relationship Id="rId3" Type="http://schemas.openxmlformats.org/officeDocument/2006/relationships/image" Target="../media/image56.png"/><Relationship Id="rId7" Type="http://schemas.openxmlformats.org/officeDocument/2006/relationships/image" Target="../media/image58.png"/><Relationship Id="rId12" Type="http://schemas.microsoft.com/office/2007/relationships/hdphoto" Target="../media/hdphoto9.wdp"/><Relationship Id="rId17" Type="http://schemas.openxmlformats.org/officeDocument/2006/relationships/image" Target="../media/image63.png"/><Relationship Id="rId2" Type="http://schemas.openxmlformats.org/officeDocument/2006/relationships/image" Target="../media/image55.jpeg"/><Relationship Id="rId16" Type="http://schemas.microsoft.com/office/2007/relationships/hdphoto" Target="../media/hdphoto11.wdp"/><Relationship Id="rId1" Type="http://schemas.openxmlformats.org/officeDocument/2006/relationships/slideLayout" Target="../slideLayouts/slideLayout2.xml"/><Relationship Id="rId6" Type="http://schemas.microsoft.com/office/2007/relationships/hdphoto" Target="../media/hdphoto6.wdp"/><Relationship Id="rId11" Type="http://schemas.openxmlformats.org/officeDocument/2006/relationships/image" Target="../media/image60.png"/><Relationship Id="rId5" Type="http://schemas.openxmlformats.org/officeDocument/2006/relationships/image" Target="../media/image57.png"/><Relationship Id="rId15" Type="http://schemas.openxmlformats.org/officeDocument/2006/relationships/image" Target="../media/image62.png"/><Relationship Id="rId10" Type="http://schemas.microsoft.com/office/2007/relationships/hdphoto" Target="../media/hdphoto8.wdp"/><Relationship Id="rId4" Type="http://schemas.microsoft.com/office/2007/relationships/hdphoto" Target="../media/hdphoto5.wdp"/><Relationship Id="rId9" Type="http://schemas.openxmlformats.org/officeDocument/2006/relationships/image" Target="../media/image59.png"/><Relationship Id="rId14" Type="http://schemas.microsoft.com/office/2007/relationships/hdphoto" Target="../media/hdphoto10.wdp"/></Relationships>
</file>

<file path=ppt/slides/_rels/slide18.xml.rels><?xml version="1.0" encoding="UTF-8" standalone="yes"?>
<Relationships xmlns="http://schemas.openxmlformats.org/package/2006/relationships"><Relationship Id="rId3" Type="http://schemas.microsoft.com/office/2007/relationships/hdphoto" Target="../media/hdphoto13.wdp"/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13" Type="http://schemas.openxmlformats.org/officeDocument/2006/relationships/image" Target="../media/image54.png"/><Relationship Id="rId3" Type="http://schemas.openxmlformats.org/officeDocument/2006/relationships/image" Target="../media/image15.png"/><Relationship Id="rId7" Type="http://schemas.openxmlformats.org/officeDocument/2006/relationships/image" Target="../media/image14.png"/><Relationship Id="rId12" Type="http://schemas.openxmlformats.org/officeDocument/2006/relationships/image" Target="../media/image49.pn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11" Type="http://schemas.openxmlformats.org/officeDocument/2006/relationships/image" Target="../media/image53.png"/><Relationship Id="rId5" Type="http://schemas.openxmlformats.org/officeDocument/2006/relationships/image" Target="../media/image11.png"/><Relationship Id="rId15" Type="http://schemas.microsoft.com/office/2007/relationships/hdphoto" Target="../media/hdphoto14.wdp"/><Relationship Id="rId10" Type="http://schemas.openxmlformats.org/officeDocument/2006/relationships/image" Target="../media/image52.png"/><Relationship Id="rId4" Type="http://schemas.openxmlformats.org/officeDocument/2006/relationships/image" Target="../media/image51.png"/><Relationship Id="rId9" Type="http://schemas.openxmlformats.org/officeDocument/2006/relationships/image" Target="../media/image16.png"/><Relationship Id="rId14" Type="http://schemas.openxmlformats.org/officeDocument/2006/relationships/image" Target="../media/image65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13" Type="http://schemas.openxmlformats.org/officeDocument/2006/relationships/image" Target="../media/image54.png"/><Relationship Id="rId18" Type="http://schemas.microsoft.com/office/2007/relationships/hdphoto" Target="../media/hdphoto6.wdp"/><Relationship Id="rId26" Type="http://schemas.microsoft.com/office/2007/relationships/hdphoto" Target="../media/hdphoto10.wdp"/><Relationship Id="rId3" Type="http://schemas.openxmlformats.org/officeDocument/2006/relationships/image" Target="../media/image15.png"/><Relationship Id="rId21" Type="http://schemas.openxmlformats.org/officeDocument/2006/relationships/image" Target="../media/image59.png"/><Relationship Id="rId7" Type="http://schemas.openxmlformats.org/officeDocument/2006/relationships/image" Target="../media/image14.png"/><Relationship Id="rId12" Type="http://schemas.openxmlformats.org/officeDocument/2006/relationships/image" Target="../media/image49.png"/><Relationship Id="rId17" Type="http://schemas.openxmlformats.org/officeDocument/2006/relationships/image" Target="../media/image57.png"/><Relationship Id="rId25" Type="http://schemas.openxmlformats.org/officeDocument/2006/relationships/image" Target="../media/image61.png"/><Relationship Id="rId2" Type="http://schemas.openxmlformats.org/officeDocument/2006/relationships/image" Target="../media/image50.png"/><Relationship Id="rId16" Type="http://schemas.microsoft.com/office/2007/relationships/hdphoto" Target="../media/hdphoto5.wdp"/><Relationship Id="rId20" Type="http://schemas.microsoft.com/office/2007/relationships/hdphoto" Target="../media/hdphoto7.wdp"/><Relationship Id="rId29" Type="http://schemas.openxmlformats.org/officeDocument/2006/relationships/image" Target="../media/image6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11" Type="http://schemas.openxmlformats.org/officeDocument/2006/relationships/image" Target="../media/image53.png"/><Relationship Id="rId24" Type="http://schemas.microsoft.com/office/2007/relationships/hdphoto" Target="../media/hdphoto9.wdp"/><Relationship Id="rId5" Type="http://schemas.openxmlformats.org/officeDocument/2006/relationships/image" Target="../media/image11.png"/><Relationship Id="rId15" Type="http://schemas.openxmlformats.org/officeDocument/2006/relationships/image" Target="../media/image56.png"/><Relationship Id="rId23" Type="http://schemas.openxmlformats.org/officeDocument/2006/relationships/image" Target="../media/image60.png"/><Relationship Id="rId28" Type="http://schemas.microsoft.com/office/2007/relationships/hdphoto" Target="../media/hdphoto11.wdp"/><Relationship Id="rId10" Type="http://schemas.openxmlformats.org/officeDocument/2006/relationships/image" Target="../media/image52.png"/><Relationship Id="rId19" Type="http://schemas.openxmlformats.org/officeDocument/2006/relationships/image" Target="../media/image58.png"/><Relationship Id="rId4" Type="http://schemas.openxmlformats.org/officeDocument/2006/relationships/image" Target="../media/image51.png"/><Relationship Id="rId9" Type="http://schemas.openxmlformats.org/officeDocument/2006/relationships/image" Target="../media/image16.png"/><Relationship Id="rId14" Type="http://schemas.openxmlformats.org/officeDocument/2006/relationships/image" Target="../media/image55.jpeg"/><Relationship Id="rId22" Type="http://schemas.microsoft.com/office/2007/relationships/hdphoto" Target="../media/hdphoto8.wdp"/><Relationship Id="rId27" Type="http://schemas.openxmlformats.org/officeDocument/2006/relationships/image" Target="../media/image62.png"/><Relationship Id="rId30" Type="http://schemas.microsoft.com/office/2007/relationships/hdphoto" Target="../media/hdphoto12.wdp"/></Relationships>
</file>

<file path=ppt/slides/_rels/slide21.xml.rels><?xml version="1.0" encoding="UTF-8" standalone="yes"?>
<Relationships xmlns="http://schemas.openxmlformats.org/package/2006/relationships"><Relationship Id="rId3" Type="http://schemas.microsoft.com/office/2007/relationships/hdphoto" Target="../media/hdphoto14.wdp"/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6.pn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4.png"/><Relationship Id="rId3" Type="http://schemas.openxmlformats.org/officeDocument/2006/relationships/image" Target="../media/image69.png"/><Relationship Id="rId7" Type="http://schemas.openxmlformats.org/officeDocument/2006/relationships/image" Target="../media/image73.png"/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2.png"/><Relationship Id="rId5" Type="http://schemas.openxmlformats.org/officeDocument/2006/relationships/image" Target="../media/image71.png"/><Relationship Id="rId10" Type="http://schemas.openxmlformats.org/officeDocument/2006/relationships/image" Target="../media/image5.png"/><Relationship Id="rId4" Type="http://schemas.openxmlformats.org/officeDocument/2006/relationships/image" Target="../media/image70.png"/><Relationship Id="rId9" Type="http://schemas.openxmlformats.org/officeDocument/2006/relationships/image" Target="../media/image75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png"/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73.png"/><Relationship Id="rId4" Type="http://schemas.openxmlformats.org/officeDocument/2006/relationships/image" Target="../media/image71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76.png"/><Relationship Id="rId1" Type="http://schemas.openxmlformats.org/officeDocument/2006/relationships/slideLayout" Target="../slideLayouts/slideLayout2.xml"/><Relationship Id="rId6" Type="http://schemas.microsoft.com/office/2007/relationships/hdphoto" Target="../media/hdphoto15.wdp"/><Relationship Id="rId5" Type="http://schemas.openxmlformats.org/officeDocument/2006/relationships/image" Target="../media/image77.png"/><Relationship Id="rId4" Type="http://schemas.microsoft.com/office/2007/relationships/hdphoto" Target="../media/hdphoto1.wdp"/></Relationships>
</file>

<file path=ppt/slides/_rels/slide26.xml.rels><?xml version="1.0" encoding="UTF-8" standalone="yes"?>
<Relationships xmlns="http://schemas.openxmlformats.org/package/2006/relationships"><Relationship Id="rId8" Type="http://schemas.microsoft.com/office/2007/relationships/hdphoto" Target="../media/hdphoto15.wdp"/><Relationship Id="rId3" Type="http://schemas.openxmlformats.org/officeDocument/2006/relationships/diagramLayout" Target="../diagrams/layout1.xml"/><Relationship Id="rId7" Type="http://schemas.openxmlformats.org/officeDocument/2006/relationships/image" Target="../media/image77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Relationship Id="rId9" Type="http://schemas.openxmlformats.org/officeDocument/2006/relationships/image" Target="../media/image5.png"/></Relationships>
</file>

<file path=ppt/slides/_rels/slide27.xml.rels><?xml version="1.0" encoding="UTF-8" standalone="yes"?>
<Relationships xmlns="http://schemas.openxmlformats.org/package/2006/relationships"><Relationship Id="rId3" Type="http://schemas.microsoft.com/office/2007/relationships/hdphoto" Target="../media/hdphoto15.wdp"/><Relationship Id="rId2" Type="http://schemas.openxmlformats.org/officeDocument/2006/relationships/image" Target="../media/image77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8" Type="http://schemas.microsoft.com/office/2007/relationships/hdphoto" Target="../media/hdphoto15.wdp"/><Relationship Id="rId3" Type="http://schemas.openxmlformats.org/officeDocument/2006/relationships/diagramLayout" Target="../diagrams/layout2.xml"/><Relationship Id="rId7" Type="http://schemas.openxmlformats.org/officeDocument/2006/relationships/image" Target="../media/image77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29.xml.rels><?xml version="1.0" encoding="UTF-8" standalone="yes"?>
<Relationships xmlns="http://schemas.openxmlformats.org/package/2006/relationships"><Relationship Id="rId3" Type="http://schemas.microsoft.com/office/2007/relationships/hdphoto" Target="../media/hdphoto15.wdp"/><Relationship Id="rId2" Type="http://schemas.openxmlformats.org/officeDocument/2006/relationships/image" Target="../media/image77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png"/><Relationship Id="rId2" Type="http://schemas.openxmlformats.org/officeDocument/2006/relationships/image" Target="../media/image78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png"/><Relationship Id="rId2" Type="http://schemas.openxmlformats.org/officeDocument/2006/relationships/image" Target="../media/image8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01452" y="101395"/>
            <a:ext cx="9144000" cy="2387600"/>
          </a:xfrm>
        </p:spPr>
        <p:txBody>
          <a:bodyPr>
            <a:normAutofit fontScale="90000"/>
          </a:bodyPr>
          <a:lstStyle/>
          <a:p>
            <a:r>
              <a:rPr lang="en-US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Anifeiliaid</a:t>
            </a:r>
            <a:r>
              <a:rPr lang="en-US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CA2/ Cam </a:t>
            </a:r>
            <a:r>
              <a:rPr lang="en-US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Cynnydd</a:t>
            </a:r>
            <a:r>
              <a:rPr lang="en-US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u="sng" dirty="0">
                <a:latin typeface="Arial" panose="020B0604020202020204" pitchFamily="34" charset="0"/>
                <a:cs typeface="Arial" panose="020B0604020202020204" pitchFamily="34" charset="0"/>
              </a:rPr>
              <a:t>3- </a:t>
            </a:r>
            <a:r>
              <a:rPr lang="en-US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Pecyn</a:t>
            </a:r>
            <a:r>
              <a:rPr lang="en-US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Adnoddau</a:t>
            </a:r>
            <a:endParaRPr lang="en-GB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317" y="2973370"/>
            <a:ext cx="2415095" cy="2415095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/>
          <a:srcRect l="4793"/>
          <a:stretch/>
        </p:blipFill>
        <p:spPr>
          <a:xfrm>
            <a:off x="9292037" y="3118525"/>
            <a:ext cx="2234152" cy="2346622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3742441" y="2973370"/>
            <a:ext cx="4449452" cy="3600986"/>
          </a:xfrm>
          <a:prstGeom prst="rect">
            <a:avLst/>
          </a:prstGeom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24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Gweithgareddau</a:t>
            </a:r>
            <a:r>
              <a:rPr lang="en-GB" sz="24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endParaRPr lang="en-US" sz="2400" b="1" u="sng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Tasgau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Ysgrifennu</a:t>
            </a:r>
            <a:endParaRPr 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Tasgau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Gwrando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Tasgau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Llafar</a:t>
            </a:r>
            <a:endParaRPr 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datblygu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geirfa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 smtClean="0"/>
          </a:p>
          <a:p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670469" y="3274760"/>
            <a:ext cx="635303" cy="635303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361119" y="3985742"/>
            <a:ext cx="618701" cy="612189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04660" y="4673610"/>
            <a:ext cx="556396" cy="714855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714" b="90000" l="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573413" y="5383350"/>
            <a:ext cx="907672" cy="977493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52794" y="6360843"/>
            <a:ext cx="37593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Samantha Gibson- 2512246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00465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/>
          <p:cNvCxnSpPr/>
          <p:nvPr/>
        </p:nvCxnSpPr>
        <p:spPr>
          <a:xfrm flipH="1">
            <a:off x="3864990" y="-109619"/>
            <a:ext cx="1" cy="6967619"/>
          </a:xfrm>
          <a:prstGeom prst="line">
            <a:avLst/>
          </a:prstGeom>
          <a:ln w="19050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 flipH="1">
            <a:off x="65990" y="3405265"/>
            <a:ext cx="12203982" cy="7237"/>
          </a:xfrm>
          <a:prstGeom prst="line">
            <a:avLst/>
          </a:prstGeom>
          <a:ln w="19050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1" name="TextBox 10"/>
          <p:cNvSpPr txBox="1"/>
          <p:nvPr/>
        </p:nvSpPr>
        <p:spPr>
          <a:xfrm>
            <a:off x="886118" y="0"/>
            <a:ext cx="19419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u="sng" dirty="0" err="1" smtClean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Iechyd</a:t>
            </a:r>
            <a:r>
              <a:rPr lang="en-US" sz="1400" b="1" u="sng" dirty="0" smtClean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1400" b="1" u="sng" dirty="0" err="1" smtClean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Lles</a:t>
            </a:r>
            <a:r>
              <a:rPr lang="en-US" sz="1400" b="1" u="sng" dirty="0" smtClean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</a:p>
          <a:p>
            <a:pPr algn="ctr"/>
            <a:r>
              <a:rPr lang="en-US" sz="1400" u="sng" dirty="0" err="1" smtClean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Addysg</a:t>
            </a:r>
            <a:r>
              <a:rPr lang="en-US" sz="1400" u="sng" dirty="0" smtClean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u="sng" dirty="0" err="1" smtClean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Gorfforol</a:t>
            </a:r>
            <a:r>
              <a:rPr lang="en-US" sz="1400" u="sng" dirty="0" smtClean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endParaRPr lang="en-GB" sz="1400" u="sng" dirty="0">
              <a:solidFill>
                <a:srgbClr val="7030A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3923120" y="3408976"/>
            <a:ext cx="407134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u="sng" dirty="0" err="1" smtClean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Dyniaethau</a:t>
            </a:r>
            <a:r>
              <a:rPr lang="en-US" sz="1400" b="1" u="sng" dirty="0" smtClean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US" sz="1400" u="sng" dirty="0" err="1" smtClean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Daeryddiaeth</a:t>
            </a:r>
            <a:endParaRPr lang="en-US" sz="1400" u="sng" dirty="0" smtClean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b="1" u="sng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-43463" y="3405265"/>
            <a:ext cx="4056924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u="sng" dirty="0" err="1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Ieithoedd</a:t>
            </a:r>
            <a:r>
              <a:rPr lang="en-US" sz="1400" b="1" u="sng" dirty="0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400" b="1" u="sng" dirty="0" err="1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</a:t>
            </a:r>
            <a:r>
              <a:rPr lang="en-US" sz="1400" b="1" u="sng" dirty="0" err="1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lythrennedd</a:t>
            </a:r>
            <a:r>
              <a:rPr lang="en-US" sz="1400" b="1" u="sng" dirty="0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1400" b="1" u="sng" dirty="0" err="1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Chyfathrebu</a:t>
            </a:r>
            <a:r>
              <a:rPr lang="en-US" sz="1400" b="1" u="sng" dirty="0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</a:p>
          <a:p>
            <a:pPr algn="ctr"/>
            <a:r>
              <a:rPr lang="en-US" sz="1400" u="sng" dirty="0" err="1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Cymraeg</a:t>
            </a:r>
            <a:endParaRPr lang="en-US" sz="1400" u="sng" dirty="0" smtClean="0">
              <a:solidFill>
                <a:schemeClr val="accent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b="1" u="sng" dirty="0">
              <a:solidFill>
                <a:schemeClr val="accent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32697" y="397958"/>
            <a:ext cx="3658386" cy="310854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1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Thema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gorchmynion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anifeiliadiau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dawnsio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'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Carnifal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Anifeiliaid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'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US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Ffocws</a:t>
            </a:r>
            <a:r>
              <a:rPr lang="en-US" sz="14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US" sz="14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14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Gorchmynion</a:t>
            </a:r>
            <a:endParaRPr lang="en-US" sz="1400" b="1" u="sng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Patrwm</a:t>
            </a:r>
            <a:r>
              <a:rPr lang="en-US" sz="1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Dawnsiwch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hippo,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rhedwch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teigr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dringwch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llew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sefwch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nofiwch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hipo</a:t>
            </a:r>
            <a:endParaRPr lang="en-US" sz="1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Geirfa</a:t>
            </a:r>
            <a:r>
              <a:rPr lang="en-US" sz="1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gwrandewch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ofalus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mwnci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llew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teigr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ellifant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rhedeg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dringo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dawnsio</a:t>
            </a:r>
            <a:endParaRPr lang="en-US" sz="1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Gwybodaeth</a:t>
            </a:r>
            <a:r>
              <a:rPr lang="en-US" sz="1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flaenorol</a:t>
            </a:r>
            <a:r>
              <a:rPr lang="en-US" sz="1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Geirfa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anifeiliaid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sŵ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US" sz="1400" dirty="0" err="1" smtClean="0">
                <a:ln>
                  <a:solidFill>
                    <a:schemeClr val="tx1"/>
                  </a:solidFill>
                </a:ln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US" sz="1400" dirty="0" smtClean="0">
                <a:ln>
                  <a:solidFill>
                    <a:schemeClr val="tx1"/>
                  </a:solidFill>
                </a:ln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US" sz="1400" dirty="0" err="1" smtClean="0">
                <a:ln>
                  <a:solidFill>
                    <a:schemeClr val="tx1"/>
                  </a:solidFill>
                </a:ln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Tasg</a:t>
            </a:r>
            <a:r>
              <a:rPr lang="en-US" sz="1400" dirty="0" smtClean="0">
                <a:ln>
                  <a:solidFill>
                    <a:schemeClr val="tx1"/>
                  </a:solidFill>
                </a:ln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 smtClean="0">
                <a:ln>
                  <a:solidFill>
                    <a:schemeClr val="tx1"/>
                  </a:solidFill>
                </a:ln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  <a:latin typeface="Arial" panose="020B0604020202020204" pitchFamily="34" charset="0"/>
                <a:cs typeface="Arial" panose="020B0604020202020204" pitchFamily="34" charset="0"/>
              </a:rPr>
              <a:t>wrando</a:t>
            </a:r>
            <a:r>
              <a:rPr lang="en-US" sz="1400" dirty="0" smtClean="0">
                <a:ln>
                  <a:solidFill>
                    <a:schemeClr val="tx1"/>
                  </a:solidFill>
                </a:ln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>
                <a:ln>
                  <a:solidFill>
                    <a:schemeClr val="tx1"/>
                  </a:solidFill>
                </a:ln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en-US" sz="1400" dirty="0" err="1" smtClean="0">
                <a:ln>
                  <a:solidFill>
                    <a:schemeClr val="tx1"/>
                  </a:solidFill>
                </a:ln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  <a:latin typeface="Arial" panose="020B0604020202020204" pitchFamily="34" charset="0"/>
                <a:cs typeface="Arial" panose="020B0604020202020204" pitchFamily="34" charset="0"/>
              </a:rPr>
              <a:t>datblygu</a:t>
            </a:r>
            <a:r>
              <a:rPr lang="en-US" sz="1400" dirty="0" smtClean="0">
                <a:ln>
                  <a:solidFill>
                    <a:schemeClr val="tx1"/>
                  </a:solidFill>
                </a:ln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 smtClean="0">
                <a:ln>
                  <a:solidFill>
                    <a:schemeClr val="tx1"/>
                  </a:solidFill>
                </a:ln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  <a:latin typeface="Arial" panose="020B0604020202020204" pitchFamily="34" charset="0"/>
                <a:cs typeface="Arial" panose="020B0604020202020204" pitchFamily="34" charset="0"/>
              </a:rPr>
              <a:t>geirfa</a:t>
            </a:r>
            <a:endParaRPr lang="en-US" sz="1400" dirty="0" smtClean="0">
              <a:ln>
                <a:solidFill>
                  <a:schemeClr val="tx1"/>
                </a:solidFill>
              </a:ln>
              <a:effectLst>
                <a:glow rad="228600">
                  <a:schemeClr val="accent4">
                    <a:satMod val="175000"/>
                    <a:alpha val="40000"/>
                  </a:schemeClr>
                </a:glo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TextBox 21"/>
          <p:cNvSpPr txBox="1"/>
          <p:nvPr/>
        </p:nvSpPr>
        <p:spPr>
          <a:xfrm>
            <a:off x="4231597" y="18626"/>
            <a:ext cx="33747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400" b="1" u="sng" dirty="0" smtClean="0">
                <a:solidFill>
                  <a:srgbClr val="FF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Celfyddydau Mynegiannol-</a:t>
            </a:r>
          </a:p>
          <a:p>
            <a:pPr algn="ctr"/>
            <a:r>
              <a:rPr lang="cy-GB" sz="1400" u="sng" dirty="0" smtClean="0">
                <a:solidFill>
                  <a:srgbClr val="FF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Celf</a:t>
            </a:r>
            <a:endParaRPr lang="en-GB" sz="1400" u="sng" dirty="0">
              <a:solidFill>
                <a:srgbClr val="FF006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2" name="Straight Connector 11"/>
          <p:cNvCxnSpPr/>
          <p:nvPr/>
        </p:nvCxnSpPr>
        <p:spPr>
          <a:xfrm>
            <a:off x="8022210" y="-94268"/>
            <a:ext cx="0" cy="6952268"/>
          </a:xfrm>
          <a:prstGeom prst="line">
            <a:avLst/>
          </a:prstGeom>
          <a:ln w="19050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7" name="TextBox 16"/>
          <p:cNvSpPr txBox="1"/>
          <p:nvPr/>
        </p:nvSpPr>
        <p:spPr>
          <a:xfrm>
            <a:off x="3923120" y="496522"/>
            <a:ext cx="409909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Thema</a:t>
            </a:r>
            <a:r>
              <a:rPr lang="en-US" sz="1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Tynnu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llun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anifail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sŵ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rhoi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barn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lluniau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400" b="1" u="sng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Ffocws</a:t>
            </a:r>
            <a:r>
              <a:rPr lang="en-US" sz="14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US" sz="14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14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Hoffi</a:t>
            </a:r>
            <a:r>
              <a:rPr lang="en-US" sz="14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4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dwlu</a:t>
            </a:r>
            <a:r>
              <a:rPr lang="en-US" sz="14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14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4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fy</a:t>
            </a:r>
            <a:r>
              <a:rPr lang="en-US" sz="14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hoff</a:t>
            </a:r>
            <a:endParaRPr lang="en-US" sz="1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Patrwm</a:t>
            </a:r>
            <a:r>
              <a:rPr lang="en-US" sz="1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Rydw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’n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hoffi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…,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F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hoff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lun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….,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dw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i’n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dwlu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….,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achos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mae’n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… 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4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Geirfa</a:t>
            </a:r>
            <a:r>
              <a:rPr lang="en-US" sz="1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fendigedig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wych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anhygoel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pensil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papur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paent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pensiliau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llew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glud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pinnau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ffelt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sialc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US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US" sz="1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Tasg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lafar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datblygu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geirfa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7305" y="3805374"/>
            <a:ext cx="3658386" cy="28931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Thema</a:t>
            </a:r>
            <a:r>
              <a:rPr lang="en-US" sz="1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Ateb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cwestiynau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wedyn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ysgriffenu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adrodd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: Trip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Sŵ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Ffocws</a:t>
            </a:r>
            <a:r>
              <a:rPr lang="en-US" sz="14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US" sz="14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14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Gorffennol</a:t>
            </a:r>
            <a:r>
              <a:rPr lang="en-US" sz="14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sz="1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Patrwm</a:t>
            </a:r>
            <a:r>
              <a:rPr lang="en-US" sz="1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Es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..,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gwelais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…, 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bwytais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…,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yfais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….,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prynais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….,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gwisgais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Geirfa</a:t>
            </a:r>
            <a:r>
              <a:rPr lang="en-US" sz="1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Mwncïod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eliffantod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llewod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brechdanau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dŵr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bws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llyfr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pensil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siwmper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siorts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crys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-t, </a:t>
            </a:r>
            <a:endParaRPr lang="en-US" sz="14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4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Gwybodaeth</a:t>
            </a:r>
            <a:r>
              <a:rPr lang="en-US" sz="1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flaenorol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Rhai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Gorffennol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rhai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geirfa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anifeiliaid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sŵ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US" sz="14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b="1" dirty="0" err="1" smtClean="0"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US" sz="1400" b="1" dirty="0" smtClean="0"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US" sz="1400" b="1" dirty="0" err="1" smtClean="0"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Tasg</a:t>
            </a:r>
            <a:r>
              <a:rPr lang="en-US" sz="1400" b="1" dirty="0" smtClean="0"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 smtClean="0"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  <a:latin typeface="Arial" panose="020B0604020202020204" pitchFamily="34" charset="0"/>
                <a:cs typeface="Arial" panose="020B0604020202020204" pitchFamily="34" charset="0"/>
              </a:rPr>
              <a:t>wrando</a:t>
            </a:r>
            <a:r>
              <a:rPr lang="en-US" sz="1400" b="1" dirty="0" smtClean="0"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US" sz="1400" b="1" dirty="0" err="1" smtClean="0"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  <a:latin typeface="Arial" panose="020B0604020202020204" pitchFamily="34" charset="0"/>
                <a:cs typeface="Arial" panose="020B0604020202020204" pitchFamily="34" charset="0"/>
              </a:rPr>
              <a:t>ysgrifennu</a:t>
            </a:r>
            <a:r>
              <a:rPr lang="en-US" sz="1400" b="1" dirty="0" smtClean="0"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3872195" y="3603399"/>
            <a:ext cx="4006156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Thema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gêm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bwrdd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ymarfer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geirfa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wedyn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gêm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bwrdd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ddweud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‘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Ble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mwnci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byw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?’-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Ateb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‘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mwnci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byw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…’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edrych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y map. </a:t>
            </a:r>
          </a:p>
          <a:p>
            <a:endParaRPr lang="en-US" sz="14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Ffocws</a:t>
            </a:r>
            <a:r>
              <a:rPr lang="en-US" sz="14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US" sz="14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: 3ydd person</a:t>
            </a:r>
            <a:endParaRPr lang="en-US" sz="1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Patrwm</a:t>
            </a:r>
            <a:r>
              <a:rPr lang="en-US" sz="1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Ble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_____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byw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?, Mae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____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byw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….’ </a:t>
            </a:r>
          </a:p>
          <a:p>
            <a:r>
              <a:rPr lang="en-US" sz="1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Geirfa</a:t>
            </a:r>
            <a:r>
              <a:rPr lang="en-US" sz="1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byw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arth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arth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wen,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cangarŵ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llwynog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coch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deis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cownter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ennill</a:t>
            </a:r>
            <a:endParaRPr lang="en-US" sz="14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4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Gwybodaeth</a:t>
            </a:r>
            <a:r>
              <a:rPr lang="en-US" sz="1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flaenorol</a:t>
            </a:r>
            <a:r>
              <a:rPr lang="en-US" sz="1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Ble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rwyt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ti’n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byw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?,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rydw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’n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byw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…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rhai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geirfa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anifeiliaid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US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b="1" dirty="0" err="1" smtClean="0"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US" sz="1400" b="1" dirty="0" smtClean="0"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US" sz="1400" b="1" dirty="0" err="1" smtClean="0"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  <a:latin typeface="Arial" panose="020B0604020202020204" pitchFamily="34" charset="0"/>
                <a:cs typeface="Arial" panose="020B0604020202020204" pitchFamily="34" charset="0"/>
              </a:rPr>
              <a:t>Datblygu</a:t>
            </a:r>
            <a:r>
              <a:rPr lang="en-US" sz="1400" b="1" dirty="0" smtClean="0"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 smtClean="0"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  <a:latin typeface="Arial" panose="020B0604020202020204" pitchFamily="34" charset="0"/>
                <a:cs typeface="Arial" panose="020B0604020202020204" pitchFamily="34" charset="0"/>
              </a:rPr>
              <a:t>geirfa</a:t>
            </a:r>
            <a:r>
              <a:rPr lang="en-US" sz="1400" b="1" dirty="0" smtClean="0"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1400" b="1" dirty="0" err="1" smtClean="0"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tasg</a:t>
            </a:r>
            <a:r>
              <a:rPr lang="en-US" sz="1400" b="1" dirty="0" smtClean="0"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 smtClean="0"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  <a:latin typeface="Arial" panose="020B0604020202020204" pitchFamily="34" charset="0"/>
                <a:cs typeface="Arial" panose="020B0604020202020204" pitchFamily="34" charset="0"/>
              </a:rPr>
              <a:t>lafar</a:t>
            </a:r>
            <a:endParaRPr lang="en-US" sz="1400" b="1" dirty="0" smtClean="0">
              <a:effectLst>
                <a:glow rad="228600">
                  <a:schemeClr val="accent4">
                    <a:satMod val="175000"/>
                    <a:alpha val="40000"/>
                  </a:schemeClr>
                </a:glo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8319413" y="3390464"/>
            <a:ext cx="33465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u="sng" dirty="0" err="1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Mathemateg</a:t>
            </a:r>
            <a:r>
              <a:rPr lang="en-US" sz="1400" b="1" u="sng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1400" b="1" u="sng" dirty="0" err="1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Rhifedd</a:t>
            </a:r>
            <a:r>
              <a:rPr lang="en-US" sz="1400" b="1" u="sng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</a:p>
          <a:p>
            <a:pPr algn="ctr"/>
            <a:r>
              <a:rPr lang="en-US" sz="1400" dirty="0" err="1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Mathemateg</a:t>
            </a:r>
            <a:r>
              <a:rPr lang="en-US" sz="1400" b="1" u="sng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1400" b="1" u="sng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8388816" y="-14740"/>
            <a:ext cx="33747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u="sng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Gwyddoniaeth</a:t>
            </a:r>
            <a:r>
              <a:rPr lang="en-US" sz="1400" b="1" u="sng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1400" b="1" u="sng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Thechnoleg</a:t>
            </a:r>
            <a:r>
              <a:rPr lang="en-US" sz="1400" b="1" u="sng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US" sz="1400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Gwyddoniaeth</a:t>
            </a:r>
            <a:endParaRPr lang="en-GB" sz="14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8049960" y="3805374"/>
            <a:ext cx="4006156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Thema</a:t>
            </a:r>
            <a:r>
              <a:rPr lang="en-US" sz="1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anifeiliaid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anwes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‘Bingo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Mlingo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’- plant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gofyn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dosbarth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‘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___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ti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? ac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ateb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Tynnu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graff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US" sz="14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400" b="1" u="sng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Ffocws</a:t>
            </a:r>
            <a:r>
              <a:rPr lang="en-US" sz="14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US" sz="14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14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US" sz="14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fi, </a:t>
            </a:r>
            <a:r>
              <a:rPr lang="en-US" sz="14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r>
              <a:rPr lang="en-US" sz="14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4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nac</a:t>
            </a:r>
            <a:r>
              <a:rPr lang="en-US" sz="14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endParaRPr lang="en-US" sz="1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Patrwm</a:t>
            </a:r>
            <a:r>
              <a:rPr lang="en-US" sz="1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____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ti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?,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____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fi,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Nac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, does dim ____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fi. </a:t>
            </a:r>
            <a:endParaRPr lang="en-US" sz="14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Geirfa</a:t>
            </a:r>
            <a:r>
              <a:rPr lang="en-US" sz="1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Ci,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cath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pysgodyn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cwningen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crwban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graff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pren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mesur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anifail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anwes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US" sz="14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Gwybodaeth</a:t>
            </a:r>
            <a:r>
              <a:rPr lang="en-US" sz="1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flaenorol</a:t>
            </a:r>
            <a:r>
              <a:rPr lang="en-US" sz="1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Anifeiliaid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anwes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geirfa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US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b="1" dirty="0" err="1" smtClean="0"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US" sz="1400" b="1" dirty="0" smtClean="0"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US" sz="1400" b="1" dirty="0" err="1" smtClean="0"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Tasg</a:t>
            </a:r>
            <a:r>
              <a:rPr lang="en-US" sz="1400" b="1" dirty="0" smtClean="0"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 smtClean="0"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  <a:latin typeface="Arial" panose="020B0604020202020204" pitchFamily="34" charset="0"/>
                <a:cs typeface="Arial" panose="020B0604020202020204" pitchFamily="34" charset="0"/>
              </a:rPr>
              <a:t>lafar</a:t>
            </a:r>
            <a:r>
              <a:rPr lang="en-US" sz="1400" b="1" dirty="0" smtClean="0"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US" sz="1400" b="1" dirty="0" err="1" smtClean="0"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  <a:latin typeface="Arial" panose="020B0604020202020204" pitchFamily="34" charset="0"/>
                <a:cs typeface="Arial" panose="020B0604020202020204" pitchFamily="34" charset="0"/>
              </a:rPr>
              <a:t>ysgrifennu</a:t>
            </a:r>
            <a:endParaRPr lang="en-US" sz="1400" b="1" dirty="0" smtClean="0">
              <a:effectLst>
                <a:glow rad="228600">
                  <a:schemeClr val="accent4">
                    <a:satMod val="175000"/>
                    <a:alpha val="40000"/>
                  </a:schemeClr>
                </a:glo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TextBox 27"/>
          <p:cNvSpPr txBox="1"/>
          <p:nvPr/>
        </p:nvSpPr>
        <p:spPr>
          <a:xfrm>
            <a:off x="8022210" y="597265"/>
            <a:ext cx="409909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Thema</a:t>
            </a:r>
            <a:r>
              <a:rPr lang="en-US" sz="1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Tynnu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llun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anifail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sŵ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corff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label a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disgrifio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  <a:endParaRPr lang="en-US" sz="1400" b="1" u="sng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400" b="1" u="sng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Ffocws</a:t>
            </a:r>
            <a:r>
              <a:rPr lang="en-US" sz="14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US" sz="14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14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Disgrifio</a:t>
            </a:r>
            <a:r>
              <a:rPr lang="en-US" sz="1400" b="1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ac </a:t>
            </a:r>
            <a:r>
              <a:rPr lang="en-US" sz="14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US" sz="14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sz="1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Patrwm</a:t>
            </a:r>
            <a:r>
              <a:rPr lang="en-US" sz="1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de-DE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de-DE" sz="1400" dirty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de-DE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teigr </a:t>
            </a:r>
            <a:r>
              <a:rPr lang="de-DE" sz="1400" dirty="0">
                <a:latin typeface="Arial" panose="020B0604020202020204" pitchFamily="34" charset="0"/>
                <a:cs typeface="Arial" panose="020B0604020202020204" pitchFamily="34" charset="0"/>
              </a:rPr>
              <a:t>wedi </a:t>
            </a:r>
            <a:r>
              <a:rPr lang="de-DE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pawennau mawr, Mae </a:t>
            </a:r>
            <a:r>
              <a:rPr lang="de-DE" sz="1400" dirty="0">
                <a:latin typeface="Arial" panose="020B0604020202020204" pitchFamily="34" charset="0"/>
                <a:cs typeface="Arial" panose="020B0604020202020204" pitchFamily="34" charset="0"/>
              </a:rPr>
              <a:t>jiráff wedi cynffon </a:t>
            </a:r>
            <a:r>
              <a:rPr lang="de-DE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hir, Mae mwnci wedi ffwr brown, Mae ellifant wedi clustiau mawr. </a:t>
            </a:r>
            <a:endParaRPr lang="en-US" sz="1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4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Geirfa</a:t>
            </a:r>
            <a:r>
              <a:rPr lang="en-US" sz="1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Teigr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eliffant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mwnci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llew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ffwr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pawennau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clustiau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cynffon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mawr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bach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hir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endParaRPr lang="en-US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4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US" sz="1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Tasg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ysgrifennu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003626" y="6286590"/>
            <a:ext cx="513549" cy="508144"/>
          </a:xfrm>
          <a:prstGeom prst="rect">
            <a:avLst/>
          </a:prstGeom>
        </p:spPr>
      </p:pic>
      <p:pic>
        <p:nvPicPr>
          <p:cNvPr id="19" name="Picture 18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185171" y="2940667"/>
            <a:ext cx="405260" cy="400995"/>
          </a:xfrm>
          <a:prstGeom prst="rect">
            <a:avLst/>
          </a:prstGeom>
        </p:spPr>
      </p:pic>
      <p:pic>
        <p:nvPicPr>
          <p:cNvPr id="20" name="Picture 1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87063" y="6319247"/>
            <a:ext cx="419330" cy="538753"/>
          </a:xfrm>
          <a:prstGeom prst="rect">
            <a:avLst/>
          </a:prstGeom>
        </p:spPr>
      </p:pic>
      <p:pic>
        <p:nvPicPr>
          <p:cNvPr id="23" name="Picture 2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83554" y="6319247"/>
            <a:ext cx="419330" cy="538753"/>
          </a:xfrm>
          <a:prstGeom prst="rect">
            <a:avLst/>
          </a:prstGeom>
        </p:spPr>
      </p:pic>
      <p:pic>
        <p:nvPicPr>
          <p:cNvPr id="29" name="Picture 28"/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453809" y="6415549"/>
            <a:ext cx="461589" cy="461589"/>
          </a:xfrm>
          <a:prstGeom prst="rect">
            <a:avLst/>
          </a:prstGeom>
        </p:spPr>
      </p:pic>
      <p:pic>
        <p:nvPicPr>
          <p:cNvPr id="30" name="Picture 29"/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380516" y="6305890"/>
            <a:ext cx="461589" cy="461589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14" b="90000" l="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334390" y="2687236"/>
            <a:ext cx="553840" cy="596443"/>
          </a:xfrm>
          <a:prstGeom prst="rect">
            <a:avLst/>
          </a:prstGeom>
        </p:spPr>
      </p:pic>
      <p:pic>
        <p:nvPicPr>
          <p:cNvPr id="31" name="Picture 30"/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14" b="90000" l="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519296" y="6238462"/>
            <a:ext cx="553840" cy="5964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5143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59488" y="180754"/>
            <a:ext cx="84528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Eglurwch</a:t>
            </a:r>
            <a:r>
              <a:rPr lang="en-GB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weithgareddau'r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wythnos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cynorthwyydd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Wythnos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Tachwedd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15fed-19eg)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00217182"/>
              </p:ext>
            </p:extLst>
          </p:nvPr>
        </p:nvGraphicFramePr>
        <p:xfrm>
          <a:off x="330791" y="998311"/>
          <a:ext cx="10418724" cy="5815022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3472908">
                  <a:extLst>
                    <a:ext uri="{9D8B030D-6E8A-4147-A177-3AD203B41FA5}">
                      <a16:colId xmlns:a16="http://schemas.microsoft.com/office/drawing/2014/main" val="1097462272"/>
                    </a:ext>
                  </a:extLst>
                </a:gridCol>
                <a:gridCol w="3472908">
                  <a:extLst>
                    <a:ext uri="{9D8B030D-6E8A-4147-A177-3AD203B41FA5}">
                      <a16:colId xmlns:a16="http://schemas.microsoft.com/office/drawing/2014/main" val="3752481512"/>
                    </a:ext>
                  </a:extLst>
                </a:gridCol>
                <a:gridCol w="3472908">
                  <a:extLst>
                    <a:ext uri="{9D8B030D-6E8A-4147-A177-3AD203B41FA5}">
                      <a16:colId xmlns:a16="http://schemas.microsoft.com/office/drawing/2014/main" val="304080895"/>
                    </a:ext>
                  </a:extLst>
                </a:gridCol>
              </a:tblGrid>
              <a:tr h="1302502">
                <a:tc>
                  <a:txBody>
                    <a:bodyPr/>
                    <a:lstStyle/>
                    <a:p>
                      <a:r>
                        <a:rPr lang="en-US" sz="2800" u="sng" dirty="0" err="1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Diwrnod</a:t>
                      </a:r>
                      <a:r>
                        <a:rPr lang="en-US" sz="2800" u="sng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: </a:t>
                      </a:r>
                      <a:endParaRPr lang="en-GB" sz="2800" u="sng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800" b="1" u="sng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Bore:</a:t>
                      </a:r>
                    </a:p>
                    <a:p>
                      <a:r>
                        <a:rPr lang="en-US" sz="2000" b="1" i="0" u="none" dirty="0" err="1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Amser</a:t>
                      </a:r>
                      <a:r>
                        <a:rPr lang="en-US" sz="2000" b="1" i="0" u="none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000" b="1" i="0" u="none" dirty="0" err="1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snac</a:t>
                      </a:r>
                      <a:r>
                        <a:rPr lang="en-US" sz="2000" b="0" i="0" u="none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: 10.30</a:t>
                      </a:r>
                    </a:p>
                    <a:p>
                      <a:r>
                        <a:rPr lang="en-US" sz="2000" b="1" i="0" u="none" dirty="0" err="1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Amser</a:t>
                      </a:r>
                      <a:r>
                        <a:rPr lang="en-US" sz="2000" b="1" i="0" u="none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000" b="1" i="0" u="none" dirty="0" err="1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chwarae</a:t>
                      </a:r>
                      <a:r>
                        <a:rPr lang="en-US" sz="2000" b="1" i="0" u="none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:</a:t>
                      </a:r>
                      <a:r>
                        <a:rPr lang="en-US" sz="2000" b="1" i="0" u="none" baseline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000" b="0" i="0" u="none" baseline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10.40</a:t>
                      </a:r>
                      <a:endParaRPr lang="en-GB" sz="2000" b="0" i="0" u="none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800" b="1" u="sng" dirty="0" err="1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Prynhawn</a:t>
                      </a:r>
                      <a:r>
                        <a:rPr lang="en-US" sz="2800" b="1" u="sng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: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b="1" i="0" u="none" dirty="0" err="1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Amser</a:t>
                      </a:r>
                      <a:r>
                        <a:rPr lang="en-US" sz="2000" b="1" i="0" u="none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000" b="1" i="0" u="none" dirty="0" err="1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chwarae</a:t>
                      </a:r>
                      <a:r>
                        <a:rPr lang="en-US" sz="2000" b="0" i="0" u="none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:</a:t>
                      </a:r>
                      <a:r>
                        <a:rPr lang="en-US" sz="2000" b="0" i="0" u="none" baseline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2.30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b="1" i="0" u="none" baseline="0" dirty="0" err="1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Amser</a:t>
                      </a:r>
                      <a:r>
                        <a:rPr lang="en-US" sz="2000" b="1" i="0" u="none" baseline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000" b="1" i="0" u="none" baseline="0" dirty="0" err="1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mynd</a:t>
                      </a:r>
                      <a:r>
                        <a:rPr lang="en-US" sz="2000" b="1" i="0" u="none" baseline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000" b="1" i="0" u="none" baseline="0" dirty="0" err="1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adre</a:t>
                      </a:r>
                      <a:r>
                        <a:rPr lang="en-US" sz="2000" b="1" i="0" u="none" baseline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: </a:t>
                      </a:r>
                      <a:r>
                        <a:rPr lang="en-US" sz="2000" b="0" i="0" u="none" baseline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3.30</a:t>
                      </a:r>
                      <a:endParaRPr lang="en-GB" sz="2000" b="0" i="0" u="none" dirty="0" smtClean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55205804"/>
                  </a:ext>
                </a:extLst>
              </a:tr>
              <a:tr h="953050">
                <a:tc>
                  <a:txBody>
                    <a:bodyPr/>
                    <a:lstStyle/>
                    <a:p>
                      <a:r>
                        <a:rPr lang="en-US" sz="2000" b="1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Dydd</a:t>
                      </a:r>
                      <a:r>
                        <a:rPr lang="en-US" sz="2000" b="1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Llun-15eg</a:t>
                      </a:r>
                      <a:endParaRPr lang="en-GB" sz="20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Peidiwch</a:t>
                      </a:r>
                      <a:r>
                        <a:rPr lang="en-GB" sz="1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ag </a:t>
                      </a:r>
                      <a:r>
                        <a:rPr lang="en-GB" sz="18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anghofio</a:t>
                      </a:r>
                      <a:r>
                        <a:rPr lang="en-GB" sz="1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8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gwasanaeth</a:t>
                      </a:r>
                      <a:r>
                        <a:rPr lang="en-GB" sz="1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8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yn</a:t>
                      </a:r>
                      <a:r>
                        <a:rPr lang="en-GB" sz="1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9.05, </a:t>
                      </a:r>
                      <a:r>
                        <a:rPr lang="en-GB" sz="18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gwers</a:t>
                      </a:r>
                      <a:r>
                        <a:rPr lang="en-GB" sz="18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800" baseline="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Cymraeg</a:t>
                      </a:r>
                      <a:r>
                        <a:rPr lang="en-GB" sz="18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: 9.30 tan 10.30</a:t>
                      </a:r>
                      <a:endParaRPr lang="en-GB" sz="1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Gwers</a:t>
                      </a:r>
                      <a:r>
                        <a:rPr lang="en-US" sz="1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8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addysg</a:t>
                      </a:r>
                      <a:r>
                        <a:rPr lang="en-US" sz="18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gorffonol:1.30 tan 2.30 </a:t>
                      </a:r>
                    </a:p>
                    <a:p>
                      <a:r>
                        <a:rPr lang="en-US" sz="1800" baseline="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Amser</a:t>
                      </a:r>
                      <a:r>
                        <a:rPr lang="en-US" sz="18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800" baseline="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stori</a:t>
                      </a:r>
                      <a:endParaRPr lang="en-GB" sz="1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70233460"/>
                  </a:ext>
                </a:extLst>
              </a:tr>
              <a:tr h="816270">
                <a:tc>
                  <a:txBody>
                    <a:bodyPr/>
                    <a:lstStyle/>
                    <a:p>
                      <a:r>
                        <a:rPr lang="en-US" sz="2000" b="1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Dydd</a:t>
                      </a:r>
                      <a:r>
                        <a:rPr lang="en-US" sz="2000" b="1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000" b="1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Mawrth</a:t>
                      </a:r>
                      <a:r>
                        <a:rPr lang="en-US" sz="2000" b="1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- 16eg</a:t>
                      </a:r>
                      <a:endParaRPr lang="en-GB" sz="20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Gwers</a:t>
                      </a:r>
                      <a:r>
                        <a:rPr lang="en-US" sz="1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8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mathemateg</a:t>
                      </a:r>
                      <a:r>
                        <a:rPr lang="en-US" sz="1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:</a:t>
                      </a:r>
                      <a:r>
                        <a:rPr lang="en-US" sz="18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9.30 tan 10.30 </a:t>
                      </a:r>
                      <a:r>
                        <a:rPr lang="en-US" sz="1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r>
                        <a:rPr lang="en-US" sz="18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800" baseline="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prawf</a:t>
                      </a:r>
                      <a:r>
                        <a:rPr lang="en-US" sz="18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800" baseline="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silliafu</a:t>
                      </a:r>
                      <a:r>
                        <a:rPr lang="en-US" sz="18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: 11.00</a:t>
                      </a:r>
                      <a:endParaRPr lang="en-GB" sz="1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Gwers</a:t>
                      </a:r>
                      <a:r>
                        <a:rPr lang="en-US" sz="1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8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celf</a:t>
                      </a:r>
                      <a:r>
                        <a:rPr lang="en-US" sz="1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:</a:t>
                      </a:r>
                      <a:r>
                        <a:rPr lang="en-US" sz="18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1.30 tan 2.30</a:t>
                      </a:r>
                    </a:p>
                    <a:p>
                      <a:r>
                        <a:rPr lang="en-US" sz="1800" baseline="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Amser</a:t>
                      </a:r>
                      <a:r>
                        <a:rPr lang="en-US" sz="18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800" baseline="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stori</a:t>
                      </a:r>
                      <a:endParaRPr lang="en-GB" sz="1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11156869"/>
                  </a:ext>
                </a:extLst>
              </a:tr>
              <a:tr h="889513">
                <a:tc>
                  <a:txBody>
                    <a:bodyPr/>
                    <a:lstStyle/>
                    <a:p>
                      <a:r>
                        <a:rPr lang="en-US" sz="2000" b="1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Dydd</a:t>
                      </a:r>
                      <a:r>
                        <a:rPr lang="en-US" sz="2000" b="1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Mercher-17eg</a:t>
                      </a:r>
                      <a:endParaRPr lang="en-GB" sz="20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u="none" dirty="0" err="1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Gwers</a:t>
                      </a:r>
                      <a:r>
                        <a:rPr lang="en-US" sz="1800" u="none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800" u="none" dirty="0" err="1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daeryddiaeth</a:t>
                      </a:r>
                      <a:r>
                        <a:rPr lang="en-US" sz="1800" u="none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: 9.30 tan 10.30</a:t>
                      </a:r>
                    </a:p>
                    <a:p>
                      <a:r>
                        <a:rPr lang="en-US" sz="1800" u="none" dirty="0" err="1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Darllen</a:t>
                      </a:r>
                      <a:r>
                        <a:rPr lang="en-US" sz="1800" u="none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800" u="none" dirty="0" err="1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grŵp</a:t>
                      </a:r>
                      <a:endParaRPr lang="en-GB" sz="1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Gwers</a:t>
                      </a:r>
                      <a:r>
                        <a:rPr lang="en-US" sz="1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800" dirty="0" err="1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Gwyddoniaeth</a:t>
                      </a:r>
                      <a:r>
                        <a:rPr lang="en-US" sz="18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: 1.30</a:t>
                      </a:r>
                      <a:r>
                        <a:rPr lang="en-US" sz="1800" baseline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tan 2.30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aseline="0" dirty="0" err="1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Amser</a:t>
                      </a:r>
                      <a:r>
                        <a:rPr lang="en-US" sz="1800" baseline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800" baseline="0" dirty="0" err="1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stori</a:t>
                      </a:r>
                      <a:r>
                        <a:rPr lang="en-US" sz="1800" baseline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endParaRPr lang="en-GB" sz="1800" dirty="0" smtClean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6041204"/>
                  </a:ext>
                </a:extLst>
              </a:tr>
              <a:tr h="816270">
                <a:tc>
                  <a:txBody>
                    <a:bodyPr/>
                    <a:lstStyle/>
                    <a:p>
                      <a:r>
                        <a:rPr lang="en-US" sz="2000" b="1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Dydd</a:t>
                      </a:r>
                      <a:r>
                        <a:rPr lang="en-US" sz="2000" b="1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Iau-18fed</a:t>
                      </a:r>
                      <a:endParaRPr lang="en-GB" sz="20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0" i="0" kern="1200" dirty="0" err="1" smtClean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Ysgol</a:t>
                      </a:r>
                      <a:r>
                        <a:rPr lang="en-GB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800" b="0" i="0" kern="1200" dirty="0" err="1" smtClean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goedwig</a:t>
                      </a:r>
                      <a:r>
                        <a:rPr lang="en-GB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- </a:t>
                      </a:r>
                      <a:r>
                        <a:rPr lang="en-GB" sz="1800" b="0" i="0" kern="1200" dirty="0" err="1" smtClean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Hwyl</a:t>
                      </a:r>
                      <a:r>
                        <a:rPr lang="en-GB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!!</a:t>
                      </a:r>
                      <a:endParaRPr lang="en-GB" sz="1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Gwers</a:t>
                      </a:r>
                      <a:r>
                        <a:rPr lang="en-US" sz="1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8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cyfrifiaduron</a:t>
                      </a:r>
                      <a:r>
                        <a:rPr lang="en-US" sz="1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: 1.30 tan 2.30 </a:t>
                      </a:r>
                    </a:p>
                    <a:p>
                      <a:r>
                        <a:rPr lang="en-US" sz="18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Amser</a:t>
                      </a:r>
                      <a:r>
                        <a:rPr lang="en-US" sz="1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8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stori</a:t>
                      </a:r>
                      <a:endParaRPr lang="en-GB" sz="1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24095436"/>
                  </a:ext>
                </a:extLst>
              </a:tr>
              <a:tr h="816270">
                <a:tc>
                  <a:txBody>
                    <a:bodyPr/>
                    <a:lstStyle/>
                    <a:p>
                      <a:r>
                        <a:rPr lang="en-US" sz="2000" b="1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Dydd</a:t>
                      </a:r>
                      <a:r>
                        <a:rPr lang="en-US" sz="2000" b="1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Gwener-19eg</a:t>
                      </a:r>
                      <a:endParaRPr lang="en-GB" sz="20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Gwers</a:t>
                      </a:r>
                      <a:r>
                        <a:rPr lang="en-US" sz="18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800" baseline="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Saesneg</a:t>
                      </a:r>
                      <a:r>
                        <a:rPr lang="en-US" sz="18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: 9.30 tan 10.30 a </a:t>
                      </a:r>
                      <a:r>
                        <a:rPr lang="en-US" sz="1800" baseline="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darllen</a:t>
                      </a:r>
                      <a:r>
                        <a:rPr lang="en-US" sz="18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800" u="none" dirty="0" err="1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grŵp</a:t>
                      </a:r>
                      <a:endParaRPr lang="en-GB" sz="1800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sz="1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Peidiwch</a:t>
                      </a:r>
                      <a:r>
                        <a:rPr lang="en-GB" sz="1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ag </a:t>
                      </a:r>
                      <a:r>
                        <a:rPr lang="en-GB" sz="18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anghofio</a:t>
                      </a:r>
                      <a:r>
                        <a:rPr lang="en-GB" sz="1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8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gwasanaeth</a:t>
                      </a:r>
                      <a:r>
                        <a:rPr lang="en-GB" sz="1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8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yn</a:t>
                      </a:r>
                      <a:r>
                        <a:rPr lang="en-GB" sz="1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1.30</a:t>
                      </a:r>
                    </a:p>
                    <a:p>
                      <a:r>
                        <a:rPr lang="en-US" sz="18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Amser</a:t>
                      </a:r>
                      <a:r>
                        <a:rPr lang="en-US" sz="1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8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stori</a:t>
                      </a:r>
                      <a:endParaRPr lang="en-GB" sz="1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85128832"/>
                  </a:ext>
                </a:extLst>
              </a:tr>
            </a:tbl>
          </a:graphicData>
        </a:graphic>
      </p:graphicFrame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00488" y="0"/>
            <a:ext cx="1988731" cy="15777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3182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2319503" y="185498"/>
            <a:ext cx="7121112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800" b="1" u="sng" dirty="0" err="1" smtClean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Iechyd</a:t>
            </a:r>
            <a:r>
              <a:rPr lang="en-US" sz="4800" b="1" u="sng" dirty="0" smtClean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4800" b="1" u="sng" dirty="0" err="1" smtClean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Lles</a:t>
            </a:r>
            <a:r>
              <a:rPr lang="en-US" sz="4800" b="1" u="sng" dirty="0" smtClean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</a:p>
          <a:p>
            <a:pPr algn="ctr"/>
            <a:r>
              <a:rPr lang="en-US" sz="4800" u="sng" dirty="0" err="1" smtClean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Addysg</a:t>
            </a:r>
            <a:r>
              <a:rPr lang="en-US" sz="4800" u="sng" dirty="0" smtClean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800" u="sng" dirty="0" err="1" smtClean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Gorfforol</a:t>
            </a:r>
            <a:r>
              <a:rPr lang="en-US" sz="4800" u="sng" dirty="0" smtClean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endParaRPr lang="en-GB" sz="4800" u="sng" dirty="0">
              <a:solidFill>
                <a:srgbClr val="7030A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2318664" y="2126746"/>
            <a:ext cx="712195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3600" u="sng" dirty="0" err="1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Cyflwyniad</a:t>
            </a:r>
            <a:r>
              <a:rPr lang="en-US" sz="3600" u="sng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u="sng" dirty="0" err="1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i'r</a:t>
            </a:r>
            <a:r>
              <a:rPr lang="en-US" sz="3600" u="sng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u="sng" dirty="0" err="1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gweithgaredd</a:t>
            </a:r>
            <a:r>
              <a:rPr lang="en-US" sz="3600" u="sng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endParaRPr lang="en-US" sz="3600" u="sng" dirty="0" smtClean="0">
              <a:solidFill>
                <a:srgbClr val="7030A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1521301" y="2833861"/>
            <a:ext cx="895546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gorchmynion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anifeiliaid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gyntaf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adolygu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geirfa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anifeiliaid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athrawes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dweda’r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anifeiliaid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plant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rhedwch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i'r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cywir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cornel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neuadd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Wedyn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plant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ymarfer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gorchmynion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anifeiliadiau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athro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dangos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cardiau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fflach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dweud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gorchmynion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uchel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plant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gwneud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gorchmynion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gwmpas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neuadd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olaf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plant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mynd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grwpiau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Mae un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actio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gorchmynion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dweud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uchel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anifeiliaid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Gymraeg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Cyfnewid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y plant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gwrando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‘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Carnifal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Anifeiliaid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'.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Dangos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ddawns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i'r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dosbarth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euadd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06" b="100000" l="667" r="100000">
                        <a14:foregroundMark x1="32000" y1="65094" x2="32000" y2="65094"/>
                        <a14:foregroundMark x1="32000" y1="57783" x2="32000" y2="57783"/>
                        <a14:foregroundMark x1="32000" y1="57783" x2="32000" y2="57783"/>
                        <a14:foregroundMark x1="32833" y1="57075" x2="34500" y2="54717"/>
                        <a14:foregroundMark x1="35000" y1="54717" x2="35000" y2="54717"/>
                        <a14:foregroundMark x1="35000" y1="54717" x2="35000" y2="54717"/>
                        <a14:foregroundMark x1="29833" y1="77358" x2="29833" y2="77358"/>
                        <a14:foregroundMark x1="29833" y1="76651" x2="29833" y2="76651"/>
                        <a14:foregroundMark x1="28500" y1="76651" x2="28500" y2="76651"/>
                        <a14:foregroundMark x1="32167" y1="78066" x2="32167" y2="78066"/>
                        <a14:foregroundMark x1="71500" y1="56132" x2="71500" y2="56132"/>
                        <a14:foregroundMark x1="66000" y1="67689" x2="66000" y2="67689"/>
                        <a14:foregroundMark x1="65833" y1="68160" x2="65833" y2="68632"/>
                        <a14:foregroundMark x1="63667" y1="76887" x2="63667" y2="76887"/>
                        <a14:foregroundMark x1="67500" y1="76887" x2="67500" y2="76887"/>
                        <a14:foregroundMark x1="68000" y1="82075" x2="68000" y2="82075"/>
                        <a14:foregroundMark x1="61333" y1="81132" x2="61333" y2="81132"/>
                        <a14:foregroundMark x1="67333" y1="80189" x2="67333" y2="80189"/>
                        <a14:foregroundMark x1="71167" y1="52358" x2="71167" y2="52358"/>
                        <a14:foregroundMark x1="64667" y1="52358" x2="64667" y2="52358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521302" y="745104"/>
            <a:ext cx="2473825" cy="174817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06" b="100000" l="667" r="100000">
                        <a14:foregroundMark x1="32000" y1="65094" x2="32000" y2="65094"/>
                        <a14:foregroundMark x1="32000" y1="57783" x2="32000" y2="57783"/>
                        <a14:foregroundMark x1="32000" y1="57783" x2="32000" y2="57783"/>
                        <a14:foregroundMark x1="32833" y1="57075" x2="34500" y2="54717"/>
                        <a14:foregroundMark x1="35000" y1="54717" x2="35000" y2="54717"/>
                        <a14:foregroundMark x1="35000" y1="54717" x2="35000" y2="54717"/>
                        <a14:foregroundMark x1="29833" y1="77358" x2="29833" y2="77358"/>
                        <a14:foregroundMark x1="29833" y1="76651" x2="29833" y2="76651"/>
                        <a14:foregroundMark x1="28500" y1="76651" x2="28500" y2="76651"/>
                        <a14:foregroundMark x1="32167" y1="78066" x2="32167" y2="78066"/>
                        <a14:foregroundMark x1="71500" y1="56132" x2="71500" y2="56132"/>
                        <a14:foregroundMark x1="66000" y1="67689" x2="66000" y2="67689"/>
                        <a14:foregroundMark x1="65833" y1="68160" x2="65833" y2="68632"/>
                        <a14:foregroundMark x1="63667" y1="76887" x2="63667" y2="76887"/>
                        <a14:foregroundMark x1="67500" y1="76887" x2="67500" y2="76887"/>
                        <a14:foregroundMark x1="68000" y1="82075" x2="68000" y2="82075"/>
                        <a14:foregroundMark x1="61333" y1="81132" x2="61333" y2="81132"/>
                        <a14:foregroundMark x1="67333" y1="80189" x2="67333" y2="80189"/>
                        <a14:foregroundMark x1="71167" y1="52358" x2="71167" y2="52358"/>
                        <a14:foregroundMark x1="64667" y1="52358" x2="64667" y2="52358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934272" y="849571"/>
            <a:ext cx="2473825" cy="1748170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165413" y="-230549"/>
            <a:ext cx="2711777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pt-BR" sz="2000" dirty="0">
              <a:ln>
                <a:solidFill>
                  <a:schemeClr val="accent4">
                    <a:lumMod val="60000"/>
                    <a:lumOff val="40000"/>
                  </a:schemeClr>
                </a:solidFill>
              </a:ln>
              <a:effectLst>
                <a:innerShdw blurRad="63500" dist="50800" dir="13500000">
                  <a:prstClr val="black">
                    <a:alpha val="50000"/>
                  </a:prstClr>
                </a:inn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pt-BR" sz="2000" b="1" dirty="0" smtClean="0">
                <a:ln>
                  <a:solidFill>
                    <a:schemeClr val="accent4">
                      <a:lumMod val="60000"/>
                      <a:lumOff val="40000"/>
                    </a:schemeClr>
                  </a:solidFill>
                </a:ln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Sgiliau: </a:t>
            </a:r>
            <a:r>
              <a:rPr lang="pt-BR" sz="2000" dirty="0" smtClean="0">
                <a:ln>
                  <a:solidFill>
                    <a:schemeClr val="accent4">
                      <a:lumMod val="60000"/>
                      <a:lumOff val="40000"/>
                    </a:schemeClr>
                  </a:solidFill>
                </a:ln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Tasg </a:t>
            </a:r>
            <a:r>
              <a:rPr lang="pt-BR" sz="2000" dirty="0">
                <a:ln>
                  <a:solidFill>
                    <a:schemeClr val="accent4">
                      <a:lumMod val="60000"/>
                      <a:lumOff val="40000"/>
                    </a:schemeClr>
                  </a:solidFill>
                </a:ln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wrando a </a:t>
            </a:r>
            <a:r>
              <a:rPr lang="pt-BR" sz="2000" dirty="0" smtClean="0">
                <a:ln>
                  <a:solidFill>
                    <a:schemeClr val="accent4">
                      <a:lumMod val="60000"/>
                      <a:lumOff val="40000"/>
                    </a:schemeClr>
                  </a:solidFill>
                </a:ln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datblygu </a:t>
            </a:r>
            <a:r>
              <a:rPr lang="pt-BR" sz="2000" dirty="0">
                <a:ln>
                  <a:solidFill>
                    <a:schemeClr val="accent4">
                      <a:lumMod val="60000"/>
                      <a:lumOff val="40000"/>
                    </a:schemeClr>
                  </a:solidFill>
                </a:ln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geirfa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2812773" y="5665092"/>
            <a:ext cx="6372519" cy="923330"/>
          </a:xfrm>
          <a:prstGeom prst="rect">
            <a:avLst/>
          </a:prstGeom>
          <a:noFill/>
          <a:ln w="28575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Wythnos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diwethaf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y plant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dysgu'r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geirfa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anifeiliaid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sŵ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trwy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gemau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hwyl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neuadd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Chwaraeodd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blant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gêm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lliw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y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rhedeg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gêm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a’r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gêm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ddyfalu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Llawer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hwyl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19249827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/>
          <p:cNvGrpSpPr/>
          <p:nvPr/>
        </p:nvGrpSpPr>
        <p:grpSpPr>
          <a:xfrm>
            <a:off x="3203615" y="1084908"/>
            <a:ext cx="2916904" cy="2259726"/>
            <a:chOff x="8371002" y="152230"/>
            <a:chExt cx="3280527" cy="2504727"/>
          </a:xfrm>
        </p:grpSpPr>
        <p:pic>
          <p:nvPicPr>
            <p:cNvPr id="5" name="Picture 4"/>
            <p:cNvPicPr>
              <a:picLocks noChangeAspect="1"/>
            </p:cNvPicPr>
            <p:nvPr/>
          </p:nvPicPr>
          <p:blipFill rotWithShape="1">
            <a:blip r:embed="rId2"/>
            <a:srcRect l="2474" t="51769" r="52085" b="1798"/>
            <a:stretch/>
          </p:blipFill>
          <p:spPr>
            <a:xfrm rot="5400000">
              <a:off x="8758902" y="-235670"/>
              <a:ext cx="2504727" cy="3280527"/>
            </a:xfrm>
            <a:prstGeom prst="rect">
              <a:avLst/>
            </a:prstGeom>
          </p:spPr>
        </p:pic>
        <p:sp>
          <p:nvSpPr>
            <p:cNvPr id="6" name="TextBox 5"/>
            <p:cNvSpPr txBox="1"/>
            <p:nvPr/>
          </p:nvSpPr>
          <p:spPr>
            <a:xfrm>
              <a:off x="8682086" y="490193"/>
              <a:ext cx="2488677" cy="10772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200" dirty="0" err="1" smtClean="0">
                  <a:latin typeface="Arial" panose="020B0604020202020204" pitchFamily="34" charset="0"/>
                  <a:cs typeface="Arial" panose="020B0604020202020204" pitchFamily="34" charset="0"/>
                </a:rPr>
                <a:t>Rhedwch</a:t>
              </a:r>
              <a:r>
                <a:rPr lang="en-US" sz="3200" dirty="0" smtClean="0"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US" sz="3200" dirty="0" err="1" smtClean="0">
                  <a:latin typeface="Arial" panose="020B0604020202020204" pitchFamily="34" charset="0"/>
                  <a:cs typeface="Arial" panose="020B0604020202020204" pitchFamily="34" charset="0"/>
                </a:rPr>
                <a:t>fel</a:t>
              </a:r>
              <a:r>
                <a:rPr lang="en-US" sz="3200" dirty="0" smtClean="0"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US" sz="3200" dirty="0" err="1" smtClean="0">
                  <a:latin typeface="Arial" panose="020B0604020202020204" pitchFamily="34" charset="0"/>
                  <a:cs typeface="Arial" panose="020B0604020202020204" pitchFamily="34" charset="0"/>
                </a:rPr>
                <a:t>teigr</a:t>
              </a:r>
              <a:endParaRPr lang="en-GB" sz="32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pic>
          <p:nvPicPr>
            <p:cNvPr id="7" name="Picture 6"/>
            <p:cNvPicPr>
              <a:picLocks noChangeAspect="1"/>
            </p:cNvPicPr>
            <p:nvPr/>
          </p:nvPicPr>
          <p:blipFill rotWithShape="1">
            <a:blip r:embed="rId3"/>
            <a:srcRect r="2292" b="10678"/>
            <a:stretch/>
          </p:blipFill>
          <p:spPr>
            <a:xfrm>
              <a:off x="9492100" y="1567411"/>
              <a:ext cx="868648" cy="855182"/>
            </a:xfrm>
            <a:prstGeom prst="rect">
              <a:avLst/>
            </a:prstGeom>
          </p:spPr>
        </p:pic>
      </p:grpSp>
      <p:grpSp>
        <p:nvGrpSpPr>
          <p:cNvPr id="11" name="Group 10"/>
          <p:cNvGrpSpPr/>
          <p:nvPr/>
        </p:nvGrpSpPr>
        <p:grpSpPr>
          <a:xfrm>
            <a:off x="6120520" y="1062635"/>
            <a:ext cx="2916904" cy="2259726"/>
            <a:chOff x="4529926" y="152229"/>
            <a:chExt cx="3280527" cy="2504727"/>
          </a:xfrm>
        </p:grpSpPr>
        <p:pic>
          <p:nvPicPr>
            <p:cNvPr id="8" name="Picture 7"/>
            <p:cNvPicPr>
              <a:picLocks noChangeAspect="1"/>
            </p:cNvPicPr>
            <p:nvPr/>
          </p:nvPicPr>
          <p:blipFill rotWithShape="1">
            <a:blip r:embed="rId2"/>
            <a:srcRect l="2474" t="51769" r="52085" b="1798"/>
            <a:stretch/>
          </p:blipFill>
          <p:spPr>
            <a:xfrm rot="5400000">
              <a:off x="4917826" y="-235671"/>
              <a:ext cx="2504727" cy="3280527"/>
            </a:xfrm>
            <a:prstGeom prst="rect">
              <a:avLst/>
            </a:prstGeom>
          </p:spPr>
        </p:pic>
        <p:sp>
          <p:nvSpPr>
            <p:cNvPr id="9" name="TextBox 8"/>
            <p:cNvSpPr txBox="1"/>
            <p:nvPr/>
          </p:nvSpPr>
          <p:spPr>
            <a:xfrm>
              <a:off x="4902628" y="490193"/>
              <a:ext cx="2488677" cy="10772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200" dirty="0" err="1" smtClean="0">
                  <a:latin typeface="Arial" panose="020B0604020202020204" pitchFamily="34" charset="0"/>
                  <a:cs typeface="Arial" panose="020B0604020202020204" pitchFamily="34" charset="0"/>
                </a:rPr>
                <a:t>Neidiwch</a:t>
              </a:r>
              <a:r>
                <a:rPr lang="en-US" sz="3200" dirty="0" smtClean="0"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US" sz="3200" dirty="0" err="1" smtClean="0">
                  <a:latin typeface="Arial" panose="020B0604020202020204" pitchFamily="34" charset="0"/>
                  <a:cs typeface="Arial" panose="020B0604020202020204" pitchFamily="34" charset="0"/>
                </a:rPr>
                <a:t>fel</a:t>
              </a:r>
              <a:r>
                <a:rPr lang="en-US" sz="3200" dirty="0" smtClean="0"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US" sz="3200" dirty="0" err="1" smtClean="0">
                  <a:latin typeface="Arial" panose="020B0604020202020204" pitchFamily="34" charset="0"/>
                  <a:cs typeface="Arial" panose="020B0604020202020204" pitchFamily="34" charset="0"/>
                </a:rPr>
                <a:t>mwnci</a:t>
              </a:r>
              <a:endParaRPr lang="en-GB" sz="32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pic>
          <p:nvPicPr>
            <p:cNvPr id="10" name="Picture 9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5754945" y="1587391"/>
              <a:ext cx="784042" cy="784042"/>
            </a:xfrm>
            <a:prstGeom prst="rect">
              <a:avLst/>
            </a:prstGeom>
          </p:spPr>
        </p:pic>
      </p:grpSp>
      <p:sp>
        <p:nvSpPr>
          <p:cNvPr id="15" name="Rectangle 14"/>
          <p:cNvSpPr/>
          <p:nvPr/>
        </p:nvSpPr>
        <p:spPr>
          <a:xfrm>
            <a:off x="2246865" y="31049"/>
            <a:ext cx="7121951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3600" b="1" u="sng" dirty="0" err="1" smtClean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Adnoddau</a:t>
            </a:r>
            <a:r>
              <a:rPr lang="en-US" sz="3600" b="1" u="sng" dirty="0" smtClean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US" sz="3600" b="1" u="sng" dirty="0" err="1" smtClean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Cardiau</a:t>
            </a:r>
            <a:r>
              <a:rPr lang="en-US" sz="3600" b="1" u="sng" dirty="0" smtClean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b="1" u="sng" dirty="0" err="1" smtClean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fflach</a:t>
            </a:r>
            <a:r>
              <a:rPr lang="en-US" sz="4400" b="1" dirty="0" smtClean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9037425" y="1062635"/>
            <a:ext cx="2916904" cy="2259726"/>
            <a:chOff x="6601790" y="1021586"/>
            <a:chExt cx="2916904" cy="2259726"/>
          </a:xfrm>
        </p:grpSpPr>
        <p:grpSp>
          <p:nvGrpSpPr>
            <p:cNvPr id="13" name="Group 12"/>
            <p:cNvGrpSpPr/>
            <p:nvPr/>
          </p:nvGrpSpPr>
          <p:grpSpPr>
            <a:xfrm>
              <a:off x="6601790" y="1021586"/>
              <a:ext cx="2916904" cy="2259726"/>
              <a:chOff x="4529926" y="152229"/>
              <a:chExt cx="3280527" cy="2504727"/>
            </a:xfrm>
          </p:grpSpPr>
          <p:pic>
            <p:nvPicPr>
              <p:cNvPr id="14" name="Picture 13"/>
              <p:cNvPicPr>
                <a:picLocks noChangeAspect="1"/>
              </p:cNvPicPr>
              <p:nvPr/>
            </p:nvPicPr>
            <p:blipFill rotWithShape="1">
              <a:blip r:embed="rId2"/>
              <a:srcRect l="2474" t="51769" r="52085" b="1798"/>
              <a:stretch/>
            </p:blipFill>
            <p:spPr>
              <a:xfrm rot="5400000">
                <a:off x="4917826" y="-235671"/>
                <a:ext cx="2504727" cy="3280527"/>
              </a:xfrm>
              <a:prstGeom prst="rect">
                <a:avLst/>
              </a:prstGeom>
            </p:spPr>
          </p:pic>
          <p:sp>
            <p:nvSpPr>
              <p:cNvPr id="16" name="TextBox 15"/>
              <p:cNvSpPr txBox="1"/>
              <p:nvPr/>
            </p:nvSpPr>
            <p:spPr>
              <a:xfrm>
                <a:off x="4902628" y="490193"/>
                <a:ext cx="2488677" cy="119401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3200" dirty="0" err="1" smtClean="0">
                    <a:latin typeface="Arial" panose="020B0604020202020204" pitchFamily="34" charset="0"/>
                    <a:cs typeface="Arial" panose="020B0604020202020204" pitchFamily="34" charset="0"/>
                  </a:rPr>
                  <a:t>Dringwch</a:t>
                </a:r>
                <a:r>
                  <a:rPr lang="en-US" sz="3200" dirty="0" smtClean="0">
                    <a:latin typeface="Arial" panose="020B0604020202020204" pitchFamily="34" charset="0"/>
                    <a:cs typeface="Arial" panose="020B0604020202020204" pitchFamily="34" charset="0"/>
                  </a:rPr>
                  <a:t> </a:t>
                </a:r>
                <a:r>
                  <a:rPr lang="en-US" sz="3200" dirty="0" err="1" smtClean="0">
                    <a:latin typeface="Arial" panose="020B0604020202020204" pitchFamily="34" charset="0"/>
                    <a:cs typeface="Arial" panose="020B0604020202020204" pitchFamily="34" charset="0"/>
                  </a:rPr>
                  <a:t>fel</a:t>
                </a:r>
                <a:r>
                  <a:rPr lang="en-US" sz="3200" dirty="0" smtClean="0">
                    <a:latin typeface="Arial" panose="020B0604020202020204" pitchFamily="34" charset="0"/>
                    <a:cs typeface="Arial" panose="020B0604020202020204" pitchFamily="34" charset="0"/>
                  </a:rPr>
                  <a:t> </a:t>
                </a:r>
                <a:r>
                  <a:rPr lang="en-US" sz="3200" dirty="0" err="1" smtClean="0">
                    <a:latin typeface="Arial" panose="020B0604020202020204" pitchFamily="34" charset="0"/>
                    <a:cs typeface="Arial" panose="020B0604020202020204" pitchFamily="34" charset="0"/>
                  </a:rPr>
                  <a:t>llew</a:t>
                </a:r>
                <a:endParaRPr lang="en-GB" sz="3200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p:grpSp>
        <p:pic>
          <p:nvPicPr>
            <p:cNvPr id="18" name="Picture 17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7662316" y="2387531"/>
              <a:ext cx="795851" cy="686562"/>
            </a:xfrm>
            <a:prstGeom prst="rect">
              <a:avLst/>
            </a:prstGeom>
          </p:spPr>
        </p:pic>
      </p:grpSp>
      <p:grpSp>
        <p:nvGrpSpPr>
          <p:cNvPr id="3" name="Group 2"/>
          <p:cNvGrpSpPr/>
          <p:nvPr/>
        </p:nvGrpSpPr>
        <p:grpSpPr>
          <a:xfrm>
            <a:off x="257754" y="1084908"/>
            <a:ext cx="2916904" cy="2259726"/>
            <a:chOff x="257754" y="1084908"/>
            <a:chExt cx="2916904" cy="2259726"/>
          </a:xfrm>
        </p:grpSpPr>
        <p:grpSp>
          <p:nvGrpSpPr>
            <p:cNvPr id="19" name="Group 18"/>
            <p:cNvGrpSpPr/>
            <p:nvPr/>
          </p:nvGrpSpPr>
          <p:grpSpPr>
            <a:xfrm>
              <a:off x="257754" y="1084908"/>
              <a:ext cx="2916904" cy="2259726"/>
              <a:chOff x="8371002" y="152230"/>
              <a:chExt cx="3280527" cy="2504727"/>
            </a:xfrm>
          </p:grpSpPr>
          <p:pic>
            <p:nvPicPr>
              <p:cNvPr id="20" name="Picture 19"/>
              <p:cNvPicPr>
                <a:picLocks noChangeAspect="1"/>
              </p:cNvPicPr>
              <p:nvPr/>
            </p:nvPicPr>
            <p:blipFill rotWithShape="1">
              <a:blip r:embed="rId2"/>
              <a:srcRect l="2474" t="51769" r="52085" b="1798"/>
              <a:stretch/>
            </p:blipFill>
            <p:spPr>
              <a:xfrm rot="5400000">
                <a:off x="8758902" y="-235670"/>
                <a:ext cx="2504727" cy="3280527"/>
              </a:xfrm>
              <a:prstGeom prst="rect">
                <a:avLst/>
              </a:prstGeom>
            </p:spPr>
          </p:pic>
          <p:sp>
            <p:nvSpPr>
              <p:cNvPr id="21" name="TextBox 20"/>
              <p:cNvSpPr txBox="1"/>
              <p:nvPr/>
            </p:nvSpPr>
            <p:spPr>
              <a:xfrm>
                <a:off x="8682086" y="490193"/>
                <a:ext cx="2799762" cy="119401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3200" dirty="0" err="1" smtClean="0">
                    <a:latin typeface="Arial" panose="020B0604020202020204" pitchFamily="34" charset="0"/>
                    <a:cs typeface="Arial" panose="020B0604020202020204" pitchFamily="34" charset="0"/>
                  </a:rPr>
                  <a:t>Dawnsiwch</a:t>
                </a:r>
                <a:r>
                  <a:rPr lang="en-US" sz="3200" dirty="0" smtClean="0">
                    <a:latin typeface="Arial" panose="020B0604020202020204" pitchFamily="34" charset="0"/>
                    <a:cs typeface="Arial" panose="020B0604020202020204" pitchFamily="34" charset="0"/>
                  </a:rPr>
                  <a:t> </a:t>
                </a:r>
                <a:r>
                  <a:rPr lang="en-US" sz="3200" dirty="0" err="1" smtClean="0">
                    <a:latin typeface="Arial" panose="020B0604020202020204" pitchFamily="34" charset="0"/>
                    <a:cs typeface="Arial" panose="020B0604020202020204" pitchFamily="34" charset="0"/>
                  </a:rPr>
                  <a:t>fel</a:t>
                </a:r>
                <a:r>
                  <a:rPr lang="en-US" sz="3200" dirty="0" smtClean="0">
                    <a:latin typeface="Arial" panose="020B0604020202020204" pitchFamily="34" charset="0"/>
                    <a:cs typeface="Arial" panose="020B0604020202020204" pitchFamily="34" charset="0"/>
                  </a:rPr>
                  <a:t> </a:t>
                </a:r>
                <a:r>
                  <a:rPr lang="en-US" sz="3200" dirty="0" err="1" smtClean="0">
                    <a:latin typeface="Arial" panose="020B0604020202020204" pitchFamily="34" charset="0"/>
                    <a:cs typeface="Arial" panose="020B0604020202020204" pitchFamily="34" charset="0"/>
                  </a:rPr>
                  <a:t>hipo</a:t>
                </a:r>
                <a:r>
                  <a:rPr lang="en-US" sz="3200" dirty="0" smtClean="0">
                    <a:latin typeface="Arial" panose="020B0604020202020204" pitchFamily="34" charset="0"/>
                    <a:cs typeface="Arial" panose="020B0604020202020204" pitchFamily="34" charset="0"/>
                  </a:rPr>
                  <a:t> </a:t>
                </a:r>
                <a:endParaRPr lang="en-GB" sz="3200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p:grpSp>
        <p:pic>
          <p:nvPicPr>
            <p:cNvPr id="23" name="Picture 22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1376504" y="2407726"/>
              <a:ext cx="679404" cy="679404"/>
            </a:xfrm>
            <a:prstGeom prst="rect">
              <a:avLst/>
            </a:prstGeom>
          </p:spPr>
        </p:pic>
      </p:grpSp>
      <p:grpSp>
        <p:nvGrpSpPr>
          <p:cNvPr id="31" name="Group 30"/>
          <p:cNvGrpSpPr/>
          <p:nvPr/>
        </p:nvGrpSpPr>
        <p:grpSpPr>
          <a:xfrm>
            <a:off x="257754" y="3484944"/>
            <a:ext cx="2916904" cy="2259726"/>
            <a:chOff x="257754" y="3484944"/>
            <a:chExt cx="2916904" cy="2259726"/>
          </a:xfrm>
        </p:grpSpPr>
        <p:grpSp>
          <p:nvGrpSpPr>
            <p:cNvPr id="26" name="Group 25"/>
            <p:cNvGrpSpPr/>
            <p:nvPr/>
          </p:nvGrpSpPr>
          <p:grpSpPr>
            <a:xfrm>
              <a:off x="257754" y="3484944"/>
              <a:ext cx="2916904" cy="2259726"/>
              <a:chOff x="8371002" y="152230"/>
              <a:chExt cx="3280527" cy="2504727"/>
            </a:xfrm>
          </p:grpSpPr>
          <p:pic>
            <p:nvPicPr>
              <p:cNvPr id="28" name="Picture 27"/>
              <p:cNvPicPr>
                <a:picLocks noChangeAspect="1"/>
              </p:cNvPicPr>
              <p:nvPr/>
            </p:nvPicPr>
            <p:blipFill rotWithShape="1">
              <a:blip r:embed="rId2"/>
              <a:srcRect l="2474" t="51769" r="52085" b="1798"/>
              <a:stretch/>
            </p:blipFill>
            <p:spPr>
              <a:xfrm rot="5400000">
                <a:off x="8758902" y="-235670"/>
                <a:ext cx="2504727" cy="3280527"/>
              </a:xfrm>
              <a:prstGeom prst="rect">
                <a:avLst/>
              </a:prstGeom>
            </p:spPr>
          </p:pic>
          <p:sp>
            <p:nvSpPr>
              <p:cNvPr id="29" name="TextBox 28"/>
              <p:cNvSpPr txBox="1"/>
              <p:nvPr/>
            </p:nvSpPr>
            <p:spPr>
              <a:xfrm>
                <a:off x="8682086" y="490193"/>
                <a:ext cx="2799762" cy="119401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3200" dirty="0" err="1" smtClean="0">
                    <a:latin typeface="Arial" panose="020B0604020202020204" pitchFamily="34" charset="0"/>
                    <a:cs typeface="Arial" panose="020B0604020202020204" pitchFamily="34" charset="0"/>
                  </a:rPr>
                  <a:t>Stompiwch</a:t>
                </a:r>
                <a:r>
                  <a:rPr lang="en-US" sz="3200" dirty="0" smtClean="0">
                    <a:latin typeface="Arial" panose="020B0604020202020204" pitchFamily="34" charset="0"/>
                    <a:cs typeface="Arial" panose="020B0604020202020204" pitchFamily="34" charset="0"/>
                  </a:rPr>
                  <a:t> </a:t>
                </a:r>
                <a:r>
                  <a:rPr lang="en-US" sz="3200" dirty="0" err="1" smtClean="0">
                    <a:latin typeface="Arial" panose="020B0604020202020204" pitchFamily="34" charset="0"/>
                    <a:cs typeface="Arial" panose="020B0604020202020204" pitchFamily="34" charset="0"/>
                  </a:rPr>
                  <a:t>fel</a:t>
                </a:r>
                <a:r>
                  <a:rPr lang="en-US" sz="3200" dirty="0" smtClean="0">
                    <a:latin typeface="Arial" panose="020B0604020202020204" pitchFamily="34" charset="0"/>
                    <a:cs typeface="Arial" panose="020B0604020202020204" pitchFamily="34" charset="0"/>
                  </a:rPr>
                  <a:t> </a:t>
                </a:r>
                <a:r>
                  <a:rPr lang="en-US" sz="3200" dirty="0" err="1" smtClean="0">
                    <a:latin typeface="Arial" panose="020B0604020202020204" pitchFamily="34" charset="0"/>
                    <a:cs typeface="Arial" panose="020B0604020202020204" pitchFamily="34" charset="0"/>
                  </a:rPr>
                  <a:t>eliffant</a:t>
                </a:r>
                <a:r>
                  <a:rPr lang="en-US" sz="3200" dirty="0" smtClean="0">
                    <a:latin typeface="Arial" panose="020B0604020202020204" pitchFamily="34" charset="0"/>
                    <a:cs typeface="Arial" panose="020B0604020202020204" pitchFamily="34" charset="0"/>
                  </a:rPr>
                  <a:t> </a:t>
                </a:r>
                <a:endParaRPr lang="en-GB" sz="3200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p:grpSp>
        <p:pic>
          <p:nvPicPr>
            <p:cNvPr id="30" name="Picture 29"/>
            <p:cNvPicPr>
              <a:picLocks noChangeAspect="1"/>
            </p:cNvPicPr>
            <p:nvPr/>
          </p:nvPicPr>
          <p:blipFill rotWithShape="1">
            <a:blip r:embed="rId7"/>
            <a:srcRect t="10826" r="3594" b="15402"/>
            <a:stretch/>
          </p:blipFill>
          <p:spPr>
            <a:xfrm>
              <a:off x="1376504" y="4787447"/>
              <a:ext cx="608722" cy="652138"/>
            </a:xfrm>
            <a:prstGeom prst="rect">
              <a:avLst/>
            </a:prstGeom>
          </p:spPr>
        </p:pic>
      </p:grpSp>
      <p:grpSp>
        <p:nvGrpSpPr>
          <p:cNvPr id="41" name="Group 40"/>
          <p:cNvGrpSpPr/>
          <p:nvPr/>
        </p:nvGrpSpPr>
        <p:grpSpPr>
          <a:xfrm>
            <a:off x="3238471" y="3484944"/>
            <a:ext cx="2916904" cy="2259726"/>
            <a:chOff x="3238471" y="3484944"/>
            <a:chExt cx="2916904" cy="2259726"/>
          </a:xfrm>
        </p:grpSpPr>
        <p:grpSp>
          <p:nvGrpSpPr>
            <p:cNvPr id="33" name="Group 32"/>
            <p:cNvGrpSpPr/>
            <p:nvPr/>
          </p:nvGrpSpPr>
          <p:grpSpPr>
            <a:xfrm>
              <a:off x="3238471" y="3484944"/>
              <a:ext cx="2916904" cy="2259726"/>
              <a:chOff x="8371002" y="152230"/>
              <a:chExt cx="3280527" cy="2504727"/>
            </a:xfrm>
          </p:grpSpPr>
          <p:pic>
            <p:nvPicPr>
              <p:cNvPr id="35" name="Picture 34"/>
              <p:cNvPicPr>
                <a:picLocks noChangeAspect="1"/>
              </p:cNvPicPr>
              <p:nvPr/>
            </p:nvPicPr>
            <p:blipFill rotWithShape="1">
              <a:blip r:embed="rId2"/>
              <a:srcRect l="2474" t="51769" r="52085" b="1798"/>
              <a:stretch/>
            </p:blipFill>
            <p:spPr>
              <a:xfrm rot="5400000">
                <a:off x="8758902" y="-235670"/>
                <a:ext cx="2504727" cy="3280527"/>
              </a:xfrm>
              <a:prstGeom prst="rect">
                <a:avLst/>
              </a:prstGeom>
            </p:spPr>
          </p:pic>
          <p:sp>
            <p:nvSpPr>
              <p:cNvPr id="36" name="TextBox 35"/>
              <p:cNvSpPr txBox="1"/>
              <p:nvPr/>
            </p:nvSpPr>
            <p:spPr>
              <a:xfrm>
                <a:off x="8682086" y="490193"/>
                <a:ext cx="2799762" cy="119401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3200" dirty="0" err="1" smtClean="0">
                    <a:latin typeface="Arial" panose="020B0604020202020204" pitchFamily="34" charset="0"/>
                    <a:cs typeface="Arial" panose="020B0604020202020204" pitchFamily="34" charset="0"/>
                  </a:rPr>
                  <a:t>Sefwch</a:t>
                </a:r>
                <a:r>
                  <a:rPr lang="en-US" sz="3200" dirty="0" smtClean="0">
                    <a:latin typeface="Arial" panose="020B0604020202020204" pitchFamily="34" charset="0"/>
                    <a:cs typeface="Arial" panose="020B0604020202020204" pitchFamily="34" charset="0"/>
                  </a:rPr>
                  <a:t> </a:t>
                </a:r>
                <a:r>
                  <a:rPr lang="en-US" sz="3200" dirty="0" err="1" smtClean="0">
                    <a:latin typeface="Arial" panose="020B0604020202020204" pitchFamily="34" charset="0"/>
                    <a:cs typeface="Arial" panose="020B0604020202020204" pitchFamily="34" charset="0"/>
                  </a:rPr>
                  <a:t>fel</a:t>
                </a:r>
                <a:r>
                  <a:rPr lang="en-US" sz="3200" dirty="0" smtClean="0">
                    <a:latin typeface="Arial" panose="020B0604020202020204" pitchFamily="34" charset="0"/>
                    <a:cs typeface="Arial" panose="020B0604020202020204" pitchFamily="34" charset="0"/>
                  </a:rPr>
                  <a:t> </a:t>
                </a:r>
                <a:r>
                  <a:rPr lang="en-US" sz="3200" dirty="0" err="1">
                    <a:latin typeface="Arial" panose="020B0604020202020204" pitchFamily="34" charset="0"/>
                    <a:cs typeface="Arial" panose="020B0604020202020204" pitchFamily="34" charset="0"/>
                  </a:rPr>
                  <a:t>jiráff</a:t>
                </a:r>
                <a:r>
                  <a:rPr lang="en-US" sz="3200" dirty="0">
                    <a:latin typeface="Arial" panose="020B0604020202020204" pitchFamily="34" charset="0"/>
                    <a:cs typeface="Arial" panose="020B0604020202020204" pitchFamily="34" charset="0"/>
                  </a:rPr>
                  <a:t>  </a:t>
                </a:r>
                <a:endParaRPr lang="en-GB" sz="3200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p:grpSp>
        <p:pic>
          <p:nvPicPr>
            <p:cNvPr id="37" name="Picture 36"/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4586629" y="4867067"/>
              <a:ext cx="315309" cy="619540"/>
            </a:xfrm>
            <a:prstGeom prst="rect">
              <a:avLst/>
            </a:prstGeom>
          </p:spPr>
        </p:pic>
      </p:grpSp>
      <p:grpSp>
        <p:nvGrpSpPr>
          <p:cNvPr id="38" name="Group 37"/>
          <p:cNvGrpSpPr/>
          <p:nvPr/>
        </p:nvGrpSpPr>
        <p:grpSpPr>
          <a:xfrm>
            <a:off x="6155375" y="3484944"/>
            <a:ext cx="2916904" cy="2259726"/>
            <a:chOff x="8371002" y="152230"/>
            <a:chExt cx="3280527" cy="2504727"/>
          </a:xfrm>
        </p:grpSpPr>
        <p:pic>
          <p:nvPicPr>
            <p:cNvPr id="39" name="Picture 38"/>
            <p:cNvPicPr>
              <a:picLocks noChangeAspect="1"/>
            </p:cNvPicPr>
            <p:nvPr/>
          </p:nvPicPr>
          <p:blipFill rotWithShape="1">
            <a:blip r:embed="rId2"/>
            <a:srcRect l="2474" t="51769" r="52085" b="1798"/>
            <a:stretch/>
          </p:blipFill>
          <p:spPr>
            <a:xfrm rot="5400000">
              <a:off x="8758902" y="-235670"/>
              <a:ext cx="2504727" cy="3280527"/>
            </a:xfrm>
            <a:prstGeom prst="rect">
              <a:avLst/>
            </a:prstGeom>
          </p:spPr>
        </p:pic>
        <p:sp>
          <p:nvSpPr>
            <p:cNvPr id="40" name="TextBox 39"/>
            <p:cNvSpPr txBox="1"/>
            <p:nvPr/>
          </p:nvSpPr>
          <p:spPr>
            <a:xfrm>
              <a:off x="8682086" y="490193"/>
              <a:ext cx="2799762" cy="119401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200" dirty="0" err="1" smtClean="0">
                  <a:latin typeface="Arial" panose="020B0604020202020204" pitchFamily="34" charset="0"/>
                  <a:cs typeface="Arial" panose="020B0604020202020204" pitchFamily="34" charset="0"/>
                </a:rPr>
                <a:t>Llithro</a:t>
              </a:r>
              <a:r>
                <a:rPr lang="en-US" sz="3200" dirty="0" smtClean="0"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</a:p>
            <a:p>
              <a:pPr algn="ctr"/>
              <a:r>
                <a:rPr lang="en-US" sz="3200" dirty="0" err="1" smtClean="0">
                  <a:latin typeface="Arial" panose="020B0604020202020204" pitchFamily="34" charset="0"/>
                  <a:cs typeface="Arial" panose="020B0604020202020204" pitchFamily="34" charset="0"/>
                </a:rPr>
                <a:t>fel</a:t>
              </a:r>
              <a:r>
                <a:rPr lang="en-US" sz="3200" dirty="0" smtClean="0"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US" sz="3200" dirty="0" err="1" smtClean="0">
                  <a:latin typeface="Arial" panose="020B0604020202020204" pitchFamily="34" charset="0"/>
                  <a:cs typeface="Arial" panose="020B0604020202020204" pitchFamily="34" charset="0"/>
                </a:rPr>
                <a:t>crocodeil</a:t>
              </a:r>
              <a:r>
                <a:rPr lang="en-US" sz="3200" dirty="0" smtClean="0">
                  <a:latin typeface="Arial" panose="020B0604020202020204" pitchFamily="34" charset="0"/>
                  <a:cs typeface="Arial" panose="020B0604020202020204" pitchFamily="34" charset="0"/>
                </a:rPr>
                <a:t>   </a:t>
              </a:r>
              <a:endParaRPr lang="en-GB" sz="32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pic>
        <p:nvPicPr>
          <p:cNvPr id="42" name="Picture 41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46386" y="4933938"/>
            <a:ext cx="636202" cy="636202"/>
          </a:xfrm>
          <a:prstGeom prst="rect">
            <a:avLst/>
          </a:prstGeom>
        </p:spPr>
      </p:pic>
      <p:grpSp>
        <p:nvGrpSpPr>
          <p:cNvPr id="43" name="Group 42"/>
          <p:cNvGrpSpPr/>
          <p:nvPr/>
        </p:nvGrpSpPr>
        <p:grpSpPr>
          <a:xfrm>
            <a:off x="9072279" y="3484944"/>
            <a:ext cx="2916904" cy="2259726"/>
            <a:chOff x="8371002" y="152230"/>
            <a:chExt cx="3280527" cy="2504727"/>
          </a:xfrm>
        </p:grpSpPr>
        <p:pic>
          <p:nvPicPr>
            <p:cNvPr id="44" name="Picture 43"/>
            <p:cNvPicPr>
              <a:picLocks noChangeAspect="1"/>
            </p:cNvPicPr>
            <p:nvPr/>
          </p:nvPicPr>
          <p:blipFill rotWithShape="1">
            <a:blip r:embed="rId2"/>
            <a:srcRect l="2474" t="51769" r="52085" b="1798"/>
            <a:stretch/>
          </p:blipFill>
          <p:spPr>
            <a:xfrm rot="5400000">
              <a:off x="8758902" y="-235670"/>
              <a:ext cx="2504727" cy="3280527"/>
            </a:xfrm>
            <a:prstGeom prst="rect">
              <a:avLst/>
            </a:prstGeom>
          </p:spPr>
        </p:pic>
        <p:sp>
          <p:nvSpPr>
            <p:cNvPr id="45" name="TextBox 44"/>
            <p:cNvSpPr txBox="1"/>
            <p:nvPr/>
          </p:nvSpPr>
          <p:spPr>
            <a:xfrm>
              <a:off x="8682086" y="490193"/>
              <a:ext cx="2799762" cy="119401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200" dirty="0" err="1" smtClean="0">
                  <a:latin typeface="Arial" panose="020B0604020202020204" pitchFamily="34" charset="0"/>
                  <a:cs typeface="Arial" panose="020B0604020202020204" pitchFamily="34" charset="0"/>
                </a:rPr>
                <a:t>Nofiwch</a:t>
              </a:r>
              <a:r>
                <a:rPr lang="en-US" sz="3200" dirty="0" smtClean="0"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US" sz="3200" dirty="0" err="1" smtClean="0">
                  <a:latin typeface="Arial" panose="020B0604020202020204" pitchFamily="34" charset="0"/>
                  <a:cs typeface="Arial" panose="020B0604020202020204" pitchFamily="34" charset="0"/>
                </a:rPr>
                <a:t>fel</a:t>
              </a:r>
              <a:r>
                <a:rPr lang="en-US" sz="3200" dirty="0" smtClean="0"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US" sz="3200" dirty="0" err="1" smtClean="0">
                  <a:latin typeface="Arial" panose="020B0604020202020204" pitchFamily="34" charset="0"/>
                  <a:cs typeface="Arial" panose="020B0604020202020204" pitchFamily="34" charset="0"/>
                </a:rPr>
                <a:t>pengwyn</a:t>
              </a:r>
              <a:endParaRPr lang="en-GB" sz="32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pic>
        <p:nvPicPr>
          <p:cNvPr id="4" name="Picture 3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347408" y="4894638"/>
            <a:ext cx="452084" cy="544947"/>
          </a:xfrm>
          <a:prstGeom prst="rect">
            <a:avLst/>
          </a:prstGeom>
        </p:spPr>
      </p:pic>
      <p:pic>
        <p:nvPicPr>
          <p:cNvPr id="46" name="Picture 45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633733" y="202265"/>
            <a:ext cx="575346" cy="575346"/>
          </a:xfrm>
          <a:prstGeom prst="rect">
            <a:avLst/>
          </a:prstGeom>
        </p:spPr>
      </p:pic>
      <p:pic>
        <p:nvPicPr>
          <p:cNvPr id="47" name="Picture 46"/>
          <p:cNvPicPr>
            <a:picLocks noChangeAspect="1"/>
          </p:cNvPicPr>
          <p:nvPr/>
        </p:nvPicPr>
        <p:blipFill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714" b="90000" l="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037424" y="42474"/>
            <a:ext cx="871808" cy="9388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3045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4293" y="342653"/>
            <a:ext cx="2534735" cy="2526229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46631" y="3044967"/>
            <a:ext cx="4259381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Nesaf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g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wrando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'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Carnifal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Anifeiliaid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' </a:t>
            </a:r>
            <a:r>
              <a:rPr lang="en-GB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Camille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Saint-Saëns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Rhaid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blant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ysgrifennu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tabl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gyntaf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Wedyn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grwpiau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actio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allan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dawnsio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i'r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gân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Meddyliwch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mae'r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anifeiliaid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symud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! </a:t>
            </a: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grwpiau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dangoswch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ddawns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dosbarth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99412769"/>
              </p:ext>
            </p:extLst>
          </p:nvPr>
        </p:nvGraphicFramePr>
        <p:xfrm>
          <a:off x="4986779" y="2007908"/>
          <a:ext cx="6542202" cy="46563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80734">
                  <a:extLst>
                    <a:ext uri="{9D8B030D-6E8A-4147-A177-3AD203B41FA5}">
                      <a16:colId xmlns:a16="http://schemas.microsoft.com/office/drawing/2014/main" val="2713709118"/>
                    </a:ext>
                  </a:extLst>
                </a:gridCol>
                <a:gridCol w="2180734">
                  <a:extLst>
                    <a:ext uri="{9D8B030D-6E8A-4147-A177-3AD203B41FA5}">
                      <a16:colId xmlns:a16="http://schemas.microsoft.com/office/drawing/2014/main" val="1140947802"/>
                    </a:ext>
                  </a:extLst>
                </a:gridCol>
                <a:gridCol w="2180734">
                  <a:extLst>
                    <a:ext uri="{9D8B030D-6E8A-4147-A177-3AD203B41FA5}">
                      <a16:colId xmlns:a16="http://schemas.microsoft.com/office/drawing/2014/main" val="863463514"/>
                    </a:ext>
                  </a:extLst>
                </a:gridCol>
              </a:tblGrid>
              <a:tr h="776056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u="sng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Anifail</a:t>
                      </a:r>
                      <a:endParaRPr lang="en-GB" sz="2000" u="sng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u="sng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Esbonia</a:t>
                      </a:r>
                      <a:r>
                        <a:rPr lang="en-US" sz="2000" u="sng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pam?</a:t>
                      </a:r>
                      <a:endParaRPr lang="en-GB" sz="2000" u="sng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49007124"/>
                  </a:ext>
                </a:extLst>
              </a:tr>
              <a:tr h="776056">
                <a:tc>
                  <a:txBody>
                    <a:bodyPr/>
                    <a:lstStyle/>
                    <a:p>
                      <a:r>
                        <a:rPr lang="en-US" sz="2000" b="1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Cân</a:t>
                      </a:r>
                      <a:r>
                        <a:rPr lang="en-US" sz="2000" b="1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1</a:t>
                      </a:r>
                      <a:endParaRPr lang="en-GB" sz="20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Eliffant</a:t>
                      </a:r>
                      <a:r>
                        <a:rPr lang="en-US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s-ES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Achos y </a:t>
                      </a:r>
                      <a:r>
                        <a:rPr lang="es-ES" sz="20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miwsig</a:t>
                      </a:r>
                      <a:r>
                        <a:rPr lang="es-ES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s-ES" sz="20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yn</a:t>
                      </a:r>
                      <a:r>
                        <a:rPr lang="es-ES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s-ES" sz="20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uchel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44329440"/>
                  </a:ext>
                </a:extLst>
              </a:tr>
              <a:tr h="77605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b="1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Cân</a:t>
                      </a:r>
                      <a:r>
                        <a:rPr lang="en-US" sz="2000" b="1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2</a:t>
                      </a:r>
                      <a:endParaRPr lang="en-GB" sz="20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3270956"/>
                  </a:ext>
                </a:extLst>
              </a:tr>
              <a:tr h="77605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b="1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Cân</a:t>
                      </a:r>
                      <a:r>
                        <a:rPr lang="en-US" sz="2000" b="1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3</a:t>
                      </a:r>
                      <a:endParaRPr lang="en-GB" sz="2000" b="1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sz="20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23209129"/>
                  </a:ext>
                </a:extLst>
              </a:tr>
              <a:tr h="77605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b="1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Cân</a:t>
                      </a:r>
                      <a:r>
                        <a:rPr lang="en-US" sz="2000" b="1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4</a:t>
                      </a:r>
                      <a:endParaRPr lang="en-GB" sz="2000" b="1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sz="20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87232990"/>
                  </a:ext>
                </a:extLst>
              </a:tr>
              <a:tr h="77605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b="1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Cân</a:t>
                      </a:r>
                      <a:r>
                        <a:rPr lang="en-US" sz="2000" b="1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5</a:t>
                      </a:r>
                      <a:endParaRPr lang="en-GB" sz="2000" b="1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sz="20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58862423"/>
                  </a:ext>
                </a:extLst>
              </a:tr>
            </a:tbl>
          </a:graphicData>
        </a:graphic>
      </p:graphicFrame>
      <p:sp>
        <p:nvSpPr>
          <p:cNvPr id="4" name="TextBox 3"/>
          <p:cNvSpPr txBox="1"/>
          <p:nvPr/>
        </p:nvSpPr>
        <p:spPr>
          <a:xfrm>
            <a:off x="5076334" y="992245"/>
            <a:ext cx="636309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u="sng" dirty="0" err="1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Carnifal</a:t>
            </a:r>
            <a:r>
              <a:rPr lang="en-US" sz="2000" b="1" u="sng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u="sng" dirty="0" err="1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US" sz="2000" b="1" u="sng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u="sng" dirty="0" err="1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Anifeiliaid</a:t>
            </a:r>
            <a:endParaRPr lang="en-US" sz="2000" b="1" u="sng" dirty="0" smtClean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2000" i="1" dirty="0" err="1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Gwrandewch</a:t>
            </a:r>
            <a:r>
              <a:rPr lang="en-US" sz="2000" i="1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i="1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2000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000" i="1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gerddoriaeth</a:t>
            </a:r>
            <a:r>
              <a:rPr lang="en-US" sz="2000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pa </a:t>
            </a:r>
            <a:r>
              <a:rPr lang="en-US" sz="2000" i="1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anifail</a:t>
            </a:r>
            <a:r>
              <a:rPr lang="en-US" sz="2000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i="1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sy'n</a:t>
            </a:r>
            <a:r>
              <a:rPr lang="en-US" sz="2000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i="1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US" sz="2000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i="1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sz="2000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i="1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ddisgrifio</a:t>
            </a:r>
            <a:r>
              <a:rPr lang="en-US" sz="2000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 </a:t>
            </a:r>
            <a:r>
              <a:rPr lang="en-US" sz="2000" i="1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Esbonia</a:t>
            </a:r>
            <a:r>
              <a:rPr lang="en-US" sz="2000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pam. </a:t>
            </a:r>
            <a:endParaRPr lang="en-GB" sz="2000" i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91533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252218" y="232060"/>
            <a:ext cx="7415753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800" b="1" u="sng" dirty="0" err="1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Ieithoedd</a:t>
            </a:r>
            <a:r>
              <a:rPr lang="en-US" sz="4800" b="1" u="sng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4800" b="1" u="sng" dirty="0" err="1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Llythrennedd</a:t>
            </a:r>
            <a:r>
              <a:rPr lang="en-US" sz="4800" b="1" u="sng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4800" b="1" u="sng" dirty="0" err="1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Chyfathrebu</a:t>
            </a:r>
            <a:r>
              <a:rPr lang="en-US" sz="4800" b="1" u="sng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</a:p>
          <a:p>
            <a:pPr algn="ctr"/>
            <a:r>
              <a:rPr lang="en-US" sz="4800" u="sng" dirty="0" err="1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Cymraeg</a:t>
            </a:r>
            <a:endParaRPr lang="en-US" sz="4800" u="sng" dirty="0" smtClean="0">
              <a:solidFill>
                <a:schemeClr val="accent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2252218" y="2581308"/>
            <a:ext cx="712195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3600" u="sng" dirty="0" err="1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Cyflwyniad</a:t>
            </a:r>
            <a:r>
              <a:rPr lang="en-US" sz="3600" u="sng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u="sng" dirty="0" err="1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i'r</a:t>
            </a:r>
            <a:r>
              <a:rPr lang="en-US" sz="3600" u="sng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u="sng" dirty="0" err="1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gweithgaredd</a:t>
            </a:r>
            <a:r>
              <a:rPr lang="en-US" sz="3600" u="sng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endParaRPr lang="en-US" sz="3600" u="sng" dirty="0" smtClean="0">
              <a:solidFill>
                <a:schemeClr val="accent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74547" y="1224968"/>
            <a:ext cx="1503068" cy="120245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09030" y="1228025"/>
            <a:ext cx="1503068" cy="1202454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159881" y="55419"/>
            <a:ext cx="1945437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000" b="1" dirty="0" err="1" smtClean="0"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US" sz="2000" b="1" dirty="0"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en-US" sz="2000" b="1" dirty="0" smtClean="0"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Tasg</a:t>
            </a:r>
            <a:r>
              <a:rPr lang="en-US" sz="2000" dirty="0"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  <a:latin typeface="Arial" panose="020B0604020202020204" pitchFamily="34" charset="0"/>
                <a:cs typeface="Arial" panose="020B0604020202020204" pitchFamily="34" charset="0"/>
              </a:rPr>
              <a:t>wrando</a:t>
            </a:r>
            <a:r>
              <a:rPr lang="en-US" sz="2000" dirty="0"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US" sz="2000" dirty="0" err="1"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  <a:latin typeface="Arial" panose="020B0604020202020204" pitchFamily="34" charset="0"/>
                <a:cs typeface="Arial" panose="020B0604020202020204" pitchFamily="34" charset="0"/>
              </a:rPr>
              <a:t>ysgrifennu</a:t>
            </a:r>
            <a:r>
              <a:rPr lang="en-US" sz="2000" dirty="0"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812299" y="3249371"/>
            <a:ext cx="8540685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y plant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Tasg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wrando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gyntaf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gwrandewch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ofalus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adrodd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Lwsi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neu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Sam's.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Gwrando'n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mae'n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ddwywaith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eto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rhaid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y plant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wedyn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rhowch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gylch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gwmpas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gair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cywir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orffen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pob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brawddeg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daflen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waith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y plant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gwrando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enghraifft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ysgriffenu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adrodd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Mae'r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aeth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Gaer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sw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wythnos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diwethaf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felly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y plant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ysgrifennu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adrodd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sŵ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Nesaf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y plant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ysgriffenu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adrodd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taith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i'r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s.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Blwyddyn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Tri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defnydd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y mat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un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seren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Blwyddyn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Pedwar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defnydd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y mat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dwy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seren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wahaniaethu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</p:txBody>
      </p:sp>
      <p:sp>
        <p:nvSpPr>
          <p:cNvPr id="8" name="Rectangle 7"/>
          <p:cNvSpPr/>
          <p:nvPr/>
        </p:nvSpPr>
        <p:spPr>
          <a:xfrm>
            <a:off x="9945642" y="1256808"/>
            <a:ext cx="2021707" cy="144655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u="sng" dirty="0" err="1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Adnoddau</a:t>
            </a:r>
            <a:endParaRPr lang="en-US" sz="2800" u="sng" dirty="0" smtClean="0">
              <a:solidFill>
                <a:schemeClr val="accent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dirty="0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sz="2000" dirty="0" err="1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Deialog</a:t>
            </a:r>
            <a:endParaRPr lang="en-US" sz="2000" dirty="0" smtClean="0">
              <a:solidFill>
                <a:schemeClr val="accent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dirty="0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sz="2000" dirty="0" err="1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Gêm</a:t>
            </a:r>
            <a:r>
              <a:rPr lang="en-US" sz="2000" dirty="0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brawddeg</a:t>
            </a:r>
            <a:endParaRPr lang="en-US" sz="2000" dirty="0" smtClean="0">
              <a:solidFill>
                <a:schemeClr val="accent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dirty="0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sz="2000" dirty="0" err="1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Matiau</a:t>
            </a:r>
            <a:r>
              <a:rPr lang="en-US" sz="2000" dirty="0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endParaRPr lang="en-GB" sz="2000" dirty="0"/>
          </a:p>
        </p:txBody>
      </p:sp>
      <p:sp>
        <p:nvSpPr>
          <p:cNvPr id="9" name="TextBox 8"/>
          <p:cNvSpPr txBox="1"/>
          <p:nvPr/>
        </p:nvSpPr>
        <p:spPr>
          <a:xfrm>
            <a:off x="3912124" y="5561815"/>
            <a:ext cx="6589336" cy="1200329"/>
          </a:xfrm>
          <a:prstGeom prst="rect">
            <a:avLst/>
          </a:prstGeom>
          <a:noFill/>
          <a:ln w="28575">
            <a:solidFill>
              <a:schemeClr val="accent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Wythnos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diwethaf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y plant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gorffennol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bwytais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yfais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gwelais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Ysgrifennodd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blant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brawddegau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disgrifio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penwythnos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e.e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Bwytais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ginio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rhost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ddydd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Sul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neu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i'r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parc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ddydd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Sadwrn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891244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301657" y="311247"/>
            <a:ext cx="646207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Tasg</a:t>
            </a:r>
            <a:r>
              <a:rPr lang="en-US" sz="24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wrando</a:t>
            </a:r>
            <a:r>
              <a:rPr lang="en-US" sz="24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US" sz="24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Deialog</a:t>
            </a:r>
            <a:endParaRPr lang="en-GB" sz="24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10138" y="238391"/>
            <a:ext cx="607375" cy="607375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5274297" y="1695083"/>
            <a:ext cx="768284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Adrodd</a:t>
            </a:r>
            <a:r>
              <a:rPr lang="en-US" sz="20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Lwsi’s</a:t>
            </a:r>
            <a:r>
              <a:rPr lang="en-US" sz="20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- Trip </a:t>
            </a:r>
            <a:r>
              <a:rPr lang="en-US" sz="20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US" sz="20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US" sz="20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ŵ</a:t>
            </a:r>
            <a:r>
              <a:rPr lang="en-US" sz="20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endParaRPr lang="en-GB" sz="20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Oval Callout 7"/>
          <p:cNvSpPr/>
          <p:nvPr/>
        </p:nvSpPr>
        <p:spPr>
          <a:xfrm>
            <a:off x="3676453" y="1140399"/>
            <a:ext cx="6674177" cy="3472932"/>
          </a:xfrm>
          <a:prstGeom prst="wedgeEllipseCallout">
            <a:avLst/>
          </a:prstGeom>
          <a:noFill/>
          <a:ln w="28575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1657" y="1789158"/>
            <a:ext cx="3627063" cy="4017437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4708687" y="2356700"/>
            <a:ext cx="4543721" cy="3847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Es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Sŵ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Caer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Es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bws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Gwelais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lewod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jiráffod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. Am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cinio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bwytais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frechdanau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siocled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yfais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sudd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oren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Roedd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hi’n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braf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drwy’r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dydd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!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582240" y="3922870"/>
            <a:ext cx="714866" cy="714866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1236440" y="173855"/>
            <a:ext cx="736446" cy="736446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8"/>
          <a:srcRect l="65363" t="32503" r="13317" b="30036"/>
          <a:stretch/>
        </p:blipFill>
        <p:spPr>
          <a:xfrm>
            <a:off x="9616315" y="4405199"/>
            <a:ext cx="2190758" cy="21652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479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22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5302578" y="1683371"/>
            <a:ext cx="768284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Adrodd</a:t>
            </a:r>
            <a:r>
              <a:rPr lang="en-US" sz="20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Sam’s- Trip </a:t>
            </a:r>
            <a:r>
              <a:rPr lang="en-US" sz="20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US" sz="20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ŵ</a:t>
            </a:r>
            <a:r>
              <a:rPr lang="en-US" sz="20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endParaRPr lang="en-GB" sz="20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916076" y="2158739"/>
            <a:ext cx="4543721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Es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ŵ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Caer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Es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bws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Roeddwn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gyffrous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iawn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!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Gwelais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fwncïod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lewod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theigrod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! Am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cinio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bwytais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frechdanau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chreision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yfais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ddŵr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Roedd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flasus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iawn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Gwisgais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grys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-t a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siorts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Roedd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hi'n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heulog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drwy'r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dydd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!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Roeddwn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ni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lwcus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iawn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diwedd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prynais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bensil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nodiadau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siop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Rydw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blino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nawr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barod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i'r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gwely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endParaRPr 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085" y="1458165"/>
            <a:ext cx="2558297" cy="4506538"/>
          </a:xfrm>
          <a:prstGeom prst="rect">
            <a:avLst/>
          </a:prstGeom>
        </p:spPr>
      </p:pic>
      <p:sp>
        <p:nvSpPr>
          <p:cNvPr id="8" name="Oval Callout 7"/>
          <p:cNvSpPr/>
          <p:nvPr/>
        </p:nvSpPr>
        <p:spPr>
          <a:xfrm>
            <a:off x="3657600" y="1221616"/>
            <a:ext cx="6645897" cy="4311918"/>
          </a:xfrm>
          <a:prstGeom prst="wedgeEllipseCallout">
            <a:avLst/>
          </a:prstGeom>
          <a:noFill/>
          <a:ln w="28575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301657" y="311247"/>
            <a:ext cx="646207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Tasg</a:t>
            </a:r>
            <a:r>
              <a:rPr lang="en-US" sz="24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wrando</a:t>
            </a:r>
            <a:r>
              <a:rPr lang="en-US" sz="24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US" sz="24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Deialog</a:t>
            </a:r>
            <a:endParaRPr lang="en-GB" sz="24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2694" y="238391"/>
            <a:ext cx="607375" cy="607375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01312" y="238391"/>
            <a:ext cx="607375" cy="607375"/>
          </a:xfrm>
          <a:prstGeom prst="rect">
            <a:avLst/>
          </a:prstGeom>
        </p:spPr>
      </p:pic>
      <p:pic>
        <p:nvPicPr>
          <p:cNvPr id="2" name="Sam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481160" y="4722225"/>
            <a:ext cx="848938" cy="848938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1245866" y="62348"/>
            <a:ext cx="736446" cy="73644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8"/>
          <a:srcRect l="65769" t="32768" r="13385" b="30172"/>
          <a:stretch/>
        </p:blipFill>
        <p:spPr>
          <a:xfrm>
            <a:off x="9880836" y="4572156"/>
            <a:ext cx="2110900" cy="21108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05645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536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826" y="17695"/>
            <a:ext cx="10515600" cy="634886"/>
          </a:xfrm>
        </p:spPr>
        <p:txBody>
          <a:bodyPr>
            <a:normAutofit fontScale="90000"/>
          </a:bodyPr>
          <a:lstStyle/>
          <a:p>
            <a:r>
              <a:rPr lang="en-GB" sz="20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Gwrandewch</a:t>
            </a:r>
            <a:r>
              <a:rPr lang="en-GB" sz="20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20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GB" sz="20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ddeialog</a:t>
            </a:r>
            <a:r>
              <a:rPr lang="en-GB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20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rhowch</a:t>
            </a:r>
            <a:r>
              <a:rPr lang="en-GB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gylch</a:t>
            </a:r>
            <a:r>
              <a:rPr lang="en-GB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20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gwmpas</a:t>
            </a:r>
            <a:r>
              <a:rPr lang="en-GB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0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gair</a:t>
            </a:r>
            <a:r>
              <a:rPr lang="en-GB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cywir</a:t>
            </a:r>
            <a:r>
              <a:rPr lang="en-GB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orffen</a:t>
            </a:r>
            <a:r>
              <a:rPr lang="en-GB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pob</a:t>
            </a:r>
            <a:r>
              <a:rPr lang="en-GB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brawddeg</a:t>
            </a:r>
            <a:r>
              <a:rPr lang="en-GB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GB" b="1" dirty="0"/>
              <a:t> </a:t>
            </a:r>
            <a:endParaRPr lang="en-GB" dirty="0"/>
          </a:p>
        </p:txBody>
      </p:sp>
      <p:sp>
        <p:nvSpPr>
          <p:cNvPr id="20" name="Rectangle 46"/>
          <p:cNvSpPr>
            <a:spLocks noChangeArrowheads="1"/>
          </p:cNvSpPr>
          <p:nvPr/>
        </p:nvSpPr>
        <p:spPr bwMode="auto">
          <a:xfrm>
            <a:off x="5763227" y="1835512"/>
            <a:ext cx="1351902" cy="11233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altLang="en-US" sz="16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Gwelais</a:t>
            </a:r>
            <a:r>
              <a:rPr lang="en-GB" altLang="en-US" sz="1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16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altLang="en-US" sz="1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….</a:t>
            </a:r>
            <a:r>
              <a:rPr kumimoji="0" lang="en-GB" altLang="en-US" sz="1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kumimoji="0" lang="en-GB" altLang="en-US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grpSp>
        <p:nvGrpSpPr>
          <p:cNvPr id="48" name="Group 47"/>
          <p:cNvGrpSpPr/>
          <p:nvPr/>
        </p:nvGrpSpPr>
        <p:grpSpPr>
          <a:xfrm>
            <a:off x="99826" y="1419710"/>
            <a:ext cx="3510055" cy="748220"/>
            <a:chOff x="99826" y="1419710"/>
            <a:chExt cx="3510055" cy="748220"/>
          </a:xfrm>
        </p:grpSpPr>
        <p:sp>
          <p:nvSpPr>
            <p:cNvPr id="6" name="Rectangle 43"/>
            <p:cNvSpPr>
              <a:spLocks noChangeArrowheads="1"/>
            </p:cNvSpPr>
            <p:nvPr/>
          </p:nvSpPr>
          <p:spPr bwMode="auto">
            <a:xfrm>
              <a:off x="99826" y="1598543"/>
              <a:ext cx="1257634" cy="56938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0" numCol="1" anchor="ctr" anchorCtr="0" compatLnSpc="1">
              <a:prstTxWarp prst="textNoShape">
                <a:avLst/>
              </a:prstTxWarp>
              <a:spAutoFit/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GB" altLang="en-US" sz="1600" b="1" i="0" u="none" strike="noStrike" cap="none" normalizeH="0" baseline="0" dirty="0" err="1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  <a:cs typeface="Arial" panose="020B0604020202020204" pitchFamily="34" charset="0"/>
                </a:rPr>
                <a:t>Es</a:t>
              </a:r>
              <a:r>
                <a:rPr kumimoji="0" lang="en-GB" altLang="en-US" sz="1600" b="1" i="0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kumimoji="0" lang="en-GB" altLang="en-US" sz="1600" b="1" i="0" u="none" strike="noStrike" cap="none" normalizeH="0" baseline="0" dirty="0" err="1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  <a:cs typeface="Arial" panose="020B0604020202020204" pitchFamily="34" charset="0"/>
                </a:rPr>
                <a:t>i</a:t>
              </a:r>
              <a:r>
                <a:rPr kumimoji="0" lang="en-GB" altLang="en-US" sz="1600" b="1" i="0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kumimoji="0" lang="en-GB" altLang="en-US" sz="1600" b="1" i="0" u="none" strike="noStrike" cap="none" normalizeH="0" baseline="0" dirty="0" err="1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  <a:cs typeface="Arial" panose="020B0604020202020204" pitchFamily="34" charset="0"/>
                </a:rPr>
                <a:t>i</a:t>
              </a:r>
              <a:r>
                <a:rPr kumimoji="0" lang="en-GB" altLang="en-US" sz="1600" b="1" i="0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  <a:cs typeface="Arial" panose="020B0604020202020204" pitchFamily="34" charset="0"/>
                </a:rPr>
                <a:t> …</a:t>
              </a:r>
              <a:endParaRPr kumimoji="0" lang="en-GB" altLang="en-US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GB" altLang="en-US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pic>
          <p:nvPicPr>
            <p:cNvPr id="38" name="Picture 37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015004" y="1419710"/>
              <a:ext cx="684911" cy="684911"/>
            </a:xfrm>
            <a:prstGeom prst="rect">
              <a:avLst/>
            </a:prstGeom>
          </p:spPr>
        </p:pic>
        <p:pic>
          <p:nvPicPr>
            <p:cNvPr id="40" name="Picture 39"/>
            <p:cNvPicPr>
              <a:picLocks noChangeAspect="1"/>
            </p:cNvPicPr>
            <p:nvPr/>
          </p:nvPicPr>
          <p:blipFill rotWithShape="1">
            <a:blip r:embed="rId3"/>
            <a:srcRect t="5337" b="5318"/>
            <a:stretch/>
          </p:blipFill>
          <p:spPr>
            <a:xfrm>
              <a:off x="1766195" y="1564006"/>
              <a:ext cx="864836" cy="511386"/>
            </a:xfrm>
            <a:prstGeom prst="rect">
              <a:avLst/>
            </a:prstGeom>
          </p:spPr>
        </p:pic>
        <p:pic>
          <p:nvPicPr>
            <p:cNvPr id="44" name="Picture 43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2746408" y="1560807"/>
              <a:ext cx="863473" cy="575189"/>
            </a:xfrm>
            <a:prstGeom prst="rect">
              <a:avLst/>
            </a:prstGeom>
          </p:spPr>
        </p:pic>
      </p:grpSp>
      <p:cxnSp>
        <p:nvCxnSpPr>
          <p:cNvPr id="46" name="Straight Connector 45"/>
          <p:cNvCxnSpPr/>
          <p:nvPr/>
        </p:nvCxnSpPr>
        <p:spPr>
          <a:xfrm>
            <a:off x="5665510" y="559472"/>
            <a:ext cx="18853" cy="6171266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TextBox 46"/>
          <p:cNvSpPr txBox="1"/>
          <p:nvPr/>
        </p:nvSpPr>
        <p:spPr>
          <a:xfrm>
            <a:off x="5788058" y="678897"/>
            <a:ext cx="272434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Sam</a:t>
            </a:r>
            <a:r>
              <a:rPr lang="en-US" sz="2000" u="sng" dirty="0" smtClean="0"/>
              <a:t>:</a:t>
            </a:r>
            <a:endParaRPr lang="en-GB" sz="2000" u="sng" dirty="0"/>
          </a:p>
        </p:txBody>
      </p:sp>
      <p:grpSp>
        <p:nvGrpSpPr>
          <p:cNvPr id="62" name="Group 61"/>
          <p:cNvGrpSpPr/>
          <p:nvPr/>
        </p:nvGrpSpPr>
        <p:grpSpPr>
          <a:xfrm>
            <a:off x="5820448" y="1318426"/>
            <a:ext cx="3510055" cy="748220"/>
            <a:chOff x="99826" y="1419710"/>
            <a:chExt cx="3510055" cy="748220"/>
          </a:xfrm>
        </p:grpSpPr>
        <p:sp>
          <p:nvSpPr>
            <p:cNvPr id="63" name="Rectangle 43"/>
            <p:cNvSpPr>
              <a:spLocks noChangeArrowheads="1"/>
            </p:cNvSpPr>
            <p:nvPr/>
          </p:nvSpPr>
          <p:spPr bwMode="auto">
            <a:xfrm>
              <a:off x="99826" y="1598543"/>
              <a:ext cx="1257634" cy="56938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0" numCol="1" anchor="ctr" anchorCtr="0" compatLnSpc="1">
              <a:prstTxWarp prst="textNoShape">
                <a:avLst/>
              </a:prstTxWarp>
              <a:spAutoFit/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GB" altLang="en-US" sz="1600" b="1" i="0" u="none" strike="noStrike" cap="none" normalizeH="0" baseline="0" dirty="0" err="1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  <a:cs typeface="Arial" panose="020B0604020202020204" pitchFamily="34" charset="0"/>
                </a:rPr>
                <a:t>Es</a:t>
              </a:r>
              <a:r>
                <a:rPr kumimoji="0" lang="en-GB" altLang="en-US" sz="1600" b="1" i="0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kumimoji="0" lang="en-GB" altLang="en-US" sz="1600" b="1" i="0" u="none" strike="noStrike" cap="none" normalizeH="0" baseline="0" dirty="0" err="1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  <a:cs typeface="Arial" panose="020B0604020202020204" pitchFamily="34" charset="0"/>
                </a:rPr>
                <a:t>i</a:t>
              </a:r>
              <a:r>
                <a:rPr kumimoji="0" lang="en-GB" altLang="en-US" sz="1600" b="1" i="0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kumimoji="0" lang="en-GB" altLang="en-US" sz="1600" b="1" i="0" u="none" strike="noStrike" cap="none" normalizeH="0" baseline="0" dirty="0" err="1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  <a:cs typeface="Arial" panose="020B0604020202020204" pitchFamily="34" charset="0"/>
                </a:rPr>
                <a:t>i</a:t>
              </a:r>
              <a:r>
                <a:rPr kumimoji="0" lang="en-GB" altLang="en-US" sz="1600" b="1" i="0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  <a:cs typeface="Arial" panose="020B0604020202020204" pitchFamily="34" charset="0"/>
                </a:rPr>
                <a:t> …</a:t>
              </a:r>
              <a:endParaRPr kumimoji="0" lang="en-GB" altLang="en-US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GB" altLang="en-US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pic>
          <p:nvPicPr>
            <p:cNvPr id="64" name="Picture 6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015004" y="1419710"/>
              <a:ext cx="684911" cy="684911"/>
            </a:xfrm>
            <a:prstGeom prst="rect">
              <a:avLst/>
            </a:prstGeom>
          </p:spPr>
        </p:pic>
        <p:pic>
          <p:nvPicPr>
            <p:cNvPr id="65" name="Picture 64"/>
            <p:cNvPicPr>
              <a:picLocks noChangeAspect="1"/>
            </p:cNvPicPr>
            <p:nvPr/>
          </p:nvPicPr>
          <p:blipFill rotWithShape="1">
            <a:blip r:embed="rId3"/>
            <a:srcRect t="5337" b="5318"/>
            <a:stretch/>
          </p:blipFill>
          <p:spPr>
            <a:xfrm>
              <a:off x="1766195" y="1564006"/>
              <a:ext cx="864836" cy="511386"/>
            </a:xfrm>
            <a:prstGeom prst="rect">
              <a:avLst/>
            </a:prstGeom>
          </p:spPr>
        </p:pic>
        <p:pic>
          <p:nvPicPr>
            <p:cNvPr id="66" name="Picture 65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2746408" y="1560807"/>
              <a:ext cx="863473" cy="575189"/>
            </a:xfrm>
            <a:prstGeom prst="rect">
              <a:avLst/>
            </a:prstGeom>
          </p:spPr>
        </p:pic>
      </p:grpSp>
      <p:pic>
        <p:nvPicPr>
          <p:cNvPr id="49" name="Picture 4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58746" y="2167930"/>
            <a:ext cx="686392" cy="686392"/>
          </a:xfrm>
          <a:prstGeom prst="rect">
            <a:avLst/>
          </a:prstGeom>
        </p:spPr>
      </p:pic>
      <p:pic>
        <p:nvPicPr>
          <p:cNvPr id="50" name="Picture 49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24833" y="2167930"/>
            <a:ext cx="364101" cy="710442"/>
          </a:xfrm>
          <a:prstGeom prst="rect">
            <a:avLst/>
          </a:prstGeom>
        </p:spPr>
      </p:pic>
      <p:pic>
        <p:nvPicPr>
          <p:cNvPr id="51" name="Picture 50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68629" y="2306773"/>
            <a:ext cx="891619" cy="496335"/>
          </a:xfrm>
          <a:prstGeom prst="rect">
            <a:avLst/>
          </a:prstGeom>
        </p:spPr>
      </p:pic>
      <p:sp>
        <p:nvSpPr>
          <p:cNvPr id="70" name="Rectangle 46"/>
          <p:cNvSpPr>
            <a:spLocks noChangeArrowheads="1"/>
          </p:cNvSpPr>
          <p:nvPr/>
        </p:nvSpPr>
        <p:spPr bwMode="auto">
          <a:xfrm>
            <a:off x="5773313" y="2858567"/>
            <a:ext cx="1713503" cy="877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Bwytais</a:t>
            </a:r>
            <a:r>
              <a:rPr kumimoji="0" lang="en-US" altLang="en-US" sz="1600" b="1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600" b="1" i="0" u="none" strike="noStrike" cap="none" normalizeH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</a:t>
            </a:r>
            <a:r>
              <a:rPr kumimoji="0" lang="en-US" altLang="en-US" sz="1600" b="1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….</a:t>
            </a:r>
            <a:endParaRPr kumimoji="0" lang="en-GB" altLang="en-US" sz="16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71" name="TextBox 70"/>
          <p:cNvSpPr txBox="1"/>
          <p:nvPr/>
        </p:nvSpPr>
        <p:spPr>
          <a:xfrm>
            <a:off x="99826" y="690100"/>
            <a:ext cx="272434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Lwsi</a:t>
            </a:r>
            <a:r>
              <a:rPr lang="en-US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endParaRPr lang="en-GB" sz="2000" u="sng" dirty="0"/>
          </a:p>
        </p:txBody>
      </p:sp>
      <p:pic>
        <p:nvPicPr>
          <p:cNvPr id="55" name="Picture 54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961527" y="3284995"/>
            <a:ext cx="614239" cy="614239"/>
          </a:xfrm>
          <a:prstGeom prst="rect">
            <a:avLst/>
          </a:prstGeom>
        </p:spPr>
      </p:pic>
      <p:pic>
        <p:nvPicPr>
          <p:cNvPr id="56" name="Picture 55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64712" y="3224580"/>
            <a:ext cx="775887" cy="775887"/>
          </a:xfrm>
          <a:prstGeom prst="rect">
            <a:avLst/>
          </a:prstGeom>
        </p:spPr>
      </p:pic>
      <p:pic>
        <p:nvPicPr>
          <p:cNvPr id="74" name="Picture 73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161035" y="3424032"/>
            <a:ext cx="653403" cy="475202"/>
          </a:xfrm>
          <a:prstGeom prst="rect">
            <a:avLst/>
          </a:prstGeom>
        </p:spPr>
      </p:pic>
      <p:sp>
        <p:nvSpPr>
          <p:cNvPr id="76" name="Rectangle 46"/>
          <p:cNvSpPr>
            <a:spLocks noChangeArrowheads="1"/>
          </p:cNvSpPr>
          <p:nvPr/>
        </p:nvSpPr>
        <p:spPr bwMode="auto">
          <a:xfrm>
            <a:off x="5788058" y="4349168"/>
            <a:ext cx="1713503" cy="5386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Prynais</a:t>
            </a:r>
            <a:r>
              <a:rPr kumimoji="0" lang="en-US" altLang="en-US" sz="1600" b="1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US" altLang="en-US" sz="1600" b="1" i="0" u="none" strike="noStrike" cap="none" normalizeH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kumimoji="0" lang="en-US" altLang="en-US" sz="1600" b="1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  <a:endParaRPr kumimoji="0" lang="en-GB" altLang="en-US" sz="16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7" name="Rectangle 46"/>
          <p:cNvSpPr>
            <a:spLocks noChangeArrowheads="1"/>
          </p:cNvSpPr>
          <p:nvPr/>
        </p:nvSpPr>
        <p:spPr bwMode="auto">
          <a:xfrm>
            <a:off x="5788058" y="5465804"/>
            <a:ext cx="1713503" cy="2923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Roedd</a:t>
            </a:r>
            <a:r>
              <a:rPr kumimoji="0" lang="en-US" altLang="en-US" sz="1600" b="1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US" altLang="en-US" sz="1600" b="1" i="0" u="none" strike="noStrike" cap="none" normalizeH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hi’n</a:t>
            </a:r>
            <a:r>
              <a:rPr kumimoji="0" lang="en-US" altLang="en-US" sz="1600" b="1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  <a:endParaRPr kumimoji="0" lang="en-GB" altLang="en-US" sz="16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7" name="Picture 56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923633" y="4487769"/>
            <a:ext cx="652133" cy="652133"/>
          </a:xfrm>
          <a:prstGeom prst="rect">
            <a:avLst/>
          </a:prstGeom>
        </p:spPr>
      </p:pic>
      <p:pic>
        <p:nvPicPr>
          <p:cNvPr id="58" name="Picture 57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45138" y="4589096"/>
            <a:ext cx="611855" cy="545709"/>
          </a:xfrm>
          <a:prstGeom prst="rect">
            <a:avLst/>
          </a:prstGeom>
        </p:spPr>
      </p:pic>
      <p:pic>
        <p:nvPicPr>
          <p:cNvPr id="59" name="Picture 58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326365" y="4464181"/>
            <a:ext cx="760796" cy="760796"/>
          </a:xfrm>
          <a:prstGeom prst="rect">
            <a:avLst/>
          </a:prstGeom>
        </p:spPr>
      </p:pic>
      <p:pic>
        <p:nvPicPr>
          <p:cNvPr id="60" name="Picture 59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7166283" y="5337711"/>
            <a:ext cx="670555" cy="670555"/>
          </a:xfrm>
          <a:prstGeom prst="rect">
            <a:avLst/>
          </a:prstGeom>
        </p:spPr>
      </p:pic>
      <p:pic>
        <p:nvPicPr>
          <p:cNvPr id="82" name="Picture 81"/>
          <p:cNvPicPr>
            <a:picLocks noChangeAspect="1"/>
          </p:cNvPicPr>
          <p:nvPr/>
        </p:nvPicPr>
        <p:blipFill rotWithShape="1">
          <a:blip r:embed="rId15"/>
          <a:srcRect l="7156" t="9526" r="6180" b="15694"/>
          <a:stretch/>
        </p:blipFill>
        <p:spPr>
          <a:xfrm>
            <a:off x="7919235" y="5405792"/>
            <a:ext cx="665155" cy="509047"/>
          </a:xfrm>
          <a:prstGeom prst="rect">
            <a:avLst/>
          </a:prstGeom>
        </p:spPr>
      </p:pic>
      <p:pic>
        <p:nvPicPr>
          <p:cNvPr id="61" name="Picture 60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8606693" y="5328719"/>
            <a:ext cx="631299" cy="631299"/>
          </a:xfrm>
          <a:prstGeom prst="rect">
            <a:avLst/>
          </a:prstGeom>
        </p:spPr>
      </p:pic>
      <p:sp>
        <p:nvSpPr>
          <p:cNvPr id="84" name="Rectangle 46"/>
          <p:cNvSpPr>
            <a:spLocks noChangeArrowheads="1"/>
          </p:cNvSpPr>
          <p:nvPr/>
        </p:nvSpPr>
        <p:spPr bwMode="auto">
          <a:xfrm>
            <a:off x="33645" y="1949434"/>
            <a:ext cx="1351902" cy="11233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altLang="en-US" sz="16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Gwelais</a:t>
            </a:r>
            <a:r>
              <a:rPr lang="en-GB" altLang="en-US" sz="1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16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altLang="en-US" sz="1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….</a:t>
            </a:r>
            <a:r>
              <a:rPr kumimoji="0" lang="en-GB" altLang="en-US" sz="1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kumimoji="0" lang="en-GB" altLang="en-US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85" name="Picture 8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85547" y="2312495"/>
            <a:ext cx="364101" cy="710442"/>
          </a:xfrm>
          <a:prstGeom prst="rect">
            <a:avLst/>
          </a:prstGeom>
        </p:spPr>
      </p:pic>
      <p:pic>
        <p:nvPicPr>
          <p:cNvPr id="86" name="Picture 85"/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1898804" y="2371225"/>
            <a:ext cx="681218" cy="587671"/>
          </a:xfrm>
          <a:prstGeom prst="rect">
            <a:avLst/>
          </a:prstGeom>
        </p:spPr>
      </p:pic>
      <p:pic>
        <p:nvPicPr>
          <p:cNvPr id="67" name="Picture 66"/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2619700" y="2334801"/>
            <a:ext cx="650933" cy="738017"/>
          </a:xfrm>
          <a:prstGeom prst="rect">
            <a:avLst/>
          </a:prstGeom>
        </p:spPr>
      </p:pic>
      <p:sp>
        <p:nvSpPr>
          <p:cNvPr id="88" name="Rectangle 46"/>
          <p:cNvSpPr>
            <a:spLocks noChangeArrowheads="1"/>
          </p:cNvSpPr>
          <p:nvPr/>
        </p:nvSpPr>
        <p:spPr bwMode="auto">
          <a:xfrm>
            <a:off x="60497" y="2985127"/>
            <a:ext cx="1713503" cy="877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Bwytais</a:t>
            </a:r>
            <a:r>
              <a:rPr kumimoji="0" lang="en-US" altLang="en-US" sz="1600" b="1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600" b="1" i="0" u="none" strike="noStrike" cap="none" normalizeH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</a:t>
            </a:r>
            <a:r>
              <a:rPr kumimoji="0" lang="en-US" altLang="en-US" sz="1600" b="1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….</a:t>
            </a:r>
            <a:endParaRPr kumimoji="0" lang="en-GB" altLang="en-US" sz="16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89" name="Picture 88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798151" y="3325386"/>
            <a:ext cx="763626" cy="775887"/>
          </a:xfrm>
          <a:prstGeom prst="rect">
            <a:avLst/>
          </a:prstGeom>
        </p:spPr>
      </p:pic>
      <p:pic>
        <p:nvPicPr>
          <p:cNvPr id="90" name="Picture 89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463521" y="3534889"/>
            <a:ext cx="653403" cy="475202"/>
          </a:xfrm>
          <a:prstGeom prst="rect">
            <a:avLst/>
          </a:prstGeom>
        </p:spPr>
      </p:pic>
      <p:pic>
        <p:nvPicPr>
          <p:cNvPr id="91" name="Picture 90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357459" y="3439308"/>
            <a:ext cx="652133" cy="652133"/>
          </a:xfrm>
          <a:prstGeom prst="rect">
            <a:avLst/>
          </a:prstGeom>
        </p:spPr>
      </p:pic>
      <p:sp>
        <p:nvSpPr>
          <p:cNvPr id="92" name="Rectangle 46"/>
          <p:cNvSpPr>
            <a:spLocks noChangeArrowheads="1"/>
          </p:cNvSpPr>
          <p:nvPr/>
        </p:nvSpPr>
        <p:spPr bwMode="auto">
          <a:xfrm>
            <a:off x="72572" y="4179190"/>
            <a:ext cx="1713503" cy="6001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Yfais</a:t>
            </a:r>
            <a:r>
              <a:rPr kumimoji="0" lang="en-US" altLang="en-US" b="1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US" altLang="en-US" b="1" i="0" u="none" strike="noStrike" cap="none" normalizeH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kumimoji="0" lang="en-US" altLang="en-US" b="1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  <a:endParaRPr kumimoji="0" lang="en-GB" altLang="en-US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3" name="Rectangle 46"/>
          <p:cNvSpPr>
            <a:spLocks noChangeArrowheads="1"/>
          </p:cNvSpPr>
          <p:nvPr/>
        </p:nvSpPr>
        <p:spPr bwMode="auto">
          <a:xfrm>
            <a:off x="101738" y="5328121"/>
            <a:ext cx="1713503" cy="2923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Roedd</a:t>
            </a:r>
            <a:r>
              <a:rPr kumimoji="0" lang="en-US" altLang="en-US" sz="1600" b="1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US" altLang="en-US" sz="1600" b="1" i="0" u="none" strike="noStrike" cap="none" normalizeH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hi’n</a:t>
            </a:r>
            <a:r>
              <a:rPr kumimoji="0" lang="en-US" altLang="en-US" sz="1600" b="1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  <a:endParaRPr kumimoji="0" lang="en-GB" altLang="en-US" sz="16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4" name="Picture 93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1487927" y="5224977"/>
            <a:ext cx="631299" cy="631299"/>
          </a:xfrm>
          <a:prstGeom prst="rect">
            <a:avLst/>
          </a:prstGeom>
        </p:spPr>
      </p:pic>
      <p:pic>
        <p:nvPicPr>
          <p:cNvPr id="95" name="Picture 94"/>
          <p:cNvPicPr>
            <a:picLocks noChangeAspect="1"/>
          </p:cNvPicPr>
          <p:nvPr/>
        </p:nvPicPr>
        <p:blipFill rotWithShape="1">
          <a:blip r:embed="rId15"/>
          <a:srcRect l="7156" t="9526" r="6180" b="15694"/>
          <a:stretch/>
        </p:blipFill>
        <p:spPr>
          <a:xfrm>
            <a:off x="2215241" y="5286102"/>
            <a:ext cx="665155" cy="509047"/>
          </a:xfrm>
          <a:prstGeom prst="rect">
            <a:avLst/>
          </a:prstGeom>
        </p:spPr>
      </p:pic>
      <p:pic>
        <p:nvPicPr>
          <p:cNvPr id="96" name="Picture 95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2841227" y="5284269"/>
            <a:ext cx="670555" cy="670555"/>
          </a:xfrm>
          <a:prstGeom prst="rect">
            <a:avLst/>
          </a:prstGeom>
        </p:spPr>
      </p:pic>
      <p:pic>
        <p:nvPicPr>
          <p:cNvPr id="97" name="Picture 96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90308" y="4270265"/>
            <a:ext cx="775887" cy="775887"/>
          </a:xfrm>
          <a:prstGeom prst="rect">
            <a:avLst/>
          </a:prstGeom>
        </p:spPr>
      </p:pic>
      <p:pic>
        <p:nvPicPr>
          <p:cNvPr id="68" name="Picture 67"/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1677445" y="4181111"/>
            <a:ext cx="521032" cy="937858"/>
          </a:xfrm>
          <a:prstGeom prst="rect">
            <a:avLst/>
          </a:prstGeom>
        </p:spPr>
      </p:pic>
      <p:pic>
        <p:nvPicPr>
          <p:cNvPr id="69" name="Picture 68"/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2446158" y="4317409"/>
            <a:ext cx="849065" cy="849065"/>
          </a:xfrm>
          <a:prstGeom prst="rect">
            <a:avLst/>
          </a:prstGeom>
        </p:spPr>
      </p:pic>
      <p:pic>
        <p:nvPicPr>
          <p:cNvPr id="72" name="Picture 71"/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>
            <a:off x="9878980" y="139377"/>
            <a:ext cx="736446" cy="7364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744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7998887" y="162142"/>
            <a:ext cx="329692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2400" u="sng" dirty="0" err="1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Sgaffaldiau</a:t>
            </a:r>
            <a:r>
              <a:rPr lang="en-US" sz="2400" u="sng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US" sz="2400" u="sng" dirty="0" err="1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Adnoddau</a:t>
            </a:r>
            <a:r>
              <a:rPr lang="en-US" sz="2400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6" name="Rectangle 5"/>
          <p:cNvSpPr/>
          <p:nvPr/>
        </p:nvSpPr>
        <p:spPr>
          <a:xfrm>
            <a:off x="301658" y="886120"/>
            <a:ext cx="11491274" cy="5665509"/>
          </a:xfrm>
          <a:prstGeom prst="rect">
            <a:avLst/>
          </a:prstGeom>
          <a:noFill/>
          <a:ln w="28575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306600" y="380381"/>
            <a:ext cx="443434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Trip </a:t>
            </a:r>
            <a:r>
              <a:rPr lang="en-US" sz="24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US" sz="24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US" sz="24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ŵ</a:t>
            </a:r>
            <a:r>
              <a:rPr lang="en-US" sz="24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- Mat </a:t>
            </a:r>
            <a:r>
              <a:rPr lang="en-US" sz="24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endParaRPr lang="en-GB" sz="24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593111" y="1079951"/>
            <a:ext cx="2593046" cy="545628"/>
          </a:xfrm>
          <a:prstGeom prst="rect">
            <a:avLst/>
          </a:prstGeom>
          <a:ln w="1905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593111" y="1168099"/>
            <a:ext cx="25170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Es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…. 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Rectangle 15"/>
          <p:cNvSpPr/>
          <p:nvPr/>
        </p:nvSpPr>
        <p:spPr>
          <a:xfrm>
            <a:off x="4760639" y="1086958"/>
            <a:ext cx="2593046" cy="545628"/>
          </a:xfrm>
          <a:prstGeom prst="rect">
            <a:avLst/>
          </a:prstGeom>
          <a:ln w="1905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4754445" y="1156283"/>
            <a:ext cx="25170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Es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… 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Rectangle 19"/>
          <p:cNvSpPr/>
          <p:nvPr/>
        </p:nvSpPr>
        <p:spPr>
          <a:xfrm>
            <a:off x="8702769" y="1068135"/>
            <a:ext cx="2593046" cy="545628"/>
          </a:xfrm>
          <a:prstGeom prst="rect">
            <a:avLst/>
          </a:prstGeom>
          <a:ln w="1905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/>
          <p:cNvSpPr txBox="1"/>
          <p:nvPr/>
        </p:nvSpPr>
        <p:spPr>
          <a:xfrm>
            <a:off x="8702769" y="1119146"/>
            <a:ext cx="25170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Gwelais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…. 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Rectangle 23"/>
          <p:cNvSpPr/>
          <p:nvPr/>
        </p:nvSpPr>
        <p:spPr>
          <a:xfrm>
            <a:off x="6702364" y="2155176"/>
            <a:ext cx="2593046" cy="545628"/>
          </a:xfrm>
          <a:prstGeom prst="rect">
            <a:avLst/>
          </a:prstGeom>
          <a:ln w="1905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TextBox 24"/>
          <p:cNvSpPr txBox="1"/>
          <p:nvPr/>
        </p:nvSpPr>
        <p:spPr>
          <a:xfrm>
            <a:off x="6702364" y="2240419"/>
            <a:ext cx="25170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Bwytais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…. 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Rectangle 27"/>
          <p:cNvSpPr/>
          <p:nvPr/>
        </p:nvSpPr>
        <p:spPr>
          <a:xfrm>
            <a:off x="2723399" y="2196778"/>
            <a:ext cx="2593046" cy="545628"/>
          </a:xfrm>
          <a:prstGeom prst="rect">
            <a:avLst/>
          </a:prstGeom>
          <a:ln w="1905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TextBox 28"/>
          <p:cNvSpPr txBox="1"/>
          <p:nvPr/>
        </p:nvSpPr>
        <p:spPr>
          <a:xfrm>
            <a:off x="2707972" y="2272021"/>
            <a:ext cx="25170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Yfais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…. 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2" name="Rectangle 31"/>
          <p:cNvSpPr/>
          <p:nvPr/>
        </p:nvSpPr>
        <p:spPr>
          <a:xfrm>
            <a:off x="555117" y="3427203"/>
            <a:ext cx="2593046" cy="545628"/>
          </a:xfrm>
          <a:prstGeom prst="rect">
            <a:avLst/>
          </a:prstGeom>
          <a:ln w="1905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4" name="TextBox 33"/>
          <p:cNvSpPr txBox="1"/>
          <p:nvPr/>
        </p:nvSpPr>
        <p:spPr>
          <a:xfrm>
            <a:off x="3199286" y="4667942"/>
            <a:ext cx="25170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5" name="TextBox 34"/>
          <p:cNvSpPr txBox="1"/>
          <p:nvPr/>
        </p:nvSpPr>
        <p:spPr>
          <a:xfrm>
            <a:off x="531595" y="3493434"/>
            <a:ext cx="25170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Roedd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hi’n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….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2257" y="314496"/>
            <a:ext cx="607375" cy="607375"/>
          </a:xfrm>
          <a:prstGeom prst="rect">
            <a:avLst/>
          </a:prstGeom>
        </p:spPr>
      </p:pic>
      <p:sp>
        <p:nvSpPr>
          <p:cNvPr id="38" name="Rounded Rectangle 37"/>
          <p:cNvSpPr/>
          <p:nvPr/>
        </p:nvSpPr>
        <p:spPr>
          <a:xfrm>
            <a:off x="7020422" y="4349991"/>
            <a:ext cx="3419063" cy="1870222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4" name="Group 3"/>
          <p:cNvGrpSpPr/>
          <p:nvPr/>
        </p:nvGrpSpPr>
        <p:grpSpPr>
          <a:xfrm>
            <a:off x="1191855" y="4226710"/>
            <a:ext cx="5335808" cy="2667317"/>
            <a:chOff x="6197943" y="1089728"/>
            <a:chExt cx="5335808" cy="2667317"/>
          </a:xfrm>
        </p:grpSpPr>
        <p:sp>
          <p:nvSpPr>
            <p:cNvPr id="3" name="Rounded Rectangle 2"/>
            <p:cNvSpPr/>
            <p:nvPr/>
          </p:nvSpPr>
          <p:spPr>
            <a:xfrm>
              <a:off x="6197943" y="1089728"/>
              <a:ext cx="5236658" cy="2098074"/>
            </a:xfrm>
            <a:prstGeom prst="round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6277454" y="1094079"/>
              <a:ext cx="2518448" cy="230832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b="1" dirty="0" err="1" smtClean="0">
                  <a:latin typeface="Arial" panose="020B0604020202020204" pitchFamily="34" charset="0"/>
                  <a:cs typeface="Arial" panose="020B0604020202020204" pitchFamily="34" charset="0"/>
                </a:rPr>
                <a:t>Bws</a:t>
              </a:r>
              <a:r>
                <a:rPr lang="en-US" b="1" dirty="0" smtClean="0">
                  <a:latin typeface="Arial" panose="020B0604020202020204" pitchFamily="34" charset="0"/>
                  <a:cs typeface="Arial" panose="020B0604020202020204" pitchFamily="34" charset="0"/>
                </a:rPr>
                <a:t>-</a:t>
              </a:r>
              <a:r>
                <a:rPr lang="en-US" dirty="0" smtClean="0">
                  <a:latin typeface="Arial" panose="020B0604020202020204" pitchFamily="34" charset="0"/>
                  <a:cs typeface="Arial" panose="020B0604020202020204" pitchFamily="34" charset="0"/>
                </a:rPr>
                <a:t> bus</a:t>
              </a:r>
            </a:p>
            <a:p>
              <a:r>
                <a:rPr lang="en-US" b="1" u="sng" dirty="0" err="1" smtClean="0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F</a:t>
              </a:r>
              <a:r>
                <a:rPr lang="en-US" b="1" dirty="0" err="1" smtClean="0">
                  <a:latin typeface="Arial" panose="020B0604020202020204" pitchFamily="34" charset="0"/>
                  <a:cs typeface="Arial" panose="020B0604020202020204" pitchFamily="34" charset="0"/>
                </a:rPr>
                <a:t>wncï</a:t>
              </a:r>
              <a:r>
                <a:rPr lang="en-US" b="1" dirty="0" smtClean="0">
                  <a:latin typeface="Arial" panose="020B0604020202020204" pitchFamily="34" charset="0"/>
                  <a:cs typeface="Arial" panose="020B0604020202020204" pitchFamily="34" charset="0"/>
                </a:rPr>
                <a:t>(od)- </a:t>
              </a:r>
              <a:r>
                <a:rPr lang="en-US" dirty="0" smtClean="0">
                  <a:latin typeface="Arial" panose="020B0604020202020204" pitchFamily="34" charset="0"/>
                  <a:cs typeface="Arial" panose="020B0604020202020204" pitchFamily="34" charset="0"/>
                </a:rPr>
                <a:t>monkey(s)</a:t>
              </a:r>
            </a:p>
            <a:p>
              <a:r>
                <a:rPr lang="en-US" b="1" dirty="0" err="1" smtClean="0">
                  <a:latin typeface="Arial" panose="020B0604020202020204" pitchFamily="34" charset="0"/>
                  <a:cs typeface="Arial" panose="020B0604020202020204" pitchFamily="34" charset="0"/>
                </a:rPr>
                <a:t>Eliffant</a:t>
              </a:r>
              <a:r>
                <a:rPr lang="en-US" b="1" dirty="0" smtClean="0">
                  <a:latin typeface="Arial" panose="020B0604020202020204" pitchFamily="34" charset="0"/>
                  <a:cs typeface="Arial" panose="020B0604020202020204" pitchFamily="34" charset="0"/>
                </a:rPr>
                <a:t>(od)- </a:t>
              </a:r>
              <a:r>
                <a:rPr lang="en-US" dirty="0" smtClean="0">
                  <a:latin typeface="Arial" panose="020B0604020202020204" pitchFamily="34" charset="0"/>
                  <a:cs typeface="Arial" panose="020B0604020202020204" pitchFamily="34" charset="0"/>
                </a:rPr>
                <a:t>elephant(s)</a:t>
              </a:r>
            </a:p>
            <a:p>
              <a:r>
                <a:rPr lang="en-US" b="1" dirty="0" err="1" smtClean="0">
                  <a:latin typeface="Arial" panose="020B0604020202020204" pitchFamily="34" charset="0"/>
                  <a:cs typeface="Arial" panose="020B0604020202020204" pitchFamily="34" charset="0"/>
                </a:rPr>
                <a:t>Jiráff</a:t>
              </a:r>
              <a:r>
                <a:rPr lang="en-US" b="1" dirty="0" smtClean="0">
                  <a:latin typeface="Arial" panose="020B0604020202020204" pitchFamily="34" charset="0"/>
                  <a:cs typeface="Arial" panose="020B0604020202020204" pitchFamily="34" charset="0"/>
                </a:rPr>
                <a:t>(od)- </a:t>
              </a:r>
              <a:r>
                <a:rPr lang="en-US" dirty="0" smtClean="0">
                  <a:latin typeface="Arial" panose="020B0604020202020204" pitchFamily="34" charset="0"/>
                  <a:cs typeface="Arial" panose="020B0604020202020204" pitchFamily="34" charset="0"/>
                </a:rPr>
                <a:t>giraffe(s) </a:t>
              </a:r>
            </a:p>
            <a:p>
              <a:r>
                <a:rPr lang="en-US" b="1" u="sng" dirty="0" smtClean="0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L</a:t>
              </a:r>
              <a:r>
                <a:rPr lang="en-US" b="1" dirty="0" smtClean="0">
                  <a:latin typeface="Arial" panose="020B0604020202020204" pitchFamily="34" charset="0"/>
                  <a:cs typeface="Arial" panose="020B0604020202020204" pitchFamily="34" charset="0"/>
                </a:rPr>
                <a:t>ew(od)- </a:t>
              </a:r>
              <a:r>
                <a:rPr lang="en-US" dirty="0" smtClean="0">
                  <a:latin typeface="Arial" panose="020B0604020202020204" pitchFamily="34" charset="0"/>
                  <a:cs typeface="Arial" panose="020B0604020202020204" pitchFamily="34" charset="0"/>
                </a:rPr>
                <a:t>Lion(s)</a:t>
              </a:r>
            </a:p>
            <a:p>
              <a:endParaRPr lang="en-US" dirty="0" smtClean="0"/>
            </a:p>
            <a:p>
              <a:endParaRPr lang="en-GB" dirty="0"/>
            </a:p>
          </p:txBody>
        </p:sp>
        <p:sp>
          <p:nvSpPr>
            <p:cNvPr id="41" name="TextBox 40"/>
            <p:cNvSpPr txBox="1"/>
            <p:nvPr/>
          </p:nvSpPr>
          <p:spPr>
            <a:xfrm>
              <a:off x="8696752" y="1171722"/>
              <a:ext cx="2836999" cy="258532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b="1" dirty="0" err="1" smtClean="0">
                  <a:latin typeface="Arial" panose="020B0604020202020204" pitchFamily="34" charset="0"/>
                  <a:cs typeface="Arial" panose="020B0604020202020204" pitchFamily="34" charset="0"/>
                </a:rPr>
                <a:t>Sebra</a:t>
              </a:r>
              <a:r>
                <a:rPr lang="en-US" b="1" dirty="0" smtClean="0">
                  <a:latin typeface="Arial" panose="020B0604020202020204" pitchFamily="34" charset="0"/>
                  <a:cs typeface="Arial" panose="020B0604020202020204" pitchFamily="34" charset="0"/>
                </a:rPr>
                <a:t>(s)- </a:t>
              </a:r>
              <a:r>
                <a:rPr lang="en-US" dirty="0" smtClean="0">
                  <a:latin typeface="Arial" panose="020B0604020202020204" pitchFamily="34" charset="0"/>
                  <a:cs typeface="Arial" panose="020B0604020202020204" pitchFamily="34" charset="0"/>
                </a:rPr>
                <a:t>zebra(s)</a:t>
              </a:r>
            </a:p>
            <a:p>
              <a:r>
                <a:rPr lang="en-US" b="1" dirty="0" err="1" smtClean="0">
                  <a:latin typeface="Arial" panose="020B0604020202020204" pitchFamily="34" charset="0"/>
                  <a:cs typeface="Arial" panose="020B0604020202020204" pitchFamily="34" charset="0"/>
                </a:rPr>
                <a:t>Sglodion</a:t>
              </a:r>
              <a:r>
                <a:rPr lang="en-US" dirty="0" smtClean="0">
                  <a:latin typeface="Arial" panose="020B0604020202020204" pitchFamily="34" charset="0"/>
                  <a:cs typeface="Arial" panose="020B0604020202020204" pitchFamily="34" charset="0"/>
                </a:rPr>
                <a:t>- chips</a:t>
              </a:r>
            </a:p>
            <a:p>
              <a:r>
                <a:rPr lang="en-US" b="1" u="sng" dirty="0" err="1" smtClean="0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F</a:t>
              </a:r>
              <a:r>
                <a:rPr lang="en-US" b="1" dirty="0" err="1" smtClean="0">
                  <a:latin typeface="Arial" panose="020B0604020202020204" pitchFamily="34" charset="0"/>
                  <a:cs typeface="Arial" panose="020B0604020202020204" pitchFamily="34" charset="0"/>
                </a:rPr>
                <a:t>yrgyr</a:t>
              </a:r>
              <a:r>
                <a:rPr lang="en-US" dirty="0" smtClean="0">
                  <a:latin typeface="Arial" panose="020B0604020202020204" pitchFamily="34" charset="0"/>
                  <a:cs typeface="Arial" panose="020B0604020202020204" pitchFamily="34" charset="0"/>
                </a:rPr>
                <a:t>- burger</a:t>
              </a:r>
            </a:p>
            <a:p>
              <a:r>
                <a:rPr lang="en-US" b="1" u="sng" dirty="0" err="1" smtClean="0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F</a:t>
              </a:r>
              <a:r>
                <a:rPr lang="en-US" b="1" dirty="0" err="1" smtClean="0">
                  <a:latin typeface="Arial" panose="020B0604020202020204" pitchFamily="34" charset="0"/>
                  <a:cs typeface="Arial" panose="020B0604020202020204" pitchFamily="34" charset="0"/>
                </a:rPr>
                <a:t>rechdanau</a:t>
              </a:r>
              <a:r>
                <a:rPr lang="en-US" dirty="0" smtClean="0">
                  <a:latin typeface="Arial" panose="020B0604020202020204" pitchFamily="34" charset="0"/>
                  <a:cs typeface="Arial" panose="020B0604020202020204" pitchFamily="34" charset="0"/>
                </a:rPr>
                <a:t>- sandwiches</a:t>
              </a:r>
            </a:p>
            <a:p>
              <a:r>
                <a:rPr lang="en-US" b="1" dirty="0" err="1" smtClean="0">
                  <a:latin typeface="Arial" panose="020B0604020202020204" pitchFamily="34" charset="0"/>
                  <a:cs typeface="Arial" panose="020B0604020202020204" pitchFamily="34" charset="0"/>
                </a:rPr>
                <a:t>Sudd</a:t>
              </a:r>
              <a:r>
                <a:rPr lang="en-US" b="1" dirty="0" smtClean="0"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US" b="1" dirty="0" err="1" smtClean="0">
                  <a:latin typeface="Arial" panose="020B0604020202020204" pitchFamily="34" charset="0"/>
                  <a:cs typeface="Arial" panose="020B0604020202020204" pitchFamily="34" charset="0"/>
                </a:rPr>
                <a:t>oren</a:t>
              </a:r>
              <a:r>
                <a:rPr lang="en-US" b="1" dirty="0" smtClean="0">
                  <a:latin typeface="Arial" panose="020B0604020202020204" pitchFamily="34" charset="0"/>
                  <a:cs typeface="Arial" panose="020B0604020202020204" pitchFamily="34" charset="0"/>
                </a:rPr>
                <a:t>- </a:t>
              </a:r>
              <a:r>
                <a:rPr lang="en-US" dirty="0" smtClean="0">
                  <a:latin typeface="Arial" panose="020B0604020202020204" pitchFamily="34" charset="0"/>
                  <a:cs typeface="Arial" panose="020B0604020202020204" pitchFamily="34" charset="0"/>
                </a:rPr>
                <a:t>orange juice</a:t>
              </a:r>
            </a:p>
            <a:p>
              <a:r>
                <a:rPr lang="en-US" b="1" u="sng" dirty="0" err="1" smtClean="0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Dd</a:t>
              </a:r>
              <a:r>
                <a:rPr lang="en-US" b="1" dirty="0" err="1" smtClean="0">
                  <a:latin typeface="Arial" panose="020B0604020202020204" pitchFamily="34" charset="0"/>
                  <a:cs typeface="Arial" panose="020B0604020202020204" pitchFamily="34" charset="0"/>
                </a:rPr>
                <a:t>ŵr</a:t>
              </a:r>
              <a:r>
                <a:rPr lang="en-US" dirty="0" smtClean="0">
                  <a:latin typeface="Arial" panose="020B0604020202020204" pitchFamily="34" charset="0"/>
                  <a:cs typeface="Arial" panose="020B0604020202020204" pitchFamily="34" charset="0"/>
                </a:rPr>
                <a:t>- water</a:t>
              </a:r>
            </a:p>
            <a:p>
              <a:endParaRPr lang="en-US" dirty="0" smtClean="0"/>
            </a:p>
            <a:p>
              <a:endParaRPr lang="en-US" dirty="0" smtClean="0"/>
            </a:p>
            <a:p>
              <a:endParaRPr lang="en-GB" dirty="0"/>
            </a:p>
          </p:txBody>
        </p:sp>
      </p:grpSp>
      <p:sp>
        <p:nvSpPr>
          <p:cNvPr id="42" name="TextBox 41"/>
          <p:cNvSpPr txBox="1"/>
          <p:nvPr/>
        </p:nvSpPr>
        <p:spPr>
          <a:xfrm>
            <a:off x="7663748" y="4021611"/>
            <a:ext cx="25184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 smtClean="0"/>
          </a:p>
          <a:p>
            <a:endParaRPr lang="en-GB" dirty="0"/>
          </a:p>
        </p:txBody>
      </p:sp>
      <p:sp>
        <p:nvSpPr>
          <p:cNvPr id="43" name="TextBox 42"/>
          <p:cNvSpPr txBox="1"/>
          <p:nvPr/>
        </p:nvSpPr>
        <p:spPr>
          <a:xfrm>
            <a:off x="7568948" y="4584771"/>
            <a:ext cx="251844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Heulog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sunny</a:t>
            </a:r>
          </a:p>
          <a:p>
            <a:r>
              <a:rPr lang="en-US" b="1" u="sng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oeth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hot</a:t>
            </a:r>
          </a:p>
          <a:p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Braf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fine</a:t>
            </a:r>
          </a:p>
          <a:p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Bwrw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glaw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raining</a:t>
            </a:r>
          </a:p>
          <a:p>
            <a:endParaRPr lang="en-GB" dirty="0"/>
          </a:p>
        </p:txBody>
      </p:sp>
      <p:cxnSp>
        <p:nvCxnSpPr>
          <p:cNvPr id="33" name="Straight Arrow Connector 32"/>
          <p:cNvCxnSpPr/>
          <p:nvPr/>
        </p:nvCxnSpPr>
        <p:spPr>
          <a:xfrm>
            <a:off x="3384223" y="1359772"/>
            <a:ext cx="1164557" cy="9935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4" name="Straight Arrow Connector 43"/>
          <p:cNvCxnSpPr/>
          <p:nvPr/>
        </p:nvCxnSpPr>
        <p:spPr>
          <a:xfrm>
            <a:off x="7471737" y="1360634"/>
            <a:ext cx="1164557" cy="9935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5" name="Straight Arrow Connector 44"/>
          <p:cNvCxnSpPr/>
          <p:nvPr/>
        </p:nvCxnSpPr>
        <p:spPr>
          <a:xfrm flipH="1">
            <a:off x="9502219" y="1777694"/>
            <a:ext cx="1023585" cy="634237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6" name="Straight Arrow Connector 45"/>
          <p:cNvCxnSpPr/>
          <p:nvPr/>
        </p:nvCxnSpPr>
        <p:spPr>
          <a:xfrm flipH="1">
            <a:off x="5419849" y="2425085"/>
            <a:ext cx="1186250" cy="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8" name="Straight Arrow Connector 47"/>
          <p:cNvCxnSpPr/>
          <p:nvPr/>
        </p:nvCxnSpPr>
        <p:spPr>
          <a:xfrm flipH="1">
            <a:off x="1989056" y="2813155"/>
            <a:ext cx="663343" cy="486226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50" name="Picture 49"/>
          <p:cNvPicPr>
            <a:picLocks noChangeAspect="1"/>
          </p:cNvPicPr>
          <p:nvPr/>
        </p:nvPicPr>
        <p:blipFill rotWithShape="1">
          <a:blip r:embed="rId3"/>
          <a:srcRect l="-1053" t="25425" r="4908" b="22939"/>
          <a:stretch/>
        </p:blipFill>
        <p:spPr>
          <a:xfrm flipH="1">
            <a:off x="10170821" y="1185066"/>
            <a:ext cx="537328" cy="288579"/>
          </a:xfrm>
          <a:prstGeom prst="rect">
            <a:avLst/>
          </a:prstGeom>
        </p:spPr>
      </p:pic>
      <p:pic>
        <p:nvPicPr>
          <p:cNvPr id="51" name="Picture 5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35091" y="2233487"/>
            <a:ext cx="550634" cy="400461"/>
          </a:xfrm>
          <a:prstGeom prst="rect">
            <a:avLst/>
          </a:prstGeom>
        </p:spPr>
      </p:pic>
      <p:pic>
        <p:nvPicPr>
          <p:cNvPr id="52" name="Picture 5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39104" y="2135915"/>
            <a:ext cx="632593" cy="632593"/>
          </a:xfrm>
          <a:prstGeom prst="rect">
            <a:avLst/>
          </a:prstGeom>
        </p:spPr>
      </p:pic>
      <p:pic>
        <p:nvPicPr>
          <p:cNvPr id="53" name="Picture 52"/>
          <p:cNvPicPr>
            <a:picLocks noChangeAspect="1"/>
          </p:cNvPicPr>
          <p:nvPr/>
        </p:nvPicPr>
        <p:blipFill rotWithShape="1">
          <a:blip r:embed="rId6"/>
          <a:srcRect l="7156" t="9526" r="6180" b="15694"/>
          <a:stretch/>
        </p:blipFill>
        <p:spPr>
          <a:xfrm>
            <a:off x="2319821" y="3441103"/>
            <a:ext cx="665155" cy="509047"/>
          </a:xfrm>
          <a:prstGeom prst="rect">
            <a:avLst/>
          </a:prstGeom>
        </p:spPr>
      </p:pic>
      <p:pic>
        <p:nvPicPr>
          <p:cNvPr id="54" name="Picture 53"/>
          <p:cNvPicPr>
            <a:picLocks noChangeAspect="1"/>
          </p:cNvPicPr>
          <p:nvPr/>
        </p:nvPicPr>
        <p:blipFill rotWithShape="1">
          <a:blip r:embed="rId7"/>
          <a:srcRect l="504" t="10991" r="900" b="15875"/>
          <a:stretch/>
        </p:blipFill>
        <p:spPr>
          <a:xfrm>
            <a:off x="6454591" y="1119994"/>
            <a:ext cx="627625" cy="465541"/>
          </a:xfrm>
          <a:prstGeom prst="rect">
            <a:avLst/>
          </a:prstGeom>
        </p:spPr>
      </p:pic>
      <p:pic>
        <p:nvPicPr>
          <p:cNvPr id="55" name="Picture 54"/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286855" y="57292"/>
            <a:ext cx="674038" cy="6740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5448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120672" y="162044"/>
            <a:ext cx="443434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Trip </a:t>
            </a:r>
            <a:r>
              <a:rPr lang="en-US" sz="24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US" sz="24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US" sz="24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ŵ</a:t>
            </a:r>
            <a:r>
              <a:rPr lang="en-US" sz="24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- Mat </a:t>
            </a:r>
            <a:r>
              <a:rPr lang="en-US" sz="24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endParaRPr lang="en-GB" sz="24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54295" y="100135"/>
            <a:ext cx="607375" cy="60737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3767" y="90543"/>
            <a:ext cx="607375" cy="607375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388012" y="946184"/>
            <a:ext cx="2514759" cy="369332"/>
          </a:xfrm>
          <a:prstGeom prst="rect">
            <a:avLst/>
          </a:prstGeom>
          <a:noFill/>
          <a:ln w="1905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Es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9082776" y="897612"/>
            <a:ext cx="2856322" cy="369332"/>
          </a:xfrm>
          <a:prstGeom prst="rect">
            <a:avLst/>
          </a:prstGeom>
          <a:noFill/>
          <a:ln w="1905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Gwelais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693227" y="4359852"/>
            <a:ext cx="2629668" cy="369332"/>
          </a:xfrm>
          <a:prstGeom prst="rect">
            <a:avLst/>
          </a:prstGeom>
          <a:noFill/>
          <a:ln w="1905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Prynais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5489080" y="2261725"/>
            <a:ext cx="2655593" cy="369332"/>
          </a:xfrm>
          <a:prstGeom prst="rect">
            <a:avLst/>
          </a:prstGeom>
          <a:noFill/>
          <a:ln w="1905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Bwytais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….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21094" y="2292854"/>
            <a:ext cx="2481677" cy="369332"/>
          </a:xfrm>
          <a:prstGeom prst="rect">
            <a:avLst/>
          </a:prstGeom>
          <a:noFill/>
          <a:ln w="1905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Yfais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….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9182508" y="5223283"/>
            <a:ext cx="2656858" cy="369332"/>
          </a:xfrm>
          <a:prstGeom prst="rect">
            <a:avLst/>
          </a:prstGeom>
          <a:noFill/>
          <a:ln w="1905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Roedd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hi’n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….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2543932" y="4359852"/>
            <a:ext cx="2574823" cy="369332"/>
          </a:xfrm>
          <a:prstGeom prst="rect">
            <a:avLst/>
          </a:prstGeom>
          <a:noFill/>
          <a:ln w="1905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Gwisgais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540732" y="897612"/>
            <a:ext cx="2926917" cy="369332"/>
          </a:xfrm>
          <a:prstGeom prst="rect">
            <a:avLst/>
          </a:prstGeom>
          <a:noFill/>
          <a:ln w="1905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Es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</a:p>
        </p:txBody>
      </p:sp>
      <p:sp>
        <p:nvSpPr>
          <p:cNvPr id="15" name="Rectangle 14"/>
          <p:cNvSpPr/>
          <p:nvPr/>
        </p:nvSpPr>
        <p:spPr>
          <a:xfrm>
            <a:off x="169682" y="707510"/>
            <a:ext cx="11924908" cy="6150490"/>
          </a:xfrm>
          <a:prstGeom prst="rect">
            <a:avLst/>
          </a:prstGeom>
          <a:noFill/>
          <a:ln w="190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6" name="Straight Arrow Connector 15"/>
          <p:cNvCxnSpPr/>
          <p:nvPr/>
        </p:nvCxnSpPr>
        <p:spPr>
          <a:xfrm>
            <a:off x="3231369" y="1122385"/>
            <a:ext cx="1057827" cy="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/>
          <p:nvPr/>
        </p:nvCxnSpPr>
        <p:spPr>
          <a:xfrm>
            <a:off x="7813462" y="1095055"/>
            <a:ext cx="1113822" cy="9935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1" name="Rounded Rectangle 20"/>
          <p:cNvSpPr/>
          <p:nvPr/>
        </p:nvSpPr>
        <p:spPr>
          <a:xfrm>
            <a:off x="9558986" y="1380901"/>
            <a:ext cx="1517509" cy="1303665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TextBox 21"/>
          <p:cNvSpPr txBox="1"/>
          <p:nvPr/>
        </p:nvSpPr>
        <p:spPr>
          <a:xfrm>
            <a:off x="9733381" y="1416171"/>
            <a:ext cx="155542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u="sng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wncïod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Eliffantod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b="1" u="sng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ewod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b="1" u="sng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eigrod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3" name="Picture 22"/>
          <p:cNvPicPr>
            <a:picLocks noChangeAspect="1"/>
          </p:cNvPicPr>
          <p:nvPr/>
        </p:nvPicPr>
        <p:blipFill rotWithShape="1">
          <a:blip r:embed="rId3"/>
          <a:srcRect l="-1053" t="25425" r="4908" b="22939"/>
          <a:stretch/>
        </p:blipFill>
        <p:spPr>
          <a:xfrm flipH="1">
            <a:off x="11210852" y="937988"/>
            <a:ext cx="537328" cy="288579"/>
          </a:xfrm>
          <a:prstGeom prst="rect">
            <a:avLst/>
          </a:prstGeom>
        </p:spPr>
      </p:pic>
      <p:cxnSp>
        <p:nvCxnSpPr>
          <p:cNvPr id="24" name="Straight Arrow Connector 23"/>
          <p:cNvCxnSpPr/>
          <p:nvPr/>
        </p:nvCxnSpPr>
        <p:spPr>
          <a:xfrm flipH="1">
            <a:off x="8183504" y="2411737"/>
            <a:ext cx="1139391" cy="12723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26" name="Picture 2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51249" y="2261725"/>
            <a:ext cx="550634" cy="400461"/>
          </a:xfrm>
          <a:prstGeom prst="rect">
            <a:avLst/>
          </a:prstGeom>
        </p:spPr>
      </p:pic>
      <p:sp>
        <p:nvSpPr>
          <p:cNvPr id="27" name="Rounded Rectangle 26"/>
          <p:cNvSpPr/>
          <p:nvPr/>
        </p:nvSpPr>
        <p:spPr>
          <a:xfrm>
            <a:off x="6044255" y="2703911"/>
            <a:ext cx="1572603" cy="974997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TextBox 27"/>
          <p:cNvSpPr txBox="1"/>
          <p:nvPr/>
        </p:nvSpPr>
        <p:spPr>
          <a:xfrm>
            <a:off x="6132136" y="2731687"/>
            <a:ext cx="155542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u="sng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rechdanau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b="1" u="sng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reision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Losin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29" name="Straight Arrow Connector 28"/>
          <p:cNvCxnSpPr/>
          <p:nvPr/>
        </p:nvCxnSpPr>
        <p:spPr>
          <a:xfrm flipH="1">
            <a:off x="3574397" y="2461955"/>
            <a:ext cx="1139391" cy="12723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30" name="Picture 2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15072" y="2152019"/>
            <a:ext cx="632593" cy="632593"/>
          </a:xfrm>
          <a:prstGeom prst="rect">
            <a:avLst/>
          </a:prstGeom>
        </p:spPr>
      </p:pic>
      <p:sp>
        <p:nvSpPr>
          <p:cNvPr id="32" name="Rounded Rectangle 31"/>
          <p:cNvSpPr/>
          <p:nvPr/>
        </p:nvSpPr>
        <p:spPr>
          <a:xfrm>
            <a:off x="859090" y="2731687"/>
            <a:ext cx="1478757" cy="718523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TextBox 32"/>
          <p:cNvSpPr txBox="1"/>
          <p:nvPr/>
        </p:nvSpPr>
        <p:spPr>
          <a:xfrm>
            <a:off x="876270" y="2755578"/>
            <a:ext cx="146157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u="sng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ŵr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Sudd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oren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34" name="Straight Arrow Connector 33"/>
          <p:cNvCxnSpPr/>
          <p:nvPr/>
        </p:nvCxnSpPr>
        <p:spPr>
          <a:xfrm>
            <a:off x="1598468" y="3562963"/>
            <a:ext cx="699063" cy="1136994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7" name="Rounded Rectangle 36"/>
          <p:cNvSpPr/>
          <p:nvPr/>
        </p:nvSpPr>
        <p:spPr>
          <a:xfrm>
            <a:off x="2973980" y="4853951"/>
            <a:ext cx="1739808" cy="1273069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0" name="TextBox 39"/>
          <p:cNvSpPr txBox="1"/>
          <p:nvPr/>
        </p:nvSpPr>
        <p:spPr>
          <a:xfrm>
            <a:off x="3011565" y="4853951"/>
            <a:ext cx="155542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u="sng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rys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-t</a:t>
            </a:r>
          </a:p>
          <a:p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Siwmper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b="1" u="sng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ot</a:t>
            </a:r>
          </a:p>
          <a:p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Siorts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1" name="Picture 40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314643" y="4787312"/>
            <a:ext cx="573721" cy="631506"/>
          </a:xfrm>
          <a:prstGeom prst="rect">
            <a:avLst/>
          </a:prstGeom>
        </p:spPr>
      </p:pic>
      <p:cxnSp>
        <p:nvCxnSpPr>
          <p:cNvPr id="42" name="Straight Arrow Connector 41"/>
          <p:cNvCxnSpPr/>
          <p:nvPr/>
        </p:nvCxnSpPr>
        <p:spPr>
          <a:xfrm>
            <a:off x="5240849" y="4544518"/>
            <a:ext cx="1057827" cy="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3" name="Rounded Rectangle 42"/>
          <p:cNvSpPr/>
          <p:nvPr/>
        </p:nvSpPr>
        <p:spPr>
          <a:xfrm>
            <a:off x="7138157" y="4851956"/>
            <a:ext cx="1739808" cy="1273069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5" name="TextBox 44"/>
          <p:cNvSpPr txBox="1"/>
          <p:nvPr/>
        </p:nvSpPr>
        <p:spPr>
          <a:xfrm>
            <a:off x="7126239" y="4853951"/>
            <a:ext cx="1555423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u="sng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yfr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Losin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b="1" u="sng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ensil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Nodiadau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6" name="Picture 45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409893" y="4088182"/>
            <a:ext cx="810559" cy="862484"/>
          </a:xfrm>
          <a:prstGeom prst="rect">
            <a:avLst/>
          </a:prstGeom>
        </p:spPr>
      </p:pic>
      <p:pic>
        <p:nvPicPr>
          <p:cNvPr id="47" name="Picture 46"/>
          <p:cNvPicPr>
            <a:picLocks noChangeAspect="1"/>
          </p:cNvPicPr>
          <p:nvPr/>
        </p:nvPicPr>
        <p:blipFill rotWithShape="1">
          <a:blip r:embed="rId8"/>
          <a:srcRect l="7156" t="9526" r="6180" b="15694"/>
          <a:stretch/>
        </p:blipFill>
        <p:spPr>
          <a:xfrm>
            <a:off x="11139666" y="4594018"/>
            <a:ext cx="665155" cy="509047"/>
          </a:xfrm>
          <a:prstGeom prst="rect">
            <a:avLst/>
          </a:prstGeom>
        </p:spPr>
      </p:pic>
      <p:sp>
        <p:nvSpPr>
          <p:cNvPr id="48" name="Rounded Rectangle 47"/>
          <p:cNvSpPr/>
          <p:nvPr/>
        </p:nvSpPr>
        <p:spPr>
          <a:xfrm>
            <a:off x="9733381" y="5712833"/>
            <a:ext cx="1661856" cy="1042336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50" name="TextBox 49"/>
          <p:cNvSpPr txBox="1"/>
          <p:nvPr/>
        </p:nvSpPr>
        <p:spPr>
          <a:xfrm>
            <a:off x="9746911" y="5712833"/>
            <a:ext cx="155542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Heulog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Braf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Bwrw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glaw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98737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2675861" y="288207"/>
            <a:ext cx="6096000" cy="1569660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US" sz="4800" b="1" u="sng" dirty="0" err="1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Dyniaethau</a:t>
            </a:r>
            <a:r>
              <a:rPr lang="en-US" sz="4800" b="1" u="sng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</a:p>
          <a:p>
            <a:pPr algn="ctr"/>
            <a:r>
              <a:rPr lang="en-US" sz="4800" u="sng" dirty="0" err="1" smtClean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Daeryddiaeth</a:t>
            </a:r>
            <a:r>
              <a:rPr lang="en-US" sz="4800" u="sng" dirty="0" smtClean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sz="4800" u="sng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2282925" y="2024725"/>
            <a:ext cx="712195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3600" u="sng" dirty="0" err="1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Cyflwyniad</a:t>
            </a:r>
            <a:r>
              <a:rPr lang="en-US" sz="3600" u="sng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u="sng" dirty="0" err="1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i'r</a:t>
            </a:r>
            <a:r>
              <a:rPr lang="en-US" sz="3600" u="sng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u="sng" dirty="0" err="1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gweithgaredd</a:t>
            </a:r>
            <a:r>
              <a:rPr lang="en-US" sz="3600" u="sng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endParaRPr lang="en-US" sz="3600" u="sng" dirty="0" smtClean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134506" y="118525"/>
            <a:ext cx="2278755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000" b="1" dirty="0" err="1" smtClean="0"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US" sz="2000" b="1" dirty="0" smtClean="0"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2000" dirty="0" err="1" smtClean="0"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  <a:latin typeface="Arial" panose="020B0604020202020204" pitchFamily="34" charset="0"/>
                <a:cs typeface="Arial" panose="020B0604020202020204" pitchFamily="34" charset="0"/>
              </a:rPr>
              <a:t>Datblygu</a:t>
            </a:r>
            <a:r>
              <a:rPr lang="en-US" sz="2000" dirty="0" smtClean="0"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  <a:latin typeface="Arial" panose="020B0604020202020204" pitchFamily="34" charset="0"/>
                <a:cs typeface="Arial" panose="020B0604020202020204" pitchFamily="34" charset="0"/>
              </a:rPr>
              <a:t>geirfa</a:t>
            </a:r>
            <a:r>
              <a:rPr lang="en-US" sz="2000" dirty="0"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2000" dirty="0" err="1"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tasg</a:t>
            </a:r>
            <a:r>
              <a:rPr lang="en-US" sz="2000" dirty="0"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  <a:latin typeface="Arial" panose="020B0604020202020204" pitchFamily="34" charset="0"/>
                <a:cs typeface="Arial" panose="020B0604020202020204" pitchFamily="34" charset="0"/>
              </a:rPr>
              <a:t>lafar</a:t>
            </a:r>
            <a:endParaRPr lang="en-US" sz="2000" dirty="0">
              <a:effectLst>
                <a:glow rad="228600">
                  <a:schemeClr val="accent4">
                    <a:satMod val="175000"/>
                    <a:alpha val="40000"/>
                  </a:schemeClr>
                </a:glo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40879" y="826411"/>
            <a:ext cx="1111774" cy="1111774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29636" y="762162"/>
            <a:ext cx="1111774" cy="1111774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1811736" y="2746364"/>
            <a:ext cx="8201319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gyntaf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plant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gêm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bwrdd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ymarfer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geirfa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anifeiliaid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drilio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).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Glanio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anifail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dweud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anifail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uchel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Wedyn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y plant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gem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bwrdd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ddysgu'r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patrwm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‘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Ble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____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byw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?’ ac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ateb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‘Mae _____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byw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___.’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-Plant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dechrau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dechrau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pan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glanio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anifeiliaid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arall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gofynna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enghraifft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‘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Ble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wnci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byw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?’, y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edrych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y map ac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ateb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‘Mae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mwnci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byw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gogledd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America’.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defnyddio’r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mat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geiriau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brawddegau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7935147" y="588024"/>
            <a:ext cx="5269584" cy="27392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u="sng" dirty="0" err="1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Adnoddau</a:t>
            </a:r>
            <a:r>
              <a:rPr lang="en-US" sz="2400" b="1" u="sng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algn="ctr"/>
            <a:r>
              <a:rPr lang="en-US" sz="2400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sz="2400" dirty="0" err="1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US" sz="2400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gêm</a:t>
            </a:r>
            <a:r>
              <a:rPr lang="en-US" sz="2400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bwrdd</a:t>
            </a:r>
            <a:endParaRPr lang="en-US" sz="2400" dirty="0" smtClean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24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sz="2400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Map</a:t>
            </a:r>
          </a:p>
          <a:p>
            <a:pPr algn="ctr"/>
            <a:r>
              <a:rPr lang="en-US" sz="2400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-Mat </a:t>
            </a:r>
            <a:r>
              <a:rPr lang="en-US" sz="2400" dirty="0" err="1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endParaRPr lang="en-US" sz="2400" dirty="0" smtClean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2400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sz="2400" dirty="0" err="1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Troelli’r</a:t>
            </a:r>
            <a:r>
              <a:rPr lang="en-US" sz="24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olwyn</a:t>
            </a:r>
            <a:endParaRPr lang="en-GB" sz="2400" dirty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US" sz="2400" dirty="0" smtClean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2400" dirty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2505243" y="5777074"/>
            <a:ext cx="7145517" cy="923330"/>
          </a:xfrm>
          <a:prstGeom prst="rect">
            <a:avLst/>
          </a:prstGeom>
          <a:noFill/>
          <a:ln w="190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Wythnos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diwethaf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y plant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dysgu’r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patrwm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'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Ble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rwyt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ti'n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byw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?' ac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ateb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'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Rydw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i'n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byw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....'-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drilio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gêm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gofyn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blant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dosbarth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83656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Rectangle 85"/>
          <p:cNvSpPr/>
          <p:nvPr/>
        </p:nvSpPr>
        <p:spPr>
          <a:xfrm>
            <a:off x="4566971" y="1989249"/>
            <a:ext cx="952107" cy="101575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7" name="Picture 86"/>
          <p:cNvPicPr>
            <a:picLocks noChangeAspect="1"/>
          </p:cNvPicPr>
          <p:nvPr/>
        </p:nvPicPr>
        <p:blipFill rotWithShape="1">
          <a:blip r:embed="rId2"/>
          <a:srcRect r="2292" b="10678"/>
          <a:stretch/>
        </p:blipFill>
        <p:spPr>
          <a:xfrm>
            <a:off x="4722325" y="2191712"/>
            <a:ext cx="641398" cy="631455"/>
          </a:xfrm>
          <a:prstGeom prst="rect">
            <a:avLst/>
          </a:prstGeom>
        </p:spPr>
      </p:pic>
      <p:pic>
        <p:nvPicPr>
          <p:cNvPr id="58" name="Picture 5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9938" y="3250404"/>
            <a:ext cx="612567" cy="612567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885280" y="82451"/>
            <a:ext cx="569480" cy="731666"/>
          </a:xfrm>
          <a:prstGeom prst="rect">
            <a:avLst/>
          </a:prstGeom>
        </p:spPr>
      </p:pic>
      <p:sp>
        <p:nvSpPr>
          <p:cNvPr id="9" name="6-Point Star 8"/>
          <p:cNvSpPr/>
          <p:nvPr/>
        </p:nvSpPr>
        <p:spPr>
          <a:xfrm>
            <a:off x="3060626" y="2201676"/>
            <a:ext cx="794399" cy="851630"/>
          </a:xfrm>
          <a:prstGeom prst="star6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4" name="TextBox 63"/>
          <p:cNvSpPr txBox="1"/>
          <p:nvPr/>
        </p:nvSpPr>
        <p:spPr>
          <a:xfrm>
            <a:off x="3056983" y="2304325"/>
            <a:ext cx="8090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Colli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tro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!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6-Point Star 13"/>
          <p:cNvSpPr/>
          <p:nvPr/>
        </p:nvSpPr>
        <p:spPr>
          <a:xfrm>
            <a:off x="998987" y="278124"/>
            <a:ext cx="895760" cy="914439"/>
          </a:xfrm>
          <a:prstGeom prst="star6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15" name="Group 14"/>
          <p:cNvGrpSpPr/>
          <p:nvPr/>
        </p:nvGrpSpPr>
        <p:grpSpPr>
          <a:xfrm>
            <a:off x="-131790" y="129451"/>
            <a:ext cx="10454141" cy="6595813"/>
            <a:chOff x="-131790" y="28312"/>
            <a:chExt cx="6424345" cy="4110114"/>
          </a:xfrm>
        </p:grpSpPr>
        <p:grpSp>
          <p:nvGrpSpPr>
            <p:cNvPr id="85" name="Group 84"/>
            <p:cNvGrpSpPr/>
            <p:nvPr/>
          </p:nvGrpSpPr>
          <p:grpSpPr>
            <a:xfrm>
              <a:off x="-131790" y="28312"/>
              <a:ext cx="6146091" cy="4110114"/>
              <a:chOff x="917393" y="440732"/>
              <a:chExt cx="7002447" cy="4925448"/>
            </a:xfrm>
          </p:grpSpPr>
          <p:grpSp>
            <p:nvGrpSpPr>
              <p:cNvPr id="88" name="Group 87"/>
              <p:cNvGrpSpPr/>
              <p:nvPr/>
            </p:nvGrpSpPr>
            <p:grpSpPr>
              <a:xfrm>
                <a:off x="917393" y="440732"/>
                <a:ext cx="7002447" cy="4925448"/>
                <a:chOff x="-150588" y="0"/>
                <a:chExt cx="7002447" cy="4925448"/>
              </a:xfrm>
            </p:grpSpPr>
            <p:pic>
              <p:nvPicPr>
                <p:cNvPr id="89" name="Picture 88"/>
                <p:cNvPicPr>
                  <a:picLocks noChangeAspect="1"/>
                </p:cNvPicPr>
                <p:nvPr/>
              </p:nvPicPr>
              <p:blipFill rotWithShape="1">
                <a:blip r:embed="rId5"/>
                <a:srcRect l="40119" t="32996" r="20290" b="17496"/>
                <a:stretch/>
              </p:blipFill>
              <p:spPr>
                <a:xfrm>
                  <a:off x="-150588" y="0"/>
                  <a:ext cx="7002447" cy="4925448"/>
                </a:xfrm>
                <a:prstGeom prst="rect">
                  <a:avLst/>
                </a:prstGeom>
              </p:spPr>
            </p:pic>
            <p:sp>
              <p:nvSpPr>
                <p:cNvPr id="90" name="Rectangle 89"/>
                <p:cNvSpPr/>
                <p:nvPr/>
              </p:nvSpPr>
              <p:spPr>
                <a:xfrm>
                  <a:off x="102122" y="2686639"/>
                  <a:ext cx="952107" cy="942680"/>
                </a:xfrm>
                <a:prstGeom prst="rect">
                  <a:avLst/>
                </a:prstGeom>
                <a:solidFill>
                  <a:schemeClr val="accent1">
                    <a:lumMod val="40000"/>
                    <a:lumOff val="6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91" name="Rectangle 90"/>
                <p:cNvSpPr/>
                <p:nvPr/>
              </p:nvSpPr>
              <p:spPr>
                <a:xfrm>
                  <a:off x="114692" y="1614653"/>
                  <a:ext cx="952107" cy="942680"/>
                </a:xfrm>
                <a:prstGeom prst="rect">
                  <a:avLst/>
                </a:prstGeom>
                <a:solidFill>
                  <a:schemeClr val="accent1">
                    <a:lumMod val="40000"/>
                    <a:lumOff val="6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92" name="Rectangle 91"/>
                <p:cNvSpPr/>
                <p:nvPr/>
              </p:nvSpPr>
              <p:spPr>
                <a:xfrm>
                  <a:off x="102122" y="400640"/>
                  <a:ext cx="952107" cy="942680"/>
                </a:xfrm>
                <a:prstGeom prst="rect">
                  <a:avLst/>
                </a:prstGeom>
                <a:solidFill>
                  <a:srgbClr val="B3FBF9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93" name="Rectangle 92"/>
                <p:cNvSpPr/>
                <p:nvPr/>
              </p:nvSpPr>
              <p:spPr>
                <a:xfrm>
                  <a:off x="5684363" y="1584473"/>
                  <a:ext cx="887690" cy="942680"/>
                </a:xfrm>
                <a:prstGeom prst="rect">
                  <a:avLst/>
                </a:prstGeom>
                <a:solidFill>
                  <a:schemeClr val="accent1">
                    <a:lumMod val="40000"/>
                    <a:lumOff val="6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94" name="Rectangle 93"/>
                <p:cNvSpPr/>
                <p:nvPr/>
              </p:nvSpPr>
              <p:spPr>
                <a:xfrm>
                  <a:off x="2365662" y="1520044"/>
                  <a:ext cx="924293" cy="942680"/>
                </a:xfrm>
                <a:prstGeom prst="rect">
                  <a:avLst/>
                </a:prstGeom>
                <a:solidFill>
                  <a:srgbClr val="B3FBF9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95" name="Rectangle 94"/>
                <p:cNvSpPr/>
                <p:nvPr/>
              </p:nvSpPr>
              <p:spPr>
                <a:xfrm>
                  <a:off x="3473777" y="3735355"/>
                  <a:ext cx="952107" cy="1015754"/>
                </a:xfrm>
                <a:prstGeom prst="rect">
                  <a:avLst/>
                </a:prstGeom>
                <a:solidFill>
                  <a:schemeClr val="accent1">
                    <a:lumMod val="40000"/>
                    <a:lumOff val="6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96" name="Rectangle 95"/>
                <p:cNvSpPr/>
                <p:nvPr/>
              </p:nvSpPr>
              <p:spPr>
                <a:xfrm>
                  <a:off x="2365662" y="403602"/>
                  <a:ext cx="952107" cy="942680"/>
                </a:xfrm>
                <a:prstGeom prst="rect">
                  <a:avLst/>
                </a:prstGeom>
                <a:solidFill>
                  <a:schemeClr val="accent1">
                    <a:lumMod val="40000"/>
                    <a:lumOff val="6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97" name="Rectangle 96"/>
                <p:cNvSpPr/>
                <p:nvPr/>
              </p:nvSpPr>
              <p:spPr>
                <a:xfrm>
                  <a:off x="1228625" y="2658646"/>
                  <a:ext cx="952107" cy="1017807"/>
                </a:xfrm>
                <a:prstGeom prst="rect">
                  <a:avLst/>
                </a:prstGeom>
                <a:solidFill>
                  <a:srgbClr val="FDFBA3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98" name="Rectangle 97"/>
                <p:cNvSpPr/>
                <p:nvPr/>
              </p:nvSpPr>
              <p:spPr>
                <a:xfrm>
                  <a:off x="5571242" y="333998"/>
                  <a:ext cx="1000812" cy="1017807"/>
                </a:xfrm>
                <a:prstGeom prst="rect">
                  <a:avLst/>
                </a:prstGeom>
                <a:solidFill>
                  <a:srgbClr val="FDFBA3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99" name="Rectangle 98"/>
                <p:cNvSpPr/>
                <p:nvPr/>
              </p:nvSpPr>
              <p:spPr>
                <a:xfrm>
                  <a:off x="2337848" y="2658646"/>
                  <a:ext cx="952107" cy="942680"/>
                </a:xfrm>
                <a:prstGeom prst="rect">
                  <a:avLst/>
                </a:prstGeom>
                <a:solidFill>
                  <a:schemeClr val="accent2">
                    <a:lumMod val="40000"/>
                    <a:lumOff val="6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100" name="Rectangle 99"/>
                <p:cNvSpPr/>
                <p:nvPr/>
              </p:nvSpPr>
              <p:spPr>
                <a:xfrm>
                  <a:off x="5652154" y="2658646"/>
                  <a:ext cx="952107" cy="942680"/>
                </a:xfrm>
                <a:prstGeom prst="rect">
                  <a:avLst/>
                </a:prstGeom>
                <a:solidFill>
                  <a:schemeClr val="accent2">
                    <a:lumMod val="40000"/>
                    <a:lumOff val="6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101" name="Rectangle 100"/>
                <p:cNvSpPr/>
                <p:nvPr/>
              </p:nvSpPr>
              <p:spPr>
                <a:xfrm>
                  <a:off x="4514182" y="392155"/>
                  <a:ext cx="940322" cy="951165"/>
                </a:xfrm>
                <a:prstGeom prst="rect">
                  <a:avLst/>
                </a:prstGeom>
                <a:solidFill>
                  <a:schemeClr val="accent2">
                    <a:lumMod val="40000"/>
                    <a:lumOff val="6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102" name="Rectangle 101"/>
                <p:cNvSpPr/>
                <p:nvPr/>
              </p:nvSpPr>
              <p:spPr>
                <a:xfrm>
                  <a:off x="4551734" y="2670455"/>
                  <a:ext cx="924293" cy="942680"/>
                </a:xfrm>
                <a:prstGeom prst="rect">
                  <a:avLst/>
                </a:prstGeom>
                <a:solidFill>
                  <a:srgbClr val="B3FBF9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103" name="Rectangle 102"/>
                <p:cNvSpPr/>
                <p:nvPr/>
              </p:nvSpPr>
              <p:spPr>
                <a:xfrm>
                  <a:off x="4508291" y="3808429"/>
                  <a:ext cx="952107" cy="942680"/>
                </a:xfrm>
                <a:prstGeom prst="rect">
                  <a:avLst/>
                </a:prstGeom>
                <a:solidFill>
                  <a:schemeClr val="accent2">
                    <a:lumMod val="40000"/>
                    <a:lumOff val="6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104" name="Rectangle 103"/>
                <p:cNvSpPr/>
                <p:nvPr/>
              </p:nvSpPr>
              <p:spPr>
                <a:xfrm>
                  <a:off x="3317769" y="371560"/>
                  <a:ext cx="1089029" cy="1061314"/>
                </a:xfrm>
                <a:prstGeom prst="rect">
                  <a:avLst/>
                </a:prstGeom>
                <a:solidFill>
                  <a:srgbClr val="B9F3C4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105" name="Rectangle 104"/>
                <p:cNvSpPr/>
                <p:nvPr/>
              </p:nvSpPr>
              <p:spPr>
                <a:xfrm>
                  <a:off x="1160163" y="3728782"/>
                  <a:ext cx="1089029" cy="1061314"/>
                </a:xfrm>
                <a:prstGeom prst="rect">
                  <a:avLst/>
                </a:prstGeom>
                <a:solidFill>
                  <a:srgbClr val="B9F3C4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pic>
              <p:nvPicPr>
                <p:cNvPr id="106" name="Picture 105"/>
                <p:cNvPicPr>
                  <a:picLocks noChangeAspect="1"/>
                </p:cNvPicPr>
                <p:nvPr/>
              </p:nvPicPr>
              <p:blipFill>
                <a:blip r:embed="rId6"/>
                <a:stretch>
                  <a:fillRect/>
                </a:stretch>
              </p:blipFill>
              <p:spPr>
                <a:xfrm>
                  <a:off x="388451" y="2686639"/>
                  <a:ext cx="441169" cy="866836"/>
                </a:xfrm>
                <a:prstGeom prst="rect">
                  <a:avLst/>
                </a:prstGeom>
              </p:spPr>
            </p:pic>
            <p:pic>
              <p:nvPicPr>
                <p:cNvPr id="107" name="Picture 106"/>
                <p:cNvPicPr>
                  <a:picLocks noChangeAspect="1"/>
                </p:cNvPicPr>
                <p:nvPr/>
              </p:nvPicPr>
              <p:blipFill>
                <a:blip r:embed="rId7"/>
                <a:stretch>
                  <a:fillRect/>
                </a:stretch>
              </p:blipFill>
              <p:spPr>
                <a:xfrm>
                  <a:off x="1332079" y="1623548"/>
                  <a:ext cx="746309" cy="836200"/>
                </a:xfrm>
                <a:prstGeom prst="rect">
                  <a:avLst/>
                </a:prstGeom>
              </p:spPr>
            </p:pic>
            <p:pic>
              <p:nvPicPr>
                <p:cNvPr id="108" name="Picture 107"/>
                <p:cNvPicPr>
                  <a:picLocks noChangeAspect="1"/>
                </p:cNvPicPr>
                <p:nvPr/>
              </p:nvPicPr>
              <p:blipFill>
                <a:blip r:embed="rId6"/>
                <a:stretch>
                  <a:fillRect/>
                </a:stretch>
              </p:blipFill>
              <p:spPr>
                <a:xfrm>
                  <a:off x="4793295" y="436080"/>
                  <a:ext cx="441169" cy="866836"/>
                </a:xfrm>
                <a:prstGeom prst="rect">
                  <a:avLst/>
                </a:prstGeom>
              </p:spPr>
            </p:pic>
            <p:pic>
              <p:nvPicPr>
                <p:cNvPr id="109" name="Picture 108"/>
                <p:cNvPicPr>
                  <a:picLocks noChangeAspect="1"/>
                </p:cNvPicPr>
                <p:nvPr/>
              </p:nvPicPr>
              <p:blipFill>
                <a:blip r:embed="rId7"/>
                <a:stretch>
                  <a:fillRect/>
                </a:stretch>
              </p:blipFill>
              <p:spPr>
                <a:xfrm>
                  <a:off x="4611189" y="3825132"/>
                  <a:ext cx="746309" cy="836200"/>
                </a:xfrm>
                <a:prstGeom prst="rect">
                  <a:avLst/>
                </a:prstGeom>
              </p:spPr>
            </p:pic>
            <p:pic>
              <p:nvPicPr>
                <p:cNvPr id="110" name="Picture 109"/>
                <p:cNvPicPr>
                  <a:picLocks noChangeAspect="1"/>
                </p:cNvPicPr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238953" y="551782"/>
                  <a:ext cx="648878" cy="648878"/>
                </a:xfrm>
                <a:prstGeom prst="rect">
                  <a:avLst/>
                </a:prstGeom>
              </p:spPr>
            </p:pic>
            <p:pic>
              <p:nvPicPr>
                <p:cNvPr id="111" name="Picture 110"/>
                <p:cNvPicPr>
                  <a:picLocks noChangeAspect="1"/>
                </p:cNvPicPr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2489462" y="2817356"/>
                  <a:ext cx="648878" cy="648878"/>
                </a:xfrm>
                <a:prstGeom prst="rect">
                  <a:avLst/>
                </a:prstGeom>
              </p:spPr>
            </p:pic>
            <p:pic>
              <p:nvPicPr>
                <p:cNvPr id="112" name="Picture 111"/>
                <p:cNvPicPr>
                  <a:picLocks noChangeAspect="1"/>
                </p:cNvPicPr>
                <p:nvPr/>
              </p:nvPicPr>
              <p:blipFill>
                <a:blip r:embed="rId9"/>
                <a:stretch>
                  <a:fillRect/>
                </a:stretch>
              </p:blipFill>
              <p:spPr>
                <a:xfrm>
                  <a:off x="3484750" y="543998"/>
                  <a:ext cx="830482" cy="716437"/>
                </a:xfrm>
                <a:prstGeom prst="rect">
                  <a:avLst/>
                </a:prstGeom>
              </p:spPr>
            </p:pic>
            <p:pic>
              <p:nvPicPr>
                <p:cNvPr id="113" name="Picture 112"/>
                <p:cNvPicPr>
                  <a:picLocks noChangeAspect="1"/>
                </p:cNvPicPr>
                <p:nvPr/>
              </p:nvPicPr>
              <p:blipFill>
                <a:blip r:embed="rId9"/>
                <a:stretch>
                  <a:fillRect/>
                </a:stretch>
              </p:blipFill>
              <p:spPr>
                <a:xfrm>
                  <a:off x="5709335" y="2798906"/>
                  <a:ext cx="830482" cy="716437"/>
                </a:xfrm>
                <a:prstGeom prst="rect">
                  <a:avLst/>
                </a:prstGeom>
              </p:spPr>
            </p:pic>
            <p:pic>
              <p:nvPicPr>
                <p:cNvPr id="114" name="Picture 113"/>
                <p:cNvPicPr>
                  <a:picLocks noChangeAspect="1"/>
                </p:cNvPicPr>
                <p:nvPr/>
              </p:nvPicPr>
              <p:blipFill rotWithShape="1">
                <a:blip r:embed="rId10"/>
                <a:srcRect t="10826" r="3594" b="15402"/>
                <a:stretch/>
              </p:blipFill>
              <p:spPr>
                <a:xfrm>
                  <a:off x="234042" y="1633072"/>
                  <a:ext cx="658699" cy="705680"/>
                </a:xfrm>
                <a:prstGeom prst="rect">
                  <a:avLst/>
                </a:prstGeom>
              </p:spPr>
            </p:pic>
            <p:pic>
              <p:nvPicPr>
                <p:cNvPr id="115" name="Picture 114"/>
                <p:cNvPicPr>
                  <a:picLocks noChangeAspect="1"/>
                </p:cNvPicPr>
                <p:nvPr/>
              </p:nvPicPr>
              <p:blipFill rotWithShape="1">
                <a:blip r:embed="rId10"/>
                <a:srcRect t="10826" r="3594" b="15402"/>
                <a:stretch/>
              </p:blipFill>
              <p:spPr>
                <a:xfrm>
                  <a:off x="4692696" y="2803451"/>
                  <a:ext cx="658699" cy="705680"/>
                </a:xfrm>
                <a:prstGeom prst="rect">
                  <a:avLst/>
                </a:prstGeom>
              </p:spPr>
            </p:pic>
            <p:pic>
              <p:nvPicPr>
                <p:cNvPr id="116" name="Picture 115"/>
                <p:cNvPicPr>
                  <a:picLocks noChangeAspect="1"/>
                </p:cNvPicPr>
                <p:nvPr/>
              </p:nvPicPr>
              <p:blipFill rotWithShape="1">
                <a:blip r:embed="rId2"/>
                <a:srcRect r="2292" b="10678"/>
                <a:stretch/>
              </p:blipFill>
              <p:spPr>
                <a:xfrm>
                  <a:off x="1338545" y="3933792"/>
                  <a:ext cx="641398" cy="631455"/>
                </a:xfrm>
                <a:prstGeom prst="rect">
                  <a:avLst/>
                </a:prstGeom>
              </p:spPr>
            </p:pic>
            <p:pic>
              <p:nvPicPr>
                <p:cNvPr id="117" name="Picture 116"/>
                <p:cNvPicPr>
                  <a:picLocks noChangeAspect="1"/>
                </p:cNvPicPr>
                <p:nvPr/>
              </p:nvPicPr>
              <p:blipFill rotWithShape="1">
                <a:blip r:embed="rId2"/>
                <a:srcRect r="2292" b="10678"/>
                <a:stretch/>
              </p:blipFill>
              <p:spPr>
                <a:xfrm>
                  <a:off x="2509973" y="560493"/>
                  <a:ext cx="641398" cy="631455"/>
                </a:xfrm>
                <a:prstGeom prst="rect">
                  <a:avLst/>
                </a:prstGeom>
              </p:spPr>
            </p:pic>
            <p:pic>
              <p:nvPicPr>
                <p:cNvPr id="118" name="Picture 117"/>
                <p:cNvPicPr>
                  <a:picLocks noChangeAspect="1"/>
                </p:cNvPicPr>
                <p:nvPr/>
              </p:nvPicPr>
              <p:blipFill>
                <a:blip r:embed="rId11"/>
                <a:stretch>
                  <a:fillRect/>
                </a:stretch>
              </p:blipFill>
              <p:spPr>
                <a:xfrm>
                  <a:off x="5795267" y="1725329"/>
                  <a:ext cx="660968" cy="660968"/>
                </a:xfrm>
                <a:prstGeom prst="rect">
                  <a:avLst/>
                </a:prstGeom>
              </p:spPr>
            </p:pic>
            <p:pic>
              <p:nvPicPr>
                <p:cNvPr id="119" name="Picture 118"/>
                <p:cNvPicPr>
                  <a:picLocks noChangeAspect="1"/>
                </p:cNvPicPr>
                <p:nvPr/>
              </p:nvPicPr>
              <p:blipFill>
                <a:blip r:embed="rId11"/>
                <a:stretch>
                  <a:fillRect/>
                </a:stretch>
              </p:blipFill>
              <p:spPr>
                <a:xfrm>
                  <a:off x="1382440" y="2811311"/>
                  <a:ext cx="660968" cy="660968"/>
                </a:xfrm>
                <a:prstGeom prst="rect">
                  <a:avLst/>
                </a:prstGeom>
              </p:spPr>
            </p:pic>
            <p:pic>
              <p:nvPicPr>
                <p:cNvPr id="120" name="Picture 119"/>
                <p:cNvPicPr>
                  <a:picLocks noChangeAspect="1"/>
                </p:cNvPicPr>
                <p:nvPr/>
              </p:nvPicPr>
              <p:blipFill rotWithShape="1">
                <a:blip r:embed="rId10"/>
                <a:srcRect t="10826" r="3594" b="15402"/>
                <a:stretch/>
              </p:blipFill>
              <p:spPr>
                <a:xfrm>
                  <a:off x="5709335" y="522096"/>
                  <a:ext cx="658699" cy="705680"/>
                </a:xfrm>
                <a:prstGeom prst="rect">
                  <a:avLst/>
                </a:prstGeom>
              </p:spPr>
            </p:pic>
            <p:pic>
              <p:nvPicPr>
                <p:cNvPr id="121" name="Picture 120"/>
                <p:cNvPicPr>
                  <a:picLocks noChangeAspect="1"/>
                </p:cNvPicPr>
                <p:nvPr/>
              </p:nvPicPr>
              <p:blipFill>
                <a:blip r:embed="rId6"/>
                <a:stretch>
                  <a:fillRect/>
                </a:stretch>
              </p:blipFill>
              <p:spPr>
                <a:xfrm>
                  <a:off x="2593316" y="1614653"/>
                  <a:ext cx="441169" cy="866836"/>
                </a:xfrm>
                <a:prstGeom prst="rect">
                  <a:avLst/>
                </a:prstGeom>
              </p:spPr>
            </p:pic>
            <p:pic>
              <p:nvPicPr>
                <p:cNvPr id="122" name="Picture 121"/>
                <p:cNvPicPr>
                  <a:picLocks noChangeAspect="1"/>
                </p:cNvPicPr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3625391" y="3928986"/>
                  <a:ext cx="648878" cy="648878"/>
                </a:xfrm>
                <a:prstGeom prst="rect">
                  <a:avLst/>
                </a:prstGeom>
              </p:spPr>
            </p:pic>
          </p:grpSp>
          <p:sp>
            <p:nvSpPr>
              <p:cNvPr id="123" name="Rectangle 122"/>
              <p:cNvSpPr/>
              <p:nvPr/>
            </p:nvSpPr>
            <p:spPr>
              <a:xfrm>
                <a:off x="4566971" y="1951542"/>
                <a:ext cx="952107" cy="1015754"/>
              </a:xfrm>
              <a:prstGeom prst="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pic>
            <p:nvPicPr>
              <p:cNvPr id="124" name="Picture 123"/>
              <p:cNvPicPr>
                <a:picLocks noChangeAspect="1"/>
              </p:cNvPicPr>
              <p:nvPr/>
            </p:nvPicPr>
            <p:blipFill rotWithShape="1">
              <a:blip r:embed="rId2"/>
              <a:srcRect r="2292" b="10678"/>
              <a:stretch/>
            </p:blipFill>
            <p:spPr>
              <a:xfrm>
                <a:off x="4722325" y="2154005"/>
                <a:ext cx="641398" cy="631455"/>
              </a:xfrm>
              <a:prstGeom prst="rect">
                <a:avLst/>
              </a:prstGeom>
            </p:spPr>
          </p:pic>
        </p:grpSp>
        <p:pic>
          <p:nvPicPr>
            <p:cNvPr id="3" name="Picture 2"/>
            <p:cNvPicPr>
              <a:picLocks noChangeAspect="1"/>
            </p:cNvPicPr>
            <p:nvPr/>
          </p:nvPicPr>
          <p:blipFill>
            <a:blip r:embed="rId12"/>
            <a:stretch>
              <a:fillRect/>
            </a:stretch>
          </p:blipFill>
          <p:spPr>
            <a:xfrm>
              <a:off x="1130255" y="1372458"/>
              <a:ext cx="761454" cy="761454"/>
            </a:xfrm>
            <a:prstGeom prst="rect">
              <a:avLst/>
            </a:prstGeom>
          </p:spPr>
        </p:pic>
        <p:pic>
          <p:nvPicPr>
            <p:cNvPr id="48" name="Picture 47"/>
            <p:cNvPicPr>
              <a:picLocks noChangeAspect="1"/>
            </p:cNvPicPr>
            <p:nvPr/>
          </p:nvPicPr>
          <p:blipFill>
            <a:blip r:embed="rId12"/>
            <a:stretch>
              <a:fillRect/>
            </a:stretch>
          </p:blipFill>
          <p:spPr>
            <a:xfrm>
              <a:off x="3977660" y="3222250"/>
              <a:ext cx="695781" cy="695781"/>
            </a:xfrm>
            <a:prstGeom prst="rect">
              <a:avLst/>
            </a:prstGeom>
          </p:spPr>
        </p:pic>
        <p:pic>
          <p:nvPicPr>
            <p:cNvPr id="4" name="Picture 3"/>
            <p:cNvPicPr>
              <a:picLocks noChangeAspect="1"/>
            </p:cNvPicPr>
            <p:nvPr/>
          </p:nvPicPr>
          <p:blipFill>
            <a:blip r:embed="rId13"/>
            <a:stretch>
              <a:fillRect/>
            </a:stretch>
          </p:blipFill>
          <p:spPr>
            <a:xfrm>
              <a:off x="4990387" y="2354049"/>
              <a:ext cx="727411" cy="607495"/>
            </a:xfrm>
            <a:prstGeom prst="rect">
              <a:avLst/>
            </a:prstGeom>
          </p:spPr>
        </p:pic>
        <p:pic>
          <p:nvPicPr>
            <p:cNvPr id="52" name="Picture 51"/>
            <p:cNvPicPr>
              <a:picLocks noChangeAspect="1"/>
            </p:cNvPicPr>
            <p:nvPr/>
          </p:nvPicPr>
          <p:blipFill>
            <a:blip r:embed="rId13"/>
            <a:stretch>
              <a:fillRect/>
            </a:stretch>
          </p:blipFill>
          <p:spPr>
            <a:xfrm>
              <a:off x="2972701" y="475635"/>
              <a:ext cx="727411" cy="550561"/>
            </a:xfrm>
            <a:prstGeom prst="rect">
              <a:avLst/>
            </a:prstGeom>
          </p:spPr>
        </p:pic>
        <p:pic>
          <p:nvPicPr>
            <p:cNvPr id="53" name="Picture 52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2130434" y="442077"/>
              <a:ext cx="612567" cy="612567"/>
            </a:xfrm>
            <a:prstGeom prst="rect">
              <a:avLst/>
            </a:prstGeom>
          </p:spPr>
        </p:pic>
        <p:pic>
          <p:nvPicPr>
            <p:cNvPr id="54" name="Picture 53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208898" y="3240880"/>
              <a:ext cx="612567" cy="612567"/>
            </a:xfrm>
            <a:prstGeom prst="rect">
              <a:avLst/>
            </a:prstGeom>
          </p:spPr>
        </p:pic>
        <p:pic>
          <p:nvPicPr>
            <p:cNvPr id="57" name="Picture 56"/>
            <p:cNvPicPr>
              <a:picLocks noChangeAspect="1"/>
            </p:cNvPicPr>
            <p:nvPr/>
          </p:nvPicPr>
          <p:blipFill>
            <a:blip r:embed="rId14"/>
            <a:stretch>
              <a:fillRect/>
            </a:stretch>
          </p:blipFill>
          <p:spPr>
            <a:xfrm>
              <a:off x="3107794" y="1361264"/>
              <a:ext cx="694666" cy="694666"/>
            </a:xfrm>
            <a:prstGeom prst="rect">
              <a:avLst/>
            </a:prstGeom>
          </p:spPr>
        </p:pic>
        <p:sp>
          <p:nvSpPr>
            <p:cNvPr id="10" name="6-Point Star 9"/>
            <p:cNvSpPr/>
            <p:nvPr/>
          </p:nvSpPr>
          <p:spPr>
            <a:xfrm>
              <a:off x="2008767" y="3086579"/>
              <a:ext cx="842258" cy="982133"/>
            </a:xfrm>
            <a:prstGeom prst="star6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1534536" y="3270849"/>
              <a:ext cx="1804361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400" b="1" dirty="0" err="1" smtClean="0">
                  <a:latin typeface="Arial" panose="020B0604020202020204" pitchFamily="34" charset="0"/>
                  <a:cs typeface="Arial" panose="020B0604020202020204" pitchFamily="34" charset="0"/>
                </a:rPr>
                <a:t>Ewch</a:t>
              </a:r>
              <a:r>
                <a:rPr lang="en-US" sz="1400" b="1" dirty="0" smtClean="0"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</a:p>
            <a:p>
              <a:pPr algn="ctr"/>
              <a:r>
                <a:rPr lang="en-US" sz="1400" b="1" dirty="0" err="1" smtClean="0">
                  <a:latin typeface="Arial" panose="020B0604020202020204" pitchFamily="34" charset="0"/>
                  <a:cs typeface="Arial" panose="020B0604020202020204" pitchFamily="34" charset="0"/>
                </a:rPr>
                <a:t>ymlaen</a:t>
              </a:r>
              <a:r>
                <a:rPr lang="en-US" sz="1400" b="1" dirty="0" smtClean="0">
                  <a:latin typeface="Arial" panose="020B0604020202020204" pitchFamily="34" charset="0"/>
                  <a:cs typeface="Arial" panose="020B0604020202020204" pitchFamily="34" charset="0"/>
                </a:rPr>
                <a:t> 1!</a:t>
              </a:r>
              <a:endParaRPr lang="en-GB" sz="14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2" name="6-Point Star 11"/>
            <p:cNvSpPr/>
            <p:nvPr/>
          </p:nvSpPr>
          <p:spPr>
            <a:xfrm>
              <a:off x="3976809" y="1233818"/>
              <a:ext cx="824175" cy="941412"/>
            </a:xfrm>
            <a:prstGeom prst="star6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8" name="TextBox 67"/>
            <p:cNvSpPr txBox="1"/>
            <p:nvPr/>
          </p:nvSpPr>
          <p:spPr>
            <a:xfrm>
              <a:off x="3496212" y="1458627"/>
              <a:ext cx="1804361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400" b="1" dirty="0" err="1" smtClean="0">
                  <a:latin typeface="Arial" panose="020B0604020202020204" pitchFamily="34" charset="0"/>
                  <a:cs typeface="Arial" panose="020B0604020202020204" pitchFamily="34" charset="0"/>
                </a:rPr>
                <a:t>Ewch</a:t>
              </a:r>
              <a:r>
                <a:rPr lang="en-US" sz="1400" b="1" dirty="0" smtClean="0"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</a:p>
            <a:p>
              <a:pPr algn="ctr"/>
              <a:r>
                <a:rPr lang="en-US" sz="1400" b="1" dirty="0" err="1" smtClean="0">
                  <a:latin typeface="Arial" panose="020B0604020202020204" pitchFamily="34" charset="0"/>
                  <a:cs typeface="Arial" panose="020B0604020202020204" pitchFamily="34" charset="0"/>
                </a:rPr>
                <a:t>ymlaen</a:t>
              </a:r>
              <a:r>
                <a:rPr lang="en-US" sz="1400" b="1" dirty="0" smtClean="0">
                  <a:latin typeface="Arial" panose="020B0604020202020204" pitchFamily="34" charset="0"/>
                  <a:cs typeface="Arial" panose="020B0604020202020204" pitchFamily="34" charset="0"/>
                </a:rPr>
                <a:t> 2!</a:t>
              </a:r>
              <a:endParaRPr lang="en-GB" sz="14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3" name="6-Point Star 12"/>
            <p:cNvSpPr/>
            <p:nvPr/>
          </p:nvSpPr>
          <p:spPr>
            <a:xfrm>
              <a:off x="4925477" y="3043346"/>
              <a:ext cx="890067" cy="1014528"/>
            </a:xfrm>
            <a:prstGeom prst="star6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1" name="TextBox 70"/>
            <p:cNvSpPr txBox="1"/>
            <p:nvPr/>
          </p:nvSpPr>
          <p:spPr>
            <a:xfrm>
              <a:off x="4488194" y="3361598"/>
              <a:ext cx="1804361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400" b="1" dirty="0" err="1" smtClean="0">
                  <a:latin typeface="Arial" panose="020B0604020202020204" pitchFamily="34" charset="0"/>
                  <a:cs typeface="Arial" panose="020B0604020202020204" pitchFamily="34" charset="0"/>
                </a:rPr>
                <a:t>Diwedd</a:t>
              </a:r>
              <a:r>
                <a:rPr lang="en-US" sz="1400" b="1" dirty="0" smtClean="0">
                  <a:latin typeface="Arial" panose="020B0604020202020204" pitchFamily="34" charset="0"/>
                  <a:cs typeface="Arial" panose="020B0604020202020204" pitchFamily="34" charset="0"/>
                </a:rPr>
                <a:t>!!</a:t>
              </a:r>
              <a:endParaRPr lang="en-GB" sz="14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pic>
        <p:nvPicPr>
          <p:cNvPr id="72" name="Picture 71"/>
          <p:cNvPicPr>
            <a:picLocks noChangeAspect="1"/>
          </p:cNvPicPr>
          <p:nvPr/>
        </p:nvPicPr>
        <p:blipFill>
          <a:blip r:embed="rId15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714" b="90000" l="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0065305" y="12029"/>
            <a:ext cx="819975" cy="883050"/>
          </a:xfrm>
          <a:prstGeom prst="rect">
            <a:avLst/>
          </a:prstGeom>
        </p:spPr>
      </p:pic>
      <p:sp>
        <p:nvSpPr>
          <p:cNvPr id="151" name="6-Point Star 150"/>
          <p:cNvSpPr/>
          <p:nvPr/>
        </p:nvSpPr>
        <p:spPr>
          <a:xfrm>
            <a:off x="1702143" y="453554"/>
            <a:ext cx="1370402" cy="1600272"/>
          </a:xfrm>
          <a:prstGeom prst="star6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TextBox 15"/>
          <p:cNvSpPr txBox="1"/>
          <p:nvPr/>
        </p:nvSpPr>
        <p:spPr>
          <a:xfrm>
            <a:off x="2056386" y="884976"/>
            <a:ext cx="81354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Colli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Tro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!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2" name="6-Point Star 151"/>
          <p:cNvSpPr/>
          <p:nvPr/>
        </p:nvSpPr>
        <p:spPr>
          <a:xfrm>
            <a:off x="5040256" y="3418373"/>
            <a:ext cx="1370402" cy="1600272"/>
          </a:xfrm>
          <a:prstGeom prst="star6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3" name="TextBox 152"/>
          <p:cNvSpPr txBox="1"/>
          <p:nvPr/>
        </p:nvSpPr>
        <p:spPr>
          <a:xfrm>
            <a:off x="5385369" y="3858968"/>
            <a:ext cx="81354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Colli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Tro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!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9940605" y="2120549"/>
            <a:ext cx="2353406" cy="28315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Chwarae’r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gêm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bwrdd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adolygu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geirfa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anifeiliaid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Enghraifft</a:t>
            </a:r>
            <a:endParaRPr lang="en-US" sz="20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Glanio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mwnci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dweud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‘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Mwnci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’. 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 smtClean="0"/>
              <a:t> </a:t>
            </a:r>
            <a:endParaRPr lang="en-GB" dirty="0"/>
          </a:p>
        </p:txBody>
      </p:sp>
      <p:sp>
        <p:nvSpPr>
          <p:cNvPr id="69" name="Title 1"/>
          <p:cNvSpPr>
            <a:spLocks noGrp="1"/>
          </p:cNvSpPr>
          <p:nvPr>
            <p:ph type="title"/>
          </p:nvPr>
        </p:nvSpPr>
        <p:spPr>
          <a:xfrm>
            <a:off x="834883" y="-104485"/>
            <a:ext cx="7205614" cy="822652"/>
          </a:xfrm>
        </p:spPr>
        <p:txBody>
          <a:bodyPr>
            <a:normAutofit/>
          </a:bodyPr>
          <a:lstStyle/>
          <a:p>
            <a:pPr algn="ctr"/>
            <a:r>
              <a:rPr lang="en-US" sz="3200" b="1" u="sng" dirty="0" err="1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Drilio</a:t>
            </a:r>
            <a:r>
              <a:rPr lang="en-US" sz="3200" b="1" u="sng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u="sng" dirty="0" err="1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r>
              <a:rPr lang="en-US" sz="3200" b="1" u="sng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1-</a:t>
            </a:r>
            <a:endParaRPr lang="en-GB" sz="3200" b="1" u="sng" dirty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8656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53388" y="254826"/>
            <a:ext cx="9709423" cy="6319911"/>
            <a:chOff x="-131790" y="28312"/>
            <a:chExt cx="6424345" cy="4110114"/>
          </a:xfrm>
        </p:grpSpPr>
        <p:grpSp>
          <p:nvGrpSpPr>
            <p:cNvPr id="5" name="Group 4"/>
            <p:cNvGrpSpPr/>
            <p:nvPr/>
          </p:nvGrpSpPr>
          <p:grpSpPr>
            <a:xfrm>
              <a:off x="-131790" y="28312"/>
              <a:ext cx="6146091" cy="4110114"/>
              <a:chOff x="917393" y="440732"/>
              <a:chExt cx="7002447" cy="4925448"/>
            </a:xfrm>
          </p:grpSpPr>
          <p:grpSp>
            <p:nvGrpSpPr>
              <p:cNvPr id="19" name="Group 18"/>
              <p:cNvGrpSpPr/>
              <p:nvPr/>
            </p:nvGrpSpPr>
            <p:grpSpPr>
              <a:xfrm>
                <a:off x="917393" y="440732"/>
                <a:ext cx="7002447" cy="4925448"/>
                <a:chOff x="-150588" y="0"/>
                <a:chExt cx="7002447" cy="4925448"/>
              </a:xfrm>
            </p:grpSpPr>
            <p:pic>
              <p:nvPicPr>
                <p:cNvPr id="22" name="Picture 21"/>
                <p:cNvPicPr>
                  <a:picLocks noChangeAspect="1"/>
                </p:cNvPicPr>
                <p:nvPr/>
              </p:nvPicPr>
              <p:blipFill rotWithShape="1">
                <a:blip r:embed="rId2"/>
                <a:srcRect l="40119" t="32996" r="20290" b="17496"/>
                <a:stretch/>
              </p:blipFill>
              <p:spPr>
                <a:xfrm>
                  <a:off x="-150588" y="0"/>
                  <a:ext cx="7002447" cy="4925448"/>
                </a:xfrm>
                <a:prstGeom prst="rect">
                  <a:avLst/>
                </a:prstGeom>
              </p:spPr>
            </p:pic>
            <p:sp>
              <p:nvSpPr>
                <p:cNvPr id="23" name="Rectangle 22"/>
                <p:cNvSpPr/>
                <p:nvPr/>
              </p:nvSpPr>
              <p:spPr>
                <a:xfrm>
                  <a:off x="102122" y="2686639"/>
                  <a:ext cx="952107" cy="942680"/>
                </a:xfrm>
                <a:prstGeom prst="rect">
                  <a:avLst/>
                </a:prstGeom>
                <a:solidFill>
                  <a:schemeClr val="accent1">
                    <a:lumMod val="40000"/>
                    <a:lumOff val="6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24" name="Rectangle 23"/>
                <p:cNvSpPr/>
                <p:nvPr/>
              </p:nvSpPr>
              <p:spPr>
                <a:xfrm>
                  <a:off x="114692" y="1614653"/>
                  <a:ext cx="952107" cy="942680"/>
                </a:xfrm>
                <a:prstGeom prst="rect">
                  <a:avLst/>
                </a:prstGeom>
                <a:solidFill>
                  <a:schemeClr val="accent1">
                    <a:lumMod val="40000"/>
                    <a:lumOff val="6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25" name="Rectangle 24"/>
                <p:cNvSpPr/>
                <p:nvPr/>
              </p:nvSpPr>
              <p:spPr>
                <a:xfrm>
                  <a:off x="102122" y="400640"/>
                  <a:ext cx="952107" cy="942680"/>
                </a:xfrm>
                <a:prstGeom prst="rect">
                  <a:avLst/>
                </a:prstGeom>
                <a:solidFill>
                  <a:srgbClr val="B3FBF9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26" name="Rectangle 25"/>
                <p:cNvSpPr/>
                <p:nvPr/>
              </p:nvSpPr>
              <p:spPr>
                <a:xfrm>
                  <a:off x="5684363" y="1584473"/>
                  <a:ext cx="887690" cy="942680"/>
                </a:xfrm>
                <a:prstGeom prst="rect">
                  <a:avLst/>
                </a:prstGeom>
                <a:solidFill>
                  <a:schemeClr val="accent1">
                    <a:lumMod val="40000"/>
                    <a:lumOff val="6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27" name="Rectangle 26"/>
                <p:cNvSpPr/>
                <p:nvPr/>
              </p:nvSpPr>
              <p:spPr>
                <a:xfrm>
                  <a:off x="2365662" y="1520044"/>
                  <a:ext cx="924293" cy="942680"/>
                </a:xfrm>
                <a:prstGeom prst="rect">
                  <a:avLst/>
                </a:prstGeom>
                <a:solidFill>
                  <a:srgbClr val="B3FBF9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28" name="Rectangle 27"/>
                <p:cNvSpPr/>
                <p:nvPr/>
              </p:nvSpPr>
              <p:spPr>
                <a:xfrm>
                  <a:off x="3473777" y="3735355"/>
                  <a:ext cx="952107" cy="1015754"/>
                </a:xfrm>
                <a:prstGeom prst="rect">
                  <a:avLst/>
                </a:prstGeom>
                <a:solidFill>
                  <a:schemeClr val="accent1">
                    <a:lumMod val="40000"/>
                    <a:lumOff val="6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29" name="Rectangle 28"/>
                <p:cNvSpPr/>
                <p:nvPr/>
              </p:nvSpPr>
              <p:spPr>
                <a:xfrm>
                  <a:off x="2365662" y="403602"/>
                  <a:ext cx="952107" cy="942680"/>
                </a:xfrm>
                <a:prstGeom prst="rect">
                  <a:avLst/>
                </a:prstGeom>
                <a:solidFill>
                  <a:schemeClr val="accent1">
                    <a:lumMod val="40000"/>
                    <a:lumOff val="6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30" name="Rectangle 29"/>
                <p:cNvSpPr/>
                <p:nvPr/>
              </p:nvSpPr>
              <p:spPr>
                <a:xfrm>
                  <a:off x="1228625" y="2658646"/>
                  <a:ext cx="952107" cy="1017807"/>
                </a:xfrm>
                <a:prstGeom prst="rect">
                  <a:avLst/>
                </a:prstGeom>
                <a:solidFill>
                  <a:srgbClr val="FDFBA3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31" name="Rectangle 30"/>
                <p:cNvSpPr/>
                <p:nvPr/>
              </p:nvSpPr>
              <p:spPr>
                <a:xfrm>
                  <a:off x="5571242" y="333998"/>
                  <a:ext cx="1000812" cy="1017807"/>
                </a:xfrm>
                <a:prstGeom prst="rect">
                  <a:avLst/>
                </a:prstGeom>
                <a:solidFill>
                  <a:srgbClr val="FDFBA3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32" name="Rectangle 31"/>
                <p:cNvSpPr/>
                <p:nvPr/>
              </p:nvSpPr>
              <p:spPr>
                <a:xfrm>
                  <a:off x="2337848" y="2658646"/>
                  <a:ext cx="952107" cy="942680"/>
                </a:xfrm>
                <a:prstGeom prst="rect">
                  <a:avLst/>
                </a:prstGeom>
                <a:solidFill>
                  <a:schemeClr val="accent2">
                    <a:lumMod val="40000"/>
                    <a:lumOff val="6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33" name="Rectangle 32"/>
                <p:cNvSpPr/>
                <p:nvPr/>
              </p:nvSpPr>
              <p:spPr>
                <a:xfrm>
                  <a:off x="5652154" y="2658646"/>
                  <a:ext cx="952107" cy="942680"/>
                </a:xfrm>
                <a:prstGeom prst="rect">
                  <a:avLst/>
                </a:prstGeom>
                <a:solidFill>
                  <a:schemeClr val="accent2">
                    <a:lumMod val="40000"/>
                    <a:lumOff val="6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34" name="Rectangle 33"/>
                <p:cNvSpPr/>
                <p:nvPr/>
              </p:nvSpPr>
              <p:spPr>
                <a:xfrm>
                  <a:off x="4514182" y="392155"/>
                  <a:ext cx="940322" cy="951165"/>
                </a:xfrm>
                <a:prstGeom prst="rect">
                  <a:avLst/>
                </a:prstGeom>
                <a:solidFill>
                  <a:schemeClr val="accent2">
                    <a:lumMod val="40000"/>
                    <a:lumOff val="6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35" name="Rectangle 34"/>
                <p:cNvSpPr/>
                <p:nvPr/>
              </p:nvSpPr>
              <p:spPr>
                <a:xfrm>
                  <a:off x="4551734" y="2670455"/>
                  <a:ext cx="924293" cy="942680"/>
                </a:xfrm>
                <a:prstGeom prst="rect">
                  <a:avLst/>
                </a:prstGeom>
                <a:solidFill>
                  <a:srgbClr val="B3FBF9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36" name="Rectangle 35"/>
                <p:cNvSpPr/>
                <p:nvPr/>
              </p:nvSpPr>
              <p:spPr>
                <a:xfrm>
                  <a:off x="4508291" y="3808429"/>
                  <a:ext cx="952107" cy="942680"/>
                </a:xfrm>
                <a:prstGeom prst="rect">
                  <a:avLst/>
                </a:prstGeom>
                <a:solidFill>
                  <a:schemeClr val="accent2">
                    <a:lumMod val="40000"/>
                    <a:lumOff val="6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37" name="Rectangle 36"/>
                <p:cNvSpPr/>
                <p:nvPr/>
              </p:nvSpPr>
              <p:spPr>
                <a:xfrm>
                  <a:off x="3317769" y="371560"/>
                  <a:ext cx="1089029" cy="1061314"/>
                </a:xfrm>
                <a:prstGeom prst="rect">
                  <a:avLst/>
                </a:prstGeom>
                <a:solidFill>
                  <a:srgbClr val="B9F3C4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38" name="Rectangle 37"/>
                <p:cNvSpPr/>
                <p:nvPr/>
              </p:nvSpPr>
              <p:spPr>
                <a:xfrm>
                  <a:off x="1160163" y="3728782"/>
                  <a:ext cx="1089029" cy="1061314"/>
                </a:xfrm>
                <a:prstGeom prst="rect">
                  <a:avLst/>
                </a:prstGeom>
                <a:solidFill>
                  <a:srgbClr val="B9F3C4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pic>
              <p:nvPicPr>
                <p:cNvPr id="39" name="Picture 38"/>
                <p:cNvPicPr>
                  <a:picLocks noChangeAspect="1"/>
                </p:cNvPicPr>
                <p:nvPr/>
              </p:nvPicPr>
              <p:blipFill>
                <a:blip r:embed="rId3"/>
                <a:stretch>
                  <a:fillRect/>
                </a:stretch>
              </p:blipFill>
              <p:spPr>
                <a:xfrm>
                  <a:off x="388451" y="2686639"/>
                  <a:ext cx="441169" cy="866836"/>
                </a:xfrm>
                <a:prstGeom prst="rect">
                  <a:avLst/>
                </a:prstGeom>
              </p:spPr>
            </p:pic>
            <p:pic>
              <p:nvPicPr>
                <p:cNvPr id="40" name="Picture 39"/>
                <p:cNvPicPr>
                  <a:picLocks noChangeAspect="1"/>
                </p:cNvPicPr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1332079" y="1623548"/>
                  <a:ext cx="746309" cy="836200"/>
                </a:xfrm>
                <a:prstGeom prst="rect">
                  <a:avLst/>
                </a:prstGeom>
              </p:spPr>
            </p:pic>
            <p:pic>
              <p:nvPicPr>
                <p:cNvPr id="41" name="Picture 40"/>
                <p:cNvPicPr>
                  <a:picLocks noChangeAspect="1"/>
                </p:cNvPicPr>
                <p:nvPr/>
              </p:nvPicPr>
              <p:blipFill>
                <a:blip r:embed="rId3"/>
                <a:stretch>
                  <a:fillRect/>
                </a:stretch>
              </p:blipFill>
              <p:spPr>
                <a:xfrm>
                  <a:off x="4793295" y="436080"/>
                  <a:ext cx="441169" cy="866836"/>
                </a:xfrm>
                <a:prstGeom prst="rect">
                  <a:avLst/>
                </a:prstGeom>
              </p:spPr>
            </p:pic>
            <p:pic>
              <p:nvPicPr>
                <p:cNvPr id="42" name="Picture 41"/>
                <p:cNvPicPr>
                  <a:picLocks noChangeAspect="1"/>
                </p:cNvPicPr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4611189" y="3825132"/>
                  <a:ext cx="746309" cy="836200"/>
                </a:xfrm>
                <a:prstGeom prst="rect">
                  <a:avLst/>
                </a:prstGeom>
              </p:spPr>
            </p:pic>
            <p:pic>
              <p:nvPicPr>
                <p:cNvPr id="43" name="Picture 42"/>
                <p:cNvPicPr>
                  <a:picLocks noChangeAspect="1"/>
                </p:cNvPicPr>
                <p:nvPr/>
              </p:nvPicPr>
              <p:blipFill>
                <a:blip r:embed="rId5"/>
                <a:stretch>
                  <a:fillRect/>
                </a:stretch>
              </p:blipFill>
              <p:spPr>
                <a:xfrm>
                  <a:off x="238953" y="551782"/>
                  <a:ext cx="648878" cy="648878"/>
                </a:xfrm>
                <a:prstGeom prst="rect">
                  <a:avLst/>
                </a:prstGeom>
              </p:spPr>
            </p:pic>
            <p:pic>
              <p:nvPicPr>
                <p:cNvPr id="44" name="Picture 43"/>
                <p:cNvPicPr>
                  <a:picLocks noChangeAspect="1"/>
                </p:cNvPicPr>
                <p:nvPr/>
              </p:nvPicPr>
              <p:blipFill>
                <a:blip r:embed="rId5"/>
                <a:stretch>
                  <a:fillRect/>
                </a:stretch>
              </p:blipFill>
              <p:spPr>
                <a:xfrm>
                  <a:off x="2489462" y="2817356"/>
                  <a:ext cx="648878" cy="648878"/>
                </a:xfrm>
                <a:prstGeom prst="rect">
                  <a:avLst/>
                </a:prstGeom>
              </p:spPr>
            </p:pic>
            <p:pic>
              <p:nvPicPr>
                <p:cNvPr id="45" name="Picture 44"/>
                <p:cNvPicPr>
                  <a:picLocks noChangeAspect="1"/>
                </p:cNvPicPr>
                <p:nvPr/>
              </p:nvPicPr>
              <p:blipFill>
                <a:blip r:embed="rId6"/>
                <a:stretch>
                  <a:fillRect/>
                </a:stretch>
              </p:blipFill>
              <p:spPr>
                <a:xfrm>
                  <a:off x="3484750" y="543998"/>
                  <a:ext cx="830482" cy="716437"/>
                </a:xfrm>
                <a:prstGeom prst="rect">
                  <a:avLst/>
                </a:prstGeom>
              </p:spPr>
            </p:pic>
            <p:pic>
              <p:nvPicPr>
                <p:cNvPr id="46" name="Picture 45"/>
                <p:cNvPicPr>
                  <a:picLocks noChangeAspect="1"/>
                </p:cNvPicPr>
                <p:nvPr/>
              </p:nvPicPr>
              <p:blipFill>
                <a:blip r:embed="rId6"/>
                <a:stretch>
                  <a:fillRect/>
                </a:stretch>
              </p:blipFill>
              <p:spPr>
                <a:xfrm>
                  <a:off x="5709335" y="2798906"/>
                  <a:ext cx="830482" cy="716437"/>
                </a:xfrm>
                <a:prstGeom prst="rect">
                  <a:avLst/>
                </a:prstGeom>
              </p:spPr>
            </p:pic>
            <p:pic>
              <p:nvPicPr>
                <p:cNvPr id="47" name="Picture 46"/>
                <p:cNvPicPr>
                  <a:picLocks noChangeAspect="1"/>
                </p:cNvPicPr>
                <p:nvPr/>
              </p:nvPicPr>
              <p:blipFill rotWithShape="1">
                <a:blip r:embed="rId7"/>
                <a:srcRect t="10826" r="3594" b="15402"/>
                <a:stretch/>
              </p:blipFill>
              <p:spPr>
                <a:xfrm>
                  <a:off x="234042" y="1633072"/>
                  <a:ext cx="658699" cy="705680"/>
                </a:xfrm>
                <a:prstGeom prst="rect">
                  <a:avLst/>
                </a:prstGeom>
              </p:spPr>
            </p:pic>
            <p:pic>
              <p:nvPicPr>
                <p:cNvPr id="48" name="Picture 47"/>
                <p:cNvPicPr>
                  <a:picLocks noChangeAspect="1"/>
                </p:cNvPicPr>
                <p:nvPr/>
              </p:nvPicPr>
              <p:blipFill rotWithShape="1">
                <a:blip r:embed="rId7"/>
                <a:srcRect t="10826" r="3594" b="15402"/>
                <a:stretch/>
              </p:blipFill>
              <p:spPr>
                <a:xfrm>
                  <a:off x="4692696" y="2803451"/>
                  <a:ext cx="658699" cy="705680"/>
                </a:xfrm>
                <a:prstGeom prst="rect">
                  <a:avLst/>
                </a:prstGeom>
              </p:spPr>
            </p:pic>
            <p:pic>
              <p:nvPicPr>
                <p:cNvPr id="49" name="Picture 48"/>
                <p:cNvPicPr>
                  <a:picLocks noChangeAspect="1"/>
                </p:cNvPicPr>
                <p:nvPr/>
              </p:nvPicPr>
              <p:blipFill rotWithShape="1">
                <a:blip r:embed="rId8"/>
                <a:srcRect r="2292" b="10678"/>
                <a:stretch/>
              </p:blipFill>
              <p:spPr>
                <a:xfrm>
                  <a:off x="1338545" y="3933792"/>
                  <a:ext cx="641398" cy="631455"/>
                </a:xfrm>
                <a:prstGeom prst="rect">
                  <a:avLst/>
                </a:prstGeom>
              </p:spPr>
            </p:pic>
            <p:pic>
              <p:nvPicPr>
                <p:cNvPr id="50" name="Picture 49"/>
                <p:cNvPicPr>
                  <a:picLocks noChangeAspect="1"/>
                </p:cNvPicPr>
                <p:nvPr/>
              </p:nvPicPr>
              <p:blipFill rotWithShape="1">
                <a:blip r:embed="rId8"/>
                <a:srcRect r="2292" b="10678"/>
                <a:stretch/>
              </p:blipFill>
              <p:spPr>
                <a:xfrm>
                  <a:off x="2509973" y="560493"/>
                  <a:ext cx="641398" cy="631455"/>
                </a:xfrm>
                <a:prstGeom prst="rect">
                  <a:avLst/>
                </a:prstGeom>
              </p:spPr>
            </p:pic>
            <p:pic>
              <p:nvPicPr>
                <p:cNvPr id="51" name="Picture 50"/>
                <p:cNvPicPr>
                  <a:picLocks noChangeAspect="1"/>
                </p:cNvPicPr>
                <p:nvPr/>
              </p:nvPicPr>
              <p:blipFill>
                <a:blip r:embed="rId9"/>
                <a:stretch>
                  <a:fillRect/>
                </a:stretch>
              </p:blipFill>
              <p:spPr>
                <a:xfrm>
                  <a:off x="5795267" y="1725329"/>
                  <a:ext cx="660968" cy="660968"/>
                </a:xfrm>
                <a:prstGeom prst="rect">
                  <a:avLst/>
                </a:prstGeom>
              </p:spPr>
            </p:pic>
            <p:pic>
              <p:nvPicPr>
                <p:cNvPr id="52" name="Picture 51"/>
                <p:cNvPicPr>
                  <a:picLocks noChangeAspect="1"/>
                </p:cNvPicPr>
                <p:nvPr/>
              </p:nvPicPr>
              <p:blipFill>
                <a:blip r:embed="rId9"/>
                <a:stretch>
                  <a:fillRect/>
                </a:stretch>
              </p:blipFill>
              <p:spPr>
                <a:xfrm>
                  <a:off x="1382440" y="2811311"/>
                  <a:ext cx="660968" cy="660968"/>
                </a:xfrm>
                <a:prstGeom prst="rect">
                  <a:avLst/>
                </a:prstGeom>
              </p:spPr>
            </p:pic>
            <p:pic>
              <p:nvPicPr>
                <p:cNvPr id="53" name="Picture 52"/>
                <p:cNvPicPr>
                  <a:picLocks noChangeAspect="1"/>
                </p:cNvPicPr>
                <p:nvPr/>
              </p:nvPicPr>
              <p:blipFill rotWithShape="1">
                <a:blip r:embed="rId7"/>
                <a:srcRect t="10826" r="3594" b="15402"/>
                <a:stretch/>
              </p:blipFill>
              <p:spPr>
                <a:xfrm>
                  <a:off x="5709335" y="522096"/>
                  <a:ext cx="658699" cy="705680"/>
                </a:xfrm>
                <a:prstGeom prst="rect">
                  <a:avLst/>
                </a:prstGeom>
              </p:spPr>
            </p:pic>
            <p:pic>
              <p:nvPicPr>
                <p:cNvPr id="54" name="Picture 53"/>
                <p:cNvPicPr>
                  <a:picLocks noChangeAspect="1"/>
                </p:cNvPicPr>
                <p:nvPr/>
              </p:nvPicPr>
              <p:blipFill>
                <a:blip r:embed="rId3"/>
                <a:stretch>
                  <a:fillRect/>
                </a:stretch>
              </p:blipFill>
              <p:spPr>
                <a:xfrm>
                  <a:off x="2593316" y="1614653"/>
                  <a:ext cx="441169" cy="866836"/>
                </a:xfrm>
                <a:prstGeom prst="rect">
                  <a:avLst/>
                </a:prstGeom>
              </p:spPr>
            </p:pic>
            <p:pic>
              <p:nvPicPr>
                <p:cNvPr id="55" name="Picture 54"/>
                <p:cNvPicPr>
                  <a:picLocks noChangeAspect="1"/>
                </p:cNvPicPr>
                <p:nvPr/>
              </p:nvPicPr>
              <p:blipFill>
                <a:blip r:embed="rId5"/>
                <a:stretch>
                  <a:fillRect/>
                </a:stretch>
              </p:blipFill>
              <p:spPr>
                <a:xfrm>
                  <a:off x="3625391" y="3928986"/>
                  <a:ext cx="648878" cy="648878"/>
                </a:xfrm>
                <a:prstGeom prst="rect">
                  <a:avLst/>
                </a:prstGeom>
              </p:spPr>
            </p:pic>
          </p:grpSp>
          <p:sp>
            <p:nvSpPr>
              <p:cNvPr id="20" name="Rectangle 19"/>
              <p:cNvSpPr/>
              <p:nvPr/>
            </p:nvSpPr>
            <p:spPr>
              <a:xfrm>
                <a:off x="4566971" y="1951542"/>
                <a:ext cx="952107" cy="1015754"/>
              </a:xfrm>
              <a:prstGeom prst="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pic>
            <p:nvPicPr>
              <p:cNvPr id="21" name="Picture 20"/>
              <p:cNvPicPr>
                <a:picLocks noChangeAspect="1"/>
              </p:cNvPicPr>
              <p:nvPr/>
            </p:nvPicPr>
            <p:blipFill rotWithShape="1">
              <a:blip r:embed="rId8"/>
              <a:srcRect r="2292" b="10678"/>
              <a:stretch/>
            </p:blipFill>
            <p:spPr>
              <a:xfrm>
                <a:off x="4722325" y="2154005"/>
                <a:ext cx="641398" cy="631455"/>
              </a:xfrm>
              <a:prstGeom prst="rect">
                <a:avLst/>
              </a:prstGeom>
            </p:spPr>
          </p:pic>
        </p:grpSp>
        <p:pic>
          <p:nvPicPr>
            <p:cNvPr id="6" name="Picture 5"/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>
            <a:xfrm>
              <a:off x="1130255" y="1372458"/>
              <a:ext cx="761454" cy="761454"/>
            </a:xfrm>
            <a:prstGeom prst="rect">
              <a:avLst/>
            </a:prstGeom>
          </p:spPr>
        </p:pic>
        <p:pic>
          <p:nvPicPr>
            <p:cNvPr id="7" name="Picture 6"/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>
            <a:xfrm>
              <a:off x="3977660" y="3222250"/>
              <a:ext cx="695781" cy="695781"/>
            </a:xfrm>
            <a:prstGeom prst="rect">
              <a:avLst/>
            </a:prstGeom>
          </p:spPr>
        </p:pic>
        <p:pic>
          <p:nvPicPr>
            <p:cNvPr id="8" name="Picture 7"/>
            <p:cNvPicPr>
              <a:picLocks noChangeAspect="1"/>
            </p:cNvPicPr>
            <p:nvPr/>
          </p:nvPicPr>
          <p:blipFill>
            <a:blip r:embed="rId11"/>
            <a:stretch>
              <a:fillRect/>
            </a:stretch>
          </p:blipFill>
          <p:spPr>
            <a:xfrm>
              <a:off x="4990387" y="2354049"/>
              <a:ext cx="727411" cy="607495"/>
            </a:xfrm>
            <a:prstGeom prst="rect">
              <a:avLst/>
            </a:prstGeom>
          </p:spPr>
        </p:pic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11"/>
            <a:stretch>
              <a:fillRect/>
            </a:stretch>
          </p:blipFill>
          <p:spPr>
            <a:xfrm>
              <a:off x="2972701" y="475635"/>
              <a:ext cx="727411" cy="550561"/>
            </a:xfrm>
            <a:prstGeom prst="rect">
              <a:avLst/>
            </a:prstGeom>
          </p:spPr>
        </p:pic>
        <p:pic>
          <p:nvPicPr>
            <p:cNvPr id="10" name="Picture 9"/>
            <p:cNvPicPr>
              <a:picLocks noChangeAspect="1"/>
            </p:cNvPicPr>
            <p:nvPr/>
          </p:nvPicPr>
          <p:blipFill>
            <a:blip r:embed="rId12"/>
            <a:stretch>
              <a:fillRect/>
            </a:stretch>
          </p:blipFill>
          <p:spPr>
            <a:xfrm>
              <a:off x="2130434" y="442077"/>
              <a:ext cx="612567" cy="612567"/>
            </a:xfrm>
            <a:prstGeom prst="rect">
              <a:avLst/>
            </a:prstGeom>
          </p:spPr>
        </p:pic>
        <p:pic>
          <p:nvPicPr>
            <p:cNvPr id="11" name="Picture 10"/>
            <p:cNvPicPr>
              <a:picLocks noChangeAspect="1"/>
            </p:cNvPicPr>
            <p:nvPr/>
          </p:nvPicPr>
          <p:blipFill>
            <a:blip r:embed="rId12"/>
            <a:stretch>
              <a:fillRect/>
            </a:stretch>
          </p:blipFill>
          <p:spPr>
            <a:xfrm>
              <a:off x="1208898" y="3240880"/>
              <a:ext cx="612567" cy="612567"/>
            </a:xfrm>
            <a:prstGeom prst="rect">
              <a:avLst/>
            </a:prstGeom>
          </p:spPr>
        </p:pic>
        <p:pic>
          <p:nvPicPr>
            <p:cNvPr id="12" name="Picture 11"/>
            <p:cNvPicPr>
              <a:picLocks noChangeAspect="1"/>
            </p:cNvPicPr>
            <p:nvPr/>
          </p:nvPicPr>
          <p:blipFill>
            <a:blip r:embed="rId13"/>
            <a:stretch>
              <a:fillRect/>
            </a:stretch>
          </p:blipFill>
          <p:spPr>
            <a:xfrm>
              <a:off x="3107794" y="1361264"/>
              <a:ext cx="694666" cy="694666"/>
            </a:xfrm>
            <a:prstGeom prst="rect">
              <a:avLst/>
            </a:prstGeom>
          </p:spPr>
        </p:pic>
        <p:sp>
          <p:nvSpPr>
            <p:cNvPr id="13" name="6-Point Star 12"/>
            <p:cNvSpPr/>
            <p:nvPr/>
          </p:nvSpPr>
          <p:spPr>
            <a:xfrm>
              <a:off x="2008767" y="3086579"/>
              <a:ext cx="842258" cy="982133"/>
            </a:xfrm>
            <a:prstGeom prst="star6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4" name="TextBox 13"/>
            <p:cNvSpPr txBox="1"/>
            <p:nvPr/>
          </p:nvSpPr>
          <p:spPr>
            <a:xfrm>
              <a:off x="1534536" y="3270849"/>
              <a:ext cx="1804361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400" b="1" dirty="0" err="1" smtClean="0">
                  <a:latin typeface="Arial" panose="020B0604020202020204" pitchFamily="34" charset="0"/>
                  <a:cs typeface="Arial" panose="020B0604020202020204" pitchFamily="34" charset="0"/>
                </a:rPr>
                <a:t>Ewch</a:t>
              </a:r>
              <a:r>
                <a:rPr lang="en-US" sz="1400" b="1" dirty="0" smtClean="0"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</a:p>
            <a:p>
              <a:pPr algn="ctr"/>
              <a:r>
                <a:rPr lang="en-US" sz="1400" b="1" dirty="0" err="1" smtClean="0">
                  <a:latin typeface="Arial" panose="020B0604020202020204" pitchFamily="34" charset="0"/>
                  <a:cs typeface="Arial" panose="020B0604020202020204" pitchFamily="34" charset="0"/>
                </a:rPr>
                <a:t>ymlaen</a:t>
              </a:r>
              <a:r>
                <a:rPr lang="en-US" sz="1400" b="1" dirty="0" smtClean="0">
                  <a:latin typeface="Arial" panose="020B0604020202020204" pitchFamily="34" charset="0"/>
                  <a:cs typeface="Arial" panose="020B0604020202020204" pitchFamily="34" charset="0"/>
                </a:rPr>
                <a:t> 1!</a:t>
              </a:r>
              <a:endParaRPr lang="en-GB" sz="14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5" name="6-Point Star 14"/>
            <p:cNvSpPr/>
            <p:nvPr/>
          </p:nvSpPr>
          <p:spPr>
            <a:xfrm>
              <a:off x="3976809" y="1233818"/>
              <a:ext cx="824175" cy="941412"/>
            </a:xfrm>
            <a:prstGeom prst="star6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6" name="TextBox 15"/>
            <p:cNvSpPr txBox="1"/>
            <p:nvPr/>
          </p:nvSpPr>
          <p:spPr>
            <a:xfrm>
              <a:off x="3496212" y="1458627"/>
              <a:ext cx="1804361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400" b="1" dirty="0" err="1" smtClean="0">
                  <a:latin typeface="Arial" panose="020B0604020202020204" pitchFamily="34" charset="0"/>
                  <a:cs typeface="Arial" panose="020B0604020202020204" pitchFamily="34" charset="0"/>
                </a:rPr>
                <a:t>Ewch</a:t>
              </a:r>
              <a:r>
                <a:rPr lang="en-US" sz="1400" b="1" dirty="0" smtClean="0"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</a:p>
            <a:p>
              <a:pPr algn="ctr"/>
              <a:r>
                <a:rPr lang="en-US" sz="1400" b="1" dirty="0" err="1" smtClean="0">
                  <a:latin typeface="Arial" panose="020B0604020202020204" pitchFamily="34" charset="0"/>
                  <a:cs typeface="Arial" panose="020B0604020202020204" pitchFamily="34" charset="0"/>
                </a:rPr>
                <a:t>ymlaen</a:t>
              </a:r>
              <a:r>
                <a:rPr lang="en-US" sz="1400" b="1" dirty="0" smtClean="0">
                  <a:latin typeface="Arial" panose="020B0604020202020204" pitchFamily="34" charset="0"/>
                  <a:cs typeface="Arial" panose="020B0604020202020204" pitchFamily="34" charset="0"/>
                </a:rPr>
                <a:t> 2!</a:t>
              </a:r>
              <a:endParaRPr lang="en-GB" sz="14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7" name="6-Point Star 16"/>
            <p:cNvSpPr/>
            <p:nvPr/>
          </p:nvSpPr>
          <p:spPr>
            <a:xfrm>
              <a:off x="4925477" y="3043346"/>
              <a:ext cx="890067" cy="1014528"/>
            </a:xfrm>
            <a:prstGeom prst="star6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8" name="TextBox 17"/>
            <p:cNvSpPr txBox="1"/>
            <p:nvPr/>
          </p:nvSpPr>
          <p:spPr>
            <a:xfrm>
              <a:off x="4488194" y="3361598"/>
              <a:ext cx="1804361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400" b="1" dirty="0" err="1" smtClean="0">
                  <a:latin typeface="Arial" panose="020B0604020202020204" pitchFamily="34" charset="0"/>
                  <a:cs typeface="Arial" panose="020B0604020202020204" pitchFamily="34" charset="0"/>
                </a:rPr>
                <a:t>Diwedd</a:t>
              </a:r>
              <a:r>
                <a:rPr lang="en-US" sz="1400" b="1" dirty="0" smtClean="0">
                  <a:latin typeface="Arial" panose="020B0604020202020204" pitchFamily="34" charset="0"/>
                  <a:cs typeface="Arial" panose="020B0604020202020204" pitchFamily="34" charset="0"/>
                </a:rPr>
                <a:t>!!</a:t>
              </a:r>
              <a:endParaRPr lang="en-GB" sz="14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56" name="Rectangle 55"/>
          <p:cNvSpPr/>
          <p:nvPr/>
        </p:nvSpPr>
        <p:spPr>
          <a:xfrm>
            <a:off x="9487332" y="2922098"/>
            <a:ext cx="3729047" cy="34778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0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Enghraifft</a:t>
            </a:r>
            <a:r>
              <a:rPr lang="en-US" sz="20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s-ES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20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glanio</a:t>
            </a:r>
            <a:r>
              <a:rPr lang="es-ES" sz="20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20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endParaRPr lang="es-ES" sz="2000" b="1" u="sng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s-ES" sz="20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s-ES" sz="20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ellifant</a:t>
            </a:r>
            <a:endParaRPr lang="en-US" sz="2000" b="1" u="sng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b="1" u="sng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Gofyn</a:t>
            </a:r>
            <a:r>
              <a:rPr lang="en-US" sz="2000" u="sng" dirty="0" smtClean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Ble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arth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wen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byw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Ateb</a:t>
            </a:r>
            <a:r>
              <a:rPr lang="en-US" sz="2000" u="sng" dirty="0" smtClean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arth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wen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byw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Arctig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achos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mae’n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oer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.      </a:t>
            </a:r>
            <a:endParaRPr lang="en-GB" sz="2000" dirty="0"/>
          </a:p>
        </p:txBody>
      </p:sp>
      <p:sp>
        <p:nvSpPr>
          <p:cNvPr id="57" name="TextBox 56"/>
          <p:cNvSpPr txBox="1"/>
          <p:nvPr/>
        </p:nvSpPr>
        <p:spPr>
          <a:xfrm>
            <a:off x="9549897" y="1539143"/>
            <a:ext cx="248264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Chwarae'r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gêm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bwrdd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ddysgu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‘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Ble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_____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byw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?’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a'r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ateb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9" name="6-Point Star 58"/>
          <p:cNvSpPr/>
          <p:nvPr/>
        </p:nvSpPr>
        <p:spPr>
          <a:xfrm>
            <a:off x="1850830" y="621836"/>
            <a:ext cx="1272945" cy="1510175"/>
          </a:xfrm>
          <a:prstGeom prst="star6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8" name="TextBox 57"/>
          <p:cNvSpPr txBox="1"/>
          <p:nvPr/>
        </p:nvSpPr>
        <p:spPr>
          <a:xfrm>
            <a:off x="2112296" y="1053757"/>
            <a:ext cx="81354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Colli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Tro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!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0" name="6-Point Star 59"/>
          <p:cNvSpPr/>
          <p:nvPr/>
        </p:nvSpPr>
        <p:spPr>
          <a:xfrm>
            <a:off x="4908100" y="3573926"/>
            <a:ext cx="1272945" cy="1510175"/>
          </a:xfrm>
          <a:prstGeom prst="star6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TextBox 60"/>
          <p:cNvSpPr txBox="1"/>
          <p:nvPr/>
        </p:nvSpPr>
        <p:spPr>
          <a:xfrm>
            <a:off x="5157354" y="3961417"/>
            <a:ext cx="81354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Colli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Tro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!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3" name="Title 1"/>
          <p:cNvSpPr>
            <a:spLocks noGrp="1"/>
          </p:cNvSpPr>
          <p:nvPr>
            <p:ph type="title"/>
          </p:nvPr>
        </p:nvSpPr>
        <p:spPr>
          <a:xfrm>
            <a:off x="873188" y="-18277"/>
            <a:ext cx="7205614" cy="822652"/>
          </a:xfrm>
        </p:spPr>
        <p:txBody>
          <a:bodyPr>
            <a:normAutofit/>
          </a:bodyPr>
          <a:lstStyle/>
          <a:p>
            <a:pPr algn="ctr"/>
            <a:r>
              <a:rPr lang="en-US" sz="3200" b="1" u="sng" dirty="0" err="1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Drilio</a:t>
            </a:r>
            <a:r>
              <a:rPr lang="en-US" sz="3200" b="1" u="sng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u="sng" dirty="0" err="1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r>
              <a:rPr lang="en-US" sz="3200" b="1" u="sng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u="sng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r>
              <a:rPr lang="en-US" sz="3200" b="1" u="sng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endParaRPr lang="en-GB" sz="3200" b="1" u="sng" dirty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7478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3316439" y="295901"/>
            <a:ext cx="567529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u="sng" dirty="0" err="1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Anifeiliaid</a:t>
            </a:r>
            <a:r>
              <a:rPr lang="en-US" sz="2800" b="1" u="sng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u="sng" dirty="0" err="1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Sŵ</a:t>
            </a:r>
            <a:r>
              <a:rPr lang="en-US" sz="2800" b="1" u="sng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Mat </a:t>
            </a:r>
            <a:r>
              <a:rPr lang="en-US" sz="2800" b="1" u="sng" dirty="0" err="1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US" sz="2800" b="1" u="sng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2800" b="1" u="sng" dirty="0" err="1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US" sz="2800" b="1" u="sng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u="sng" dirty="0" err="1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Gêm</a:t>
            </a:r>
            <a:r>
              <a:rPr lang="en-US" sz="2800" b="1" u="sng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u="sng" dirty="0" err="1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Bwrdd</a:t>
            </a:r>
            <a:r>
              <a:rPr lang="en-US" sz="2800" b="1" u="sng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2800" b="1" u="sng" dirty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263950" y="207389"/>
            <a:ext cx="11576116" cy="6495068"/>
          </a:xfrm>
          <a:prstGeom prst="rect">
            <a:avLst/>
          </a:prstGeom>
          <a:noFill/>
          <a:ln w="3810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5492" y="1078427"/>
            <a:ext cx="824151" cy="1619346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60584" y="1298068"/>
            <a:ext cx="1278647" cy="127864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4"/>
          <a:srcRect t="10826" r="3594" b="15402"/>
          <a:stretch/>
        </p:blipFill>
        <p:spPr>
          <a:xfrm>
            <a:off x="830982" y="3222593"/>
            <a:ext cx="1253169" cy="1342549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9436" y="3407631"/>
            <a:ext cx="1121623" cy="1121623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1130504" y="2738908"/>
            <a:ext cx="15655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Jiráff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2459862" y="2709113"/>
            <a:ext cx="15655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Arth</a:t>
            </a:r>
            <a:r>
              <a:rPr lang="en-US" dirty="0" smtClean="0"/>
              <a:t>  </a:t>
            </a:r>
            <a:endParaRPr lang="en-GB" dirty="0"/>
          </a:p>
        </p:txBody>
      </p:sp>
      <p:sp>
        <p:nvSpPr>
          <p:cNvPr id="16" name="TextBox 15"/>
          <p:cNvSpPr txBox="1"/>
          <p:nvPr/>
        </p:nvSpPr>
        <p:spPr>
          <a:xfrm>
            <a:off x="5240770" y="2664071"/>
            <a:ext cx="15655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Arth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wen</a:t>
            </a:r>
            <a:r>
              <a:rPr lang="en-US" dirty="0" smtClean="0"/>
              <a:t> </a:t>
            </a:r>
            <a:endParaRPr lang="en-GB" dirty="0"/>
          </a:p>
        </p:txBody>
      </p:sp>
      <p:sp>
        <p:nvSpPr>
          <p:cNvPr id="17" name="TextBox 16"/>
          <p:cNvSpPr txBox="1"/>
          <p:nvPr/>
        </p:nvSpPr>
        <p:spPr>
          <a:xfrm>
            <a:off x="3789220" y="2673227"/>
            <a:ext cx="15655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Mwnci</a:t>
            </a:r>
            <a:endParaRPr 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2175345" y="4230306"/>
            <a:ext cx="156556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Cangarŵ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 smtClean="0"/>
              <a:t>  </a:t>
            </a:r>
            <a:endParaRPr lang="en-GB" dirty="0"/>
          </a:p>
        </p:txBody>
      </p:sp>
      <p:sp>
        <p:nvSpPr>
          <p:cNvPr id="22" name="TextBox 21"/>
          <p:cNvSpPr txBox="1"/>
          <p:nvPr/>
        </p:nvSpPr>
        <p:spPr>
          <a:xfrm>
            <a:off x="3511348" y="4448795"/>
            <a:ext cx="156556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Crocodeil</a:t>
            </a:r>
            <a:endParaRPr 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1045492" y="4493368"/>
            <a:ext cx="15655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Eliffant</a:t>
            </a:r>
            <a:r>
              <a:rPr lang="en-US" dirty="0" smtClean="0"/>
              <a:t>  </a:t>
            </a:r>
            <a:endParaRPr lang="en-GB" dirty="0"/>
          </a:p>
        </p:txBody>
      </p:sp>
      <p:sp>
        <p:nvSpPr>
          <p:cNvPr id="24" name="TextBox 23"/>
          <p:cNvSpPr txBox="1"/>
          <p:nvPr/>
        </p:nvSpPr>
        <p:spPr>
          <a:xfrm>
            <a:off x="4869916" y="4220450"/>
            <a:ext cx="174437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l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wynog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coch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6806331" y="1477024"/>
            <a:ext cx="4655957" cy="163121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0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Patrwm</a:t>
            </a:r>
            <a:r>
              <a:rPr lang="en-US" sz="20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US" sz="20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endParaRPr 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Ble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______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byw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Mae ______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byw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______. 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7511304" y="3780147"/>
            <a:ext cx="3206974" cy="193899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Affrica</a:t>
            </a:r>
            <a:endParaRPr 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Gogledd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America</a:t>
            </a: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De America</a:t>
            </a:r>
          </a:p>
          <a:p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Asia</a:t>
            </a: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Arctig</a:t>
            </a: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Awstralia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pic>
        <p:nvPicPr>
          <p:cNvPr id="25" name="Picture 2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27121" y="1449224"/>
            <a:ext cx="1198655" cy="1198655"/>
          </a:xfrm>
          <a:prstGeom prst="rect">
            <a:avLst/>
          </a:prstGeom>
        </p:spPr>
      </p:pic>
      <p:pic>
        <p:nvPicPr>
          <p:cNvPr id="26" name="Picture 25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58401" y="1608866"/>
            <a:ext cx="1332380" cy="87937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178510" y="3272038"/>
            <a:ext cx="1146240" cy="1146240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010756" y="3251892"/>
            <a:ext cx="1380025" cy="1380025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756212" y="5655526"/>
            <a:ext cx="387970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…..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Achos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mae’n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boeth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…..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Achos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mae’n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oer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890067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78351" y="848412"/>
            <a:ext cx="9756741" cy="5806912"/>
            <a:chOff x="5788243" y="2879740"/>
            <a:chExt cx="6403757" cy="3977489"/>
          </a:xfrm>
        </p:grpSpPr>
        <p:pic>
          <p:nvPicPr>
            <p:cNvPr id="5" name="Picture 2" descr="Cartoon World Map Vector Art, Icons, and Graphics for Free ...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88243" y="2879740"/>
              <a:ext cx="6403757" cy="397748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" name="Picture 5"/>
            <p:cNvPicPr>
              <a:picLocks noChangeAspect="1"/>
            </p:cNvPicPr>
            <p:nvPr/>
          </p:nvPicPr>
          <p:blipFill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0" b="100000" l="0" r="10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9096866" y="5163232"/>
              <a:ext cx="337861" cy="663852"/>
            </a:xfrm>
            <a:prstGeom prst="rect">
              <a:avLst/>
            </a:prstGeom>
          </p:spPr>
        </p:pic>
        <p:pic>
          <p:nvPicPr>
            <p:cNvPr id="7" name="Picture 6"/>
            <p:cNvPicPr>
              <a:picLocks noChangeAspect="1"/>
            </p:cNvPicPr>
            <p:nvPr/>
          </p:nvPicPr>
          <p:blipFill rotWithShape="1">
            <a:blip r:embed="rId5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16500" b="77214" l="7900" r="86700"/>
                      </a14:imgEffect>
                    </a14:imgLayer>
                  </a14:imgProps>
                </a:ext>
              </a:extLst>
            </a:blip>
            <a:srcRect t="10826" r="3594" b="15402"/>
            <a:stretch/>
          </p:blipFill>
          <p:spPr>
            <a:xfrm>
              <a:off x="10408331" y="4138426"/>
              <a:ext cx="394787" cy="422944"/>
            </a:xfrm>
            <a:prstGeom prst="rect">
              <a:avLst/>
            </a:prstGeom>
          </p:spPr>
        </p:pic>
        <p:pic>
          <p:nvPicPr>
            <p:cNvPr id="8" name="Picture 7"/>
            <p:cNvPicPr>
              <a:picLocks noChangeAspect="1"/>
            </p:cNvPicPr>
            <p:nvPr/>
          </p:nvPicPr>
          <p:blipFill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0" b="100000" l="0" r="10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7286092" y="5163232"/>
              <a:ext cx="335571" cy="335571"/>
            </a:xfrm>
            <a:prstGeom prst="rect">
              <a:avLst/>
            </a:prstGeom>
          </p:spPr>
        </p:pic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0" b="100000" l="0" r="10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6448451" y="3547164"/>
              <a:ext cx="402612" cy="402612"/>
            </a:xfrm>
            <a:prstGeom prst="rect">
              <a:avLst/>
            </a:prstGeom>
          </p:spPr>
        </p:pic>
        <p:pic>
          <p:nvPicPr>
            <p:cNvPr id="10" name="Picture 9"/>
            <p:cNvPicPr>
              <a:picLocks noChangeAspect="1"/>
            </p:cNvPicPr>
            <p:nvPr/>
          </p:nvPicPr>
          <p:blipFill>
            <a:blip r:embed="rId11">
              <a:extLst>
                <a:ext uri="{BEBA8EAE-BF5A-486C-A8C5-ECC9F3942E4B}">
                  <a14:imgProps xmlns:a14="http://schemas.microsoft.com/office/drawing/2010/main">
                    <a14:imgLayer r:embed="rId12">
                      <a14:imgEffect>
                        <a14:backgroundRemoval t="10000" b="90000" l="10000" r="9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11245217" y="5331017"/>
              <a:ext cx="604276" cy="604276"/>
            </a:xfrm>
            <a:prstGeom prst="rect">
              <a:avLst/>
            </a:prstGeom>
          </p:spPr>
        </p:pic>
        <p:pic>
          <p:nvPicPr>
            <p:cNvPr id="11" name="Picture 10"/>
            <p:cNvPicPr>
              <a:picLocks noChangeAspect="1"/>
            </p:cNvPicPr>
            <p:nvPr/>
          </p:nvPicPr>
          <p:blipFill>
            <a:blip r:embed="rId13">
              <a:extLst>
                <a:ext uri="{BEBA8EAE-BF5A-486C-A8C5-ECC9F3942E4B}">
                  <a14:imgProps xmlns:a14="http://schemas.microsoft.com/office/drawing/2010/main">
                    <a14:imgLayer r:embed="rId14">
                      <a14:imgEffect>
                        <a14:backgroundRemoval t="9967" b="89869" l="0" r="89869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7286092" y="5383336"/>
              <a:ext cx="551957" cy="551957"/>
            </a:xfrm>
            <a:prstGeom prst="rect">
              <a:avLst/>
            </a:prstGeom>
          </p:spPr>
        </p:pic>
        <p:pic>
          <p:nvPicPr>
            <p:cNvPr id="12" name="Picture 11"/>
            <p:cNvPicPr>
              <a:picLocks noChangeAspect="1"/>
            </p:cNvPicPr>
            <p:nvPr/>
          </p:nvPicPr>
          <p:blipFill>
            <a:blip r:embed="rId15">
              <a:extLst>
                <a:ext uri="{BEBA8EAE-BF5A-486C-A8C5-ECC9F3942E4B}">
                  <a14:imgProps xmlns:a14="http://schemas.microsoft.com/office/drawing/2010/main">
                    <a14:imgLayer r:embed="rId16">
                      <a14:imgEffect>
                        <a14:backgroundRemoval t="0" b="97250" l="0" r="97375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8812103" y="3766312"/>
              <a:ext cx="510348" cy="510348"/>
            </a:xfrm>
            <a:prstGeom prst="rect">
              <a:avLst/>
            </a:prstGeom>
          </p:spPr>
        </p:pic>
        <p:pic>
          <p:nvPicPr>
            <p:cNvPr id="13" name="Picture 12"/>
            <p:cNvPicPr>
              <a:picLocks noChangeAspect="1"/>
            </p:cNvPicPr>
            <p:nvPr/>
          </p:nvPicPr>
          <p:blipFill>
            <a:blip r:embed="rId17">
              <a:extLst>
                <a:ext uri="{BEBA8EAE-BF5A-486C-A8C5-ECC9F3942E4B}">
                  <a14:imgProps xmlns:a14="http://schemas.microsoft.com/office/drawing/2010/main">
                    <a14:imgLayer r:embed="rId18">
                      <a14:imgEffect>
                        <a14:backgroundRemoval t="0" b="100000" l="0" r="10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7995790" y="3276556"/>
              <a:ext cx="329146" cy="249123"/>
            </a:xfrm>
            <a:prstGeom prst="rect">
              <a:avLst/>
            </a:prstGeom>
          </p:spPr>
        </p:pic>
      </p:grpSp>
      <p:sp>
        <p:nvSpPr>
          <p:cNvPr id="14" name="TextBox 13"/>
          <p:cNvSpPr txBox="1"/>
          <p:nvPr/>
        </p:nvSpPr>
        <p:spPr>
          <a:xfrm>
            <a:off x="3016686" y="269472"/>
            <a:ext cx="6108569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Edrychwch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y map am </a:t>
            </a:r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GB" sz="2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gêm</a:t>
            </a:r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bwrdd</a:t>
            </a:r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2" name="TextBox 1"/>
          <p:cNvSpPr txBox="1"/>
          <p:nvPr/>
        </p:nvSpPr>
        <p:spPr>
          <a:xfrm>
            <a:off x="1660693" y="2420078"/>
            <a:ext cx="23110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Gogledd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America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3101327" y="5251038"/>
            <a:ext cx="19419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De America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7708071" y="1803469"/>
            <a:ext cx="19419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Asia</a:t>
            </a:r>
            <a:r>
              <a:rPr lang="en-US" b="1" dirty="0" smtClean="0"/>
              <a:t>  </a:t>
            </a:r>
            <a:endParaRPr lang="en-GB" b="1" dirty="0"/>
          </a:p>
        </p:txBody>
      </p:sp>
      <p:sp>
        <p:nvSpPr>
          <p:cNvPr id="17" name="TextBox 16"/>
          <p:cNvSpPr txBox="1"/>
          <p:nvPr/>
        </p:nvSpPr>
        <p:spPr>
          <a:xfrm>
            <a:off x="6031823" y="5124682"/>
            <a:ext cx="19419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Affrica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4301428" y="1822814"/>
            <a:ext cx="19419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Arctig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9442289" y="5275756"/>
            <a:ext cx="19419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Awstralia</a:t>
            </a:r>
            <a:r>
              <a:rPr lang="en-US" dirty="0" smtClean="0"/>
              <a:t>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6203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100000">
                        <a14:foregroundMark x1="43103" y1="20977" x2="43103" y2="20977"/>
                        <a14:foregroundMark x1="43103" y1="20977" x2="43103" y2="20977"/>
                        <a14:foregroundMark x1="25862" y1="25862" x2="25862" y2="25862"/>
                        <a14:foregroundMark x1="21264" y1="40517" x2="21264" y2="40517"/>
                        <a14:foregroundMark x1="21839" y1="59195" x2="21839" y2="59195"/>
                        <a14:foregroundMark x1="30460" y1="73851" x2="30460" y2="73851"/>
                        <a14:foregroundMark x1="56034" y1="81034" x2="56034" y2="81034"/>
                        <a14:foregroundMark x1="18103" y1="81897" x2="18103" y2="81897"/>
                        <a14:foregroundMark x1="14368" y1="60632" x2="14368" y2="60632"/>
                        <a14:foregroundMark x1="10920" y1="39080" x2="10920" y2="39080"/>
                        <a14:foregroundMark x1="28736" y1="21264" x2="28736" y2="21264"/>
                        <a14:foregroundMark x1="42241" y1="15805" x2="42241" y2="15805"/>
                        <a14:foregroundMark x1="60632" y1="10920" x2="60632" y2="10920"/>
                        <a14:foregroundMark x1="75000" y1="21264" x2="75000" y2="21264"/>
                        <a14:foregroundMark x1="87069" y1="42816" x2="87069" y2="42816"/>
                        <a14:foregroundMark x1="89655" y1="59195" x2="89655" y2="59195"/>
                        <a14:foregroundMark x1="77874" y1="82184" x2="77874" y2="82184"/>
                        <a14:foregroundMark x1="65230" y1="72126" x2="65230" y2="72126"/>
                        <a14:foregroundMark x1="72989" y1="68966" x2="72989" y2="68966"/>
                        <a14:foregroundMark x1="77586" y1="57471" x2="77586" y2="57471"/>
                        <a14:foregroundMark x1="77299" y1="57184" x2="77299" y2="57184"/>
                        <a14:foregroundMark x1="75575" y1="56609" x2="73851" y2="55747"/>
                        <a14:foregroundMark x1="73851" y1="36782" x2="73851" y2="36782"/>
                        <a14:foregroundMark x1="74425" y1="37356" x2="76437" y2="38218"/>
                        <a14:foregroundMark x1="78448" y1="38218" x2="81034" y2="38218"/>
                        <a14:foregroundMark x1="82471" y1="38218" x2="82471" y2="38218"/>
                        <a14:foregroundMark x1="83333" y1="38218" x2="83333" y2="38218"/>
                        <a14:foregroundMark x1="83333" y1="38218" x2="83333" y2="38218"/>
                        <a14:foregroundMark x1="56609" y1="27299" x2="56609" y2="27299"/>
                        <a14:foregroundMark x1="56609" y1="27874" x2="56897" y2="27011"/>
                        <a14:foregroundMark x1="58333" y1="20977" x2="58333" y2="20115"/>
                        <a14:foregroundMark x1="58908" y1="17241" x2="58908" y2="17241"/>
                        <a14:foregroundMark x1="58908" y1="15517" x2="58333" y2="14368"/>
                        <a14:foregroundMark x1="57184" y1="12644" x2="56609" y2="11782"/>
                        <a14:foregroundMark x1="56322" y1="10057" x2="56034" y2="9195"/>
                        <a14:foregroundMark x1="22126" y1="21264" x2="22989" y2="21264"/>
                        <a14:foregroundMark x1="25000" y1="23563" x2="31034" y2="29023"/>
                        <a14:foregroundMark x1="34483" y1="31897" x2="35345" y2="33046"/>
                        <a14:foregroundMark x1="39080" y1="36207" x2="39943" y2="36782"/>
                        <a14:foregroundMark x1="13506" y1="39368" x2="13506" y2="39368"/>
                        <a14:foregroundMark x1="17816" y1="40230" x2="23276" y2="42241"/>
                        <a14:foregroundMark x1="25862" y1="42816" x2="27874" y2="43103"/>
                        <a14:foregroundMark x1="29885" y1="43103" x2="31609" y2="43103"/>
                        <a14:foregroundMark x1="12356" y1="58333" x2="12356" y2="58333"/>
                        <a14:foregroundMark x1="12931" y1="58333" x2="15805" y2="58621"/>
                        <a14:foregroundMark x1="19540" y1="58333" x2="22414" y2="58046"/>
                        <a14:foregroundMark x1="26724" y1="56609" x2="29023" y2="56609"/>
                        <a14:foregroundMark x1="32184" y1="56609" x2="33046" y2="56609"/>
                        <a14:foregroundMark x1="8908" y1="43678" x2="8908" y2="43678"/>
                        <a14:foregroundMark x1="10632" y1="43391" x2="12069" y2="43678"/>
                        <a14:foregroundMark x1="15805" y1="44540" x2="16667" y2="44540"/>
                        <a14:foregroundMark x1="19828" y1="44540" x2="20977" y2="44540"/>
                        <a14:foregroundMark x1="24425" y1="44828" x2="27874" y2="45115"/>
                        <a14:foregroundMark x1="28161" y1="54885" x2="28161" y2="54885"/>
                        <a14:foregroundMark x1="27586" y1="55172" x2="25862" y2="56034"/>
                        <a14:foregroundMark x1="22126" y1="56322" x2="18391" y2="56322"/>
                        <a14:foregroundMark x1="15230" y1="57471" x2="13506" y2="60057"/>
                        <a14:foregroundMark x1="19828" y1="72414" x2="19828" y2="73563"/>
                        <a14:foregroundMark x1="20115" y1="73563" x2="21552" y2="73276"/>
                        <a14:foregroundMark x1="25862" y1="70115" x2="26724" y2="69540"/>
                        <a14:foregroundMark x1="30172" y1="67529" x2="31322" y2="66954"/>
                        <a14:foregroundMark x1="32759" y1="65805" x2="32759" y2="65805"/>
                        <a14:foregroundMark x1="32759" y1="65805" x2="32759" y2="65805"/>
                        <a14:foregroundMark x1="32759" y1="65805" x2="32759" y2="65805"/>
                        <a14:foregroundMark x1="32759" y1="65805" x2="32759" y2="65805"/>
                        <a14:foregroundMark x1="37356" y1="63793" x2="37356" y2="63793"/>
                        <a14:foregroundMark x1="74425" y1="86207" x2="74425" y2="86207"/>
                        <a14:foregroundMark x1="74425" y1="86494" x2="74425" y2="86494"/>
                        <a14:foregroundMark x1="74425" y1="86494" x2="74425" y2="86494"/>
                        <a14:foregroundMark x1="76724" y1="81322" x2="76724" y2="80460"/>
                        <a14:foregroundMark x1="76149" y1="77874" x2="75287" y2="76437"/>
                        <a14:foregroundMark x1="73276" y1="73851" x2="71552" y2="71264"/>
                        <a14:foregroundMark x1="68966" y1="68678" x2="67529" y2="66954"/>
                        <a14:foregroundMark x1="66092" y1="65230" x2="66092" y2="65230"/>
                        <a14:foregroundMark x1="67816" y1="55460" x2="67816" y2="55460"/>
                        <a14:foregroundMark x1="75000" y1="58908" x2="77011" y2="58908"/>
                        <a14:foregroundMark x1="80460" y1="59770" x2="82184" y2="60057"/>
                        <a14:foregroundMark x1="83333" y1="60057" x2="83333" y2="60057"/>
                        <a14:foregroundMark x1="79023" y1="50862" x2="79023" y2="50862"/>
                        <a14:foregroundMark x1="84483" y1="42816" x2="84483" y2="42816"/>
                        <a14:foregroundMark x1="86782" y1="40517" x2="86782" y2="40517"/>
                        <a14:foregroundMark x1="87356" y1="40230" x2="87356" y2="40230"/>
                        <a14:foregroundMark x1="89368" y1="39655" x2="89368" y2="39655"/>
                        <a14:foregroundMark x1="89368" y1="39655" x2="89368" y2="39655"/>
                        <a14:foregroundMark x1="35345" y1="16379" x2="35920" y2="15517"/>
                        <a14:foregroundMark x1="37931" y1="14943" x2="40517" y2="15517"/>
                        <a14:foregroundMark x1="49425" y1="27586" x2="49713" y2="29598"/>
                        <a14:foregroundMark x1="49713" y1="29885" x2="49713" y2="29885"/>
                        <a14:foregroundMark x1="46552" y1="26437" x2="46264" y2="24713"/>
                        <a14:foregroundMark x1="58621" y1="15805" x2="60057" y2="15517"/>
                        <a14:foregroundMark x1="60057" y1="15230" x2="60057" y2="15230"/>
                        <a14:foregroundMark x1="62356" y1="11207" x2="62356" y2="11207"/>
                        <a14:foregroundMark x1="81609" y1="40517" x2="81609" y2="40517"/>
                        <a14:foregroundMark x1="82471" y1="41092" x2="84483" y2="41954"/>
                        <a14:foregroundMark x1="87356" y1="43103" x2="88506" y2="43678"/>
                        <a14:foregroundMark x1="88793" y1="43966" x2="88793" y2="43966"/>
                        <a14:foregroundMark x1="38506" y1="81322" x2="38506" y2="81322"/>
                        <a14:foregroundMark x1="38506" y1="80460" x2="38506" y2="80460"/>
                        <a14:foregroundMark x1="38506" y1="80460" x2="38506" y2="80460"/>
                        <a14:foregroundMark x1="43966" y1="69540" x2="43966" y2="69540"/>
                        <a14:foregroundMark x1="46552" y1="69540" x2="46839" y2="72414"/>
                        <a14:foregroundMark x1="45402" y1="82184" x2="44540" y2="85345"/>
                        <a14:foregroundMark x1="43391" y1="88218" x2="42816" y2="89080"/>
                        <a14:foregroundMark x1="41667" y1="89943" x2="40230" y2="89943"/>
                        <a14:foregroundMark x1="38793" y1="85632" x2="40805" y2="80747"/>
                        <a14:foregroundMark x1="42816" y1="76437" x2="42816" y2="76437"/>
                        <a14:foregroundMark x1="5172" y1="39368" x2="5172" y2="39368"/>
                        <a14:foregroundMark x1="5460" y1="38506" x2="6322" y2="37069"/>
                        <a14:foregroundMark x1="7184" y1="33621" x2="7184" y2="33621"/>
                        <a14:foregroundMark x1="63506" y1="12069" x2="63506" y2="12069"/>
                        <a14:foregroundMark x1="63506" y1="12069" x2="63506" y2="13506"/>
                        <a14:foregroundMark x1="11782" y1="56322" x2="11782" y2="56322"/>
                        <a14:foregroundMark x1="12069" y1="56034" x2="12069" y2="56034"/>
                        <a14:foregroundMark x1="12644" y1="60345" x2="12644" y2="62931"/>
                        <a14:foregroundMark x1="24425" y1="81609" x2="24425" y2="81609"/>
                        <a14:foregroundMark x1="24425" y1="81609" x2="25862" y2="83333"/>
                        <a14:foregroundMark x1="26149" y1="85345" x2="26149" y2="85345"/>
                        <a14:foregroundMark x1="24713" y1="84770" x2="22989" y2="82759"/>
                        <a14:foregroundMark x1="21839" y1="81322" x2="21552" y2="80172"/>
                        <a14:foregroundMark x1="21264" y1="78448" x2="21264" y2="78448"/>
                        <a14:foregroundMark x1="23563" y1="73851" x2="25000" y2="72414"/>
                        <a14:foregroundMark x1="28448" y1="69540" x2="30460" y2="68103"/>
                        <a14:foregroundMark x1="33046" y1="65517" x2="33621" y2="64655"/>
                        <a14:foregroundMark x1="36782" y1="62069" x2="36782" y2="62069"/>
                        <a14:foregroundMark x1="39080" y1="60057" x2="39943" y2="59483"/>
                        <a14:foregroundMark x1="35920" y1="17816" x2="35920" y2="17816"/>
                        <a14:foregroundMark x1="35920" y1="17816" x2="35920" y2="17816"/>
                        <a14:foregroundMark x1="35920" y1="17816" x2="35920" y2="17816"/>
                        <a14:foregroundMark x1="39080" y1="10632" x2="39080" y2="1063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65853" y="546497"/>
            <a:ext cx="5742298" cy="574229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 rot="19489702">
            <a:off x="3864989" y="1827099"/>
            <a:ext cx="30353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err="1" smtClean="0"/>
              <a:t>Ble</a:t>
            </a:r>
            <a:r>
              <a:rPr lang="en-US" b="1" dirty="0" smtClean="0"/>
              <a:t> </a:t>
            </a:r>
            <a:r>
              <a:rPr lang="en-US" b="1" dirty="0" err="1" smtClean="0"/>
              <a:t>mae</a:t>
            </a:r>
            <a:r>
              <a:rPr lang="en-US" b="1" dirty="0" smtClean="0"/>
              <a:t> </a:t>
            </a:r>
            <a:r>
              <a:rPr lang="en-US" b="1" dirty="0" err="1" smtClean="0"/>
              <a:t>arth</a:t>
            </a:r>
            <a:r>
              <a:rPr lang="en-US" b="1" dirty="0" smtClean="0"/>
              <a:t> </a:t>
            </a:r>
            <a:r>
              <a:rPr lang="en-US" b="1" dirty="0" err="1" smtClean="0"/>
              <a:t>yn</a:t>
            </a:r>
            <a:r>
              <a:rPr lang="en-US" b="1" dirty="0" smtClean="0"/>
              <a:t> </a:t>
            </a:r>
            <a:r>
              <a:rPr lang="en-US" b="1" dirty="0" err="1" smtClean="0"/>
              <a:t>byw</a:t>
            </a:r>
            <a:r>
              <a:rPr lang="en-US" b="1" dirty="0" smtClean="0"/>
              <a:t>? </a:t>
            </a:r>
            <a:endParaRPr lang="en-GB" b="1" dirty="0"/>
          </a:p>
        </p:txBody>
      </p:sp>
      <p:sp>
        <p:nvSpPr>
          <p:cNvPr id="8" name="TextBox 7"/>
          <p:cNvSpPr txBox="1"/>
          <p:nvPr/>
        </p:nvSpPr>
        <p:spPr>
          <a:xfrm rot="1028862">
            <a:off x="893394" y="2913497"/>
            <a:ext cx="33747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err="1" smtClean="0"/>
              <a:t>Ble</a:t>
            </a:r>
            <a:r>
              <a:rPr lang="en-US" b="1" dirty="0" smtClean="0"/>
              <a:t> </a:t>
            </a:r>
            <a:r>
              <a:rPr lang="en-US" b="1" dirty="0" err="1" smtClean="0"/>
              <a:t>mae</a:t>
            </a:r>
            <a:r>
              <a:rPr lang="en-US" b="1" dirty="0" smtClean="0"/>
              <a:t> </a:t>
            </a:r>
            <a:r>
              <a:rPr lang="en-US" b="1" dirty="0" err="1" smtClean="0"/>
              <a:t>arth</a:t>
            </a:r>
            <a:r>
              <a:rPr lang="en-US" b="1" dirty="0" smtClean="0"/>
              <a:t> wen </a:t>
            </a:r>
            <a:r>
              <a:rPr lang="en-US" b="1" dirty="0" err="1" smtClean="0"/>
              <a:t>yn</a:t>
            </a:r>
            <a:r>
              <a:rPr lang="en-US" b="1" dirty="0" smtClean="0"/>
              <a:t> </a:t>
            </a:r>
            <a:r>
              <a:rPr lang="en-US" b="1" dirty="0" err="1" smtClean="0"/>
              <a:t>byw</a:t>
            </a:r>
            <a:r>
              <a:rPr lang="en-US" b="1" dirty="0" smtClean="0"/>
              <a:t>? </a:t>
            </a:r>
            <a:endParaRPr lang="en-GB" b="1" dirty="0"/>
          </a:p>
        </p:txBody>
      </p:sp>
      <p:sp>
        <p:nvSpPr>
          <p:cNvPr id="9" name="TextBox 8"/>
          <p:cNvSpPr txBox="1"/>
          <p:nvPr/>
        </p:nvSpPr>
        <p:spPr>
          <a:xfrm rot="18949096">
            <a:off x="1221441" y="4115857"/>
            <a:ext cx="33747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err="1" smtClean="0"/>
              <a:t>Ble</a:t>
            </a:r>
            <a:r>
              <a:rPr lang="en-US" b="1" dirty="0" smtClean="0"/>
              <a:t> </a:t>
            </a:r>
            <a:r>
              <a:rPr lang="en-US" b="1" dirty="0" err="1" smtClean="0"/>
              <a:t>mae</a:t>
            </a:r>
            <a:r>
              <a:rPr lang="en-US" b="1" dirty="0" smtClean="0"/>
              <a:t> </a:t>
            </a:r>
            <a:r>
              <a:rPr lang="en-US" b="1" dirty="0" err="1" smtClean="0"/>
              <a:t>mwnci</a:t>
            </a:r>
            <a:r>
              <a:rPr lang="en-US" b="1" dirty="0" smtClean="0"/>
              <a:t> </a:t>
            </a:r>
            <a:r>
              <a:rPr lang="en-US" b="1" dirty="0" err="1" smtClean="0"/>
              <a:t>yn</a:t>
            </a:r>
            <a:r>
              <a:rPr lang="en-US" b="1" dirty="0" smtClean="0"/>
              <a:t> </a:t>
            </a:r>
            <a:r>
              <a:rPr lang="en-US" b="1" dirty="0" err="1" smtClean="0"/>
              <a:t>byw</a:t>
            </a:r>
            <a:r>
              <a:rPr lang="en-US" b="1" dirty="0" smtClean="0"/>
              <a:t>? </a:t>
            </a:r>
            <a:endParaRPr lang="en-GB" b="1" dirty="0"/>
          </a:p>
        </p:txBody>
      </p:sp>
      <p:sp>
        <p:nvSpPr>
          <p:cNvPr id="10" name="TextBox 9"/>
          <p:cNvSpPr txBox="1"/>
          <p:nvPr/>
        </p:nvSpPr>
        <p:spPr>
          <a:xfrm rot="4748079">
            <a:off x="1774876" y="2165766"/>
            <a:ext cx="33747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err="1" smtClean="0"/>
              <a:t>Ble</a:t>
            </a:r>
            <a:r>
              <a:rPr lang="en-US" b="1" dirty="0" smtClean="0"/>
              <a:t> </a:t>
            </a:r>
            <a:r>
              <a:rPr lang="en-US" b="1" dirty="0" err="1" smtClean="0"/>
              <a:t>mae</a:t>
            </a:r>
            <a:r>
              <a:rPr lang="en-US" b="1" dirty="0" smtClean="0"/>
              <a:t> </a:t>
            </a:r>
            <a:r>
              <a:rPr lang="en-US" b="1" dirty="0" err="1" smtClean="0"/>
              <a:t>eliffant</a:t>
            </a:r>
            <a:r>
              <a:rPr lang="en-US" b="1" dirty="0" smtClean="0"/>
              <a:t> </a:t>
            </a:r>
            <a:r>
              <a:rPr lang="en-US" b="1" dirty="0" err="1" smtClean="0"/>
              <a:t>yn</a:t>
            </a:r>
            <a:r>
              <a:rPr lang="en-US" b="1" dirty="0" smtClean="0"/>
              <a:t> </a:t>
            </a:r>
            <a:r>
              <a:rPr lang="en-US" b="1" dirty="0" err="1" smtClean="0"/>
              <a:t>byw</a:t>
            </a:r>
            <a:r>
              <a:rPr lang="en-US" b="1" dirty="0" smtClean="0"/>
              <a:t>? </a:t>
            </a:r>
            <a:endParaRPr lang="en-GB" b="1" dirty="0"/>
          </a:p>
        </p:txBody>
      </p:sp>
      <p:sp>
        <p:nvSpPr>
          <p:cNvPr id="11" name="TextBox 10"/>
          <p:cNvSpPr txBox="1"/>
          <p:nvPr/>
        </p:nvSpPr>
        <p:spPr>
          <a:xfrm rot="727848">
            <a:off x="4039193" y="3722593"/>
            <a:ext cx="33747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err="1" smtClean="0"/>
              <a:t>Ble</a:t>
            </a:r>
            <a:r>
              <a:rPr lang="en-US" b="1" dirty="0" smtClean="0"/>
              <a:t> </a:t>
            </a:r>
            <a:r>
              <a:rPr lang="en-US" b="1" dirty="0" err="1" smtClean="0"/>
              <a:t>mae</a:t>
            </a:r>
            <a:r>
              <a:rPr lang="en-US" b="1" dirty="0" smtClean="0"/>
              <a:t> </a:t>
            </a:r>
            <a:r>
              <a:rPr lang="en-US" b="1" dirty="0" err="1" smtClean="0"/>
              <a:t>cangarŵ</a:t>
            </a:r>
            <a:r>
              <a:rPr lang="en-US" b="1" dirty="0" smtClean="0"/>
              <a:t> </a:t>
            </a:r>
            <a:r>
              <a:rPr lang="en-US" b="1" dirty="0" err="1" smtClean="0"/>
              <a:t>yn</a:t>
            </a:r>
            <a:r>
              <a:rPr lang="en-US" b="1" dirty="0" smtClean="0"/>
              <a:t> </a:t>
            </a:r>
            <a:r>
              <a:rPr lang="en-US" b="1" dirty="0" err="1" smtClean="0"/>
              <a:t>byw</a:t>
            </a:r>
            <a:r>
              <a:rPr lang="en-US" b="1" dirty="0" smtClean="0"/>
              <a:t>? </a:t>
            </a:r>
            <a:endParaRPr lang="en-GB" b="1" dirty="0"/>
          </a:p>
        </p:txBody>
      </p:sp>
      <p:sp>
        <p:nvSpPr>
          <p:cNvPr id="12" name="TextBox 11"/>
          <p:cNvSpPr txBox="1"/>
          <p:nvPr/>
        </p:nvSpPr>
        <p:spPr>
          <a:xfrm rot="20404031">
            <a:off x="944394" y="3660458"/>
            <a:ext cx="33747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err="1" smtClean="0"/>
              <a:t>Ble</a:t>
            </a:r>
            <a:r>
              <a:rPr lang="en-US" b="1" dirty="0" smtClean="0"/>
              <a:t> </a:t>
            </a:r>
            <a:r>
              <a:rPr lang="en-US" b="1" dirty="0" err="1" smtClean="0"/>
              <a:t>mae</a:t>
            </a:r>
            <a:r>
              <a:rPr lang="en-US" b="1" dirty="0" smtClean="0"/>
              <a:t> </a:t>
            </a:r>
            <a:r>
              <a:rPr lang="en-US" b="1" dirty="0" err="1" smtClean="0"/>
              <a:t>crocodeil</a:t>
            </a:r>
            <a:r>
              <a:rPr lang="en-US" b="1" dirty="0" smtClean="0"/>
              <a:t> </a:t>
            </a:r>
            <a:r>
              <a:rPr lang="en-US" b="1" dirty="0" err="1" smtClean="0"/>
              <a:t>yn</a:t>
            </a:r>
            <a:r>
              <a:rPr lang="en-US" b="1" dirty="0" smtClean="0"/>
              <a:t> </a:t>
            </a:r>
            <a:r>
              <a:rPr lang="en-US" b="1" dirty="0" err="1" smtClean="0"/>
              <a:t>byw</a:t>
            </a:r>
            <a:r>
              <a:rPr lang="en-US" b="1" dirty="0" smtClean="0"/>
              <a:t>? </a:t>
            </a:r>
            <a:endParaRPr lang="en-GB" b="1" dirty="0"/>
          </a:p>
        </p:txBody>
      </p:sp>
      <p:sp>
        <p:nvSpPr>
          <p:cNvPr id="13" name="TextBox 12"/>
          <p:cNvSpPr txBox="1"/>
          <p:nvPr/>
        </p:nvSpPr>
        <p:spPr>
          <a:xfrm rot="4487067">
            <a:off x="2803989" y="4762132"/>
            <a:ext cx="272379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 smtClean="0"/>
              <a:t>Ble</a:t>
            </a:r>
            <a:r>
              <a:rPr lang="en-US" b="1" dirty="0" smtClean="0"/>
              <a:t> </a:t>
            </a:r>
            <a:r>
              <a:rPr lang="en-US" b="1" dirty="0" err="1" smtClean="0"/>
              <a:t>mae</a:t>
            </a:r>
            <a:r>
              <a:rPr lang="en-US" b="1" dirty="0" smtClean="0"/>
              <a:t> </a:t>
            </a:r>
            <a:r>
              <a:rPr lang="en-US" b="1" dirty="0" err="1" smtClean="0"/>
              <a:t>llywnog</a:t>
            </a:r>
            <a:r>
              <a:rPr lang="en-US" b="1" dirty="0" smtClean="0"/>
              <a:t> </a:t>
            </a:r>
            <a:r>
              <a:rPr lang="en-US" b="1" dirty="0" err="1" smtClean="0"/>
              <a:t>coch</a:t>
            </a:r>
            <a:r>
              <a:rPr lang="en-US" b="1" dirty="0" smtClean="0"/>
              <a:t> </a:t>
            </a:r>
            <a:r>
              <a:rPr lang="en-US" b="1" dirty="0" err="1" smtClean="0"/>
              <a:t>yn</a:t>
            </a:r>
            <a:r>
              <a:rPr lang="en-US" b="1" dirty="0" smtClean="0"/>
              <a:t> </a:t>
            </a:r>
            <a:r>
              <a:rPr lang="en-US" b="1" dirty="0" err="1" smtClean="0"/>
              <a:t>byw</a:t>
            </a:r>
            <a:r>
              <a:rPr lang="en-US" b="1" dirty="0" smtClean="0"/>
              <a:t>? </a:t>
            </a:r>
            <a:endParaRPr lang="en-GB" b="1" dirty="0"/>
          </a:p>
        </p:txBody>
      </p:sp>
      <p:sp>
        <p:nvSpPr>
          <p:cNvPr id="14" name="TextBox 13"/>
          <p:cNvSpPr txBox="1"/>
          <p:nvPr/>
        </p:nvSpPr>
        <p:spPr>
          <a:xfrm rot="2199639">
            <a:off x="3807566" y="4712086"/>
            <a:ext cx="33747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err="1" smtClean="0"/>
              <a:t>Ble</a:t>
            </a:r>
            <a:r>
              <a:rPr lang="en-US" b="1" dirty="0" smtClean="0"/>
              <a:t> </a:t>
            </a:r>
            <a:r>
              <a:rPr lang="en-US" b="1" dirty="0" err="1" smtClean="0"/>
              <a:t>mae</a:t>
            </a:r>
            <a:r>
              <a:rPr lang="en-US" b="1" dirty="0" smtClean="0"/>
              <a:t> </a:t>
            </a:r>
            <a:r>
              <a:rPr lang="en-US" b="1" dirty="0" err="1" smtClean="0"/>
              <a:t>jiráff</a:t>
            </a:r>
            <a:r>
              <a:rPr lang="en-US" b="1" dirty="0" smtClean="0"/>
              <a:t> </a:t>
            </a:r>
            <a:r>
              <a:rPr lang="en-US" b="1" dirty="0" err="1" smtClean="0"/>
              <a:t>yn</a:t>
            </a:r>
            <a:r>
              <a:rPr lang="en-US" b="1" dirty="0" smtClean="0"/>
              <a:t> </a:t>
            </a:r>
            <a:r>
              <a:rPr lang="en-US" b="1" dirty="0" err="1" smtClean="0"/>
              <a:t>byw</a:t>
            </a:r>
            <a:r>
              <a:rPr lang="en-US" b="1" dirty="0" smtClean="0"/>
              <a:t>? </a:t>
            </a:r>
            <a:endParaRPr lang="en-GB" b="1" dirty="0"/>
          </a:p>
        </p:txBody>
      </p:sp>
      <p:sp>
        <p:nvSpPr>
          <p:cNvPr id="15" name="TextBox 14"/>
          <p:cNvSpPr txBox="1"/>
          <p:nvPr/>
        </p:nvSpPr>
        <p:spPr>
          <a:xfrm rot="20683013">
            <a:off x="4276062" y="2750660"/>
            <a:ext cx="30353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/>
              <a:t>Mae </a:t>
            </a:r>
            <a:r>
              <a:rPr lang="en-US" b="1" dirty="0" err="1" smtClean="0"/>
              <a:t>mwnci</a:t>
            </a:r>
            <a:r>
              <a:rPr lang="en-US" b="1" dirty="0" smtClean="0"/>
              <a:t> </a:t>
            </a:r>
            <a:r>
              <a:rPr lang="en-US" b="1" dirty="0" err="1" smtClean="0"/>
              <a:t>yn</a:t>
            </a:r>
            <a:r>
              <a:rPr lang="en-US" b="1" dirty="0" smtClean="0"/>
              <a:t> </a:t>
            </a:r>
            <a:r>
              <a:rPr lang="en-US" b="1" dirty="0" err="1" smtClean="0"/>
              <a:t>byw</a:t>
            </a:r>
            <a:r>
              <a:rPr lang="en-US" b="1" dirty="0" smtClean="0"/>
              <a:t>….</a:t>
            </a:r>
            <a:endParaRPr lang="en-GB" b="1" dirty="0"/>
          </a:p>
        </p:txBody>
      </p:sp>
      <p:sp>
        <p:nvSpPr>
          <p:cNvPr id="16" name="TextBox 15"/>
          <p:cNvSpPr txBox="1"/>
          <p:nvPr/>
        </p:nvSpPr>
        <p:spPr>
          <a:xfrm rot="17298523">
            <a:off x="2861204" y="1360650"/>
            <a:ext cx="30353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/>
              <a:t>Mae </a:t>
            </a:r>
            <a:r>
              <a:rPr lang="en-US" b="1" dirty="0" err="1" smtClean="0"/>
              <a:t>cangarŵ</a:t>
            </a:r>
            <a:r>
              <a:rPr lang="en-US" b="1" dirty="0" smtClean="0"/>
              <a:t> </a:t>
            </a:r>
            <a:r>
              <a:rPr lang="en-US" b="1" dirty="0" err="1" smtClean="0"/>
              <a:t>yn</a:t>
            </a:r>
            <a:r>
              <a:rPr lang="en-US" b="1" dirty="0" smtClean="0"/>
              <a:t> </a:t>
            </a:r>
            <a:r>
              <a:rPr lang="en-US" b="1" dirty="0" err="1" smtClean="0"/>
              <a:t>byw</a:t>
            </a:r>
            <a:r>
              <a:rPr lang="en-US" b="1" dirty="0" smtClean="0"/>
              <a:t>….</a:t>
            </a:r>
            <a:endParaRPr lang="en-GB" b="1" dirty="0"/>
          </a:p>
        </p:txBody>
      </p:sp>
      <p:sp>
        <p:nvSpPr>
          <p:cNvPr id="17" name="TextBox 16"/>
          <p:cNvSpPr txBox="1"/>
          <p:nvPr/>
        </p:nvSpPr>
        <p:spPr>
          <a:xfrm rot="17298523">
            <a:off x="1889725" y="4597498"/>
            <a:ext cx="30353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/>
              <a:t>Mae </a:t>
            </a:r>
            <a:r>
              <a:rPr lang="en-US" b="1" dirty="0" err="1" smtClean="0"/>
              <a:t>crocodeil</a:t>
            </a:r>
            <a:r>
              <a:rPr lang="en-US" b="1" dirty="0" smtClean="0"/>
              <a:t> </a:t>
            </a:r>
            <a:r>
              <a:rPr lang="en-US" b="1" dirty="0" err="1" smtClean="0"/>
              <a:t>yn</a:t>
            </a:r>
            <a:r>
              <a:rPr lang="en-US" b="1" dirty="0" smtClean="0"/>
              <a:t> </a:t>
            </a:r>
            <a:r>
              <a:rPr lang="en-US" b="1" dirty="0" err="1" smtClean="0"/>
              <a:t>byw</a:t>
            </a:r>
            <a:r>
              <a:rPr lang="en-US" b="1" dirty="0" smtClean="0"/>
              <a:t>….</a:t>
            </a:r>
            <a:endParaRPr lang="en-GB" b="1" dirty="0"/>
          </a:p>
        </p:txBody>
      </p:sp>
      <p:sp>
        <p:nvSpPr>
          <p:cNvPr id="18" name="TextBox 17"/>
          <p:cNvSpPr txBox="1"/>
          <p:nvPr/>
        </p:nvSpPr>
        <p:spPr>
          <a:xfrm rot="2457131">
            <a:off x="1267138" y="2358760"/>
            <a:ext cx="30353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/>
              <a:t>Mae </a:t>
            </a:r>
            <a:r>
              <a:rPr lang="en-US" b="1" dirty="0" err="1" smtClean="0"/>
              <a:t>arth</a:t>
            </a:r>
            <a:r>
              <a:rPr lang="en-US" b="1" dirty="0" smtClean="0"/>
              <a:t> wen </a:t>
            </a:r>
            <a:r>
              <a:rPr lang="en-US" b="1" dirty="0" err="1" smtClean="0"/>
              <a:t>yn</a:t>
            </a:r>
            <a:r>
              <a:rPr lang="en-US" b="1" dirty="0" smtClean="0"/>
              <a:t> </a:t>
            </a:r>
            <a:r>
              <a:rPr lang="en-US" b="1" dirty="0" err="1" smtClean="0"/>
              <a:t>byw</a:t>
            </a:r>
            <a:r>
              <a:rPr lang="en-US" b="1" dirty="0" smtClean="0"/>
              <a:t>….</a:t>
            </a:r>
            <a:endParaRPr lang="en-GB" b="1" dirty="0"/>
          </a:p>
        </p:txBody>
      </p:sp>
      <p:sp>
        <p:nvSpPr>
          <p:cNvPr id="19" name="TextBox 18"/>
          <p:cNvSpPr txBox="1"/>
          <p:nvPr/>
        </p:nvSpPr>
        <p:spPr>
          <a:xfrm>
            <a:off x="3504356" y="3232980"/>
            <a:ext cx="8257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/>
              <a:t>SPIN</a:t>
            </a:r>
            <a:endParaRPr lang="en-GB" b="1" dirty="0"/>
          </a:p>
        </p:txBody>
      </p:sp>
      <p:sp>
        <p:nvSpPr>
          <p:cNvPr id="20" name="TextBox 19"/>
          <p:cNvSpPr txBox="1"/>
          <p:nvPr/>
        </p:nvSpPr>
        <p:spPr>
          <a:xfrm>
            <a:off x="7491474" y="786796"/>
            <a:ext cx="3717191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Cliciwch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ganol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olwyn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gofynnwch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gwestiwn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’ch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partner 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e.e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.. ‘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Ble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ellifant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byw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?’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NEU 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Cliciwch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ganol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olwen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atebwch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gwestiwn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e.e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.. ‘Mae 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mwnci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byw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…..’.  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7-Point Star 20"/>
          <p:cNvSpPr/>
          <p:nvPr/>
        </p:nvSpPr>
        <p:spPr>
          <a:xfrm>
            <a:off x="7415116" y="3772126"/>
            <a:ext cx="3702653" cy="2729448"/>
          </a:xfrm>
          <a:prstGeom prst="star7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8254675" y="4462390"/>
            <a:ext cx="202353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Peidiwch</a:t>
            </a:r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â </a:t>
            </a:r>
            <a:r>
              <a:rPr lang="en-US" sz="2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defnyddio’r</a:t>
            </a:r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mat </a:t>
            </a:r>
            <a:r>
              <a:rPr lang="en-US" sz="2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! </a:t>
            </a:r>
            <a:r>
              <a:rPr lang="en-US" sz="2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Cofiwch</a:t>
            </a:r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!! 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5793733" y="55662"/>
            <a:ext cx="417859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u="sng" dirty="0" err="1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Troelli’r</a:t>
            </a:r>
            <a:r>
              <a:rPr lang="en-US" sz="2800" b="1" u="sng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u="sng" dirty="0" err="1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olwyn</a:t>
            </a:r>
            <a:endParaRPr lang="en-GB" sz="2800" b="1" u="sng" dirty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1820161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432797" y="47330"/>
            <a:ext cx="9446679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800" b="1" u="sng" dirty="0" err="1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Cyfarwyddiadau</a:t>
            </a:r>
            <a:r>
              <a:rPr lang="en-US" sz="2800" b="1" u="sng" dirty="0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US" sz="2800" b="1" u="sng" dirty="0" err="1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Athro</a:t>
            </a:r>
            <a:r>
              <a:rPr lang="en-US" sz="2800" b="1" u="sng" dirty="0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US" sz="2800" b="1" u="sng" dirty="0" err="1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Cynorthwyydd</a:t>
            </a:r>
            <a:r>
              <a:rPr lang="en-US" sz="2800" b="1" u="sng" dirty="0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u="sng" dirty="0" err="1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endParaRPr lang="en-US" sz="3600" b="1" dirty="0" smtClean="0">
              <a:solidFill>
                <a:schemeClr val="accent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324221" y="935242"/>
            <a:ext cx="3714161" cy="646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-Bore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da,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blant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Eisteddwch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y mat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dawel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os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gwelwch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dda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Gwrandewch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ofalus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arna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Esbonia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i'r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byddan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nhw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bwrdd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gêm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adolygu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geirfa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anifeiliaid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gyntaf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“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Heddiw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byddwn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ble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anifeiliaid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byw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.”</a:t>
            </a:r>
            <a:endParaRPr 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Rhaid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i'r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rhowch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g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ownter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y 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dechrau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tafla'r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dis a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symuda’r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cownter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gwmpas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bwrdd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Glanio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ellifant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dweda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‘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Ellifant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’. </a:t>
            </a:r>
          </a:p>
          <a:p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Glanio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g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rocodeil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dweda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‘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Crocodeil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’.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cyntaf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i'r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'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Diwedd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'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sy'n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ennill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!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ofiwch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sêr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colli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tro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ewch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ymlaen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1 ac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ewch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ymlaen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2. 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grpSp>
        <p:nvGrpSpPr>
          <p:cNvPr id="7" name="Group 6"/>
          <p:cNvGrpSpPr/>
          <p:nvPr/>
        </p:nvGrpSpPr>
        <p:grpSpPr>
          <a:xfrm>
            <a:off x="3977735" y="649690"/>
            <a:ext cx="3864804" cy="2454922"/>
            <a:chOff x="-131790" y="28312"/>
            <a:chExt cx="6424345" cy="4110114"/>
          </a:xfrm>
        </p:grpSpPr>
        <p:grpSp>
          <p:nvGrpSpPr>
            <p:cNvPr id="8" name="Group 7"/>
            <p:cNvGrpSpPr/>
            <p:nvPr/>
          </p:nvGrpSpPr>
          <p:grpSpPr>
            <a:xfrm>
              <a:off x="-131790" y="28312"/>
              <a:ext cx="6146091" cy="4110114"/>
              <a:chOff x="917393" y="440732"/>
              <a:chExt cx="7002447" cy="4925448"/>
            </a:xfrm>
          </p:grpSpPr>
          <p:grpSp>
            <p:nvGrpSpPr>
              <p:cNvPr id="22" name="Group 21"/>
              <p:cNvGrpSpPr/>
              <p:nvPr/>
            </p:nvGrpSpPr>
            <p:grpSpPr>
              <a:xfrm>
                <a:off x="917393" y="440732"/>
                <a:ext cx="7002447" cy="4925448"/>
                <a:chOff x="-150588" y="0"/>
                <a:chExt cx="7002447" cy="4925448"/>
              </a:xfrm>
            </p:grpSpPr>
            <p:pic>
              <p:nvPicPr>
                <p:cNvPr id="25" name="Picture 24"/>
                <p:cNvPicPr>
                  <a:picLocks noChangeAspect="1"/>
                </p:cNvPicPr>
                <p:nvPr/>
              </p:nvPicPr>
              <p:blipFill rotWithShape="1">
                <a:blip r:embed="rId2"/>
                <a:srcRect l="40119" t="32996" r="20290" b="17496"/>
                <a:stretch/>
              </p:blipFill>
              <p:spPr>
                <a:xfrm>
                  <a:off x="-150588" y="0"/>
                  <a:ext cx="7002447" cy="4925448"/>
                </a:xfrm>
                <a:prstGeom prst="rect">
                  <a:avLst/>
                </a:prstGeom>
              </p:spPr>
            </p:pic>
            <p:sp>
              <p:nvSpPr>
                <p:cNvPr id="26" name="Rectangle 25"/>
                <p:cNvSpPr/>
                <p:nvPr/>
              </p:nvSpPr>
              <p:spPr>
                <a:xfrm>
                  <a:off x="102122" y="2686639"/>
                  <a:ext cx="952107" cy="942680"/>
                </a:xfrm>
                <a:prstGeom prst="rect">
                  <a:avLst/>
                </a:prstGeom>
                <a:solidFill>
                  <a:schemeClr val="accent1">
                    <a:lumMod val="40000"/>
                    <a:lumOff val="6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27" name="Rectangle 26"/>
                <p:cNvSpPr/>
                <p:nvPr/>
              </p:nvSpPr>
              <p:spPr>
                <a:xfrm>
                  <a:off x="114692" y="1614653"/>
                  <a:ext cx="952107" cy="942680"/>
                </a:xfrm>
                <a:prstGeom prst="rect">
                  <a:avLst/>
                </a:prstGeom>
                <a:solidFill>
                  <a:schemeClr val="accent1">
                    <a:lumMod val="40000"/>
                    <a:lumOff val="6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28" name="Rectangle 27"/>
                <p:cNvSpPr/>
                <p:nvPr/>
              </p:nvSpPr>
              <p:spPr>
                <a:xfrm>
                  <a:off x="102122" y="400640"/>
                  <a:ext cx="952107" cy="942680"/>
                </a:xfrm>
                <a:prstGeom prst="rect">
                  <a:avLst/>
                </a:prstGeom>
                <a:solidFill>
                  <a:srgbClr val="B3FBF9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29" name="Rectangle 28"/>
                <p:cNvSpPr/>
                <p:nvPr/>
              </p:nvSpPr>
              <p:spPr>
                <a:xfrm>
                  <a:off x="5684363" y="1584473"/>
                  <a:ext cx="887690" cy="942680"/>
                </a:xfrm>
                <a:prstGeom prst="rect">
                  <a:avLst/>
                </a:prstGeom>
                <a:solidFill>
                  <a:schemeClr val="accent1">
                    <a:lumMod val="40000"/>
                    <a:lumOff val="6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30" name="Rectangle 29"/>
                <p:cNvSpPr/>
                <p:nvPr/>
              </p:nvSpPr>
              <p:spPr>
                <a:xfrm>
                  <a:off x="2365662" y="1520044"/>
                  <a:ext cx="924293" cy="942680"/>
                </a:xfrm>
                <a:prstGeom prst="rect">
                  <a:avLst/>
                </a:prstGeom>
                <a:solidFill>
                  <a:srgbClr val="B3FBF9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31" name="Rectangle 30"/>
                <p:cNvSpPr/>
                <p:nvPr/>
              </p:nvSpPr>
              <p:spPr>
                <a:xfrm>
                  <a:off x="3473777" y="3735355"/>
                  <a:ext cx="952107" cy="1015754"/>
                </a:xfrm>
                <a:prstGeom prst="rect">
                  <a:avLst/>
                </a:prstGeom>
                <a:solidFill>
                  <a:schemeClr val="accent1">
                    <a:lumMod val="40000"/>
                    <a:lumOff val="6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32" name="Rectangle 31"/>
                <p:cNvSpPr/>
                <p:nvPr/>
              </p:nvSpPr>
              <p:spPr>
                <a:xfrm>
                  <a:off x="2365662" y="403602"/>
                  <a:ext cx="952107" cy="942680"/>
                </a:xfrm>
                <a:prstGeom prst="rect">
                  <a:avLst/>
                </a:prstGeom>
                <a:solidFill>
                  <a:schemeClr val="accent1">
                    <a:lumMod val="40000"/>
                    <a:lumOff val="6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33" name="Rectangle 32"/>
                <p:cNvSpPr/>
                <p:nvPr/>
              </p:nvSpPr>
              <p:spPr>
                <a:xfrm>
                  <a:off x="1228625" y="2658646"/>
                  <a:ext cx="952107" cy="1017807"/>
                </a:xfrm>
                <a:prstGeom prst="rect">
                  <a:avLst/>
                </a:prstGeom>
                <a:solidFill>
                  <a:srgbClr val="FDFBA3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34" name="Rectangle 33"/>
                <p:cNvSpPr/>
                <p:nvPr/>
              </p:nvSpPr>
              <p:spPr>
                <a:xfrm>
                  <a:off x="5571242" y="333998"/>
                  <a:ext cx="1000812" cy="1017807"/>
                </a:xfrm>
                <a:prstGeom prst="rect">
                  <a:avLst/>
                </a:prstGeom>
                <a:solidFill>
                  <a:srgbClr val="FDFBA3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35" name="Rectangle 34"/>
                <p:cNvSpPr/>
                <p:nvPr/>
              </p:nvSpPr>
              <p:spPr>
                <a:xfrm>
                  <a:off x="2337848" y="2658646"/>
                  <a:ext cx="952107" cy="942680"/>
                </a:xfrm>
                <a:prstGeom prst="rect">
                  <a:avLst/>
                </a:prstGeom>
                <a:solidFill>
                  <a:schemeClr val="accent2">
                    <a:lumMod val="40000"/>
                    <a:lumOff val="6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36" name="Rectangle 35"/>
                <p:cNvSpPr/>
                <p:nvPr/>
              </p:nvSpPr>
              <p:spPr>
                <a:xfrm>
                  <a:off x="5652154" y="2658646"/>
                  <a:ext cx="952107" cy="942680"/>
                </a:xfrm>
                <a:prstGeom prst="rect">
                  <a:avLst/>
                </a:prstGeom>
                <a:solidFill>
                  <a:schemeClr val="accent2">
                    <a:lumMod val="40000"/>
                    <a:lumOff val="6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37" name="Rectangle 36"/>
                <p:cNvSpPr/>
                <p:nvPr/>
              </p:nvSpPr>
              <p:spPr>
                <a:xfrm>
                  <a:off x="4514182" y="392155"/>
                  <a:ext cx="940322" cy="951165"/>
                </a:xfrm>
                <a:prstGeom prst="rect">
                  <a:avLst/>
                </a:prstGeom>
                <a:solidFill>
                  <a:schemeClr val="accent2">
                    <a:lumMod val="40000"/>
                    <a:lumOff val="6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38" name="Rectangle 37"/>
                <p:cNvSpPr/>
                <p:nvPr/>
              </p:nvSpPr>
              <p:spPr>
                <a:xfrm>
                  <a:off x="4551734" y="2670455"/>
                  <a:ext cx="924293" cy="942680"/>
                </a:xfrm>
                <a:prstGeom prst="rect">
                  <a:avLst/>
                </a:prstGeom>
                <a:solidFill>
                  <a:srgbClr val="B3FBF9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39" name="Rectangle 38"/>
                <p:cNvSpPr/>
                <p:nvPr/>
              </p:nvSpPr>
              <p:spPr>
                <a:xfrm>
                  <a:off x="4508291" y="3808429"/>
                  <a:ext cx="952107" cy="942680"/>
                </a:xfrm>
                <a:prstGeom prst="rect">
                  <a:avLst/>
                </a:prstGeom>
                <a:solidFill>
                  <a:schemeClr val="accent2">
                    <a:lumMod val="40000"/>
                    <a:lumOff val="6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40" name="Rectangle 39"/>
                <p:cNvSpPr/>
                <p:nvPr/>
              </p:nvSpPr>
              <p:spPr>
                <a:xfrm>
                  <a:off x="3317769" y="371560"/>
                  <a:ext cx="1089029" cy="1061314"/>
                </a:xfrm>
                <a:prstGeom prst="rect">
                  <a:avLst/>
                </a:prstGeom>
                <a:solidFill>
                  <a:srgbClr val="B9F3C4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41" name="Rectangle 40"/>
                <p:cNvSpPr/>
                <p:nvPr/>
              </p:nvSpPr>
              <p:spPr>
                <a:xfrm>
                  <a:off x="1160163" y="3728782"/>
                  <a:ext cx="1089029" cy="1061314"/>
                </a:xfrm>
                <a:prstGeom prst="rect">
                  <a:avLst/>
                </a:prstGeom>
                <a:solidFill>
                  <a:srgbClr val="B9F3C4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pic>
              <p:nvPicPr>
                <p:cNvPr id="42" name="Picture 41"/>
                <p:cNvPicPr>
                  <a:picLocks noChangeAspect="1"/>
                </p:cNvPicPr>
                <p:nvPr/>
              </p:nvPicPr>
              <p:blipFill>
                <a:blip r:embed="rId3"/>
                <a:stretch>
                  <a:fillRect/>
                </a:stretch>
              </p:blipFill>
              <p:spPr>
                <a:xfrm>
                  <a:off x="388451" y="2686639"/>
                  <a:ext cx="441169" cy="866836"/>
                </a:xfrm>
                <a:prstGeom prst="rect">
                  <a:avLst/>
                </a:prstGeom>
              </p:spPr>
            </p:pic>
            <p:pic>
              <p:nvPicPr>
                <p:cNvPr id="43" name="Picture 42"/>
                <p:cNvPicPr>
                  <a:picLocks noChangeAspect="1"/>
                </p:cNvPicPr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1332079" y="1623548"/>
                  <a:ext cx="746309" cy="836200"/>
                </a:xfrm>
                <a:prstGeom prst="rect">
                  <a:avLst/>
                </a:prstGeom>
              </p:spPr>
            </p:pic>
            <p:pic>
              <p:nvPicPr>
                <p:cNvPr id="44" name="Picture 43"/>
                <p:cNvPicPr>
                  <a:picLocks noChangeAspect="1"/>
                </p:cNvPicPr>
                <p:nvPr/>
              </p:nvPicPr>
              <p:blipFill>
                <a:blip r:embed="rId3"/>
                <a:stretch>
                  <a:fillRect/>
                </a:stretch>
              </p:blipFill>
              <p:spPr>
                <a:xfrm>
                  <a:off x="4793295" y="436080"/>
                  <a:ext cx="441169" cy="866836"/>
                </a:xfrm>
                <a:prstGeom prst="rect">
                  <a:avLst/>
                </a:prstGeom>
              </p:spPr>
            </p:pic>
            <p:pic>
              <p:nvPicPr>
                <p:cNvPr id="45" name="Picture 44"/>
                <p:cNvPicPr>
                  <a:picLocks noChangeAspect="1"/>
                </p:cNvPicPr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4611189" y="3825132"/>
                  <a:ext cx="746309" cy="836200"/>
                </a:xfrm>
                <a:prstGeom prst="rect">
                  <a:avLst/>
                </a:prstGeom>
              </p:spPr>
            </p:pic>
            <p:pic>
              <p:nvPicPr>
                <p:cNvPr id="46" name="Picture 45"/>
                <p:cNvPicPr>
                  <a:picLocks noChangeAspect="1"/>
                </p:cNvPicPr>
                <p:nvPr/>
              </p:nvPicPr>
              <p:blipFill>
                <a:blip r:embed="rId5"/>
                <a:stretch>
                  <a:fillRect/>
                </a:stretch>
              </p:blipFill>
              <p:spPr>
                <a:xfrm>
                  <a:off x="238953" y="551782"/>
                  <a:ext cx="648878" cy="648878"/>
                </a:xfrm>
                <a:prstGeom prst="rect">
                  <a:avLst/>
                </a:prstGeom>
              </p:spPr>
            </p:pic>
            <p:pic>
              <p:nvPicPr>
                <p:cNvPr id="47" name="Picture 46"/>
                <p:cNvPicPr>
                  <a:picLocks noChangeAspect="1"/>
                </p:cNvPicPr>
                <p:nvPr/>
              </p:nvPicPr>
              <p:blipFill>
                <a:blip r:embed="rId5"/>
                <a:stretch>
                  <a:fillRect/>
                </a:stretch>
              </p:blipFill>
              <p:spPr>
                <a:xfrm>
                  <a:off x="2489462" y="2817356"/>
                  <a:ext cx="648878" cy="648878"/>
                </a:xfrm>
                <a:prstGeom prst="rect">
                  <a:avLst/>
                </a:prstGeom>
              </p:spPr>
            </p:pic>
            <p:pic>
              <p:nvPicPr>
                <p:cNvPr id="48" name="Picture 47"/>
                <p:cNvPicPr>
                  <a:picLocks noChangeAspect="1"/>
                </p:cNvPicPr>
                <p:nvPr/>
              </p:nvPicPr>
              <p:blipFill>
                <a:blip r:embed="rId6"/>
                <a:stretch>
                  <a:fillRect/>
                </a:stretch>
              </p:blipFill>
              <p:spPr>
                <a:xfrm>
                  <a:off x="3484750" y="543998"/>
                  <a:ext cx="830482" cy="716437"/>
                </a:xfrm>
                <a:prstGeom prst="rect">
                  <a:avLst/>
                </a:prstGeom>
              </p:spPr>
            </p:pic>
            <p:pic>
              <p:nvPicPr>
                <p:cNvPr id="49" name="Picture 48"/>
                <p:cNvPicPr>
                  <a:picLocks noChangeAspect="1"/>
                </p:cNvPicPr>
                <p:nvPr/>
              </p:nvPicPr>
              <p:blipFill>
                <a:blip r:embed="rId6"/>
                <a:stretch>
                  <a:fillRect/>
                </a:stretch>
              </p:blipFill>
              <p:spPr>
                <a:xfrm>
                  <a:off x="5709335" y="2798906"/>
                  <a:ext cx="830482" cy="716437"/>
                </a:xfrm>
                <a:prstGeom prst="rect">
                  <a:avLst/>
                </a:prstGeom>
              </p:spPr>
            </p:pic>
            <p:pic>
              <p:nvPicPr>
                <p:cNvPr id="50" name="Picture 49"/>
                <p:cNvPicPr>
                  <a:picLocks noChangeAspect="1"/>
                </p:cNvPicPr>
                <p:nvPr/>
              </p:nvPicPr>
              <p:blipFill rotWithShape="1">
                <a:blip r:embed="rId7"/>
                <a:srcRect t="10826" r="3594" b="15402"/>
                <a:stretch/>
              </p:blipFill>
              <p:spPr>
                <a:xfrm>
                  <a:off x="234042" y="1633072"/>
                  <a:ext cx="658699" cy="705680"/>
                </a:xfrm>
                <a:prstGeom prst="rect">
                  <a:avLst/>
                </a:prstGeom>
              </p:spPr>
            </p:pic>
            <p:pic>
              <p:nvPicPr>
                <p:cNvPr id="51" name="Picture 50"/>
                <p:cNvPicPr>
                  <a:picLocks noChangeAspect="1"/>
                </p:cNvPicPr>
                <p:nvPr/>
              </p:nvPicPr>
              <p:blipFill rotWithShape="1">
                <a:blip r:embed="rId7"/>
                <a:srcRect t="10826" r="3594" b="15402"/>
                <a:stretch/>
              </p:blipFill>
              <p:spPr>
                <a:xfrm>
                  <a:off x="4692696" y="2803451"/>
                  <a:ext cx="658699" cy="705680"/>
                </a:xfrm>
                <a:prstGeom prst="rect">
                  <a:avLst/>
                </a:prstGeom>
              </p:spPr>
            </p:pic>
            <p:pic>
              <p:nvPicPr>
                <p:cNvPr id="52" name="Picture 51"/>
                <p:cNvPicPr>
                  <a:picLocks noChangeAspect="1"/>
                </p:cNvPicPr>
                <p:nvPr/>
              </p:nvPicPr>
              <p:blipFill rotWithShape="1">
                <a:blip r:embed="rId8"/>
                <a:srcRect r="2292" b="10678"/>
                <a:stretch/>
              </p:blipFill>
              <p:spPr>
                <a:xfrm>
                  <a:off x="1338545" y="3933792"/>
                  <a:ext cx="641398" cy="631455"/>
                </a:xfrm>
                <a:prstGeom prst="rect">
                  <a:avLst/>
                </a:prstGeom>
              </p:spPr>
            </p:pic>
            <p:pic>
              <p:nvPicPr>
                <p:cNvPr id="53" name="Picture 52"/>
                <p:cNvPicPr>
                  <a:picLocks noChangeAspect="1"/>
                </p:cNvPicPr>
                <p:nvPr/>
              </p:nvPicPr>
              <p:blipFill rotWithShape="1">
                <a:blip r:embed="rId8"/>
                <a:srcRect r="2292" b="10678"/>
                <a:stretch/>
              </p:blipFill>
              <p:spPr>
                <a:xfrm>
                  <a:off x="2509973" y="560493"/>
                  <a:ext cx="641398" cy="631455"/>
                </a:xfrm>
                <a:prstGeom prst="rect">
                  <a:avLst/>
                </a:prstGeom>
              </p:spPr>
            </p:pic>
            <p:pic>
              <p:nvPicPr>
                <p:cNvPr id="54" name="Picture 53"/>
                <p:cNvPicPr>
                  <a:picLocks noChangeAspect="1"/>
                </p:cNvPicPr>
                <p:nvPr/>
              </p:nvPicPr>
              <p:blipFill>
                <a:blip r:embed="rId9"/>
                <a:stretch>
                  <a:fillRect/>
                </a:stretch>
              </p:blipFill>
              <p:spPr>
                <a:xfrm>
                  <a:off x="5795267" y="1725329"/>
                  <a:ext cx="660968" cy="660968"/>
                </a:xfrm>
                <a:prstGeom prst="rect">
                  <a:avLst/>
                </a:prstGeom>
              </p:spPr>
            </p:pic>
            <p:pic>
              <p:nvPicPr>
                <p:cNvPr id="55" name="Picture 54"/>
                <p:cNvPicPr>
                  <a:picLocks noChangeAspect="1"/>
                </p:cNvPicPr>
                <p:nvPr/>
              </p:nvPicPr>
              <p:blipFill>
                <a:blip r:embed="rId9"/>
                <a:stretch>
                  <a:fillRect/>
                </a:stretch>
              </p:blipFill>
              <p:spPr>
                <a:xfrm>
                  <a:off x="1382440" y="2811311"/>
                  <a:ext cx="660968" cy="660968"/>
                </a:xfrm>
                <a:prstGeom prst="rect">
                  <a:avLst/>
                </a:prstGeom>
              </p:spPr>
            </p:pic>
            <p:pic>
              <p:nvPicPr>
                <p:cNvPr id="56" name="Picture 55"/>
                <p:cNvPicPr>
                  <a:picLocks noChangeAspect="1"/>
                </p:cNvPicPr>
                <p:nvPr/>
              </p:nvPicPr>
              <p:blipFill rotWithShape="1">
                <a:blip r:embed="rId7"/>
                <a:srcRect t="10826" r="3594" b="15402"/>
                <a:stretch/>
              </p:blipFill>
              <p:spPr>
                <a:xfrm>
                  <a:off x="5709335" y="522096"/>
                  <a:ext cx="658699" cy="705680"/>
                </a:xfrm>
                <a:prstGeom prst="rect">
                  <a:avLst/>
                </a:prstGeom>
              </p:spPr>
            </p:pic>
            <p:pic>
              <p:nvPicPr>
                <p:cNvPr id="57" name="Picture 56"/>
                <p:cNvPicPr>
                  <a:picLocks noChangeAspect="1"/>
                </p:cNvPicPr>
                <p:nvPr/>
              </p:nvPicPr>
              <p:blipFill>
                <a:blip r:embed="rId3"/>
                <a:stretch>
                  <a:fillRect/>
                </a:stretch>
              </p:blipFill>
              <p:spPr>
                <a:xfrm>
                  <a:off x="2593316" y="1614653"/>
                  <a:ext cx="441169" cy="866836"/>
                </a:xfrm>
                <a:prstGeom prst="rect">
                  <a:avLst/>
                </a:prstGeom>
              </p:spPr>
            </p:pic>
            <p:pic>
              <p:nvPicPr>
                <p:cNvPr id="58" name="Picture 57"/>
                <p:cNvPicPr>
                  <a:picLocks noChangeAspect="1"/>
                </p:cNvPicPr>
                <p:nvPr/>
              </p:nvPicPr>
              <p:blipFill>
                <a:blip r:embed="rId5"/>
                <a:stretch>
                  <a:fillRect/>
                </a:stretch>
              </p:blipFill>
              <p:spPr>
                <a:xfrm>
                  <a:off x="3625391" y="3928986"/>
                  <a:ext cx="648878" cy="648878"/>
                </a:xfrm>
                <a:prstGeom prst="rect">
                  <a:avLst/>
                </a:prstGeom>
              </p:spPr>
            </p:pic>
          </p:grpSp>
          <p:sp>
            <p:nvSpPr>
              <p:cNvPr id="23" name="Rectangle 22"/>
              <p:cNvSpPr/>
              <p:nvPr/>
            </p:nvSpPr>
            <p:spPr>
              <a:xfrm>
                <a:off x="4566971" y="1951542"/>
                <a:ext cx="952107" cy="1015754"/>
              </a:xfrm>
              <a:prstGeom prst="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pic>
            <p:nvPicPr>
              <p:cNvPr id="24" name="Picture 23"/>
              <p:cNvPicPr>
                <a:picLocks noChangeAspect="1"/>
              </p:cNvPicPr>
              <p:nvPr/>
            </p:nvPicPr>
            <p:blipFill rotWithShape="1">
              <a:blip r:embed="rId8"/>
              <a:srcRect r="2292" b="10678"/>
              <a:stretch/>
            </p:blipFill>
            <p:spPr>
              <a:xfrm>
                <a:off x="4722325" y="2154005"/>
                <a:ext cx="641398" cy="631455"/>
              </a:xfrm>
              <a:prstGeom prst="rect">
                <a:avLst/>
              </a:prstGeom>
            </p:spPr>
          </p:pic>
        </p:grpSp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>
            <a:xfrm>
              <a:off x="1130255" y="1372458"/>
              <a:ext cx="761454" cy="761454"/>
            </a:xfrm>
            <a:prstGeom prst="rect">
              <a:avLst/>
            </a:prstGeom>
          </p:spPr>
        </p:pic>
        <p:pic>
          <p:nvPicPr>
            <p:cNvPr id="10" name="Picture 9"/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>
            <a:xfrm>
              <a:off x="3977660" y="3222250"/>
              <a:ext cx="695781" cy="695781"/>
            </a:xfrm>
            <a:prstGeom prst="rect">
              <a:avLst/>
            </a:prstGeom>
          </p:spPr>
        </p:pic>
        <p:pic>
          <p:nvPicPr>
            <p:cNvPr id="11" name="Picture 10"/>
            <p:cNvPicPr>
              <a:picLocks noChangeAspect="1"/>
            </p:cNvPicPr>
            <p:nvPr/>
          </p:nvPicPr>
          <p:blipFill>
            <a:blip r:embed="rId11"/>
            <a:stretch>
              <a:fillRect/>
            </a:stretch>
          </p:blipFill>
          <p:spPr>
            <a:xfrm>
              <a:off x="4990387" y="2354049"/>
              <a:ext cx="727411" cy="607495"/>
            </a:xfrm>
            <a:prstGeom prst="rect">
              <a:avLst/>
            </a:prstGeom>
          </p:spPr>
        </p:pic>
        <p:pic>
          <p:nvPicPr>
            <p:cNvPr id="12" name="Picture 11"/>
            <p:cNvPicPr>
              <a:picLocks noChangeAspect="1"/>
            </p:cNvPicPr>
            <p:nvPr/>
          </p:nvPicPr>
          <p:blipFill>
            <a:blip r:embed="rId11"/>
            <a:stretch>
              <a:fillRect/>
            </a:stretch>
          </p:blipFill>
          <p:spPr>
            <a:xfrm>
              <a:off x="2972701" y="475635"/>
              <a:ext cx="727411" cy="550561"/>
            </a:xfrm>
            <a:prstGeom prst="rect">
              <a:avLst/>
            </a:prstGeom>
          </p:spPr>
        </p:pic>
        <p:pic>
          <p:nvPicPr>
            <p:cNvPr id="13" name="Picture 12"/>
            <p:cNvPicPr>
              <a:picLocks noChangeAspect="1"/>
            </p:cNvPicPr>
            <p:nvPr/>
          </p:nvPicPr>
          <p:blipFill>
            <a:blip r:embed="rId12"/>
            <a:stretch>
              <a:fillRect/>
            </a:stretch>
          </p:blipFill>
          <p:spPr>
            <a:xfrm>
              <a:off x="2130434" y="442077"/>
              <a:ext cx="612567" cy="612567"/>
            </a:xfrm>
            <a:prstGeom prst="rect">
              <a:avLst/>
            </a:prstGeom>
          </p:spPr>
        </p:pic>
        <p:pic>
          <p:nvPicPr>
            <p:cNvPr id="14" name="Picture 13"/>
            <p:cNvPicPr>
              <a:picLocks noChangeAspect="1"/>
            </p:cNvPicPr>
            <p:nvPr/>
          </p:nvPicPr>
          <p:blipFill>
            <a:blip r:embed="rId12"/>
            <a:stretch>
              <a:fillRect/>
            </a:stretch>
          </p:blipFill>
          <p:spPr>
            <a:xfrm>
              <a:off x="1208898" y="3240880"/>
              <a:ext cx="612567" cy="612567"/>
            </a:xfrm>
            <a:prstGeom prst="rect">
              <a:avLst/>
            </a:prstGeom>
          </p:spPr>
        </p:pic>
        <p:pic>
          <p:nvPicPr>
            <p:cNvPr id="15" name="Picture 14"/>
            <p:cNvPicPr>
              <a:picLocks noChangeAspect="1"/>
            </p:cNvPicPr>
            <p:nvPr/>
          </p:nvPicPr>
          <p:blipFill>
            <a:blip r:embed="rId13"/>
            <a:stretch>
              <a:fillRect/>
            </a:stretch>
          </p:blipFill>
          <p:spPr>
            <a:xfrm>
              <a:off x="3107794" y="1361264"/>
              <a:ext cx="694666" cy="694666"/>
            </a:xfrm>
            <a:prstGeom prst="rect">
              <a:avLst/>
            </a:prstGeom>
          </p:spPr>
        </p:pic>
        <p:sp>
          <p:nvSpPr>
            <p:cNvPr id="16" name="6-Point Star 15"/>
            <p:cNvSpPr/>
            <p:nvPr/>
          </p:nvSpPr>
          <p:spPr>
            <a:xfrm>
              <a:off x="2008767" y="3086579"/>
              <a:ext cx="842258" cy="982133"/>
            </a:xfrm>
            <a:prstGeom prst="star6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7" name="TextBox 16"/>
            <p:cNvSpPr txBox="1"/>
            <p:nvPr/>
          </p:nvSpPr>
          <p:spPr>
            <a:xfrm>
              <a:off x="1534535" y="3270850"/>
              <a:ext cx="1804362" cy="72140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050" b="1" dirty="0" err="1" smtClean="0">
                  <a:latin typeface="Arial" panose="020B0604020202020204" pitchFamily="34" charset="0"/>
                  <a:cs typeface="Arial" panose="020B0604020202020204" pitchFamily="34" charset="0"/>
                </a:rPr>
                <a:t>Ewch</a:t>
              </a:r>
              <a:r>
                <a:rPr lang="en-US" sz="1050" b="1" dirty="0" smtClean="0"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</a:p>
            <a:p>
              <a:pPr algn="ctr"/>
              <a:r>
                <a:rPr lang="en-US" sz="1050" b="1" dirty="0" err="1" smtClean="0">
                  <a:latin typeface="Arial" panose="020B0604020202020204" pitchFamily="34" charset="0"/>
                  <a:cs typeface="Arial" panose="020B0604020202020204" pitchFamily="34" charset="0"/>
                </a:rPr>
                <a:t>ymlaen</a:t>
              </a:r>
              <a:r>
                <a:rPr lang="en-US" sz="1050" b="1" dirty="0" smtClean="0">
                  <a:latin typeface="Arial" panose="020B0604020202020204" pitchFamily="34" charset="0"/>
                  <a:cs typeface="Arial" panose="020B0604020202020204" pitchFamily="34" charset="0"/>
                </a:rPr>
                <a:t> 1!</a:t>
              </a:r>
              <a:endParaRPr lang="en-GB" sz="105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8" name="6-Point Star 17"/>
            <p:cNvSpPr/>
            <p:nvPr/>
          </p:nvSpPr>
          <p:spPr>
            <a:xfrm>
              <a:off x="3976809" y="1233818"/>
              <a:ext cx="824175" cy="941412"/>
            </a:xfrm>
            <a:prstGeom prst="star6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9" name="TextBox 18"/>
            <p:cNvSpPr txBox="1"/>
            <p:nvPr/>
          </p:nvSpPr>
          <p:spPr>
            <a:xfrm>
              <a:off x="3496212" y="1458627"/>
              <a:ext cx="1804362" cy="72140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100" b="1" dirty="0" err="1" smtClean="0">
                  <a:latin typeface="Arial" panose="020B0604020202020204" pitchFamily="34" charset="0"/>
                  <a:cs typeface="Arial" panose="020B0604020202020204" pitchFamily="34" charset="0"/>
                </a:rPr>
                <a:t>Ewch</a:t>
              </a:r>
              <a:r>
                <a:rPr lang="en-US" sz="1100" b="1" dirty="0" smtClean="0"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</a:p>
            <a:p>
              <a:pPr algn="ctr"/>
              <a:r>
                <a:rPr lang="en-US" sz="1100" b="1" dirty="0" err="1" smtClean="0">
                  <a:latin typeface="Arial" panose="020B0604020202020204" pitchFamily="34" charset="0"/>
                  <a:cs typeface="Arial" panose="020B0604020202020204" pitchFamily="34" charset="0"/>
                </a:rPr>
                <a:t>ymlaen</a:t>
              </a:r>
              <a:r>
                <a:rPr lang="en-US" sz="1100" b="1" dirty="0" smtClean="0">
                  <a:latin typeface="Arial" panose="020B0604020202020204" pitchFamily="34" charset="0"/>
                  <a:cs typeface="Arial" panose="020B0604020202020204" pitchFamily="34" charset="0"/>
                </a:rPr>
                <a:t> 2!</a:t>
              </a:r>
              <a:endParaRPr lang="en-GB" sz="11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0" name="6-Point Star 19"/>
            <p:cNvSpPr/>
            <p:nvPr/>
          </p:nvSpPr>
          <p:spPr>
            <a:xfrm>
              <a:off x="4925477" y="3043346"/>
              <a:ext cx="890067" cy="1014528"/>
            </a:xfrm>
            <a:prstGeom prst="star6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1" name="TextBox 20"/>
            <p:cNvSpPr txBox="1"/>
            <p:nvPr/>
          </p:nvSpPr>
          <p:spPr>
            <a:xfrm>
              <a:off x="4488193" y="3361598"/>
              <a:ext cx="1804362" cy="43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050" b="1" dirty="0" err="1" smtClean="0">
                  <a:latin typeface="Arial" panose="020B0604020202020204" pitchFamily="34" charset="0"/>
                  <a:cs typeface="Arial" panose="020B0604020202020204" pitchFamily="34" charset="0"/>
                </a:rPr>
                <a:t>Diwedd</a:t>
              </a:r>
              <a:r>
                <a:rPr lang="en-US" sz="1050" b="1" dirty="0" smtClean="0">
                  <a:latin typeface="Arial" panose="020B0604020202020204" pitchFamily="34" charset="0"/>
                  <a:cs typeface="Arial" panose="020B0604020202020204" pitchFamily="34" charset="0"/>
                </a:rPr>
                <a:t>!!</a:t>
              </a:r>
              <a:endParaRPr lang="en-GB" sz="105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61" name="TextBox 60"/>
          <p:cNvSpPr txBox="1"/>
          <p:nvPr/>
        </p:nvSpPr>
        <p:spPr>
          <a:xfrm>
            <a:off x="4696349" y="3346469"/>
            <a:ext cx="2196099" cy="1569660"/>
          </a:xfrm>
          <a:prstGeom prst="rect">
            <a:avLst/>
          </a:prstGeom>
          <a:ln w="28575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16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Geirfa</a:t>
            </a:r>
            <a:r>
              <a:rPr lang="en-US" sz="16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bwrdd</a:t>
            </a:r>
            <a:r>
              <a:rPr lang="en-US" sz="16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gêm</a:t>
            </a:r>
            <a:r>
              <a:rPr lang="en-US" sz="16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Da </a:t>
            </a:r>
            <a:r>
              <a:rPr lang="en-US" sz="1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iawn</a:t>
            </a: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!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Bendigedig</a:t>
            </a: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!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Anlwcus</a:t>
            </a: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!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Rwyt</a:t>
            </a: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ti</a:t>
            </a: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ennill</a:t>
            </a: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!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Tria</a:t>
            </a: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eto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!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14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10000" b="90000" l="4244" r="97604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759113" y="3075878"/>
            <a:ext cx="3146876" cy="2110841"/>
          </a:xfrm>
          <a:prstGeom prst="rect">
            <a:avLst/>
          </a:prstGeom>
        </p:spPr>
      </p:pic>
      <p:sp>
        <p:nvSpPr>
          <p:cNvPr id="3" name="Oval Callout 2"/>
          <p:cNvSpPr/>
          <p:nvPr/>
        </p:nvSpPr>
        <p:spPr>
          <a:xfrm>
            <a:off x="9627553" y="1287768"/>
            <a:ext cx="2403835" cy="1982612"/>
          </a:xfrm>
          <a:prstGeom prst="wedgeEllipseCallout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9822661" y="1660033"/>
            <a:ext cx="189284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i="1" dirty="0" err="1">
                <a:latin typeface="Arial" panose="020B0604020202020204" pitchFamily="34" charset="0"/>
                <a:cs typeface="Arial" panose="020B0604020202020204" pitchFamily="34" charset="0"/>
              </a:rPr>
              <a:t>Cyfrwch</a:t>
            </a:r>
            <a:r>
              <a:rPr lang="en-GB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i="1" dirty="0" err="1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GB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 fi, </a:t>
            </a:r>
            <a:r>
              <a:rPr lang="en-GB" sz="2400" b="1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bawb</a:t>
            </a:r>
            <a:r>
              <a:rPr lang="en-GB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!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71045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4571613" y="247011"/>
            <a:ext cx="5965778" cy="64633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Nesaf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y plant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dysgu'r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newydd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patrwm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pan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chwarae'r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bwrdd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gem- '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Ble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____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byw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?' ac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ateb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'Mae ____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byw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____‘.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Atgoffa’r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ddefnyddio'r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mat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pan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ofyn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ateb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cwestiwn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!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Os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symud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cownter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fwnci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endParaRPr 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Rhaid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ti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gofyn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‘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Ble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mwnci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byw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?’ </a:t>
            </a:r>
          </a:p>
          <a:p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Rhaid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i'r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dweud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: ‘Mae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mwnci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byw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De America.’ </a:t>
            </a:r>
          </a:p>
          <a:p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Os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symud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ownter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arth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wen-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Rhaid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ti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gofyn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‘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Ble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arth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wen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byw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?’ </a:t>
            </a:r>
          </a:p>
          <a:p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Rhaid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dweud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‘Mae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arth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wen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byw’r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Arctig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.’ </a:t>
            </a:r>
          </a:p>
          <a:p>
            <a:endParaRPr 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Y plant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ddefnyddio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'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achos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mae'n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oer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'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neu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'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achos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mae'n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boeth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'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frawddeg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hefyd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plant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gofyn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'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Ble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____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byw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'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blentyn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arall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hefyd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! </a:t>
            </a:r>
          </a:p>
          <a:p>
            <a:endParaRPr 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4597729" y="6372945"/>
            <a:ext cx="70100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Ailadroddwch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……Y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cyntaf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i'r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'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Diwedd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'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sy'n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ennill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!</a:t>
            </a:r>
          </a:p>
          <a:p>
            <a:endParaRPr 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5" name="Group 4"/>
          <p:cNvGrpSpPr/>
          <p:nvPr/>
        </p:nvGrpSpPr>
        <p:grpSpPr>
          <a:xfrm>
            <a:off x="238197" y="247011"/>
            <a:ext cx="3864804" cy="2454922"/>
            <a:chOff x="-131790" y="28312"/>
            <a:chExt cx="6424345" cy="4110114"/>
          </a:xfrm>
        </p:grpSpPr>
        <p:grpSp>
          <p:nvGrpSpPr>
            <p:cNvPr id="6" name="Group 5"/>
            <p:cNvGrpSpPr/>
            <p:nvPr/>
          </p:nvGrpSpPr>
          <p:grpSpPr>
            <a:xfrm>
              <a:off x="-131790" y="28312"/>
              <a:ext cx="6146091" cy="4110114"/>
              <a:chOff x="917393" y="440732"/>
              <a:chExt cx="7002447" cy="4925448"/>
            </a:xfrm>
          </p:grpSpPr>
          <p:grpSp>
            <p:nvGrpSpPr>
              <p:cNvPr id="20" name="Group 19"/>
              <p:cNvGrpSpPr/>
              <p:nvPr/>
            </p:nvGrpSpPr>
            <p:grpSpPr>
              <a:xfrm>
                <a:off x="917393" y="440732"/>
                <a:ext cx="7002447" cy="4925448"/>
                <a:chOff x="-150588" y="0"/>
                <a:chExt cx="7002447" cy="4925448"/>
              </a:xfrm>
            </p:grpSpPr>
            <p:pic>
              <p:nvPicPr>
                <p:cNvPr id="23" name="Picture 22"/>
                <p:cNvPicPr>
                  <a:picLocks noChangeAspect="1"/>
                </p:cNvPicPr>
                <p:nvPr/>
              </p:nvPicPr>
              <p:blipFill rotWithShape="1">
                <a:blip r:embed="rId2"/>
                <a:srcRect l="40119" t="32996" r="20290" b="17496"/>
                <a:stretch/>
              </p:blipFill>
              <p:spPr>
                <a:xfrm>
                  <a:off x="-150588" y="0"/>
                  <a:ext cx="7002447" cy="4925448"/>
                </a:xfrm>
                <a:prstGeom prst="rect">
                  <a:avLst/>
                </a:prstGeom>
              </p:spPr>
            </p:pic>
            <p:sp>
              <p:nvSpPr>
                <p:cNvPr id="24" name="Rectangle 23"/>
                <p:cNvSpPr/>
                <p:nvPr/>
              </p:nvSpPr>
              <p:spPr>
                <a:xfrm>
                  <a:off x="102122" y="2686639"/>
                  <a:ext cx="952107" cy="942680"/>
                </a:xfrm>
                <a:prstGeom prst="rect">
                  <a:avLst/>
                </a:prstGeom>
                <a:solidFill>
                  <a:schemeClr val="accent1">
                    <a:lumMod val="40000"/>
                    <a:lumOff val="6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25" name="Rectangle 24"/>
                <p:cNvSpPr/>
                <p:nvPr/>
              </p:nvSpPr>
              <p:spPr>
                <a:xfrm>
                  <a:off x="114692" y="1614653"/>
                  <a:ext cx="952107" cy="942680"/>
                </a:xfrm>
                <a:prstGeom prst="rect">
                  <a:avLst/>
                </a:prstGeom>
                <a:solidFill>
                  <a:schemeClr val="accent1">
                    <a:lumMod val="40000"/>
                    <a:lumOff val="6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26" name="Rectangle 25"/>
                <p:cNvSpPr/>
                <p:nvPr/>
              </p:nvSpPr>
              <p:spPr>
                <a:xfrm>
                  <a:off x="102122" y="400640"/>
                  <a:ext cx="952107" cy="942680"/>
                </a:xfrm>
                <a:prstGeom prst="rect">
                  <a:avLst/>
                </a:prstGeom>
                <a:solidFill>
                  <a:srgbClr val="B3FBF9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27" name="Rectangle 26"/>
                <p:cNvSpPr/>
                <p:nvPr/>
              </p:nvSpPr>
              <p:spPr>
                <a:xfrm>
                  <a:off x="5684363" y="1584473"/>
                  <a:ext cx="887690" cy="942680"/>
                </a:xfrm>
                <a:prstGeom prst="rect">
                  <a:avLst/>
                </a:prstGeom>
                <a:solidFill>
                  <a:schemeClr val="accent1">
                    <a:lumMod val="40000"/>
                    <a:lumOff val="6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28" name="Rectangle 27"/>
                <p:cNvSpPr/>
                <p:nvPr/>
              </p:nvSpPr>
              <p:spPr>
                <a:xfrm>
                  <a:off x="2365662" y="1520044"/>
                  <a:ext cx="924293" cy="942680"/>
                </a:xfrm>
                <a:prstGeom prst="rect">
                  <a:avLst/>
                </a:prstGeom>
                <a:solidFill>
                  <a:srgbClr val="B3FBF9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29" name="Rectangle 28"/>
                <p:cNvSpPr/>
                <p:nvPr/>
              </p:nvSpPr>
              <p:spPr>
                <a:xfrm>
                  <a:off x="3473777" y="3735355"/>
                  <a:ext cx="952107" cy="1015754"/>
                </a:xfrm>
                <a:prstGeom prst="rect">
                  <a:avLst/>
                </a:prstGeom>
                <a:solidFill>
                  <a:schemeClr val="accent1">
                    <a:lumMod val="40000"/>
                    <a:lumOff val="6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30" name="Rectangle 29"/>
                <p:cNvSpPr/>
                <p:nvPr/>
              </p:nvSpPr>
              <p:spPr>
                <a:xfrm>
                  <a:off x="2365662" y="403602"/>
                  <a:ext cx="952107" cy="942680"/>
                </a:xfrm>
                <a:prstGeom prst="rect">
                  <a:avLst/>
                </a:prstGeom>
                <a:solidFill>
                  <a:schemeClr val="accent1">
                    <a:lumMod val="40000"/>
                    <a:lumOff val="6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31" name="Rectangle 30"/>
                <p:cNvSpPr/>
                <p:nvPr/>
              </p:nvSpPr>
              <p:spPr>
                <a:xfrm>
                  <a:off x="1228625" y="2658646"/>
                  <a:ext cx="952107" cy="1017807"/>
                </a:xfrm>
                <a:prstGeom prst="rect">
                  <a:avLst/>
                </a:prstGeom>
                <a:solidFill>
                  <a:srgbClr val="FDFBA3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32" name="Rectangle 31"/>
                <p:cNvSpPr/>
                <p:nvPr/>
              </p:nvSpPr>
              <p:spPr>
                <a:xfrm>
                  <a:off x="5571242" y="333998"/>
                  <a:ext cx="1000812" cy="1017807"/>
                </a:xfrm>
                <a:prstGeom prst="rect">
                  <a:avLst/>
                </a:prstGeom>
                <a:solidFill>
                  <a:srgbClr val="FDFBA3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33" name="Rectangle 32"/>
                <p:cNvSpPr/>
                <p:nvPr/>
              </p:nvSpPr>
              <p:spPr>
                <a:xfrm>
                  <a:off x="2337848" y="2658646"/>
                  <a:ext cx="952107" cy="942680"/>
                </a:xfrm>
                <a:prstGeom prst="rect">
                  <a:avLst/>
                </a:prstGeom>
                <a:solidFill>
                  <a:schemeClr val="accent2">
                    <a:lumMod val="40000"/>
                    <a:lumOff val="6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34" name="Rectangle 33"/>
                <p:cNvSpPr/>
                <p:nvPr/>
              </p:nvSpPr>
              <p:spPr>
                <a:xfrm>
                  <a:off x="5652154" y="2658646"/>
                  <a:ext cx="952107" cy="942680"/>
                </a:xfrm>
                <a:prstGeom prst="rect">
                  <a:avLst/>
                </a:prstGeom>
                <a:solidFill>
                  <a:schemeClr val="accent2">
                    <a:lumMod val="40000"/>
                    <a:lumOff val="6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35" name="Rectangle 34"/>
                <p:cNvSpPr/>
                <p:nvPr/>
              </p:nvSpPr>
              <p:spPr>
                <a:xfrm>
                  <a:off x="4514182" y="392155"/>
                  <a:ext cx="940322" cy="951165"/>
                </a:xfrm>
                <a:prstGeom prst="rect">
                  <a:avLst/>
                </a:prstGeom>
                <a:solidFill>
                  <a:schemeClr val="accent2">
                    <a:lumMod val="40000"/>
                    <a:lumOff val="6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36" name="Rectangle 35"/>
                <p:cNvSpPr/>
                <p:nvPr/>
              </p:nvSpPr>
              <p:spPr>
                <a:xfrm>
                  <a:off x="4551734" y="2670455"/>
                  <a:ext cx="924293" cy="942680"/>
                </a:xfrm>
                <a:prstGeom prst="rect">
                  <a:avLst/>
                </a:prstGeom>
                <a:solidFill>
                  <a:srgbClr val="B3FBF9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37" name="Rectangle 36"/>
                <p:cNvSpPr/>
                <p:nvPr/>
              </p:nvSpPr>
              <p:spPr>
                <a:xfrm>
                  <a:off x="4508291" y="3808429"/>
                  <a:ext cx="952107" cy="942680"/>
                </a:xfrm>
                <a:prstGeom prst="rect">
                  <a:avLst/>
                </a:prstGeom>
                <a:solidFill>
                  <a:schemeClr val="accent2">
                    <a:lumMod val="40000"/>
                    <a:lumOff val="6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38" name="Rectangle 37"/>
                <p:cNvSpPr/>
                <p:nvPr/>
              </p:nvSpPr>
              <p:spPr>
                <a:xfrm>
                  <a:off x="3317769" y="371560"/>
                  <a:ext cx="1089029" cy="1061314"/>
                </a:xfrm>
                <a:prstGeom prst="rect">
                  <a:avLst/>
                </a:prstGeom>
                <a:solidFill>
                  <a:srgbClr val="B9F3C4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39" name="Rectangle 38"/>
                <p:cNvSpPr/>
                <p:nvPr/>
              </p:nvSpPr>
              <p:spPr>
                <a:xfrm>
                  <a:off x="1160163" y="3728782"/>
                  <a:ext cx="1089029" cy="1061314"/>
                </a:xfrm>
                <a:prstGeom prst="rect">
                  <a:avLst/>
                </a:prstGeom>
                <a:solidFill>
                  <a:srgbClr val="B9F3C4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pic>
              <p:nvPicPr>
                <p:cNvPr id="40" name="Picture 39"/>
                <p:cNvPicPr>
                  <a:picLocks noChangeAspect="1"/>
                </p:cNvPicPr>
                <p:nvPr/>
              </p:nvPicPr>
              <p:blipFill>
                <a:blip r:embed="rId3"/>
                <a:stretch>
                  <a:fillRect/>
                </a:stretch>
              </p:blipFill>
              <p:spPr>
                <a:xfrm>
                  <a:off x="388451" y="2686639"/>
                  <a:ext cx="441169" cy="866836"/>
                </a:xfrm>
                <a:prstGeom prst="rect">
                  <a:avLst/>
                </a:prstGeom>
              </p:spPr>
            </p:pic>
            <p:pic>
              <p:nvPicPr>
                <p:cNvPr id="41" name="Picture 40"/>
                <p:cNvPicPr>
                  <a:picLocks noChangeAspect="1"/>
                </p:cNvPicPr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1332079" y="1623548"/>
                  <a:ext cx="746309" cy="836200"/>
                </a:xfrm>
                <a:prstGeom prst="rect">
                  <a:avLst/>
                </a:prstGeom>
              </p:spPr>
            </p:pic>
            <p:pic>
              <p:nvPicPr>
                <p:cNvPr id="42" name="Picture 41"/>
                <p:cNvPicPr>
                  <a:picLocks noChangeAspect="1"/>
                </p:cNvPicPr>
                <p:nvPr/>
              </p:nvPicPr>
              <p:blipFill>
                <a:blip r:embed="rId3"/>
                <a:stretch>
                  <a:fillRect/>
                </a:stretch>
              </p:blipFill>
              <p:spPr>
                <a:xfrm>
                  <a:off x="4793295" y="436080"/>
                  <a:ext cx="441169" cy="866836"/>
                </a:xfrm>
                <a:prstGeom prst="rect">
                  <a:avLst/>
                </a:prstGeom>
              </p:spPr>
            </p:pic>
            <p:pic>
              <p:nvPicPr>
                <p:cNvPr id="43" name="Picture 42"/>
                <p:cNvPicPr>
                  <a:picLocks noChangeAspect="1"/>
                </p:cNvPicPr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4611189" y="3825132"/>
                  <a:ext cx="746309" cy="836200"/>
                </a:xfrm>
                <a:prstGeom prst="rect">
                  <a:avLst/>
                </a:prstGeom>
              </p:spPr>
            </p:pic>
            <p:pic>
              <p:nvPicPr>
                <p:cNvPr id="44" name="Picture 43"/>
                <p:cNvPicPr>
                  <a:picLocks noChangeAspect="1"/>
                </p:cNvPicPr>
                <p:nvPr/>
              </p:nvPicPr>
              <p:blipFill>
                <a:blip r:embed="rId5"/>
                <a:stretch>
                  <a:fillRect/>
                </a:stretch>
              </p:blipFill>
              <p:spPr>
                <a:xfrm>
                  <a:off x="238953" y="551782"/>
                  <a:ext cx="648878" cy="648878"/>
                </a:xfrm>
                <a:prstGeom prst="rect">
                  <a:avLst/>
                </a:prstGeom>
              </p:spPr>
            </p:pic>
            <p:pic>
              <p:nvPicPr>
                <p:cNvPr id="45" name="Picture 44"/>
                <p:cNvPicPr>
                  <a:picLocks noChangeAspect="1"/>
                </p:cNvPicPr>
                <p:nvPr/>
              </p:nvPicPr>
              <p:blipFill>
                <a:blip r:embed="rId5"/>
                <a:stretch>
                  <a:fillRect/>
                </a:stretch>
              </p:blipFill>
              <p:spPr>
                <a:xfrm>
                  <a:off x="2489462" y="2817356"/>
                  <a:ext cx="648878" cy="648878"/>
                </a:xfrm>
                <a:prstGeom prst="rect">
                  <a:avLst/>
                </a:prstGeom>
              </p:spPr>
            </p:pic>
            <p:pic>
              <p:nvPicPr>
                <p:cNvPr id="46" name="Picture 45"/>
                <p:cNvPicPr>
                  <a:picLocks noChangeAspect="1"/>
                </p:cNvPicPr>
                <p:nvPr/>
              </p:nvPicPr>
              <p:blipFill>
                <a:blip r:embed="rId6"/>
                <a:stretch>
                  <a:fillRect/>
                </a:stretch>
              </p:blipFill>
              <p:spPr>
                <a:xfrm>
                  <a:off x="3484750" y="543998"/>
                  <a:ext cx="830482" cy="716437"/>
                </a:xfrm>
                <a:prstGeom prst="rect">
                  <a:avLst/>
                </a:prstGeom>
              </p:spPr>
            </p:pic>
            <p:pic>
              <p:nvPicPr>
                <p:cNvPr id="47" name="Picture 46"/>
                <p:cNvPicPr>
                  <a:picLocks noChangeAspect="1"/>
                </p:cNvPicPr>
                <p:nvPr/>
              </p:nvPicPr>
              <p:blipFill>
                <a:blip r:embed="rId6"/>
                <a:stretch>
                  <a:fillRect/>
                </a:stretch>
              </p:blipFill>
              <p:spPr>
                <a:xfrm>
                  <a:off x="5709335" y="2798906"/>
                  <a:ext cx="830482" cy="716437"/>
                </a:xfrm>
                <a:prstGeom prst="rect">
                  <a:avLst/>
                </a:prstGeom>
              </p:spPr>
            </p:pic>
            <p:pic>
              <p:nvPicPr>
                <p:cNvPr id="48" name="Picture 47"/>
                <p:cNvPicPr>
                  <a:picLocks noChangeAspect="1"/>
                </p:cNvPicPr>
                <p:nvPr/>
              </p:nvPicPr>
              <p:blipFill rotWithShape="1">
                <a:blip r:embed="rId7"/>
                <a:srcRect t="10826" r="3594" b="15402"/>
                <a:stretch/>
              </p:blipFill>
              <p:spPr>
                <a:xfrm>
                  <a:off x="234042" y="1633072"/>
                  <a:ext cx="658699" cy="705680"/>
                </a:xfrm>
                <a:prstGeom prst="rect">
                  <a:avLst/>
                </a:prstGeom>
              </p:spPr>
            </p:pic>
            <p:pic>
              <p:nvPicPr>
                <p:cNvPr id="49" name="Picture 48"/>
                <p:cNvPicPr>
                  <a:picLocks noChangeAspect="1"/>
                </p:cNvPicPr>
                <p:nvPr/>
              </p:nvPicPr>
              <p:blipFill rotWithShape="1">
                <a:blip r:embed="rId7"/>
                <a:srcRect t="10826" r="3594" b="15402"/>
                <a:stretch/>
              </p:blipFill>
              <p:spPr>
                <a:xfrm>
                  <a:off x="4692696" y="2803451"/>
                  <a:ext cx="658699" cy="705680"/>
                </a:xfrm>
                <a:prstGeom prst="rect">
                  <a:avLst/>
                </a:prstGeom>
              </p:spPr>
            </p:pic>
            <p:pic>
              <p:nvPicPr>
                <p:cNvPr id="50" name="Picture 49"/>
                <p:cNvPicPr>
                  <a:picLocks noChangeAspect="1"/>
                </p:cNvPicPr>
                <p:nvPr/>
              </p:nvPicPr>
              <p:blipFill rotWithShape="1">
                <a:blip r:embed="rId8"/>
                <a:srcRect r="2292" b="10678"/>
                <a:stretch/>
              </p:blipFill>
              <p:spPr>
                <a:xfrm>
                  <a:off x="1338545" y="3933792"/>
                  <a:ext cx="641398" cy="631455"/>
                </a:xfrm>
                <a:prstGeom prst="rect">
                  <a:avLst/>
                </a:prstGeom>
              </p:spPr>
            </p:pic>
            <p:pic>
              <p:nvPicPr>
                <p:cNvPr id="51" name="Picture 50"/>
                <p:cNvPicPr>
                  <a:picLocks noChangeAspect="1"/>
                </p:cNvPicPr>
                <p:nvPr/>
              </p:nvPicPr>
              <p:blipFill rotWithShape="1">
                <a:blip r:embed="rId8"/>
                <a:srcRect r="2292" b="10678"/>
                <a:stretch/>
              </p:blipFill>
              <p:spPr>
                <a:xfrm>
                  <a:off x="2509973" y="560493"/>
                  <a:ext cx="641398" cy="631455"/>
                </a:xfrm>
                <a:prstGeom prst="rect">
                  <a:avLst/>
                </a:prstGeom>
              </p:spPr>
            </p:pic>
            <p:pic>
              <p:nvPicPr>
                <p:cNvPr id="52" name="Picture 51"/>
                <p:cNvPicPr>
                  <a:picLocks noChangeAspect="1"/>
                </p:cNvPicPr>
                <p:nvPr/>
              </p:nvPicPr>
              <p:blipFill>
                <a:blip r:embed="rId9"/>
                <a:stretch>
                  <a:fillRect/>
                </a:stretch>
              </p:blipFill>
              <p:spPr>
                <a:xfrm>
                  <a:off x="5795267" y="1725329"/>
                  <a:ext cx="660968" cy="660968"/>
                </a:xfrm>
                <a:prstGeom prst="rect">
                  <a:avLst/>
                </a:prstGeom>
              </p:spPr>
            </p:pic>
            <p:pic>
              <p:nvPicPr>
                <p:cNvPr id="53" name="Picture 52"/>
                <p:cNvPicPr>
                  <a:picLocks noChangeAspect="1"/>
                </p:cNvPicPr>
                <p:nvPr/>
              </p:nvPicPr>
              <p:blipFill>
                <a:blip r:embed="rId9"/>
                <a:stretch>
                  <a:fillRect/>
                </a:stretch>
              </p:blipFill>
              <p:spPr>
                <a:xfrm>
                  <a:off x="1382440" y="2811311"/>
                  <a:ext cx="660968" cy="660968"/>
                </a:xfrm>
                <a:prstGeom prst="rect">
                  <a:avLst/>
                </a:prstGeom>
              </p:spPr>
            </p:pic>
            <p:pic>
              <p:nvPicPr>
                <p:cNvPr id="54" name="Picture 53"/>
                <p:cNvPicPr>
                  <a:picLocks noChangeAspect="1"/>
                </p:cNvPicPr>
                <p:nvPr/>
              </p:nvPicPr>
              <p:blipFill rotWithShape="1">
                <a:blip r:embed="rId7"/>
                <a:srcRect t="10826" r="3594" b="15402"/>
                <a:stretch/>
              </p:blipFill>
              <p:spPr>
                <a:xfrm>
                  <a:off x="5709335" y="522096"/>
                  <a:ext cx="658699" cy="705680"/>
                </a:xfrm>
                <a:prstGeom prst="rect">
                  <a:avLst/>
                </a:prstGeom>
              </p:spPr>
            </p:pic>
            <p:pic>
              <p:nvPicPr>
                <p:cNvPr id="55" name="Picture 54"/>
                <p:cNvPicPr>
                  <a:picLocks noChangeAspect="1"/>
                </p:cNvPicPr>
                <p:nvPr/>
              </p:nvPicPr>
              <p:blipFill>
                <a:blip r:embed="rId3"/>
                <a:stretch>
                  <a:fillRect/>
                </a:stretch>
              </p:blipFill>
              <p:spPr>
                <a:xfrm>
                  <a:off x="2593316" y="1614653"/>
                  <a:ext cx="441169" cy="866836"/>
                </a:xfrm>
                <a:prstGeom prst="rect">
                  <a:avLst/>
                </a:prstGeom>
              </p:spPr>
            </p:pic>
            <p:pic>
              <p:nvPicPr>
                <p:cNvPr id="56" name="Picture 55"/>
                <p:cNvPicPr>
                  <a:picLocks noChangeAspect="1"/>
                </p:cNvPicPr>
                <p:nvPr/>
              </p:nvPicPr>
              <p:blipFill>
                <a:blip r:embed="rId5"/>
                <a:stretch>
                  <a:fillRect/>
                </a:stretch>
              </p:blipFill>
              <p:spPr>
                <a:xfrm>
                  <a:off x="3625391" y="3928986"/>
                  <a:ext cx="648878" cy="648878"/>
                </a:xfrm>
                <a:prstGeom prst="rect">
                  <a:avLst/>
                </a:prstGeom>
              </p:spPr>
            </p:pic>
          </p:grpSp>
          <p:sp>
            <p:nvSpPr>
              <p:cNvPr id="21" name="Rectangle 20"/>
              <p:cNvSpPr/>
              <p:nvPr/>
            </p:nvSpPr>
            <p:spPr>
              <a:xfrm>
                <a:off x="4566971" y="1951542"/>
                <a:ext cx="952107" cy="1015754"/>
              </a:xfrm>
              <a:prstGeom prst="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pic>
            <p:nvPicPr>
              <p:cNvPr id="22" name="Picture 21"/>
              <p:cNvPicPr>
                <a:picLocks noChangeAspect="1"/>
              </p:cNvPicPr>
              <p:nvPr/>
            </p:nvPicPr>
            <p:blipFill rotWithShape="1">
              <a:blip r:embed="rId8"/>
              <a:srcRect r="2292" b="10678"/>
              <a:stretch/>
            </p:blipFill>
            <p:spPr>
              <a:xfrm>
                <a:off x="4722325" y="2154005"/>
                <a:ext cx="641398" cy="631455"/>
              </a:xfrm>
              <a:prstGeom prst="rect">
                <a:avLst/>
              </a:prstGeom>
            </p:spPr>
          </p:pic>
        </p:grpSp>
        <p:pic>
          <p:nvPicPr>
            <p:cNvPr id="7" name="Picture 6"/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>
            <a:xfrm>
              <a:off x="1130255" y="1372458"/>
              <a:ext cx="761454" cy="761454"/>
            </a:xfrm>
            <a:prstGeom prst="rect">
              <a:avLst/>
            </a:prstGeom>
          </p:spPr>
        </p:pic>
        <p:pic>
          <p:nvPicPr>
            <p:cNvPr id="8" name="Picture 7"/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>
            <a:xfrm>
              <a:off x="3977660" y="3222250"/>
              <a:ext cx="695781" cy="695781"/>
            </a:xfrm>
            <a:prstGeom prst="rect">
              <a:avLst/>
            </a:prstGeom>
          </p:spPr>
        </p:pic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11"/>
            <a:stretch>
              <a:fillRect/>
            </a:stretch>
          </p:blipFill>
          <p:spPr>
            <a:xfrm>
              <a:off x="4990387" y="2354049"/>
              <a:ext cx="727411" cy="607495"/>
            </a:xfrm>
            <a:prstGeom prst="rect">
              <a:avLst/>
            </a:prstGeom>
          </p:spPr>
        </p:pic>
        <p:pic>
          <p:nvPicPr>
            <p:cNvPr id="10" name="Picture 9"/>
            <p:cNvPicPr>
              <a:picLocks noChangeAspect="1"/>
            </p:cNvPicPr>
            <p:nvPr/>
          </p:nvPicPr>
          <p:blipFill>
            <a:blip r:embed="rId11"/>
            <a:stretch>
              <a:fillRect/>
            </a:stretch>
          </p:blipFill>
          <p:spPr>
            <a:xfrm>
              <a:off x="2972701" y="475635"/>
              <a:ext cx="727411" cy="550561"/>
            </a:xfrm>
            <a:prstGeom prst="rect">
              <a:avLst/>
            </a:prstGeom>
          </p:spPr>
        </p:pic>
        <p:pic>
          <p:nvPicPr>
            <p:cNvPr id="11" name="Picture 10"/>
            <p:cNvPicPr>
              <a:picLocks noChangeAspect="1"/>
            </p:cNvPicPr>
            <p:nvPr/>
          </p:nvPicPr>
          <p:blipFill>
            <a:blip r:embed="rId12"/>
            <a:stretch>
              <a:fillRect/>
            </a:stretch>
          </p:blipFill>
          <p:spPr>
            <a:xfrm>
              <a:off x="2130434" y="442077"/>
              <a:ext cx="612567" cy="612567"/>
            </a:xfrm>
            <a:prstGeom prst="rect">
              <a:avLst/>
            </a:prstGeom>
          </p:spPr>
        </p:pic>
        <p:pic>
          <p:nvPicPr>
            <p:cNvPr id="12" name="Picture 11"/>
            <p:cNvPicPr>
              <a:picLocks noChangeAspect="1"/>
            </p:cNvPicPr>
            <p:nvPr/>
          </p:nvPicPr>
          <p:blipFill>
            <a:blip r:embed="rId12"/>
            <a:stretch>
              <a:fillRect/>
            </a:stretch>
          </p:blipFill>
          <p:spPr>
            <a:xfrm>
              <a:off x="1208898" y="3240880"/>
              <a:ext cx="612567" cy="612567"/>
            </a:xfrm>
            <a:prstGeom prst="rect">
              <a:avLst/>
            </a:prstGeom>
          </p:spPr>
        </p:pic>
        <p:pic>
          <p:nvPicPr>
            <p:cNvPr id="13" name="Picture 12"/>
            <p:cNvPicPr>
              <a:picLocks noChangeAspect="1"/>
            </p:cNvPicPr>
            <p:nvPr/>
          </p:nvPicPr>
          <p:blipFill>
            <a:blip r:embed="rId13"/>
            <a:stretch>
              <a:fillRect/>
            </a:stretch>
          </p:blipFill>
          <p:spPr>
            <a:xfrm>
              <a:off x="3107794" y="1361264"/>
              <a:ext cx="694666" cy="694666"/>
            </a:xfrm>
            <a:prstGeom prst="rect">
              <a:avLst/>
            </a:prstGeom>
          </p:spPr>
        </p:pic>
        <p:sp>
          <p:nvSpPr>
            <p:cNvPr id="14" name="6-Point Star 13"/>
            <p:cNvSpPr/>
            <p:nvPr/>
          </p:nvSpPr>
          <p:spPr>
            <a:xfrm>
              <a:off x="2008767" y="3086579"/>
              <a:ext cx="842258" cy="982133"/>
            </a:xfrm>
            <a:prstGeom prst="star6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5" name="TextBox 14"/>
            <p:cNvSpPr txBox="1"/>
            <p:nvPr/>
          </p:nvSpPr>
          <p:spPr>
            <a:xfrm>
              <a:off x="1534535" y="3270850"/>
              <a:ext cx="1804362" cy="72140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050" b="1" dirty="0" err="1" smtClean="0">
                  <a:latin typeface="Arial" panose="020B0604020202020204" pitchFamily="34" charset="0"/>
                  <a:cs typeface="Arial" panose="020B0604020202020204" pitchFamily="34" charset="0"/>
                </a:rPr>
                <a:t>Ewch</a:t>
              </a:r>
              <a:r>
                <a:rPr lang="en-US" sz="1050" b="1" dirty="0" smtClean="0"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</a:p>
            <a:p>
              <a:pPr algn="ctr"/>
              <a:r>
                <a:rPr lang="en-US" sz="1050" b="1" dirty="0" err="1" smtClean="0">
                  <a:latin typeface="Arial" panose="020B0604020202020204" pitchFamily="34" charset="0"/>
                  <a:cs typeface="Arial" panose="020B0604020202020204" pitchFamily="34" charset="0"/>
                </a:rPr>
                <a:t>ymlaen</a:t>
              </a:r>
              <a:r>
                <a:rPr lang="en-US" sz="1050" b="1" dirty="0" smtClean="0">
                  <a:latin typeface="Arial" panose="020B0604020202020204" pitchFamily="34" charset="0"/>
                  <a:cs typeface="Arial" panose="020B0604020202020204" pitchFamily="34" charset="0"/>
                </a:rPr>
                <a:t> 1!</a:t>
              </a:r>
              <a:endParaRPr lang="en-GB" sz="105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6" name="6-Point Star 15"/>
            <p:cNvSpPr/>
            <p:nvPr/>
          </p:nvSpPr>
          <p:spPr>
            <a:xfrm>
              <a:off x="3976809" y="1233818"/>
              <a:ext cx="824175" cy="941412"/>
            </a:xfrm>
            <a:prstGeom prst="star6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7" name="TextBox 16"/>
            <p:cNvSpPr txBox="1"/>
            <p:nvPr/>
          </p:nvSpPr>
          <p:spPr>
            <a:xfrm>
              <a:off x="3496212" y="1458627"/>
              <a:ext cx="1804362" cy="72140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050" b="1" dirty="0" err="1" smtClean="0">
                  <a:latin typeface="Arial" panose="020B0604020202020204" pitchFamily="34" charset="0"/>
                  <a:cs typeface="Arial" panose="020B0604020202020204" pitchFamily="34" charset="0"/>
                </a:rPr>
                <a:t>Ewch</a:t>
              </a:r>
              <a:r>
                <a:rPr lang="en-US" sz="1050" b="1" dirty="0" smtClean="0"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</a:p>
            <a:p>
              <a:pPr algn="ctr"/>
              <a:r>
                <a:rPr lang="en-US" sz="1050" b="1" dirty="0" err="1" smtClean="0">
                  <a:latin typeface="Arial" panose="020B0604020202020204" pitchFamily="34" charset="0"/>
                  <a:cs typeface="Arial" panose="020B0604020202020204" pitchFamily="34" charset="0"/>
                </a:rPr>
                <a:t>ymlaen</a:t>
              </a:r>
              <a:r>
                <a:rPr lang="en-US" sz="1050" b="1" dirty="0" smtClean="0">
                  <a:latin typeface="Arial" panose="020B0604020202020204" pitchFamily="34" charset="0"/>
                  <a:cs typeface="Arial" panose="020B0604020202020204" pitchFamily="34" charset="0"/>
                </a:rPr>
                <a:t> 2!</a:t>
              </a:r>
              <a:endParaRPr lang="en-GB" sz="105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8" name="6-Point Star 17"/>
            <p:cNvSpPr/>
            <p:nvPr/>
          </p:nvSpPr>
          <p:spPr>
            <a:xfrm>
              <a:off x="4925477" y="3043346"/>
              <a:ext cx="890067" cy="1014528"/>
            </a:xfrm>
            <a:prstGeom prst="star6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9" name="TextBox 18"/>
            <p:cNvSpPr txBox="1"/>
            <p:nvPr/>
          </p:nvSpPr>
          <p:spPr>
            <a:xfrm>
              <a:off x="4488193" y="3361598"/>
              <a:ext cx="1804362" cy="43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100" b="1" dirty="0" err="1" smtClean="0">
                  <a:latin typeface="Arial" panose="020B0604020202020204" pitchFamily="34" charset="0"/>
                  <a:cs typeface="Arial" panose="020B0604020202020204" pitchFamily="34" charset="0"/>
                </a:rPr>
                <a:t>Diwedd</a:t>
              </a:r>
              <a:r>
                <a:rPr lang="en-US" sz="1100" b="1" dirty="0" smtClean="0">
                  <a:latin typeface="Arial" panose="020B0604020202020204" pitchFamily="34" charset="0"/>
                  <a:cs typeface="Arial" panose="020B0604020202020204" pitchFamily="34" charset="0"/>
                </a:rPr>
                <a:t>!!</a:t>
              </a:r>
              <a:endParaRPr lang="en-GB" sz="11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pic>
        <p:nvPicPr>
          <p:cNvPr id="57" name="Picture 5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39701" y="1569075"/>
            <a:ext cx="502163" cy="502163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77860" y="3175682"/>
            <a:ext cx="358082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Paid ag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anghofio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roi’r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map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bwrdd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!! </a:t>
            </a:r>
            <a:endParaRPr 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Rhaid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i'r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ateb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cwestiwn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defnyddio'r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map. 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8" name="Picture 57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9441864" y="3261134"/>
            <a:ext cx="659185" cy="435062"/>
          </a:xfrm>
          <a:prstGeom prst="rect">
            <a:avLst/>
          </a:prstGeom>
        </p:spPr>
      </p:pic>
      <p:grpSp>
        <p:nvGrpSpPr>
          <p:cNvPr id="59" name="Group 58"/>
          <p:cNvGrpSpPr/>
          <p:nvPr/>
        </p:nvGrpSpPr>
        <p:grpSpPr>
          <a:xfrm>
            <a:off x="888497" y="4525867"/>
            <a:ext cx="2617740" cy="1476077"/>
            <a:chOff x="5788243" y="2879740"/>
            <a:chExt cx="6403757" cy="3977489"/>
          </a:xfrm>
        </p:grpSpPr>
        <p:pic>
          <p:nvPicPr>
            <p:cNvPr id="60" name="Picture 2" descr="Cartoon World Map Vector Art, Icons, and Graphics for Free ..."/>
            <p:cNvPicPr>
              <a:picLocks noChangeAspect="1" noChangeArrowheads="1"/>
            </p:cNvPicPr>
            <p:nvPr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88243" y="2879740"/>
              <a:ext cx="6403757" cy="397748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1" name="Picture 60"/>
            <p:cNvPicPr>
              <a:picLocks noChangeAspect="1"/>
            </p:cNvPicPr>
            <p:nvPr/>
          </p:nvPicPr>
          <p:blipFill>
            <a:blip r:embed="rId15">
              <a:extLst>
                <a:ext uri="{BEBA8EAE-BF5A-486C-A8C5-ECC9F3942E4B}">
                  <a14:imgProps xmlns:a14="http://schemas.microsoft.com/office/drawing/2010/main">
                    <a14:imgLayer r:embed="rId16">
                      <a14:imgEffect>
                        <a14:backgroundRemoval t="0" b="100000" l="0" r="10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9096866" y="5163232"/>
              <a:ext cx="337861" cy="663852"/>
            </a:xfrm>
            <a:prstGeom prst="rect">
              <a:avLst/>
            </a:prstGeom>
          </p:spPr>
        </p:pic>
        <p:pic>
          <p:nvPicPr>
            <p:cNvPr id="62" name="Picture 61"/>
            <p:cNvPicPr>
              <a:picLocks noChangeAspect="1"/>
            </p:cNvPicPr>
            <p:nvPr/>
          </p:nvPicPr>
          <p:blipFill rotWithShape="1">
            <a:blip r:embed="rId17">
              <a:extLst>
                <a:ext uri="{BEBA8EAE-BF5A-486C-A8C5-ECC9F3942E4B}">
                  <a14:imgProps xmlns:a14="http://schemas.microsoft.com/office/drawing/2010/main">
                    <a14:imgLayer r:embed="rId18">
                      <a14:imgEffect>
                        <a14:backgroundRemoval t="16500" b="77214" l="7900" r="86700"/>
                      </a14:imgEffect>
                    </a14:imgLayer>
                  </a14:imgProps>
                </a:ext>
              </a:extLst>
            </a:blip>
            <a:srcRect t="10826" r="3594" b="15402"/>
            <a:stretch/>
          </p:blipFill>
          <p:spPr>
            <a:xfrm>
              <a:off x="10408331" y="4138426"/>
              <a:ext cx="394787" cy="422944"/>
            </a:xfrm>
            <a:prstGeom prst="rect">
              <a:avLst/>
            </a:prstGeom>
          </p:spPr>
        </p:pic>
        <p:pic>
          <p:nvPicPr>
            <p:cNvPr id="63" name="Picture 62"/>
            <p:cNvPicPr>
              <a:picLocks noChangeAspect="1"/>
            </p:cNvPicPr>
            <p:nvPr/>
          </p:nvPicPr>
          <p:blipFill>
            <a:blip r:embed="rId19">
              <a:extLst>
                <a:ext uri="{BEBA8EAE-BF5A-486C-A8C5-ECC9F3942E4B}">
                  <a14:imgProps xmlns:a14="http://schemas.microsoft.com/office/drawing/2010/main">
                    <a14:imgLayer r:embed="rId20">
                      <a14:imgEffect>
                        <a14:backgroundRemoval t="0" b="100000" l="0" r="10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7286092" y="5163232"/>
              <a:ext cx="335571" cy="335571"/>
            </a:xfrm>
            <a:prstGeom prst="rect">
              <a:avLst/>
            </a:prstGeom>
          </p:spPr>
        </p:pic>
        <p:pic>
          <p:nvPicPr>
            <p:cNvPr id="64" name="Picture 63"/>
            <p:cNvPicPr>
              <a:picLocks noChangeAspect="1"/>
            </p:cNvPicPr>
            <p:nvPr/>
          </p:nvPicPr>
          <p:blipFill>
            <a:blip r:embed="rId21">
              <a:extLst>
                <a:ext uri="{BEBA8EAE-BF5A-486C-A8C5-ECC9F3942E4B}">
                  <a14:imgProps xmlns:a14="http://schemas.microsoft.com/office/drawing/2010/main">
                    <a14:imgLayer r:embed="rId22">
                      <a14:imgEffect>
                        <a14:backgroundRemoval t="0" b="100000" l="0" r="10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6448451" y="3547164"/>
              <a:ext cx="402612" cy="402612"/>
            </a:xfrm>
            <a:prstGeom prst="rect">
              <a:avLst/>
            </a:prstGeom>
          </p:spPr>
        </p:pic>
        <p:pic>
          <p:nvPicPr>
            <p:cNvPr id="65" name="Picture 64"/>
            <p:cNvPicPr>
              <a:picLocks noChangeAspect="1"/>
            </p:cNvPicPr>
            <p:nvPr/>
          </p:nvPicPr>
          <p:blipFill>
            <a:blip r:embed="rId23">
              <a:extLst>
                <a:ext uri="{BEBA8EAE-BF5A-486C-A8C5-ECC9F3942E4B}">
                  <a14:imgProps xmlns:a14="http://schemas.microsoft.com/office/drawing/2010/main">
                    <a14:imgLayer r:embed="rId24">
                      <a14:imgEffect>
                        <a14:backgroundRemoval t="10000" b="90000" l="10000" r="9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11245217" y="5331017"/>
              <a:ext cx="604276" cy="604276"/>
            </a:xfrm>
            <a:prstGeom prst="rect">
              <a:avLst/>
            </a:prstGeom>
          </p:spPr>
        </p:pic>
        <p:pic>
          <p:nvPicPr>
            <p:cNvPr id="66" name="Picture 65"/>
            <p:cNvPicPr>
              <a:picLocks noChangeAspect="1"/>
            </p:cNvPicPr>
            <p:nvPr/>
          </p:nvPicPr>
          <p:blipFill>
            <a:blip r:embed="rId25">
              <a:extLst>
                <a:ext uri="{BEBA8EAE-BF5A-486C-A8C5-ECC9F3942E4B}">
                  <a14:imgProps xmlns:a14="http://schemas.microsoft.com/office/drawing/2010/main">
                    <a14:imgLayer r:embed="rId26">
                      <a14:imgEffect>
                        <a14:backgroundRemoval t="9967" b="89869" l="0" r="89869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7286092" y="5383336"/>
              <a:ext cx="551957" cy="551957"/>
            </a:xfrm>
            <a:prstGeom prst="rect">
              <a:avLst/>
            </a:prstGeom>
          </p:spPr>
        </p:pic>
        <p:pic>
          <p:nvPicPr>
            <p:cNvPr id="67" name="Picture 66"/>
            <p:cNvPicPr>
              <a:picLocks noChangeAspect="1"/>
            </p:cNvPicPr>
            <p:nvPr/>
          </p:nvPicPr>
          <p:blipFill>
            <a:blip r:embed="rId27">
              <a:extLst>
                <a:ext uri="{BEBA8EAE-BF5A-486C-A8C5-ECC9F3942E4B}">
                  <a14:imgProps xmlns:a14="http://schemas.microsoft.com/office/drawing/2010/main">
                    <a14:imgLayer r:embed="rId28">
                      <a14:imgEffect>
                        <a14:backgroundRemoval t="0" b="97250" l="0" r="97375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8812103" y="3766312"/>
              <a:ext cx="510348" cy="510348"/>
            </a:xfrm>
            <a:prstGeom prst="rect">
              <a:avLst/>
            </a:prstGeom>
          </p:spPr>
        </p:pic>
        <p:pic>
          <p:nvPicPr>
            <p:cNvPr id="68" name="Picture 67"/>
            <p:cNvPicPr>
              <a:picLocks noChangeAspect="1"/>
            </p:cNvPicPr>
            <p:nvPr/>
          </p:nvPicPr>
          <p:blipFill>
            <a:blip r:embed="rId29">
              <a:extLst>
                <a:ext uri="{BEBA8EAE-BF5A-486C-A8C5-ECC9F3942E4B}">
                  <a14:imgProps xmlns:a14="http://schemas.microsoft.com/office/drawing/2010/main">
                    <a14:imgLayer r:embed="rId30">
                      <a14:imgEffect>
                        <a14:backgroundRemoval t="0" b="100000" l="0" r="10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7995790" y="3276556"/>
              <a:ext cx="329146" cy="249123"/>
            </a:xfrm>
            <a:prstGeom prst="rect">
              <a:avLst/>
            </a:prstGeom>
          </p:spPr>
        </p:pic>
      </p:grpSp>
      <p:sp>
        <p:nvSpPr>
          <p:cNvPr id="69" name="Rectangle 68"/>
          <p:cNvSpPr/>
          <p:nvPr/>
        </p:nvSpPr>
        <p:spPr>
          <a:xfrm>
            <a:off x="404831" y="3043869"/>
            <a:ext cx="3726888" cy="3189585"/>
          </a:xfrm>
          <a:prstGeom prst="rect">
            <a:avLst/>
          </a:prstGeom>
          <a:noFill/>
          <a:ln>
            <a:solidFill>
              <a:srgbClr val="FF00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0460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4244" r="97604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403955" y="3066451"/>
            <a:ext cx="3804450" cy="2551924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1307955" y="3864049"/>
            <a:ext cx="6096000" cy="175432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Rydw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eisiau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ti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dacluso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gyda'r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plant-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rhoi’r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gêm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bwrdd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cownteri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 dis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ôl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Y mat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map-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mynd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papur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sgrap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Diolch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fawr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! 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 </a:t>
            </a:r>
            <a:endParaRPr 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Oval Callout 5"/>
          <p:cNvSpPr/>
          <p:nvPr/>
        </p:nvSpPr>
        <p:spPr>
          <a:xfrm>
            <a:off x="8493549" y="377073"/>
            <a:ext cx="3223967" cy="2884602"/>
          </a:xfrm>
          <a:prstGeom prst="wedgeEllipseCallout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8770069" y="417521"/>
            <a:ext cx="2947447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hi’n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gorffen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bawb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! </a:t>
            </a:r>
            <a:endParaRPr 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Tacluswch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o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gwelwch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dda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! </a:t>
            </a:r>
          </a:p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Sefwch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rhes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drws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os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gwelwch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dda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4"/>
          <a:srcRect l="22658" t="20381" r="37845" b="12426"/>
          <a:stretch/>
        </p:blipFill>
        <p:spPr>
          <a:xfrm>
            <a:off x="550472" y="478902"/>
            <a:ext cx="2751667" cy="2633133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3443054" y="526712"/>
            <a:ext cx="4148667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olaf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troelli'r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olwyn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plant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troelli'r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olwyn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gofynna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e.e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..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'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Ble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mwnci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byw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?'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blentyn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arall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Byddan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nhw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ateb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cwestiwn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Os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glanio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‘Mae </a:t>
            </a:r>
            <a:r>
              <a:rPr lang="en-GB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arth</a:t>
            </a: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 wen </a:t>
            </a:r>
            <a:r>
              <a:rPr lang="en-GB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byw</a:t>
            </a: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…..’,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byddan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nhw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ateb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Cofiwch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dim mat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os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gweli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di'n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dda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!!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01299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2271822" y="213779"/>
            <a:ext cx="755266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800" b="1" u="sng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Mathemateg</a:t>
            </a:r>
            <a:r>
              <a:rPr lang="en-US" sz="4800" b="1" u="sng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4800" b="1" u="sng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Rhifedd</a:t>
            </a:r>
            <a:r>
              <a:rPr lang="en-US" sz="4800" b="1" u="sng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</a:p>
          <a:p>
            <a:pPr algn="ctr"/>
            <a:r>
              <a:rPr lang="en-US" sz="48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Mathemateg</a:t>
            </a:r>
            <a:r>
              <a:rPr lang="en-US" sz="4800" b="1" u="sng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sz="4800" b="1" u="sng" dirty="0" smtClean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2487174" y="2213670"/>
            <a:ext cx="712195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3600" u="sng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Cyflwyniad</a:t>
            </a:r>
            <a:r>
              <a:rPr lang="en-US" sz="3600" u="sng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u="sng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i'r</a:t>
            </a:r>
            <a:r>
              <a:rPr lang="en-US" sz="3600" u="sng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u="sng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gweithgaredd</a:t>
            </a:r>
            <a:r>
              <a:rPr lang="en-US" sz="3600" u="sng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endParaRPr lang="en-US" sz="3600" u="sng" dirty="0" smtClean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30916" y="-1924"/>
            <a:ext cx="206165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b="1" dirty="0" err="1" smtClean="0"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US" sz="2400" b="1" dirty="0" smtClean="0"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2400" dirty="0" err="1"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Tasg</a:t>
            </a:r>
            <a:r>
              <a:rPr lang="en-US" sz="2400" dirty="0"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 smtClean="0"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  <a:latin typeface="Arial" panose="020B0604020202020204" pitchFamily="34" charset="0"/>
                <a:cs typeface="Arial" panose="020B0604020202020204" pitchFamily="34" charset="0"/>
              </a:rPr>
              <a:t>lafar</a:t>
            </a:r>
            <a:r>
              <a:rPr lang="en-US" sz="2400" dirty="0" smtClean="0"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ac </a:t>
            </a:r>
            <a:r>
              <a:rPr lang="en-US" sz="2400" dirty="0" err="1"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  <a:latin typeface="Arial" panose="020B0604020202020204" pitchFamily="34" charset="0"/>
                <a:cs typeface="Arial" panose="020B0604020202020204" pitchFamily="34" charset="0"/>
              </a:rPr>
              <a:t>ysgrifennu</a:t>
            </a:r>
            <a:endParaRPr lang="en-US" sz="2400" dirty="0">
              <a:effectLst>
                <a:glow rad="228600">
                  <a:schemeClr val="accent4">
                    <a:satMod val="175000"/>
                    <a:alpha val="40000"/>
                  </a:schemeClr>
                </a:glo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"/>
          <a:srcRect t="7672" r="3696" b="21174"/>
          <a:stretch/>
        </p:blipFill>
        <p:spPr>
          <a:xfrm>
            <a:off x="2375557" y="1168922"/>
            <a:ext cx="1414020" cy="1044748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"/>
          <a:srcRect t="7672" r="3696" b="21174"/>
          <a:stretch/>
        </p:blipFill>
        <p:spPr>
          <a:xfrm>
            <a:off x="8127479" y="1168922"/>
            <a:ext cx="1414020" cy="1044748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1344175" y="2860001"/>
            <a:ext cx="9577633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gyntaf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y plant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ymarfer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patrwm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gyda'r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athrawes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ydd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athrawes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gofynna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'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cwningen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ti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?'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blentyn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y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ateba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'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'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neu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'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nac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'.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Ailadrodd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phlant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eraill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Y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wedyn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gofynna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arall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'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g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rwban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ti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?',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maen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nhw'n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ateb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'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'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neu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'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nac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'.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Ymarfer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ymarfer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ymarfer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uchel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!!</a:t>
            </a:r>
          </a:p>
          <a:p>
            <a:endParaRPr 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Nesaf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 y plant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'bingo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mlingo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'.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Symyd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gwmpas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dosbarth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gofynna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i'r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plant '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____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ti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?' 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os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yw'r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ateb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'OES'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ysgrifennu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enw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papur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  <a:endParaRPr 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olaf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y plant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tynnu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graff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dangos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faint o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blant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ag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anifail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anwes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9542120" y="998609"/>
            <a:ext cx="2622834" cy="218521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2000" b="1" u="sng" dirty="0" err="1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Adnoddau</a:t>
            </a:r>
            <a:r>
              <a:rPr lang="en-US" sz="2000" b="1" u="sng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algn="ctr"/>
            <a:r>
              <a:rPr lang="en-US" sz="2000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sz="2000" dirty="0" err="1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Drilio</a:t>
            </a:r>
            <a:r>
              <a:rPr lang="en-US" sz="2000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ctr"/>
            <a:r>
              <a:rPr lang="en-US" sz="2000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-’Bingo </a:t>
            </a:r>
            <a:r>
              <a:rPr lang="en-US" sz="2000" dirty="0" err="1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Mlingo</a:t>
            </a:r>
            <a:r>
              <a:rPr lang="en-US" sz="2000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’</a:t>
            </a:r>
          </a:p>
          <a:p>
            <a:pPr algn="ctr"/>
            <a:r>
              <a:rPr lang="en-US" sz="2000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sz="2000" dirty="0" err="1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Enghraifft</a:t>
            </a:r>
            <a:r>
              <a:rPr lang="en-US" sz="2000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graff</a:t>
            </a:r>
            <a:endParaRPr lang="en-US" sz="2000" dirty="0" smtClean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sz="2000" dirty="0" err="1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Pyramidiau</a:t>
            </a:r>
            <a:r>
              <a:rPr lang="en-US" sz="2000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Cyfieithu</a:t>
            </a:r>
            <a:endParaRPr lang="en-US" sz="20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US" dirty="0" smtClean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US" dirty="0" smtClean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2809189" y="5722323"/>
            <a:ext cx="6297103" cy="923330"/>
          </a:xfrm>
          <a:prstGeom prst="rect">
            <a:avLst/>
          </a:prstGeom>
          <a:ln w="28575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Wythnos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diwethaf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, y plant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geirfa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anifail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anwes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gemau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tu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allan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Roeddwn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nhw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hefyd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‘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Dyfalu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pwy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?’ a ‘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Gêm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Cof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’.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205129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2326358" y="0"/>
            <a:ext cx="7205614" cy="822652"/>
          </a:xfrm>
        </p:spPr>
        <p:txBody>
          <a:bodyPr>
            <a:normAutofit/>
          </a:bodyPr>
          <a:lstStyle/>
          <a:p>
            <a:pPr algn="ctr"/>
            <a:r>
              <a:rPr lang="en-US" sz="32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Drilio</a:t>
            </a:r>
            <a:r>
              <a:rPr lang="en-US" sz="32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r>
              <a:rPr lang="en-US" sz="32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1-</a:t>
            </a:r>
            <a:endParaRPr lang="en-GB" sz="32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2436534" y="670218"/>
            <a:ext cx="69540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gyd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gilydd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gydag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athrawes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ymarfer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patrwm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1702716" y="1149096"/>
            <a:ext cx="8704476" cy="5277324"/>
          </a:xfrm>
          <a:prstGeom prst="rect">
            <a:avLst/>
          </a:prstGeom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cxnSp>
        <p:nvCxnSpPr>
          <p:cNvPr id="8" name="Straight Connector 7"/>
          <p:cNvCxnSpPr/>
          <p:nvPr/>
        </p:nvCxnSpPr>
        <p:spPr>
          <a:xfrm flipH="1">
            <a:off x="5913552" y="1196717"/>
            <a:ext cx="15908" cy="5182082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 flipH="1">
            <a:off x="1702716" y="2884602"/>
            <a:ext cx="8704476" cy="18854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 flipH="1">
            <a:off x="1702716" y="4655511"/>
            <a:ext cx="8704476" cy="18854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8" name="TextBox 17"/>
          <p:cNvSpPr txBox="1"/>
          <p:nvPr/>
        </p:nvSpPr>
        <p:spPr>
          <a:xfrm>
            <a:off x="160255" y="6378799"/>
            <a:ext cx="50339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_______ </a:t>
            </a:r>
            <a:r>
              <a:rPr lang="en-US" sz="2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ti</a:t>
            </a:r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10501460" y="2017336"/>
            <a:ext cx="1621410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err="1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r>
              <a:rPr lang="en-US" sz="2000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000" dirty="0" err="1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US" sz="2000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____ </a:t>
            </a:r>
            <a:r>
              <a:rPr lang="en-US" sz="2000" dirty="0" err="1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US" sz="2000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fi. </a:t>
            </a: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Nac</a:t>
            </a:r>
            <a:r>
              <a:rPr lang="en-US" sz="20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r>
              <a:rPr lang="en-US" sz="20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does dim ____ </a:t>
            </a:r>
            <a:r>
              <a:rPr lang="en-US" sz="2000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US" sz="20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fi. </a:t>
            </a:r>
            <a:endParaRPr lang="en-GB" sz="20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" name="Picture 1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867564" y="2798989"/>
            <a:ext cx="518021" cy="455157"/>
          </a:xfrm>
          <a:prstGeom prst="rect">
            <a:avLst/>
          </a:prstGeom>
        </p:spPr>
      </p:pic>
      <p:pic>
        <p:nvPicPr>
          <p:cNvPr id="21" name="Picture 2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67564" y="4945390"/>
            <a:ext cx="303522" cy="343740"/>
          </a:xfrm>
          <a:prstGeom prst="rect">
            <a:avLst/>
          </a:prstGeom>
        </p:spPr>
      </p:pic>
      <p:pic>
        <p:nvPicPr>
          <p:cNvPr id="22" name="Picture 2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45602" y="1297318"/>
            <a:ext cx="1525065" cy="1525065"/>
          </a:xfrm>
          <a:prstGeom prst="rect">
            <a:avLst/>
          </a:prstGeom>
        </p:spPr>
      </p:pic>
      <p:pic>
        <p:nvPicPr>
          <p:cNvPr id="23" name="Picture 2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62033" y="3126554"/>
            <a:ext cx="1692202" cy="1258238"/>
          </a:xfrm>
          <a:prstGeom prst="rect">
            <a:avLst/>
          </a:prstGeom>
        </p:spPr>
      </p:pic>
      <p:pic>
        <p:nvPicPr>
          <p:cNvPr id="24" name="Picture 2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45602" y="4711236"/>
            <a:ext cx="1510851" cy="1510851"/>
          </a:xfrm>
          <a:prstGeom prst="rect">
            <a:avLst/>
          </a:prstGeom>
        </p:spPr>
      </p:pic>
      <p:pic>
        <p:nvPicPr>
          <p:cNvPr id="25" name="Picture 24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326197" y="1302907"/>
            <a:ext cx="1455306" cy="1455306"/>
          </a:xfrm>
          <a:prstGeom prst="rect">
            <a:avLst/>
          </a:prstGeom>
        </p:spPr>
      </p:pic>
      <p:pic>
        <p:nvPicPr>
          <p:cNvPr id="26" name="Picture 25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416237" y="2997264"/>
            <a:ext cx="1448834" cy="1448834"/>
          </a:xfrm>
          <a:prstGeom prst="rect">
            <a:avLst/>
          </a:prstGeom>
        </p:spPr>
      </p:pic>
      <p:pic>
        <p:nvPicPr>
          <p:cNvPr id="27" name="Picture 26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71921" y="4883778"/>
            <a:ext cx="1455491" cy="1455491"/>
          </a:xfrm>
          <a:prstGeom prst="rect">
            <a:avLst/>
          </a:prstGeom>
        </p:spPr>
      </p:pic>
      <p:sp>
        <p:nvSpPr>
          <p:cNvPr id="28" name="TextBox 27"/>
          <p:cNvSpPr txBox="1"/>
          <p:nvPr/>
        </p:nvSpPr>
        <p:spPr>
          <a:xfrm>
            <a:off x="1932495" y="2479249"/>
            <a:ext cx="12160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Ci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" name="TextBox 28"/>
          <p:cNvSpPr txBox="1"/>
          <p:nvPr/>
        </p:nvSpPr>
        <p:spPr>
          <a:xfrm>
            <a:off x="1829544" y="4302520"/>
            <a:ext cx="12160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Pysgodyn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" name="TextBox 29"/>
          <p:cNvSpPr txBox="1"/>
          <p:nvPr/>
        </p:nvSpPr>
        <p:spPr>
          <a:xfrm>
            <a:off x="1829544" y="6006954"/>
            <a:ext cx="12160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Cath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1" name="TextBox 30"/>
          <p:cNvSpPr txBox="1"/>
          <p:nvPr/>
        </p:nvSpPr>
        <p:spPr>
          <a:xfrm>
            <a:off x="6023728" y="2479329"/>
            <a:ext cx="12160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Cwningen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2" name="TextBox 31"/>
          <p:cNvSpPr txBox="1"/>
          <p:nvPr/>
        </p:nvSpPr>
        <p:spPr>
          <a:xfrm>
            <a:off x="5929165" y="4227565"/>
            <a:ext cx="12160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Crwban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3" name="TextBox 32"/>
          <p:cNvSpPr txBox="1"/>
          <p:nvPr/>
        </p:nvSpPr>
        <p:spPr>
          <a:xfrm>
            <a:off x="5972719" y="5941188"/>
            <a:ext cx="12160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Pry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copyn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4" name="Picture 33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676526" y="169745"/>
            <a:ext cx="656907" cy="8439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2942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81966" y="100303"/>
            <a:ext cx="3392472" cy="822652"/>
          </a:xfrm>
        </p:spPr>
        <p:txBody>
          <a:bodyPr>
            <a:normAutofit fontScale="90000"/>
          </a:bodyPr>
          <a:lstStyle/>
          <a:p>
            <a:r>
              <a:rPr lang="en-US" sz="36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Drilio</a:t>
            </a:r>
            <a:r>
              <a:rPr lang="en-US" sz="36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r>
              <a:rPr lang="en-US" sz="36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2-‘Bingo </a:t>
            </a:r>
            <a:r>
              <a:rPr lang="en-US" sz="36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Mlingo</a:t>
            </a:r>
            <a:r>
              <a:rPr lang="en-US" sz="36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’</a:t>
            </a:r>
            <a:endParaRPr lang="en-GB" sz="36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339365" y="1065228"/>
            <a:ext cx="11519555" cy="5495827"/>
          </a:xfrm>
          <a:prstGeom prst="rect">
            <a:avLst/>
          </a:prstGeom>
          <a:noFill/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3069013" y="1095703"/>
            <a:ext cx="577863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Cwestiwn</a:t>
            </a:r>
            <a:r>
              <a:rPr lang="en-US" b="1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b="1" dirty="0" err="1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r>
              <a:rPr lang="en-US" b="1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_________ </a:t>
            </a:r>
            <a:r>
              <a:rPr lang="en-US" b="1" dirty="0" err="1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US" b="1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</a:t>
            </a:r>
            <a:r>
              <a:rPr lang="en-US" b="1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algn="ctr"/>
            <a:r>
              <a:rPr lang="en-US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Cadarnhaol</a:t>
            </a:r>
            <a:r>
              <a:rPr lang="en-US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r>
              <a:rPr lang="en-US" b="1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b="1" dirty="0" err="1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US" b="1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______ </a:t>
            </a:r>
            <a:r>
              <a:rPr lang="en-US" b="1" dirty="0" err="1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US" b="1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fi. </a:t>
            </a:r>
          </a:p>
          <a:p>
            <a:pPr algn="ctr"/>
            <a:r>
              <a:rPr lang="en-US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Negyddol</a:t>
            </a:r>
            <a:r>
              <a:rPr lang="en-US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Nac</a:t>
            </a:r>
            <a:r>
              <a:rPr lang="en-US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r>
              <a:rPr lang="en-US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does dim _____ </a:t>
            </a:r>
            <a:r>
              <a:rPr lang="en-US" b="1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US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fi.  </a:t>
            </a:r>
            <a:endParaRPr lang="en-GB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7" name="Straight Connector 6"/>
          <p:cNvCxnSpPr/>
          <p:nvPr/>
        </p:nvCxnSpPr>
        <p:spPr>
          <a:xfrm>
            <a:off x="5878202" y="2055043"/>
            <a:ext cx="42421" cy="452263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 flipH="1" flipV="1">
            <a:off x="339365" y="4243339"/>
            <a:ext cx="11519554" cy="1414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 flipH="1" flipV="1">
            <a:off x="301658" y="2060579"/>
            <a:ext cx="11519554" cy="1414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/>
          <p:cNvSpPr txBox="1"/>
          <p:nvPr/>
        </p:nvSpPr>
        <p:spPr>
          <a:xfrm>
            <a:off x="405352" y="3787845"/>
            <a:ext cx="22907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Enw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405352" y="6088164"/>
            <a:ext cx="22907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Enw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5958330" y="6126535"/>
            <a:ext cx="22907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Enw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5958329" y="3816097"/>
            <a:ext cx="22907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Enw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1" name="Picture 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65154" y="2136391"/>
            <a:ext cx="1651454" cy="1651454"/>
          </a:xfrm>
          <a:prstGeom prst="rect">
            <a:avLst/>
          </a:prstGeom>
        </p:spPr>
      </p:pic>
      <p:pic>
        <p:nvPicPr>
          <p:cNvPr id="22" name="Picture 2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06490" y="2160882"/>
            <a:ext cx="1682308" cy="1682308"/>
          </a:xfrm>
          <a:prstGeom prst="rect">
            <a:avLst/>
          </a:prstGeom>
        </p:spPr>
      </p:pic>
      <p:pic>
        <p:nvPicPr>
          <p:cNvPr id="23" name="Picture 2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65154" y="4399753"/>
            <a:ext cx="1692202" cy="1258238"/>
          </a:xfrm>
          <a:prstGeom prst="rect">
            <a:avLst/>
          </a:prstGeom>
        </p:spPr>
      </p:pic>
      <p:pic>
        <p:nvPicPr>
          <p:cNvPr id="24" name="Picture 2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47899" y="4343641"/>
            <a:ext cx="1684257" cy="1684257"/>
          </a:xfrm>
          <a:prstGeom prst="rect">
            <a:avLst/>
          </a:prstGeom>
        </p:spPr>
      </p:pic>
      <p:pic>
        <p:nvPicPr>
          <p:cNvPr id="25" name="Picture 2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19445" y="109438"/>
            <a:ext cx="656907" cy="8439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75287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091232" y="14161"/>
            <a:ext cx="37235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Enghraifft</a:t>
            </a:r>
            <a:r>
              <a:rPr lang="en-US" sz="32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Graff</a:t>
            </a:r>
            <a:r>
              <a:rPr lang="en-US" dirty="0" smtClean="0"/>
              <a:t> 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2644219" y="1284385"/>
            <a:ext cx="639137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8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Oes </a:t>
            </a:r>
            <a:r>
              <a:rPr lang="pt-BR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anifeiliaid anwes gyda </a:t>
            </a:r>
            <a:r>
              <a:rPr lang="pt-BR" sz="28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ti?</a:t>
            </a:r>
            <a:endParaRPr lang="en-GB" sz="28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7" name="Straight Connector 6"/>
          <p:cNvCxnSpPr/>
          <p:nvPr/>
        </p:nvCxnSpPr>
        <p:spPr>
          <a:xfrm>
            <a:off x="2337847" y="1621410"/>
            <a:ext cx="0" cy="4581427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 flipH="1">
            <a:off x="2337847" y="6179270"/>
            <a:ext cx="6182413" cy="23567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/>
          <p:cNvSpPr txBox="1"/>
          <p:nvPr/>
        </p:nvSpPr>
        <p:spPr>
          <a:xfrm>
            <a:off x="2488675" y="6297106"/>
            <a:ext cx="160255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Ci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3657599" y="6297106"/>
            <a:ext cx="160255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Cath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5015059" y="6297106"/>
            <a:ext cx="160255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Pysgodyn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6617616" y="6287680"/>
            <a:ext cx="160255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Cwningen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7" name="Picture 16"/>
          <p:cNvPicPr>
            <a:picLocks noChangeAspect="1"/>
          </p:cNvPicPr>
          <p:nvPr/>
        </p:nvPicPr>
        <p:blipFill rotWithShape="1">
          <a:blip r:embed="rId2"/>
          <a:srcRect l="1130" t="28557" r="-668" b="41190"/>
          <a:stretch/>
        </p:blipFill>
        <p:spPr>
          <a:xfrm rot="16200000">
            <a:off x="-436828" y="3503575"/>
            <a:ext cx="4656842" cy="741683"/>
          </a:xfrm>
          <a:prstGeom prst="rect">
            <a:avLst/>
          </a:prstGeom>
        </p:spPr>
      </p:pic>
      <p:sp>
        <p:nvSpPr>
          <p:cNvPr id="18" name="Rectangle 17"/>
          <p:cNvSpPr/>
          <p:nvPr/>
        </p:nvSpPr>
        <p:spPr>
          <a:xfrm>
            <a:off x="2413261" y="3912123"/>
            <a:ext cx="518476" cy="22671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3657599" y="3912123"/>
            <a:ext cx="622169" cy="2267147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ectangle 19"/>
          <p:cNvSpPr/>
          <p:nvPr/>
        </p:nvSpPr>
        <p:spPr>
          <a:xfrm>
            <a:off x="5155675" y="4694548"/>
            <a:ext cx="622169" cy="1484721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6908277" y="4854804"/>
            <a:ext cx="510618" cy="1324465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TextBox 21"/>
          <p:cNvSpPr txBox="1"/>
          <p:nvPr/>
        </p:nvSpPr>
        <p:spPr>
          <a:xfrm>
            <a:off x="8800317" y="1170129"/>
            <a:ext cx="3099059" cy="452431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b="1" i="1" u="sng" dirty="0" err="1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Estyniad</a:t>
            </a:r>
            <a:r>
              <a:rPr lang="en-US" b="1" i="1" u="sng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US" b="1" i="1" u="sng" dirty="0" err="1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ysgrifennwch</a:t>
            </a:r>
            <a:r>
              <a:rPr lang="en-US" b="1" i="1" u="sng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i="1" u="sng" dirty="0" err="1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frawddeg</a:t>
            </a:r>
            <a:r>
              <a:rPr lang="en-US" b="1" i="1" u="sng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i="1" u="sng" dirty="0" err="1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tua</a:t>
            </a:r>
            <a:r>
              <a:rPr lang="en-US" b="1" i="1" u="sng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i="1" u="sng" dirty="0" err="1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i'r</a:t>
            </a:r>
            <a:r>
              <a:rPr lang="en-US" b="1" i="1" u="sng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i="1" u="sng" dirty="0" err="1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graff</a:t>
            </a:r>
            <a:r>
              <a:rPr lang="en-US" b="1" i="1" u="sng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!</a:t>
            </a:r>
          </a:p>
          <a:p>
            <a:endParaRPr lang="en-US" b="1" i="1" u="sng" dirty="0" smtClean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b="1" i="1" u="sng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Enghraifft</a:t>
            </a:r>
            <a:r>
              <a:rPr lang="en-US" b="1" i="1" u="sng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endParaRPr lang="en-US" b="1" i="1" u="sng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i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‘Mae ci </a:t>
            </a:r>
            <a:r>
              <a:rPr lang="en-US" i="1" dirty="0" err="1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US" i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i="1" dirty="0" err="1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phum</a:t>
            </a:r>
            <a:r>
              <a:rPr lang="en-US" i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i="1" dirty="0" err="1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berson</a:t>
            </a:r>
            <a:r>
              <a:rPr lang="en-US" i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’ </a:t>
            </a:r>
          </a:p>
          <a:p>
            <a:endParaRPr lang="en-US" i="1" dirty="0">
              <a:solidFill>
                <a:srgbClr val="7030A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i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‘Mae </a:t>
            </a:r>
            <a:r>
              <a:rPr lang="en-US" i="1" dirty="0" err="1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cath</a:t>
            </a:r>
            <a:r>
              <a:rPr lang="en-US" i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i="1" dirty="0" err="1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US" i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i="1" dirty="0" err="1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phum</a:t>
            </a:r>
            <a:r>
              <a:rPr lang="en-US" i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i="1" dirty="0" err="1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berson</a:t>
            </a:r>
            <a:r>
              <a:rPr lang="en-US" i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’ </a:t>
            </a:r>
          </a:p>
          <a:p>
            <a:endParaRPr lang="en-US" i="1" dirty="0">
              <a:solidFill>
                <a:srgbClr val="7030A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i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‘Mae </a:t>
            </a:r>
            <a:r>
              <a:rPr lang="en-US" i="1" dirty="0" err="1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pysgodyn</a:t>
            </a:r>
            <a:r>
              <a:rPr lang="en-US" i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i="1" dirty="0" err="1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US" i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i="1" dirty="0" err="1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thri</a:t>
            </a:r>
            <a:r>
              <a:rPr lang="en-US" i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i="1" dirty="0" err="1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pherson</a:t>
            </a:r>
            <a:r>
              <a:rPr lang="en-US" i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’</a:t>
            </a:r>
          </a:p>
          <a:p>
            <a:endParaRPr lang="en-US" i="1" dirty="0">
              <a:solidFill>
                <a:srgbClr val="7030A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i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‘Mae </a:t>
            </a:r>
            <a:r>
              <a:rPr lang="en-US" i="1" dirty="0" err="1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cwningen</a:t>
            </a:r>
            <a:r>
              <a:rPr lang="en-US" i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i="1" dirty="0" err="1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US" i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i="1" dirty="0" err="1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thri</a:t>
            </a:r>
            <a:r>
              <a:rPr lang="en-US" i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i="1" dirty="0" err="1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pherson</a:t>
            </a:r>
            <a:r>
              <a:rPr lang="en-US" i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’</a:t>
            </a:r>
            <a:endParaRPr lang="en-US" i="1" dirty="0" smtClean="0">
              <a:solidFill>
                <a:srgbClr val="7030A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6" name="Picture 15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291614" y="44945"/>
            <a:ext cx="523206" cy="523206"/>
          </a:xfrm>
          <a:prstGeom prst="rect">
            <a:avLst/>
          </a:prstGeom>
        </p:spPr>
      </p:pic>
      <p:pic>
        <p:nvPicPr>
          <p:cNvPr id="23" name="Picture 22"/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4167" b="90000" l="10167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0425260" y="1866478"/>
            <a:ext cx="578570" cy="578570"/>
          </a:xfrm>
          <a:prstGeom prst="rect">
            <a:avLst/>
          </a:prstGeom>
        </p:spPr>
      </p:pic>
      <p:pic>
        <p:nvPicPr>
          <p:cNvPr id="24" name="Picture 23"/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4167" b="90000" l="10167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0783089" y="1843485"/>
            <a:ext cx="578570" cy="57857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513759" y="710828"/>
            <a:ext cx="78902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Plant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llunio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graff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dangos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atebion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‘Bingo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Mlingo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.'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5549407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loud 2"/>
          <p:cNvSpPr/>
          <p:nvPr/>
        </p:nvSpPr>
        <p:spPr>
          <a:xfrm>
            <a:off x="248553" y="1053282"/>
            <a:ext cx="3780148" cy="2268831"/>
          </a:xfrm>
          <a:prstGeom prst="cloud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E5ACDB10-FBA3-4F4B-8E49-54CC60990FF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38895286"/>
              </p:ext>
            </p:extLst>
          </p:nvPr>
        </p:nvGraphicFramePr>
        <p:xfrm>
          <a:off x="840558" y="245711"/>
          <a:ext cx="10509314" cy="66122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4"/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4167" b="90000" l="10167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571022" y="97567"/>
            <a:ext cx="734751" cy="734751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5477512" y="-34966"/>
            <a:ext cx="25640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Pyramid 1: </a:t>
            </a:r>
            <a:endParaRPr lang="en-GB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248553" y="1772198"/>
            <a:ext cx="3903633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sz="2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Os</a:t>
            </a:r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chwarae'r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24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pyramid </a:t>
            </a:r>
            <a:r>
              <a:rPr lang="en-GB" sz="2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gêm</a:t>
            </a:r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!! 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134542" y="96438"/>
            <a:ext cx="280076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Pyramid </a:t>
            </a:r>
            <a:r>
              <a:rPr lang="en-US" sz="24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Cyfieithu</a:t>
            </a:r>
            <a:endParaRPr lang="en-US" sz="24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935309" y="106187"/>
            <a:ext cx="558462" cy="7175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3045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358219" y="1612048"/>
            <a:ext cx="5279010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Ateb</a:t>
            </a:r>
            <a:r>
              <a:rPr lang="en-US" sz="20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Pyramid </a:t>
            </a:r>
            <a:r>
              <a:rPr lang="en-US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r>
              <a:rPr lang="en-US" sz="20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Helo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Shwmae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wyt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ti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heddiw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Iawn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diolch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!</a:t>
            </a:r>
          </a:p>
          <a:p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anifail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anwes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ti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ci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fi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enw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Dot.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anifail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anwes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ti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? </a:t>
            </a:r>
          </a:p>
          <a:p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cwningen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fi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enw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Floppy. </a:t>
            </a:r>
          </a:p>
          <a:p>
            <a:endParaRPr lang="en-US" dirty="0" smtClean="0"/>
          </a:p>
          <a:p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4167" b="90000" l="10167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262973" y="1341905"/>
            <a:ext cx="734751" cy="734751"/>
          </a:xfrm>
          <a:prstGeom prst="rect">
            <a:avLst/>
          </a:prstGeom>
        </p:spPr>
      </p:pic>
      <p:sp>
        <p:nvSpPr>
          <p:cNvPr id="6" name="6-Point Star 5"/>
          <p:cNvSpPr/>
          <p:nvPr/>
        </p:nvSpPr>
        <p:spPr>
          <a:xfrm>
            <a:off x="7004116" y="333159"/>
            <a:ext cx="4779389" cy="4868944"/>
          </a:xfrm>
          <a:prstGeom prst="star6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 Box 7">
            <a:extLst>
              <a:ext uri="{FF2B5EF4-FFF2-40B4-BE49-F238E27FC236}">
                <a16:creationId xmlns:a16="http://schemas.microsoft.com/office/drawing/2014/main" id="{FBE1D6D5-37A3-3547-9755-362F27F67DC8}"/>
              </a:ext>
            </a:extLst>
          </p:cNvPr>
          <p:cNvSpPr txBox="1"/>
          <p:nvPr/>
        </p:nvSpPr>
        <p:spPr>
          <a:xfrm>
            <a:off x="7295121" y="1612048"/>
            <a:ext cx="4197377" cy="2426765"/>
          </a:xfrm>
          <a:prstGeom prst="rect">
            <a:avLst/>
          </a:prstGeom>
          <a:noFill/>
          <a:ln w="6350">
            <a:noFill/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spcAft>
                <a:spcPts val="0"/>
              </a:spcAft>
            </a:pPr>
            <a:r>
              <a:rPr lang="cy-GB" sz="2000" b="1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 </a:t>
            </a:r>
            <a:r>
              <a:rPr lang="cy-GB" sz="2000" b="1" u="sng" dirty="0" smtClean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dyfarnwr</a:t>
            </a:r>
            <a:r>
              <a:rPr lang="cy-GB" sz="2000" b="1" dirty="0" smtClean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!</a:t>
            </a:r>
            <a:endParaRPr lang="en-GB" sz="2000" b="1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>
              <a:spcAft>
                <a:spcPts val="0"/>
              </a:spcAft>
            </a:pPr>
            <a:endParaRPr lang="cy-GB" sz="12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>
              <a:spcAft>
                <a:spcPts val="0"/>
              </a:spcAft>
            </a:pPr>
            <a:r>
              <a:rPr lang="cy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Dewiswch ddyfarnwr!</a:t>
            </a:r>
          </a:p>
          <a:p>
            <a:pPr algn="ctr">
              <a:spcAft>
                <a:spcPts val="0"/>
              </a:spcAft>
            </a:pPr>
            <a:endParaRPr lang="cy-GB" dirty="0" smtClean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>
              <a:spcAft>
                <a:spcPts val="0"/>
              </a:spcAft>
            </a:pPr>
            <a:r>
              <a:rPr lang="cy-GB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Rhaid i chi </a:t>
            </a:r>
            <a:r>
              <a:rPr lang="cy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wrando yn ofalus </a:t>
            </a:r>
            <a:endParaRPr lang="cy-GB" dirty="0" smtClean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>
              <a:spcAft>
                <a:spcPts val="0"/>
              </a:spcAft>
            </a:pPr>
            <a:r>
              <a:rPr lang="cy-GB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iawn ar </a:t>
            </a:r>
            <a:r>
              <a:rPr lang="cy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 chwaraewyr a gwirio eu </a:t>
            </a:r>
            <a:endParaRPr lang="cy-GB" dirty="0" smtClean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>
              <a:spcAft>
                <a:spcPts val="0"/>
              </a:spcAft>
            </a:pPr>
            <a:r>
              <a:rPr lang="cy-GB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bod </a:t>
            </a:r>
            <a:r>
              <a:rPr lang="cy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nhw’n cyfieithu yn hollol gywir!! </a:t>
            </a:r>
            <a:endParaRPr lang="en-GB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278090" y="1169788"/>
            <a:ext cx="5703217" cy="349734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132776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E5ACDB10-FBA3-4F4B-8E49-54CC60990FF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25913668"/>
              </p:ext>
            </p:extLst>
          </p:nvPr>
        </p:nvGraphicFramePr>
        <p:xfrm>
          <a:off x="678730" y="495901"/>
          <a:ext cx="10784264" cy="63458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" name="Picture 1"/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4167" b="90000" l="10167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567076" y="367978"/>
            <a:ext cx="815026" cy="815026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5442340" y="126569"/>
            <a:ext cx="25640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Pyramid </a:t>
            </a:r>
            <a:r>
              <a:rPr lang="en-US" b="1" u="sng" dirty="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r>
              <a:rPr lang="en-US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endParaRPr lang="en-GB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4167" b="90000" l="10167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084175" y="360057"/>
            <a:ext cx="822947" cy="8229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6505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33633" y="1612048"/>
            <a:ext cx="5279010" cy="34470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Ateb</a:t>
            </a:r>
            <a:r>
              <a:rPr lang="en-US" sz="20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Pyramid 2:</a:t>
            </a:r>
          </a:p>
          <a:p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Helo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Shwmae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Twm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Helo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Shwmae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wyt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ti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Iawn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diolch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!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ci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ti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ci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fi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enw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Sam.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pysgodyn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ti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? </a:t>
            </a:r>
          </a:p>
          <a:p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Nac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, does dim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pysgodyn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fi.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Rydw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’n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hoffi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cathod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chŵn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Rydw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’n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hoffi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cathod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chŵn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hefyd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. Mae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dwy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gath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thri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chi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fi. </a:t>
            </a:r>
          </a:p>
          <a:p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4167" b="90000" l="10167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806570" y="1490301"/>
            <a:ext cx="803896" cy="803896"/>
          </a:xfrm>
          <a:prstGeom prst="rect">
            <a:avLst/>
          </a:prstGeom>
        </p:spPr>
      </p:pic>
      <p:sp>
        <p:nvSpPr>
          <p:cNvPr id="7" name="6-Point Star 6"/>
          <p:cNvSpPr/>
          <p:nvPr/>
        </p:nvSpPr>
        <p:spPr>
          <a:xfrm>
            <a:off x="7004116" y="333159"/>
            <a:ext cx="4779389" cy="4868944"/>
          </a:xfrm>
          <a:prstGeom prst="star6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 Box 7">
            <a:extLst>
              <a:ext uri="{FF2B5EF4-FFF2-40B4-BE49-F238E27FC236}">
                <a16:creationId xmlns:a16="http://schemas.microsoft.com/office/drawing/2014/main" id="{FBE1D6D5-37A3-3547-9755-362F27F67DC8}"/>
              </a:ext>
            </a:extLst>
          </p:cNvPr>
          <p:cNvSpPr txBox="1"/>
          <p:nvPr/>
        </p:nvSpPr>
        <p:spPr>
          <a:xfrm>
            <a:off x="7295121" y="1612048"/>
            <a:ext cx="4197377" cy="2426765"/>
          </a:xfrm>
          <a:prstGeom prst="rect">
            <a:avLst/>
          </a:prstGeom>
          <a:noFill/>
          <a:ln w="6350">
            <a:noFill/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spcAft>
                <a:spcPts val="0"/>
              </a:spcAft>
            </a:pPr>
            <a:r>
              <a:rPr lang="cy-GB" sz="2000" b="1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 </a:t>
            </a:r>
            <a:r>
              <a:rPr lang="cy-GB" sz="2000" b="1" u="sng" dirty="0" smtClean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dyfarnwr</a:t>
            </a:r>
            <a:r>
              <a:rPr lang="cy-GB" sz="2000" b="1" dirty="0" smtClean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!</a:t>
            </a:r>
            <a:endParaRPr lang="en-GB" sz="2000" b="1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>
              <a:spcAft>
                <a:spcPts val="0"/>
              </a:spcAft>
            </a:pPr>
            <a:endParaRPr lang="cy-GB" sz="12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>
              <a:spcAft>
                <a:spcPts val="0"/>
              </a:spcAft>
            </a:pPr>
            <a:r>
              <a:rPr lang="cy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Dewiswch ddyfarnwr!</a:t>
            </a:r>
          </a:p>
          <a:p>
            <a:pPr algn="ctr">
              <a:spcAft>
                <a:spcPts val="0"/>
              </a:spcAft>
            </a:pPr>
            <a:endParaRPr lang="cy-GB" dirty="0" smtClean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>
              <a:spcAft>
                <a:spcPts val="0"/>
              </a:spcAft>
            </a:pPr>
            <a:r>
              <a:rPr lang="cy-GB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Rhaid i chi </a:t>
            </a:r>
            <a:r>
              <a:rPr lang="cy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wrando yn ofalus </a:t>
            </a:r>
            <a:endParaRPr lang="cy-GB" dirty="0" smtClean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>
              <a:spcAft>
                <a:spcPts val="0"/>
              </a:spcAft>
            </a:pPr>
            <a:r>
              <a:rPr lang="cy-GB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iawn ar </a:t>
            </a:r>
            <a:r>
              <a:rPr lang="cy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 chwaraewyr a gwirio eu </a:t>
            </a:r>
            <a:endParaRPr lang="cy-GB" dirty="0" smtClean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>
              <a:spcAft>
                <a:spcPts val="0"/>
              </a:spcAft>
            </a:pPr>
            <a:r>
              <a:rPr lang="cy-GB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bod </a:t>
            </a:r>
            <a:r>
              <a:rPr lang="cy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nhw’n cyfieithu yn hollol gywir!! </a:t>
            </a:r>
            <a:endParaRPr lang="en-GB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4167" b="90000" l="10167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332598" y="1447454"/>
            <a:ext cx="846743" cy="846743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221529" y="1113228"/>
            <a:ext cx="5703217" cy="418314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1930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4330045" y="-400937"/>
            <a:ext cx="6096000" cy="107721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b="1" u="sng" dirty="0">
                <a:solidFill>
                  <a:srgbClr val="1F1F1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GB" sz="3200" b="1" u="sng" dirty="0" err="1">
                <a:solidFill>
                  <a:srgbClr val="1F1F1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</a:t>
            </a:r>
            <a:r>
              <a:rPr lang="en-GB" sz="3200" b="1" u="sng" dirty="0" err="1" smtClean="0">
                <a:solidFill>
                  <a:srgbClr val="1F1F1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wersi</a:t>
            </a:r>
            <a:r>
              <a:rPr lang="en-GB" sz="3200" b="1" u="sng" dirty="0" smtClean="0">
                <a:solidFill>
                  <a:srgbClr val="1F1F1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b="1" u="sng" dirty="0" err="1">
                <a:solidFill>
                  <a:srgbClr val="1F1F1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</a:t>
            </a:r>
            <a:r>
              <a:rPr lang="en-GB" sz="3200" b="1" u="sng" dirty="0" err="1" smtClean="0">
                <a:solidFill>
                  <a:srgbClr val="1F1F1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raill</a:t>
            </a:r>
            <a:endParaRPr lang="en-GB" sz="32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-493337" y="939340"/>
            <a:ext cx="6096000" cy="954107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y-GB" sz="2800" b="1" u="sng" dirty="0">
                <a:solidFill>
                  <a:srgbClr val="FF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Celfyddydau Mynegiannol-</a:t>
            </a:r>
          </a:p>
          <a:p>
            <a:pPr algn="ctr"/>
            <a:r>
              <a:rPr lang="cy-GB" sz="2800" u="sng" dirty="0">
                <a:solidFill>
                  <a:srgbClr val="FF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Celf</a:t>
            </a:r>
            <a:endParaRPr lang="en-GB" sz="2800" u="sng" dirty="0">
              <a:solidFill>
                <a:srgbClr val="FF006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6491735" y="936297"/>
            <a:ext cx="5298245" cy="95410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2800" b="1" u="sng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Gwyddoniaeth</a:t>
            </a:r>
            <a:r>
              <a:rPr lang="en-US" sz="2800" b="1" u="sng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2800" b="1" u="sng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Thechnoleg</a:t>
            </a:r>
            <a:r>
              <a:rPr lang="en-US" sz="2800" b="1" u="sng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endParaRPr lang="en-US" sz="2800" b="1" u="sng" dirty="0" smtClean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2800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Gwyddoniaeth</a:t>
            </a:r>
            <a:endParaRPr lang="en-GB" sz="28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1827" y="1408528"/>
            <a:ext cx="960945" cy="96094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3"/>
          <a:srcRect l="-1" t="8506" r="4357" b="11343"/>
          <a:stretch/>
        </p:blipFill>
        <p:spPr>
          <a:xfrm>
            <a:off x="10879028" y="1433508"/>
            <a:ext cx="1061781" cy="951405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24813" y="2384913"/>
            <a:ext cx="4430598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gyntaf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rhaid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i'r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dewis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anifeiliaid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sw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lunio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y plant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llunio'r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llun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paent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pensiliau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neu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sialc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Wedyn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y plant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ysgrifennu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tua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phlentyn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llun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'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Rydw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i'n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hoffi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....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achos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mae'n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....' , '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hoff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lun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.... ' a '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dw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i'n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dwlu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ar....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achos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mae'n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...'. Plant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mat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gyda'r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patrwm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ymlaen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6450533" y="1909211"/>
            <a:ext cx="480855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y plant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tynnu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llun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anifail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sŵ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corff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label a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disgrifio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ansoddeiriau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Rhaid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i'r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dewis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anifail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sŵ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gyntaf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tynnu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pensiliau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lliw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paent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neu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sialc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Wedyn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label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anifail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sŵ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ansoddeiriau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clustiau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pawen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ffwr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cynffon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olaf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defnyddio’r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patrwm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'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'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ddisgrifio’r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anifeiliaid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'Mae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teigr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pawennau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mawr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' a 'Mae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ellifant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clustiau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mawr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’.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424813" y="5540741"/>
            <a:ext cx="4601496" cy="923330"/>
          </a:xfrm>
          <a:prstGeom prst="rect">
            <a:avLst/>
          </a:prstGeom>
          <a:ln>
            <a:solidFill>
              <a:srgbClr val="FF0066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Wythnos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diwethaf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y plant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dysgu’r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patrwm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'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hoff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..'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 '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Rydw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i'n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hoffi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..'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disgrifio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beth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maen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nhw'n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hoffi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450533" y="5898336"/>
            <a:ext cx="5235842" cy="646331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Wythnos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diwethaf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y plant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geirfa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anifeiliaid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sŵ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rhai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geiriau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corff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anifeiliaid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334370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7-Point Star 3"/>
          <p:cNvSpPr/>
          <p:nvPr/>
        </p:nvSpPr>
        <p:spPr>
          <a:xfrm>
            <a:off x="330330" y="0"/>
            <a:ext cx="3487917" cy="3195687"/>
          </a:xfrm>
          <a:prstGeom prst="star7">
            <a:avLst/>
          </a:prstGeom>
          <a:solidFill>
            <a:srgbClr val="F896E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3058" y="668042"/>
            <a:ext cx="3262459" cy="1859601"/>
          </a:xfrm>
        </p:spPr>
        <p:txBody>
          <a:bodyPr>
            <a:normAutofit/>
          </a:bodyPr>
          <a:lstStyle/>
          <a:p>
            <a:pPr algn="ctr"/>
            <a:r>
              <a:rPr lang="en-US" sz="2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Gorchmynion</a:t>
            </a:r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’w</a:t>
            </a:r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gyda’r</a:t>
            </a:r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gweithgareddau</a:t>
            </a:r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.   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38554704"/>
              </p:ext>
            </p:extLst>
          </p:nvPr>
        </p:nvGraphicFramePr>
        <p:xfrm>
          <a:off x="4732253" y="238897"/>
          <a:ext cx="6429082" cy="64086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14541">
                  <a:extLst>
                    <a:ext uri="{9D8B030D-6E8A-4147-A177-3AD203B41FA5}">
                      <a16:colId xmlns:a16="http://schemas.microsoft.com/office/drawing/2014/main" val="2120467712"/>
                    </a:ext>
                  </a:extLst>
                </a:gridCol>
                <a:gridCol w="3214541">
                  <a:extLst>
                    <a:ext uri="{9D8B030D-6E8A-4147-A177-3AD203B41FA5}">
                      <a16:colId xmlns:a16="http://schemas.microsoft.com/office/drawing/2014/main" val="3831667280"/>
                    </a:ext>
                  </a:extLst>
                </a:gridCol>
              </a:tblGrid>
              <a:tr h="900472">
                <a:tc>
                  <a:txBody>
                    <a:bodyPr/>
                    <a:lstStyle/>
                    <a:p>
                      <a:r>
                        <a:rPr lang="en-US" sz="2800" u="sng" dirty="0" err="1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Plentyn</a:t>
                      </a:r>
                      <a:r>
                        <a:rPr lang="en-US" sz="2800" u="sng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800" u="sng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</a:t>
                      </a:r>
                      <a:r>
                        <a:rPr lang="en-US" sz="1800" u="sng" dirty="0" err="1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unigol</a:t>
                      </a:r>
                      <a:r>
                        <a:rPr lang="en-US" sz="1800" u="sng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)</a:t>
                      </a:r>
                      <a:endParaRPr lang="en-GB" sz="2800" u="sng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96E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u="sng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Plant </a:t>
                      </a:r>
                      <a:r>
                        <a:rPr lang="en-US" sz="1800" u="sng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</a:t>
                      </a:r>
                      <a:r>
                        <a:rPr lang="en-US" sz="1800" u="sng" dirty="0" err="1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lluosog</a:t>
                      </a:r>
                      <a:r>
                        <a:rPr lang="en-US" sz="1800" u="sng" baseline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)</a:t>
                      </a:r>
                      <a:endParaRPr lang="en-GB" sz="2800" u="sng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96E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41796301"/>
                  </a:ext>
                </a:extLst>
              </a:tr>
              <a:tr h="90047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Gwranda arna i</a:t>
                      </a:r>
                    </a:p>
                    <a:p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Gwrandewch arna i</a:t>
                      </a:r>
                    </a:p>
                    <a:p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45460573"/>
                  </a:ext>
                </a:extLst>
              </a:tr>
              <a:tr h="900472">
                <a:tc>
                  <a:txBody>
                    <a:bodyPr/>
                    <a:lstStyle/>
                    <a:p>
                      <a:r>
                        <a:rPr lang="en-US" sz="20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Gwranda’n</a:t>
                      </a:r>
                      <a:r>
                        <a:rPr lang="en-US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0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ofalus</a:t>
                      </a:r>
                      <a:r>
                        <a:rPr lang="en-US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Gwrandewch</a:t>
                      </a:r>
                      <a:r>
                        <a:rPr lang="en-US" sz="20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000" baseline="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yn</a:t>
                      </a:r>
                      <a:r>
                        <a:rPr lang="en-US" sz="20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000" baseline="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ofalus</a:t>
                      </a:r>
                      <a:r>
                        <a:rPr lang="en-US" sz="20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96615968"/>
                  </a:ext>
                </a:extLst>
              </a:tr>
              <a:tr h="900472">
                <a:tc>
                  <a:txBody>
                    <a:bodyPr/>
                    <a:lstStyle/>
                    <a:p>
                      <a:r>
                        <a:rPr lang="en-GB" sz="2000" b="0" kern="1200" dirty="0" err="1" smtClean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Rydw</a:t>
                      </a:r>
                      <a:r>
                        <a:rPr lang="en-GB" sz="2000" b="0" kern="1200" dirty="0" smtClean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000" b="0" kern="1200" dirty="0" err="1" smtClean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i</a:t>
                      </a:r>
                      <a:r>
                        <a:rPr lang="en-GB" sz="2000" b="0" kern="1200" dirty="0" smtClean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000" b="0" kern="1200" dirty="0" err="1" smtClean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eisiau</a:t>
                      </a:r>
                      <a:r>
                        <a:rPr lang="en-GB" sz="2000" b="0" kern="1200" dirty="0" smtClean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 </a:t>
                      </a:r>
                      <a:r>
                        <a:rPr lang="en-GB" sz="2000" b="0" kern="1200" dirty="0" err="1" smtClean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i</a:t>
                      </a:r>
                      <a:r>
                        <a:rPr lang="en-GB" sz="2000" b="0" kern="1200" dirty="0" smtClean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000" b="0" kern="1200" dirty="0" err="1" smtClean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ti</a:t>
                      </a:r>
                      <a:r>
                        <a:rPr lang="en-GB" sz="2000" b="0" kern="1200" dirty="0" smtClean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 </a:t>
                      </a:r>
                      <a:r>
                        <a:rPr lang="en-GB" sz="2000" b="0" kern="1200" dirty="0" err="1" smtClean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ddewis</a:t>
                      </a:r>
                      <a:r>
                        <a:rPr lang="en-GB" sz="2000" b="0" kern="1200" dirty="0" smtClean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..</a:t>
                      </a:r>
                      <a:endParaRPr lang="en-GB" sz="2000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kern="1200" dirty="0" err="1" smtClean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Rydw</a:t>
                      </a:r>
                      <a:r>
                        <a:rPr lang="en-GB" sz="2000" b="0" kern="1200" dirty="0" smtClean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000" b="0" kern="1200" dirty="0" err="1" smtClean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i</a:t>
                      </a:r>
                      <a:r>
                        <a:rPr lang="en-GB" sz="2000" b="0" kern="1200" dirty="0" smtClean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000" b="0" kern="1200" dirty="0" err="1" smtClean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eisiau</a:t>
                      </a:r>
                      <a:r>
                        <a:rPr lang="en-GB" sz="2000" b="0" kern="1200" dirty="0" smtClean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 </a:t>
                      </a:r>
                      <a:r>
                        <a:rPr lang="en-GB" sz="2000" b="0" kern="1200" dirty="0" err="1" smtClean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i</a:t>
                      </a:r>
                      <a:r>
                        <a:rPr lang="en-GB" sz="2000" b="0" kern="1200" dirty="0" smtClean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chi </a:t>
                      </a:r>
                      <a:r>
                        <a:rPr lang="en-GB" sz="2000" b="0" kern="1200" dirty="0" err="1" smtClean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ddewis</a:t>
                      </a:r>
                      <a:r>
                        <a:rPr lang="en-GB" sz="2000" b="0" kern="1200" dirty="0" smtClean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..</a:t>
                      </a:r>
                      <a:endParaRPr lang="en-GB" sz="2000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64686244"/>
                  </a:ext>
                </a:extLst>
              </a:tr>
              <a:tr h="900472">
                <a:tc>
                  <a:txBody>
                    <a:bodyPr/>
                    <a:lstStyle/>
                    <a:p>
                      <a:r>
                        <a:rPr lang="en-US" sz="20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Ailadrodda</a:t>
                      </a:r>
                      <a:r>
                        <a:rPr lang="en-US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..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Ailadroddwch</a:t>
                      </a:r>
                      <a:r>
                        <a:rPr lang="en-US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..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08794868"/>
                  </a:ext>
                </a:extLst>
              </a:tr>
              <a:tr h="900472">
                <a:tc>
                  <a:txBody>
                    <a:bodyPr/>
                    <a:lstStyle/>
                    <a:p>
                      <a:r>
                        <a:rPr lang="en-US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Paid â </a:t>
                      </a:r>
                      <a:r>
                        <a:rPr lang="en-US" sz="20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thwyllo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kern="1200" dirty="0" err="1" smtClean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Peidiwch</a:t>
                      </a:r>
                      <a:r>
                        <a:rPr lang="en-GB" sz="2000" kern="1200" dirty="0" smtClean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â </a:t>
                      </a:r>
                      <a:r>
                        <a:rPr lang="en-GB" sz="2000" kern="1200" dirty="0" err="1" smtClean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thwyllo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68033095"/>
                  </a:ext>
                </a:extLst>
              </a:tr>
              <a:tr h="90047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Gofynna gwestiwn i ffrind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2000" dirty="0" smtClean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Gofynnwch gwestiwn i ffrind</a:t>
                      </a:r>
                    </a:p>
                    <a:p>
                      <a:endParaRPr lang="en-GB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5664842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350150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3289954" y="160844"/>
            <a:ext cx="497735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Syniadau</a:t>
            </a:r>
            <a:r>
              <a:rPr lang="en-US" sz="36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US" sz="36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sesu</a:t>
            </a:r>
            <a:r>
              <a:rPr lang="en-US" sz="36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36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Rectangle 1"/>
          <p:cNvSpPr>
            <a:spLocks noChangeArrowheads="1"/>
          </p:cNvSpPr>
          <p:nvPr/>
        </p:nvSpPr>
        <p:spPr bwMode="auto">
          <a:xfrm>
            <a:off x="531623" y="1228993"/>
            <a:ext cx="4125219" cy="836134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wrap="square" lIns="0" tIns="-12696" rIns="0" bIns="-12696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y-GB" altLang="en-US" sz="2800" b="1" dirty="0">
                <a:solidFill>
                  <a:srgbClr val="1F1F1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kumimoji="0" lang="cy-GB" altLang="en-US" sz="2800" b="1" i="0" u="none" strike="noStrike" cap="none" normalizeH="0" baseline="0" dirty="0" smtClean="0">
                <a:ln>
                  <a:noFill/>
                </a:ln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ut ydych</a:t>
            </a:r>
            <a:r>
              <a:rPr kumimoji="0" lang="cy-GB" altLang="en-US" sz="2800" b="1" i="0" u="none" strike="noStrike" cap="none" normalizeH="0" dirty="0" smtClean="0">
                <a:ln>
                  <a:noFill/>
                </a:ln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chi’n </a:t>
            </a:r>
            <a:r>
              <a:rPr kumimoji="0" lang="cy-GB" altLang="en-US" sz="2800" b="1" i="0" u="none" strike="noStrike" cap="none" normalizeH="0" baseline="0" dirty="0" smtClean="0">
                <a:ln>
                  <a:noFill/>
                </a:ln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teimlo am y gwaith?</a:t>
            </a:r>
            <a:r>
              <a:rPr kumimoji="0" lang="cy-GB" altLang="en-US" sz="1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kumimoji="0" lang="cy-GB" altLang="en-US" sz="24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"/>
          <a:srcRect t="8038" r="1072" b="23631"/>
          <a:stretch/>
        </p:blipFill>
        <p:spPr>
          <a:xfrm>
            <a:off x="710098" y="2168165"/>
            <a:ext cx="3598585" cy="1762813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90224" y="71095"/>
            <a:ext cx="825827" cy="82582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41210" y="87283"/>
            <a:ext cx="825827" cy="825827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1329180" y="3780149"/>
            <a:ext cx="3761295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Bodiau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fyny</a:t>
            </a:r>
            <a:endParaRPr lang="en-US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Bodiau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canol</a:t>
            </a:r>
            <a:endParaRPr lang="en-US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Bodiau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lawr</a:t>
            </a:r>
            <a:endParaRPr lang="en-US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12" name="Rectangle 1"/>
          <p:cNvSpPr>
            <a:spLocks noChangeArrowheads="1"/>
          </p:cNvSpPr>
          <p:nvPr/>
        </p:nvSpPr>
        <p:spPr bwMode="auto">
          <a:xfrm>
            <a:off x="7197944" y="1228993"/>
            <a:ext cx="4125219" cy="836134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wrap="square" lIns="0" tIns="-12696" rIns="0" bIns="-12696" numCol="1" anchor="ctr" anchorCtr="0" compatLnSpc="1">
            <a:prstTxWarp prst="textNoShape">
              <a:avLst/>
            </a:prstTxWarp>
            <a:spAutoFit/>
          </a:bodyPr>
          <a:lstStyle/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28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GB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rydw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i'n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teimlo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fy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ngwaith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endParaRPr kumimoji="0" lang="cy-GB" altLang="en-US" sz="28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4" name="Picture 13"/>
          <p:cNvPicPr>
            <a:picLocks noChangeAspect="1"/>
          </p:cNvPicPr>
          <p:nvPr/>
        </p:nvPicPr>
        <p:blipFill rotWithShape="1">
          <a:blip r:embed="rId4"/>
          <a:srcRect l="32552" t="29726" r="36337" b="42983"/>
          <a:stretch/>
        </p:blipFill>
        <p:spPr>
          <a:xfrm>
            <a:off x="7030064" y="2336411"/>
            <a:ext cx="4385187" cy="2163820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5987845" y="2633491"/>
            <a:ext cx="153383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Fi </a:t>
            </a:r>
          </a:p>
          <a:p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Ffrind</a:t>
            </a:r>
            <a:r>
              <a:rPr lang="en-US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7187456" y="4500231"/>
            <a:ext cx="106936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err="1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Hapus</a:t>
            </a:r>
            <a:endParaRPr lang="en-GB" sz="2000" dirty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8960271" y="4500231"/>
            <a:ext cx="106936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err="1" smtClean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Iawn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10502184" y="4483544"/>
            <a:ext cx="106936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Drist</a:t>
            </a:r>
            <a:r>
              <a:rPr lang="en-US" sz="20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20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8054123" y="4797311"/>
            <a:ext cx="2851355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en-GB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ylch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wyneb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49058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3894</TotalTime>
  <Words>3434</Words>
  <Application>Microsoft Office PowerPoint</Application>
  <PresentationFormat>Widescreen</PresentationFormat>
  <Paragraphs>553</Paragraphs>
  <Slides>32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7" baseType="lpstr">
      <vt:lpstr>Arial</vt:lpstr>
      <vt:lpstr>Calibri</vt:lpstr>
      <vt:lpstr>Calibri Light</vt:lpstr>
      <vt:lpstr>Wingdings</vt:lpstr>
      <vt:lpstr>Office Theme</vt:lpstr>
      <vt:lpstr>Anifeiliaid CA2/ Cam Cynnydd 3- Pecyn Adnoddau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Gwrandewch ar y ddeialog a rhowch gylch o gwmpas y gair cywir i orffen pob brawddeg. </vt:lpstr>
      <vt:lpstr>PowerPoint Presentation</vt:lpstr>
      <vt:lpstr>PowerPoint Presentation</vt:lpstr>
      <vt:lpstr>PowerPoint Presentation</vt:lpstr>
      <vt:lpstr>Drilio amser 1-</vt:lpstr>
      <vt:lpstr>Drilio amser 2-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Drilio amser 1-</vt:lpstr>
      <vt:lpstr>Drilio amser 2-‘Bingo Mlingo’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Gorchmynion i’w defnyddio gyda’r gweithgareddau.  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Anifeiliaid Sw CA2/ Cam Cynnydd 3</dc:title>
  <dc:creator>Sammy Gibson (2512246)</dc:creator>
  <cp:lastModifiedBy>Sammy Gibson (2512246)</cp:lastModifiedBy>
  <cp:revision>441</cp:revision>
  <dcterms:created xsi:type="dcterms:W3CDTF">2025-10-14T10:21:13Z</dcterms:created>
  <dcterms:modified xsi:type="dcterms:W3CDTF">2025-11-12T11:22:41Z</dcterms:modified>
</cp:coreProperties>
</file>