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82" r:id="rId6"/>
    <p:sldId id="283" r:id="rId7"/>
    <p:sldId id="284" r:id="rId8"/>
    <p:sldId id="266" r:id="rId9"/>
    <p:sldId id="267" r:id="rId10"/>
    <p:sldId id="285" r:id="rId11"/>
    <p:sldId id="275" r:id="rId12"/>
    <p:sldId id="278" r:id="rId13"/>
    <p:sldId id="286" r:id="rId14"/>
    <p:sldId id="280" r:id="rId15"/>
    <p:sldId id="281" r:id="rId16"/>
    <p:sldId id="28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318F23-68A1-45D9-B19B-DF676E9AC832}" v="30" dt="2026-10-10T20:13:06.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94660"/>
  </p:normalViewPr>
  <p:slideViewPr>
    <p:cSldViewPr snapToGrid="0">
      <p:cViewPr varScale="1">
        <p:scale>
          <a:sx n="64" d="100"/>
          <a:sy n="64" d="100"/>
        </p:scale>
        <p:origin x="105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nahil awan" userId="33cc2415884e3d92" providerId="LiveId" clId="{6705ACE0-556F-4A8C-AC10-37D7E89975BF}"/>
    <pc:docChg chg="undo custSel addSld delSld modSld">
      <pc:chgData name="Manahil awan" userId="33cc2415884e3d92" providerId="LiveId" clId="{6705ACE0-556F-4A8C-AC10-37D7E89975BF}" dt="2026-10-07T18:04:39.862" v="332" actId="404"/>
      <pc:docMkLst>
        <pc:docMk/>
      </pc:docMkLst>
      <pc:sldChg chg="modSp mod">
        <pc:chgData name="Manahil awan" userId="33cc2415884e3d92" providerId="LiveId" clId="{6705ACE0-556F-4A8C-AC10-37D7E89975BF}" dt="2026-10-07T18:03:46.262" v="320" actId="115"/>
        <pc:sldMkLst>
          <pc:docMk/>
          <pc:sldMk cId="4078339023" sldId="275"/>
        </pc:sldMkLst>
        <pc:spChg chg="mod">
          <ac:chgData name="Manahil awan" userId="33cc2415884e3d92" providerId="LiveId" clId="{6705ACE0-556F-4A8C-AC10-37D7E89975BF}" dt="2026-10-07T18:03:46.262" v="320" actId="115"/>
          <ac:spMkLst>
            <pc:docMk/>
            <pc:sldMk cId="4078339023" sldId="275"/>
            <ac:spMk id="3" creationId="{7068A3ED-06CE-4727-BFDD-E3E3701A8CB4}"/>
          </ac:spMkLst>
        </pc:spChg>
      </pc:sldChg>
      <pc:sldChg chg="modSp new mod">
        <pc:chgData name="Manahil awan" userId="33cc2415884e3d92" providerId="LiveId" clId="{6705ACE0-556F-4A8C-AC10-37D7E89975BF}" dt="2026-10-07T18:02:51.327" v="312" actId="20577"/>
        <pc:sldMkLst>
          <pc:docMk/>
          <pc:sldMk cId="1023070066" sldId="280"/>
        </pc:sldMkLst>
        <pc:spChg chg="mod">
          <ac:chgData name="Manahil awan" userId="33cc2415884e3d92" providerId="LiveId" clId="{6705ACE0-556F-4A8C-AC10-37D7E89975BF}" dt="2026-10-07T18:01:46.435" v="270" actId="1076"/>
          <ac:spMkLst>
            <pc:docMk/>
            <pc:sldMk cId="1023070066" sldId="280"/>
            <ac:spMk id="2" creationId="{5B135DAE-1184-8830-F038-DF8F9B3A3EBB}"/>
          </ac:spMkLst>
        </pc:spChg>
        <pc:spChg chg="mod">
          <ac:chgData name="Manahil awan" userId="33cc2415884e3d92" providerId="LiveId" clId="{6705ACE0-556F-4A8C-AC10-37D7E89975BF}" dt="2026-10-07T18:02:51.327" v="312" actId="20577"/>
          <ac:spMkLst>
            <pc:docMk/>
            <pc:sldMk cId="1023070066" sldId="280"/>
            <ac:spMk id="3" creationId="{73B85424-7588-9C9D-0130-B80E4D830A59}"/>
          </ac:spMkLst>
        </pc:spChg>
      </pc:sldChg>
      <pc:sldChg chg="modSp new mod">
        <pc:chgData name="Manahil awan" userId="33cc2415884e3d92" providerId="LiveId" clId="{6705ACE0-556F-4A8C-AC10-37D7E89975BF}" dt="2026-10-07T18:03:32.081" v="317" actId="27636"/>
        <pc:sldMkLst>
          <pc:docMk/>
          <pc:sldMk cId="2910147539" sldId="281"/>
        </pc:sldMkLst>
        <pc:spChg chg="mod">
          <ac:chgData name="Manahil awan" userId="33cc2415884e3d92" providerId="LiveId" clId="{6705ACE0-556F-4A8C-AC10-37D7E89975BF}" dt="2026-10-07T18:03:26.213" v="315" actId="404"/>
          <ac:spMkLst>
            <pc:docMk/>
            <pc:sldMk cId="2910147539" sldId="281"/>
            <ac:spMk id="2" creationId="{64610248-7D68-96A8-AD6D-F29EF9006EFD}"/>
          </ac:spMkLst>
        </pc:spChg>
        <pc:spChg chg="mod">
          <ac:chgData name="Manahil awan" userId="33cc2415884e3d92" providerId="LiveId" clId="{6705ACE0-556F-4A8C-AC10-37D7E89975BF}" dt="2026-10-07T18:03:32.081" v="317" actId="27636"/>
          <ac:spMkLst>
            <pc:docMk/>
            <pc:sldMk cId="2910147539" sldId="281"/>
            <ac:spMk id="3" creationId="{D596F190-335E-474B-9721-069FA18023E3}"/>
          </ac:spMkLst>
        </pc:spChg>
      </pc:sldChg>
    </pc:docChg>
  </pc:docChgLst>
  <pc:docChgLst>
    <pc:chgData name="Shamaila Awan (2432004)" userId="bcf80044-0ae8-4803-bd32-f36a7f3f53e5" providerId="ADAL" clId="{805FE0EF-ACCB-452C-AE95-398AE9880627}"/>
    <pc:docChg chg="undo custSel addSld delSld modSld">
      <pc:chgData name="Shamaila Awan (2432004)" userId="bcf80044-0ae8-4803-bd32-f36a7f3f53e5" providerId="ADAL" clId="{805FE0EF-ACCB-452C-AE95-398AE9880627}" dt="2026-10-10T20:19:26.875" v="4404" actId="403"/>
      <pc:docMkLst>
        <pc:docMk/>
      </pc:docMkLst>
      <pc:sldChg chg="addSp delSp modSp mod setBg">
        <pc:chgData name="Shamaila Awan (2432004)" userId="bcf80044-0ae8-4803-bd32-f36a7f3f53e5" providerId="ADAL" clId="{805FE0EF-ACCB-452C-AE95-398AE9880627}" dt="2026-10-10T20:18:23.530" v="4391" actId="404"/>
        <pc:sldMkLst>
          <pc:docMk/>
          <pc:sldMk cId="0" sldId="256"/>
        </pc:sldMkLst>
        <pc:spChg chg="mod">
          <ac:chgData name="Shamaila Awan (2432004)" userId="bcf80044-0ae8-4803-bd32-f36a7f3f53e5" providerId="ADAL" clId="{805FE0EF-ACCB-452C-AE95-398AE9880627}" dt="2026-10-10T20:18:23.530" v="4391" actId="404"/>
          <ac:spMkLst>
            <pc:docMk/>
            <pc:sldMk cId="0" sldId="256"/>
            <ac:spMk id="2" creationId="{AC431104-8AC2-0AB6-075F-21547112AC10}"/>
          </ac:spMkLst>
        </pc:spChg>
        <pc:spChg chg="del mod">
          <ac:chgData name="Shamaila Awan (2432004)" userId="bcf80044-0ae8-4803-bd32-f36a7f3f53e5" providerId="ADAL" clId="{805FE0EF-ACCB-452C-AE95-398AE9880627}" dt="2026-10-10T20:03:58.221" v="4208" actId="26606"/>
          <ac:spMkLst>
            <pc:docMk/>
            <pc:sldMk cId="0" sldId="256"/>
            <ac:spMk id="3" creationId="{70D5AC54-8F91-C051-1370-C710BB1F3578}"/>
          </ac:spMkLst>
        </pc:spChg>
        <pc:spChg chg="add del">
          <ac:chgData name="Shamaila Awan (2432004)" userId="bcf80044-0ae8-4803-bd32-f36a7f3f53e5" providerId="ADAL" clId="{805FE0EF-ACCB-452C-AE95-398AE9880627}" dt="2026-10-10T20:03:58.160" v="4207" actId="26606"/>
          <ac:spMkLst>
            <pc:docMk/>
            <pc:sldMk cId="0" sldId="256"/>
            <ac:spMk id="8" creationId="{907EF6B7-1338-4443-8C46-6A318D952DFD}"/>
          </ac:spMkLst>
        </pc:spChg>
        <pc:spChg chg="add del">
          <ac:chgData name="Shamaila Awan (2432004)" userId="bcf80044-0ae8-4803-bd32-f36a7f3f53e5" providerId="ADAL" clId="{805FE0EF-ACCB-452C-AE95-398AE9880627}" dt="2026-10-10T20:04:14.578" v="4209" actId="26606"/>
          <ac:spMkLst>
            <pc:docMk/>
            <pc:sldMk cId="0" sldId="256"/>
            <ac:spMk id="9" creationId="{9DBC8166-481C-4473-95F5-9A5B9073B7F1}"/>
          </ac:spMkLst>
        </pc:spChg>
        <pc:spChg chg="add del">
          <ac:chgData name="Shamaila Awan (2432004)" userId="bcf80044-0ae8-4803-bd32-f36a7f3f53e5" providerId="ADAL" clId="{805FE0EF-ACCB-452C-AE95-398AE9880627}" dt="2026-10-10T20:03:58.160" v="4207" actId="26606"/>
          <ac:spMkLst>
            <pc:docMk/>
            <pc:sldMk cId="0" sldId="256"/>
            <ac:spMk id="10" creationId="{DAAE4CDD-124C-4DCF-9584-B6033B545DD5}"/>
          </ac:spMkLst>
        </pc:spChg>
        <pc:spChg chg="add del">
          <ac:chgData name="Shamaila Awan (2432004)" userId="bcf80044-0ae8-4803-bd32-f36a7f3f53e5" providerId="ADAL" clId="{805FE0EF-ACCB-452C-AE95-398AE9880627}" dt="2026-10-10T20:04:14.578" v="4209" actId="26606"/>
          <ac:spMkLst>
            <pc:docMk/>
            <pc:sldMk cId="0" sldId="256"/>
            <ac:spMk id="11" creationId="{A5A5CE6E-90AF-4D43-A014-1F9EC83EB93D}"/>
          </ac:spMkLst>
        </pc:spChg>
        <pc:spChg chg="add del">
          <ac:chgData name="Shamaila Awan (2432004)" userId="bcf80044-0ae8-4803-bd32-f36a7f3f53e5" providerId="ADAL" clId="{805FE0EF-ACCB-452C-AE95-398AE9880627}" dt="2026-10-10T20:03:58.160" v="4207" actId="26606"/>
          <ac:spMkLst>
            <pc:docMk/>
            <pc:sldMk cId="0" sldId="256"/>
            <ac:spMk id="12" creationId="{081E4A58-353D-44AE-B2FC-2A74E2E400F7}"/>
          </ac:spMkLst>
        </pc:spChg>
        <pc:spChg chg="add">
          <ac:chgData name="Shamaila Awan (2432004)" userId="bcf80044-0ae8-4803-bd32-f36a7f3f53e5" providerId="ADAL" clId="{805FE0EF-ACCB-452C-AE95-398AE9880627}" dt="2026-10-10T20:04:14.578" v="4209" actId="26606"/>
          <ac:spMkLst>
            <pc:docMk/>
            <pc:sldMk cId="0" sldId="256"/>
            <ac:spMk id="16" creationId="{2659FDB4-FCBE-4A89-B46D-43D4FA54464D}"/>
          </ac:spMkLst>
        </pc:spChg>
        <pc:spChg chg="add">
          <ac:chgData name="Shamaila Awan (2432004)" userId="bcf80044-0ae8-4803-bd32-f36a7f3f53e5" providerId="ADAL" clId="{805FE0EF-ACCB-452C-AE95-398AE9880627}" dt="2026-10-10T20:04:14.578" v="4209" actId="26606"/>
          <ac:spMkLst>
            <pc:docMk/>
            <pc:sldMk cId="0" sldId="256"/>
            <ac:spMk id="20" creationId="{58BDB0EE-D238-415B-9ED8-62AA6AB2AAD1}"/>
          </ac:spMkLst>
        </pc:spChg>
        <pc:spChg chg="add">
          <ac:chgData name="Shamaila Awan (2432004)" userId="bcf80044-0ae8-4803-bd32-f36a7f3f53e5" providerId="ADAL" clId="{805FE0EF-ACCB-452C-AE95-398AE9880627}" dt="2026-10-10T20:04:14.578" v="4209" actId="26606"/>
          <ac:spMkLst>
            <pc:docMk/>
            <pc:sldMk cId="0" sldId="256"/>
            <ac:spMk id="22" creationId="{C5B55FC3-961D-4325-82F1-DE92B0D04E03}"/>
          </ac:spMkLst>
        </pc:spChg>
        <pc:spChg chg="add">
          <ac:chgData name="Shamaila Awan (2432004)" userId="bcf80044-0ae8-4803-bd32-f36a7f3f53e5" providerId="ADAL" clId="{805FE0EF-ACCB-452C-AE95-398AE9880627}" dt="2026-10-10T20:04:14.578" v="4209" actId="26606"/>
          <ac:spMkLst>
            <pc:docMk/>
            <pc:sldMk cId="0" sldId="256"/>
            <ac:spMk id="24" creationId="{4C8AB332-D09E-4F28-943C-DABDD4716A3C}"/>
          </ac:spMkLst>
        </pc:spChg>
        <pc:graphicFrameChg chg="add mod modGraphic">
          <ac:chgData name="Shamaila Awan (2432004)" userId="bcf80044-0ae8-4803-bd32-f36a7f3f53e5" providerId="ADAL" clId="{805FE0EF-ACCB-452C-AE95-398AE9880627}" dt="2026-10-10T20:04:14.578" v="4209" actId="26606"/>
          <ac:graphicFrameMkLst>
            <pc:docMk/>
            <pc:sldMk cId="0" sldId="256"/>
            <ac:graphicFrameMk id="5" creationId="{34EAE602-3D7F-D786-B913-F3A03A7379B6}"/>
          </ac:graphicFrameMkLst>
        </pc:graphicFrameChg>
        <pc:cxnChg chg="add">
          <ac:chgData name="Shamaila Awan (2432004)" userId="bcf80044-0ae8-4803-bd32-f36a7f3f53e5" providerId="ADAL" clId="{805FE0EF-ACCB-452C-AE95-398AE9880627}" dt="2026-10-10T20:04:14.578" v="4209" actId="26606"/>
          <ac:cxnSpMkLst>
            <pc:docMk/>
            <pc:sldMk cId="0" sldId="256"/>
            <ac:cxnSpMk id="18" creationId="{C8F51B3F-8331-4E4A-AE96-D47B1006EEAD}"/>
          </ac:cxnSpMkLst>
        </pc:cxnChg>
      </pc:sldChg>
      <pc:sldChg chg="del">
        <pc:chgData name="Shamaila Awan (2432004)" userId="bcf80044-0ae8-4803-bd32-f36a7f3f53e5" providerId="ADAL" clId="{805FE0EF-ACCB-452C-AE95-398AE9880627}" dt="2026-10-10T12:30:48.384" v="3977" actId="47"/>
        <pc:sldMkLst>
          <pc:docMk/>
          <pc:sldMk cId="0" sldId="264"/>
        </pc:sldMkLst>
      </pc:sldChg>
      <pc:sldChg chg="del">
        <pc:chgData name="Shamaila Awan (2432004)" userId="bcf80044-0ae8-4803-bd32-f36a7f3f53e5" providerId="ADAL" clId="{805FE0EF-ACCB-452C-AE95-398AE9880627}" dt="2026-10-10T12:30:49.537" v="3978" actId="47"/>
        <pc:sldMkLst>
          <pc:docMk/>
          <pc:sldMk cId="0" sldId="265"/>
        </pc:sldMkLst>
      </pc:sldChg>
      <pc:sldChg chg="addSp delSp modSp mod setBg">
        <pc:chgData name="Shamaila Awan (2432004)" userId="bcf80044-0ae8-4803-bd32-f36a7f3f53e5" providerId="ADAL" clId="{805FE0EF-ACCB-452C-AE95-398AE9880627}" dt="2026-10-10T20:14:25.699" v="4285" actId="1076"/>
        <pc:sldMkLst>
          <pc:docMk/>
          <pc:sldMk cId="0" sldId="266"/>
        </pc:sldMkLst>
        <pc:spChg chg="mod">
          <ac:chgData name="Shamaila Awan (2432004)" userId="bcf80044-0ae8-4803-bd32-f36a7f3f53e5" providerId="ADAL" clId="{805FE0EF-ACCB-452C-AE95-398AE9880627}" dt="2026-10-10T20:14:25.699" v="4285" actId="1076"/>
          <ac:spMkLst>
            <pc:docMk/>
            <pc:sldMk cId="0" sldId="266"/>
            <ac:spMk id="2" creationId="{FB196347-07C1-C217-CD13-F1B96DD467CD}"/>
          </ac:spMkLst>
        </pc:spChg>
        <pc:spChg chg="mod">
          <ac:chgData name="Shamaila Awan (2432004)" userId="bcf80044-0ae8-4803-bd32-f36a7f3f53e5" providerId="ADAL" clId="{805FE0EF-ACCB-452C-AE95-398AE9880627}" dt="2026-10-10T20:14:22.702" v="4284" actId="1076"/>
          <ac:spMkLst>
            <pc:docMk/>
            <pc:sldMk cId="0" sldId="266"/>
            <ac:spMk id="3" creationId="{7768E29C-080B-991A-7561-792E2A5A9694}"/>
          </ac:spMkLst>
        </pc:spChg>
        <pc:spChg chg="add del">
          <ac:chgData name="Shamaila Awan (2432004)" userId="bcf80044-0ae8-4803-bd32-f36a7f3f53e5" providerId="ADAL" clId="{805FE0EF-ACCB-452C-AE95-398AE9880627}" dt="2026-10-10T20:13:13.056" v="4266" actId="26606"/>
          <ac:spMkLst>
            <pc:docMk/>
            <pc:sldMk cId="0" sldId="266"/>
            <ac:spMk id="8" creationId="{907EF6B7-1338-4443-8C46-6A318D952DFD}"/>
          </ac:spMkLst>
        </pc:spChg>
        <pc:spChg chg="add del">
          <ac:chgData name="Shamaila Awan (2432004)" userId="bcf80044-0ae8-4803-bd32-f36a7f3f53e5" providerId="ADAL" clId="{805FE0EF-ACCB-452C-AE95-398AE9880627}" dt="2026-10-10T20:13:13.056" v="4266" actId="26606"/>
          <ac:spMkLst>
            <pc:docMk/>
            <pc:sldMk cId="0" sldId="266"/>
            <ac:spMk id="10" creationId="{DAAE4CDD-124C-4DCF-9584-B6033B545DD5}"/>
          </ac:spMkLst>
        </pc:spChg>
        <pc:spChg chg="add del">
          <ac:chgData name="Shamaila Awan (2432004)" userId="bcf80044-0ae8-4803-bd32-f36a7f3f53e5" providerId="ADAL" clId="{805FE0EF-ACCB-452C-AE95-398AE9880627}" dt="2026-10-10T20:13:13.056" v="4266" actId="26606"/>
          <ac:spMkLst>
            <pc:docMk/>
            <pc:sldMk cId="0" sldId="266"/>
            <ac:spMk id="12" creationId="{081E4A58-353D-44AE-B2FC-2A74E2E400F7}"/>
          </ac:spMkLst>
        </pc:spChg>
        <pc:spChg chg="add del">
          <ac:chgData name="Shamaila Awan (2432004)" userId="bcf80044-0ae8-4803-bd32-f36a7f3f53e5" providerId="ADAL" clId="{805FE0EF-ACCB-452C-AE95-398AE9880627}" dt="2026-10-10T20:13:13.040" v="4265" actId="26606"/>
          <ac:spMkLst>
            <pc:docMk/>
            <pc:sldMk cId="0" sldId="266"/>
            <ac:spMk id="14" creationId="{4F7EBAE4-9945-4473-9E34-B2C66EA0F03D}"/>
          </ac:spMkLst>
        </pc:spChg>
        <pc:spChg chg="add del">
          <ac:chgData name="Shamaila Awan (2432004)" userId="bcf80044-0ae8-4803-bd32-f36a7f3f53e5" providerId="ADAL" clId="{805FE0EF-ACCB-452C-AE95-398AE9880627}" dt="2026-10-10T20:13:13.040" v="4265" actId="26606"/>
          <ac:spMkLst>
            <pc:docMk/>
            <pc:sldMk cId="0" sldId="266"/>
            <ac:spMk id="15" creationId="{70BEB1E7-2F88-40BC-B73D-42E5B6F80BFC}"/>
          </ac:spMkLst>
        </pc:spChg>
        <pc:spChg chg="add del">
          <ac:chgData name="Shamaila Awan (2432004)" userId="bcf80044-0ae8-4803-bd32-f36a7f3f53e5" providerId="ADAL" clId="{805FE0EF-ACCB-452C-AE95-398AE9880627}" dt="2026-10-10T20:13:13.040" v="4265" actId="26606"/>
          <ac:spMkLst>
            <pc:docMk/>
            <pc:sldMk cId="0" sldId="266"/>
            <ac:spMk id="16" creationId="{A7B99495-F43F-4D80-A44F-2CB4764EB90B}"/>
          </ac:spMkLst>
        </pc:spChg>
        <pc:spChg chg="add del">
          <ac:chgData name="Shamaila Awan (2432004)" userId="bcf80044-0ae8-4803-bd32-f36a7f3f53e5" providerId="ADAL" clId="{805FE0EF-ACCB-452C-AE95-398AE9880627}" dt="2026-10-10T20:12:29.430" v="4262" actId="26606"/>
          <ac:spMkLst>
            <pc:docMk/>
            <pc:sldMk cId="0" sldId="266"/>
            <ac:spMk id="17" creationId="{F837543A-6020-4505-A233-C9DB4BF74011}"/>
          </ac:spMkLst>
        </pc:spChg>
        <pc:spChg chg="add">
          <ac:chgData name="Shamaila Awan (2432004)" userId="bcf80044-0ae8-4803-bd32-f36a7f3f53e5" providerId="ADAL" clId="{805FE0EF-ACCB-452C-AE95-398AE9880627}" dt="2026-10-10T20:13:13.056" v="4266" actId="26606"/>
          <ac:spMkLst>
            <pc:docMk/>
            <pc:sldMk cId="0" sldId="266"/>
            <ac:spMk id="18" creationId="{DB304A14-32D0-4873-B914-423ED7B8DAFD}"/>
          </ac:spMkLst>
        </pc:spChg>
        <pc:spChg chg="add del">
          <ac:chgData name="Shamaila Awan (2432004)" userId="bcf80044-0ae8-4803-bd32-f36a7f3f53e5" providerId="ADAL" clId="{805FE0EF-ACCB-452C-AE95-398AE9880627}" dt="2026-10-10T20:12:29.430" v="4262" actId="26606"/>
          <ac:spMkLst>
            <pc:docMk/>
            <pc:sldMk cId="0" sldId="266"/>
            <ac:spMk id="19" creationId="{35B16301-FB18-48BA-A6DD-C37CAF6F9A18}"/>
          </ac:spMkLst>
        </pc:spChg>
        <pc:spChg chg="add">
          <ac:chgData name="Shamaila Awan (2432004)" userId="bcf80044-0ae8-4803-bd32-f36a7f3f53e5" providerId="ADAL" clId="{805FE0EF-ACCB-452C-AE95-398AE9880627}" dt="2026-10-10T20:13:13.056" v="4266" actId="26606"/>
          <ac:spMkLst>
            <pc:docMk/>
            <pc:sldMk cId="0" sldId="266"/>
            <ac:spMk id="20" creationId="{1D460C86-854F-4FB3-ABC2-E823D8FEB9DB}"/>
          </ac:spMkLst>
        </pc:spChg>
        <pc:spChg chg="add">
          <ac:chgData name="Shamaila Awan (2432004)" userId="bcf80044-0ae8-4803-bd32-f36a7f3f53e5" providerId="ADAL" clId="{805FE0EF-ACCB-452C-AE95-398AE9880627}" dt="2026-10-10T20:13:13.056" v="4266" actId="26606"/>
          <ac:spMkLst>
            <pc:docMk/>
            <pc:sldMk cId="0" sldId="266"/>
            <ac:spMk id="22" creationId="{BB48116A-278A-4CC5-89D3-9DE8E8FF1245}"/>
          </ac:spMkLst>
        </pc:spChg>
        <pc:spChg chg="add del">
          <ac:chgData name="Shamaila Awan (2432004)" userId="bcf80044-0ae8-4803-bd32-f36a7f3f53e5" providerId="ADAL" clId="{805FE0EF-ACCB-452C-AE95-398AE9880627}" dt="2026-10-10T20:12:29.430" v="4262" actId="26606"/>
          <ac:spMkLst>
            <pc:docMk/>
            <pc:sldMk cId="0" sldId="266"/>
            <ac:spMk id="23" creationId="{CABBD4C1-E6F8-46F6-8152-A8A97490BF4D}"/>
          </ac:spMkLst>
        </pc:spChg>
        <pc:spChg chg="add del">
          <ac:chgData name="Shamaila Awan (2432004)" userId="bcf80044-0ae8-4803-bd32-f36a7f3f53e5" providerId="ADAL" clId="{805FE0EF-ACCB-452C-AE95-398AE9880627}" dt="2026-10-10T20:12:29.430" v="4262" actId="26606"/>
          <ac:spMkLst>
            <pc:docMk/>
            <pc:sldMk cId="0" sldId="266"/>
            <ac:spMk id="25" creationId="{83BA5EF5-1FE9-4BF9-83BB-269BCDDF6156}"/>
          </ac:spMkLst>
        </pc:spChg>
        <pc:spChg chg="add del">
          <ac:chgData name="Shamaila Awan (2432004)" userId="bcf80044-0ae8-4803-bd32-f36a7f3f53e5" providerId="ADAL" clId="{805FE0EF-ACCB-452C-AE95-398AE9880627}" dt="2026-10-10T20:12:29.430" v="4262" actId="26606"/>
          <ac:spMkLst>
            <pc:docMk/>
            <pc:sldMk cId="0" sldId="266"/>
            <ac:spMk id="29" creationId="{88853921-7BC9-4BDE-ACAB-133C683C82D6}"/>
          </ac:spMkLst>
        </pc:spChg>
        <pc:spChg chg="add del">
          <ac:chgData name="Shamaila Awan (2432004)" userId="bcf80044-0ae8-4803-bd32-f36a7f3f53e5" providerId="ADAL" clId="{805FE0EF-ACCB-452C-AE95-398AE9880627}" dt="2026-10-10T20:12:29.430" v="4262" actId="26606"/>
          <ac:spMkLst>
            <pc:docMk/>
            <pc:sldMk cId="0" sldId="266"/>
            <ac:spMk id="31" creationId="{09192968-3AE7-4470-A61C-97294BB92731}"/>
          </ac:spMkLst>
        </pc:spChg>
        <pc:spChg chg="add">
          <ac:chgData name="Shamaila Awan (2432004)" userId="bcf80044-0ae8-4803-bd32-f36a7f3f53e5" providerId="ADAL" clId="{805FE0EF-ACCB-452C-AE95-398AE9880627}" dt="2026-10-10T20:12:25.662" v="4261" actId="26606"/>
          <ac:spMkLst>
            <pc:docMk/>
            <pc:sldMk cId="0" sldId="266"/>
            <ac:spMk id="33" creationId="{3AB72E55-43E4-4356-BFE8-E2102CB0B505}"/>
          </ac:spMkLst>
        </pc:spChg>
        <pc:picChg chg="add mod">
          <ac:chgData name="Shamaila Awan (2432004)" userId="bcf80044-0ae8-4803-bd32-f36a7f3f53e5" providerId="ADAL" clId="{805FE0EF-ACCB-452C-AE95-398AE9880627}" dt="2026-10-10T20:13:13.056" v="4266" actId="26606"/>
          <ac:picMkLst>
            <pc:docMk/>
            <pc:sldMk cId="0" sldId="266"/>
            <ac:picMk id="5" creationId="{D471557C-59F6-A0C1-B9DA-6C13360BE9B2}"/>
          </ac:picMkLst>
        </pc:picChg>
      </pc:sldChg>
      <pc:sldChg chg="addSp modSp mod setBg">
        <pc:chgData name="Shamaila Awan (2432004)" userId="bcf80044-0ae8-4803-bd32-f36a7f3f53e5" providerId="ADAL" clId="{805FE0EF-ACCB-452C-AE95-398AE9880627}" dt="2026-10-10T12:57:31.500" v="4139" actId="26606"/>
        <pc:sldMkLst>
          <pc:docMk/>
          <pc:sldMk cId="0" sldId="267"/>
        </pc:sldMkLst>
        <pc:spChg chg="mod">
          <ac:chgData name="Shamaila Awan (2432004)" userId="bcf80044-0ae8-4803-bd32-f36a7f3f53e5" providerId="ADAL" clId="{805FE0EF-ACCB-452C-AE95-398AE9880627}" dt="2026-10-10T12:57:31.500" v="4139" actId="26606"/>
          <ac:spMkLst>
            <pc:docMk/>
            <pc:sldMk cId="0" sldId="267"/>
            <ac:spMk id="2" creationId="{108D79DF-7B12-B585-4300-023F850689FE}"/>
          </ac:spMkLst>
        </pc:spChg>
        <pc:spChg chg="mod">
          <ac:chgData name="Shamaila Awan (2432004)" userId="bcf80044-0ae8-4803-bd32-f36a7f3f53e5" providerId="ADAL" clId="{805FE0EF-ACCB-452C-AE95-398AE9880627}" dt="2026-10-10T12:57:31.500" v="4139" actId="26606"/>
          <ac:spMkLst>
            <pc:docMk/>
            <pc:sldMk cId="0" sldId="267"/>
            <ac:spMk id="3" creationId="{7FE8E51A-8B44-35C0-AF5E-A3108D3B0758}"/>
          </ac:spMkLst>
        </pc:spChg>
        <pc:spChg chg="add">
          <ac:chgData name="Shamaila Awan (2432004)" userId="bcf80044-0ae8-4803-bd32-f36a7f3f53e5" providerId="ADAL" clId="{805FE0EF-ACCB-452C-AE95-398AE9880627}" dt="2026-10-10T12:57:31.500" v="4139" actId="26606"/>
          <ac:spMkLst>
            <pc:docMk/>
            <pc:sldMk cId="0" sldId="267"/>
            <ac:spMk id="8" creationId="{907EF6B7-1338-4443-8C46-6A318D952DFD}"/>
          </ac:spMkLst>
        </pc:spChg>
        <pc:spChg chg="add">
          <ac:chgData name="Shamaila Awan (2432004)" userId="bcf80044-0ae8-4803-bd32-f36a7f3f53e5" providerId="ADAL" clId="{805FE0EF-ACCB-452C-AE95-398AE9880627}" dt="2026-10-10T12:57:31.500" v="4139" actId="26606"/>
          <ac:spMkLst>
            <pc:docMk/>
            <pc:sldMk cId="0" sldId="267"/>
            <ac:spMk id="10" creationId="{DAAE4CDD-124C-4DCF-9584-B6033B545DD5}"/>
          </ac:spMkLst>
        </pc:spChg>
        <pc:spChg chg="add">
          <ac:chgData name="Shamaila Awan (2432004)" userId="bcf80044-0ae8-4803-bd32-f36a7f3f53e5" providerId="ADAL" clId="{805FE0EF-ACCB-452C-AE95-398AE9880627}" dt="2026-10-10T12:57:31.500" v="4139" actId="26606"/>
          <ac:spMkLst>
            <pc:docMk/>
            <pc:sldMk cId="0" sldId="267"/>
            <ac:spMk id="12" creationId="{081E4A58-353D-44AE-B2FC-2A74E2E400F7}"/>
          </ac:spMkLst>
        </pc:spChg>
      </pc:sldChg>
      <pc:sldChg chg="modSp del mod">
        <pc:chgData name="Shamaila Awan (2432004)" userId="bcf80044-0ae8-4803-bd32-f36a7f3f53e5" providerId="ADAL" clId="{805FE0EF-ACCB-452C-AE95-398AE9880627}" dt="2026-10-10T12:30:54.943" v="3980" actId="47"/>
        <pc:sldMkLst>
          <pc:docMk/>
          <pc:sldMk cId="0" sldId="268"/>
        </pc:sldMkLst>
        <pc:spChg chg="mod">
          <ac:chgData name="Shamaila Awan (2432004)" userId="bcf80044-0ae8-4803-bd32-f36a7f3f53e5" providerId="ADAL" clId="{805FE0EF-ACCB-452C-AE95-398AE9880627}" dt="2026-10-10T12:15:41.845" v="3796" actId="5793"/>
          <ac:spMkLst>
            <pc:docMk/>
            <pc:sldMk cId="0" sldId="268"/>
            <ac:spMk id="3" creationId="{D3CA6E34-E206-F0F4-4BCB-444B2B4506C0}"/>
          </ac:spMkLst>
        </pc:spChg>
      </pc:sldChg>
      <pc:sldChg chg="del">
        <pc:chgData name="Shamaila Awan (2432004)" userId="bcf80044-0ae8-4803-bd32-f36a7f3f53e5" providerId="ADAL" clId="{805FE0EF-ACCB-452C-AE95-398AE9880627}" dt="2026-10-10T12:30:44.635" v="3976" actId="47"/>
        <pc:sldMkLst>
          <pc:docMk/>
          <pc:sldMk cId="1902749113" sldId="271"/>
        </pc:sldMkLst>
      </pc:sldChg>
      <pc:sldChg chg="modSp del mod">
        <pc:chgData name="Shamaila Awan (2432004)" userId="bcf80044-0ae8-4803-bd32-f36a7f3f53e5" providerId="ADAL" clId="{805FE0EF-ACCB-452C-AE95-398AE9880627}" dt="2026-10-10T12:30:51.016" v="3979" actId="47"/>
        <pc:sldMkLst>
          <pc:docMk/>
          <pc:sldMk cId="1716594907" sldId="272"/>
        </pc:sldMkLst>
      </pc:sldChg>
      <pc:sldChg chg="addSp delSp modSp mod">
        <pc:chgData name="Shamaila Awan (2432004)" userId="bcf80044-0ae8-4803-bd32-f36a7f3f53e5" providerId="ADAL" clId="{805FE0EF-ACCB-452C-AE95-398AE9880627}" dt="2026-10-10T13:08:22.240" v="4203" actId="1076"/>
        <pc:sldMkLst>
          <pc:docMk/>
          <pc:sldMk cId="4078339023" sldId="275"/>
        </pc:sldMkLst>
        <pc:spChg chg="mod">
          <ac:chgData name="Shamaila Awan (2432004)" userId="bcf80044-0ae8-4803-bd32-f36a7f3f53e5" providerId="ADAL" clId="{805FE0EF-ACCB-452C-AE95-398AE9880627}" dt="2026-10-10T13:07:12.339" v="4194" actId="14100"/>
          <ac:spMkLst>
            <pc:docMk/>
            <pc:sldMk cId="4078339023" sldId="275"/>
            <ac:spMk id="2" creationId="{E2AAAD06-4815-8A3E-047B-A939EE6AB7C1}"/>
          </ac:spMkLst>
        </pc:spChg>
        <pc:spChg chg="add del mod">
          <ac:chgData name="Shamaila Awan (2432004)" userId="bcf80044-0ae8-4803-bd32-f36a7f3f53e5" providerId="ADAL" clId="{805FE0EF-ACCB-452C-AE95-398AE9880627}" dt="2026-10-10T13:07:15.399" v="4195" actId="1076"/>
          <ac:spMkLst>
            <pc:docMk/>
            <pc:sldMk cId="4078339023" sldId="275"/>
            <ac:spMk id="3" creationId="{7068A3ED-06CE-4727-BFDD-E3E3701A8CB4}"/>
          </ac:spMkLst>
        </pc:spChg>
        <pc:spChg chg="add mod">
          <ac:chgData name="Shamaila Awan (2432004)" userId="bcf80044-0ae8-4803-bd32-f36a7f3f53e5" providerId="ADAL" clId="{805FE0EF-ACCB-452C-AE95-398AE9880627}" dt="2026-10-10T13:07:19.514" v="4196" actId="1076"/>
          <ac:spMkLst>
            <pc:docMk/>
            <pc:sldMk cId="4078339023" sldId="275"/>
            <ac:spMk id="4" creationId="{A81804E0-5CCF-FB5A-5681-77162296D2E3}"/>
          </ac:spMkLst>
        </pc:spChg>
        <pc:spChg chg="add del">
          <ac:chgData name="Shamaila Awan (2432004)" userId="bcf80044-0ae8-4803-bd32-f36a7f3f53e5" providerId="ADAL" clId="{805FE0EF-ACCB-452C-AE95-398AE9880627}" dt="2026-10-10T13:01:30.038" v="4163" actId="22"/>
          <ac:spMkLst>
            <pc:docMk/>
            <pc:sldMk cId="4078339023" sldId="275"/>
            <ac:spMk id="7" creationId="{8B408AE5-A3AC-B52D-D49A-A4B3C4C5B175}"/>
          </ac:spMkLst>
        </pc:spChg>
        <pc:spChg chg="add del">
          <ac:chgData name="Shamaila Awan (2432004)" userId="bcf80044-0ae8-4803-bd32-f36a7f3f53e5" providerId="ADAL" clId="{805FE0EF-ACCB-452C-AE95-398AE9880627}" dt="2026-10-10T13:05:08.836" v="4173" actId="478"/>
          <ac:spMkLst>
            <pc:docMk/>
            <pc:sldMk cId="4078339023" sldId="275"/>
            <ac:spMk id="12" creationId="{25298C8F-2AD6-7B48-9FE5-25946C7256AB}"/>
          </ac:spMkLst>
        </pc:spChg>
        <pc:graphicFrameChg chg="add del">
          <ac:chgData name="Shamaila Awan (2432004)" userId="bcf80044-0ae8-4803-bd32-f36a7f3f53e5" providerId="ADAL" clId="{805FE0EF-ACCB-452C-AE95-398AE9880627}" dt="2026-10-10T12:58:34.003" v="4155" actId="26606"/>
          <ac:graphicFrameMkLst>
            <pc:docMk/>
            <pc:sldMk cId="4078339023" sldId="275"/>
            <ac:graphicFrameMk id="6" creationId="{04E3522F-9257-BA59-4913-A9E67372E385}"/>
          </ac:graphicFrameMkLst>
        </pc:graphicFrameChg>
        <pc:graphicFrameChg chg="add del modGraphic">
          <ac:chgData name="Shamaila Awan (2432004)" userId="bcf80044-0ae8-4803-bd32-f36a7f3f53e5" providerId="ADAL" clId="{805FE0EF-ACCB-452C-AE95-398AE9880627}" dt="2026-10-10T12:59:25.297" v="4159" actId="26606"/>
          <ac:graphicFrameMkLst>
            <pc:docMk/>
            <pc:sldMk cId="4078339023" sldId="275"/>
            <ac:graphicFrameMk id="8" creationId="{8416B70B-9C17-B484-0094-C1BB940F6C69}"/>
          </ac:graphicFrameMkLst>
        </pc:graphicFrameChg>
        <pc:graphicFrameChg chg="add del">
          <ac:chgData name="Shamaila Awan (2432004)" userId="bcf80044-0ae8-4803-bd32-f36a7f3f53e5" providerId="ADAL" clId="{805FE0EF-ACCB-452C-AE95-398AE9880627}" dt="2026-10-10T13:07:03.339" v="4192" actId="26606"/>
          <ac:graphicFrameMkLst>
            <pc:docMk/>
            <pc:sldMk cId="4078339023" sldId="275"/>
            <ac:graphicFrameMk id="15" creationId="{95440C62-2B77-24A4-BF71-86A2AF2872A6}"/>
          </ac:graphicFrameMkLst>
        </pc:graphicFrameChg>
        <pc:picChg chg="add del">
          <ac:chgData name="Shamaila Awan (2432004)" userId="bcf80044-0ae8-4803-bd32-f36a7f3f53e5" providerId="ADAL" clId="{805FE0EF-ACCB-452C-AE95-398AE9880627}" dt="2026-10-10T13:01:36.876" v="4165" actId="22"/>
          <ac:picMkLst>
            <pc:docMk/>
            <pc:sldMk cId="4078339023" sldId="275"/>
            <ac:picMk id="10" creationId="{0C187D20-E3D5-1FB0-3D8E-779445DD0149}"/>
          </ac:picMkLst>
        </pc:picChg>
        <pc:picChg chg="add mod">
          <ac:chgData name="Shamaila Awan (2432004)" userId="bcf80044-0ae8-4803-bd32-f36a7f3f53e5" providerId="ADAL" clId="{805FE0EF-ACCB-452C-AE95-398AE9880627}" dt="2026-10-10T13:08:22.240" v="4203" actId="1076"/>
          <ac:picMkLst>
            <pc:docMk/>
            <pc:sldMk cId="4078339023" sldId="275"/>
            <ac:picMk id="13" creationId="{C93F5F27-2FC4-1CF4-7416-3080EF43ECAA}"/>
          </ac:picMkLst>
        </pc:picChg>
        <pc:picChg chg="add mod">
          <ac:chgData name="Shamaila Awan (2432004)" userId="bcf80044-0ae8-4803-bd32-f36a7f3f53e5" providerId="ADAL" clId="{805FE0EF-ACCB-452C-AE95-398AE9880627}" dt="2026-10-10T13:08:17.843" v="4202" actId="14100"/>
          <ac:picMkLst>
            <pc:docMk/>
            <pc:sldMk cId="4078339023" sldId="275"/>
            <ac:picMk id="14" creationId="{78E6DB68-6403-FBBE-419F-B7362998D275}"/>
          </ac:picMkLst>
        </pc:picChg>
      </pc:sldChg>
      <pc:sldChg chg="del">
        <pc:chgData name="Shamaila Awan (2432004)" userId="bcf80044-0ae8-4803-bd32-f36a7f3f53e5" providerId="ADAL" clId="{805FE0EF-ACCB-452C-AE95-398AE9880627}" dt="2026-10-10T12:30:59.967" v="3981" actId="47"/>
        <pc:sldMkLst>
          <pc:docMk/>
          <pc:sldMk cId="3356715503" sldId="276"/>
        </pc:sldMkLst>
      </pc:sldChg>
      <pc:sldChg chg="addSp modSp mod setBg">
        <pc:chgData name="Shamaila Awan (2432004)" userId="bcf80044-0ae8-4803-bd32-f36a7f3f53e5" providerId="ADAL" clId="{805FE0EF-ACCB-452C-AE95-398AE9880627}" dt="2026-10-10T12:59:57.340" v="4160" actId="26606"/>
        <pc:sldMkLst>
          <pc:docMk/>
          <pc:sldMk cId="1275265084" sldId="278"/>
        </pc:sldMkLst>
        <pc:spChg chg="mod">
          <ac:chgData name="Shamaila Awan (2432004)" userId="bcf80044-0ae8-4803-bd32-f36a7f3f53e5" providerId="ADAL" clId="{805FE0EF-ACCB-452C-AE95-398AE9880627}" dt="2026-10-10T12:59:57.340" v="4160" actId="26606"/>
          <ac:spMkLst>
            <pc:docMk/>
            <pc:sldMk cId="1275265084" sldId="278"/>
            <ac:spMk id="2" creationId="{97E3280F-8661-CED1-79FF-11DD6E6EE673}"/>
          </ac:spMkLst>
        </pc:spChg>
        <pc:spChg chg="mod">
          <ac:chgData name="Shamaila Awan (2432004)" userId="bcf80044-0ae8-4803-bd32-f36a7f3f53e5" providerId="ADAL" clId="{805FE0EF-ACCB-452C-AE95-398AE9880627}" dt="2026-10-10T12:59:57.340" v="4160" actId="26606"/>
          <ac:spMkLst>
            <pc:docMk/>
            <pc:sldMk cId="1275265084" sldId="278"/>
            <ac:spMk id="3" creationId="{32A5C088-8F70-E147-4393-1F62369A4097}"/>
          </ac:spMkLst>
        </pc:spChg>
        <pc:spChg chg="add">
          <ac:chgData name="Shamaila Awan (2432004)" userId="bcf80044-0ae8-4803-bd32-f36a7f3f53e5" providerId="ADAL" clId="{805FE0EF-ACCB-452C-AE95-398AE9880627}" dt="2026-10-10T12:59:57.340" v="4160" actId="26606"/>
          <ac:spMkLst>
            <pc:docMk/>
            <pc:sldMk cId="1275265084" sldId="278"/>
            <ac:spMk id="8" creationId="{907EF6B7-1338-4443-8C46-6A318D952DFD}"/>
          </ac:spMkLst>
        </pc:spChg>
        <pc:spChg chg="add">
          <ac:chgData name="Shamaila Awan (2432004)" userId="bcf80044-0ae8-4803-bd32-f36a7f3f53e5" providerId="ADAL" clId="{805FE0EF-ACCB-452C-AE95-398AE9880627}" dt="2026-10-10T12:59:57.340" v="4160" actId="26606"/>
          <ac:spMkLst>
            <pc:docMk/>
            <pc:sldMk cId="1275265084" sldId="278"/>
            <ac:spMk id="10" creationId="{DAAE4CDD-124C-4DCF-9584-B6033B545DD5}"/>
          </ac:spMkLst>
        </pc:spChg>
        <pc:spChg chg="add">
          <ac:chgData name="Shamaila Awan (2432004)" userId="bcf80044-0ae8-4803-bd32-f36a7f3f53e5" providerId="ADAL" clId="{805FE0EF-ACCB-452C-AE95-398AE9880627}" dt="2026-10-10T12:59:57.340" v="4160" actId="26606"/>
          <ac:spMkLst>
            <pc:docMk/>
            <pc:sldMk cId="1275265084" sldId="278"/>
            <ac:spMk id="12" creationId="{081E4A58-353D-44AE-B2FC-2A74E2E400F7}"/>
          </ac:spMkLst>
        </pc:spChg>
      </pc:sldChg>
      <pc:sldChg chg="modSp mod">
        <pc:chgData name="Shamaila Awan (2432004)" userId="bcf80044-0ae8-4803-bd32-f36a7f3f53e5" providerId="ADAL" clId="{805FE0EF-ACCB-452C-AE95-398AE9880627}" dt="2026-10-10T12:56:25.948" v="4133" actId="113"/>
        <pc:sldMkLst>
          <pc:docMk/>
          <pc:sldMk cId="1023070066" sldId="280"/>
        </pc:sldMkLst>
        <pc:spChg chg="mod">
          <ac:chgData name="Shamaila Awan (2432004)" userId="bcf80044-0ae8-4803-bd32-f36a7f3f53e5" providerId="ADAL" clId="{805FE0EF-ACCB-452C-AE95-398AE9880627}" dt="2026-10-10T12:56:25.948" v="4133" actId="113"/>
          <ac:spMkLst>
            <pc:docMk/>
            <pc:sldMk cId="1023070066" sldId="280"/>
            <ac:spMk id="2" creationId="{5B135DAE-1184-8830-F038-DF8F9B3A3EBB}"/>
          </ac:spMkLst>
        </pc:spChg>
      </pc:sldChg>
      <pc:sldChg chg="modSp mod">
        <pc:chgData name="Shamaila Awan (2432004)" userId="bcf80044-0ae8-4803-bd32-f36a7f3f53e5" providerId="ADAL" clId="{805FE0EF-ACCB-452C-AE95-398AE9880627}" dt="2026-10-10T12:56:31.274" v="4134" actId="113"/>
        <pc:sldMkLst>
          <pc:docMk/>
          <pc:sldMk cId="2910147539" sldId="281"/>
        </pc:sldMkLst>
        <pc:spChg chg="mod">
          <ac:chgData name="Shamaila Awan (2432004)" userId="bcf80044-0ae8-4803-bd32-f36a7f3f53e5" providerId="ADAL" clId="{805FE0EF-ACCB-452C-AE95-398AE9880627}" dt="2026-10-10T12:56:31.274" v="4134" actId="113"/>
          <ac:spMkLst>
            <pc:docMk/>
            <pc:sldMk cId="2910147539" sldId="281"/>
            <ac:spMk id="2" creationId="{64610248-7D68-96A8-AD6D-F29EF9006EFD}"/>
          </ac:spMkLst>
        </pc:spChg>
      </pc:sldChg>
      <pc:sldChg chg="addSp modSp new mod setBg">
        <pc:chgData name="Shamaila Awan (2432004)" userId="bcf80044-0ae8-4803-bd32-f36a7f3f53e5" providerId="ADAL" clId="{805FE0EF-ACCB-452C-AE95-398AE9880627}" dt="2026-10-10T20:18:57.318" v="4397" actId="14100"/>
        <pc:sldMkLst>
          <pc:docMk/>
          <pc:sldMk cId="3052542950" sldId="282"/>
        </pc:sldMkLst>
        <pc:spChg chg="mod">
          <ac:chgData name="Shamaila Awan (2432004)" userId="bcf80044-0ae8-4803-bd32-f36a7f3f53e5" providerId="ADAL" clId="{805FE0EF-ACCB-452C-AE95-398AE9880627}" dt="2026-10-10T12:57:04.702" v="4135" actId="26606"/>
          <ac:spMkLst>
            <pc:docMk/>
            <pc:sldMk cId="3052542950" sldId="282"/>
            <ac:spMk id="2" creationId="{B99466BF-1063-9FBE-E7FB-CCA01ABB64AB}"/>
          </ac:spMkLst>
        </pc:spChg>
        <pc:spChg chg="mod">
          <ac:chgData name="Shamaila Awan (2432004)" userId="bcf80044-0ae8-4803-bd32-f36a7f3f53e5" providerId="ADAL" clId="{805FE0EF-ACCB-452C-AE95-398AE9880627}" dt="2026-10-10T20:18:57.318" v="4397" actId="14100"/>
          <ac:spMkLst>
            <pc:docMk/>
            <pc:sldMk cId="3052542950" sldId="282"/>
            <ac:spMk id="3" creationId="{F0FF3A8E-A7DF-6473-C90D-3C4FF1EABB4D}"/>
          </ac:spMkLst>
        </pc:spChg>
        <pc:spChg chg="add">
          <ac:chgData name="Shamaila Awan (2432004)" userId="bcf80044-0ae8-4803-bd32-f36a7f3f53e5" providerId="ADAL" clId="{805FE0EF-ACCB-452C-AE95-398AE9880627}" dt="2026-10-10T12:57:04.702" v="4135" actId="26606"/>
          <ac:spMkLst>
            <pc:docMk/>
            <pc:sldMk cId="3052542950" sldId="282"/>
            <ac:spMk id="8" creationId="{907EF6B7-1338-4443-8C46-6A318D952DFD}"/>
          </ac:spMkLst>
        </pc:spChg>
        <pc:spChg chg="add">
          <ac:chgData name="Shamaila Awan (2432004)" userId="bcf80044-0ae8-4803-bd32-f36a7f3f53e5" providerId="ADAL" clId="{805FE0EF-ACCB-452C-AE95-398AE9880627}" dt="2026-10-10T12:57:04.702" v="4135" actId="26606"/>
          <ac:spMkLst>
            <pc:docMk/>
            <pc:sldMk cId="3052542950" sldId="282"/>
            <ac:spMk id="10" creationId="{DAAE4CDD-124C-4DCF-9584-B6033B545DD5}"/>
          </ac:spMkLst>
        </pc:spChg>
        <pc:spChg chg="add">
          <ac:chgData name="Shamaila Awan (2432004)" userId="bcf80044-0ae8-4803-bd32-f36a7f3f53e5" providerId="ADAL" clId="{805FE0EF-ACCB-452C-AE95-398AE9880627}" dt="2026-10-10T12:57:04.702" v="4135" actId="26606"/>
          <ac:spMkLst>
            <pc:docMk/>
            <pc:sldMk cId="3052542950" sldId="282"/>
            <ac:spMk id="12" creationId="{081E4A58-353D-44AE-B2FC-2A74E2E400F7}"/>
          </ac:spMkLst>
        </pc:spChg>
      </pc:sldChg>
      <pc:sldChg chg="addSp delSp modSp new mod setBg">
        <pc:chgData name="Shamaila Awan (2432004)" userId="bcf80044-0ae8-4803-bd32-f36a7f3f53e5" providerId="ADAL" clId="{805FE0EF-ACCB-452C-AE95-398AE9880627}" dt="2026-10-10T20:19:09.383" v="4400" actId="27636"/>
        <pc:sldMkLst>
          <pc:docMk/>
          <pc:sldMk cId="940095945" sldId="283"/>
        </pc:sldMkLst>
        <pc:spChg chg="mod">
          <ac:chgData name="Shamaila Awan (2432004)" userId="bcf80044-0ae8-4803-bd32-f36a7f3f53e5" providerId="ADAL" clId="{805FE0EF-ACCB-452C-AE95-398AE9880627}" dt="2026-10-10T20:06:52.669" v="4213" actId="26606"/>
          <ac:spMkLst>
            <pc:docMk/>
            <pc:sldMk cId="940095945" sldId="283"/>
            <ac:spMk id="2" creationId="{8BE09A86-2689-96B6-EAE4-292F5F0CA4F4}"/>
          </ac:spMkLst>
        </pc:spChg>
        <pc:spChg chg="mod ord">
          <ac:chgData name="Shamaila Awan (2432004)" userId="bcf80044-0ae8-4803-bd32-f36a7f3f53e5" providerId="ADAL" clId="{805FE0EF-ACCB-452C-AE95-398AE9880627}" dt="2026-10-10T20:19:09.383" v="4400" actId="27636"/>
          <ac:spMkLst>
            <pc:docMk/>
            <pc:sldMk cId="940095945" sldId="283"/>
            <ac:spMk id="3" creationId="{56A64031-B750-2849-1C00-DEB44B49C322}"/>
          </ac:spMkLst>
        </pc:spChg>
        <pc:spChg chg="add del">
          <ac:chgData name="Shamaila Awan (2432004)" userId="bcf80044-0ae8-4803-bd32-f36a7f3f53e5" providerId="ADAL" clId="{805FE0EF-ACCB-452C-AE95-398AE9880627}" dt="2026-10-10T20:06:52.669" v="4213" actId="26606"/>
          <ac:spMkLst>
            <pc:docMk/>
            <pc:sldMk cId="940095945" sldId="283"/>
            <ac:spMk id="8" creationId="{907EF6B7-1338-4443-8C46-6A318D952DFD}"/>
          </ac:spMkLst>
        </pc:spChg>
        <pc:spChg chg="add del">
          <ac:chgData name="Shamaila Awan (2432004)" userId="bcf80044-0ae8-4803-bd32-f36a7f3f53e5" providerId="ADAL" clId="{805FE0EF-ACCB-452C-AE95-398AE9880627}" dt="2026-10-10T20:06:52.669" v="4213" actId="26606"/>
          <ac:spMkLst>
            <pc:docMk/>
            <pc:sldMk cId="940095945" sldId="283"/>
            <ac:spMk id="10" creationId="{DAAE4CDD-124C-4DCF-9584-B6033B545DD5}"/>
          </ac:spMkLst>
        </pc:spChg>
        <pc:spChg chg="add del">
          <ac:chgData name="Shamaila Awan (2432004)" userId="bcf80044-0ae8-4803-bd32-f36a7f3f53e5" providerId="ADAL" clId="{805FE0EF-ACCB-452C-AE95-398AE9880627}" dt="2026-10-10T20:06:52.669" v="4213" actId="26606"/>
          <ac:spMkLst>
            <pc:docMk/>
            <pc:sldMk cId="940095945" sldId="283"/>
            <ac:spMk id="12" creationId="{081E4A58-353D-44AE-B2FC-2A74E2E400F7}"/>
          </ac:spMkLst>
        </pc:spChg>
        <pc:spChg chg="add del">
          <ac:chgData name="Shamaila Awan (2432004)" userId="bcf80044-0ae8-4803-bd32-f36a7f3f53e5" providerId="ADAL" clId="{805FE0EF-ACCB-452C-AE95-398AE9880627}" dt="2026-10-10T20:06:52.601" v="4212" actId="26606"/>
          <ac:spMkLst>
            <pc:docMk/>
            <pc:sldMk cId="940095945" sldId="283"/>
            <ac:spMk id="17" creationId="{151F3819-4351-4730-8E02-40BF286E0E4A}"/>
          </ac:spMkLst>
        </pc:spChg>
        <pc:spChg chg="add del">
          <ac:chgData name="Shamaila Awan (2432004)" userId="bcf80044-0ae8-4803-bd32-f36a7f3f53e5" providerId="ADAL" clId="{805FE0EF-ACCB-452C-AE95-398AE9880627}" dt="2026-10-10T20:06:52.601" v="4212" actId="26606"/>
          <ac:spMkLst>
            <pc:docMk/>
            <pc:sldMk cId="940095945" sldId="283"/>
            <ac:spMk id="19" creationId="{7DAE5130-F148-4C5A-A6CB-48165DC767C5}"/>
          </ac:spMkLst>
        </pc:spChg>
        <pc:spChg chg="add">
          <ac:chgData name="Shamaila Awan (2432004)" userId="bcf80044-0ae8-4803-bd32-f36a7f3f53e5" providerId="ADAL" clId="{805FE0EF-ACCB-452C-AE95-398AE9880627}" dt="2026-10-10T20:06:52.669" v="4213" actId="26606"/>
          <ac:spMkLst>
            <pc:docMk/>
            <pc:sldMk cId="940095945" sldId="283"/>
            <ac:spMk id="21" creationId="{70BEB1E7-2F88-40BC-B73D-42E5B6F80BFC}"/>
          </ac:spMkLst>
        </pc:spChg>
        <pc:spChg chg="add">
          <ac:chgData name="Shamaila Awan (2432004)" userId="bcf80044-0ae8-4803-bd32-f36a7f3f53e5" providerId="ADAL" clId="{805FE0EF-ACCB-452C-AE95-398AE9880627}" dt="2026-10-10T20:06:52.669" v="4213" actId="26606"/>
          <ac:spMkLst>
            <pc:docMk/>
            <pc:sldMk cId="940095945" sldId="283"/>
            <ac:spMk id="22" creationId="{D2B783EE-0239-4717-BBEA-8C9EAC61C824}"/>
          </ac:spMkLst>
        </pc:spChg>
        <pc:spChg chg="add">
          <ac:chgData name="Shamaila Awan (2432004)" userId="bcf80044-0ae8-4803-bd32-f36a7f3f53e5" providerId="ADAL" clId="{805FE0EF-ACCB-452C-AE95-398AE9880627}" dt="2026-10-10T20:06:52.669" v="4213" actId="26606"/>
          <ac:spMkLst>
            <pc:docMk/>
            <pc:sldMk cId="940095945" sldId="283"/>
            <ac:spMk id="23" creationId="{A7B99495-F43F-4D80-A44F-2CB4764EB90B}"/>
          </ac:spMkLst>
        </pc:spChg>
        <pc:picChg chg="add mod ord">
          <ac:chgData name="Shamaila Awan (2432004)" userId="bcf80044-0ae8-4803-bd32-f36a7f3f53e5" providerId="ADAL" clId="{805FE0EF-ACCB-452C-AE95-398AE9880627}" dt="2026-10-10T20:07:20.155" v="4222" actId="1076"/>
          <ac:picMkLst>
            <pc:docMk/>
            <pc:sldMk cId="940095945" sldId="283"/>
            <ac:picMk id="5" creationId="{F2D13EF3-7206-A691-17B5-BAB7DAC245C1}"/>
          </ac:picMkLst>
        </pc:picChg>
        <pc:picChg chg="add mod">
          <ac:chgData name="Shamaila Awan (2432004)" userId="bcf80044-0ae8-4803-bd32-f36a7f3f53e5" providerId="ADAL" clId="{805FE0EF-ACCB-452C-AE95-398AE9880627}" dt="2026-10-10T20:06:52.669" v="4213" actId="26606"/>
          <ac:picMkLst>
            <pc:docMk/>
            <pc:sldMk cId="940095945" sldId="283"/>
            <ac:picMk id="7" creationId="{0B09A86C-A51E-CDF6-77EB-27A613E52124}"/>
          </ac:picMkLst>
        </pc:picChg>
      </pc:sldChg>
      <pc:sldChg chg="addSp delSp modSp new mod setBg">
        <pc:chgData name="Shamaila Awan (2432004)" userId="bcf80044-0ae8-4803-bd32-f36a7f3f53e5" providerId="ADAL" clId="{805FE0EF-ACCB-452C-AE95-398AE9880627}" dt="2026-10-10T20:19:26.875" v="4404" actId="403"/>
        <pc:sldMkLst>
          <pc:docMk/>
          <pc:sldMk cId="2243494262" sldId="284"/>
        </pc:sldMkLst>
        <pc:spChg chg="del">
          <ac:chgData name="Shamaila Awan (2432004)" userId="bcf80044-0ae8-4803-bd32-f36a7f3f53e5" providerId="ADAL" clId="{805FE0EF-ACCB-452C-AE95-398AE9880627}" dt="2026-10-10T11:44:18.212" v="2116" actId="478"/>
          <ac:spMkLst>
            <pc:docMk/>
            <pc:sldMk cId="2243494262" sldId="284"/>
            <ac:spMk id="2" creationId="{98AAA0C9-E375-0A24-4F2C-4DD642AD45F1}"/>
          </ac:spMkLst>
        </pc:spChg>
        <pc:spChg chg="mod ord">
          <ac:chgData name="Shamaila Awan (2432004)" userId="bcf80044-0ae8-4803-bd32-f36a7f3f53e5" providerId="ADAL" clId="{805FE0EF-ACCB-452C-AE95-398AE9880627}" dt="2026-10-10T20:19:26.875" v="4404" actId="403"/>
          <ac:spMkLst>
            <pc:docMk/>
            <pc:sldMk cId="2243494262" sldId="284"/>
            <ac:spMk id="3" creationId="{2D420F79-FF40-0AF5-BA0A-6B237EC715B7}"/>
          </ac:spMkLst>
        </pc:spChg>
        <pc:spChg chg="add del">
          <ac:chgData name="Shamaila Awan (2432004)" userId="bcf80044-0ae8-4803-bd32-f36a7f3f53e5" providerId="ADAL" clId="{805FE0EF-ACCB-452C-AE95-398AE9880627}" dt="2026-10-10T20:11:10.188" v="4243" actId="26606"/>
          <ac:spMkLst>
            <pc:docMk/>
            <pc:sldMk cId="2243494262" sldId="284"/>
            <ac:spMk id="8" creationId="{907EF6B7-1338-4443-8C46-6A318D952DFD}"/>
          </ac:spMkLst>
        </pc:spChg>
        <pc:spChg chg="add del">
          <ac:chgData name="Shamaila Awan (2432004)" userId="bcf80044-0ae8-4803-bd32-f36a7f3f53e5" providerId="ADAL" clId="{805FE0EF-ACCB-452C-AE95-398AE9880627}" dt="2026-10-10T20:11:10.188" v="4243" actId="26606"/>
          <ac:spMkLst>
            <pc:docMk/>
            <pc:sldMk cId="2243494262" sldId="284"/>
            <ac:spMk id="10" creationId="{DAAE4CDD-124C-4DCF-9584-B6033B545DD5}"/>
          </ac:spMkLst>
        </pc:spChg>
        <pc:spChg chg="add del">
          <ac:chgData name="Shamaila Awan (2432004)" userId="bcf80044-0ae8-4803-bd32-f36a7f3f53e5" providerId="ADAL" clId="{805FE0EF-ACCB-452C-AE95-398AE9880627}" dt="2026-10-10T20:11:10.188" v="4243" actId="26606"/>
          <ac:spMkLst>
            <pc:docMk/>
            <pc:sldMk cId="2243494262" sldId="284"/>
            <ac:spMk id="12" creationId="{081E4A58-353D-44AE-B2FC-2A74E2E400F7}"/>
          </ac:spMkLst>
        </pc:spChg>
        <pc:spChg chg="add del">
          <ac:chgData name="Shamaila Awan (2432004)" userId="bcf80044-0ae8-4803-bd32-f36a7f3f53e5" providerId="ADAL" clId="{805FE0EF-ACCB-452C-AE95-398AE9880627}" dt="2026-10-10T20:10:37.788" v="4239" actId="26606"/>
          <ac:spMkLst>
            <pc:docMk/>
            <pc:sldMk cId="2243494262" sldId="284"/>
            <ac:spMk id="22" creationId="{3C915414-2809-4735-A560-0D5FE66700D8}"/>
          </ac:spMkLst>
        </pc:spChg>
        <pc:spChg chg="add del">
          <ac:chgData name="Shamaila Awan (2432004)" userId="bcf80044-0ae8-4803-bd32-f36a7f3f53e5" providerId="ADAL" clId="{805FE0EF-ACCB-452C-AE95-398AE9880627}" dt="2026-10-10T20:11:10.160" v="4242" actId="26606"/>
          <ac:spMkLst>
            <pc:docMk/>
            <pc:sldMk cId="2243494262" sldId="284"/>
            <ac:spMk id="26" creationId="{EAE48C4B-3A90-42C3-BA00-6092B477179E}"/>
          </ac:spMkLst>
        </pc:spChg>
        <pc:spChg chg="add del">
          <ac:chgData name="Shamaila Awan (2432004)" userId="bcf80044-0ae8-4803-bd32-f36a7f3f53e5" providerId="ADAL" clId="{805FE0EF-ACCB-452C-AE95-398AE9880627}" dt="2026-10-10T20:11:10.160" v="4242" actId="26606"/>
          <ac:spMkLst>
            <pc:docMk/>
            <pc:sldMk cId="2243494262" sldId="284"/>
            <ac:spMk id="28" creationId="{F919E280-CA27-4214-97E6-294E0C3BC4B3}"/>
          </ac:spMkLst>
        </pc:spChg>
        <pc:spChg chg="add">
          <ac:chgData name="Shamaila Awan (2432004)" userId="bcf80044-0ae8-4803-bd32-f36a7f3f53e5" providerId="ADAL" clId="{805FE0EF-ACCB-452C-AE95-398AE9880627}" dt="2026-10-10T20:11:10.188" v="4243" actId="26606"/>
          <ac:spMkLst>
            <pc:docMk/>
            <pc:sldMk cId="2243494262" sldId="284"/>
            <ac:spMk id="30" creationId="{70BEB1E7-2F88-40BC-B73D-42E5B6F80BFC}"/>
          </ac:spMkLst>
        </pc:spChg>
        <pc:spChg chg="add">
          <ac:chgData name="Shamaila Awan (2432004)" userId="bcf80044-0ae8-4803-bd32-f36a7f3f53e5" providerId="ADAL" clId="{805FE0EF-ACCB-452C-AE95-398AE9880627}" dt="2026-10-10T20:11:10.188" v="4243" actId="26606"/>
          <ac:spMkLst>
            <pc:docMk/>
            <pc:sldMk cId="2243494262" sldId="284"/>
            <ac:spMk id="31" creationId="{D2B783EE-0239-4717-BBEA-8C9EAC61C824}"/>
          </ac:spMkLst>
        </pc:spChg>
        <pc:spChg chg="add">
          <ac:chgData name="Shamaila Awan (2432004)" userId="bcf80044-0ae8-4803-bd32-f36a7f3f53e5" providerId="ADAL" clId="{805FE0EF-ACCB-452C-AE95-398AE9880627}" dt="2026-10-10T20:11:10.188" v="4243" actId="26606"/>
          <ac:spMkLst>
            <pc:docMk/>
            <pc:sldMk cId="2243494262" sldId="284"/>
            <ac:spMk id="32" creationId="{A7B99495-F43F-4D80-A44F-2CB4764EB90B}"/>
          </ac:spMkLst>
        </pc:spChg>
        <pc:spChg chg="add del">
          <ac:chgData name="Shamaila Awan (2432004)" userId="bcf80044-0ae8-4803-bd32-f36a7f3f53e5" providerId="ADAL" clId="{805FE0EF-ACCB-452C-AE95-398AE9880627}" dt="2026-10-10T20:10:37.788" v="4239" actId="26606"/>
          <ac:spMkLst>
            <pc:docMk/>
            <pc:sldMk cId="2243494262" sldId="284"/>
            <ac:spMk id="53" creationId="{8598C028-7D11-466B-828C-C15B79B69794}"/>
          </ac:spMkLst>
        </pc:spChg>
        <pc:spChg chg="add del">
          <ac:chgData name="Shamaila Awan (2432004)" userId="bcf80044-0ae8-4803-bd32-f36a7f3f53e5" providerId="ADAL" clId="{805FE0EF-ACCB-452C-AE95-398AE9880627}" dt="2026-10-10T20:10:37.788" v="4239" actId="26606"/>
          <ac:spMkLst>
            <pc:docMk/>
            <pc:sldMk cId="2243494262" sldId="284"/>
            <ac:spMk id="57" creationId="{D665D759-2DF8-4D47-8386-4BA28901A79D}"/>
          </ac:spMkLst>
        </pc:spChg>
        <pc:spChg chg="add del">
          <ac:chgData name="Shamaila Awan (2432004)" userId="bcf80044-0ae8-4803-bd32-f36a7f3f53e5" providerId="ADAL" clId="{805FE0EF-ACCB-452C-AE95-398AE9880627}" dt="2026-10-10T20:10:21.247" v="4231" actId="26606"/>
          <ac:spMkLst>
            <pc:docMk/>
            <pc:sldMk cId="2243494262" sldId="284"/>
            <ac:spMk id="62" creationId="{F32EECC4-D8CC-44EE-AF29-7656D1E0AF37}"/>
          </ac:spMkLst>
        </pc:spChg>
        <pc:spChg chg="add del">
          <ac:chgData name="Shamaila Awan (2432004)" userId="bcf80044-0ae8-4803-bd32-f36a7f3f53e5" providerId="ADAL" clId="{805FE0EF-ACCB-452C-AE95-398AE9880627}" dt="2026-10-10T20:10:21.247" v="4231" actId="26606"/>
          <ac:spMkLst>
            <pc:docMk/>
            <pc:sldMk cId="2243494262" sldId="284"/>
            <ac:spMk id="64" creationId="{5A52CDDA-CD4F-435A-B89F-1754AE6F84B4}"/>
          </ac:spMkLst>
        </pc:spChg>
        <pc:spChg chg="add del">
          <ac:chgData name="Shamaila Awan (2432004)" userId="bcf80044-0ae8-4803-bd32-f36a7f3f53e5" providerId="ADAL" clId="{805FE0EF-ACCB-452C-AE95-398AE9880627}" dt="2026-10-10T20:10:21.247" v="4231" actId="26606"/>
          <ac:spMkLst>
            <pc:docMk/>
            <pc:sldMk cId="2243494262" sldId="284"/>
            <ac:spMk id="66" creationId="{3F92155C-6F36-45A9-B413-04F7CBA31365}"/>
          </ac:spMkLst>
        </pc:spChg>
        <pc:spChg chg="add del">
          <ac:chgData name="Shamaila Awan (2432004)" userId="bcf80044-0ae8-4803-bd32-f36a7f3f53e5" providerId="ADAL" clId="{805FE0EF-ACCB-452C-AE95-398AE9880627}" dt="2026-10-10T20:10:24.637" v="4233" actId="26606"/>
          <ac:spMkLst>
            <pc:docMk/>
            <pc:sldMk cId="2243494262" sldId="284"/>
            <ac:spMk id="92" creationId="{3C915414-2809-4735-A560-0D5FE66700D8}"/>
          </ac:spMkLst>
        </pc:spChg>
        <pc:spChg chg="add del">
          <ac:chgData name="Shamaila Awan (2432004)" userId="bcf80044-0ae8-4803-bd32-f36a7f3f53e5" providerId="ADAL" clId="{805FE0EF-ACCB-452C-AE95-398AE9880627}" dt="2026-10-10T20:10:24.637" v="4233" actId="26606"/>
          <ac:spMkLst>
            <pc:docMk/>
            <pc:sldMk cId="2243494262" sldId="284"/>
            <ac:spMk id="93" creationId="{8598C028-7D11-466B-828C-C15B79B69794}"/>
          </ac:spMkLst>
        </pc:spChg>
        <pc:spChg chg="add del">
          <ac:chgData name="Shamaila Awan (2432004)" userId="bcf80044-0ae8-4803-bd32-f36a7f3f53e5" providerId="ADAL" clId="{805FE0EF-ACCB-452C-AE95-398AE9880627}" dt="2026-10-10T20:10:24.637" v="4233" actId="26606"/>
          <ac:spMkLst>
            <pc:docMk/>
            <pc:sldMk cId="2243494262" sldId="284"/>
            <ac:spMk id="97" creationId="{D665D759-2DF8-4D47-8386-4BA28901A79D}"/>
          </ac:spMkLst>
        </pc:spChg>
        <pc:spChg chg="add del">
          <ac:chgData name="Shamaila Awan (2432004)" userId="bcf80044-0ae8-4803-bd32-f36a7f3f53e5" providerId="ADAL" clId="{805FE0EF-ACCB-452C-AE95-398AE9880627}" dt="2026-10-10T20:10:33.284" v="4237" actId="26606"/>
          <ac:spMkLst>
            <pc:docMk/>
            <pc:sldMk cId="2243494262" sldId="284"/>
            <ac:spMk id="99" creationId="{2ABE1108-6423-4E53-85A1-817683043C77}"/>
          </ac:spMkLst>
        </pc:spChg>
        <pc:grpChg chg="add del">
          <ac:chgData name="Shamaila Awan (2432004)" userId="bcf80044-0ae8-4803-bd32-f36a7f3f53e5" providerId="ADAL" clId="{805FE0EF-ACCB-452C-AE95-398AE9880627}" dt="2026-10-10T20:10:33.284" v="4237" actId="26606"/>
          <ac:grpSpMkLst>
            <pc:docMk/>
            <pc:sldMk cId="2243494262" sldId="284"/>
            <ac:grpSpMk id="24" creationId="{24413201-85BF-4680-A7D4-10CDBD03569C}"/>
          </ac:grpSpMkLst>
        </pc:grpChg>
        <pc:grpChg chg="add del">
          <ac:chgData name="Shamaila Awan (2432004)" userId="bcf80044-0ae8-4803-bd32-f36a7f3f53e5" providerId="ADAL" clId="{805FE0EF-ACCB-452C-AE95-398AE9880627}" dt="2026-10-10T20:10:24.637" v="4233" actId="26606"/>
          <ac:grpSpMkLst>
            <pc:docMk/>
            <pc:sldMk cId="2243494262" sldId="284"/>
            <ac:grpSpMk id="94" creationId="{24413201-85BF-4680-A7D4-10CDBD03569C}"/>
          </ac:grpSpMkLst>
        </pc:grpChg>
        <pc:picChg chg="add del mod">
          <ac:chgData name="Shamaila Awan (2432004)" userId="bcf80044-0ae8-4803-bd32-f36a7f3f53e5" providerId="ADAL" clId="{805FE0EF-ACCB-452C-AE95-398AE9880627}" dt="2026-10-10T20:08:53.832" v="4224" actId="478"/>
          <ac:picMkLst>
            <pc:docMk/>
            <pc:sldMk cId="2243494262" sldId="284"/>
            <ac:picMk id="4" creationId="{AB67A3FD-C6D3-112C-DF8A-E6A6AC9B906C}"/>
          </ac:picMkLst>
        </pc:picChg>
        <pc:picChg chg="add del mod">
          <ac:chgData name="Shamaila Awan (2432004)" userId="bcf80044-0ae8-4803-bd32-f36a7f3f53e5" providerId="ADAL" clId="{805FE0EF-ACCB-452C-AE95-398AE9880627}" dt="2026-10-10T20:08:53.832" v="4224" actId="478"/>
          <ac:picMkLst>
            <pc:docMk/>
            <pc:sldMk cId="2243494262" sldId="284"/>
            <ac:picMk id="6" creationId="{2CDDAB64-8E46-09F6-EE77-698A3BADBFC9}"/>
          </ac:picMkLst>
        </pc:picChg>
        <pc:picChg chg="add del mod">
          <ac:chgData name="Shamaila Awan (2432004)" userId="bcf80044-0ae8-4803-bd32-f36a7f3f53e5" providerId="ADAL" clId="{805FE0EF-ACCB-452C-AE95-398AE9880627}" dt="2026-10-10T20:08:53.832" v="4224" actId="478"/>
          <ac:picMkLst>
            <pc:docMk/>
            <pc:sldMk cId="2243494262" sldId="284"/>
            <ac:picMk id="9" creationId="{8BD2A0FB-0566-2CF2-7E85-E7475F3CB635}"/>
          </ac:picMkLst>
        </pc:picChg>
        <pc:picChg chg="add del mod ord">
          <ac:chgData name="Shamaila Awan (2432004)" userId="bcf80044-0ae8-4803-bd32-f36a7f3f53e5" providerId="ADAL" clId="{805FE0EF-ACCB-452C-AE95-398AE9880627}" dt="2026-10-10T20:10:37.788" v="4239" actId="26606"/>
          <ac:picMkLst>
            <pc:docMk/>
            <pc:sldMk cId="2243494262" sldId="284"/>
            <ac:picMk id="13" creationId="{AE3AEE4F-6B0D-2E55-9A15-4B28802B79CF}"/>
          </ac:picMkLst>
        </pc:picChg>
        <pc:picChg chg="add del mod ord">
          <ac:chgData name="Shamaila Awan (2432004)" userId="bcf80044-0ae8-4803-bd32-f36a7f3f53e5" providerId="ADAL" clId="{805FE0EF-ACCB-452C-AE95-398AE9880627}" dt="2026-10-10T20:10:37.788" v="4239" actId="26606"/>
          <ac:picMkLst>
            <pc:docMk/>
            <pc:sldMk cId="2243494262" sldId="284"/>
            <ac:picMk id="15" creationId="{4EFF38ED-4DB5-9ACD-887A-A2A77886AB58}"/>
          </ac:picMkLst>
        </pc:picChg>
        <pc:picChg chg="add del mod">
          <ac:chgData name="Shamaila Awan (2432004)" userId="bcf80044-0ae8-4803-bd32-f36a7f3f53e5" providerId="ADAL" clId="{805FE0EF-ACCB-452C-AE95-398AE9880627}" dt="2026-10-10T20:10:37.788" v="4239" actId="26606"/>
          <ac:picMkLst>
            <pc:docMk/>
            <pc:sldMk cId="2243494262" sldId="284"/>
            <ac:picMk id="17" creationId="{6CAD1A1B-A528-B9D4-7FDF-486203664498}"/>
          </ac:picMkLst>
        </pc:picChg>
        <pc:picChg chg="add mod ord">
          <ac:chgData name="Shamaila Awan (2432004)" userId="bcf80044-0ae8-4803-bd32-f36a7f3f53e5" providerId="ADAL" clId="{805FE0EF-ACCB-452C-AE95-398AE9880627}" dt="2026-10-10T20:11:44.203" v="4252" actId="1076"/>
          <ac:picMkLst>
            <pc:docMk/>
            <pc:sldMk cId="2243494262" sldId="284"/>
            <ac:picMk id="19" creationId="{CD7DDBB6-E2D7-9209-0549-DEABDF676848}"/>
          </ac:picMkLst>
        </pc:picChg>
        <pc:picChg chg="add mod">
          <ac:chgData name="Shamaila Awan (2432004)" userId="bcf80044-0ae8-4803-bd32-f36a7f3f53e5" providerId="ADAL" clId="{805FE0EF-ACCB-452C-AE95-398AE9880627}" dt="2026-10-10T20:11:10.188" v="4243" actId="26606"/>
          <ac:picMkLst>
            <pc:docMk/>
            <pc:sldMk cId="2243494262" sldId="284"/>
            <ac:picMk id="21" creationId="{C8D3C1DF-B251-0850-586A-5F5CEC53EED2}"/>
          </ac:picMkLst>
        </pc:picChg>
        <pc:cxnChg chg="add del">
          <ac:chgData name="Shamaila Awan (2432004)" userId="bcf80044-0ae8-4803-bd32-f36a7f3f53e5" providerId="ADAL" clId="{805FE0EF-ACCB-452C-AE95-398AE9880627}" dt="2026-10-10T20:10:33.284" v="4237" actId="26606"/>
          <ac:cxnSpMkLst>
            <pc:docMk/>
            <pc:sldMk cId="2243494262" sldId="284"/>
            <ac:cxnSpMk id="55" creationId="{AD973FE6-C3E9-4817-9B9E-3F357A8DE228}"/>
          </ac:cxnSpMkLst>
        </pc:cxnChg>
        <pc:cxnChg chg="add del">
          <ac:chgData name="Shamaila Awan (2432004)" userId="bcf80044-0ae8-4803-bd32-f36a7f3f53e5" providerId="ADAL" clId="{805FE0EF-ACCB-452C-AE95-398AE9880627}" dt="2026-10-10T20:10:24.637" v="4233" actId="26606"/>
          <ac:cxnSpMkLst>
            <pc:docMk/>
            <pc:sldMk cId="2243494262" sldId="284"/>
            <ac:cxnSpMk id="95" creationId="{AD973FE6-C3E9-4817-9B9E-3F357A8DE228}"/>
          </ac:cxnSpMkLst>
        </pc:cxnChg>
      </pc:sldChg>
      <pc:sldChg chg="addSp delSp modSp new mod setBg">
        <pc:chgData name="Shamaila Awan (2432004)" userId="bcf80044-0ae8-4803-bd32-f36a7f3f53e5" providerId="ADAL" clId="{805FE0EF-ACCB-452C-AE95-398AE9880627}" dt="2026-10-10T20:15:13.125" v="4289" actId="1076"/>
        <pc:sldMkLst>
          <pc:docMk/>
          <pc:sldMk cId="2167867750" sldId="285"/>
        </pc:sldMkLst>
        <pc:spChg chg="mod">
          <ac:chgData name="Shamaila Awan (2432004)" userId="bcf80044-0ae8-4803-bd32-f36a7f3f53e5" providerId="ADAL" clId="{805FE0EF-ACCB-452C-AE95-398AE9880627}" dt="2026-10-10T12:58:19.836" v="4153" actId="1076"/>
          <ac:spMkLst>
            <pc:docMk/>
            <pc:sldMk cId="2167867750" sldId="285"/>
            <ac:spMk id="2" creationId="{57D7146E-3CB9-BAF5-8FD2-BE60B38CCF1D}"/>
          </ac:spMkLst>
        </pc:spChg>
        <pc:spChg chg="mod">
          <ac:chgData name="Shamaila Awan (2432004)" userId="bcf80044-0ae8-4803-bd32-f36a7f3f53e5" providerId="ADAL" clId="{805FE0EF-ACCB-452C-AE95-398AE9880627}" dt="2026-10-10T20:15:13.125" v="4289" actId="1076"/>
          <ac:spMkLst>
            <pc:docMk/>
            <pc:sldMk cId="2167867750" sldId="285"/>
            <ac:spMk id="3" creationId="{92373B87-0642-87F2-AF6B-CD7C84649286}"/>
          </ac:spMkLst>
        </pc:spChg>
        <pc:spChg chg="add del">
          <ac:chgData name="Shamaila Awan (2432004)" userId="bcf80044-0ae8-4803-bd32-f36a7f3f53e5" providerId="ADAL" clId="{805FE0EF-ACCB-452C-AE95-398AE9880627}" dt="2026-10-10T12:57:40.826" v="4141" actId="26606"/>
          <ac:spMkLst>
            <pc:docMk/>
            <pc:sldMk cId="2167867750" sldId="285"/>
            <ac:spMk id="8" creationId="{907EF6B7-1338-4443-8C46-6A318D952DFD}"/>
          </ac:spMkLst>
        </pc:spChg>
        <pc:spChg chg="add del">
          <ac:chgData name="Shamaila Awan (2432004)" userId="bcf80044-0ae8-4803-bd32-f36a7f3f53e5" providerId="ADAL" clId="{805FE0EF-ACCB-452C-AE95-398AE9880627}" dt="2026-10-10T12:57:40.826" v="4141" actId="26606"/>
          <ac:spMkLst>
            <pc:docMk/>
            <pc:sldMk cId="2167867750" sldId="285"/>
            <ac:spMk id="10" creationId="{DAAE4CDD-124C-4DCF-9584-B6033B545DD5}"/>
          </ac:spMkLst>
        </pc:spChg>
        <pc:spChg chg="add del">
          <ac:chgData name="Shamaila Awan (2432004)" userId="bcf80044-0ae8-4803-bd32-f36a7f3f53e5" providerId="ADAL" clId="{805FE0EF-ACCB-452C-AE95-398AE9880627}" dt="2026-10-10T12:57:40.826" v="4141" actId="26606"/>
          <ac:spMkLst>
            <pc:docMk/>
            <pc:sldMk cId="2167867750" sldId="285"/>
            <ac:spMk id="12" creationId="{081E4A58-353D-44AE-B2FC-2A74E2E400F7}"/>
          </ac:spMkLst>
        </pc:spChg>
        <pc:spChg chg="add del">
          <ac:chgData name="Shamaila Awan (2432004)" userId="bcf80044-0ae8-4803-bd32-f36a7f3f53e5" providerId="ADAL" clId="{805FE0EF-ACCB-452C-AE95-398AE9880627}" dt="2026-10-10T12:57:42.330" v="4143" actId="26606"/>
          <ac:spMkLst>
            <pc:docMk/>
            <pc:sldMk cId="2167867750" sldId="285"/>
            <ac:spMk id="14" creationId="{FA23A907-97FB-4A8F-880A-DD77401C4296}"/>
          </ac:spMkLst>
        </pc:spChg>
        <pc:spChg chg="add del">
          <ac:chgData name="Shamaila Awan (2432004)" userId="bcf80044-0ae8-4803-bd32-f36a7f3f53e5" providerId="ADAL" clId="{805FE0EF-ACCB-452C-AE95-398AE9880627}" dt="2026-10-10T12:57:42.330" v="4143" actId="26606"/>
          <ac:spMkLst>
            <pc:docMk/>
            <pc:sldMk cId="2167867750" sldId="285"/>
            <ac:spMk id="15" creationId="{C2554CA6-288E-4202-BC52-2E5A8F0C0AED}"/>
          </ac:spMkLst>
        </pc:spChg>
        <pc:spChg chg="add del">
          <ac:chgData name="Shamaila Awan (2432004)" userId="bcf80044-0ae8-4803-bd32-f36a7f3f53e5" providerId="ADAL" clId="{805FE0EF-ACCB-452C-AE95-398AE9880627}" dt="2026-10-10T12:57:42.330" v="4143" actId="26606"/>
          <ac:spMkLst>
            <pc:docMk/>
            <pc:sldMk cId="2167867750" sldId="285"/>
            <ac:spMk id="16" creationId="{B10BB131-AC8E-4A8E-A5D1-36260F720C3B}"/>
          </ac:spMkLst>
        </pc:spChg>
        <pc:spChg chg="add del">
          <ac:chgData name="Shamaila Awan (2432004)" userId="bcf80044-0ae8-4803-bd32-f36a7f3f53e5" providerId="ADAL" clId="{805FE0EF-ACCB-452C-AE95-398AE9880627}" dt="2026-10-10T12:57:42.330" v="4143" actId="26606"/>
          <ac:spMkLst>
            <pc:docMk/>
            <pc:sldMk cId="2167867750" sldId="285"/>
            <ac:spMk id="17" creationId="{5B7778FC-632E-4DCA-A7CB-0D7731CCF970}"/>
          </ac:spMkLst>
        </pc:spChg>
        <pc:spChg chg="add del">
          <ac:chgData name="Shamaila Awan (2432004)" userId="bcf80044-0ae8-4803-bd32-f36a7f3f53e5" providerId="ADAL" clId="{805FE0EF-ACCB-452C-AE95-398AE9880627}" dt="2026-10-10T12:57:47.819" v="4145" actId="26606"/>
          <ac:spMkLst>
            <pc:docMk/>
            <pc:sldMk cId="2167867750" sldId="285"/>
            <ac:spMk id="19" creationId="{389575E1-3389-451A-A5F7-27854C25C599}"/>
          </ac:spMkLst>
        </pc:spChg>
        <pc:spChg chg="add del">
          <ac:chgData name="Shamaila Awan (2432004)" userId="bcf80044-0ae8-4803-bd32-f36a7f3f53e5" providerId="ADAL" clId="{805FE0EF-ACCB-452C-AE95-398AE9880627}" dt="2026-10-10T12:57:47.819" v="4145" actId="26606"/>
          <ac:spMkLst>
            <pc:docMk/>
            <pc:sldMk cId="2167867750" sldId="285"/>
            <ac:spMk id="20" creationId="{A53CCC5C-D88E-40FB-B30B-23DCDBD01D37}"/>
          </ac:spMkLst>
        </pc:spChg>
        <pc:spChg chg="add del">
          <ac:chgData name="Shamaila Awan (2432004)" userId="bcf80044-0ae8-4803-bd32-f36a7f3f53e5" providerId="ADAL" clId="{805FE0EF-ACCB-452C-AE95-398AE9880627}" dt="2026-10-10T12:57:47.819" v="4145" actId="26606"/>
          <ac:spMkLst>
            <pc:docMk/>
            <pc:sldMk cId="2167867750" sldId="285"/>
            <ac:spMk id="21" creationId="{081E4A58-353D-44AE-B2FC-2A74E2E400F7}"/>
          </ac:spMkLst>
        </pc:spChg>
        <pc:spChg chg="add">
          <ac:chgData name="Shamaila Awan (2432004)" userId="bcf80044-0ae8-4803-bd32-f36a7f3f53e5" providerId="ADAL" clId="{805FE0EF-ACCB-452C-AE95-398AE9880627}" dt="2026-10-10T12:57:47.835" v="4146" actId="26606"/>
          <ac:spMkLst>
            <pc:docMk/>
            <pc:sldMk cId="2167867750" sldId="285"/>
            <ac:spMk id="23" creationId="{907EF6B7-1338-4443-8C46-6A318D952DFD}"/>
          </ac:spMkLst>
        </pc:spChg>
        <pc:spChg chg="add">
          <ac:chgData name="Shamaila Awan (2432004)" userId="bcf80044-0ae8-4803-bd32-f36a7f3f53e5" providerId="ADAL" clId="{805FE0EF-ACCB-452C-AE95-398AE9880627}" dt="2026-10-10T12:57:47.835" v="4146" actId="26606"/>
          <ac:spMkLst>
            <pc:docMk/>
            <pc:sldMk cId="2167867750" sldId="285"/>
            <ac:spMk id="24" creationId="{DAAE4CDD-124C-4DCF-9584-B6033B545DD5}"/>
          </ac:spMkLst>
        </pc:spChg>
        <pc:spChg chg="add">
          <ac:chgData name="Shamaila Awan (2432004)" userId="bcf80044-0ae8-4803-bd32-f36a7f3f53e5" providerId="ADAL" clId="{805FE0EF-ACCB-452C-AE95-398AE9880627}" dt="2026-10-10T12:57:47.835" v="4146" actId="26606"/>
          <ac:spMkLst>
            <pc:docMk/>
            <pc:sldMk cId="2167867750" sldId="285"/>
            <ac:spMk id="25" creationId="{081E4A58-353D-44AE-B2FC-2A74E2E400F7}"/>
          </ac:spMkLst>
        </pc:spChg>
      </pc:sldChg>
      <pc:sldChg chg="addSp delSp modSp new mod setBg">
        <pc:chgData name="Shamaila Awan (2432004)" userId="bcf80044-0ae8-4803-bd32-f36a7f3f53e5" providerId="ADAL" clId="{805FE0EF-ACCB-452C-AE95-398AE9880627}" dt="2026-10-10T13:08:36.143" v="4205" actId="313"/>
        <pc:sldMkLst>
          <pc:docMk/>
          <pc:sldMk cId="1727749393" sldId="286"/>
        </pc:sldMkLst>
        <pc:spChg chg="del">
          <ac:chgData name="Shamaila Awan (2432004)" userId="bcf80044-0ae8-4803-bd32-f36a7f3f53e5" providerId="ADAL" clId="{805FE0EF-ACCB-452C-AE95-398AE9880627}" dt="2026-10-10T12:30:03.496" v="3935" actId="478"/>
          <ac:spMkLst>
            <pc:docMk/>
            <pc:sldMk cId="1727749393" sldId="286"/>
            <ac:spMk id="2" creationId="{C7EF0DF3-9984-B43B-7AD5-837D43C95B3D}"/>
          </ac:spMkLst>
        </pc:spChg>
        <pc:spChg chg="mod">
          <ac:chgData name="Shamaila Awan (2432004)" userId="bcf80044-0ae8-4803-bd32-f36a7f3f53e5" providerId="ADAL" clId="{805FE0EF-ACCB-452C-AE95-398AE9880627}" dt="2026-10-10T13:08:36.143" v="4205" actId="313"/>
          <ac:spMkLst>
            <pc:docMk/>
            <pc:sldMk cId="1727749393" sldId="286"/>
            <ac:spMk id="3" creationId="{8D19A878-F685-E599-912E-BB2B76A7BB31}"/>
          </ac:spMkLst>
        </pc:spChg>
        <pc:spChg chg="del mod">
          <ac:chgData name="Shamaila Awan (2432004)" userId="bcf80044-0ae8-4803-bd32-f36a7f3f53e5" providerId="ADAL" clId="{805FE0EF-ACCB-452C-AE95-398AE9880627}" dt="2026-10-10T12:29:09.071" v="3926" actId="478"/>
          <ac:spMkLst>
            <pc:docMk/>
            <pc:sldMk cId="1727749393" sldId="286"/>
            <ac:spMk id="4" creationId="{628CF3D4-7B0B-64CD-FFE8-2945B633447D}"/>
          </ac:spMkLst>
        </pc:spChg>
        <pc:spChg chg="add">
          <ac:chgData name="Shamaila Awan (2432004)" userId="bcf80044-0ae8-4803-bd32-f36a7f3f53e5" providerId="ADAL" clId="{805FE0EF-ACCB-452C-AE95-398AE9880627}" dt="2026-10-10T13:00:06.198" v="4161" actId="26606"/>
          <ac:spMkLst>
            <pc:docMk/>
            <pc:sldMk cId="1727749393" sldId="286"/>
            <ac:spMk id="8" creationId="{907EF6B7-1338-4443-8C46-6A318D952DFD}"/>
          </ac:spMkLst>
        </pc:spChg>
        <pc:spChg chg="add">
          <ac:chgData name="Shamaila Awan (2432004)" userId="bcf80044-0ae8-4803-bd32-f36a7f3f53e5" providerId="ADAL" clId="{805FE0EF-ACCB-452C-AE95-398AE9880627}" dt="2026-10-10T13:00:06.198" v="4161" actId="26606"/>
          <ac:spMkLst>
            <pc:docMk/>
            <pc:sldMk cId="1727749393" sldId="286"/>
            <ac:spMk id="10" creationId="{DAAE4CDD-124C-4DCF-9584-B6033B545DD5}"/>
          </ac:spMkLst>
        </pc:spChg>
        <pc:spChg chg="add">
          <ac:chgData name="Shamaila Awan (2432004)" userId="bcf80044-0ae8-4803-bd32-f36a7f3f53e5" providerId="ADAL" clId="{805FE0EF-ACCB-452C-AE95-398AE9880627}" dt="2026-10-10T13:00:06.198" v="4161" actId="26606"/>
          <ac:spMkLst>
            <pc:docMk/>
            <pc:sldMk cId="1727749393" sldId="286"/>
            <ac:spMk id="12" creationId="{081E4A58-353D-44AE-B2FC-2A74E2E400F7}"/>
          </ac:spMkLst>
        </pc:spChg>
      </pc:sldChg>
      <pc:sldChg chg="addSp delSp modSp new mod setBg">
        <pc:chgData name="Shamaila Awan (2432004)" userId="bcf80044-0ae8-4803-bd32-f36a7f3f53e5" providerId="ADAL" clId="{805FE0EF-ACCB-452C-AE95-398AE9880627}" dt="2026-10-10T20:17:27.242" v="4388" actId="1076"/>
        <pc:sldMkLst>
          <pc:docMk/>
          <pc:sldMk cId="2280266029" sldId="287"/>
        </pc:sldMkLst>
        <pc:spChg chg="del mod">
          <ac:chgData name="Shamaila Awan (2432004)" userId="bcf80044-0ae8-4803-bd32-f36a7f3f53e5" providerId="ADAL" clId="{805FE0EF-ACCB-452C-AE95-398AE9880627}" dt="2026-10-10T20:16:21.686" v="4318" actId="478"/>
          <ac:spMkLst>
            <pc:docMk/>
            <pc:sldMk cId="2280266029" sldId="287"/>
            <ac:spMk id="2" creationId="{4576AB05-0878-A064-7CE2-F17AE7C19147}"/>
          </ac:spMkLst>
        </pc:spChg>
        <pc:spChg chg="mod">
          <ac:chgData name="Shamaila Awan (2432004)" userId="bcf80044-0ae8-4803-bd32-f36a7f3f53e5" providerId="ADAL" clId="{805FE0EF-ACCB-452C-AE95-398AE9880627}" dt="2026-10-10T20:17:27.242" v="4388" actId="1076"/>
          <ac:spMkLst>
            <pc:docMk/>
            <pc:sldMk cId="2280266029" sldId="287"/>
            <ac:spMk id="3" creationId="{74209928-F985-F8D9-7843-C2C58E57DBBF}"/>
          </ac:spMkLst>
        </pc:spChg>
        <pc:spChg chg="add">
          <ac:chgData name="Shamaila Awan (2432004)" userId="bcf80044-0ae8-4803-bd32-f36a7f3f53e5" providerId="ADAL" clId="{805FE0EF-ACCB-452C-AE95-398AE9880627}" dt="2026-10-10T20:16:15.986" v="4317" actId="26606"/>
          <ac:spMkLst>
            <pc:docMk/>
            <pc:sldMk cId="2280266029" sldId="287"/>
            <ac:spMk id="8" creationId="{907EF6B7-1338-4443-8C46-6A318D952DFD}"/>
          </ac:spMkLst>
        </pc:spChg>
        <pc:spChg chg="add">
          <ac:chgData name="Shamaila Awan (2432004)" userId="bcf80044-0ae8-4803-bd32-f36a7f3f53e5" providerId="ADAL" clId="{805FE0EF-ACCB-452C-AE95-398AE9880627}" dt="2026-10-10T20:16:15.986" v="4317" actId="26606"/>
          <ac:spMkLst>
            <pc:docMk/>
            <pc:sldMk cId="2280266029" sldId="287"/>
            <ac:spMk id="10" creationId="{DAAE4CDD-124C-4DCF-9584-B6033B545DD5}"/>
          </ac:spMkLst>
        </pc:spChg>
        <pc:spChg chg="add">
          <ac:chgData name="Shamaila Awan (2432004)" userId="bcf80044-0ae8-4803-bd32-f36a7f3f53e5" providerId="ADAL" clId="{805FE0EF-ACCB-452C-AE95-398AE9880627}" dt="2026-10-10T20:16:15.986" v="4317" actId="26606"/>
          <ac:spMkLst>
            <pc:docMk/>
            <pc:sldMk cId="2280266029" sldId="287"/>
            <ac:spMk id="12" creationId="{081E4A58-353D-44AE-B2FC-2A74E2E400F7}"/>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66AF91-412A-4BAF-918E-18A91602ADA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B0810BD-739C-49FC-B10B-9C7627DE81AD}">
      <dgm:prSet/>
      <dgm:spPr/>
      <dgm:t>
        <a:bodyPr/>
        <a:lstStyle/>
        <a:p>
          <a:pPr>
            <a:lnSpc>
              <a:spcPct val="100000"/>
            </a:lnSpc>
          </a:pPr>
          <a:r>
            <a:rPr lang="en-GB" b="1"/>
            <a:t>Name: Shamaila Awan</a:t>
          </a:r>
          <a:endParaRPr lang="en-US"/>
        </a:p>
      </dgm:t>
    </dgm:pt>
    <dgm:pt modelId="{142330DC-4AF6-4185-AC71-9845E19FDF92}" type="parTrans" cxnId="{F700706F-4EC9-4B63-8EC3-31D8273E12D2}">
      <dgm:prSet/>
      <dgm:spPr/>
      <dgm:t>
        <a:bodyPr/>
        <a:lstStyle/>
        <a:p>
          <a:endParaRPr lang="en-US"/>
        </a:p>
      </dgm:t>
    </dgm:pt>
    <dgm:pt modelId="{6F1C8F8A-F073-4DEB-A7D7-8F738241787B}" type="sibTrans" cxnId="{F700706F-4EC9-4B63-8EC3-31D8273E12D2}">
      <dgm:prSet/>
      <dgm:spPr/>
      <dgm:t>
        <a:bodyPr/>
        <a:lstStyle/>
        <a:p>
          <a:endParaRPr lang="en-US"/>
        </a:p>
      </dgm:t>
    </dgm:pt>
    <dgm:pt modelId="{DB86F679-CA6E-4E2D-B734-8E254FC171CB}">
      <dgm:prSet/>
      <dgm:spPr/>
      <dgm:t>
        <a:bodyPr/>
        <a:lstStyle/>
        <a:p>
          <a:pPr>
            <a:lnSpc>
              <a:spcPct val="100000"/>
            </a:lnSpc>
          </a:pPr>
          <a:r>
            <a:rPr lang="en-GB" b="1"/>
            <a:t>Student number: 2432004</a:t>
          </a:r>
          <a:endParaRPr lang="en-US"/>
        </a:p>
      </dgm:t>
    </dgm:pt>
    <dgm:pt modelId="{E6F67134-502E-4088-B44A-6F99228DB0DF}" type="parTrans" cxnId="{9B97E70C-A846-4EA3-875F-65CE27A1DB1C}">
      <dgm:prSet/>
      <dgm:spPr/>
      <dgm:t>
        <a:bodyPr/>
        <a:lstStyle/>
        <a:p>
          <a:endParaRPr lang="en-US"/>
        </a:p>
      </dgm:t>
    </dgm:pt>
    <dgm:pt modelId="{686DB91B-5CF3-46ED-9568-41E08461F3E6}" type="sibTrans" cxnId="{9B97E70C-A846-4EA3-875F-65CE27A1DB1C}">
      <dgm:prSet/>
      <dgm:spPr/>
      <dgm:t>
        <a:bodyPr/>
        <a:lstStyle/>
        <a:p>
          <a:endParaRPr lang="en-US"/>
        </a:p>
      </dgm:t>
    </dgm:pt>
    <dgm:pt modelId="{BACF1BD9-6736-4F68-8C60-EA928A4105EF}">
      <dgm:prSet/>
      <dgm:spPr/>
      <dgm:t>
        <a:bodyPr/>
        <a:lstStyle/>
        <a:p>
          <a:pPr>
            <a:lnSpc>
              <a:spcPct val="100000"/>
            </a:lnSpc>
          </a:pPr>
          <a:r>
            <a:rPr lang="en-GB" b="1"/>
            <a:t>Module code: LCHS4010</a:t>
          </a:r>
          <a:endParaRPr lang="en-US"/>
        </a:p>
      </dgm:t>
    </dgm:pt>
    <dgm:pt modelId="{5338E758-FB64-4317-9F1D-3A68FA9A8370}" type="parTrans" cxnId="{0E7EEFD3-5B6F-4972-8478-24B4D2EF3BF1}">
      <dgm:prSet/>
      <dgm:spPr/>
      <dgm:t>
        <a:bodyPr/>
        <a:lstStyle/>
        <a:p>
          <a:endParaRPr lang="en-US"/>
        </a:p>
      </dgm:t>
    </dgm:pt>
    <dgm:pt modelId="{CAB4B6EE-BFB5-4C7D-953E-5CC051FAE1B0}" type="sibTrans" cxnId="{0E7EEFD3-5B6F-4972-8478-24B4D2EF3BF1}">
      <dgm:prSet/>
      <dgm:spPr/>
      <dgm:t>
        <a:bodyPr/>
        <a:lstStyle/>
        <a:p>
          <a:endParaRPr lang="en-US"/>
        </a:p>
      </dgm:t>
    </dgm:pt>
    <dgm:pt modelId="{963DF757-3D43-4C58-A89B-619F81C50091}">
      <dgm:prSet/>
      <dgm:spPr/>
      <dgm:t>
        <a:bodyPr/>
        <a:lstStyle/>
        <a:p>
          <a:pPr>
            <a:lnSpc>
              <a:spcPct val="100000"/>
            </a:lnSpc>
          </a:pPr>
          <a:r>
            <a:rPr lang="en-GB" b="1"/>
            <a:t>Lecturer: Dr. Helen Parson Assignment title: Psychology in Health and Social Care</a:t>
          </a:r>
          <a:endParaRPr lang="en-US"/>
        </a:p>
      </dgm:t>
    </dgm:pt>
    <dgm:pt modelId="{376C7145-5075-4579-98DE-3B1EAE172C71}" type="parTrans" cxnId="{0EE3EFF8-484F-4234-BE3B-1521D4219238}">
      <dgm:prSet/>
      <dgm:spPr/>
      <dgm:t>
        <a:bodyPr/>
        <a:lstStyle/>
        <a:p>
          <a:endParaRPr lang="en-US"/>
        </a:p>
      </dgm:t>
    </dgm:pt>
    <dgm:pt modelId="{82EC7011-AA7C-42B2-9496-566EC07DBA33}" type="sibTrans" cxnId="{0EE3EFF8-484F-4234-BE3B-1521D4219238}">
      <dgm:prSet/>
      <dgm:spPr/>
      <dgm:t>
        <a:bodyPr/>
        <a:lstStyle/>
        <a:p>
          <a:endParaRPr lang="en-US"/>
        </a:p>
      </dgm:t>
    </dgm:pt>
    <dgm:pt modelId="{91953E28-94C0-462A-AAE4-789BE8155642}" type="pres">
      <dgm:prSet presAssocID="{4366AF91-412A-4BAF-918E-18A91602ADAC}" presName="root" presStyleCnt="0">
        <dgm:presLayoutVars>
          <dgm:dir/>
          <dgm:resizeHandles val="exact"/>
        </dgm:presLayoutVars>
      </dgm:prSet>
      <dgm:spPr/>
    </dgm:pt>
    <dgm:pt modelId="{DAFEB123-E307-4696-BC40-BFC0BAA33E03}" type="pres">
      <dgm:prSet presAssocID="{5B0810BD-739C-49FC-B10B-9C7627DE81AD}" presName="compNode" presStyleCnt="0"/>
      <dgm:spPr/>
    </dgm:pt>
    <dgm:pt modelId="{85B7DE0F-A60A-47DA-B9F5-8589ABE8FE44}" type="pres">
      <dgm:prSet presAssocID="{5B0810BD-739C-49FC-B10B-9C7627DE81AD}" presName="bgRect" presStyleLbl="bgShp" presStyleIdx="0" presStyleCnt="4"/>
      <dgm:spPr/>
    </dgm:pt>
    <dgm:pt modelId="{A04A56D8-1659-41D3-9CBF-85AD2A06C4A3}" type="pres">
      <dgm:prSet presAssocID="{5B0810BD-739C-49FC-B10B-9C7627DE81A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6744F0A0-1C74-4294-B0DB-A3EFDBDDCB91}" type="pres">
      <dgm:prSet presAssocID="{5B0810BD-739C-49FC-B10B-9C7627DE81AD}" presName="spaceRect" presStyleCnt="0"/>
      <dgm:spPr/>
    </dgm:pt>
    <dgm:pt modelId="{1983471E-DF95-42C8-88AD-272C632385BB}" type="pres">
      <dgm:prSet presAssocID="{5B0810BD-739C-49FC-B10B-9C7627DE81AD}" presName="parTx" presStyleLbl="revTx" presStyleIdx="0" presStyleCnt="4">
        <dgm:presLayoutVars>
          <dgm:chMax val="0"/>
          <dgm:chPref val="0"/>
        </dgm:presLayoutVars>
      </dgm:prSet>
      <dgm:spPr/>
    </dgm:pt>
    <dgm:pt modelId="{D97FF2DE-9016-4DF3-AFF3-2DF96ACAC8F9}" type="pres">
      <dgm:prSet presAssocID="{6F1C8F8A-F073-4DEB-A7D7-8F738241787B}" presName="sibTrans" presStyleCnt="0"/>
      <dgm:spPr/>
    </dgm:pt>
    <dgm:pt modelId="{0045F9A9-5875-4022-8733-DA6DF5D013A2}" type="pres">
      <dgm:prSet presAssocID="{DB86F679-CA6E-4E2D-B734-8E254FC171CB}" presName="compNode" presStyleCnt="0"/>
      <dgm:spPr/>
    </dgm:pt>
    <dgm:pt modelId="{E793CA64-50AF-43EC-AF86-1BBE0B3E6D26}" type="pres">
      <dgm:prSet presAssocID="{DB86F679-CA6E-4E2D-B734-8E254FC171CB}" presName="bgRect" presStyleLbl="bgShp" presStyleIdx="1" presStyleCnt="4"/>
      <dgm:spPr/>
    </dgm:pt>
    <dgm:pt modelId="{C2779F60-0B96-49AB-BBDA-D27E5D0B04B6}" type="pres">
      <dgm:prSet presAssocID="{DB86F679-CA6E-4E2D-B734-8E254FC171C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43139986-EC9A-4819-B640-BAE1B92923B3}" type="pres">
      <dgm:prSet presAssocID="{DB86F679-CA6E-4E2D-B734-8E254FC171CB}" presName="spaceRect" presStyleCnt="0"/>
      <dgm:spPr/>
    </dgm:pt>
    <dgm:pt modelId="{35511425-2BD6-4517-81C1-2E63EB438146}" type="pres">
      <dgm:prSet presAssocID="{DB86F679-CA6E-4E2D-B734-8E254FC171CB}" presName="parTx" presStyleLbl="revTx" presStyleIdx="1" presStyleCnt="4">
        <dgm:presLayoutVars>
          <dgm:chMax val="0"/>
          <dgm:chPref val="0"/>
        </dgm:presLayoutVars>
      </dgm:prSet>
      <dgm:spPr/>
    </dgm:pt>
    <dgm:pt modelId="{0BAB01E6-ACF0-4C0F-B67E-82377E91844D}" type="pres">
      <dgm:prSet presAssocID="{686DB91B-5CF3-46ED-9568-41E08461F3E6}" presName="sibTrans" presStyleCnt="0"/>
      <dgm:spPr/>
    </dgm:pt>
    <dgm:pt modelId="{14A7A06D-C1C1-445A-BBC8-C53682D3C017}" type="pres">
      <dgm:prSet presAssocID="{BACF1BD9-6736-4F68-8C60-EA928A4105EF}" presName="compNode" presStyleCnt="0"/>
      <dgm:spPr/>
    </dgm:pt>
    <dgm:pt modelId="{52646AD0-95DC-477B-8AC5-8AEC68E750A9}" type="pres">
      <dgm:prSet presAssocID="{BACF1BD9-6736-4F68-8C60-EA928A4105EF}" presName="bgRect" presStyleLbl="bgShp" presStyleIdx="2" presStyleCnt="4"/>
      <dgm:spPr/>
    </dgm:pt>
    <dgm:pt modelId="{6B7FD5D1-7B81-491E-9F04-732D15C8E3B7}" type="pres">
      <dgm:prSet presAssocID="{BACF1BD9-6736-4F68-8C60-EA928A4105E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rocessor"/>
        </a:ext>
      </dgm:extLst>
    </dgm:pt>
    <dgm:pt modelId="{D7B31387-B788-42F7-953D-D3AB824780EF}" type="pres">
      <dgm:prSet presAssocID="{BACF1BD9-6736-4F68-8C60-EA928A4105EF}" presName="spaceRect" presStyleCnt="0"/>
      <dgm:spPr/>
    </dgm:pt>
    <dgm:pt modelId="{F52EA27A-A696-448D-B80B-F7F2BA658F0F}" type="pres">
      <dgm:prSet presAssocID="{BACF1BD9-6736-4F68-8C60-EA928A4105EF}" presName="parTx" presStyleLbl="revTx" presStyleIdx="2" presStyleCnt="4">
        <dgm:presLayoutVars>
          <dgm:chMax val="0"/>
          <dgm:chPref val="0"/>
        </dgm:presLayoutVars>
      </dgm:prSet>
      <dgm:spPr/>
    </dgm:pt>
    <dgm:pt modelId="{D747162A-A8F8-49EE-82C0-D7EB33FB6A5F}" type="pres">
      <dgm:prSet presAssocID="{CAB4B6EE-BFB5-4C7D-953E-5CC051FAE1B0}" presName="sibTrans" presStyleCnt="0"/>
      <dgm:spPr/>
    </dgm:pt>
    <dgm:pt modelId="{88B6CCF4-7435-4F0B-A680-91E57BA7C1FD}" type="pres">
      <dgm:prSet presAssocID="{963DF757-3D43-4C58-A89B-619F81C50091}" presName="compNode" presStyleCnt="0"/>
      <dgm:spPr/>
    </dgm:pt>
    <dgm:pt modelId="{2C19F09B-D065-44EE-B4E3-2CB231FCA6BF}" type="pres">
      <dgm:prSet presAssocID="{963DF757-3D43-4C58-A89B-619F81C50091}" presName="bgRect" presStyleLbl="bgShp" presStyleIdx="3" presStyleCnt="4"/>
      <dgm:spPr/>
    </dgm:pt>
    <dgm:pt modelId="{DCA9D9EB-663C-4DE4-9C78-B9A9B7DE3987}" type="pres">
      <dgm:prSet presAssocID="{963DF757-3D43-4C58-A89B-619F81C5009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E6110592-A782-4C69-A953-23680BA18706}" type="pres">
      <dgm:prSet presAssocID="{963DF757-3D43-4C58-A89B-619F81C50091}" presName="spaceRect" presStyleCnt="0"/>
      <dgm:spPr/>
    </dgm:pt>
    <dgm:pt modelId="{2B876B49-F8AE-46AA-BF8A-5238B26D3C53}" type="pres">
      <dgm:prSet presAssocID="{963DF757-3D43-4C58-A89B-619F81C50091}" presName="parTx" presStyleLbl="revTx" presStyleIdx="3" presStyleCnt="4">
        <dgm:presLayoutVars>
          <dgm:chMax val="0"/>
          <dgm:chPref val="0"/>
        </dgm:presLayoutVars>
      </dgm:prSet>
      <dgm:spPr/>
    </dgm:pt>
  </dgm:ptLst>
  <dgm:cxnLst>
    <dgm:cxn modelId="{D36D9E0C-F17B-4A33-A59B-9590790709BE}" type="presOf" srcId="{BACF1BD9-6736-4F68-8C60-EA928A4105EF}" destId="{F52EA27A-A696-448D-B80B-F7F2BA658F0F}" srcOrd="0" destOrd="0" presId="urn:microsoft.com/office/officeart/2018/2/layout/IconVerticalSolidList"/>
    <dgm:cxn modelId="{9B97E70C-A846-4EA3-875F-65CE27A1DB1C}" srcId="{4366AF91-412A-4BAF-918E-18A91602ADAC}" destId="{DB86F679-CA6E-4E2D-B734-8E254FC171CB}" srcOrd="1" destOrd="0" parTransId="{E6F67134-502E-4088-B44A-6F99228DB0DF}" sibTransId="{686DB91B-5CF3-46ED-9568-41E08461F3E6}"/>
    <dgm:cxn modelId="{F700706F-4EC9-4B63-8EC3-31D8273E12D2}" srcId="{4366AF91-412A-4BAF-918E-18A91602ADAC}" destId="{5B0810BD-739C-49FC-B10B-9C7627DE81AD}" srcOrd="0" destOrd="0" parTransId="{142330DC-4AF6-4185-AC71-9845E19FDF92}" sibTransId="{6F1C8F8A-F073-4DEB-A7D7-8F738241787B}"/>
    <dgm:cxn modelId="{68236A51-F248-429D-991A-4A7B1D3F47B3}" type="presOf" srcId="{963DF757-3D43-4C58-A89B-619F81C50091}" destId="{2B876B49-F8AE-46AA-BF8A-5238B26D3C53}" srcOrd="0" destOrd="0" presId="urn:microsoft.com/office/officeart/2018/2/layout/IconVerticalSolidList"/>
    <dgm:cxn modelId="{896832AF-DA6C-4508-BE51-6CB94B217E5F}" type="presOf" srcId="{DB86F679-CA6E-4E2D-B734-8E254FC171CB}" destId="{35511425-2BD6-4517-81C1-2E63EB438146}" srcOrd="0" destOrd="0" presId="urn:microsoft.com/office/officeart/2018/2/layout/IconVerticalSolidList"/>
    <dgm:cxn modelId="{5DABE1B5-F365-4000-A1B1-1781C001CDAF}" type="presOf" srcId="{4366AF91-412A-4BAF-918E-18A91602ADAC}" destId="{91953E28-94C0-462A-AAE4-789BE8155642}" srcOrd="0" destOrd="0" presId="urn:microsoft.com/office/officeart/2018/2/layout/IconVerticalSolidList"/>
    <dgm:cxn modelId="{0E7EEFD3-5B6F-4972-8478-24B4D2EF3BF1}" srcId="{4366AF91-412A-4BAF-918E-18A91602ADAC}" destId="{BACF1BD9-6736-4F68-8C60-EA928A4105EF}" srcOrd="2" destOrd="0" parTransId="{5338E758-FB64-4317-9F1D-3A68FA9A8370}" sibTransId="{CAB4B6EE-BFB5-4C7D-953E-5CC051FAE1B0}"/>
    <dgm:cxn modelId="{D85872EC-B565-4B37-8B3A-2A42B4F398CD}" type="presOf" srcId="{5B0810BD-739C-49FC-B10B-9C7627DE81AD}" destId="{1983471E-DF95-42C8-88AD-272C632385BB}" srcOrd="0" destOrd="0" presId="urn:microsoft.com/office/officeart/2018/2/layout/IconVerticalSolidList"/>
    <dgm:cxn modelId="{0EE3EFF8-484F-4234-BE3B-1521D4219238}" srcId="{4366AF91-412A-4BAF-918E-18A91602ADAC}" destId="{963DF757-3D43-4C58-A89B-619F81C50091}" srcOrd="3" destOrd="0" parTransId="{376C7145-5075-4579-98DE-3B1EAE172C71}" sibTransId="{82EC7011-AA7C-42B2-9496-566EC07DBA33}"/>
    <dgm:cxn modelId="{F6CA3616-5319-4766-B043-5EF233C18DE5}" type="presParOf" srcId="{91953E28-94C0-462A-AAE4-789BE8155642}" destId="{DAFEB123-E307-4696-BC40-BFC0BAA33E03}" srcOrd="0" destOrd="0" presId="urn:microsoft.com/office/officeart/2018/2/layout/IconVerticalSolidList"/>
    <dgm:cxn modelId="{170C749C-189E-4AF3-AF32-B9AB05010B04}" type="presParOf" srcId="{DAFEB123-E307-4696-BC40-BFC0BAA33E03}" destId="{85B7DE0F-A60A-47DA-B9F5-8589ABE8FE44}" srcOrd="0" destOrd="0" presId="urn:microsoft.com/office/officeart/2018/2/layout/IconVerticalSolidList"/>
    <dgm:cxn modelId="{D09EC9EA-40EB-4FF6-B856-036F5EABD7D0}" type="presParOf" srcId="{DAFEB123-E307-4696-BC40-BFC0BAA33E03}" destId="{A04A56D8-1659-41D3-9CBF-85AD2A06C4A3}" srcOrd="1" destOrd="0" presId="urn:microsoft.com/office/officeart/2018/2/layout/IconVerticalSolidList"/>
    <dgm:cxn modelId="{C53F3AC6-7B5F-4A59-9DFF-D50CBDDEE06D}" type="presParOf" srcId="{DAFEB123-E307-4696-BC40-BFC0BAA33E03}" destId="{6744F0A0-1C74-4294-B0DB-A3EFDBDDCB91}" srcOrd="2" destOrd="0" presId="urn:microsoft.com/office/officeart/2018/2/layout/IconVerticalSolidList"/>
    <dgm:cxn modelId="{0C61F4F3-4C1E-4DD6-9D4C-5797CA7C18D5}" type="presParOf" srcId="{DAFEB123-E307-4696-BC40-BFC0BAA33E03}" destId="{1983471E-DF95-42C8-88AD-272C632385BB}" srcOrd="3" destOrd="0" presId="urn:microsoft.com/office/officeart/2018/2/layout/IconVerticalSolidList"/>
    <dgm:cxn modelId="{7B5F2571-D495-4AE2-ABCB-87EA1A3CA7D7}" type="presParOf" srcId="{91953E28-94C0-462A-AAE4-789BE8155642}" destId="{D97FF2DE-9016-4DF3-AFF3-2DF96ACAC8F9}" srcOrd="1" destOrd="0" presId="urn:microsoft.com/office/officeart/2018/2/layout/IconVerticalSolidList"/>
    <dgm:cxn modelId="{0F30F353-E582-415B-85CA-F6659DFB9E1B}" type="presParOf" srcId="{91953E28-94C0-462A-AAE4-789BE8155642}" destId="{0045F9A9-5875-4022-8733-DA6DF5D013A2}" srcOrd="2" destOrd="0" presId="urn:microsoft.com/office/officeart/2018/2/layout/IconVerticalSolidList"/>
    <dgm:cxn modelId="{5B49D6DF-FCB0-421C-91C7-8B1DDD3EBFE1}" type="presParOf" srcId="{0045F9A9-5875-4022-8733-DA6DF5D013A2}" destId="{E793CA64-50AF-43EC-AF86-1BBE0B3E6D26}" srcOrd="0" destOrd="0" presId="urn:microsoft.com/office/officeart/2018/2/layout/IconVerticalSolidList"/>
    <dgm:cxn modelId="{FA338F98-B685-40A5-8F36-61A873AEB6FA}" type="presParOf" srcId="{0045F9A9-5875-4022-8733-DA6DF5D013A2}" destId="{C2779F60-0B96-49AB-BBDA-D27E5D0B04B6}" srcOrd="1" destOrd="0" presId="urn:microsoft.com/office/officeart/2018/2/layout/IconVerticalSolidList"/>
    <dgm:cxn modelId="{05BA8DD7-0387-426F-A9D4-3EEC46BB61DD}" type="presParOf" srcId="{0045F9A9-5875-4022-8733-DA6DF5D013A2}" destId="{43139986-EC9A-4819-B640-BAE1B92923B3}" srcOrd="2" destOrd="0" presId="urn:microsoft.com/office/officeart/2018/2/layout/IconVerticalSolidList"/>
    <dgm:cxn modelId="{90248A17-9FE4-47B2-AD21-1A67C9E2770E}" type="presParOf" srcId="{0045F9A9-5875-4022-8733-DA6DF5D013A2}" destId="{35511425-2BD6-4517-81C1-2E63EB438146}" srcOrd="3" destOrd="0" presId="urn:microsoft.com/office/officeart/2018/2/layout/IconVerticalSolidList"/>
    <dgm:cxn modelId="{1FDC5618-C9B9-48E5-AE18-6B07C6E2C181}" type="presParOf" srcId="{91953E28-94C0-462A-AAE4-789BE8155642}" destId="{0BAB01E6-ACF0-4C0F-B67E-82377E91844D}" srcOrd="3" destOrd="0" presId="urn:microsoft.com/office/officeart/2018/2/layout/IconVerticalSolidList"/>
    <dgm:cxn modelId="{53CA4C54-436B-48C8-9B4D-9D02912F8BBD}" type="presParOf" srcId="{91953E28-94C0-462A-AAE4-789BE8155642}" destId="{14A7A06D-C1C1-445A-BBC8-C53682D3C017}" srcOrd="4" destOrd="0" presId="urn:microsoft.com/office/officeart/2018/2/layout/IconVerticalSolidList"/>
    <dgm:cxn modelId="{DDA8EC50-9D19-42C6-9F6C-ABA5A0CBD7AE}" type="presParOf" srcId="{14A7A06D-C1C1-445A-BBC8-C53682D3C017}" destId="{52646AD0-95DC-477B-8AC5-8AEC68E750A9}" srcOrd="0" destOrd="0" presId="urn:microsoft.com/office/officeart/2018/2/layout/IconVerticalSolidList"/>
    <dgm:cxn modelId="{B46DB009-FC10-4FB5-879D-76AEB5375F89}" type="presParOf" srcId="{14A7A06D-C1C1-445A-BBC8-C53682D3C017}" destId="{6B7FD5D1-7B81-491E-9F04-732D15C8E3B7}" srcOrd="1" destOrd="0" presId="urn:microsoft.com/office/officeart/2018/2/layout/IconVerticalSolidList"/>
    <dgm:cxn modelId="{E2A23E6B-CAEC-434E-9563-2D9FEC915C12}" type="presParOf" srcId="{14A7A06D-C1C1-445A-BBC8-C53682D3C017}" destId="{D7B31387-B788-42F7-953D-D3AB824780EF}" srcOrd="2" destOrd="0" presId="urn:microsoft.com/office/officeart/2018/2/layout/IconVerticalSolidList"/>
    <dgm:cxn modelId="{F75A1989-8136-4607-9FEE-D5A084594C0F}" type="presParOf" srcId="{14A7A06D-C1C1-445A-BBC8-C53682D3C017}" destId="{F52EA27A-A696-448D-B80B-F7F2BA658F0F}" srcOrd="3" destOrd="0" presId="urn:microsoft.com/office/officeart/2018/2/layout/IconVerticalSolidList"/>
    <dgm:cxn modelId="{56B4AEBE-632E-47A2-B56B-41C99A108B16}" type="presParOf" srcId="{91953E28-94C0-462A-AAE4-789BE8155642}" destId="{D747162A-A8F8-49EE-82C0-D7EB33FB6A5F}" srcOrd="5" destOrd="0" presId="urn:microsoft.com/office/officeart/2018/2/layout/IconVerticalSolidList"/>
    <dgm:cxn modelId="{A7A607F5-A23F-4887-AEAC-F4291A70CD02}" type="presParOf" srcId="{91953E28-94C0-462A-AAE4-789BE8155642}" destId="{88B6CCF4-7435-4F0B-A680-91E57BA7C1FD}" srcOrd="6" destOrd="0" presId="urn:microsoft.com/office/officeart/2018/2/layout/IconVerticalSolidList"/>
    <dgm:cxn modelId="{6232FBAA-EE6F-43F4-B70F-4DF3AECEB7CE}" type="presParOf" srcId="{88B6CCF4-7435-4F0B-A680-91E57BA7C1FD}" destId="{2C19F09B-D065-44EE-B4E3-2CB231FCA6BF}" srcOrd="0" destOrd="0" presId="urn:microsoft.com/office/officeart/2018/2/layout/IconVerticalSolidList"/>
    <dgm:cxn modelId="{7B200907-C76A-4BC6-92C4-731D5A5B450C}" type="presParOf" srcId="{88B6CCF4-7435-4F0B-A680-91E57BA7C1FD}" destId="{DCA9D9EB-663C-4DE4-9C78-B9A9B7DE3987}" srcOrd="1" destOrd="0" presId="urn:microsoft.com/office/officeart/2018/2/layout/IconVerticalSolidList"/>
    <dgm:cxn modelId="{CBE5B8F1-2904-43F1-8F7B-6426D67DBE50}" type="presParOf" srcId="{88B6CCF4-7435-4F0B-A680-91E57BA7C1FD}" destId="{E6110592-A782-4C69-A953-23680BA18706}" srcOrd="2" destOrd="0" presId="urn:microsoft.com/office/officeart/2018/2/layout/IconVerticalSolidList"/>
    <dgm:cxn modelId="{9FC23D3A-F58C-484E-BB30-5C830D03CF2A}" type="presParOf" srcId="{88B6CCF4-7435-4F0B-A680-91E57BA7C1FD}" destId="{2B876B49-F8AE-46AA-BF8A-5238B26D3C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B7DE0F-A60A-47DA-B9F5-8589ABE8FE44}">
      <dsp:nvSpPr>
        <dsp:cNvPr id="0" name=""/>
        <dsp:cNvSpPr/>
      </dsp:nvSpPr>
      <dsp:spPr>
        <a:xfrm>
          <a:off x="0" y="2284"/>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4A56D8-1659-41D3-9CBF-85AD2A06C4A3}">
      <dsp:nvSpPr>
        <dsp:cNvPr id="0" name=""/>
        <dsp:cNvSpPr/>
      </dsp:nvSpPr>
      <dsp:spPr>
        <a:xfrm>
          <a:off x="350172" y="262743"/>
          <a:ext cx="636677" cy="636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83471E-DF95-42C8-88AD-272C632385BB}">
      <dsp:nvSpPr>
        <dsp:cNvPr id="0" name=""/>
        <dsp:cNvSpPr/>
      </dsp:nvSpPr>
      <dsp:spPr>
        <a:xfrm>
          <a:off x="1337023" y="2284"/>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844550">
            <a:lnSpc>
              <a:spcPct val="100000"/>
            </a:lnSpc>
            <a:spcBef>
              <a:spcPct val="0"/>
            </a:spcBef>
            <a:spcAft>
              <a:spcPct val="35000"/>
            </a:spcAft>
            <a:buNone/>
          </a:pPr>
          <a:r>
            <a:rPr lang="en-GB" sz="1900" b="1" kern="1200"/>
            <a:t>Name: Shamaila Awan</a:t>
          </a:r>
          <a:endParaRPr lang="en-US" sz="1900" kern="1200"/>
        </a:p>
      </dsp:txBody>
      <dsp:txXfrm>
        <a:off x="1337023" y="2284"/>
        <a:ext cx="4524066" cy="1157596"/>
      </dsp:txXfrm>
    </dsp:sp>
    <dsp:sp modelId="{E793CA64-50AF-43EC-AF86-1BBE0B3E6D26}">
      <dsp:nvSpPr>
        <dsp:cNvPr id="0" name=""/>
        <dsp:cNvSpPr/>
      </dsp:nvSpPr>
      <dsp:spPr>
        <a:xfrm>
          <a:off x="0" y="1449279"/>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779F60-0B96-49AB-BBDA-D27E5D0B04B6}">
      <dsp:nvSpPr>
        <dsp:cNvPr id="0" name=""/>
        <dsp:cNvSpPr/>
      </dsp:nvSpPr>
      <dsp:spPr>
        <a:xfrm>
          <a:off x="350172" y="1709738"/>
          <a:ext cx="636677" cy="636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511425-2BD6-4517-81C1-2E63EB438146}">
      <dsp:nvSpPr>
        <dsp:cNvPr id="0" name=""/>
        <dsp:cNvSpPr/>
      </dsp:nvSpPr>
      <dsp:spPr>
        <a:xfrm>
          <a:off x="1337023" y="1449279"/>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844550">
            <a:lnSpc>
              <a:spcPct val="100000"/>
            </a:lnSpc>
            <a:spcBef>
              <a:spcPct val="0"/>
            </a:spcBef>
            <a:spcAft>
              <a:spcPct val="35000"/>
            </a:spcAft>
            <a:buNone/>
          </a:pPr>
          <a:r>
            <a:rPr lang="en-GB" sz="1900" b="1" kern="1200"/>
            <a:t>Student number: 2432004</a:t>
          </a:r>
          <a:endParaRPr lang="en-US" sz="1900" kern="1200"/>
        </a:p>
      </dsp:txBody>
      <dsp:txXfrm>
        <a:off x="1337023" y="1449279"/>
        <a:ext cx="4524066" cy="1157596"/>
      </dsp:txXfrm>
    </dsp:sp>
    <dsp:sp modelId="{52646AD0-95DC-477B-8AC5-8AEC68E750A9}">
      <dsp:nvSpPr>
        <dsp:cNvPr id="0" name=""/>
        <dsp:cNvSpPr/>
      </dsp:nvSpPr>
      <dsp:spPr>
        <a:xfrm>
          <a:off x="0" y="2896274"/>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7FD5D1-7B81-491E-9F04-732D15C8E3B7}">
      <dsp:nvSpPr>
        <dsp:cNvPr id="0" name=""/>
        <dsp:cNvSpPr/>
      </dsp:nvSpPr>
      <dsp:spPr>
        <a:xfrm>
          <a:off x="350172" y="3156733"/>
          <a:ext cx="636677" cy="636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2EA27A-A696-448D-B80B-F7F2BA658F0F}">
      <dsp:nvSpPr>
        <dsp:cNvPr id="0" name=""/>
        <dsp:cNvSpPr/>
      </dsp:nvSpPr>
      <dsp:spPr>
        <a:xfrm>
          <a:off x="1337023" y="2896274"/>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844550">
            <a:lnSpc>
              <a:spcPct val="100000"/>
            </a:lnSpc>
            <a:spcBef>
              <a:spcPct val="0"/>
            </a:spcBef>
            <a:spcAft>
              <a:spcPct val="35000"/>
            </a:spcAft>
            <a:buNone/>
          </a:pPr>
          <a:r>
            <a:rPr lang="en-GB" sz="1900" b="1" kern="1200"/>
            <a:t>Module code: LCHS4010</a:t>
          </a:r>
          <a:endParaRPr lang="en-US" sz="1900" kern="1200"/>
        </a:p>
      </dsp:txBody>
      <dsp:txXfrm>
        <a:off x="1337023" y="2896274"/>
        <a:ext cx="4524066" cy="1157596"/>
      </dsp:txXfrm>
    </dsp:sp>
    <dsp:sp modelId="{2C19F09B-D065-44EE-B4E3-2CB231FCA6BF}">
      <dsp:nvSpPr>
        <dsp:cNvPr id="0" name=""/>
        <dsp:cNvSpPr/>
      </dsp:nvSpPr>
      <dsp:spPr>
        <a:xfrm>
          <a:off x="0" y="4343269"/>
          <a:ext cx="5861090" cy="11575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A9D9EB-663C-4DE4-9C78-B9A9B7DE3987}">
      <dsp:nvSpPr>
        <dsp:cNvPr id="0" name=""/>
        <dsp:cNvSpPr/>
      </dsp:nvSpPr>
      <dsp:spPr>
        <a:xfrm>
          <a:off x="350172" y="4603728"/>
          <a:ext cx="636677" cy="636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876B49-F8AE-46AA-BF8A-5238B26D3C53}">
      <dsp:nvSpPr>
        <dsp:cNvPr id="0" name=""/>
        <dsp:cNvSpPr/>
      </dsp:nvSpPr>
      <dsp:spPr>
        <a:xfrm>
          <a:off x="1337023" y="4343269"/>
          <a:ext cx="4524066" cy="115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12" tIns="122512" rIns="122512" bIns="122512" numCol="1" spcCol="1270" anchor="ctr" anchorCtr="0">
          <a:noAutofit/>
        </a:bodyPr>
        <a:lstStyle/>
        <a:p>
          <a:pPr marL="0" lvl="0" indent="0" algn="l" defTabSz="844550">
            <a:lnSpc>
              <a:spcPct val="100000"/>
            </a:lnSpc>
            <a:spcBef>
              <a:spcPct val="0"/>
            </a:spcBef>
            <a:spcAft>
              <a:spcPct val="35000"/>
            </a:spcAft>
            <a:buNone/>
          </a:pPr>
          <a:r>
            <a:rPr lang="en-GB" sz="1900" b="1" kern="1200"/>
            <a:t>Lecturer: Dr. Helen Parson Assignment title: Psychology in Health and Social Care</a:t>
          </a:r>
          <a:endParaRPr lang="en-US" sz="1900" kern="1200"/>
        </a:p>
      </dsp:txBody>
      <dsp:txXfrm>
        <a:off x="1337023" y="4343269"/>
        <a:ext cx="4524066" cy="11575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AE7F0-8B30-89BE-787D-0EE20DF9A83F}"/>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01926117-E5FD-6A48-9445-FB76439B3E84}"/>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512A10B1-52FA-AFA3-0964-D897C3B53172}"/>
              </a:ext>
            </a:extLst>
          </p:cNvPr>
          <p:cNvSpPr txBox="1">
            <a:spLocks noGrp="1"/>
          </p:cNvSpPr>
          <p:nvPr>
            <p:ph type="dt" sz="half" idx="7"/>
          </p:nvPr>
        </p:nvSpPr>
        <p:spPr/>
        <p:txBody>
          <a:bodyPr/>
          <a:lstStyle>
            <a:lvl1pPr>
              <a:defRPr/>
            </a:lvl1pPr>
          </a:lstStyle>
          <a:p>
            <a:pPr lvl="0"/>
            <a:fld id="{67628953-5CCE-4255-9BFF-6973F5F5FF13}" type="datetime1">
              <a:rPr lang="en-GB"/>
              <a:pPr lvl="0"/>
              <a:t>10/10/2026</a:t>
            </a:fld>
            <a:endParaRPr lang="en-GB"/>
          </a:p>
        </p:txBody>
      </p:sp>
      <p:sp>
        <p:nvSpPr>
          <p:cNvPr id="5" name="Footer Placeholder 4">
            <a:extLst>
              <a:ext uri="{FF2B5EF4-FFF2-40B4-BE49-F238E27FC236}">
                <a16:creationId xmlns:a16="http://schemas.microsoft.com/office/drawing/2014/main" id="{C9D55C94-FBAB-2AA3-04AB-47F78957E40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B2DA49C-1DFC-10A2-AEAB-F89E8A957622}"/>
              </a:ext>
            </a:extLst>
          </p:cNvPr>
          <p:cNvSpPr txBox="1">
            <a:spLocks noGrp="1"/>
          </p:cNvSpPr>
          <p:nvPr>
            <p:ph type="sldNum" sz="quarter" idx="8"/>
          </p:nvPr>
        </p:nvSpPr>
        <p:spPr/>
        <p:txBody>
          <a:bodyPr/>
          <a:lstStyle>
            <a:lvl1pPr>
              <a:defRPr/>
            </a:lvl1pPr>
          </a:lstStyle>
          <a:p>
            <a:pPr lvl="0"/>
            <a:fld id="{12B45BD9-3C5E-430C-96DB-C554A5AE7202}" type="slidenum">
              <a:t>‹#›</a:t>
            </a:fld>
            <a:endParaRPr lang="en-GB"/>
          </a:p>
        </p:txBody>
      </p:sp>
    </p:spTree>
    <p:extLst>
      <p:ext uri="{BB962C8B-B14F-4D97-AF65-F5344CB8AC3E}">
        <p14:creationId xmlns:p14="http://schemas.microsoft.com/office/powerpoint/2010/main" val="207783272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78D4D-AB0A-E75C-24F1-F52A3D6478F2}"/>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C446DED8-921B-35C5-1CF7-DBDEFBEA35E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37C1F1-A333-A53A-3269-E340D74B3A40}"/>
              </a:ext>
            </a:extLst>
          </p:cNvPr>
          <p:cNvSpPr txBox="1">
            <a:spLocks noGrp="1"/>
          </p:cNvSpPr>
          <p:nvPr>
            <p:ph type="dt" sz="half" idx="7"/>
          </p:nvPr>
        </p:nvSpPr>
        <p:spPr/>
        <p:txBody>
          <a:bodyPr/>
          <a:lstStyle>
            <a:lvl1pPr>
              <a:defRPr/>
            </a:lvl1pPr>
          </a:lstStyle>
          <a:p>
            <a:pPr lvl="0"/>
            <a:fld id="{611B7E82-E670-4E4E-B0F7-030E13118BBA}" type="datetime1">
              <a:rPr lang="en-GB"/>
              <a:pPr lvl="0"/>
              <a:t>10/10/2026</a:t>
            </a:fld>
            <a:endParaRPr lang="en-GB"/>
          </a:p>
        </p:txBody>
      </p:sp>
      <p:sp>
        <p:nvSpPr>
          <p:cNvPr id="5" name="Footer Placeholder 4">
            <a:extLst>
              <a:ext uri="{FF2B5EF4-FFF2-40B4-BE49-F238E27FC236}">
                <a16:creationId xmlns:a16="http://schemas.microsoft.com/office/drawing/2014/main" id="{3F6B137C-DBF0-6671-3DA2-00BB37A35F6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9B4EEDF-AD07-3B02-F817-5538E6775476}"/>
              </a:ext>
            </a:extLst>
          </p:cNvPr>
          <p:cNvSpPr txBox="1">
            <a:spLocks noGrp="1"/>
          </p:cNvSpPr>
          <p:nvPr>
            <p:ph type="sldNum" sz="quarter" idx="8"/>
          </p:nvPr>
        </p:nvSpPr>
        <p:spPr/>
        <p:txBody>
          <a:bodyPr/>
          <a:lstStyle>
            <a:lvl1pPr>
              <a:defRPr/>
            </a:lvl1pPr>
          </a:lstStyle>
          <a:p>
            <a:pPr lvl="0"/>
            <a:fld id="{2BFB6A7E-4131-4942-A61C-A0725EEDDDA6}" type="slidenum">
              <a:t>‹#›</a:t>
            </a:fld>
            <a:endParaRPr lang="en-GB"/>
          </a:p>
        </p:txBody>
      </p:sp>
    </p:spTree>
    <p:extLst>
      <p:ext uri="{BB962C8B-B14F-4D97-AF65-F5344CB8AC3E}">
        <p14:creationId xmlns:p14="http://schemas.microsoft.com/office/powerpoint/2010/main" val="59002359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7FA1D-89FA-3B97-FF62-30AD9C8C567D}"/>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E2EF1A4B-41FF-E464-4B87-5ED31E08AE9C}"/>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37DCF9C7-4743-E4CA-85C1-208E22201919}"/>
              </a:ext>
            </a:extLst>
          </p:cNvPr>
          <p:cNvSpPr txBox="1">
            <a:spLocks noGrp="1"/>
          </p:cNvSpPr>
          <p:nvPr>
            <p:ph type="dt" sz="half" idx="7"/>
          </p:nvPr>
        </p:nvSpPr>
        <p:spPr/>
        <p:txBody>
          <a:bodyPr/>
          <a:lstStyle>
            <a:lvl1pPr>
              <a:defRPr/>
            </a:lvl1pPr>
          </a:lstStyle>
          <a:p>
            <a:pPr lvl="0"/>
            <a:fld id="{DC806A30-44A3-45E5-95FA-FD811FADE8C7}" type="datetime1">
              <a:rPr lang="en-GB"/>
              <a:pPr lvl="0"/>
              <a:t>10/10/2026</a:t>
            </a:fld>
            <a:endParaRPr lang="en-GB"/>
          </a:p>
        </p:txBody>
      </p:sp>
      <p:sp>
        <p:nvSpPr>
          <p:cNvPr id="5" name="Footer Placeholder 4">
            <a:extLst>
              <a:ext uri="{FF2B5EF4-FFF2-40B4-BE49-F238E27FC236}">
                <a16:creationId xmlns:a16="http://schemas.microsoft.com/office/drawing/2014/main" id="{55B1F342-3CE3-2305-A9A6-0F8749B4934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FF1C287-68FD-D5E1-013F-AC0E152B61BD}"/>
              </a:ext>
            </a:extLst>
          </p:cNvPr>
          <p:cNvSpPr txBox="1">
            <a:spLocks noGrp="1"/>
          </p:cNvSpPr>
          <p:nvPr>
            <p:ph type="sldNum" sz="quarter" idx="8"/>
          </p:nvPr>
        </p:nvSpPr>
        <p:spPr/>
        <p:txBody>
          <a:bodyPr/>
          <a:lstStyle>
            <a:lvl1pPr>
              <a:defRPr/>
            </a:lvl1pPr>
          </a:lstStyle>
          <a:p>
            <a:pPr lvl="0"/>
            <a:fld id="{2C2255A6-EADC-4C42-9022-B9C0F1F615DE}" type="slidenum">
              <a:t>‹#›</a:t>
            </a:fld>
            <a:endParaRPr lang="en-GB"/>
          </a:p>
        </p:txBody>
      </p:sp>
    </p:spTree>
    <p:extLst>
      <p:ext uri="{BB962C8B-B14F-4D97-AF65-F5344CB8AC3E}">
        <p14:creationId xmlns:p14="http://schemas.microsoft.com/office/powerpoint/2010/main" val="11687143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8BADE-9DD5-1E91-20FD-21C279963804}"/>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12CDDED0-58DF-2A66-59CE-05F394B5EC80}"/>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FC794D2-2665-E3F4-4607-913393F64488}"/>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012C071-3D4A-09E8-6454-0612E80CE127}"/>
              </a:ext>
            </a:extLst>
          </p:cNvPr>
          <p:cNvSpPr txBox="1">
            <a:spLocks noGrp="1"/>
          </p:cNvSpPr>
          <p:nvPr>
            <p:ph type="dt" sz="half" idx="7"/>
          </p:nvPr>
        </p:nvSpPr>
        <p:spPr/>
        <p:txBody>
          <a:bodyPr/>
          <a:lstStyle>
            <a:lvl1pPr>
              <a:defRPr/>
            </a:lvl1pPr>
          </a:lstStyle>
          <a:p>
            <a:pPr lvl="0"/>
            <a:fld id="{E3E053D6-C8D0-4361-9374-D7B6B389D141}" type="datetime1">
              <a:rPr lang="en-GB"/>
              <a:pPr lvl="0"/>
              <a:t>10/10/2026</a:t>
            </a:fld>
            <a:endParaRPr lang="en-GB"/>
          </a:p>
        </p:txBody>
      </p:sp>
      <p:sp>
        <p:nvSpPr>
          <p:cNvPr id="6" name="Footer Placeholder 5">
            <a:extLst>
              <a:ext uri="{FF2B5EF4-FFF2-40B4-BE49-F238E27FC236}">
                <a16:creationId xmlns:a16="http://schemas.microsoft.com/office/drawing/2014/main" id="{BA2C6EA0-F5E1-071B-3FC3-DCAB83ACA0C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291CBC9-D676-F185-48A7-4CB28A5A8AD3}"/>
              </a:ext>
            </a:extLst>
          </p:cNvPr>
          <p:cNvSpPr txBox="1">
            <a:spLocks noGrp="1"/>
          </p:cNvSpPr>
          <p:nvPr>
            <p:ph type="sldNum" sz="quarter" idx="8"/>
          </p:nvPr>
        </p:nvSpPr>
        <p:spPr/>
        <p:txBody>
          <a:bodyPr/>
          <a:lstStyle>
            <a:lvl1pPr>
              <a:defRPr/>
            </a:lvl1pPr>
          </a:lstStyle>
          <a:p>
            <a:pPr lvl="0"/>
            <a:fld id="{F991FDEC-933A-416D-85CF-88D653F9CEBD}" type="slidenum">
              <a:t>‹#›</a:t>
            </a:fld>
            <a:endParaRPr lang="en-GB"/>
          </a:p>
        </p:txBody>
      </p:sp>
    </p:spTree>
    <p:extLst>
      <p:ext uri="{BB962C8B-B14F-4D97-AF65-F5344CB8AC3E}">
        <p14:creationId xmlns:p14="http://schemas.microsoft.com/office/powerpoint/2010/main" val="52372235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32B3F-4947-A663-C344-1C43E6A60BCA}"/>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5CAC99D7-3E1C-4732-DBCF-FD0771046BEC}"/>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011A732B-B243-6B92-5F19-C0174D0CA66C}"/>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C46DA3E-021F-A320-BE80-3C1A2BFFFCB7}"/>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FECDC5EC-7BD8-043A-4525-5B9E5CEE92A1}"/>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C608058-FA19-F9A6-BFD3-45C37C6A2A0F}"/>
              </a:ext>
            </a:extLst>
          </p:cNvPr>
          <p:cNvSpPr txBox="1">
            <a:spLocks noGrp="1"/>
          </p:cNvSpPr>
          <p:nvPr>
            <p:ph type="dt" sz="half" idx="7"/>
          </p:nvPr>
        </p:nvSpPr>
        <p:spPr/>
        <p:txBody>
          <a:bodyPr/>
          <a:lstStyle>
            <a:lvl1pPr>
              <a:defRPr/>
            </a:lvl1pPr>
          </a:lstStyle>
          <a:p>
            <a:pPr lvl="0"/>
            <a:fld id="{301CD291-319A-40E2-94EB-9596E834AEDF}" type="datetime1">
              <a:rPr lang="en-GB"/>
              <a:pPr lvl="0"/>
              <a:t>10/10/2026</a:t>
            </a:fld>
            <a:endParaRPr lang="en-GB"/>
          </a:p>
        </p:txBody>
      </p:sp>
      <p:sp>
        <p:nvSpPr>
          <p:cNvPr id="8" name="Footer Placeholder 7">
            <a:extLst>
              <a:ext uri="{FF2B5EF4-FFF2-40B4-BE49-F238E27FC236}">
                <a16:creationId xmlns:a16="http://schemas.microsoft.com/office/drawing/2014/main" id="{1B0A19C4-B767-F904-5A07-AF664E9941B5}"/>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CE50641-7081-F3CD-13F3-BEAFE54C6DC4}"/>
              </a:ext>
            </a:extLst>
          </p:cNvPr>
          <p:cNvSpPr txBox="1">
            <a:spLocks noGrp="1"/>
          </p:cNvSpPr>
          <p:nvPr>
            <p:ph type="sldNum" sz="quarter" idx="8"/>
          </p:nvPr>
        </p:nvSpPr>
        <p:spPr/>
        <p:txBody>
          <a:bodyPr/>
          <a:lstStyle>
            <a:lvl1pPr>
              <a:defRPr/>
            </a:lvl1pPr>
          </a:lstStyle>
          <a:p>
            <a:pPr lvl="0"/>
            <a:fld id="{8479D55E-61ED-474F-8344-48B0010ED79E}" type="slidenum">
              <a:t>‹#›</a:t>
            </a:fld>
            <a:endParaRPr lang="en-GB"/>
          </a:p>
        </p:txBody>
      </p:sp>
    </p:spTree>
    <p:extLst>
      <p:ext uri="{BB962C8B-B14F-4D97-AF65-F5344CB8AC3E}">
        <p14:creationId xmlns:p14="http://schemas.microsoft.com/office/powerpoint/2010/main" val="221360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D6497-8A52-B011-356D-6FA18AFB6B33}"/>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13C36827-297C-D21A-C91A-76C76B88C785}"/>
              </a:ext>
            </a:extLst>
          </p:cNvPr>
          <p:cNvSpPr txBox="1">
            <a:spLocks noGrp="1"/>
          </p:cNvSpPr>
          <p:nvPr>
            <p:ph type="dt" sz="half" idx="7"/>
          </p:nvPr>
        </p:nvSpPr>
        <p:spPr/>
        <p:txBody>
          <a:bodyPr/>
          <a:lstStyle>
            <a:lvl1pPr>
              <a:defRPr/>
            </a:lvl1pPr>
          </a:lstStyle>
          <a:p>
            <a:pPr lvl="0"/>
            <a:fld id="{3574CBB0-B40F-46DC-AFF7-EB93A830897F}" type="datetime1">
              <a:rPr lang="en-GB"/>
              <a:pPr lvl="0"/>
              <a:t>10/10/2026</a:t>
            </a:fld>
            <a:endParaRPr lang="en-GB"/>
          </a:p>
        </p:txBody>
      </p:sp>
      <p:sp>
        <p:nvSpPr>
          <p:cNvPr id="4" name="Footer Placeholder 3">
            <a:extLst>
              <a:ext uri="{FF2B5EF4-FFF2-40B4-BE49-F238E27FC236}">
                <a16:creationId xmlns:a16="http://schemas.microsoft.com/office/drawing/2014/main" id="{091415F7-F830-D15B-D4D5-903B55F9B352}"/>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990AC33C-A600-CFA3-2F1C-F6BD722598A1}"/>
              </a:ext>
            </a:extLst>
          </p:cNvPr>
          <p:cNvSpPr txBox="1">
            <a:spLocks noGrp="1"/>
          </p:cNvSpPr>
          <p:nvPr>
            <p:ph type="sldNum" sz="quarter" idx="8"/>
          </p:nvPr>
        </p:nvSpPr>
        <p:spPr/>
        <p:txBody>
          <a:bodyPr/>
          <a:lstStyle>
            <a:lvl1pPr>
              <a:defRPr/>
            </a:lvl1pPr>
          </a:lstStyle>
          <a:p>
            <a:pPr lvl="0"/>
            <a:fld id="{5C97635C-D656-4FEF-B206-F9F6814BD8D9}" type="slidenum">
              <a:t>‹#›</a:t>
            </a:fld>
            <a:endParaRPr lang="en-GB"/>
          </a:p>
        </p:txBody>
      </p:sp>
    </p:spTree>
    <p:extLst>
      <p:ext uri="{BB962C8B-B14F-4D97-AF65-F5344CB8AC3E}">
        <p14:creationId xmlns:p14="http://schemas.microsoft.com/office/powerpoint/2010/main" val="2782906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B674F4-8DCF-3840-8E7C-CDE596238C8E}"/>
              </a:ext>
            </a:extLst>
          </p:cNvPr>
          <p:cNvSpPr txBox="1">
            <a:spLocks noGrp="1"/>
          </p:cNvSpPr>
          <p:nvPr>
            <p:ph type="dt" sz="half" idx="7"/>
          </p:nvPr>
        </p:nvSpPr>
        <p:spPr/>
        <p:txBody>
          <a:bodyPr/>
          <a:lstStyle>
            <a:lvl1pPr>
              <a:defRPr/>
            </a:lvl1pPr>
          </a:lstStyle>
          <a:p>
            <a:pPr lvl="0"/>
            <a:fld id="{97F4B111-3045-4DEA-8646-C48068DDF1EA}" type="datetime1">
              <a:rPr lang="en-GB"/>
              <a:pPr lvl="0"/>
              <a:t>10/10/2026</a:t>
            </a:fld>
            <a:endParaRPr lang="en-GB"/>
          </a:p>
        </p:txBody>
      </p:sp>
      <p:sp>
        <p:nvSpPr>
          <p:cNvPr id="3" name="Footer Placeholder 2">
            <a:extLst>
              <a:ext uri="{FF2B5EF4-FFF2-40B4-BE49-F238E27FC236}">
                <a16:creationId xmlns:a16="http://schemas.microsoft.com/office/drawing/2014/main" id="{86E8BD07-93DB-97C1-91DC-0390869C8B3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FC42D8A4-5FAB-C2B3-D8DA-9E9363786C11}"/>
              </a:ext>
            </a:extLst>
          </p:cNvPr>
          <p:cNvSpPr txBox="1">
            <a:spLocks noGrp="1"/>
          </p:cNvSpPr>
          <p:nvPr>
            <p:ph type="sldNum" sz="quarter" idx="8"/>
          </p:nvPr>
        </p:nvSpPr>
        <p:spPr/>
        <p:txBody>
          <a:bodyPr/>
          <a:lstStyle>
            <a:lvl1pPr>
              <a:defRPr/>
            </a:lvl1pPr>
          </a:lstStyle>
          <a:p>
            <a:pPr lvl="0"/>
            <a:fld id="{D466A944-99DD-478A-96FB-7C7769BE944F}" type="slidenum">
              <a:t>‹#›</a:t>
            </a:fld>
            <a:endParaRPr lang="en-GB"/>
          </a:p>
        </p:txBody>
      </p:sp>
    </p:spTree>
    <p:extLst>
      <p:ext uri="{BB962C8B-B14F-4D97-AF65-F5344CB8AC3E}">
        <p14:creationId xmlns:p14="http://schemas.microsoft.com/office/powerpoint/2010/main" val="1644941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38E13-C507-030A-AFAD-FA223773BF0F}"/>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19020975-CF05-57C1-6022-106DBE5E2F9A}"/>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9ECC6FE-1AC9-FEC5-474F-0C4E77CADFE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1AA81D29-57C5-51B0-AFF8-8074E0ADECF0}"/>
              </a:ext>
            </a:extLst>
          </p:cNvPr>
          <p:cNvSpPr txBox="1">
            <a:spLocks noGrp="1"/>
          </p:cNvSpPr>
          <p:nvPr>
            <p:ph type="dt" sz="half" idx="7"/>
          </p:nvPr>
        </p:nvSpPr>
        <p:spPr/>
        <p:txBody>
          <a:bodyPr/>
          <a:lstStyle>
            <a:lvl1pPr>
              <a:defRPr/>
            </a:lvl1pPr>
          </a:lstStyle>
          <a:p>
            <a:pPr lvl="0"/>
            <a:fld id="{477307C7-7FA0-43B0-9BF6-F818BFD000D0}" type="datetime1">
              <a:rPr lang="en-GB"/>
              <a:pPr lvl="0"/>
              <a:t>10/10/2026</a:t>
            </a:fld>
            <a:endParaRPr lang="en-GB"/>
          </a:p>
        </p:txBody>
      </p:sp>
      <p:sp>
        <p:nvSpPr>
          <p:cNvPr id="6" name="Footer Placeholder 5">
            <a:extLst>
              <a:ext uri="{FF2B5EF4-FFF2-40B4-BE49-F238E27FC236}">
                <a16:creationId xmlns:a16="http://schemas.microsoft.com/office/drawing/2014/main" id="{A2C712DF-677F-9000-1D99-F10C5A578FD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E0596EC-9D59-2558-BC5D-2DBAFEB43309}"/>
              </a:ext>
            </a:extLst>
          </p:cNvPr>
          <p:cNvSpPr txBox="1">
            <a:spLocks noGrp="1"/>
          </p:cNvSpPr>
          <p:nvPr>
            <p:ph type="sldNum" sz="quarter" idx="8"/>
          </p:nvPr>
        </p:nvSpPr>
        <p:spPr/>
        <p:txBody>
          <a:bodyPr/>
          <a:lstStyle>
            <a:lvl1pPr>
              <a:defRPr/>
            </a:lvl1pPr>
          </a:lstStyle>
          <a:p>
            <a:pPr lvl="0"/>
            <a:fld id="{AC8311D9-C7CA-4670-8206-ADBA7FFAE639}" type="slidenum">
              <a:t>‹#›</a:t>
            </a:fld>
            <a:endParaRPr lang="en-GB"/>
          </a:p>
        </p:txBody>
      </p:sp>
    </p:spTree>
    <p:extLst>
      <p:ext uri="{BB962C8B-B14F-4D97-AF65-F5344CB8AC3E}">
        <p14:creationId xmlns:p14="http://schemas.microsoft.com/office/powerpoint/2010/main" val="1549869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C744D-9F5A-1731-4C52-EB3018ECE6D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F5119765-79E5-2DE6-1D78-83F4DF8ABD05}"/>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644BB616-701A-7F0C-687A-EC9F2C1F6BD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3A95DD4-F610-E587-5EA6-210764FE1842}"/>
              </a:ext>
            </a:extLst>
          </p:cNvPr>
          <p:cNvSpPr txBox="1">
            <a:spLocks noGrp="1"/>
          </p:cNvSpPr>
          <p:nvPr>
            <p:ph type="dt" sz="half" idx="7"/>
          </p:nvPr>
        </p:nvSpPr>
        <p:spPr/>
        <p:txBody>
          <a:bodyPr/>
          <a:lstStyle>
            <a:lvl1pPr>
              <a:defRPr/>
            </a:lvl1pPr>
          </a:lstStyle>
          <a:p>
            <a:pPr lvl="0"/>
            <a:fld id="{5F541572-6BDB-46A4-8C01-B9C3F090507C}" type="datetime1">
              <a:rPr lang="en-GB"/>
              <a:pPr lvl="0"/>
              <a:t>10/10/2026</a:t>
            </a:fld>
            <a:endParaRPr lang="en-GB"/>
          </a:p>
        </p:txBody>
      </p:sp>
      <p:sp>
        <p:nvSpPr>
          <p:cNvPr id="6" name="Footer Placeholder 5">
            <a:extLst>
              <a:ext uri="{FF2B5EF4-FFF2-40B4-BE49-F238E27FC236}">
                <a16:creationId xmlns:a16="http://schemas.microsoft.com/office/drawing/2014/main" id="{BC844091-5A37-E56F-4B0E-769C73C26E3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2C7F992-4FD3-99F3-7E2F-6788EBA82C99}"/>
              </a:ext>
            </a:extLst>
          </p:cNvPr>
          <p:cNvSpPr txBox="1">
            <a:spLocks noGrp="1"/>
          </p:cNvSpPr>
          <p:nvPr>
            <p:ph type="sldNum" sz="quarter" idx="8"/>
          </p:nvPr>
        </p:nvSpPr>
        <p:spPr/>
        <p:txBody>
          <a:bodyPr/>
          <a:lstStyle>
            <a:lvl1pPr>
              <a:defRPr/>
            </a:lvl1pPr>
          </a:lstStyle>
          <a:p>
            <a:pPr lvl="0"/>
            <a:fld id="{3BC93AE9-29D2-4A8D-B3CC-3B914FC37DB5}" type="slidenum">
              <a:t>‹#›</a:t>
            </a:fld>
            <a:endParaRPr lang="en-GB"/>
          </a:p>
        </p:txBody>
      </p:sp>
    </p:spTree>
    <p:extLst>
      <p:ext uri="{BB962C8B-B14F-4D97-AF65-F5344CB8AC3E}">
        <p14:creationId xmlns:p14="http://schemas.microsoft.com/office/powerpoint/2010/main" val="2830094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853A4-2770-C412-42C6-802768BFC9C7}"/>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FDD02F34-1D70-DD8C-15EC-AD613E00161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1BCB51-1A39-DA9F-C1A0-2E3E0A9146F8}"/>
              </a:ext>
            </a:extLst>
          </p:cNvPr>
          <p:cNvSpPr txBox="1">
            <a:spLocks noGrp="1"/>
          </p:cNvSpPr>
          <p:nvPr>
            <p:ph type="dt" sz="half" idx="7"/>
          </p:nvPr>
        </p:nvSpPr>
        <p:spPr/>
        <p:txBody>
          <a:bodyPr/>
          <a:lstStyle>
            <a:lvl1pPr>
              <a:defRPr/>
            </a:lvl1pPr>
          </a:lstStyle>
          <a:p>
            <a:pPr lvl="0"/>
            <a:fld id="{37579BC5-B8D4-4F0D-9331-AE3904A6F7A2}" type="datetime1">
              <a:rPr lang="en-GB"/>
              <a:pPr lvl="0"/>
              <a:t>10/10/2026</a:t>
            </a:fld>
            <a:endParaRPr lang="en-GB"/>
          </a:p>
        </p:txBody>
      </p:sp>
      <p:sp>
        <p:nvSpPr>
          <p:cNvPr id="5" name="Footer Placeholder 4">
            <a:extLst>
              <a:ext uri="{FF2B5EF4-FFF2-40B4-BE49-F238E27FC236}">
                <a16:creationId xmlns:a16="http://schemas.microsoft.com/office/drawing/2014/main" id="{27D524CA-4751-5598-C165-7B70F954DD5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09D1CCF-4FEE-C6B2-7984-FE510DD6329E}"/>
              </a:ext>
            </a:extLst>
          </p:cNvPr>
          <p:cNvSpPr txBox="1">
            <a:spLocks noGrp="1"/>
          </p:cNvSpPr>
          <p:nvPr>
            <p:ph type="sldNum" sz="quarter" idx="8"/>
          </p:nvPr>
        </p:nvSpPr>
        <p:spPr/>
        <p:txBody>
          <a:bodyPr/>
          <a:lstStyle>
            <a:lvl1pPr>
              <a:defRPr/>
            </a:lvl1pPr>
          </a:lstStyle>
          <a:p>
            <a:pPr lvl="0"/>
            <a:fld id="{EF0F25B5-B468-4017-9C0C-1B6820AFC3C1}" type="slidenum">
              <a:t>‹#›</a:t>
            </a:fld>
            <a:endParaRPr lang="en-GB"/>
          </a:p>
        </p:txBody>
      </p:sp>
    </p:spTree>
    <p:extLst>
      <p:ext uri="{BB962C8B-B14F-4D97-AF65-F5344CB8AC3E}">
        <p14:creationId xmlns:p14="http://schemas.microsoft.com/office/powerpoint/2010/main" val="3770849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EA75D0-FE28-BDC6-17C4-E6FBBF5EC632}"/>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9BF4C98C-E175-36C8-0BA5-57969EBF0409}"/>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C27F08-74AC-FD2E-5A69-1A25FC19CE77}"/>
              </a:ext>
            </a:extLst>
          </p:cNvPr>
          <p:cNvSpPr txBox="1">
            <a:spLocks noGrp="1"/>
          </p:cNvSpPr>
          <p:nvPr>
            <p:ph type="dt" sz="half" idx="7"/>
          </p:nvPr>
        </p:nvSpPr>
        <p:spPr/>
        <p:txBody>
          <a:bodyPr/>
          <a:lstStyle>
            <a:lvl1pPr>
              <a:defRPr/>
            </a:lvl1pPr>
          </a:lstStyle>
          <a:p>
            <a:pPr lvl="0"/>
            <a:fld id="{CD6F1B26-0E9D-4C63-B9E7-566D65DA9C7C}" type="datetime1">
              <a:rPr lang="en-GB"/>
              <a:pPr lvl="0"/>
              <a:t>10/10/2026</a:t>
            </a:fld>
            <a:endParaRPr lang="en-GB"/>
          </a:p>
        </p:txBody>
      </p:sp>
      <p:sp>
        <p:nvSpPr>
          <p:cNvPr id="5" name="Footer Placeholder 4">
            <a:extLst>
              <a:ext uri="{FF2B5EF4-FFF2-40B4-BE49-F238E27FC236}">
                <a16:creationId xmlns:a16="http://schemas.microsoft.com/office/drawing/2014/main" id="{0E731F83-9737-A7F1-34A2-6C96261B258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FF0A62E-5EBC-CF4F-461B-045878A3E1C3}"/>
              </a:ext>
            </a:extLst>
          </p:cNvPr>
          <p:cNvSpPr txBox="1">
            <a:spLocks noGrp="1"/>
          </p:cNvSpPr>
          <p:nvPr>
            <p:ph type="sldNum" sz="quarter" idx="8"/>
          </p:nvPr>
        </p:nvSpPr>
        <p:spPr/>
        <p:txBody>
          <a:bodyPr/>
          <a:lstStyle>
            <a:lvl1pPr>
              <a:defRPr/>
            </a:lvl1pPr>
          </a:lstStyle>
          <a:p>
            <a:pPr lvl="0"/>
            <a:fld id="{2609A00A-B966-4DC0-B5A3-4D8EC1A76137}" type="slidenum">
              <a:t>‹#›</a:t>
            </a:fld>
            <a:endParaRPr lang="en-GB"/>
          </a:p>
        </p:txBody>
      </p:sp>
    </p:spTree>
    <p:extLst>
      <p:ext uri="{BB962C8B-B14F-4D97-AF65-F5344CB8AC3E}">
        <p14:creationId xmlns:p14="http://schemas.microsoft.com/office/powerpoint/2010/main" val="822538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E6006F-00CF-2842-F8E3-6851823A4D7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79065DF8-D761-CE6E-66D5-BCE0C62B5CFD}"/>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64AEE64-D3BF-EA8C-241F-A13A1D0B70B3}"/>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F7EC660B-81BE-4219-813B-A6B51DFBD7CC}" type="datetime1">
              <a:rPr lang="en-GB"/>
              <a:pPr lvl="0"/>
              <a:t>10/10/2026</a:t>
            </a:fld>
            <a:endParaRPr lang="en-GB"/>
          </a:p>
        </p:txBody>
      </p:sp>
      <p:sp>
        <p:nvSpPr>
          <p:cNvPr id="5" name="Footer Placeholder 4">
            <a:extLst>
              <a:ext uri="{FF2B5EF4-FFF2-40B4-BE49-F238E27FC236}">
                <a16:creationId xmlns:a16="http://schemas.microsoft.com/office/drawing/2014/main" id="{E0232AF8-F748-D05F-DA43-197409E7486C}"/>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7DDEC07F-6750-BBEE-12E3-06DBFA33971D}"/>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EEBB1876-B89D-4F27-BBB8-268EE585E7C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learning.nspcc.org.uk/child-health-development/attachment-early-years" TargetMode="External"/><Relationship Id="rId2" Type="http://schemas.openxmlformats.org/officeDocument/2006/relationships/hyperlink" Target="https://www.nice.org.uk/guidance/ng26/chapter/recommendation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C431104-8AC2-0AB6-075F-21547112AC10}"/>
              </a:ext>
            </a:extLst>
          </p:cNvPr>
          <p:cNvSpPr txBox="1">
            <a:spLocks noGrp="1"/>
          </p:cNvSpPr>
          <p:nvPr>
            <p:ph type="ctrTitle"/>
          </p:nvPr>
        </p:nvSpPr>
        <p:spPr>
          <a:xfrm>
            <a:off x="1256521" y="1109271"/>
            <a:ext cx="4156875" cy="5065683"/>
          </a:xfrm>
        </p:spPr>
        <p:txBody>
          <a:bodyPr vert="horz" lIns="91440" tIns="45720" rIns="91440" bIns="45720" rtlCol="0" anchor="ctr">
            <a:normAutofit/>
          </a:bodyPr>
          <a:lstStyle/>
          <a:p>
            <a:pPr lvl="0" algn="l">
              <a:spcBef>
                <a:spcPct val="0"/>
              </a:spcBef>
            </a:pPr>
            <a:r>
              <a:rPr lang="en-US" sz="4800" kern="1200" dirty="0">
                <a:solidFill>
                  <a:schemeClr val="tx1"/>
                </a:solidFill>
                <a:latin typeface="+mj-lt"/>
                <a:ea typeface="+mj-ea"/>
                <a:cs typeface="+mj-cs"/>
              </a:rPr>
              <a:t>Psychology in Health and Social Care- Presentation</a:t>
            </a:r>
          </a:p>
        </p:txBody>
      </p:sp>
      <p:cxnSp>
        <p:nvCxnSpPr>
          <p:cNvPr id="18" name="Straight Connector 17">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0"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2"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4"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Subtitle 2">
            <a:extLst>
              <a:ext uri="{FF2B5EF4-FFF2-40B4-BE49-F238E27FC236}">
                <a16:creationId xmlns:a16="http://schemas.microsoft.com/office/drawing/2014/main" id="{34EAE602-3D7F-D786-B913-F3A03A7379B6}"/>
              </a:ext>
            </a:extLst>
          </p:cNvPr>
          <p:cNvGraphicFramePr/>
          <p:nvPr>
            <p:extLst>
              <p:ext uri="{D42A27DB-BD31-4B8C-83A1-F6EECF244321}">
                <p14:modId xmlns:p14="http://schemas.microsoft.com/office/powerpoint/2010/main" val="877714431"/>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466BF-1063-9FBE-E7FB-CCA01ABB64AB}"/>
              </a:ext>
            </a:extLst>
          </p:cNvPr>
          <p:cNvSpPr>
            <a:spLocks noGrp="1"/>
          </p:cNvSpPr>
          <p:nvPr>
            <p:ph type="title"/>
          </p:nvPr>
        </p:nvSpPr>
        <p:spPr>
          <a:xfrm>
            <a:off x="686834" y="1153572"/>
            <a:ext cx="3200400" cy="4461163"/>
          </a:xfrm>
        </p:spPr>
        <p:txBody>
          <a:bodyPr>
            <a:normAutofit/>
          </a:bodyPr>
          <a:lstStyle/>
          <a:p>
            <a:pPr>
              <a:buSzPct val="100000"/>
            </a:pPr>
            <a:r>
              <a:rPr lang="en-GB" b="1">
                <a:solidFill>
                  <a:srgbClr val="FFFFFF"/>
                </a:solidFill>
              </a:rPr>
              <a:t>John Bowlby’s Attachment Theory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0FF3A8E-A7DF-6473-C90D-3C4FF1EABB4D}"/>
              </a:ext>
            </a:extLst>
          </p:cNvPr>
          <p:cNvSpPr>
            <a:spLocks noGrp="1"/>
          </p:cNvSpPr>
          <p:nvPr>
            <p:ph idx="1"/>
          </p:nvPr>
        </p:nvSpPr>
        <p:spPr>
          <a:xfrm>
            <a:off x="4167272" y="591344"/>
            <a:ext cx="7466563" cy="6124249"/>
          </a:xfrm>
        </p:spPr>
        <p:txBody>
          <a:bodyPr anchor="ctr">
            <a:normAutofit/>
          </a:bodyPr>
          <a:lstStyle/>
          <a:p>
            <a:r>
              <a:rPr lang="en-GB" sz="2000" dirty="0"/>
              <a:t>John Bowlby's attachment theory refers to the emotional bond between the primary main care giver and the child. This attachment helps children feel safe and protected. </a:t>
            </a:r>
          </a:p>
          <a:p>
            <a:r>
              <a:rPr lang="en-GB" sz="2000" dirty="0"/>
              <a:t>Monotropy : children at this stage usually form a strong bond with one main caregiver however can also form attachment to others. </a:t>
            </a:r>
          </a:p>
          <a:p>
            <a:r>
              <a:rPr lang="en-GB" sz="2000" dirty="0"/>
              <a:t>Sensitive Period : refers to the early childhood it is an important time for children to build attachments.</a:t>
            </a:r>
          </a:p>
          <a:p>
            <a:r>
              <a:rPr lang="en-GB" sz="2000" dirty="0"/>
              <a:t> Deprivation:  this is the point where separation occurs with a caregiver who has been with the child for a long time, this can affect a child's emotional and social development. </a:t>
            </a:r>
          </a:p>
          <a:p>
            <a:r>
              <a:rPr lang="en-GB" sz="2000" dirty="0"/>
              <a:t>Internal Working Model: the special attachment made with others at an early stage can affect how a child will engage and form friendship and relationship as well as how they see themselves.</a:t>
            </a:r>
          </a:p>
          <a:p>
            <a:r>
              <a:rPr lang="en-GB" sz="2000" dirty="0"/>
              <a:t>Multiple Attachments: Children can form bonds with several people, including parents, grandparents and nursery practitioners (Darling et al., 2024)</a:t>
            </a:r>
          </a:p>
        </p:txBody>
      </p:sp>
    </p:spTree>
    <p:extLst>
      <p:ext uri="{BB962C8B-B14F-4D97-AF65-F5344CB8AC3E}">
        <p14:creationId xmlns:p14="http://schemas.microsoft.com/office/powerpoint/2010/main" val="3052542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E09A86-2689-96B6-EAE4-292F5F0CA4F4}"/>
              </a:ext>
            </a:extLst>
          </p:cNvPr>
          <p:cNvSpPr>
            <a:spLocks noGrp="1"/>
          </p:cNvSpPr>
          <p:nvPr>
            <p:ph type="title"/>
          </p:nvPr>
        </p:nvSpPr>
        <p:spPr>
          <a:xfrm>
            <a:off x="838201" y="345810"/>
            <a:ext cx="5120561" cy="1325563"/>
          </a:xfrm>
        </p:spPr>
        <p:txBody>
          <a:bodyPr>
            <a:normAutofit/>
          </a:bodyPr>
          <a:lstStyle/>
          <a:p>
            <a:r>
              <a:rPr lang="en-GB" b="1"/>
              <a:t>Stages of attachment  </a:t>
            </a:r>
          </a:p>
        </p:txBody>
      </p:sp>
      <p:sp>
        <p:nvSpPr>
          <p:cNvPr id="3" name="Content Placeholder 2">
            <a:extLst>
              <a:ext uri="{FF2B5EF4-FFF2-40B4-BE49-F238E27FC236}">
                <a16:creationId xmlns:a16="http://schemas.microsoft.com/office/drawing/2014/main" id="{56A64031-B750-2849-1C00-DEB44B49C322}"/>
              </a:ext>
            </a:extLst>
          </p:cNvPr>
          <p:cNvSpPr>
            <a:spLocks noGrp="1"/>
          </p:cNvSpPr>
          <p:nvPr>
            <p:ph idx="1"/>
          </p:nvPr>
        </p:nvSpPr>
        <p:spPr>
          <a:xfrm>
            <a:off x="143657" y="1825625"/>
            <a:ext cx="7145346" cy="5378185"/>
          </a:xfrm>
        </p:spPr>
        <p:txBody>
          <a:bodyPr>
            <a:normAutofit lnSpcReduction="10000"/>
          </a:bodyPr>
          <a:lstStyle/>
          <a:p>
            <a:pPr marL="0" indent="0">
              <a:buNone/>
            </a:pPr>
            <a:r>
              <a:rPr lang="en-GB" sz="2000" b="1" dirty="0"/>
              <a:t>Pre-attachment (0–6 weeks)</a:t>
            </a:r>
          </a:p>
          <a:p>
            <a:r>
              <a:rPr lang="en-GB" sz="2000" dirty="0"/>
              <a:t>Pre attachment is the stage in which the infant can not tell apart their main care giver and other family members. </a:t>
            </a:r>
          </a:p>
          <a:p>
            <a:r>
              <a:rPr lang="en-GB" sz="2000" dirty="0"/>
              <a:t>The baby will not show any strong attachment to specific individuals.</a:t>
            </a:r>
          </a:p>
          <a:p>
            <a:r>
              <a:rPr lang="en-GB" sz="2000" dirty="0"/>
              <a:t>They can use behaviours such as crying and movement to grab attention (Field, 2011) (NSPCC, 2021).</a:t>
            </a:r>
          </a:p>
          <a:p>
            <a:pPr marL="0" indent="0">
              <a:buNone/>
            </a:pPr>
            <a:r>
              <a:rPr lang="en-GB" sz="2000" b="1" dirty="0"/>
              <a:t>Attachment in the making (6 weeks to 7 months)</a:t>
            </a:r>
          </a:p>
          <a:p>
            <a:r>
              <a:rPr lang="en-GB" sz="2000" dirty="0"/>
              <a:t>In this stage the infant begins to develop a liking for familiar individuals especially their main caregiver, they will show smiling and become more responsive to familiar faces and voices.</a:t>
            </a:r>
          </a:p>
          <a:p>
            <a:r>
              <a:rPr lang="en-GB" sz="2000" dirty="0"/>
              <a:t>The infant begins to develop a strong relation with the main caregiver; however, they will still accept care and comfort from others (Field, 2011).</a:t>
            </a:r>
          </a:p>
          <a:p>
            <a:pPr marL="0" indent="0">
              <a:buNone/>
            </a:pPr>
            <a:br>
              <a:rPr lang="en-GB" sz="1300" dirty="0"/>
            </a:br>
            <a:endParaRPr lang="en-GB" sz="1300" dirty="0"/>
          </a:p>
        </p:txBody>
      </p:sp>
      <p:sp>
        <p:nvSpPr>
          <p:cNvPr id="23" name="Oval 2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descr="Yawning baby">
            <a:extLst>
              <a:ext uri="{FF2B5EF4-FFF2-40B4-BE49-F238E27FC236}">
                <a16:creationId xmlns:a16="http://schemas.microsoft.com/office/drawing/2014/main" id="{0B09A86C-A51E-CDF6-77EB-27A613E52124}"/>
              </a:ext>
            </a:extLst>
          </p:cNvPr>
          <p:cNvPicPr>
            <a:picLocks noChangeAspect="1"/>
          </p:cNvPicPr>
          <p:nvPr/>
        </p:nvPicPr>
        <p:blipFill>
          <a:blip r:embed="rId2">
            <a:extLst>
              <a:ext uri="{28A0092B-C50C-407E-A947-70E740481C1C}">
                <a14:useLocalDpi xmlns:a14="http://schemas.microsoft.com/office/drawing/2010/main" val="0"/>
              </a:ext>
            </a:extLst>
          </a:blip>
          <a:srcRect r="13514" b="-2"/>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1" name="Arc 2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Sleeping baby">
            <a:extLst>
              <a:ext uri="{FF2B5EF4-FFF2-40B4-BE49-F238E27FC236}">
                <a16:creationId xmlns:a16="http://schemas.microsoft.com/office/drawing/2014/main" id="{F2D13EF3-7206-A691-17B5-BAB7DAC245C1}"/>
              </a:ext>
            </a:extLst>
          </p:cNvPr>
          <p:cNvPicPr>
            <a:picLocks noChangeAspect="1"/>
          </p:cNvPicPr>
          <p:nvPr/>
        </p:nvPicPr>
        <p:blipFill>
          <a:blip r:embed="rId3">
            <a:extLst>
              <a:ext uri="{28A0092B-C50C-407E-A947-70E740481C1C}">
                <a14:useLocalDpi xmlns:a14="http://schemas.microsoft.com/office/drawing/2010/main" val="0"/>
              </a:ext>
            </a:extLst>
          </a:blip>
          <a:srcRect l="15450" r="6454" b="4"/>
          <a:stretch>
            <a:fillRect/>
          </a:stretch>
        </p:blipFill>
        <p:spPr>
          <a:xfrm>
            <a:off x="7081433" y="-139223"/>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940095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420F79-FF40-0AF5-BA0A-6B237EC715B7}"/>
              </a:ext>
            </a:extLst>
          </p:cNvPr>
          <p:cNvSpPr>
            <a:spLocks noGrp="1"/>
          </p:cNvSpPr>
          <p:nvPr>
            <p:ph idx="1"/>
          </p:nvPr>
        </p:nvSpPr>
        <p:spPr>
          <a:xfrm>
            <a:off x="449705" y="256897"/>
            <a:ext cx="5600215" cy="6858000"/>
          </a:xfrm>
        </p:spPr>
        <p:txBody>
          <a:bodyPr>
            <a:normAutofit/>
          </a:bodyPr>
          <a:lstStyle/>
          <a:p>
            <a:pPr marL="0" indent="0">
              <a:buNone/>
            </a:pPr>
            <a:r>
              <a:rPr lang="en-GB" sz="2000" b="1" dirty="0"/>
              <a:t>Clear-cut attachment (7–24 months)</a:t>
            </a:r>
          </a:p>
          <a:p>
            <a:r>
              <a:rPr lang="en-GB" sz="2000" dirty="0"/>
              <a:t>At this stage, the child attachment is getting stronger they will show anxiety and positivity when their carer leaves or returns</a:t>
            </a:r>
          </a:p>
          <a:p>
            <a:r>
              <a:rPr lang="en-GB" sz="2000" dirty="0"/>
              <a:t>Their main caregiver is a source of support and security they begin to show a preference for their primary attachment often their mother (Field, 2011).</a:t>
            </a:r>
          </a:p>
          <a:p>
            <a:pPr marL="0" indent="0">
              <a:buNone/>
            </a:pPr>
            <a:r>
              <a:rPr lang="en-GB" sz="2000" b="1" dirty="0"/>
              <a:t>Formation of reciprocal relationships (24–36 months)</a:t>
            </a:r>
          </a:p>
          <a:p>
            <a:r>
              <a:rPr lang="en-GB" sz="2000" dirty="0"/>
              <a:t>In this stage the child develops communication and language skills, they begin to understand reasons why their caregiver leaves and returns.</a:t>
            </a:r>
          </a:p>
          <a:p>
            <a:r>
              <a:rPr lang="en-GB" sz="2000" dirty="0"/>
              <a:t>The child begins  to understand and reduce separation anxiety. </a:t>
            </a:r>
          </a:p>
          <a:p>
            <a:r>
              <a:rPr lang="en-GB" sz="2000" dirty="0"/>
              <a:t>As they are better at communication, they use language rathe then crying or other behaviours.</a:t>
            </a:r>
          </a:p>
          <a:p>
            <a:r>
              <a:rPr lang="en-GB" sz="2000" dirty="0"/>
              <a:t>The child becomes independent however still looks up to their caregiver for support and comfort. (Field, 2011) (David et al., 2024).</a:t>
            </a:r>
          </a:p>
          <a:p>
            <a:endParaRPr lang="en-GB" sz="1300" dirty="0"/>
          </a:p>
          <a:p>
            <a:endParaRPr lang="en-GB" sz="1300" b="1" dirty="0"/>
          </a:p>
          <a:p>
            <a:endParaRPr lang="en-GB" sz="1300" dirty="0"/>
          </a:p>
        </p:txBody>
      </p:sp>
      <p:sp>
        <p:nvSpPr>
          <p:cNvPr id="32" name="Oval 3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1" name="Picture 20" descr="Woman and child sailing on boat">
            <a:extLst>
              <a:ext uri="{FF2B5EF4-FFF2-40B4-BE49-F238E27FC236}">
                <a16:creationId xmlns:a16="http://schemas.microsoft.com/office/drawing/2014/main" id="{C8D3C1DF-B251-0850-586A-5F5CEC53EED2}"/>
              </a:ext>
            </a:extLst>
          </p:cNvPr>
          <p:cNvPicPr>
            <a:picLocks noChangeAspect="1"/>
          </p:cNvPicPr>
          <p:nvPr/>
        </p:nvPicPr>
        <p:blipFill>
          <a:blip r:embed="rId2">
            <a:extLst>
              <a:ext uri="{28A0092B-C50C-407E-A947-70E740481C1C}">
                <a14:useLocalDpi xmlns:a14="http://schemas.microsoft.com/office/drawing/2010/main" val="0"/>
              </a:ext>
            </a:extLst>
          </a:blip>
          <a:srcRect l="9954" r="20702"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30" name="Arc 2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9" name="Picture 18" descr="Mother kissing baby girl">
            <a:extLst>
              <a:ext uri="{FF2B5EF4-FFF2-40B4-BE49-F238E27FC236}">
                <a16:creationId xmlns:a16="http://schemas.microsoft.com/office/drawing/2014/main" id="{CD7DDBB6-E2D7-9209-0549-DEABDF676848}"/>
              </a:ext>
            </a:extLst>
          </p:cNvPr>
          <p:cNvPicPr>
            <a:picLocks noChangeAspect="1"/>
          </p:cNvPicPr>
          <p:nvPr/>
        </p:nvPicPr>
        <p:blipFill>
          <a:blip r:embed="rId3">
            <a:extLst>
              <a:ext uri="{28A0092B-C50C-407E-A947-70E740481C1C}">
                <a14:useLocalDpi xmlns:a14="http://schemas.microsoft.com/office/drawing/2010/main" val="0"/>
              </a:ext>
            </a:extLst>
          </a:blip>
          <a:srcRect l="21900" r="4" b="4"/>
          <a:stretch>
            <a:fillRect/>
          </a:stretch>
        </p:blipFill>
        <p:spPr>
          <a:xfrm>
            <a:off x="6873863" y="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243494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B196347-07C1-C217-CD13-F1B96DD467CD}"/>
              </a:ext>
            </a:extLst>
          </p:cNvPr>
          <p:cNvSpPr txBox="1">
            <a:spLocks noGrp="1"/>
          </p:cNvSpPr>
          <p:nvPr>
            <p:ph type="title"/>
          </p:nvPr>
        </p:nvSpPr>
        <p:spPr>
          <a:xfrm>
            <a:off x="538333" y="365125"/>
            <a:ext cx="10584305" cy="609985"/>
          </a:xfrm>
        </p:spPr>
        <p:txBody>
          <a:bodyPr>
            <a:normAutofit/>
          </a:bodyPr>
          <a:lstStyle/>
          <a:p>
            <a:pPr lvl="0"/>
            <a:r>
              <a:rPr lang="en-GB" sz="3600" b="1" dirty="0"/>
              <a:t>Why is Bowlby's theory relevant in early years.</a:t>
            </a:r>
          </a:p>
        </p:txBody>
      </p:sp>
      <p:sp>
        <p:nvSpPr>
          <p:cNvPr id="3" name="Content Placeholder 2">
            <a:extLst>
              <a:ext uri="{FF2B5EF4-FFF2-40B4-BE49-F238E27FC236}">
                <a16:creationId xmlns:a16="http://schemas.microsoft.com/office/drawing/2014/main" id="{7768E29C-080B-991A-7561-792E2A5A9694}"/>
              </a:ext>
            </a:extLst>
          </p:cNvPr>
          <p:cNvSpPr txBox="1">
            <a:spLocks noGrp="1"/>
          </p:cNvSpPr>
          <p:nvPr>
            <p:ph idx="1"/>
          </p:nvPr>
        </p:nvSpPr>
        <p:spPr>
          <a:xfrm>
            <a:off x="359764" y="1135263"/>
            <a:ext cx="6118733" cy="5562584"/>
          </a:xfrm>
        </p:spPr>
        <p:txBody>
          <a:bodyPr>
            <a:normAutofit lnSpcReduction="10000"/>
          </a:bodyPr>
          <a:lstStyle/>
          <a:p>
            <a:pPr lvl="0"/>
            <a:r>
              <a:rPr lang="en-GB" sz="2000" dirty="0"/>
              <a:t>Secure attachment is important for a child's social, emotional and cognitive development. </a:t>
            </a:r>
          </a:p>
          <a:p>
            <a:pPr lvl="0"/>
            <a:r>
              <a:rPr lang="en-GB" sz="2000" dirty="0"/>
              <a:t>Children who feel emotionally secure are often likely to engage positively with learning opportunities and develop positive relationships with adults and other children. </a:t>
            </a:r>
          </a:p>
          <a:p>
            <a:pPr lvl="0"/>
            <a:r>
              <a:rPr lang="en-GB" sz="2000" dirty="0"/>
              <a:t>They effectively manage their emotions and show confidence while demonstrating independence. </a:t>
            </a:r>
          </a:p>
          <a:p>
            <a:pPr lvl="0"/>
            <a:r>
              <a:rPr lang="en-GB" sz="2000" dirty="0"/>
              <a:t>These secure children are better at showing and communicating their needs and ideas. </a:t>
            </a:r>
          </a:p>
          <a:p>
            <a:pPr lvl="0"/>
            <a:r>
              <a:rPr lang="en-GB" sz="2000" dirty="0"/>
              <a:t>In contrast, children who have struggled with attachment may require extra support and care to come out of their comfort zone to engage and learn. </a:t>
            </a:r>
          </a:p>
          <a:p>
            <a:r>
              <a:rPr lang="en-GB" sz="2000" dirty="0"/>
              <a:t>Early year's practitioners do not aim to be replacement for parents or care givers; however, they serve as an important secondary attachment figures, providing emotional security, consistency and support to the children during time spent in their care (Groh et al., 2014).</a:t>
            </a:r>
          </a:p>
        </p:txBody>
      </p:sp>
      <p:pic>
        <p:nvPicPr>
          <p:cNvPr id="5" name="Picture 4" descr="Adult and child reading tablet in tent">
            <a:extLst>
              <a:ext uri="{FF2B5EF4-FFF2-40B4-BE49-F238E27FC236}">
                <a16:creationId xmlns:a16="http://schemas.microsoft.com/office/drawing/2014/main" id="{D471557C-59F6-A0C1-B9DA-6C13360BE9B2}"/>
              </a:ext>
            </a:extLst>
          </p:cNvPr>
          <p:cNvPicPr>
            <a:picLocks noChangeAspect="1"/>
          </p:cNvPicPr>
          <p:nvPr/>
        </p:nvPicPr>
        <p:blipFill>
          <a:blip r:embed="rId2">
            <a:extLst>
              <a:ext uri="{28A0092B-C50C-407E-A947-70E740481C1C}">
                <a14:useLocalDpi xmlns:a14="http://schemas.microsoft.com/office/drawing/2010/main" val="0"/>
              </a:ext>
            </a:extLst>
          </a:blip>
          <a:srcRect l="28701" r="4453" b="2"/>
          <a:stretch>
            <a:fillRect/>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0"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2"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D79DF-7B12-B585-4300-023F850689FE}"/>
              </a:ext>
            </a:extLst>
          </p:cNvPr>
          <p:cNvSpPr txBox="1">
            <a:spLocks noGrp="1"/>
          </p:cNvSpPr>
          <p:nvPr>
            <p:ph type="title"/>
          </p:nvPr>
        </p:nvSpPr>
        <p:spPr>
          <a:xfrm>
            <a:off x="686834" y="1153572"/>
            <a:ext cx="3200400" cy="4461163"/>
          </a:xfrm>
        </p:spPr>
        <p:txBody>
          <a:bodyPr>
            <a:normAutofit/>
          </a:bodyPr>
          <a:lstStyle/>
          <a:p>
            <a:pPr lvl="0"/>
            <a:r>
              <a:rPr lang="en-GB" b="1">
                <a:solidFill>
                  <a:srgbClr val="FFFFFF"/>
                </a:solidFill>
              </a:rPr>
              <a:t>Applying the theory to Shona’s situation. </a:t>
            </a:r>
            <a:br>
              <a:rPr lang="en-GB" b="1">
                <a:solidFill>
                  <a:srgbClr val="FFFFFF"/>
                </a:solidFill>
              </a:rPr>
            </a:br>
            <a:endParaRPr lang="en-GB" b="1">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E8E51A-8B44-35C0-AF5E-A3108D3B0758}"/>
              </a:ext>
            </a:extLst>
          </p:cNvPr>
          <p:cNvSpPr txBox="1">
            <a:spLocks noGrp="1"/>
          </p:cNvSpPr>
          <p:nvPr>
            <p:ph idx="1"/>
          </p:nvPr>
        </p:nvSpPr>
        <p:spPr>
          <a:xfrm>
            <a:off x="4447308" y="591344"/>
            <a:ext cx="6906491" cy="5585619"/>
          </a:xfrm>
        </p:spPr>
        <p:txBody>
          <a:bodyPr anchor="ctr">
            <a:normAutofit/>
          </a:bodyPr>
          <a:lstStyle/>
          <a:p>
            <a:pPr lvl="0"/>
            <a:r>
              <a:rPr lang="en-GB" sz="2000"/>
              <a:t>Separation from her primary care giver has affected Shona in a way that makes it difficult for her to engage in other group activities and communicate with others.</a:t>
            </a:r>
          </a:p>
          <a:p>
            <a:pPr lvl="0"/>
            <a:r>
              <a:rPr lang="en-GB" sz="2000"/>
              <a:t>As Shona feels anxious because she is separated from her main care provider.</a:t>
            </a:r>
          </a:p>
          <a:p>
            <a:pPr lvl="0"/>
            <a:r>
              <a:rPr lang="en-GB" sz="2000"/>
              <a:t>Bowlby theory of attachment suggests that children need to feel safe and secure enough before they can confident enough to explore and learn.</a:t>
            </a:r>
          </a:p>
          <a:p>
            <a:pPr lvl="0"/>
            <a:r>
              <a:rPr lang="en-GB" sz="2000"/>
              <a:t>The practitioner can become a secondary attachment figure by providing comfort, trust and support.</a:t>
            </a:r>
          </a:p>
          <a:p>
            <a:pPr lvl="0"/>
            <a:r>
              <a:rPr lang="en-GB" sz="2000"/>
              <a:t>Having a scheduled daily routine can help Shona feel safer.</a:t>
            </a:r>
          </a:p>
          <a:p>
            <a:pPr lvl="0"/>
            <a:r>
              <a:rPr lang="en-GB" sz="2000"/>
              <a:t>Helping Shona take part in small group activities can help her build confidence and social skills.</a:t>
            </a:r>
          </a:p>
          <a:p>
            <a:pPr lvl="0"/>
            <a:r>
              <a:rPr lang="en-GB" sz="2000"/>
              <a:t>Providing continuous care can help Shona communicate her needs and build positive relationships more effectively. (NICE, 2015).</a:t>
            </a:r>
          </a:p>
          <a:p>
            <a:pPr lvl="0"/>
            <a:endParaRPr lang="en-GB" sz="2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7146E-3CB9-BAF5-8FD2-BE60B38CCF1D}"/>
              </a:ext>
            </a:extLst>
          </p:cNvPr>
          <p:cNvSpPr>
            <a:spLocks noGrp="1"/>
          </p:cNvSpPr>
          <p:nvPr>
            <p:ph type="title"/>
          </p:nvPr>
        </p:nvSpPr>
        <p:spPr>
          <a:xfrm>
            <a:off x="252120" y="1228857"/>
            <a:ext cx="3135658" cy="4310591"/>
          </a:xfrm>
        </p:spPr>
        <p:txBody>
          <a:bodyPr>
            <a:normAutofit/>
          </a:bodyPr>
          <a:lstStyle/>
          <a:p>
            <a:r>
              <a:rPr lang="en-GB" sz="3700" b="1" dirty="0">
                <a:solidFill>
                  <a:srgbClr val="FFFFFF"/>
                </a:solidFill>
              </a:rPr>
              <a:t>Propose practical strategies or interventions.</a:t>
            </a:r>
            <a:br>
              <a:rPr lang="en-GB" sz="3700" b="1" dirty="0">
                <a:solidFill>
                  <a:srgbClr val="FFFFFF"/>
                </a:solidFill>
              </a:rPr>
            </a:br>
            <a:endParaRPr lang="en-GB" sz="3700" b="1" dirty="0">
              <a:solidFill>
                <a:srgbClr val="FFFFFF"/>
              </a:solidFill>
            </a:endParaRP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2373B87-0642-87F2-AF6B-CD7C84649286}"/>
              </a:ext>
            </a:extLst>
          </p:cNvPr>
          <p:cNvSpPr>
            <a:spLocks noGrp="1"/>
          </p:cNvSpPr>
          <p:nvPr>
            <p:ph idx="1"/>
          </p:nvPr>
        </p:nvSpPr>
        <p:spPr>
          <a:xfrm>
            <a:off x="4133982" y="486920"/>
            <a:ext cx="7499853" cy="6513994"/>
          </a:xfrm>
        </p:spPr>
        <p:txBody>
          <a:bodyPr anchor="ctr">
            <a:normAutofit lnSpcReduction="10000"/>
          </a:bodyPr>
          <a:lstStyle/>
          <a:p>
            <a:pPr marL="0" indent="0">
              <a:buNone/>
            </a:pPr>
            <a:r>
              <a:rPr lang="en-GB" sz="1800" dirty="0"/>
              <a:t>Here are some way the nursery can help support Shona's development and rebuild her secure base so she feels less stress and can engage confidently with other children.</a:t>
            </a:r>
          </a:p>
          <a:p>
            <a:pPr marL="0" indent="0">
              <a:buNone/>
            </a:pPr>
            <a:endParaRPr lang="en-GB" sz="1800" dirty="0"/>
          </a:p>
          <a:p>
            <a:r>
              <a:rPr lang="en-GB" sz="1800" dirty="0"/>
              <a:t>By encouraging her family to send a familiar item from home which Shona is attached to such as soft toy or stuffed animal as this will help Shona keep at comfort and lower the gap she feels between home and nursery.</a:t>
            </a:r>
          </a:p>
          <a:p>
            <a:r>
              <a:rPr lang="en-GB" sz="1800" dirty="0"/>
              <a:t>One consistent practitioner should be assigned to greet her in the morning and say goodbye to her at the ned of the day by a high five or other small interactions.</a:t>
            </a:r>
          </a:p>
          <a:p>
            <a:r>
              <a:rPr lang="en-GB" sz="1800" dirty="0"/>
              <a:t>Creating a cosy corner with Shona's favourite toys and books where she can relax when she feels anxious or overwhelmed. She can even bring a friend to keep her at comfort.</a:t>
            </a:r>
          </a:p>
          <a:p>
            <a:r>
              <a:rPr lang="en-GB" sz="1800" dirty="0"/>
              <a:t>The practitioner should gradually help Shona by encouraging her to play with other children in small groups instead of putting her in large groups. her activities should  be tailored according to each child such as offering drawing, play dough to help her slowly build confidence without pressure.</a:t>
            </a:r>
          </a:p>
          <a:p>
            <a:r>
              <a:rPr lang="en-GB" sz="1800" dirty="0"/>
              <a:t>Since Shona's vulnerable verbal communication is limited when she's anxious using a visual timetable, a gentle gesture smile or a nod can help remove pressure on her to speak while still making her feel understood. Additionally, displaying constant visual schedule and structured handover routine can help Shauna (NICE, 2015).</a:t>
            </a:r>
          </a:p>
          <a:p>
            <a:endParaRPr lang="en-GB" sz="1500" dirty="0"/>
          </a:p>
          <a:p>
            <a:endParaRPr lang="en-GB" sz="1500" dirty="0"/>
          </a:p>
          <a:p>
            <a:endParaRPr lang="en-GB" sz="1500" dirty="0"/>
          </a:p>
        </p:txBody>
      </p:sp>
    </p:spTree>
    <p:extLst>
      <p:ext uri="{BB962C8B-B14F-4D97-AF65-F5344CB8AC3E}">
        <p14:creationId xmlns:p14="http://schemas.microsoft.com/office/powerpoint/2010/main" val="2167867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AAD06-4815-8A3E-047B-A939EE6AB7C1}"/>
              </a:ext>
            </a:extLst>
          </p:cNvPr>
          <p:cNvSpPr>
            <a:spLocks noGrp="1"/>
          </p:cNvSpPr>
          <p:nvPr>
            <p:ph type="title"/>
          </p:nvPr>
        </p:nvSpPr>
        <p:spPr>
          <a:xfrm>
            <a:off x="116802" y="244627"/>
            <a:ext cx="3780641" cy="1144591"/>
          </a:xfrm>
        </p:spPr>
        <p:txBody>
          <a:bodyPr>
            <a:normAutofit/>
          </a:bodyPr>
          <a:lstStyle/>
          <a:p>
            <a:r>
              <a:rPr lang="en-GB" sz="3600" b="1" dirty="0"/>
              <a:t>Nature VS Nurture</a:t>
            </a:r>
          </a:p>
        </p:txBody>
      </p:sp>
      <p:sp>
        <p:nvSpPr>
          <p:cNvPr id="3" name="Content Placeholder 2">
            <a:extLst>
              <a:ext uri="{FF2B5EF4-FFF2-40B4-BE49-F238E27FC236}">
                <a16:creationId xmlns:a16="http://schemas.microsoft.com/office/drawing/2014/main" id="{7068A3ED-06CE-4727-BFDD-E3E3701A8CB4}"/>
              </a:ext>
            </a:extLst>
          </p:cNvPr>
          <p:cNvSpPr>
            <a:spLocks noGrp="1"/>
          </p:cNvSpPr>
          <p:nvPr>
            <p:ph idx="1"/>
          </p:nvPr>
        </p:nvSpPr>
        <p:spPr>
          <a:xfrm>
            <a:off x="116802" y="1613664"/>
            <a:ext cx="5382715" cy="4351336"/>
          </a:xfrm>
        </p:spPr>
        <p:txBody>
          <a:bodyPr>
            <a:normAutofit/>
          </a:bodyPr>
          <a:lstStyle/>
          <a:p>
            <a:pPr lvl="0"/>
            <a:r>
              <a:rPr lang="en-GB" sz="2000" dirty="0"/>
              <a:t>Nature refers to the genes and biological characteristics a child is born with.</a:t>
            </a:r>
          </a:p>
          <a:p>
            <a:pPr lvl="0"/>
            <a:r>
              <a:rPr lang="en-GB" sz="2000" dirty="0"/>
              <a:t>Shona may have a sensitive temperament, making new people and environments more difficult for her.</a:t>
            </a:r>
          </a:p>
          <a:p>
            <a:pPr lvl="0"/>
            <a:r>
              <a:rPr lang="en-GB" sz="2000" dirty="0"/>
              <a:t>Children develop communication skills at different rates.</a:t>
            </a:r>
          </a:p>
          <a:p>
            <a:pPr lvl="0"/>
            <a:r>
              <a:rPr lang="en-GB" sz="2000" dirty="0"/>
              <a:t>Practitioners should observe Shona and understand her individual needs</a:t>
            </a:r>
            <a:r>
              <a:rPr lang="en-GB" sz="2400" dirty="0"/>
              <a:t>.</a:t>
            </a:r>
          </a:p>
          <a:p>
            <a:pPr marL="0" indent="0">
              <a:buNone/>
            </a:pPr>
            <a:endParaRPr lang="en-GB" b="1" dirty="0"/>
          </a:p>
        </p:txBody>
      </p:sp>
      <p:sp>
        <p:nvSpPr>
          <p:cNvPr id="4" name="TextBox 3">
            <a:extLst>
              <a:ext uri="{FF2B5EF4-FFF2-40B4-BE49-F238E27FC236}">
                <a16:creationId xmlns:a16="http://schemas.microsoft.com/office/drawing/2014/main" id="{A81804E0-5CCF-FB5A-5681-77162296D2E3}"/>
              </a:ext>
            </a:extLst>
          </p:cNvPr>
          <p:cNvSpPr txBox="1"/>
          <p:nvPr/>
        </p:nvSpPr>
        <p:spPr>
          <a:xfrm>
            <a:off x="5382715" y="2096018"/>
            <a:ext cx="5421442"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Nurture refers to how a child’s environment and experiences affect their development.</a:t>
            </a:r>
          </a:p>
          <a:p>
            <a:pPr marL="342900" indent="-342900">
              <a:buFont typeface="Arial" panose="020B0604020202020204" pitchFamily="34" charset="0"/>
              <a:buChar char="•"/>
            </a:pPr>
            <a:r>
              <a:rPr lang="en-GB" sz="2000" dirty="0"/>
              <a:t>Starting nursery may make Shona feel anxious because she is in a new environment.</a:t>
            </a:r>
          </a:p>
          <a:p>
            <a:pPr marL="342900" indent="-342900">
              <a:buFont typeface="Arial" panose="020B0604020202020204" pitchFamily="34" charset="0"/>
              <a:buChar char="•"/>
            </a:pPr>
            <a:r>
              <a:rPr lang="en-GB" sz="2000" dirty="0"/>
              <a:t>Her past relationships with caregivers may affect how easily she trusts others.</a:t>
            </a:r>
          </a:p>
          <a:p>
            <a:pPr marL="342900" indent="-342900">
              <a:buFont typeface="Arial" panose="020B0604020202020204" pitchFamily="34" charset="0"/>
              <a:buChar char="•"/>
            </a:pPr>
            <a:r>
              <a:rPr lang="en-GB" sz="2000" dirty="0"/>
              <a:t>Supportive practitioners, familiar routines and positive interactions can help her feel safe.</a:t>
            </a:r>
          </a:p>
          <a:p>
            <a:pPr marL="342900" indent="-342900">
              <a:buFont typeface="Arial" panose="020B0604020202020204" pitchFamily="34" charset="0"/>
              <a:buChar char="•"/>
            </a:pPr>
            <a:r>
              <a:rPr lang="en-GB" sz="2000" dirty="0"/>
              <a:t>Both nature and nurture should be considered when planning support for Shona’s development</a:t>
            </a:r>
            <a:r>
              <a:rPr lang="en-GB" sz="1600" dirty="0"/>
              <a:t>.</a:t>
            </a:r>
          </a:p>
        </p:txBody>
      </p:sp>
      <p:pic>
        <p:nvPicPr>
          <p:cNvPr id="13" name="Picture 12" descr="Images Of Nature Vs Nurture The Role Of Genetics In Mental Health:">
            <a:extLst>
              <a:ext uri="{FF2B5EF4-FFF2-40B4-BE49-F238E27FC236}">
                <a16:creationId xmlns:a16="http://schemas.microsoft.com/office/drawing/2014/main" id="{C93F5F27-2FC4-1CF4-7416-3080EF43ECAA}"/>
              </a:ext>
            </a:extLst>
          </p:cNvPr>
          <p:cNvPicPr>
            <a:picLocks noChangeAspect="1"/>
          </p:cNvPicPr>
          <p:nvPr/>
        </p:nvPicPr>
        <p:blipFill>
          <a:blip r:embed="rId2"/>
          <a:stretch>
            <a:fillRect/>
          </a:stretch>
        </p:blipFill>
        <p:spPr>
          <a:xfrm>
            <a:off x="8844195" y="469073"/>
            <a:ext cx="2709888" cy="1524312"/>
          </a:xfrm>
          <a:prstGeom prst="rect">
            <a:avLst/>
          </a:prstGeom>
        </p:spPr>
      </p:pic>
      <p:pic>
        <p:nvPicPr>
          <p:cNvPr id="14" name="Picture 13" descr="Nature versus Nurture - Character Lab">
            <a:extLst>
              <a:ext uri="{FF2B5EF4-FFF2-40B4-BE49-F238E27FC236}">
                <a16:creationId xmlns:a16="http://schemas.microsoft.com/office/drawing/2014/main" id="{78E6DB68-6403-FBBE-419F-B7362998D275}"/>
              </a:ext>
            </a:extLst>
          </p:cNvPr>
          <p:cNvPicPr>
            <a:picLocks noChangeAspect="1"/>
          </p:cNvPicPr>
          <p:nvPr/>
        </p:nvPicPr>
        <p:blipFill>
          <a:blip r:embed="rId3"/>
          <a:stretch>
            <a:fillRect/>
          </a:stretch>
        </p:blipFill>
        <p:spPr>
          <a:xfrm>
            <a:off x="332886" y="4766872"/>
            <a:ext cx="2485265" cy="1849038"/>
          </a:xfrm>
          <a:prstGeom prst="rect">
            <a:avLst/>
          </a:prstGeom>
        </p:spPr>
      </p:pic>
    </p:spTree>
    <p:extLst>
      <p:ext uri="{BB962C8B-B14F-4D97-AF65-F5344CB8AC3E}">
        <p14:creationId xmlns:p14="http://schemas.microsoft.com/office/powerpoint/2010/main" val="4078339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3280F-8661-CED1-79FF-11DD6E6EE673}"/>
              </a:ext>
            </a:extLst>
          </p:cNvPr>
          <p:cNvSpPr>
            <a:spLocks noGrp="1"/>
          </p:cNvSpPr>
          <p:nvPr>
            <p:ph type="title"/>
          </p:nvPr>
        </p:nvSpPr>
        <p:spPr>
          <a:xfrm>
            <a:off x="686834" y="1153572"/>
            <a:ext cx="3200400" cy="4461163"/>
          </a:xfrm>
        </p:spPr>
        <p:txBody>
          <a:bodyPr vert="horz" lIns="91440" tIns="45720" rIns="91440" bIns="45720" rtlCol="0" anchor="ctr">
            <a:normAutofit/>
          </a:bodyPr>
          <a:lstStyle/>
          <a:p>
            <a:pPr>
              <a:spcBef>
                <a:spcPct val="0"/>
              </a:spcBef>
            </a:pPr>
            <a:r>
              <a:rPr lang="en-US" b="1" kern="1200">
                <a:solidFill>
                  <a:srgbClr val="FFFFFF"/>
                </a:solidFill>
                <a:latin typeface="+mj-lt"/>
                <a:ea typeface="+mj-ea"/>
                <a:cs typeface="+mj-cs"/>
              </a:rPr>
              <a:t>Critical Evaluation and 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A5C088-8F70-E147-4393-1F62369A4097}"/>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Font typeface="Arial" panose="020B0604020202020204" pitchFamily="34" charset="0"/>
              <a:buChar char="•"/>
            </a:pPr>
            <a:r>
              <a:rPr lang="en-US" sz="2000">
                <a:solidFill>
                  <a:schemeClr val="tx1"/>
                </a:solidFill>
                <a:latin typeface="+mn-lt"/>
                <a:ea typeface="+mn-ea"/>
                <a:cs typeface="+mn-cs"/>
              </a:rPr>
              <a:t>Bowlby’s theory is useful because it highlights the importance of secure and responsive relationships in a child’s development.</a:t>
            </a:r>
          </a:p>
          <a:p>
            <a:pPr>
              <a:buFont typeface="Arial" panose="020B0604020202020204" pitchFamily="34" charset="0"/>
              <a:buChar char="•"/>
            </a:pPr>
            <a:r>
              <a:rPr lang="en-US" sz="2000">
                <a:solidFill>
                  <a:schemeClr val="tx1"/>
                </a:solidFill>
                <a:latin typeface="+mn-lt"/>
                <a:ea typeface="+mn-ea"/>
                <a:cs typeface="+mn-cs"/>
              </a:rPr>
              <a:t>It can help practitioners understand why children such as Shona may need reassurance and consistency when experiencing separation or changes in their environment.</a:t>
            </a:r>
          </a:p>
          <a:p>
            <a:pPr>
              <a:buFont typeface="Arial" panose="020B0604020202020204" pitchFamily="34" charset="0"/>
              <a:buChar char="•"/>
            </a:pPr>
            <a:r>
              <a:rPr lang="en-US" sz="2000">
                <a:solidFill>
                  <a:schemeClr val="tx1"/>
                </a:solidFill>
                <a:latin typeface="+mn-lt"/>
                <a:ea typeface="+mn-ea"/>
                <a:cs typeface="+mn-cs"/>
              </a:rPr>
              <a:t>Research has also found a relationship between secure attachment and positive social competence with peers (Groh et al., 2014).</a:t>
            </a:r>
          </a:p>
          <a:p>
            <a:pPr>
              <a:buFont typeface="Arial" panose="020B0604020202020204" pitchFamily="34" charset="0"/>
              <a:buChar char="•"/>
            </a:pPr>
            <a:r>
              <a:rPr lang="en-US" sz="2000">
                <a:solidFill>
                  <a:schemeClr val="tx1"/>
                </a:solidFill>
                <a:latin typeface="+mn-lt"/>
                <a:ea typeface="+mn-ea"/>
                <a:cs typeface="+mn-cs"/>
              </a:rPr>
              <a:t>However, Bowlby’s theory has some limitations. Bowlby placed strong importance on one primary attachment, whereas modern research recognises that children can develop important relationships with several caregivers. </a:t>
            </a:r>
          </a:p>
          <a:p>
            <a:pPr>
              <a:buFont typeface="Arial" panose="020B0604020202020204" pitchFamily="34" charset="0"/>
              <a:buChar char="•"/>
            </a:pPr>
            <a:r>
              <a:rPr lang="en-US" sz="2000">
                <a:solidFill>
                  <a:schemeClr val="tx1"/>
                </a:solidFill>
                <a:latin typeface="+mn-lt"/>
                <a:ea typeface="+mn-ea"/>
                <a:cs typeface="+mn-cs"/>
              </a:rPr>
              <a:t>Early experiences also do not completely determine a child’s development, as children can continue to develop and change through later experiences.</a:t>
            </a:r>
          </a:p>
          <a:p>
            <a:pPr>
              <a:buFont typeface="Arial" panose="020B0604020202020204" pitchFamily="34" charset="0"/>
              <a:buChar char="•"/>
            </a:pPr>
            <a:endParaRPr lang="en-US" sz="2000">
              <a:solidFill>
                <a:schemeClr val="tx1"/>
              </a:solidFill>
              <a:latin typeface="+mn-lt"/>
              <a:ea typeface="+mn-ea"/>
              <a:cs typeface="+mn-cs"/>
            </a:endParaRPr>
          </a:p>
        </p:txBody>
      </p:sp>
    </p:spTree>
    <p:extLst>
      <p:ext uri="{BB962C8B-B14F-4D97-AF65-F5344CB8AC3E}">
        <p14:creationId xmlns:p14="http://schemas.microsoft.com/office/powerpoint/2010/main" val="1275265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19A878-F685-E599-912E-BB2B76A7BB31}"/>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Font typeface="Arial" panose="020B0604020202020204" pitchFamily="34" charset="0"/>
              <a:buChar char="•"/>
            </a:pPr>
            <a:r>
              <a:rPr lang="en-US" sz="2600" dirty="0">
                <a:solidFill>
                  <a:schemeClr val="tx1"/>
                </a:solidFill>
                <a:latin typeface="+mn-lt"/>
                <a:ea typeface="+mn-ea"/>
                <a:cs typeface="+mn-cs"/>
              </a:rPr>
              <a:t>Furthermore, attachment theory also cannot explain all of Shona’s behavior. Her temperament, communication development and experiences within the nursery may also influence how she behaves and responds to others. Therefore, practitioners should consider the whole</a:t>
            </a:r>
            <a:r>
              <a:rPr lang="en-US" sz="2600" b="1" dirty="0">
                <a:solidFill>
                  <a:schemeClr val="tx1"/>
                </a:solidFill>
                <a:latin typeface="+mn-lt"/>
                <a:ea typeface="+mn-ea"/>
                <a:cs typeface="+mn-cs"/>
              </a:rPr>
              <a:t> </a:t>
            </a:r>
            <a:r>
              <a:rPr lang="en-US" sz="2600" dirty="0">
                <a:solidFill>
                  <a:schemeClr val="tx1"/>
                </a:solidFill>
                <a:latin typeface="+mn-lt"/>
                <a:ea typeface="+mn-ea"/>
                <a:cs typeface="+mn-cs"/>
              </a:rPr>
              <a:t>child rather than relying on attachment theory alone.</a:t>
            </a:r>
          </a:p>
          <a:p>
            <a:pPr>
              <a:buFont typeface="Arial" panose="020B0604020202020204" pitchFamily="34" charset="0"/>
              <a:buChar char="•"/>
            </a:pPr>
            <a:r>
              <a:rPr lang="en-US" sz="2600" dirty="0">
                <a:solidFill>
                  <a:schemeClr val="tx1"/>
                </a:solidFill>
                <a:latin typeface="+mn-lt"/>
                <a:ea typeface="+mn-ea"/>
                <a:cs typeface="+mn-cs"/>
              </a:rPr>
              <a:t>In conclusion Bowlby’s theory is useful for understanding Shona’s emotional needs, but it should be combined with other knowledge of child development and careful observation to provide the most appropriate support.</a:t>
            </a:r>
          </a:p>
          <a:p>
            <a:pPr>
              <a:buFont typeface="Arial" panose="020B0604020202020204" pitchFamily="34" charset="0"/>
              <a:buChar char="•"/>
            </a:pPr>
            <a:endParaRPr lang="en-US" sz="2600" dirty="0">
              <a:solidFill>
                <a:schemeClr val="tx1"/>
              </a:solidFill>
              <a:latin typeface="+mn-lt"/>
              <a:ea typeface="+mn-ea"/>
              <a:cs typeface="+mn-cs"/>
            </a:endParaRPr>
          </a:p>
        </p:txBody>
      </p:sp>
    </p:spTree>
    <p:extLst>
      <p:ext uri="{BB962C8B-B14F-4D97-AF65-F5344CB8AC3E}">
        <p14:creationId xmlns:p14="http://schemas.microsoft.com/office/powerpoint/2010/main" val="1727749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35DAE-1184-8830-F038-DF8F9B3A3EBB}"/>
              </a:ext>
            </a:extLst>
          </p:cNvPr>
          <p:cNvSpPr>
            <a:spLocks noGrp="1"/>
          </p:cNvSpPr>
          <p:nvPr>
            <p:ph type="title"/>
          </p:nvPr>
        </p:nvSpPr>
        <p:spPr>
          <a:xfrm>
            <a:off x="555171" y="285527"/>
            <a:ext cx="8109854" cy="1325559"/>
          </a:xfrm>
        </p:spPr>
        <p:txBody>
          <a:bodyPr>
            <a:normAutofit/>
          </a:bodyPr>
          <a:lstStyle/>
          <a:p>
            <a:r>
              <a:rPr lang="en-GB" sz="3200" b="1" dirty="0"/>
              <a:t>Referencing List: </a:t>
            </a:r>
          </a:p>
        </p:txBody>
      </p:sp>
      <p:sp>
        <p:nvSpPr>
          <p:cNvPr id="3" name="Content Placeholder 2">
            <a:extLst>
              <a:ext uri="{FF2B5EF4-FFF2-40B4-BE49-F238E27FC236}">
                <a16:creationId xmlns:a16="http://schemas.microsoft.com/office/drawing/2014/main" id="{73B85424-7588-9C9D-0130-B80E4D830A59}"/>
              </a:ext>
            </a:extLst>
          </p:cNvPr>
          <p:cNvSpPr>
            <a:spLocks noGrp="1"/>
          </p:cNvSpPr>
          <p:nvPr>
            <p:ph idx="1"/>
          </p:nvPr>
        </p:nvSpPr>
        <p:spPr>
          <a:xfrm>
            <a:off x="555171" y="1611086"/>
            <a:ext cx="10798632" cy="4565877"/>
          </a:xfrm>
        </p:spPr>
        <p:txBody>
          <a:bodyPr>
            <a:normAutofit fontScale="77500" lnSpcReduction="20000"/>
          </a:bodyPr>
          <a:lstStyle/>
          <a:p>
            <a:pPr marL="0" indent="0">
              <a:buNone/>
            </a:pPr>
            <a:r>
              <a:rPr lang="en-GB" sz="3400" dirty="0"/>
              <a:t>Darling, P.J., Illum, D.B. and Storebø, O.J. (2024) ‘The critical role of attachment theory in child and adolescent mental health care’, </a:t>
            </a:r>
            <a:r>
              <a:rPr lang="en-GB" sz="3400" i="1" dirty="0"/>
              <a:t>Scandinavian Journal of Child and Adolescent Psychiatry and Psychology</a:t>
            </a:r>
            <a:r>
              <a:rPr lang="en-GB" sz="3400" dirty="0"/>
              <a:t>, 12(1), pp. 47–49. Doi: 10.2478/sjcapp-2024-0005. </a:t>
            </a:r>
          </a:p>
          <a:p>
            <a:pPr marL="0" indent="0">
              <a:buNone/>
            </a:pPr>
            <a:r>
              <a:rPr lang="en-GB" sz="3400" dirty="0"/>
              <a:t>David, R., </a:t>
            </a:r>
            <a:r>
              <a:rPr lang="en-GB" sz="3400" dirty="0" err="1"/>
              <a:t>Dembrey</a:t>
            </a:r>
            <a:r>
              <a:rPr lang="en-GB" sz="3400" dirty="0"/>
              <a:t>, N. and Majumder, P. (2024) ‘Outcomes from attachment-based group interventions for foster carers and adoptive parents: A systematic review’, </a:t>
            </a:r>
            <a:r>
              <a:rPr lang="en-GB" sz="3400" i="1" dirty="0"/>
              <a:t>Adoption &amp; Fostering</a:t>
            </a:r>
            <a:r>
              <a:rPr lang="en-GB" sz="3400" dirty="0"/>
              <a:t>, 48(2), pp. 243–277. Doi: 10.1177/03085759241264065.</a:t>
            </a:r>
          </a:p>
          <a:p>
            <a:pPr marL="0" indent="0">
              <a:buNone/>
            </a:pPr>
            <a:r>
              <a:rPr lang="en-GB" sz="3400" dirty="0"/>
              <a:t>Groh, A.M., Fearon, R.P., </a:t>
            </a:r>
            <a:r>
              <a:rPr lang="en-GB" sz="3400" dirty="0" err="1"/>
              <a:t>Bakermans</a:t>
            </a:r>
            <a:r>
              <a:rPr lang="en-GB" sz="3400" dirty="0"/>
              <a:t>-Kranenburg, M.J., van </a:t>
            </a:r>
            <a:r>
              <a:rPr lang="en-GB" sz="3400" dirty="0" err="1"/>
              <a:t>IJzendoorn</a:t>
            </a:r>
            <a:r>
              <a:rPr lang="en-GB" sz="3400" dirty="0"/>
              <a:t>, M.H., Steele, R.D. and Roisman, G.I. (2014) ‘The significance of attachment security for children’s social competence with peers: A meta-analytic study’, </a:t>
            </a:r>
            <a:r>
              <a:rPr lang="en-GB" sz="3400" i="1" dirty="0"/>
              <a:t>Attachment &amp; Human Development</a:t>
            </a:r>
            <a:r>
              <a:rPr lang="en-GB" sz="3400" dirty="0"/>
              <a:t>, 16(2), pp. 103–136. Doi: 10.1080/14616734.2014.883636.</a:t>
            </a:r>
          </a:p>
          <a:p>
            <a:endParaRPr lang="en-GB" dirty="0"/>
          </a:p>
        </p:txBody>
      </p:sp>
    </p:spTree>
    <p:extLst>
      <p:ext uri="{BB962C8B-B14F-4D97-AF65-F5344CB8AC3E}">
        <p14:creationId xmlns:p14="http://schemas.microsoft.com/office/powerpoint/2010/main" val="10230700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10248-7D68-96A8-AD6D-F29EF9006EFD}"/>
              </a:ext>
            </a:extLst>
          </p:cNvPr>
          <p:cNvSpPr>
            <a:spLocks noGrp="1"/>
          </p:cNvSpPr>
          <p:nvPr>
            <p:ph type="title"/>
          </p:nvPr>
        </p:nvSpPr>
        <p:spPr/>
        <p:txBody>
          <a:bodyPr>
            <a:normAutofit/>
          </a:bodyPr>
          <a:lstStyle/>
          <a:p>
            <a:r>
              <a:rPr lang="en-GB" sz="3600" b="1" dirty="0"/>
              <a:t>Referencing List: </a:t>
            </a:r>
          </a:p>
        </p:txBody>
      </p:sp>
      <p:sp>
        <p:nvSpPr>
          <p:cNvPr id="3" name="Content Placeholder 2">
            <a:extLst>
              <a:ext uri="{FF2B5EF4-FFF2-40B4-BE49-F238E27FC236}">
                <a16:creationId xmlns:a16="http://schemas.microsoft.com/office/drawing/2014/main" id="{D596F190-335E-474B-9721-069FA18023E3}"/>
              </a:ext>
            </a:extLst>
          </p:cNvPr>
          <p:cNvSpPr>
            <a:spLocks noGrp="1"/>
          </p:cNvSpPr>
          <p:nvPr>
            <p:ph idx="1"/>
          </p:nvPr>
        </p:nvSpPr>
        <p:spPr/>
        <p:txBody>
          <a:bodyPr>
            <a:normAutofit lnSpcReduction="10000"/>
          </a:bodyPr>
          <a:lstStyle/>
          <a:p>
            <a:pPr marL="0" indent="0">
              <a:buNone/>
            </a:pPr>
            <a:r>
              <a:rPr lang="en-GB" sz="2600" dirty="0"/>
              <a:t>National Institute for Health and Care Excellence (NICE) (2015) </a:t>
            </a:r>
            <a:r>
              <a:rPr lang="en-GB" sz="2600" i="1" dirty="0"/>
              <a:t>Children’s attachment: Attachment in children and young people who are adopted from care, in care or at high risk of going into care</a:t>
            </a:r>
            <a:r>
              <a:rPr lang="en-GB" sz="2600" dirty="0"/>
              <a:t>. Available at: </a:t>
            </a:r>
            <a:r>
              <a:rPr lang="en-GB" sz="2600" dirty="0">
                <a:hlinkClick r:id="rId2"/>
              </a:rPr>
              <a:t>https://www.nice.org.uk/guidance/ng26/chapter/recommendations</a:t>
            </a:r>
            <a:r>
              <a:rPr lang="en-GB" sz="2600" dirty="0"/>
              <a:t> (Accessed: 6 October 2026).</a:t>
            </a:r>
          </a:p>
          <a:p>
            <a:pPr marL="0" indent="0">
              <a:buNone/>
            </a:pPr>
            <a:r>
              <a:rPr lang="en-GB" sz="2600" dirty="0"/>
              <a:t>NSPCC (2021) </a:t>
            </a:r>
            <a:r>
              <a:rPr lang="en-GB" sz="2600" i="1" dirty="0"/>
              <a:t>Attachment and child development</a:t>
            </a:r>
            <a:r>
              <a:rPr lang="en-GB" sz="2600" dirty="0"/>
              <a:t>. Available at: </a:t>
            </a:r>
            <a:r>
              <a:rPr lang="en-GB" sz="2600" dirty="0">
                <a:hlinkClick r:id="rId3"/>
              </a:rPr>
              <a:t>https://learning.nspcc.org.uk/child-health-development/attachment-early-years</a:t>
            </a:r>
            <a:r>
              <a:rPr lang="en-GB" sz="2600" dirty="0"/>
              <a:t> (Accessed: 23 September 2026).</a:t>
            </a:r>
          </a:p>
          <a:p>
            <a:pPr marL="0" indent="0">
              <a:buNone/>
            </a:pPr>
            <a:r>
              <a:rPr lang="en-GB" sz="2600" dirty="0"/>
              <a:t>Field, C. (2011) ‘Bowlby’s stages of attachment’, in Goldstein, S. and Naglieri, J.A. (eds.) </a:t>
            </a:r>
            <a:r>
              <a:rPr lang="en-GB" sz="2600" i="1" dirty="0" err="1"/>
              <a:t>Encyclopedia</a:t>
            </a:r>
            <a:r>
              <a:rPr lang="en-GB" sz="2600" i="1" dirty="0"/>
              <a:t> of Child </a:t>
            </a:r>
            <a:r>
              <a:rPr lang="en-GB" sz="2600" i="1" dirty="0" err="1"/>
              <a:t>Behavior</a:t>
            </a:r>
            <a:r>
              <a:rPr lang="en-GB" sz="2600" i="1" dirty="0"/>
              <a:t> and Development</a:t>
            </a:r>
            <a:r>
              <a:rPr lang="en-GB" sz="2600" dirty="0"/>
              <a:t>. Boston, MA: Springer, pp. 275–277. Doi: 10.1007/978-0-387-79061-9_398.</a:t>
            </a:r>
          </a:p>
          <a:p>
            <a:endParaRPr lang="en-GB" dirty="0"/>
          </a:p>
        </p:txBody>
      </p:sp>
    </p:spTree>
    <p:extLst>
      <p:ext uri="{BB962C8B-B14F-4D97-AF65-F5344CB8AC3E}">
        <p14:creationId xmlns:p14="http://schemas.microsoft.com/office/powerpoint/2010/main" val="2910147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4209928-F985-F8D9-7843-C2C58E57DBBF}"/>
              </a:ext>
            </a:extLst>
          </p:cNvPr>
          <p:cNvSpPr>
            <a:spLocks noGrp="1"/>
          </p:cNvSpPr>
          <p:nvPr>
            <p:ph idx="1"/>
          </p:nvPr>
        </p:nvSpPr>
        <p:spPr>
          <a:xfrm>
            <a:off x="2798164" y="1531543"/>
            <a:ext cx="6595672" cy="2965652"/>
          </a:xfrm>
        </p:spPr>
        <p:txBody>
          <a:bodyPr anchor="ctr">
            <a:normAutofit/>
          </a:bodyPr>
          <a:lstStyle/>
          <a:p>
            <a:pPr marL="0" indent="0">
              <a:buNone/>
            </a:pPr>
            <a:r>
              <a:rPr lang="en-GB" sz="3600" b="1" dirty="0"/>
              <a:t>                  Thank you for listening </a:t>
            </a:r>
          </a:p>
        </p:txBody>
      </p:sp>
    </p:spTree>
    <p:extLst>
      <p:ext uri="{BB962C8B-B14F-4D97-AF65-F5344CB8AC3E}">
        <p14:creationId xmlns:p14="http://schemas.microsoft.com/office/powerpoint/2010/main" val="22802660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ea75aa0b7d48d5cf9749f0068b275afb">
  <xsd:schema xmlns:xsd="http://www.w3.org/2001/XMLSchema" xmlns:xs="http://www.w3.org/2001/XMLSchema" xmlns:p="http://schemas.microsoft.com/office/2006/metadata/properties" xmlns:ns3="901b7179-a49d-4669-ab88-101a0e80079b" targetNamespace="http://schemas.microsoft.com/office/2006/metadata/properties" ma:root="true" ma:fieldsID="c1973e4865f22903dd428950639ff585"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5CEDD75-239C-4EE8-A695-11AE5E745FC9}">
  <ds:schemaRefs>
    <ds:schemaRef ds:uri="http://schemas.microsoft.com/sharepoint/v3/contenttype/forms"/>
  </ds:schemaRefs>
</ds:datastoreItem>
</file>

<file path=customXml/itemProps2.xml><?xml version="1.0" encoding="utf-8"?>
<ds:datastoreItem xmlns:ds="http://schemas.openxmlformats.org/officeDocument/2006/customXml" ds:itemID="{716FFB4C-7B7D-4D3D-ACEF-9AAB07502937}">
  <ds:schemaRefs>
    <ds:schemaRef ds:uri="901b7179-a49d-4669-ab88-101a0e80079b"/>
    <ds:schemaRef ds:uri="http://www.w3.org/XML/1998/namespace"/>
    <ds:schemaRef ds:uri="http://purl.org/dc/dcmitype/"/>
    <ds:schemaRef ds:uri="http://purl.org/dc/terms/"/>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s>
</ds:datastoreItem>
</file>

<file path=customXml/itemProps3.xml><?xml version="1.0" encoding="utf-8"?>
<ds:datastoreItem xmlns:ds="http://schemas.openxmlformats.org/officeDocument/2006/customXml" ds:itemID="{9ED46FF3-2046-4C20-9863-BA8873B7EE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936</TotalTime>
  <Words>1680</Words>
  <Application>Microsoft Office PowerPoint</Application>
  <PresentationFormat>Widescreen</PresentationFormat>
  <Paragraphs>81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Psychology in Health and Social Care- Presentation</vt:lpstr>
      <vt:lpstr>John Bowlby’s Attachment Theory</vt:lpstr>
      <vt:lpstr>Stages of attachment  </vt:lpstr>
      <vt:lpstr>PowerPoint Presentation</vt:lpstr>
      <vt:lpstr>Why is Bowlby's theory relevant in early years.</vt:lpstr>
      <vt:lpstr>Applying the theory to Shona’s situation.  </vt:lpstr>
      <vt:lpstr>Propose practical strategies or interventions. </vt:lpstr>
      <vt:lpstr>Nature VS Nurture</vt:lpstr>
      <vt:lpstr>Critical Evaluation and Conclusion</vt:lpstr>
      <vt:lpstr>PowerPoint Presentation</vt:lpstr>
      <vt:lpstr>Referencing List: </vt:lpstr>
      <vt:lpstr>Referencing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Shamaila Awan (2432004)</dc:creator>
  <cp:lastModifiedBy>Shamaila Awan (2432004)</cp:lastModifiedBy>
  <cp:revision>49</cp:revision>
  <dcterms:created xsi:type="dcterms:W3CDTF">2026-09-23T17:20:15Z</dcterms:created>
  <dcterms:modified xsi:type="dcterms:W3CDTF">2026-10-10T20:20:02Z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