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6F4EB9-0171-42C4-B124-536467FCBB29}" v="1158" dt="2023-02-22T02:45:45.859"/>
    <p1510:client id="{763AD736-05FF-4A5E-913F-F41761DFA9BB}" v="639" dt="2023-02-24T11:09:15.554"/>
    <p1510:client id="{A4C248DA-EC61-4073-B66C-E473DEFBD2BA}" v="4554" dt="2023-03-01T01:51:04.2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viewProps" Target="viewProps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presProps" Target="presProps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tableStyles" Target="tableStyle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9.xml" Id="rId10" /><Relationship Type="http://schemas.openxmlformats.org/officeDocument/2006/relationships/theme" Target="theme/theme1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microsoft.com/office/2015/10/relationships/revisionInfo" Target="revisionInfo.xml" Id="rId22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305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776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266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439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4452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743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758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853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39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8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98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8758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threebestrated.co.uk/mediterranean-restaurants-in-cardiff" TargetMode="External"/><Relationship Id="rId2" Type="http://schemas.openxmlformats.org/officeDocument/2006/relationships/hyperlink" Target="https://www.tripadvisor.co.uk/Restaurant_Review-g186460-d8624524-Reviews-Deli_Fuego-Cardiff_South_Wales_Wales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ripadvisor.co.uk/ShowUserReviews-g186460-d8624524-r827884446-Deli_Fuego-Cardiff_South_Wales_Wal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bstract watercolor pattern on a white background">
            <a:extLst>
              <a:ext uri="{FF2B5EF4-FFF2-40B4-BE49-F238E27FC236}">
                <a16:creationId xmlns:a16="http://schemas.microsoft.com/office/drawing/2014/main" id="{4680CC84-54A0-B0F2-6842-34F75D8FA8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334" b="1397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38258" y="1424473"/>
            <a:ext cx="7714388" cy="2850146"/>
          </a:xfrm>
        </p:spPr>
        <p:txBody>
          <a:bodyPr>
            <a:normAutofit/>
          </a:bodyPr>
          <a:lstStyle/>
          <a:p>
            <a:pPr algn="ctr"/>
            <a:r>
              <a:rPr lang="en-GB"/>
              <a:t>Secret diner at deli </a:t>
            </a:r>
            <a:r>
              <a:rPr lang="en-GB" err="1"/>
              <a:t>fuego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38258" y="4848464"/>
            <a:ext cx="7714388" cy="108584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/>
              <a:t>MANUEL COVACI 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4EDB048-C82F-4E9B-BCE9-3D1DBE5D5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09875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2027F-365D-CB44-6601-6B53F72A7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EF8B1-A508-7C31-A95E-E88E707BD095}"/>
              </a:ext>
            </a:extLst>
          </p:cNvPr>
          <p:cNvSpPr txBox="1"/>
          <p:nvPr/>
        </p:nvSpPr>
        <p:spPr>
          <a:xfrm>
            <a:off x="784411" y="2521323"/>
            <a:ext cx="3473823" cy="140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41CD5C-FE4C-BFF0-2CCE-D2EE36BBF600}"/>
              </a:ext>
            </a:extLst>
          </p:cNvPr>
          <p:cNvSpPr txBox="1"/>
          <p:nvPr/>
        </p:nvSpPr>
        <p:spPr>
          <a:xfrm>
            <a:off x="5866279" y="924485"/>
            <a:ext cx="6191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3A9A8C-A09A-8320-4071-D5832F29648F}"/>
              </a:ext>
            </a:extLst>
          </p:cNvPr>
          <p:cNvSpPr txBox="1"/>
          <p:nvPr/>
        </p:nvSpPr>
        <p:spPr>
          <a:xfrm>
            <a:off x="1428749" y="2549338"/>
            <a:ext cx="7718051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MANUEL COVACI </a:t>
            </a:r>
          </a:p>
          <a:p>
            <a:endParaRPr lang="en-GB" sz="1400"/>
          </a:p>
          <a:p>
            <a:r>
              <a:rPr lang="en-GB" sz="1400"/>
              <a:t>CURRENTLEY LIVE IN NEWPORT WITH MY FAMILY </a:t>
            </a:r>
          </a:p>
          <a:p>
            <a:endParaRPr lang="en-GB" sz="1400"/>
          </a:p>
          <a:p>
            <a:r>
              <a:rPr lang="en-GB" sz="1400"/>
              <a:t> MY ROLE FOR TODAYS PRESENTATION IS TO REVIEW A VERY BUSY AND WELL KNOWN  RESTAURANT I VISITED IN CARDIFF , DELI FUEGO ,VERRY WELL KNOWN FOR ITS CAKES </a:t>
            </a:r>
          </a:p>
          <a:p>
            <a:endParaRPr lang="en-GB" sz="1400"/>
          </a:p>
          <a:p>
            <a:endParaRPr lang="en-GB" sz="1400"/>
          </a:p>
          <a:p>
            <a:r>
              <a:rPr lang="en-GB" sz="1400"/>
              <a:t>LOOKING FORWARD TO PRESENT TO YOU GUYS AND MY LECTURERS </a:t>
            </a:r>
          </a:p>
        </p:txBody>
      </p:sp>
    </p:spTree>
    <p:extLst>
      <p:ext uri="{BB962C8B-B14F-4D97-AF65-F5344CB8AC3E}">
        <p14:creationId xmlns:p14="http://schemas.microsoft.com/office/powerpoint/2010/main" val="3817622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text, indoor, ceiling, library&#10;&#10;Description automatically generated">
            <a:extLst>
              <a:ext uri="{FF2B5EF4-FFF2-40B4-BE49-F238E27FC236}">
                <a16:creationId xmlns:a16="http://schemas.microsoft.com/office/drawing/2014/main" id="{50749BB2-B940-A779-198C-EDBDE75676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E3A3A4-6350-FD1E-7C48-A405CDFAC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8258" y="1424473"/>
            <a:ext cx="7714388" cy="285014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DELI FUEGO 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4EDB048-C82F-4E9B-BCE9-3D1DBE5D5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09875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5206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DE01E9DA-6BC8-A0EF-98E3-D4365F70EA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632" y="2007467"/>
            <a:ext cx="2560320" cy="2836919"/>
          </a:xfrm>
          <a:prstGeom prst="rect">
            <a:avLst/>
          </a:prstGeom>
        </p:spPr>
      </p:pic>
      <p:cxnSp>
        <p:nvCxnSpPr>
          <p:cNvPr id="18" name="Straight Connector 12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text, indoor, case, pastry&#10;&#10;Description automatically generated">
            <a:extLst>
              <a:ext uri="{FF2B5EF4-FFF2-40B4-BE49-F238E27FC236}">
                <a16:creationId xmlns:a16="http://schemas.microsoft.com/office/drawing/2014/main" id="{01F7E41A-777A-65A6-7EE8-8C3948F0D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631" y="2145767"/>
            <a:ext cx="2560320" cy="2560320"/>
          </a:xfrm>
          <a:prstGeom prst="rect">
            <a:avLst/>
          </a:prstGeom>
        </p:spPr>
      </p:pic>
      <p:cxnSp>
        <p:nvCxnSpPr>
          <p:cNvPr id="19" name="Straight Connector 14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A picture containing table, food, plate, indoor&#10;&#10;Description automatically generated">
            <a:extLst>
              <a:ext uri="{FF2B5EF4-FFF2-40B4-BE49-F238E27FC236}">
                <a16:creationId xmlns:a16="http://schemas.microsoft.com/office/drawing/2014/main" id="{3923424F-FD22-14E9-FE68-1F2E0D2FEA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726" y="2465807"/>
            <a:ext cx="2560320" cy="192024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>
            <a:extLst>
              <a:ext uri="{FF2B5EF4-FFF2-40B4-BE49-F238E27FC236}">
                <a16:creationId xmlns:a16="http://schemas.microsoft.com/office/drawing/2014/main" id="{1247769D-8D4D-E4B0-7E90-DE7242A5B6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0662" y="2571420"/>
            <a:ext cx="2560320" cy="1709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924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E906F54D-04EF-4345-A564-7A7B57B6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42D72763-8D2E-477E-ADFD-28E96A52F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14">
            <a:extLst>
              <a:ext uri="{FF2B5EF4-FFF2-40B4-BE49-F238E27FC236}">
                <a16:creationId xmlns:a16="http://schemas.microsoft.com/office/drawing/2014/main" id="{4A63FA5D-402E-473D-AF05-018BE28B2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1" y="762001"/>
            <a:ext cx="6095999" cy="5333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84DB7-4862-EEA0-2BC9-860234EA6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851647"/>
            <a:ext cx="4572000" cy="6875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/>
              <a:t>What is the restaurant currently offering</a:t>
            </a:r>
          </a:p>
        </p:txBody>
      </p:sp>
      <p:pic>
        <p:nvPicPr>
          <p:cNvPr id="4" name="Picture 5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81604953-3AD0-E5FE-6912-BCE5E0AF0D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95"/>
          <a:stretch/>
        </p:blipFill>
        <p:spPr>
          <a:xfrm>
            <a:off x="7507941" y="425825"/>
            <a:ext cx="4578306" cy="533399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20D3D82-8B25-4DD9-9924-4CEAD450C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1206" y="4572000"/>
            <a:ext cx="971155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4">
            <a:extLst>
              <a:ext uri="{FF2B5EF4-FFF2-40B4-BE49-F238E27FC236}">
                <a16:creationId xmlns:a16="http://schemas.microsoft.com/office/drawing/2014/main" id="{1979C464-F905-E5BA-9784-0305CD207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559" y="1836365"/>
            <a:ext cx="1905000" cy="1190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C1AE5F-BB5F-3F16-E8BA-44F1A8FAE33A}"/>
              </a:ext>
            </a:extLst>
          </p:cNvPr>
          <p:cNvSpPr txBox="1"/>
          <p:nvPr/>
        </p:nvSpPr>
        <p:spPr>
          <a:xfrm>
            <a:off x="4007224" y="2752165"/>
            <a:ext cx="27432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cap="all">
                <a:latin typeface="Trip Sans VF"/>
              </a:rPr>
              <a:t>FEATURES</a:t>
            </a:r>
          </a:p>
          <a:p>
            <a:r>
              <a:rPr lang="en-US">
                <a:latin typeface="Trip Sans VF"/>
              </a:rPr>
              <a:t>Delivery, Takeout, Reservations, Seating, Parking Available, Highchairs Available, Wheelchair Accessible, Accepts Mastercard, Free Wifi, Buffet, Street Parking, Free off-street parking, Accepts Credit Cards, Table Service</a:t>
            </a:r>
          </a:p>
        </p:txBody>
      </p:sp>
    </p:spTree>
    <p:extLst>
      <p:ext uri="{BB962C8B-B14F-4D97-AF65-F5344CB8AC3E}">
        <p14:creationId xmlns:p14="http://schemas.microsoft.com/office/powerpoint/2010/main" val="1764465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04584-D1DD-E54F-6346-09B138FCB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       DELI FUEGO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3118B-5A3B-0088-6635-2C576FF44B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/>
              <a:t>Restaurant and desert bar</a:t>
            </a:r>
          </a:p>
          <a:p>
            <a:r>
              <a:rPr lang="en-GB" sz="1400"/>
              <a:t> The restaurant is currently open for cakes from 12PM-10PM</a:t>
            </a:r>
            <a:endParaRPr lang="en-GB"/>
          </a:p>
          <a:p>
            <a:r>
              <a:rPr lang="en-GB" sz="1400"/>
              <a:t>Open for collection and delivery from 5PM-10PM</a:t>
            </a:r>
          </a:p>
          <a:p>
            <a:r>
              <a:rPr lang="en-GB" sz="1400"/>
              <a:t>Has very good offers , when purchasing cakes in store </a:t>
            </a:r>
          </a:p>
          <a:p>
            <a:r>
              <a:rPr lang="en-GB" sz="1400"/>
              <a:t>"mouth-watering " deserts.</a:t>
            </a:r>
          </a:p>
          <a:p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441914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CA066-9725-F989-8617-EBE54C36C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658" y="2161658"/>
            <a:ext cx="4495799" cy="704232"/>
          </a:xfrm>
        </p:spPr>
        <p:txBody>
          <a:bodyPr/>
          <a:lstStyle/>
          <a:p>
            <a:r>
              <a:rPr lang="en-GB"/>
              <a:t>RESTAURANT LOCATION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643D3-17D8-3478-AF7A-9F6718537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2658" y="3048000"/>
            <a:ext cx="5049981" cy="3651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Cardiff City Road  CF24 3BN</a:t>
            </a:r>
          </a:p>
          <a:p>
            <a:r>
              <a:rPr lang="en-GB"/>
              <a:t>It is located in a very busy area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601214-D685-1B1C-AAA2-A5B6A2D4AA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TRANSPORT LINKS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8D1455-D558-EA45-C001-655D4D92F1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5628" y="3048000"/>
            <a:ext cx="5831774" cy="3651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There are busses that have a Rute that stops near by the restaurant</a:t>
            </a:r>
          </a:p>
          <a:p>
            <a:r>
              <a:rPr lang="en-GB"/>
              <a:t>Taxi is available from numerous companies </a:t>
            </a: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C2BB1622-D087-D856-1472-72477E528897}"/>
              </a:ext>
            </a:extLst>
          </p:cNvPr>
          <p:cNvSpPr/>
          <p:nvPr/>
        </p:nvSpPr>
        <p:spPr>
          <a:xfrm>
            <a:off x="-1" y="51954"/>
            <a:ext cx="1692233" cy="166254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C57F5E-889F-9DA6-D9DE-7EC7E580DE09}"/>
              </a:ext>
            </a:extLst>
          </p:cNvPr>
          <p:cNvSpPr txBox="1"/>
          <p:nvPr/>
        </p:nvSpPr>
        <p:spPr>
          <a:xfrm>
            <a:off x="390896" y="700149"/>
            <a:ext cx="9030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PLACE </a:t>
            </a:r>
          </a:p>
        </p:txBody>
      </p:sp>
    </p:spTree>
    <p:extLst>
      <p:ext uri="{BB962C8B-B14F-4D97-AF65-F5344CB8AC3E}">
        <p14:creationId xmlns:p14="http://schemas.microsoft.com/office/powerpoint/2010/main" val="967494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75115-7302-F3C3-5DF3-9D7A163C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891" y="1824892"/>
            <a:ext cx="5388850" cy="483852"/>
          </a:xfrm>
        </p:spPr>
        <p:txBody>
          <a:bodyPr/>
          <a:lstStyle/>
          <a:p>
            <a:r>
              <a:rPr lang="en-GB" sz="1800"/>
              <a:t>PARKING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F9EBE-AF33-1517-25F6-3BBC262185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034" y="2729331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 restaurant does not offer parking </a:t>
            </a:r>
          </a:p>
          <a:p>
            <a:r>
              <a:rPr lang="en-GB"/>
              <a:t>Public street parking spaces are available</a:t>
            </a:r>
          </a:p>
          <a:p>
            <a:r>
              <a:rPr lang="en-GB"/>
              <a:t>Many residential parking spaces </a:t>
            </a:r>
          </a:p>
          <a:p>
            <a:r>
              <a:rPr lang="en-GB"/>
              <a:t>Not disable parking spots available witch may put many people off because its not as accessible parking wise.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B069DB-5B27-D163-218F-E6D62FE843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51935" y="2729331"/>
            <a:ext cx="4495800" cy="39604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It is very easy to be found</a:t>
            </a:r>
            <a:endParaRPr lang="en-US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728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0B2F33-CDD1-78BE-EE77-31BD0FFFF264}"/>
              </a:ext>
            </a:extLst>
          </p:cNvPr>
          <p:cNvSpPr txBox="1"/>
          <p:nvPr/>
        </p:nvSpPr>
        <p:spPr>
          <a:xfrm>
            <a:off x="501573" y="315995"/>
            <a:ext cx="26699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PRICE  &amp;  MENU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10ED3D-64AD-E5FA-8B37-4A708076F6FE}"/>
              </a:ext>
            </a:extLst>
          </p:cNvPr>
          <p:cNvSpPr txBox="1"/>
          <p:nvPr/>
        </p:nvSpPr>
        <p:spPr>
          <a:xfrm>
            <a:off x="398318" y="1311234"/>
            <a:ext cx="4285012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They have a big range of food  &amp; prices </a:t>
            </a:r>
          </a:p>
          <a:p>
            <a:endParaRPr lang="en-GB" sz="1400"/>
          </a:p>
          <a:p>
            <a:r>
              <a:rPr lang="en-GB" sz="1400"/>
              <a:t>VEGAN &amp; HALAL  FRIENDLY </a:t>
            </a:r>
          </a:p>
          <a:p>
            <a:endParaRPr lang="en-GB" sz="1400"/>
          </a:p>
          <a:p>
            <a:endParaRPr lang="en-GB" sz="1400"/>
          </a:p>
          <a:p>
            <a:r>
              <a:rPr lang="en-GB" sz="1400"/>
              <a:t>Starers </a:t>
            </a:r>
          </a:p>
          <a:p>
            <a:endParaRPr lang="en-GB" sz="1400"/>
          </a:p>
          <a:p>
            <a:r>
              <a:rPr lang="en-GB" sz="1400"/>
              <a:t>Deli Fuego offers hot  and cold starters </a:t>
            </a:r>
          </a:p>
          <a:p>
            <a:endParaRPr lang="en-GB" sz="1400"/>
          </a:p>
          <a:p>
            <a:r>
              <a:rPr lang="en-GB" sz="1400"/>
              <a:t>Soups </a:t>
            </a:r>
          </a:p>
          <a:p>
            <a:r>
              <a:rPr lang="en-GB" sz="1400"/>
              <a:t>Salads </a:t>
            </a:r>
          </a:p>
          <a:p>
            <a:r>
              <a:rPr lang="en-GB" sz="1400"/>
              <a:t>Garlic bread with different toppings </a:t>
            </a:r>
          </a:p>
          <a:p>
            <a:r>
              <a:rPr lang="en-GB" sz="1400"/>
              <a:t>Sea food</a:t>
            </a:r>
          </a:p>
          <a:p>
            <a:r>
              <a:rPr lang="en-GB" sz="1400"/>
              <a:t>Chicken &amp; lamb  but not pork </a:t>
            </a:r>
          </a:p>
          <a:p>
            <a:r>
              <a:rPr lang="en-GB" sz="1400"/>
              <a:t>Italian inspired dishes </a:t>
            </a:r>
          </a:p>
          <a:p>
            <a:endParaRPr lang="en-GB" sz="1400"/>
          </a:p>
          <a:p>
            <a:r>
              <a:rPr lang="en-GB" sz="1400"/>
              <a:t>Their starters price start at £ 3.95 and go up to £ 5.95  </a:t>
            </a:r>
          </a:p>
          <a:p>
            <a:endParaRPr lang="en-GB" sz="1400"/>
          </a:p>
          <a:p>
            <a:endParaRPr lang="en-GB" sz="1400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8840F0-30AF-D493-718A-CCDA1F504601}"/>
              </a:ext>
            </a:extLst>
          </p:cNvPr>
          <p:cNvSpPr txBox="1"/>
          <p:nvPr/>
        </p:nvSpPr>
        <p:spPr>
          <a:xfrm>
            <a:off x="8943603" y="1345869"/>
            <a:ext cx="30059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B14819-B519-5B71-BFE0-C52E59811364}"/>
              </a:ext>
            </a:extLst>
          </p:cNvPr>
          <p:cNvSpPr txBox="1"/>
          <p:nvPr/>
        </p:nvSpPr>
        <p:spPr>
          <a:xfrm>
            <a:off x="5428013" y="1319964"/>
            <a:ext cx="2940743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Main courses </a:t>
            </a:r>
          </a:p>
          <a:p>
            <a:endParaRPr lang="en-GB" sz="1400"/>
          </a:p>
          <a:p>
            <a:r>
              <a:rPr lang="en-GB" sz="1400"/>
              <a:t>Pizza </a:t>
            </a:r>
          </a:p>
          <a:p>
            <a:r>
              <a:rPr lang="en-GB" sz="1400"/>
              <a:t>Pasta </a:t>
            </a:r>
          </a:p>
          <a:p>
            <a:r>
              <a:rPr lang="en-GB" sz="1400"/>
              <a:t>Pollo in salsa </a:t>
            </a:r>
          </a:p>
          <a:p>
            <a:r>
              <a:rPr lang="en-GB" sz="1400"/>
              <a:t>Kids menu </a:t>
            </a:r>
          </a:p>
          <a:p>
            <a:r>
              <a:rPr lang="en-GB" sz="1400"/>
              <a:t>Grill  add any sides for £ 1.95</a:t>
            </a:r>
          </a:p>
          <a:p>
            <a:r>
              <a:rPr lang="en-GB" sz="1400"/>
              <a:t>Platers </a:t>
            </a:r>
          </a:p>
          <a:p>
            <a:r>
              <a:rPr lang="en-GB" sz="1400"/>
              <a:t>Burger &amp; stakes </a:t>
            </a:r>
          </a:p>
          <a:p>
            <a:r>
              <a:rPr lang="en-GB" sz="1400"/>
              <a:t>Wraps </a:t>
            </a:r>
          </a:p>
          <a:p>
            <a:r>
              <a:rPr lang="en-GB" sz="1400"/>
              <a:t>Prime steak cuts </a:t>
            </a:r>
          </a:p>
          <a:p>
            <a:r>
              <a:rPr lang="en-GB" sz="1400"/>
              <a:t>Sea food </a:t>
            </a:r>
          </a:p>
          <a:p>
            <a:r>
              <a:rPr lang="en-GB" sz="1400"/>
              <a:t>Mediterranean</a:t>
            </a:r>
          </a:p>
          <a:p>
            <a:endParaRPr lang="en-GB" sz="1400"/>
          </a:p>
          <a:p>
            <a:r>
              <a:rPr lang="en-GB" sz="1400"/>
              <a:t>Price range  between £ 7 - £ 23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F482B0-330B-3A20-8EFF-5FA0D5E670BE}"/>
              </a:ext>
            </a:extLst>
          </p:cNvPr>
          <p:cNvSpPr txBox="1"/>
          <p:nvPr/>
        </p:nvSpPr>
        <p:spPr>
          <a:xfrm>
            <a:off x="9325185" y="1316618"/>
            <a:ext cx="2659577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Drinks </a:t>
            </a:r>
          </a:p>
          <a:p>
            <a:r>
              <a:rPr lang="en-GB" sz="1400"/>
              <a:t>Alcohol free</a:t>
            </a:r>
          </a:p>
          <a:p>
            <a:endParaRPr lang="en-GB" sz="1400"/>
          </a:p>
          <a:p>
            <a:r>
              <a:rPr lang="en-GB" sz="1400"/>
              <a:t>Mojitos  £3.95</a:t>
            </a:r>
          </a:p>
          <a:p>
            <a:r>
              <a:rPr lang="en-GB" sz="1400"/>
              <a:t>Smoothies £4.20</a:t>
            </a:r>
          </a:p>
          <a:p>
            <a:r>
              <a:rPr lang="en-GB" sz="1400"/>
              <a:t>Soft drinks £ 2.40</a:t>
            </a:r>
          </a:p>
          <a:p>
            <a:r>
              <a:rPr lang="en-GB" sz="1400"/>
              <a:t>Hot drinks £1.80 - £ 2.85</a:t>
            </a:r>
          </a:p>
          <a:p>
            <a:r>
              <a:rPr lang="en-GB" sz="1400"/>
              <a:t>Mocktails £3.95 </a:t>
            </a:r>
          </a:p>
          <a:p>
            <a:r>
              <a:rPr lang="en-GB" sz="1400"/>
              <a:t>Shakes £ 4.20</a:t>
            </a:r>
          </a:p>
          <a:p>
            <a:r>
              <a:rPr lang="en-GB" sz="1400"/>
              <a:t>Fresh Juice £3.95</a:t>
            </a:r>
          </a:p>
          <a:p>
            <a:endParaRPr lang="en-GB" sz="1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1F18AC-8D35-CBD3-02B6-DD7BCD2CFE3A}"/>
              </a:ext>
            </a:extLst>
          </p:cNvPr>
          <p:cNvSpPr txBox="1"/>
          <p:nvPr/>
        </p:nvSpPr>
        <p:spPr>
          <a:xfrm>
            <a:off x="3866028" y="6006352"/>
            <a:ext cx="40341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Mid point starters and main courses </a:t>
            </a:r>
          </a:p>
        </p:txBody>
      </p:sp>
    </p:spTree>
    <p:extLst>
      <p:ext uri="{BB962C8B-B14F-4D97-AF65-F5344CB8AC3E}">
        <p14:creationId xmlns:p14="http://schemas.microsoft.com/office/powerpoint/2010/main" val="2668643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0B2687-8DF8-7CA3-035E-F4915909DBDE}"/>
              </a:ext>
            </a:extLst>
          </p:cNvPr>
          <p:cNvSpPr txBox="1"/>
          <p:nvPr/>
        </p:nvSpPr>
        <p:spPr>
          <a:xfrm>
            <a:off x="994640" y="2023860"/>
            <a:ext cx="734147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Segoe UI"/>
              </a:rPr>
              <a:t>DINERS </a:t>
            </a:r>
            <a:r>
              <a:rPr lang="en-US">
                <a:cs typeface="Segoe UI"/>
              </a:rPr>
              <a:t>​</a:t>
            </a:r>
          </a:p>
          <a:p>
            <a:r>
              <a:rPr lang="en-GB">
                <a:cs typeface="Segoe UI"/>
              </a:rPr>
              <a:t>​</a:t>
            </a:r>
          </a:p>
          <a:p>
            <a:r>
              <a:rPr lang="en-GB">
                <a:cs typeface="Segoe UI"/>
              </a:rPr>
              <a:t>Deli Fuego has a very big menu that can satisfy all most everyone</a:t>
            </a:r>
            <a:r>
              <a:rPr lang="en-US">
                <a:cs typeface="Segoe UI"/>
              </a:rPr>
              <a:t>​</a:t>
            </a:r>
          </a:p>
          <a:p>
            <a:r>
              <a:rPr lang="en-GB">
                <a:cs typeface="Segoe UI"/>
              </a:rPr>
              <a:t>​</a:t>
            </a:r>
          </a:p>
          <a:p>
            <a:r>
              <a:rPr lang="en-GB">
                <a:cs typeface="Segoe UI"/>
              </a:rPr>
              <a:t>They're menu is designed for a very big range of </a:t>
            </a:r>
            <a:r>
              <a:rPr lang="en-GB" err="1">
                <a:cs typeface="Segoe UI"/>
              </a:rPr>
              <a:t>din"Deli</a:t>
            </a:r>
            <a:r>
              <a:rPr lang="en-GB">
                <a:ea typeface="+mn-lt"/>
                <a:cs typeface="+mn-lt"/>
              </a:rPr>
              <a:t> Fuego is the perfect place for your celebrations"</a:t>
            </a:r>
            <a:endParaRPr lang="en-US">
              <a:ea typeface="+mn-lt"/>
              <a:cs typeface="+mn-lt"/>
            </a:endParaRPr>
          </a:p>
          <a:p>
            <a:endParaRPr lang="en-GB">
              <a:cs typeface="Segoe UI"/>
            </a:endParaRPr>
          </a:p>
          <a:p>
            <a:endParaRPr lang="en-GB">
              <a:cs typeface="Segoe UI"/>
            </a:endParaRPr>
          </a:p>
          <a:p>
            <a:endParaRPr lang="en-GB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7647170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3A7EA-BF82-46B6-F8B2-FF484F8BA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72" y="3298"/>
            <a:ext cx="9238434" cy="857559"/>
          </a:xfrm>
        </p:spPr>
        <p:txBody>
          <a:bodyPr/>
          <a:lstStyle/>
          <a:p>
            <a:r>
              <a:rPr lang="en-GB"/>
              <a:t>PROMOTION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87597-EAFF-70C3-29A4-9F79F920A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1301" y="3204882"/>
            <a:ext cx="9238434" cy="3810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Only advertising they do is on social media </a:t>
            </a:r>
            <a:endParaRPr lang="en-US"/>
          </a:p>
          <a:p>
            <a:r>
              <a:rPr lang="en-GB"/>
              <a:t>Customers can easily get information's about the restaurant on trip advisor social media and their individual website </a:t>
            </a:r>
          </a:p>
          <a:p>
            <a:r>
              <a:rPr lang="en-GB"/>
              <a:t>Deli </a:t>
            </a:r>
            <a:r>
              <a:rPr lang="en-GB" err="1"/>
              <a:t>fuego</a:t>
            </a:r>
            <a:r>
              <a:rPr lang="en-GB"/>
              <a:t> does not adversities in magazines </a:t>
            </a:r>
          </a:p>
        </p:txBody>
      </p:sp>
      <p:pic>
        <p:nvPicPr>
          <p:cNvPr id="4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6F4479DF-EF9C-A1E9-02C6-427F0F894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283" y="254299"/>
            <a:ext cx="5992905" cy="2203226"/>
          </a:xfrm>
          <a:prstGeom prst="rect">
            <a:avLst/>
          </a:prstGeom>
        </p:spPr>
      </p:pic>
      <p:pic>
        <p:nvPicPr>
          <p:cNvPr id="5" name="Picture 5" descr="Logo, icon&#10;&#10;Description automatically generated">
            <a:extLst>
              <a:ext uri="{FF2B5EF4-FFF2-40B4-BE49-F238E27FC236}">
                <a16:creationId xmlns:a16="http://schemas.microsoft.com/office/drawing/2014/main" id="{98116B00-7B25-4569-2B17-238AE7E0EF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3488" y="1355715"/>
            <a:ext cx="1095936" cy="1087363"/>
          </a:xfrm>
          <a:prstGeom prst="rect">
            <a:avLst/>
          </a:prstGeom>
        </p:spPr>
      </p:pic>
      <p:pic>
        <p:nvPicPr>
          <p:cNvPr id="6" name="Picture 6" descr="Logo, icon&#10;&#10;Description automatically generated">
            <a:extLst>
              <a:ext uri="{FF2B5EF4-FFF2-40B4-BE49-F238E27FC236}">
                <a16:creationId xmlns:a16="http://schemas.microsoft.com/office/drawing/2014/main" id="{8DA40223-6279-3EFD-383F-6B578B948B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41106" y="490883"/>
            <a:ext cx="1185583" cy="1158558"/>
          </a:xfrm>
          <a:prstGeom prst="rect">
            <a:avLst/>
          </a:prstGeom>
        </p:spPr>
      </p:pic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AAF7C3D9-6254-8C21-C370-0A33ED89ED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54135" y="4766982"/>
            <a:ext cx="2003612" cy="1324536"/>
          </a:xfrm>
          <a:prstGeom prst="rect">
            <a:avLst/>
          </a:prstGeom>
        </p:spPr>
      </p:pic>
      <p:pic>
        <p:nvPicPr>
          <p:cNvPr id="9" name="Picture 9" descr="A picture containing ax, silhouette, vector graphics&#10;&#10;Description automatically generated">
            <a:extLst>
              <a:ext uri="{FF2B5EF4-FFF2-40B4-BE49-F238E27FC236}">
                <a16:creationId xmlns:a16="http://schemas.microsoft.com/office/drawing/2014/main" id="{AD481D0E-9577-7462-11EA-FE1E151FB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8929" y="4675094"/>
            <a:ext cx="1734671" cy="1541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917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DC1B4-67D2-12D2-975E-F5E1F83C4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CUSTUMER VALUE AND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202BE-1021-B2D0-D86F-36677A7C0D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HOW WILL/DOES THE RESTAURANT CREATE VALUE ?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F9921-6638-6B7B-2D5C-947448CC39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WHAT DOES IT OFFER CURENT AND POTENTIONAL DINERS ?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54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D499C3-BD9D-53B9-78A8-5D7D48475410}"/>
              </a:ext>
            </a:extLst>
          </p:cNvPr>
          <p:cNvSpPr txBox="1"/>
          <p:nvPr/>
        </p:nvSpPr>
        <p:spPr>
          <a:xfrm>
            <a:off x="620834" y="352621"/>
            <a:ext cx="24294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EXPERIENCE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1DE312-F271-0D93-BFF2-A8C8B7F155F6}"/>
              </a:ext>
            </a:extLst>
          </p:cNvPr>
          <p:cNvSpPr txBox="1"/>
          <p:nvPr/>
        </p:nvSpPr>
        <p:spPr>
          <a:xfrm>
            <a:off x="1456764" y="2031066"/>
            <a:ext cx="619125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My experience was okay I wasn’t so impressed with the food not the deserts. Customer service was very good actually, verry </a:t>
            </a:r>
            <a:r>
              <a:rPr lang="en-GB" err="1"/>
              <a:t>ompressed</a:t>
            </a:r>
            <a:r>
              <a:rPr lang="en-GB"/>
              <a:t>  .waitress constantly there to help . There was a 30 min wait for a starter and a slice of cake. I was not happy with their parking because there was not a customer designed parking lot. So hard to get a  </a:t>
            </a:r>
            <a:r>
              <a:rPr lang="en-GB" err="1"/>
              <a:t>space.if</a:t>
            </a:r>
            <a:r>
              <a:rPr lang="en-GB"/>
              <a:t> you don’t mind the wait and you are there for a long chat would totally </a:t>
            </a:r>
            <a:r>
              <a:rPr lang="en-GB" err="1"/>
              <a:t>recommend.food</a:t>
            </a:r>
            <a:r>
              <a:rPr lang="en-GB"/>
              <a:t> was good 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53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3ACD89-40DA-5552-69E2-A6DC86385AFC}"/>
              </a:ext>
            </a:extLst>
          </p:cNvPr>
          <p:cNvSpPr txBox="1"/>
          <p:nvPr/>
        </p:nvSpPr>
        <p:spPr>
          <a:xfrm>
            <a:off x="977240" y="556656"/>
            <a:ext cx="80306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YOUR OPINION AND HOW THIS REVIEW COULD INFLUENCE OTHERS 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7876CB-5221-48A5-0B45-1F4B832DA925}"/>
              </a:ext>
            </a:extLst>
          </p:cNvPr>
          <p:cNvSpPr txBox="1"/>
          <p:nvPr/>
        </p:nvSpPr>
        <p:spPr>
          <a:xfrm>
            <a:off x="1467069" y="1565603"/>
            <a:ext cx="84192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 would recommend to go give it a try. Lovely people. Food was okay but the parking its terrible .Verry hard to find a space. Would recommend getting a taxi or the </a:t>
            </a:r>
            <a:r>
              <a:rPr lang="en-GB" err="1"/>
              <a:t>bdd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4907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647DED-27E7-5C14-D6A4-2B9AE477AACF}"/>
              </a:ext>
            </a:extLst>
          </p:cNvPr>
          <p:cNvSpPr txBox="1"/>
          <p:nvPr/>
        </p:nvSpPr>
        <p:spPr>
          <a:xfrm>
            <a:off x="1360714" y="804058"/>
            <a:ext cx="34017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B94435-E8FE-36E2-CC52-D12146C1A971}"/>
              </a:ext>
            </a:extLst>
          </p:cNvPr>
          <p:cNvSpPr txBox="1"/>
          <p:nvPr/>
        </p:nvSpPr>
        <p:spPr>
          <a:xfrm>
            <a:off x="193720" y="1468872"/>
            <a:ext cx="925886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Trip Sans VF"/>
                <a:ea typeface="Trip Sans VF"/>
                <a:cs typeface="Trip Sans VF"/>
              </a:rPr>
              <a:t>Trip advisor (2022)  serve in mouth watering unique ways you will find no where else in Cardiff. </a:t>
            </a:r>
          </a:p>
          <a:p>
            <a:r>
              <a:rPr lang="en-GB" sz="1400" err="1">
                <a:latin typeface="Trip Sans VF"/>
              </a:rPr>
              <a:t>Avaiable</a:t>
            </a:r>
            <a:r>
              <a:rPr lang="en-GB" sz="1400">
                <a:latin typeface="Trip Sans VF"/>
              </a:rPr>
              <a:t> at : </a:t>
            </a:r>
            <a:r>
              <a:rPr lang="en-GB" sz="1400">
                <a:ea typeface="+mn-lt"/>
                <a:cs typeface="+mn-lt"/>
                <a:hlinkClick r:id="rId2"/>
              </a:rPr>
              <a:t>DELI FUEGO, Cardiff - Menu, Prices &amp; Restaurant Reviews - Food Delivery &amp; Takeaway - Tripadvisor  </a:t>
            </a:r>
            <a:endParaRPr lang="en-GB" sz="1400">
              <a:ea typeface="+mn-lt"/>
              <a:cs typeface="+mn-lt"/>
            </a:endParaRPr>
          </a:p>
          <a:p>
            <a:r>
              <a:rPr lang="en-GB" sz="1400" err="1">
                <a:ea typeface="+mn-lt"/>
                <a:cs typeface="+mn-lt"/>
              </a:rPr>
              <a:t>Accesed</a:t>
            </a:r>
            <a:r>
              <a:rPr lang="en-GB" sz="1400">
                <a:ea typeface="+mn-lt"/>
                <a:cs typeface="+mn-lt"/>
              </a:rPr>
              <a:t> 25th February 2023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D944E-9505-D781-2DF2-CDF6EB49B817}"/>
              </a:ext>
            </a:extLst>
          </p:cNvPr>
          <p:cNvSpPr txBox="1"/>
          <p:nvPr/>
        </p:nvSpPr>
        <p:spPr>
          <a:xfrm>
            <a:off x="197069" y="2327603"/>
            <a:ext cx="862943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Three Best Rated (2023)Deli Fuego is the perfect place for your celebrations</a:t>
            </a:r>
            <a:endParaRPr lang="en-US" sz="1400"/>
          </a:p>
          <a:p>
            <a:r>
              <a:rPr lang="en-GB" sz="1400" err="1"/>
              <a:t>Avaiable</a:t>
            </a:r>
            <a:r>
              <a:rPr lang="en-GB" sz="1400"/>
              <a:t> at :</a:t>
            </a:r>
          </a:p>
          <a:p>
            <a:pPr algn="l"/>
            <a:r>
              <a:rPr lang="en-GB" sz="1400">
                <a:hlinkClick r:id="rId3"/>
              </a:rPr>
              <a:t>3 Best Mediterranean Restaurants in Cardiff, UK - ThreeBestRated</a:t>
            </a:r>
            <a:endParaRPr lang="en-GB" sz="1400"/>
          </a:p>
          <a:p>
            <a:r>
              <a:rPr lang="en-GB" sz="1400" err="1"/>
              <a:t>Accesed</a:t>
            </a:r>
            <a:r>
              <a:rPr lang="en-GB" sz="1400"/>
              <a:t> 25th February 2023</a:t>
            </a:r>
          </a:p>
          <a:p>
            <a:endParaRPr lang="en-GB" sz="1400"/>
          </a:p>
          <a:p>
            <a:r>
              <a:rPr lang="en-GB" sz="1400" err="1"/>
              <a:t>Kittykebab</a:t>
            </a:r>
            <a:r>
              <a:rPr lang="en-GB" sz="1400"/>
              <a:t> (20 </a:t>
            </a:r>
            <a:r>
              <a:rPr lang="en-GB" sz="1400" err="1"/>
              <a:t>january</a:t>
            </a:r>
            <a:r>
              <a:rPr lang="en-GB" sz="1400"/>
              <a:t> 20222)  </a:t>
            </a:r>
            <a:r>
              <a:rPr lang="en-GB" sz="1400">
                <a:ea typeface="+mn-lt"/>
                <a:cs typeface="+mn-lt"/>
              </a:rPr>
              <a:t>"mouth-watering " </a:t>
            </a:r>
          </a:p>
          <a:p>
            <a:r>
              <a:rPr lang="en-GB" sz="1400" err="1">
                <a:ea typeface="+mn-lt"/>
                <a:cs typeface="+mn-lt"/>
              </a:rPr>
              <a:t>Avaiable</a:t>
            </a:r>
            <a:r>
              <a:rPr lang="en-GB" sz="1400">
                <a:ea typeface="+mn-lt"/>
                <a:cs typeface="+mn-lt"/>
              </a:rPr>
              <a:t> at : </a:t>
            </a:r>
            <a:r>
              <a:rPr lang="en-GB" sz="1400">
                <a:ea typeface="+mn-lt"/>
                <a:cs typeface="+mn-lt"/>
                <a:hlinkClick r:id="rId4"/>
              </a:rPr>
              <a:t>The best food catering / restaurant in Cardiff - Deli Fuego, Cardiff Traveller Reviews - Tripadvisor</a:t>
            </a:r>
          </a:p>
          <a:p>
            <a:r>
              <a:rPr lang="en-GB" sz="1400" err="1">
                <a:ea typeface="+mn-lt"/>
                <a:cs typeface="+mn-lt"/>
              </a:rPr>
              <a:t>Accsed</a:t>
            </a:r>
            <a:r>
              <a:rPr lang="en-GB" sz="1400">
                <a:ea typeface="+mn-lt"/>
                <a:cs typeface="+mn-lt"/>
              </a:rPr>
              <a:t> 25th February 2023</a:t>
            </a:r>
          </a:p>
        </p:txBody>
      </p:sp>
    </p:spTree>
    <p:extLst>
      <p:ext uri="{BB962C8B-B14F-4D97-AF65-F5344CB8AC3E}">
        <p14:creationId xmlns:p14="http://schemas.microsoft.com/office/powerpoint/2010/main" val="3967468660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DarkSeedLeftStep">
      <a:dk1>
        <a:srgbClr val="000000"/>
      </a:dk1>
      <a:lt1>
        <a:srgbClr val="FFFFFF"/>
      </a:lt1>
      <a:dk2>
        <a:srgbClr val="1B2830"/>
      </a:dk2>
      <a:lt2>
        <a:srgbClr val="F1F3F0"/>
      </a:lt2>
      <a:accent1>
        <a:srgbClr val="A529E7"/>
      </a:accent1>
      <a:accent2>
        <a:srgbClr val="5830D9"/>
      </a:accent2>
      <a:accent3>
        <a:srgbClr val="294BE7"/>
      </a:accent3>
      <a:accent4>
        <a:srgbClr val="1788D5"/>
      </a:accent4>
      <a:accent5>
        <a:srgbClr val="22BFBD"/>
      </a:accent5>
      <a:accent6>
        <a:srgbClr val="16C67A"/>
      </a:accent6>
      <a:hlink>
        <a:srgbClr val="3897A8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PortalVTI</vt:lpstr>
      <vt:lpstr>Secret diner at deli fuego</vt:lpstr>
      <vt:lpstr>Introduction </vt:lpstr>
      <vt:lpstr>DELI FUEGO </vt:lpstr>
      <vt:lpstr>PowerPoint Presentation</vt:lpstr>
      <vt:lpstr>What is the restaurant currently offering</vt:lpstr>
      <vt:lpstr>                        DELI FUEGO </vt:lpstr>
      <vt:lpstr>PowerPoint Presentation</vt:lpstr>
      <vt:lpstr>PARKING </vt:lpstr>
      <vt:lpstr>PowerPoint Presentation</vt:lpstr>
      <vt:lpstr>PowerPoint Presentation</vt:lpstr>
      <vt:lpstr>PROMOTION </vt:lpstr>
      <vt:lpstr>CUSTUMER VALUE AND ENGAGEMENT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2023-02-22T01:47:08Z</dcterms:created>
  <dcterms:modified xsi:type="dcterms:W3CDTF">2023-03-01T01:51:16Z</dcterms:modified>
</cp:coreProperties>
</file>