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17"/>
  </p:notesMasterIdLst>
  <p:handoutMasterIdLst>
    <p:handoutMasterId r:id="rId18"/>
  </p:handoutMasterIdLst>
  <p:sldIdLst>
    <p:sldId id="277" r:id="rId5"/>
    <p:sldId id="278" r:id="rId6"/>
    <p:sldId id="279" r:id="rId7"/>
    <p:sldId id="280" r:id="rId8"/>
    <p:sldId id="281" r:id="rId9"/>
    <p:sldId id="283" r:id="rId10"/>
    <p:sldId id="286" r:id="rId11"/>
    <p:sldId id="284" r:id="rId12"/>
    <p:sldId id="288" r:id="rId13"/>
    <p:sldId id="289" r:id="rId14"/>
    <p:sldId id="290" r:id="rId15"/>
    <p:sldId id="28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5220" autoAdjust="0"/>
  </p:normalViewPr>
  <p:slideViewPr>
    <p:cSldViewPr snapToGrid="0">
      <p:cViewPr>
        <p:scale>
          <a:sx n="80" d="100"/>
          <a:sy n="80" d="100"/>
        </p:scale>
        <p:origin x="60" y="156"/>
      </p:cViewPr>
      <p:guideLst/>
    </p:cSldViewPr>
  </p:slideViewPr>
  <p:outlineViewPr>
    <p:cViewPr>
      <p:scale>
        <a:sx n="33" d="100"/>
        <a:sy n="33" d="100"/>
      </p:scale>
      <p:origin x="0" y="-21869"/>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62" d="100"/>
          <a:sy n="62" d="100"/>
        </p:scale>
        <p:origin x="2179" y="7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A3114B-0CDD-4419-A4DE-E0C29A2AE1A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1FC25048-78D1-4821-8E2B-7A77CCA12F8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6252186-C111-43A8-A0F7-F77FFDE4DF82}" type="datetimeFigureOut">
              <a:rPr lang="en-US" smtClean="0"/>
              <a:t>5/16/2023</a:t>
            </a:fld>
            <a:endParaRPr lang="en-US" dirty="0"/>
          </a:p>
        </p:txBody>
      </p:sp>
      <p:sp>
        <p:nvSpPr>
          <p:cNvPr id="4" name="Footer Placeholder 3">
            <a:extLst>
              <a:ext uri="{FF2B5EF4-FFF2-40B4-BE49-F238E27FC236}">
                <a16:creationId xmlns:a16="http://schemas.microsoft.com/office/drawing/2014/main" id="{01924695-047D-4CC8-8801-1AA37457E7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F0F00293-63F6-438D-A9A8-024975FD55F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D56CFAD-C154-4C9C-AD01-665A5055065E}" type="slidenum">
              <a:rPr lang="en-US" smtClean="0"/>
              <a:t>‹#›</a:t>
            </a:fld>
            <a:endParaRPr lang="en-US" dirty="0"/>
          </a:p>
        </p:txBody>
      </p:sp>
    </p:spTree>
    <p:extLst>
      <p:ext uri="{BB962C8B-B14F-4D97-AF65-F5344CB8AC3E}">
        <p14:creationId xmlns:p14="http://schemas.microsoft.com/office/powerpoint/2010/main" val="39978791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2BBB5B-F3DE-41D7-B279-483D20E8E363}" type="datetimeFigureOut">
              <a:rPr lang="en-US" smtClean="0"/>
              <a:t>5/16/2023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B62BC0-7DC4-4569-951D-2BB9475345C6}" type="slidenum">
              <a:rPr lang="en-US" smtClean="0"/>
              <a:t>‹#›</a:t>
            </a:fld>
            <a:endParaRPr lang="en-US" dirty="0"/>
          </a:p>
        </p:txBody>
      </p:sp>
    </p:spTree>
    <p:extLst>
      <p:ext uri="{BB962C8B-B14F-4D97-AF65-F5344CB8AC3E}">
        <p14:creationId xmlns:p14="http://schemas.microsoft.com/office/powerpoint/2010/main" val="3344641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A325D4D-835D-41B6-9B16-A090AA088329}"/>
              </a:ext>
            </a:extLst>
          </p:cNvPr>
          <p:cNvSpPr>
            <a:spLocks noGrp="1"/>
          </p:cNvSpPr>
          <p:nvPr>
            <p:ph type="pic" sz="quarter" idx="10" hasCustomPrompt="1"/>
          </p:nvPr>
        </p:nvSpPr>
        <p:spPr>
          <a:xfrm>
            <a:off x="0" y="0"/>
            <a:ext cx="12192000" cy="6858000"/>
          </a:xfrm>
          <a:prstGeom prst="rect">
            <a:avLst/>
          </a:prstGeom>
        </p:spPr>
        <p:txBody>
          <a:bodyPr/>
          <a:lstStyle>
            <a:lvl1pPr marL="0" indent="0" algn="ctr">
              <a:buNone/>
              <a:defRPr/>
            </a:lvl1pPr>
          </a:lstStyle>
          <a:p>
            <a:r>
              <a:rPr lang="en-US" dirty="0"/>
              <a:t>Click to add photo</a:t>
            </a:r>
          </a:p>
        </p:txBody>
      </p:sp>
      <p:sp>
        <p:nvSpPr>
          <p:cNvPr id="3" name="Title 2">
            <a:extLst>
              <a:ext uri="{FF2B5EF4-FFF2-40B4-BE49-F238E27FC236}">
                <a16:creationId xmlns:a16="http://schemas.microsoft.com/office/drawing/2014/main" id="{D1D87D16-A856-42F4-9D8C-A0C1D482E52D}"/>
              </a:ext>
            </a:extLst>
          </p:cNvPr>
          <p:cNvSpPr>
            <a:spLocks noGrp="1"/>
          </p:cNvSpPr>
          <p:nvPr>
            <p:ph type="title" hasCustomPrompt="1"/>
          </p:nvPr>
        </p:nvSpPr>
        <p:spPr>
          <a:xfrm>
            <a:off x="0" y="2442052"/>
            <a:ext cx="12192000" cy="1425257"/>
          </a:xfrm>
          <a:prstGeom prst="rect">
            <a:avLst/>
          </a:prstGeom>
          <a:solidFill>
            <a:schemeClr val="accent4">
              <a:lumMod val="50000"/>
              <a:alpha val="55000"/>
            </a:schemeClr>
          </a:solidFill>
        </p:spPr>
        <p:txBody>
          <a:bodyPr anchor="ctr"/>
          <a:lstStyle>
            <a:lvl1pPr algn="ctr">
              <a:defRPr sz="6000" cap="all" spc="100" baseline="0">
                <a:solidFill>
                  <a:schemeClr val="accent1"/>
                </a:solidFill>
              </a:defRPr>
            </a:lvl1pPr>
          </a:lstStyle>
          <a:p>
            <a:r>
              <a:rPr lang="en-US" dirty="0"/>
              <a:t>Add title</a:t>
            </a:r>
          </a:p>
        </p:txBody>
      </p:sp>
      <p:sp>
        <p:nvSpPr>
          <p:cNvPr id="12" name="Text Placeholder 10">
            <a:extLst>
              <a:ext uri="{FF2B5EF4-FFF2-40B4-BE49-F238E27FC236}">
                <a16:creationId xmlns:a16="http://schemas.microsoft.com/office/drawing/2014/main" id="{BD39BB44-64AC-49A7-8555-2CC62AD7C2D6}"/>
              </a:ext>
            </a:extLst>
          </p:cNvPr>
          <p:cNvSpPr>
            <a:spLocks noGrp="1"/>
          </p:cNvSpPr>
          <p:nvPr>
            <p:ph type="body" sz="quarter" idx="12" hasCustomPrompt="1"/>
          </p:nvPr>
        </p:nvSpPr>
        <p:spPr>
          <a:xfrm>
            <a:off x="0" y="3867309"/>
            <a:ext cx="12192000" cy="1036320"/>
          </a:xfrm>
          <a:prstGeom prst="rect">
            <a:avLst/>
          </a:prstGeom>
          <a:solidFill>
            <a:schemeClr val="accent4">
              <a:lumMod val="50000"/>
              <a:alpha val="55000"/>
            </a:schemeClr>
          </a:solidFill>
        </p:spPr>
        <p:txBody>
          <a:bodyPr anchor="ctr"/>
          <a:lstStyle>
            <a:lvl1pPr marL="0" indent="0" algn="ctr">
              <a:buNone/>
              <a:defRPr sz="2400" cap="none" spc="100" baseline="0">
                <a:solidFill>
                  <a:schemeClr val="bg1"/>
                </a:solidFill>
                <a:latin typeface="+mn-lt"/>
              </a:defRPr>
            </a:lvl1pPr>
          </a:lstStyle>
          <a:p>
            <a:pPr lvl="0"/>
            <a:r>
              <a:rPr lang="en-US" dirty="0"/>
              <a:t>Click to add subtitle</a:t>
            </a:r>
          </a:p>
        </p:txBody>
      </p:sp>
      <p:sp>
        <p:nvSpPr>
          <p:cNvPr id="2" name="Rectangle 1">
            <a:extLst>
              <a:ext uri="{FF2B5EF4-FFF2-40B4-BE49-F238E27FC236}">
                <a16:creationId xmlns:a16="http://schemas.microsoft.com/office/drawing/2014/main" id="{9F51AF15-A085-49C8-ABEC-EF90E7D7B280}"/>
              </a:ext>
              <a:ext uri="{C183D7F6-B498-43B3-948B-1728B52AA6E4}">
                <adec:decorative xmlns:adec="http://schemas.microsoft.com/office/drawing/2017/decorative" val="1"/>
              </a:ext>
            </a:extLst>
          </p:cNvPr>
          <p:cNvSpPr/>
          <p:nvPr userDrawn="1"/>
        </p:nvSpPr>
        <p:spPr>
          <a:xfrm>
            <a:off x="3192779" y="2325925"/>
            <a:ext cx="5806440" cy="1596549"/>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92036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bout U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C1E109A-BBBE-498A-AC65-464AAF5710C4}"/>
              </a:ext>
            </a:extLst>
          </p:cNvPr>
          <p:cNvSpPr>
            <a:spLocks noGrp="1"/>
          </p:cNvSpPr>
          <p:nvPr>
            <p:ph type="title" hasCustomPrompt="1"/>
          </p:nvPr>
        </p:nvSpPr>
        <p:spPr>
          <a:xfrm>
            <a:off x="1526874" y="1329829"/>
            <a:ext cx="2043713" cy="640698"/>
          </a:xfrm>
          <a:prstGeom prst="rect">
            <a:avLst/>
          </a:prstGeom>
          <a:ln w="28575">
            <a:solidFill>
              <a:schemeClr val="accent2"/>
            </a:solidFill>
          </a:ln>
        </p:spPr>
        <p:txBody>
          <a:bodyPr anchor="ctr"/>
          <a:lstStyle>
            <a:lvl1pPr algn="ctr">
              <a:lnSpc>
                <a:spcPct val="100000"/>
              </a:lnSpc>
              <a:defRPr sz="2400" cap="all" spc="100" baseline="0">
                <a:solidFill>
                  <a:schemeClr val="accent2"/>
                </a:solidFill>
              </a:defRPr>
            </a:lvl1pPr>
          </a:lstStyle>
          <a:p>
            <a:r>
              <a:rPr lang="en-US" dirty="0"/>
              <a:t>title</a:t>
            </a:r>
          </a:p>
        </p:txBody>
      </p:sp>
      <p:sp>
        <p:nvSpPr>
          <p:cNvPr id="10" name="Text Placeholder 10">
            <a:extLst>
              <a:ext uri="{FF2B5EF4-FFF2-40B4-BE49-F238E27FC236}">
                <a16:creationId xmlns:a16="http://schemas.microsoft.com/office/drawing/2014/main" id="{7408009F-7441-4960-8688-598E5537784A}"/>
              </a:ext>
            </a:extLst>
          </p:cNvPr>
          <p:cNvSpPr>
            <a:spLocks noGrp="1"/>
          </p:cNvSpPr>
          <p:nvPr>
            <p:ph type="body" sz="quarter" idx="12" hasCustomPrompt="1"/>
          </p:nvPr>
        </p:nvSpPr>
        <p:spPr>
          <a:xfrm>
            <a:off x="4412513" y="808353"/>
            <a:ext cx="6341212" cy="1682433"/>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8" name="Picture Placeholder 7">
            <a:extLst>
              <a:ext uri="{FF2B5EF4-FFF2-40B4-BE49-F238E27FC236}">
                <a16:creationId xmlns:a16="http://schemas.microsoft.com/office/drawing/2014/main" id="{0721A019-F5C2-4A15-A6AE-C03209D1D7DB}"/>
              </a:ext>
            </a:extLst>
          </p:cNvPr>
          <p:cNvSpPr>
            <a:spLocks noGrp="1"/>
          </p:cNvSpPr>
          <p:nvPr>
            <p:ph type="pic" sz="quarter" idx="10" hasCustomPrompt="1"/>
          </p:nvPr>
        </p:nvSpPr>
        <p:spPr>
          <a:xfrm>
            <a:off x="0" y="3234519"/>
            <a:ext cx="12192000" cy="3623481"/>
          </a:xfrm>
          <a:prstGeom prst="rect">
            <a:avLst/>
          </a:prstGeom>
        </p:spPr>
        <p:txBody>
          <a:bodyPr/>
          <a:lstStyle>
            <a:lvl1pPr marL="0" indent="0" algn="ctr">
              <a:buNone/>
              <a:defRPr/>
            </a:lvl1pPr>
          </a:lstStyle>
          <a:p>
            <a:r>
              <a:rPr lang="en-US" dirty="0"/>
              <a:t>Click to add photo</a:t>
            </a:r>
          </a:p>
        </p:txBody>
      </p:sp>
      <p:sp>
        <p:nvSpPr>
          <p:cNvPr id="11" name="Date Placeholder 3">
            <a:extLst>
              <a:ext uri="{FF2B5EF4-FFF2-40B4-BE49-F238E27FC236}">
                <a16:creationId xmlns:a16="http://schemas.microsoft.com/office/drawing/2014/main" id="{CFE1DF53-32D0-456E-8221-7FCD23325D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r>
              <a:rPr lang="en-US" dirty="0"/>
              <a:t>20XX</a:t>
            </a:r>
          </a:p>
        </p:txBody>
      </p:sp>
      <p:sp>
        <p:nvSpPr>
          <p:cNvPr id="12" name="Footer Placeholder 4">
            <a:extLst>
              <a:ext uri="{FF2B5EF4-FFF2-40B4-BE49-F238E27FC236}">
                <a16:creationId xmlns:a16="http://schemas.microsoft.com/office/drawing/2014/main" id="{DC108F1B-58C5-43B6-8251-B1392CA9A8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1"/>
                </a:solidFill>
                <a:effectLst>
                  <a:outerShdw blurRad="38100" dist="38100" dir="2700000" algn="tl">
                    <a:srgbClr val="000000">
                      <a:alpha val="43137"/>
                    </a:srgbClr>
                  </a:outerShdw>
                </a:effectLst>
                <a:latin typeface="+mj-lt"/>
              </a:defRPr>
            </a:lvl1pPr>
          </a:lstStyle>
          <a:p>
            <a:r>
              <a:rPr lang="en-US" dirty="0"/>
              <a:t>Pitch deck</a:t>
            </a:r>
          </a:p>
        </p:txBody>
      </p:sp>
      <p:sp>
        <p:nvSpPr>
          <p:cNvPr id="13" name="Slide Number Placeholder 5">
            <a:extLst>
              <a:ext uri="{FF2B5EF4-FFF2-40B4-BE49-F238E27FC236}">
                <a16:creationId xmlns:a16="http://schemas.microsoft.com/office/drawing/2014/main" id="{C530B1E0-03D4-4E5B-A2A7-903B17B306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1691211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roblem">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E3FCFFF-5934-4C8D-A4B0-6B19C662D8BA}"/>
              </a:ext>
              <a:ext uri="{C183D7F6-B498-43B3-948B-1728B52AA6E4}">
                <adec:decorative xmlns:adec="http://schemas.microsoft.com/office/drawing/2017/decorative" val="1"/>
              </a:ext>
            </a:extLst>
          </p:cNvPr>
          <p:cNvSpPr/>
          <p:nvPr userDrawn="1"/>
        </p:nvSpPr>
        <p:spPr>
          <a:xfrm>
            <a:off x="0" y="-13651"/>
            <a:ext cx="3701436" cy="6858000"/>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720FC4D-FDE2-42C3-B907-27B071B649CC}"/>
              </a:ext>
            </a:extLst>
          </p:cNvPr>
          <p:cNvSpPr>
            <a:spLocks noGrp="1"/>
          </p:cNvSpPr>
          <p:nvPr>
            <p:ph type="title" hasCustomPrompt="1"/>
          </p:nvPr>
        </p:nvSpPr>
        <p:spPr>
          <a:xfrm>
            <a:off x="914441" y="1332239"/>
            <a:ext cx="1871580" cy="640698"/>
          </a:xfrm>
          <a:prstGeom prst="rect">
            <a:avLst/>
          </a:prstGeom>
          <a:ln w="28575">
            <a:solidFill>
              <a:schemeClr val="accent2"/>
            </a:solidFill>
          </a:ln>
        </p:spPr>
        <p:txBody>
          <a:bodyPr anchor="ctr"/>
          <a:lstStyle>
            <a:lvl1pPr algn="ctr">
              <a:defRPr sz="2400" cap="all" spc="100" baseline="0">
                <a:solidFill>
                  <a:schemeClr val="accent2"/>
                </a:solidFill>
              </a:defRPr>
            </a:lvl1pPr>
          </a:lstStyle>
          <a:p>
            <a:r>
              <a:rPr lang="en-US" dirty="0"/>
              <a:t>Title</a:t>
            </a:r>
          </a:p>
        </p:txBody>
      </p:sp>
      <p:sp>
        <p:nvSpPr>
          <p:cNvPr id="12" name="Text Placeholder 10">
            <a:extLst>
              <a:ext uri="{FF2B5EF4-FFF2-40B4-BE49-F238E27FC236}">
                <a16:creationId xmlns:a16="http://schemas.microsoft.com/office/drawing/2014/main" id="{97404DC9-3FBE-41B9-946D-9A0D878C2887}"/>
              </a:ext>
            </a:extLst>
          </p:cNvPr>
          <p:cNvSpPr>
            <a:spLocks noGrp="1"/>
          </p:cNvSpPr>
          <p:nvPr>
            <p:ph type="body" sz="quarter" idx="16" hasCustomPrompt="1"/>
          </p:nvPr>
        </p:nvSpPr>
        <p:spPr>
          <a:xfrm>
            <a:off x="4231042" y="652826"/>
            <a:ext cx="3433138" cy="426393"/>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dirty="0"/>
              <a:t>Click to add subtitle</a:t>
            </a:r>
          </a:p>
        </p:txBody>
      </p:sp>
      <p:sp>
        <p:nvSpPr>
          <p:cNvPr id="8" name="Text Placeholder 10">
            <a:extLst>
              <a:ext uri="{FF2B5EF4-FFF2-40B4-BE49-F238E27FC236}">
                <a16:creationId xmlns:a16="http://schemas.microsoft.com/office/drawing/2014/main" id="{88BB7876-0125-4084-804C-A842C8558604}"/>
              </a:ext>
            </a:extLst>
          </p:cNvPr>
          <p:cNvSpPr>
            <a:spLocks noGrp="1"/>
          </p:cNvSpPr>
          <p:nvPr>
            <p:ph type="body" sz="quarter" idx="12" hasCustomPrompt="1"/>
          </p:nvPr>
        </p:nvSpPr>
        <p:spPr>
          <a:xfrm>
            <a:off x="4231042" y="1032330"/>
            <a:ext cx="3433138" cy="137067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13" name="Text Placeholder 10">
            <a:extLst>
              <a:ext uri="{FF2B5EF4-FFF2-40B4-BE49-F238E27FC236}">
                <a16:creationId xmlns:a16="http://schemas.microsoft.com/office/drawing/2014/main" id="{8645735C-4621-4667-AB52-0391CFBB6B52}"/>
              </a:ext>
            </a:extLst>
          </p:cNvPr>
          <p:cNvSpPr>
            <a:spLocks noGrp="1"/>
          </p:cNvSpPr>
          <p:nvPr>
            <p:ph type="body" sz="quarter" idx="17" hasCustomPrompt="1"/>
          </p:nvPr>
        </p:nvSpPr>
        <p:spPr>
          <a:xfrm>
            <a:off x="8203339" y="652826"/>
            <a:ext cx="3433138" cy="426393"/>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dirty="0"/>
              <a:t>Click to add subtitle</a:t>
            </a:r>
          </a:p>
        </p:txBody>
      </p:sp>
      <p:sp>
        <p:nvSpPr>
          <p:cNvPr id="9" name="Text Placeholder 10">
            <a:extLst>
              <a:ext uri="{FF2B5EF4-FFF2-40B4-BE49-F238E27FC236}">
                <a16:creationId xmlns:a16="http://schemas.microsoft.com/office/drawing/2014/main" id="{488BB2B1-07E3-42A2-B3BE-7FC7D7AE158E}"/>
              </a:ext>
            </a:extLst>
          </p:cNvPr>
          <p:cNvSpPr>
            <a:spLocks noGrp="1"/>
          </p:cNvSpPr>
          <p:nvPr>
            <p:ph type="body" sz="quarter" idx="13" hasCustomPrompt="1"/>
          </p:nvPr>
        </p:nvSpPr>
        <p:spPr>
          <a:xfrm>
            <a:off x="8203339" y="1032330"/>
            <a:ext cx="3433138" cy="137067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15" name="Text Placeholder 10">
            <a:extLst>
              <a:ext uri="{FF2B5EF4-FFF2-40B4-BE49-F238E27FC236}">
                <a16:creationId xmlns:a16="http://schemas.microsoft.com/office/drawing/2014/main" id="{02C103C8-E422-4DEB-9077-DC11E0080569}"/>
              </a:ext>
            </a:extLst>
          </p:cNvPr>
          <p:cNvSpPr>
            <a:spLocks noGrp="1"/>
          </p:cNvSpPr>
          <p:nvPr>
            <p:ph type="body" sz="quarter" idx="19" hasCustomPrompt="1"/>
          </p:nvPr>
        </p:nvSpPr>
        <p:spPr>
          <a:xfrm>
            <a:off x="4231042" y="2620561"/>
            <a:ext cx="3433138" cy="428891"/>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dirty="0"/>
              <a:t>Click to add subtitle</a:t>
            </a:r>
          </a:p>
        </p:txBody>
      </p:sp>
      <p:sp>
        <p:nvSpPr>
          <p:cNvPr id="23" name="Text Placeholder 10">
            <a:extLst>
              <a:ext uri="{FF2B5EF4-FFF2-40B4-BE49-F238E27FC236}">
                <a16:creationId xmlns:a16="http://schemas.microsoft.com/office/drawing/2014/main" id="{FA80948A-8FCC-4BE4-A5F7-20802B176305}"/>
              </a:ext>
            </a:extLst>
          </p:cNvPr>
          <p:cNvSpPr>
            <a:spLocks noGrp="1"/>
          </p:cNvSpPr>
          <p:nvPr>
            <p:ph type="body" sz="quarter" idx="23" hasCustomPrompt="1"/>
          </p:nvPr>
        </p:nvSpPr>
        <p:spPr>
          <a:xfrm>
            <a:off x="4231042" y="3002562"/>
            <a:ext cx="3433138" cy="961350"/>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20" name="Text Placeholder 10">
            <a:extLst>
              <a:ext uri="{FF2B5EF4-FFF2-40B4-BE49-F238E27FC236}">
                <a16:creationId xmlns:a16="http://schemas.microsoft.com/office/drawing/2014/main" id="{4744F88B-3CB7-4A2B-B718-EEB4E061A79F}"/>
              </a:ext>
            </a:extLst>
          </p:cNvPr>
          <p:cNvSpPr>
            <a:spLocks noGrp="1"/>
          </p:cNvSpPr>
          <p:nvPr>
            <p:ph type="body" sz="quarter" idx="21" hasCustomPrompt="1"/>
          </p:nvPr>
        </p:nvSpPr>
        <p:spPr>
          <a:xfrm>
            <a:off x="8203339" y="2620561"/>
            <a:ext cx="3433138" cy="428891"/>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dirty="0"/>
              <a:t>Click to add subtitle</a:t>
            </a:r>
          </a:p>
        </p:txBody>
      </p:sp>
      <p:sp>
        <p:nvSpPr>
          <p:cNvPr id="22" name="Text Placeholder 10">
            <a:extLst>
              <a:ext uri="{FF2B5EF4-FFF2-40B4-BE49-F238E27FC236}">
                <a16:creationId xmlns:a16="http://schemas.microsoft.com/office/drawing/2014/main" id="{7343EDF6-C2D8-47E1-856B-6329A7CE07E4}"/>
              </a:ext>
            </a:extLst>
          </p:cNvPr>
          <p:cNvSpPr>
            <a:spLocks noGrp="1"/>
          </p:cNvSpPr>
          <p:nvPr>
            <p:ph type="body" sz="quarter" idx="22" hasCustomPrompt="1"/>
          </p:nvPr>
        </p:nvSpPr>
        <p:spPr>
          <a:xfrm>
            <a:off x="8203339" y="3002562"/>
            <a:ext cx="3433138" cy="961350"/>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14" name="Text Placeholder 10">
            <a:extLst>
              <a:ext uri="{FF2B5EF4-FFF2-40B4-BE49-F238E27FC236}">
                <a16:creationId xmlns:a16="http://schemas.microsoft.com/office/drawing/2014/main" id="{AC6352A5-5003-4E32-B8FF-A84B4A4AC3AA}"/>
              </a:ext>
            </a:extLst>
          </p:cNvPr>
          <p:cNvSpPr>
            <a:spLocks noGrp="1"/>
          </p:cNvSpPr>
          <p:nvPr>
            <p:ph type="body" sz="quarter" idx="18" hasCustomPrompt="1"/>
          </p:nvPr>
        </p:nvSpPr>
        <p:spPr>
          <a:xfrm>
            <a:off x="4231042" y="4147932"/>
            <a:ext cx="3433138" cy="428891"/>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dirty="0"/>
              <a:t>Click to add subtitle</a:t>
            </a:r>
          </a:p>
        </p:txBody>
      </p:sp>
      <p:sp>
        <p:nvSpPr>
          <p:cNvPr id="24" name="Text Placeholder 10">
            <a:extLst>
              <a:ext uri="{FF2B5EF4-FFF2-40B4-BE49-F238E27FC236}">
                <a16:creationId xmlns:a16="http://schemas.microsoft.com/office/drawing/2014/main" id="{CC2603EF-30BF-4C6C-BA93-E99C72480916}"/>
              </a:ext>
            </a:extLst>
          </p:cNvPr>
          <p:cNvSpPr>
            <a:spLocks noGrp="1"/>
          </p:cNvSpPr>
          <p:nvPr>
            <p:ph type="body" sz="quarter" idx="24" hasCustomPrompt="1"/>
          </p:nvPr>
        </p:nvSpPr>
        <p:spPr>
          <a:xfrm>
            <a:off x="4231042" y="4529933"/>
            <a:ext cx="3433138" cy="1450988"/>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16" name="Date Placeholder 3">
            <a:extLst>
              <a:ext uri="{FF2B5EF4-FFF2-40B4-BE49-F238E27FC236}">
                <a16:creationId xmlns:a16="http://schemas.microsoft.com/office/drawing/2014/main" id="{D38E30C9-543F-4532-B571-2F2EF52E7A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r>
              <a:rPr lang="en-US" dirty="0"/>
              <a:t>20XX</a:t>
            </a:r>
          </a:p>
        </p:txBody>
      </p:sp>
      <p:sp>
        <p:nvSpPr>
          <p:cNvPr id="17" name="Footer Placeholder 4">
            <a:extLst>
              <a:ext uri="{FF2B5EF4-FFF2-40B4-BE49-F238E27FC236}">
                <a16:creationId xmlns:a16="http://schemas.microsoft.com/office/drawing/2014/main" id="{9E2F8B6B-A63E-448F-86E5-CF3F12A297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r>
              <a:rPr lang="en-US" dirty="0"/>
              <a:t>Pitch deck</a:t>
            </a:r>
          </a:p>
        </p:txBody>
      </p:sp>
      <p:sp>
        <p:nvSpPr>
          <p:cNvPr id="18" name="Slide Number Placeholder 5">
            <a:extLst>
              <a:ext uri="{FF2B5EF4-FFF2-40B4-BE49-F238E27FC236}">
                <a16:creationId xmlns:a16="http://schemas.microsoft.com/office/drawing/2014/main" id="{5EC1D779-DE8A-45DF-9A79-70F63DD68B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34764910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olu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A5AC9-F6E1-46F9-8810-475475E17B9A}"/>
              </a:ext>
            </a:extLst>
          </p:cNvPr>
          <p:cNvSpPr>
            <a:spLocks noGrp="1"/>
          </p:cNvSpPr>
          <p:nvPr>
            <p:ph type="title" hasCustomPrompt="1"/>
          </p:nvPr>
        </p:nvSpPr>
        <p:spPr>
          <a:xfrm>
            <a:off x="5134980" y="848536"/>
            <a:ext cx="1929607" cy="640698"/>
          </a:xfrm>
          <a:prstGeom prst="rect">
            <a:avLst/>
          </a:prstGeom>
          <a:ln w="28575">
            <a:solidFill>
              <a:schemeClr val="accent2"/>
            </a:solidFill>
          </a:ln>
        </p:spPr>
        <p:txBody>
          <a:bodyPr anchor="ctr"/>
          <a:lstStyle>
            <a:lvl1pPr algn="ctr">
              <a:defRPr sz="2400" cap="all" spc="100" baseline="0">
                <a:solidFill>
                  <a:schemeClr val="accent2"/>
                </a:solidFill>
              </a:defRPr>
            </a:lvl1pPr>
          </a:lstStyle>
          <a:p>
            <a:r>
              <a:rPr lang="en-US" dirty="0"/>
              <a:t>Title</a:t>
            </a:r>
          </a:p>
        </p:txBody>
      </p:sp>
      <p:sp>
        <p:nvSpPr>
          <p:cNvPr id="9" name="Picture Placeholder 8">
            <a:extLst>
              <a:ext uri="{FF2B5EF4-FFF2-40B4-BE49-F238E27FC236}">
                <a16:creationId xmlns:a16="http://schemas.microsoft.com/office/drawing/2014/main" id="{952C02D9-C262-43C0-BE24-402661B0594A}"/>
              </a:ext>
            </a:extLst>
          </p:cNvPr>
          <p:cNvSpPr>
            <a:spLocks noGrp="1"/>
          </p:cNvSpPr>
          <p:nvPr>
            <p:ph type="pic" sz="quarter" idx="10" hasCustomPrompt="1"/>
          </p:nvPr>
        </p:nvSpPr>
        <p:spPr>
          <a:xfrm>
            <a:off x="-1" y="0"/>
            <a:ext cx="4495801" cy="6858000"/>
          </a:xfrm>
          <a:prstGeom prst="rect">
            <a:avLst/>
          </a:prstGeom>
        </p:spPr>
        <p:txBody>
          <a:bodyPr/>
          <a:lstStyle>
            <a:lvl1pPr marL="0" indent="0" algn="ctr">
              <a:buNone/>
              <a:defRPr/>
            </a:lvl1pPr>
          </a:lstStyle>
          <a:p>
            <a:r>
              <a:rPr lang="en-US" dirty="0"/>
              <a:t>Click to add photo</a:t>
            </a:r>
          </a:p>
        </p:txBody>
      </p:sp>
      <p:sp>
        <p:nvSpPr>
          <p:cNvPr id="15" name="Text Placeholder 10">
            <a:extLst>
              <a:ext uri="{FF2B5EF4-FFF2-40B4-BE49-F238E27FC236}">
                <a16:creationId xmlns:a16="http://schemas.microsoft.com/office/drawing/2014/main" id="{D8BD2DF2-5753-43B2-82AD-30DBE8004DEB}"/>
              </a:ext>
            </a:extLst>
          </p:cNvPr>
          <p:cNvSpPr>
            <a:spLocks noGrp="1"/>
          </p:cNvSpPr>
          <p:nvPr>
            <p:ph type="body" sz="quarter" idx="16" hasCustomPrompt="1"/>
          </p:nvPr>
        </p:nvSpPr>
        <p:spPr>
          <a:xfrm>
            <a:off x="5024359" y="2046233"/>
            <a:ext cx="3126583" cy="426393"/>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dirty="0"/>
              <a:t>Click to add subtitle</a:t>
            </a:r>
          </a:p>
        </p:txBody>
      </p:sp>
      <p:sp>
        <p:nvSpPr>
          <p:cNvPr id="11" name="Text Placeholder 10">
            <a:extLst>
              <a:ext uri="{FF2B5EF4-FFF2-40B4-BE49-F238E27FC236}">
                <a16:creationId xmlns:a16="http://schemas.microsoft.com/office/drawing/2014/main" id="{3A5FD5DB-8694-4BD8-819A-7AD23AAAEF4D}"/>
              </a:ext>
            </a:extLst>
          </p:cNvPr>
          <p:cNvSpPr>
            <a:spLocks noGrp="1"/>
          </p:cNvSpPr>
          <p:nvPr>
            <p:ph type="body" sz="quarter" idx="12" hasCustomPrompt="1"/>
          </p:nvPr>
        </p:nvSpPr>
        <p:spPr>
          <a:xfrm>
            <a:off x="5024359" y="2425736"/>
            <a:ext cx="3126583" cy="1306527"/>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17" name="Text Placeholder 10">
            <a:extLst>
              <a:ext uri="{FF2B5EF4-FFF2-40B4-BE49-F238E27FC236}">
                <a16:creationId xmlns:a16="http://schemas.microsoft.com/office/drawing/2014/main" id="{1F5129C3-CFB0-408F-BE5C-AC32F5C68F13}"/>
              </a:ext>
            </a:extLst>
          </p:cNvPr>
          <p:cNvSpPr>
            <a:spLocks noGrp="1"/>
          </p:cNvSpPr>
          <p:nvPr>
            <p:ph type="body" sz="quarter" idx="17" hasCustomPrompt="1"/>
          </p:nvPr>
        </p:nvSpPr>
        <p:spPr>
          <a:xfrm>
            <a:off x="8526986" y="2046233"/>
            <a:ext cx="3281556" cy="426393"/>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dirty="0"/>
              <a:t>Click to add subtitle</a:t>
            </a:r>
          </a:p>
        </p:txBody>
      </p:sp>
      <p:sp>
        <p:nvSpPr>
          <p:cNvPr id="12" name="Text Placeholder 10">
            <a:extLst>
              <a:ext uri="{FF2B5EF4-FFF2-40B4-BE49-F238E27FC236}">
                <a16:creationId xmlns:a16="http://schemas.microsoft.com/office/drawing/2014/main" id="{3344438D-488B-4739-95B6-56F81A25FACC}"/>
              </a:ext>
            </a:extLst>
          </p:cNvPr>
          <p:cNvSpPr>
            <a:spLocks noGrp="1"/>
          </p:cNvSpPr>
          <p:nvPr>
            <p:ph type="body" sz="quarter" idx="13" hasCustomPrompt="1"/>
          </p:nvPr>
        </p:nvSpPr>
        <p:spPr>
          <a:xfrm>
            <a:off x="8526986" y="2425736"/>
            <a:ext cx="3281556" cy="1306527"/>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18" name="Text Placeholder 10">
            <a:extLst>
              <a:ext uri="{FF2B5EF4-FFF2-40B4-BE49-F238E27FC236}">
                <a16:creationId xmlns:a16="http://schemas.microsoft.com/office/drawing/2014/main" id="{A6F801D1-185D-4C5B-9855-3AD0372C33D8}"/>
              </a:ext>
            </a:extLst>
          </p:cNvPr>
          <p:cNvSpPr>
            <a:spLocks noGrp="1"/>
          </p:cNvSpPr>
          <p:nvPr>
            <p:ph type="body" sz="quarter" idx="18" hasCustomPrompt="1"/>
          </p:nvPr>
        </p:nvSpPr>
        <p:spPr>
          <a:xfrm>
            <a:off x="5024359" y="4180976"/>
            <a:ext cx="3126583" cy="428891"/>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dirty="0"/>
              <a:t>Click to add subtitle</a:t>
            </a:r>
          </a:p>
        </p:txBody>
      </p:sp>
      <p:sp>
        <p:nvSpPr>
          <p:cNvPr id="13" name="Text Placeholder 10">
            <a:extLst>
              <a:ext uri="{FF2B5EF4-FFF2-40B4-BE49-F238E27FC236}">
                <a16:creationId xmlns:a16="http://schemas.microsoft.com/office/drawing/2014/main" id="{E46B3EF2-B93D-4E2D-8ECF-31A1DF927BE9}"/>
              </a:ext>
            </a:extLst>
          </p:cNvPr>
          <p:cNvSpPr>
            <a:spLocks noGrp="1"/>
          </p:cNvSpPr>
          <p:nvPr>
            <p:ph type="body" sz="quarter" idx="14" hasCustomPrompt="1"/>
          </p:nvPr>
        </p:nvSpPr>
        <p:spPr>
          <a:xfrm>
            <a:off x="5024359" y="4562976"/>
            <a:ext cx="3126583" cy="1258935"/>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19" name="Text Placeholder 10">
            <a:extLst>
              <a:ext uri="{FF2B5EF4-FFF2-40B4-BE49-F238E27FC236}">
                <a16:creationId xmlns:a16="http://schemas.microsoft.com/office/drawing/2014/main" id="{35A8C3BD-2930-45A1-B3E0-EC8FA92B65F8}"/>
              </a:ext>
            </a:extLst>
          </p:cNvPr>
          <p:cNvSpPr>
            <a:spLocks noGrp="1"/>
          </p:cNvSpPr>
          <p:nvPr>
            <p:ph type="body" sz="quarter" idx="19" hasCustomPrompt="1"/>
          </p:nvPr>
        </p:nvSpPr>
        <p:spPr>
          <a:xfrm>
            <a:off x="8526986" y="4180976"/>
            <a:ext cx="3281556" cy="428891"/>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dirty="0"/>
              <a:t>Click to add subtitle</a:t>
            </a:r>
          </a:p>
        </p:txBody>
      </p:sp>
      <p:sp>
        <p:nvSpPr>
          <p:cNvPr id="14" name="Text Placeholder 10">
            <a:extLst>
              <a:ext uri="{FF2B5EF4-FFF2-40B4-BE49-F238E27FC236}">
                <a16:creationId xmlns:a16="http://schemas.microsoft.com/office/drawing/2014/main" id="{E7A5E528-A349-45DA-A841-E092311D8F76}"/>
              </a:ext>
            </a:extLst>
          </p:cNvPr>
          <p:cNvSpPr>
            <a:spLocks noGrp="1"/>
          </p:cNvSpPr>
          <p:nvPr>
            <p:ph type="body" sz="quarter" idx="15" hasCustomPrompt="1"/>
          </p:nvPr>
        </p:nvSpPr>
        <p:spPr>
          <a:xfrm>
            <a:off x="8526986" y="4562976"/>
            <a:ext cx="3281556" cy="1258935"/>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30" name="Date Placeholder 3">
            <a:extLst>
              <a:ext uri="{FF2B5EF4-FFF2-40B4-BE49-F238E27FC236}">
                <a16:creationId xmlns:a16="http://schemas.microsoft.com/office/drawing/2014/main" id="{61AB9D5A-1951-48B0-9CAE-84FC869BE5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r>
              <a:rPr lang="en-US" dirty="0"/>
              <a:t>20XX</a:t>
            </a:r>
          </a:p>
        </p:txBody>
      </p:sp>
      <p:sp>
        <p:nvSpPr>
          <p:cNvPr id="31" name="Footer Placeholder 4">
            <a:extLst>
              <a:ext uri="{FF2B5EF4-FFF2-40B4-BE49-F238E27FC236}">
                <a16:creationId xmlns:a16="http://schemas.microsoft.com/office/drawing/2014/main" id="{3AEF9F4B-0EB4-4C9F-9159-80E393F3A1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r>
              <a:rPr lang="en-US" dirty="0"/>
              <a:t>Pitch deck</a:t>
            </a:r>
          </a:p>
        </p:txBody>
      </p:sp>
      <p:sp>
        <p:nvSpPr>
          <p:cNvPr id="32" name="Slide Number Placeholder 5">
            <a:extLst>
              <a:ext uri="{FF2B5EF4-FFF2-40B4-BE49-F238E27FC236}">
                <a16:creationId xmlns:a16="http://schemas.microsoft.com/office/drawing/2014/main" id="{6BC4F905-196D-4DFF-9947-C56088B56F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1031209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roduct Overview">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2B5AB06-9792-445C-9B3C-103D5EBCE6D9}"/>
              </a:ext>
              <a:ext uri="{C183D7F6-B498-43B3-948B-1728B52AA6E4}">
                <adec:decorative xmlns:adec="http://schemas.microsoft.com/office/drawing/2017/decorative" val="1"/>
              </a:ext>
            </a:extLst>
          </p:cNvPr>
          <p:cNvSpPr/>
          <p:nvPr userDrawn="1"/>
        </p:nvSpPr>
        <p:spPr>
          <a:xfrm>
            <a:off x="0" y="0"/>
            <a:ext cx="12192000" cy="2170545"/>
          </a:xfrm>
          <a:prstGeom prst="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6AEFB40-063A-41A7-9581-865BBE62C3C5}"/>
              </a:ext>
            </a:extLst>
          </p:cNvPr>
          <p:cNvSpPr>
            <a:spLocks noGrp="1"/>
          </p:cNvSpPr>
          <p:nvPr>
            <p:ph type="title" hasCustomPrompt="1"/>
          </p:nvPr>
        </p:nvSpPr>
        <p:spPr>
          <a:xfrm>
            <a:off x="838200" y="597992"/>
            <a:ext cx="10515600" cy="994835"/>
          </a:xfrm>
          <a:prstGeom prst="rect">
            <a:avLst/>
          </a:prstGeom>
        </p:spPr>
        <p:txBody>
          <a:bodyPr anchor="ctr"/>
          <a:lstStyle>
            <a:lvl1pPr algn="ctr">
              <a:defRPr sz="2400" cap="all" spc="100" baseline="0">
                <a:solidFill>
                  <a:schemeClr val="tx2">
                    <a:lumMod val="75000"/>
                  </a:schemeClr>
                </a:solidFill>
              </a:defRPr>
            </a:lvl1pPr>
          </a:lstStyle>
          <a:p>
            <a:r>
              <a:rPr lang="en-US" dirty="0"/>
              <a:t>Click to add title</a:t>
            </a:r>
          </a:p>
        </p:txBody>
      </p:sp>
      <p:sp>
        <p:nvSpPr>
          <p:cNvPr id="5" name="Picture Placeholder 4">
            <a:extLst>
              <a:ext uri="{FF2B5EF4-FFF2-40B4-BE49-F238E27FC236}">
                <a16:creationId xmlns:a16="http://schemas.microsoft.com/office/drawing/2014/main" id="{4C3BAD53-6B4A-490D-BE06-B5A0B068755B}"/>
              </a:ext>
            </a:extLst>
          </p:cNvPr>
          <p:cNvSpPr>
            <a:spLocks noGrp="1"/>
          </p:cNvSpPr>
          <p:nvPr>
            <p:ph type="pic" sz="quarter" idx="23"/>
          </p:nvPr>
        </p:nvSpPr>
        <p:spPr>
          <a:xfrm>
            <a:off x="1632608" y="2982740"/>
            <a:ext cx="603504" cy="603504"/>
          </a:xfrm>
          <a:prstGeom prst="rect">
            <a:avLst/>
          </a:prstGeom>
        </p:spPr>
        <p:txBody>
          <a:bodyPr/>
          <a:lstStyle>
            <a:lvl1pPr marL="0" indent="0" algn="ctr">
              <a:buNone/>
              <a:defRPr sz="1100"/>
            </a:lvl1pPr>
          </a:lstStyle>
          <a:p>
            <a:r>
              <a:rPr lang="en-US"/>
              <a:t>Click icon to add picture</a:t>
            </a:r>
            <a:endParaRPr lang="en-US" dirty="0"/>
          </a:p>
        </p:txBody>
      </p:sp>
      <p:sp>
        <p:nvSpPr>
          <p:cNvPr id="22" name="Picture Placeholder 4">
            <a:extLst>
              <a:ext uri="{FF2B5EF4-FFF2-40B4-BE49-F238E27FC236}">
                <a16:creationId xmlns:a16="http://schemas.microsoft.com/office/drawing/2014/main" id="{30E1FC4A-DE44-4B85-856E-E2480DF55A80}"/>
              </a:ext>
            </a:extLst>
          </p:cNvPr>
          <p:cNvSpPr>
            <a:spLocks noGrp="1"/>
          </p:cNvSpPr>
          <p:nvPr>
            <p:ph type="pic" sz="quarter" idx="24"/>
          </p:nvPr>
        </p:nvSpPr>
        <p:spPr>
          <a:xfrm>
            <a:off x="4388240" y="2981421"/>
            <a:ext cx="603504" cy="594360"/>
          </a:xfrm>
          <a:prstGeom prst="rect">
            <a:avLst/>
          </a:prstGeom>
        </p:spPr>
        <p:txBody>
          <a:bodyPr/>
          <a:lstStyle>
            <a:lvl1pPr marL="0" indent="0" algn="ctr">
              <a:buNone/>
              <a:defRPr sz="1100"/>
            </a:lvl1pPr>
          </a:lstStyle>
          <a:p>
            <a:r>
              <a:rPr lang="en-US"/>
              <a:t>Click icon to add picture</a:t>
            </a:r>
            <a:endParaRPr lang="en-US" dirty="0"/>
          </a:p>
        </p:txBody>
      </p:sp>
      <p:sp>
        <p:nvSpPr>
          <p:cNvPr id="23" name="Picture Placeholder 4">
            <a:extLst>
              <a:ext uri="{FF2B5EF4-FFF2-40B4-BE49-F238E27FC236}">
                <a16:creationId xmlns:a16="http://schemas.microsoft.com/office/drawing/2014/main" id="{02E70B7A-F000-4D8D-9BDF-E10FF6B38374}"/>
              </a:ext>
            </a:extLst>
          </p:cNvPr>
          <p:cNvSpPr>
            <a:spLocks noGrp="1"/>
          </p:cNvSpPr>
          <p:nvPr>
            <p:ph type="pic" sz="quarter" idx="25"/>
          </p:nvPr>
        </p:nvSpPr>
        <p:spPr>
          <a:xfrm>
            <a:off x="7182902" y="2983163"/>
            <a:ext cx="603504" cy="603504"/>
          </a:xfrm>
          <a:prstGeom prst="rect">
            <a:avLst/>
          </a:prstGeom>
        </p:spPr>
        <p:txBody>
          <a:bodyPr/>
          <a:lstStyle>
            <a:lvl1pPr marL="0" indent="0" algn="ctr">
              <a:buNone/>
              <a:defRPr sz="1100"/>
            </a:lvl1pPr>
          </a:lstStyle>
          <a:p>
            <a:r>
              <a:rPr lang="en-US"/>
              <a:t>Click icon to add picture</a:t>
            </a:r>
            <a:endParaRPr lang="en-US" dirty="0"/>
          </a:p>
        </p:txBody>
      </p:sp>
      <p:sp>
        <p:nvSpPr>
          <p:cNvPr id="24" name="Picture Placeholder 4">
            <a:extLst>
              <a:ext uri="{FF2B5EF4-FFF2-40B4-BE49-F238E27FC236}">
                <a16:creationId xmlns:a16="http://schemas.microsoft.com/office/drawing/2014/main" id="{1CED61F8-3F2F-4611-8E56-88AAF763257E}"/>
              </a:ext>
            </a:extLst>
          </p:cNvPr>
          <p:cNvSpPr>
            <a:spLocks noGrp="1"/>
          </p:cNvSpPr>
          <p:nvPr>
            <p:ph type="pic" sz="quarter" idx="26"/>
          </p:nvPr>
        </p:nvSpPr>
        <p:spPr>
          <a:xfrm>
            <a:off x="9927648" y="3001928"/>
            <a:ext cx="594360" cy="594360"/>
          </a:xfrm>
          <a:prstGeom prst="rect">
            <a:avLst/>
          </a:prstGeom>
        </p:spPr>
        <p:txBody>
          <a:bodyPr/>
          <a:lstStyle>
            <a:lvl1pPr marL="0" indent="0" algn="ctr">
              <a:buNone/>
              <a:defRPr sz="1100"/>
            </a:lvl1pPr>
          </a:lstStyle>
          <a:p>
            <a:r>
              <a:rPr lang="en-US"/>
              <a:t>Click icon to add picture</a:t>
            </a:r>
            <a:endParaRPr lang="en-US" dirty="0"/>
          </a:p>
        </p:txBody>
      </p:sp>
      <p:sp>
        <p:nvSpPr>
          <p:cNvPr id="30" name="Text Placeholder 10">
            <a:extLst>
              <a:ext uri="{FF2B5EF4-FFF2-40B4-BE49-F238E27FC236}">
                <a16:creationId xmlns:a16="http://schemas.microsoft.com/office/drawing/2014/main" id="{B7058D0A-FADA-4AE8-99E1-90B4E5D358AC}"/>
              </a:ext>
            </a:extLst>
          </p:cNvPr>
          <p:cNvSpPr>
            <a:spLocks noGrp="1"/>
          </p:cNvSpPr>
          <p:nvPr>
            <p:ph type="body" sz="quarter" idx="16" hasCustomPrompt="1"/>
          </p:nvPr>
        </p:nvSpPr>
        <p:spPr>
          <a:xfrm>
            <a:off x="740800" y="3608439"/>
            <a:ext cx="2351446" cy="491509"/>
          </a:xfrm>
          <a:prstGeom prst="rect">
            <a:avLst/>
          </a:prstGeom>
        </p:spPr>
        <p:txBody>
          <a:bodyPr anchor="b"/>
          <a:lstStyle>
            <a:lvl1pPr marL="0" indent="0" algn="ctr">
              <a:buNone/>
              <a:defRPr sz="1800" cap="all" spc="100" baseline="0">
                <a:solidFill>
                  <a:schemeClr val="accent5">
                    <a:lumMod val="50000"/>
                  </a:schemeClr>
                </a:solidFill>
                <a:latin typeface="+mj-lt"/>
              </a:defRPr>
            </a:lvl1pPr>
          </a:lstStyle>
          <a:p>
            <a:pPr lvl="0"/>
            <a:r>
              <a:rPr lang="en-US" dirty="0"/>
              <a:t>Click to add subtitle</a:t>
            </a:r>
          </a:p>
        </p:txBody>
      </p:sp>
      <p:sp>
        <p:nvSpPr>
          <p:cNvPr id="28" name="Text Placeholder 10">
            <a:extLst>
              <a:ext uri="{FF2B5EF4-FFF2-40B4-BE49-F238E27FC236}">
                <a16:creationId xmlns:a16="http://schemas.microsoft.com/office/drawing/2014/main" id="{3B7B90F8-2155-4E8A-BCE9-7780EE14ED2C}"/>
              </a:ext>
            </a:extLst>
          </p:cNvPr>
          <p:cNvSpPr>
            <a:spLocks noGrp="1"/>
          </p:cNvSpPr>
          <p:nvPr>
            <p:ph type="body" sz="quarter" idx="12" hasCustomPrompt="1"/>
          </p:nvPr>
        </p:nvSpPr>
        <p:spPr>
          <a:xfrm>
            <a:off x="740800" y="4036041"/>
            <a:ext cx="2351446" cy="1704547"/>
          </a:xfrm>
          <a:prstGeom prst="rect">
            <a:avLst/>
          </a:prstGeom>
        </p:spPr>
        <p:txBody>
          <a:bodyPr anchor="t"/>
          <a:lstStyle>
            <a:lvl1pPr marL="0" indent="0" algn="ctr">
              <a:lnSpc>
                <a:spcPct val="100000"/>
              </a:lnSpc>
              <a:spcBef>
                <a:spcPts val="0"/>
              </a:spcBef>
              <a:buNone/>
              <a:defRPr sz="1600" cap="none" spc="100" baseline="0">
                <a:solidFill>
                  <a:schemeClr val="tx1"/>
                </a:solidFill>
                <a:latin typeface="+mn-lt"/>
              </a:defRPr>
            </a:lvl1pPr>
          </a:lstStyle>
          <a:p>
            <a:pPr lvl="0"/>
            <a:r>
              <a:rPr lang="en-US" dirty="0"/>
              <a:t>Click to add text</a:t>
            </a:r>
          </a:p>
        </p:txBody>
      </p:sp>
      <p:sp>
        <p:nvSpPr>
          <p:cNvPr id="44" name="Text Placeholder 10">
            <a:extLst>
              <a:ext uri="{FF2B5EF4-FFF2-40B4-BE49-F238E27FC236}">
                <a16:creationId xmlns:a16="http://schemas.microsoft.com/office/drawing/2014/main" id="{9C0C6E63-A45B-409B-824C-FAA0CC56EC89}"/>
              </a:ext>
            </a:extLst>
          </p:cNvPr>
          <p:cNvSpPr>
            <a:spLocks noGrp="1"/>
          </p:cNvSpPr>
          <p:nvPr>
            <p:ph type="body" sz="quarter" idx="18" hasCustomPrompt="1"/>
          </p:nvPr>
        </p:nvSpPr>
        <p:spPr>
          <a:xfrm>
            <a:off x="3508580" y="3608439"/>
            <a:ext cx="2351446" cy="491509"/>
          </a:xfrm>
          <a:prstGeom prst="rect">
            <a:avLst/>
          </a:prstGeom>
        </p:spPr>
        <p:txBody>
          <a:bodyPr anchor="b"/>
          <a:lstStyle>
            <a:lvl1pPr marL="0" indent="0" algn="ctr">
              <a:buNone/>
              <a:defRPr sz="1800" cap="all" spc="100" baseline="0">
                <a:solidFill>
                  <a:schemeClr val="accent5">
                    <a:lumMod val="50000"/>
                  </a:schemeClr>
                </a:solidFill>
                <a:latin typeface="+mj-lt"/>
              </a:defRPr>
            </a:lvl1pPr>
          </a:lstStyle>
          <a:p>
            <a:pPr lvl="0"/>
            <a:r>
              <a:rPr lang="en-US" dirty="0"/>
              <a:t>Click to add subtitle</a:t>
            </a:r>
          </a:p>
        </p:txBody>
      </p:sp>
      <p:sp>
        <p:nvSpPr>
          <p:cNvPr id="43" name="Text Placeholder 10">
            <a:extLst>
              <a:ext uri="{FF2B5EF4-FFF2-40B4-BE49-F238E27FC236}">
                <a16:creationId xmlns:a16="http://schemas.microsoft.com/office/drawing/2014/main" id="{B910C319-3589-469F-9A8A-173CB714BA47}"/>
              </a:ext>
            </a:extLst>
          </p:cNvPr>
          <p:cNvSpPr>
            <a:spLocks noGrp="1"/>
          </p:cNvSpPr>
          <p:nvPr>
            <p:ph type="body" sz="quarter" idx="17" hasCustomPrompt="1"/>
          </p:nvPr>
        </p:nvSpPr>
        <p:spPr>
          <a:xfrm>
            <a:off x="3508580" y="4036041"/>
            <a:ext cx="2351446" cy="1704547"/>
          </a:xfrm>
          <a:prstGeom prst="rect">
            <a:avLst/>
          </a:prstGeom>
        </p:spPr>
        <p:txBody>
          <a:bodyPr anchor="t"/>
          <a:lstStyle>
            <a:lvl1pPr marL="0" indent="0" algn="ctr">
              <a:lnSpc>
                <a:spcPct val="100000"/>
              </a:lnSpc>
              <a:spcBef>
                <a:spcPts val="0"/>
              </a:spcBef>
              <a:buNone/>
              <a:defRPr sz="1600" cap="none" spc="100" baseline="0">
                <a:solidFill>
                  <a:schemeClr val="tx1"/>
                </a:solidFill>
                <a:latin typeface="+mn-lt"/>
              </a:defRPr>
            </a:lvl1pPr>
          </a:lstStyle>
          <a:p>
            <a:pPr lvl="0"/>
            <a:r>
              <a:rPr lang="en-US" dirty="0"/>
              <a:t>Click to add text</a:t>
            </a:r>
          </a:p>
        </p:txBody>
      </p:sp>
      <p:sp>
        <p:nvSpPr>
          <p:cNvPr id="46" name="Text Placeholder 10">
            <a:extLst>
              <a:ext uri="{FF2B5EF4-FFF2-40B4-BE49-F238E27FC236}">
                <a16:creationId xmlns:a16="http://schemas.microsoft.com/office/drawing/2014/main" id="{D9802FCD-21E3-4F6F-B57C-02AEB618FE8B}"/>
              </a:ext>
            </a:extLst>
          </p:cNvPr>
          <p:cNvSpPr>
            <a:spLocks noGrp="1"/>
          </p:cNvSpPr>
          <p:nvPr>
            <p:ph type="body" sz="quarter" idx="20" hasCustomPrompt="1"/>
          </p:nvPr>
        </p:nvSpPr>
        <p:spPr>
          <a:xfrm>
            <a:off x="6303400" y="3608439"/>
            <a:ext cx="2351446" cy="491509"/>
          </a:xfrm>
          <a:prstGeom prst="rect">
            <a:avLst/>
          </a:prstGeom>
        </p:spPr>
        <p:txBody>
          <a:bodyPr anchor="b"/>
          <a:lstStyle>
            <a:lvl1pPr marL="0" indent="0" algn="ctr">
              <a:buNone/>
              <a:defRPr sz="1800" cap="all" spc="100" baseline="0">
                <a:solidFill>
                  <a:schemeClr val="accent5">
                    <a:lumMod val="50000"/>
                  </a:schemeClr>
                </a:solidFill>
                <a:latin typeface="+mj-lt"/>
              </a:defRPr>
            </a:lvl1pPr>
          </a:lstStyle>
          <a:p>
            <a:pPr lvl="0"/>
            <a:r>
              <a:rPr lang="en-US" dirty="0"/>
              <a:t>Click to add subtitle</a:t>
            </a:r>
          </a:p>
        </p:txBody>
      </p:sp>
      <p:sp>
        <p:nvSpPr>
          <p:cNvPr id="45" name="Text Placeholder 10">
            <a:extLst>
              <a:ext uri="{FF2B5EF4-FFF2-40B4-BE49-F238E27FC236}">
                <a16:creationId xmlns:a16="http://schemas.microsoft.com/office/drawing/2014/main" id="{4AFEE648-F3AD-453E-895B-F43C7415C7BC}"/>
              </a:ext>
            </a:extLst>
          </p:cNvPr>
          <p:cNvSpPr>
            <a:spLocks noGrp="1"/>
          </p:cNvSpPr>
          <p:nvPr>
            <p:ph type="body" sz="quarter" idx="19" hasCustomPrompt="1"/>
          </p:nvPr>
        </p:nvSpPr>
        <p:spPr>
          <a:xfrm>
            <a:off x="6303400" y="4036041"/>
            <a:ext cx="2351446" cy="1704547"/>
          </a:xfrm>
          <a:prstGeom prst="rect">
            <a:avLst/>
          </a:prstGeom>
        </p:spPr>
        <p:txBody>
          <a:bodyPr anchor="t"/>
          <a:lstStyle>
            <a:lvl1pPr marL="0" indent="0" algn="ctr">
              <a:lnSpc>
                <a:spcPct val="100000"/>
              </a:lnSpc>
              <a:spcBef>
                <a:spcPts val="0"/>
              </a:spcBef>
              <a:buNone/>
              <a:defRPr sz="1600" cap="none" spc="100" baseline="0">
                <a:solidFill>
                  <a:schemeClr val="tx1"/>
                </a:solidFill>
                <a:latin typeface="+mn-lt"/>
              </a:defRPr>
            </a:lvl1pPr>
          </a:lstStyle>
          <a:p>
            <a:pPr lvl="0"/>
            <a:r>
              <a:rPr lang="en-US" dirty="0"/>
              <a:t>Click to add text</a:t>
            </a:r>
          </a:p>
        </p:txBody>
      </p:sp>
      <p:sp>
        <p:nvSpPr>
          <p:cNvPr id="48" name="Text Placeholder 10">
            <a:extLst>
              <a:ext uri="{FF2B5EF4-FFF2-40B4-BE49-F238E27FC236}">
                <a16:creationId xmlns:a16="http://schemas.microsoft.com/office/drawing/2014/main" id="{AA760860-8E89-42DD-87FD-F9951F283727}"/>
              </a:ext>
            </a:extLst>
          </p:cNvPr>
          <p:cNvSpPr>
            <a:spLocks noGrp="1"/>
          </p:cNvSpPr>
          <p:nvPr>
            <p:ph type="body" sz="quarter" idx="22" hasCustomPrompt="1"/>
          </p:nvPr>
        </p:nvSpPr>
        <p:spPr>
          <a:xfrm>
            <a:off x="9071180" y="3608439"/>
            <a:ext cx="2351446" cy="491509"/>
          </a:xfrm>
          <a:prstGeom prst="rect">
            <a:avLst/>
          </a:prstGeom>
        </p:spPr>
        <p:txBody>
          <a:bodyPr anchor="b"/>
          <a:lstStyle>
            <a:lvl1pPr marL="0" indent="0" algn="ctr">
              <a:buNone/>
              <a:defRPr sz="1800" cap="all" spc="100" baseline="0">
                <a:solidFill>
                  <a:schemeClr val="accent5">
                    <a:lumMod val="50000"/>
                  </a:schemeClr>
                </a:solidFill>
                <a:latin typeface="+mj-lt"/>
              </a:defRPr>
            </a:lvl1pPr>
          </a:lstStyle>
          <a:p>
            <a:pPr lvl="0"/>
            <a:r>
              <a:rPr lang="en-US" dirty="0"/>
              <a:t>Click to add subtitle</a:t>
            </a:r>
          </a:p>
        </p:txBody>
      </p:sp>
      <p:sp>
        <p:nvSpPr>
          <p:cNvPr id="47" name="Text Placeholder 10">
            <a:extLst>
              <a:ext uri="{FF2B5EF4-FFF2-40B4-BE49-F238E27FC236}">
                <a16:creationId xmlns:a16="http://schemas.microsoft.com/office/drawing/2014/main" id="{5FD2DFE0-D25E-4B72-A2B4-C40CF72D522E}"/>
              </a:ext>
            </a:extLst>
          </p:cNvPr>
          <p:cNvSpPr>
            <a:spLocks noGrp="1"/>
          </p:cNvSpPr>
          <p:nvPr>
            <p:ph type="body" sz="quarter" idx="21" hasCustomPrompt="1"/>
          </p:nvPr>
        </p:nvSpPr>
        <p:spPr>
          <a:xfrm>
            <a:off x="9071180" y="4036041"/>
            <a:ext cx="2351446" cy="1704547"/>
          </a:xfrm>
          <a:prstGeom prst="rect">
            <a:avLst/>
          </a:prstGeom>
        </p:spPr>
        <p:txBody>
          <a:bodyPr anchor="t"/>
          <a:lstStyle>
            <a:lvl1pPr marL="0" indent="0" algn="ctr">
              <a:lnSpc>
                <a:spcPct val="100000"/>
              </a:lnSpc>
              <a:spcBef>
                <a:spcPts val="0"/>
              </a:spcBef>
              <a:buNone/>
              <a:defRPr sz="1600" cap="none" spc="100" baseline="0">
                <a:solidFill>
                  <a:schemeClr val="tx1"/>
                </a:solidFill>
                <a:latin typeface="+mn-lt"/>
              </a:defRPr>
            </a:lvl1pPr>
          </a:lstStyle>
          <a:p>
            <a:pPr lvl="0"/>
            <a:r>
              <a:rPr lang="en-US" dirty="0"/>
              <a:t>Click to add text</a:t>
            </a:r>
          </a:p>
        </p:txBody>
      </p:sp>
      <p:sp>
        <p:nvSpPr>
          <p:cNvPr id="40" name="Date Placeholder 3">
            <a:extLst>
              <a:ext uri="{FF2B5EF4-FFF2-40B4-BE49-F238E27FC236}">
                <a16:creationId xmlns:a16="http://schemas.microsoft.com/office/drawing/2014/main" id="{573EDDB2-8AC2-4A88-95EE-20082E77DE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r>
              <a:rPr lang="en-US" dirty="0"/>
              <a:t>20XX</a:t>
            </a:r>
          </a:p>
        </p:txBody>
      </p:sp>
      <p:sp>
        <p:nvSpPr>
          <p:cNvPr id="41" name="Footer Placeholder 4">
            <a:extLst>
              <a:ext uri="{FF2B5EF4-FFF2-40B4-BE49-F238E27FC236}">
                <a16:creationId xmlns:a16="http://schemas.microsoft.com/office/drawing/2014/main" id="{325A34CF-B8DC-4A28-86BC-8D450E3D3C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r>
              <a:rPr lang="en-US" dirty="0"/>
              <a:t>Pitch deck</a:t>
            </a:r>
          </a:p>
        </p:txBody>
      </p:sp>
      <p:sp>
        <p:nvSpPr>
          <p:cNvPr id="42" name="Slide Number Placeholder 5">
            <a:extLst>
              <a:ext uri="{FF2B5EF4-FFF2-40B4-BE49-F238E27FC236}">
                <a16:creationId xmlns:a16="http://schemas.microsoft.com/office/drawing/2014/main" id="{3F009426-0603-4EF7-8DE1-0CA50818F7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4147655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roduct Benefits">
    <p:spTree>
      <p:nvGrpSpPr>
        <p:cNvPr id="1" name=""/>
        <p:cNvGrpSpPr/>
        <p:nvPr/>
      </p:nvGrpSpPr>
      <p:grpSpPr>
        <a:xfrm>
          <a:off x="0" y="0"/>
          <a:ext cx="0" cy="0"/>
          <a:chOff x="0" y="0"/>
          <a:chExt cx="0" cy="0"/>
        </a:xfrm>
      </p:grpSpPr>
      <p:sp>
        <p:nvSpPr>
          <p:cNvPr id="11" name="Picture Placeholder 8">
            <a:extLst>
              <a:ext uri="{FF2B5EF4-FFF2-40B4-BE49-F238E27FC236}">
                <a16:creationId xmlns:a16="http://schemas.microsoft.com/office/drawing/2014/main" id="{E090415B-A73D-4D17-B5FA-F442D6C0EB27}"/>
              </a:ext>
            </a:extLst>
          </p:cNvPr>
          <p:cNvSpPr>
            <a:spLocks noGrp="1"/>
          </p:cNvSpPr>
          <p:nvPr>
            <p:ph type="pic" sz="quarter" idx="10" hasCustomPrompt="1"/>
          </p:nvPr>
        </p:nvSpPr>
        <p:spPr>
          <a:xfrm>
            <a:off x="0" y="0"/>
            <a:ext cx="12192000" cy="3429000"/>
          </a:xfrm>
          <a:prstGeom prst="rect">
            <a:avLst/>
          </a:prstGeom>
        </p:spPr>
        <p:txBody>
          <a:bodyPr/>
          <a:lstStyle>
            <a:lvl1pPr marL="0" indent="0" algn="ctr">
              <a:buNone/>
              <a:defRPr/>
            </a:lvl1pPr>
          </a:lstStyle>
          <a:p>
            <a:r>
              <a:rPr lang="en-US" dirty="0"/>
              <a:t>Click to add photo</a:t>
            </a:r>
          </a:p>
        </p:txBody>
      </p:sp>
      <p:sp>
        <p:nvSpPr>
          <p:cNvPr id="3" name="Title 2">
            <a:extLst>
              <a:ext uri="{FF2B5EF4-FFF2-40B4-BE49-F238E27FC236}">
                <a16:creationId xmlns:a16="http://schemas.microsoft.com/office/drawing/2014/main" id="{AB9CB337-B3D4-443D-99C2-B7AE9EB5D243}"/>
              </a:ext>
            </a:extLst>
          </p:cNvPr>
          <p:cNvSpPr>
            <a:spLocks noGrp="1"/>
          </p:cNvSpPr>
          <p:nvPr>
            <p:ph type="title" hasCustomPrompt="1"/>
          </p:nvPr>
        </p:nvSpPr>
        <p:spPr>
          <a:xfrm>
            <a:off x="81279" y="-136525"/>
            <a:ext cx="4979773" cy="6858000"/>
          </a:xfrm>
          <a:prstGeom prst="rect">
            <a:avLst/>
          </a:prstGeom>
          <a:solidFill>
            <a:schemeClr val="accent2">
              <a:alpha val="92000"/>
            </a:schemeClr>
          </a:solidFill>
        </p:spPr>
        <p:txBody>
          <a:bodyPr tIns="3246120" anchor="ctr"/>
          <a:lstStyle>
            <a:lvl1pPr algn="ctr">
              <a:defRPr sz="2400" cap="all" spc="100" baseline="0">
                <a:solidFill>
                  <a:schemeClr val="bg1"/>
                </a:solidFill>
              </a:defRPr>
            </a:lvl1pPr>
          </a:lstStyle>
          <a:p>
            <a:r>
              <a:rPr lang="en-US" dirty="0"/>
              <a:t>Add title</a:t>
            </a:r>
          </a:p>
        </p:txBody>
      </p:sp>
      <p:sp>
        <p:nvSpPr>
          <p:cNvPr id="8" name="Date Placeholder 3">
            <a:extLst>
              <a:ext uri="{FF2B5EF4-FFF2-40B4-BE49-F238E27FC236}">
                <a16:creationId xmlns:a16="http://schemas.microsoft.com/office/drawing/2014/main" id="{C9AB6E92-BF31-4AA5-B407-78E1D7795AB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r>
              <a:rPr lang="en-US" dirty="0"/>
              <a:t>20XX</a:t>
            </a:r>
          </a:p>
        </p:txBody>
      </p:sp>
      <p:sp>
        <p:nvSpPr>
          <p:cNvPr id="9" name="Footer Placeholder 4">
            <a:extLst>
              <a:ext uri="{FF2B5EF4-FFF2-40B4-BE49-F238E27FC236}">
                <a16:creationId xmlns:a16="http://schemas.microsoft.com/office/drawing/2014/main" id="{3803124F-8B71-4805-8DBD-A3AB3ED434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r>
              <a:rPr lang="en-US" dirty="0"/>
              <a:t>Pitch deck</a:t>
            </a:r>
          </a:p>
        </p:txBody>
      </p:sp>
      <p:sp>
        <p:nvSpPr>
          <p:cNvPr id="10" name="Slide Number Placeholder 5">
            <a:extLst>
              <a:ext uri="{FF2B5EF4-FFF2-40B4-BE49-F238E27FC236}">
                <a16:creationId xmlns:a16="http://schemas.microsoft.com/office/drawing/2014/main" id="{99A9D64C-A9E2-4148-B514-933547C5B9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dirty="0"/>
          </a:p>
        </p:txBody>
      </p:sp>
      <p:sp>
        <p:nvSpPr>
          <p:cNvPr id="15" name="Text Placeholder 10">
            <a:extLst>
              <a:ext uri="{FF2B5EF4-FFF2-40B4-BE49-F238E27FC236}">
                <a16:creationId xmlns:a16="http://schemas.microsoft.com/office/drawing/2014/main" id="{4218B468-C542-4326-86FA-43DF3A4F3DB9}"/>
              </a:ext>
            </a:extLst>
          </p:cNvPr>
          <p:cNvSpPr>
            <a:spLocks noGrp="1"/>
          </p:cNvSpPr>
          <p:nvPr>
            <p:ph type="body" sz="quarter" idx="16" hasCustomPrompt="1"/>
          </p:nvPr>
        </p:nvSpPr>
        <p:spPr>
          <a:xfrm>
            <a:off x="5743575" y="3972253"/>
            <a:ext cx="5859420" cy="1769419"/>
          </a:xfrm>
          <a:prstGeom prst="rect">
            <a:avLst/>
          </a:prstGeom>
        </p:spPr>
        <p:txBody>
          <a:bodyPr anchor="ctr"/>
          <a:lstStyle>
            <a:lvl1pPr marL="0" indent="0" algn="l">
              <a:lnSpc>
                <a:spcPct val="200000"/>
              </a:lnSpc>
              <a:spcBef>
                <a:spcPts val="0"/>
              </a:spcBef>
              <a:buNone/>
              <a:defRPr sz="1800" cap="none" spc="100" baseline="0">
                <a:solidFill>
                  <a:schemeClr val="tx1"/>
                </a:solidFill>
                <a:latin typeface="+mn-lt"/>
              </a:defRPr>
            </a:lvl1pPr>
          </a:lstStyle>
          <a:p>
            <a:pPr lvl="0"/>
            <a:r>
              <a:rPr lang="en-US" dirty="0"/>
              <a:t>Click to add subtitle</a:t>
            </a:r>
          </a:p>
        </p:txBody>
      </p:sp>
    </p:spTree>
    <p:extLst>
      <p:ext uri="{BB962C8B-B14F-4D97-AF65-F5344CB8AC3E}">
        <p14:creationId xmlns:p14="http://schemas.microsoft.com/office/powerpoint/2010/main" val="41704208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Slide">
    <p:spTree>
      <p:nvGrpSpPr>
        <p:cNvPr id="1" name=""/>
        <p:cNvGrpSpPr/>
        <p:nvPr/>
      </p:nvGrpSpPr>
      <p:grpSpPr>
        <a:xfrm>
          <a:off x="0" y="0"/>
          <a:ext cx="0" cy="0"/>
          <a:chOff x="0" y="0"/>
          <a:chExt cx="0" cy="0"/>
        </a:xfrm>
      </p:grpSpPr>
      <p:sp>
        <p:nvSpPr>
          <p:cNvPr id="7" name="Picture Placeholder 7">
            <a:extLst>
              <a:ext uri="{FF2B5EF4-FFF2-40B4-BE49-F238E27FC236}">
                <a16:creationId xmlns:a16="http://schemas.microsoft.com/office/drawing/2014/main" id="{02728A58-8DE2-4B1C-B6CA-F2AED56F4504}"/>
              </a:ext>
            </a:extLst>
          </p:cNvPr>
          <p:cNvSpPr>
            <a:spLocks noGrp="1"/>
          </p:cNvSpPr>
          <p:nvPr>
            <p:ph type="pic" sz="quarter" idx="10" hasCustomPrompt="1"/>
          </p:nvPr>
        </p:nvSpPr>
        <p:spPr>
          <a:xfrm>
            <a:off x="0" y="0"/>
            <a:ext cx="12192000" cy="6858000"/>
          </a:xfrm>
          <a:prstGeom prst="rect">
            <a:avLst/>
          </a:prstGeom>
        </p:spPr>
        <p:txBody>
          <a:bodyPr/>
          <a:lstStyle>
            <a:lvl1pPr marL="0" indent="0" algn="ctr">
              <a:buNone/>
              <a:defRPr/>
            </a:lvl1pPr>
          </a:lstStyle>
          <a:p>
            <a:r>
              <a:rPr lang="en-US" dirty="0"/>
              <a:t>Click to add photo</a:t>
            </a:r>
          </a:p>
        </p:txBody>
      </p:sp>
      <p:sp>
        <p:nvSpPr>
          <p:cNvPr id="2" name="Title 1">
            <a:extLst>
              <a:ext uri="{FF2B5EF4-FFF2-40B4-BE49-F238E27FC236}">
                <a16:creationId xmlns:a16="http://schemas.microsoft.com/office/drawing/2014/main" id="{B69D7CAC-EE78-4BAE-94EA-EBE4BB118115}"/>
              </a:ext>
            </a:extLst>
          </p:cNvPr>
          <p:cNvSpPr>
            <a:spLocks noGrp="1"/>
          </p:cNvSpPr>
          <p:nvPr>
            <p:ph type="title" hasCustomPrompt="1"/>
          </p:nvPr>
        </p:nvSpPr>
        <p:spPr>
          <a:xfrm>
            <a:off x="0" y="2375848"/>
            <a:ext cx="12192000" cy="4491182"/>
          </a:xfrm>
          <a:prstGeom prst="rect">
            <a:avLst/>
          </a:prstGeom>
          <a:solidFill>
            <a:schemeClr val="accent4">
              <a:lumMod val="50000"/>
              <a:alpha val="55000"/>
            </a:schemeClr>
          </a:solidFill>
        </p:spPr>
        <p:txBody>
          <a:bodyPr lIns="3657600" tIns="182880" rIns="3657600"/>
          <a:lstStyle>
            <a:lvl1pPr algn="ctr">
              <a:defRPr sz="6000" cap="all" spc="100" baseline="0">
                <a:solidFill>
                  <a:schemeClr val="accent5"/>
                </a:solidFill>
              </a:defRPr>
            </a:lvl1pPr>
          </a:lstStyle>
          <a:p>
            <a:r>
              <a:rPr lang="en-US" dirty="0"/>
              <a:t>Click to add title</a:t>
            </a:r>
          </a:p>
        </p:txBody>
      </p:sp>
    </p:spTree>
    <p:extLst>
      <p:ext uri="{BB962C8B-B14F-4D97-AF65-F5344CB8AC3E}">
        <p14:creationId xmlns:p14="http://schemas.microsoft.com/office/powerpoint/2010/main" val="1148328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usiness Model">
    <p:bg>
      <p:bgPr>
        <a:solidFill>
          <a:schemeClr val="accent5">
            <a:alpha val="10000"/>
          </a:schemeClr>
        </a:solidFill>
        <a:effectLst/>
      </p:bgPr>
    </p:bg>
    <p:spTree>
      <p:nvGrpSpPr>
        <p:cNvPr id="1" name=""/>
        <p:cNvGrpSpPr/>
        <p:nvPr/>
      </p:nvGrpSpPr>
      <p:grpSpPr>
        <a:xfrm>
          <a:off x="0" y="0"/>
          <a:ext cx="0" cy="0"/>
          <a:chOff x="0" y="0"/>
          <a:chExt cx="0" cy="0"/>
        </a:xfrm>
      </p:grpSpPr>
      <p:sp>
        <p:nvSpPr>
          <p:cNvPr id="11" name="Picture Placeholder 8">
            <a:extLst>
              <a:ext uri="{FF2B5EF4-FFF2-40B4-BE49-F238E27FC236}">
                <a16:creationId xmlns:a16="http://schemas.microsoft.com/office/drawing/2014/main" id="{50298920-F98C-4AFF-A39F-BB5644F96EBA}"/>
              </a:ext>
            </a:extLst>
          </p:cNvPr>
          <p:cNvSpPr>
            <a:spLocks noGrp="1"/>
          </p:cNvSpPr>
          <p:nvPr>
            <p:ph type="pic" sz="quarter" idx="10" hasCustomPrompt="1"/>
          </p:nvPr>
        </p:nvSpPr>
        <p:spPr>
          <a:xfrm>
            <a:off x="-1" y="0"/>
            <a:ext cx="6772276" cy="6858000"/>
          </a:xfrm>
          <a:prstGeom prst="rect">
            <a:avLst/>
          </a:prstGeom>
        </p:spPr>
        <p:txBody>
          <a:bodyPr/>
          <a:lstStyle>
            <a:lvl1pPr marL="0" indent="0" algn="ctr">
              <a:buNone/>
              <a:defRPr/>
            </a:lvl1pPr>
          </a:lstStyle>
          <a:p>
            <a:r>
              <a:rPr lang="en-US" dirty="0"/>
              <a:t>Click to add photo</a:t>
            </a:r>
          </a:p>
        </p:txBody>
      </p:sp>
      <p:sp>
        <p:nvSpPr>
          <p:cNvPr id="2" name="Title 1">
            <a:extLst>
              <a:ext uri="{FF2B5EF4-FFF2-40B4-BE49-F238E27FC236}">
                <a16:creationId xmlns:a16="http://schemas.microsoft.com/office/drawing/2014/main" id="{7D906EC1-D867-4113-B1E4-72ADCC4B1586}"/>
              </a:ext>
            </a:extLst>
          </p:cNvPr>
          <p:cNvSpPr>
            <a:spLocks noGrp="1"/>
          </p:cNvSpPr>
          <p:nvPr>
            <p:ph type="title" hasCustomPrompt="1"/>
          </p:nvPr>
        </p:nvSpPr>
        <p:spPr>
          <a:xfrm>
            <a:off x="1861354" y="790901"/>
            <a:ext cx="3049568" cy="640698"/>
          </a:xfrm>
          <a:prstGeom prst="rect">
            <a:avLst/>
          </a:prstGeom>
          <a:gradFill>
            <a:gsLst>
              <a:gs pos="50000">
                <a:schemeClr val="accent1">
                  <a:lumMod val="5000"/>
                  <a:lumOff val="95000"/>
                  <a:alpha val="0"/>
                </a:schemeClr>
              </a:gs>
              <a:gs pos="50000">
                <a:schemeClr val="accent5">
                  <a:alpha val="10000"/>
                </a:schemeClr>
              </a:gs>
            </a:gsLst>
            <a:lin ang="0" scaled="0"/>
          </a:gradFill>
          <a:ln w="28575">
            <a:solidFill>
              <a:schemeClr val="bg1"/>
            </a:solidFill>
          </a:ln>
        </p:spPr>
        <p:txBody>
          <a:bodyPr anchor="ctr"/>
          <a:lstStyle>
            <a:lvl1pPr algn="ctr">
              <a:defRPr sz="2400" cap="all" spc="100" baseline="0">
                <a:solidFill>
                  <a:schemeClr val="bg1"/>
                </a:solidFill>
              </a:defRPr>
            </a:lvl1pPr>
          </a:lstStyle>
          <a:p>
            <a:r>
              <a:rPr lang="en-US" dirty="0"/>
              <a:t>Add title</a:t>
            </a:r>
          </a:p>
        </p:txBody>
      </p:sp>
      <p:sp>
        <p:nvSpPr>
          <p:cNvPr id="16" name="Text Placeholder 10">
            <a:extLst>
              <a:ext uri="{FF2B5EF4-FFF2-40B4-BE49-F238E27FC236}">
                <a16:creationId xmlns:a16="http://schemas.microsoft.com/office/drawing/2014/main" id="{782CE97E-7FF6-4E8B-AF42-9777A2451F87}"/>
              </a:ext>
            </a:extLst>
          </p:cNvPr>
          <p:cNvSpPr>
            <a:spLocks noGrp="1"/>
          </p:cNvSpPr>
          <p:nvPr>
            <p:ph type="body" sz="quarter" idx="16" hasCustomPrompt="1"/>
          </p:nvPr>
        </p:nvSpPr>
        <p:spPr>
          <a:xfrm>
            <a:off x="7822086" y="826720"/>
            <a:ext cx="3421103" cy="426393"/>
          </a:xfrm>
          <a:prstGeom prst="rect">
            <a:avLst/>
          </a:prstGeom>
        </p:spPr>
        <p:txBody>
          <a:bodyPr anchor="b"/>
          <a:lstStyle>
            <a:lvl1pPr marL="0" indent="0" algn="l">
              <a:buNone/>
              <a:defRPr sz="1800" cap="all" spc="100" baseline="0">
                <a:solidFill>
                  <a:schemeClr val="accent2"/>
                </a:solidFill>
                <a:latin typeface="+mj-lt"/>
              </a:defRPr>
            </a:lvl1pPr>
          </a:lstStyle>
          <a:p>
            <a:pPr lvl="0"/>
            <a:r>
              <a:rPr lang="en-US" dirty="0"/>
              <a:t>Click to add subtitle</a:t>
            </a:r>
          </a:p>
        </p:txBody>
      </p:sp>
      <p:sp>
        <p:nvSpPr>
          <p:cNvPr id="14" name="Text Placeholder 10">
            <a:extLst>
              <a:ext uri="{FF2B5EF4-FFF2-40B4-BE49-F238E27FC236}">
                <a16:creationId xmlns:a16="http://schemas.microsoft.com/office/drawing/2014/main" id="{F57B5FEE-44D7-4F94-A843-EC7BD802D827}"/>
              </a:ext>
            </a:extLst>
          </p:cNvPr>
          <p:cNvSpPr>
            <a:spLocks noGrp="1"/>
          </p:cNvSpPr>
          <p:nvPr>
            <p:ph type="body" sz="quarter" idx="12" hasCustomPrompt="1"/>
          </p:nvPr>
        </p:nvSpPr>
        <p:spPr>
          <a:xfrm>
            <a:off x="7822086" y="1206225"/>
            <a:ext cx="3421103" cy="101710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36" name="Text Placeholder 10">
            <a:extLst>
              <a:ext uri="{FF2B5EF4-FFF2-40B4-BE49-F238E27FC236}">
                <a16:creationId xmlns:a16="http://schemas.microsoft.com/office/drawing/2014/main" id="{4250112D-DE79-407A-BBAB-B2BB2CB881C5}"/>
              </a:ext>
            </a:extLst>
          </p:cNvPr>
          <p:cNvSpPr>
            <a:spLocks noGrp="1"/>
          </p:cNvSpPr>
          <p:nvPr>
            <p:ph type="body" sz="quarter" idx="18" hasCustomPrompt="1"/>
          </p:nvPr>
        </p:nvSpPr>
        <p:spPr>
          <a:xfrm>
            <a:off x="7822086" y="2666702"/>
            <a:ext cx="3421103" cy="426393"/>
          </a:xfrm>
          <a:prstGeom prst="rect">
            <a:avLst/>
          </a:prstGeom>
        </p:spPr>
        <p:txBody>
          <a:bodyPr anchor="b"/>
          <a:lstStyle>
            <a:lvl1pPr marL="0" indent="0" algn="l">
              <a:buNone/>
              <a:defRPr sz="1800" cap="all" spc="100" baseline="0">
                <a:solidFill>
                  <a:schemeClr val="accent2"/>
                </a:solidFill>
                <a:latin typeface="+mj-lt"/>
              </a:defRPr>
            </a:lvl1pPr>
          </a:lstStyle>
          <a:p>
            <a:pPr lvl="0"/>
            <a:r>
              <a:rPr lang="en-US" dirty="0"/>
              <a:t>Click to add subtitle</a:t>
            </a:r>
          </a:p>
        </p:txBody>
      </p:sp>
      <p:sp>
        <p:nvSpPr>
          <p:cNvPr id="35" name="Text Placeholder 10">
            <a:extLst>
              <a:ext uri="{FF2B5EF4-FFF2-40B4-BE49-F238E27FC236}">
                <a16:creationId xmlns:a16="http://schemas.microsoft.com/office/drawing/2014/main" id="{1C55DCE1-6E6B-4CDD-A9D8-B2A003485698}"/>
              </a:ext>
            </a:extLst>
          </p:cNvPr>
          <p:cNvSpPr>
            <a:spLocks noGrp="1"/>
          </p:cNvSpPr>
          <p:nvPr>
            <p:ph type="body" sz="quarter" idx="17" hasCustomPrompt="1"/>
          </p:nvPr>
        </p:nvSpPr>
        <p:spPr>
          <a:xfrm>
            <a:off x="7822086" y="3046207"/>
            <a:ext cx="3421103" cy="101710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39" name="Text Placeholder 10">
            <a:extLst>
              <a:ext uri="{FF2B5EF4-FFF2-40B4-BE49-F238E27FC236}">
                <a16:creationId xmlns:a16="http://schemas.microsoft.com/office/drawing/2014/main" id="{9CAE3862-A5E9-4B70-8F14-8F5BFEE3AAEC}"/>
              </a:ext>
            </a:extLst>
          </p:cNvPr>
          <p:cNvSpPr>
            <a:spLocks noGrp="1"/>
          </p:cNvSpPr>
          <p:nvPr>
            <p:ph type="body" sz="quarter" idx="20" hasCustomPrompt="1"/>
          </p:nvPr>
        </p:nvSpPr>
        <p:spPr>
          <a:xfrm>
            <a:off x="7822086" y="4536575"/>
            <a:ext cx="3421103" cy="426393"/>
          </a:xfrm>
          <a:prstGeom prst="rect">
            <a:avLst/>
          </a:prstGeom>
        </p:spPr>
        <p:txBody>
          <a:bodyPr anchor="b"/>
          <a:lstStyle>
            <a:lvl1pPr marL="0" indent="0" algn="l">
              <a:buNone/>
              <a:defRPr sz="1800" cap="all" spc="100" baseline="0">
                <a:solidFill>
                  <a:schemeClr val="accent2"/>
                </a:solidFill>
                <a:latin typeface="+mj-lt"/>
              </a:defRPr>
            </a:lvl1pPr>
          </a:lstStyle>
          <a:p>
            <a:pPr lvl="0"/>
            <a:r>
              <a:rPr lang="en-US" dirty="0"/>
              <a:t>Click to add subtitle</a:t>
            </a:r>
          </a:p>
        </p:txBody>
      </p:sp>
      <p:sp>
        <p:nvSpPr>
          <p:cNvPr id="38" name="Text Placeholder 10">
            <a:extLst>
              <a:ext uri="{FF2B5EF4-FFF2-40B4-BE49-F238E27FC236}">
                <a16:creationId xmlns:a16="http://schemas.microsoft.com/office/drawing/2014/main" id="{34C23C4D-3C16-4A17-BF8A-A9C4E2F013E3}"/>
              </a:ext>
            </a:extLst>
          </p:cNvPr>
          <p:cNvSpPr>
            <a:spLocks noGrp="1"/>
          </p:cNvSpPr>
          <p:nvPr>
            <p:ph type="body" sz="quarter" idx="19" hasCustomPrompt="1"/>
          </p:nvPr>
        </p:nvSpPr>
        <p:spPr>
          <a:xfrm>
            <a:off x="7822086" y="4916080"/>
            <a:ext cx="3421103" cy="101710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8" name="Date Placeholder 3">
            <a:extLst>
              <a:ext uri="{FF2B5EF4-FFF2-40B4-BE49-F238E27FC236}">
                <a16:creationId xmlns:a16="http://schemas.microsoft.com/office/drawing/2014/main" id="{E0398655-42A6-4DBC-9542-9A8D10B44A63}"/>
              </a:ext>
            </a:extLst>
          </p:cNvPr>
          <p:cNvSpPr>
            <a:spLocks noGrp="1"/>
          </p:cNvSpPr>
          <p:nvPr>
            <p:ph type="dt" sz="half" idx="2"/>
          </p:nvPr>
        </p:nvSpPr>
        <p:spPr>
          <a:xfrm>
            <a:off x="838200" y="6356350"/>
            <a:ext cx="1590675"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r>
              <a:rPr lang="en-US" dirty="0"/>
              <a:t>20XX</a:t>
            </a:r>
          </a:p>
        </p:txBody>
      </p:sp>
      <p:sp>
        <p:nvSpPr>
          <p:cNvPr id="9" name="Footer Placeholder 4">
            <a:extLst>
              <a:ext uri="{FF2B5EF4-FFF2-40B4-BE49-F238E27FC236}">
                <a16:creationId xmlns:a16="http://schemas.microsoft.com/office/drawing/2014/main" id="{1FF7C44B-1689-4CA8-B0BC-0671EA12750F}"/>
              </a:ext>
            </a:extLst>
          </p:cNvPr>
          <p:cNvSpPr>
            <a:spLocks noGrp="1"/>
          </p:cNvSpPr>
          <p:nvPr>
            <p:ph type="ftr" sz="quarter" idx="3"/>
          </p:nvPr>
        </p:nvSpPr>
        <p:spPr>
          <a:xfrm>
            <a:off x="6473608" y="6356350"/>
            <a:ext cx="27432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effectLst/>
                <a:latin typeface="+mj-lt"/>
              </a:defRPr>
            </a:lvl1pPr>
          </a:lstStyle>
          <a:p>
            <a:r>
              <a:rPr lang="en-US" dirty="0"/>
              <a:t>Pitch deck</a:t>
            </a:r>
          </a:p>
        </p:txBody>
      </p:sp>
      <p:sp>
        <p:nvSpPr>
          <p:cNvPr id="10" name="Slide Number Placeholder 5">
            <a:extLst>
              <a:ext uri="{FF2B5EF4-FFF2-40B4-BE49-F238E27FC236}">
                <a16:creationId xmlns:a16="http://schemas.microsoft.com/office/drawing/2014/main" id="{7D6105C8-7607-448C-9CD2-9CA33B49B4DB}"/>
              </a:ext>
            </a:extLst>
          </p:cNvPr>
          <p:cNvSpPr>
            <a:spLocks noGrp="1"/>
          </p:cNvSpPr>
          <p:nvPr>
            <p:ph type="sldNum" sz="quarter" idx="4"/>
          </p:nvPr>
        </p:nvSpPr>
        <p:spPr>
          <a:xfrm>
            <a:off x="9791700" y="6356350"/>
            <a:ext cx="15621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2004238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arket Opportunity Overview">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78E2C-0F13-417A-AD7A-E478D5C3BD4C}"/>
              </a:ext>
            </a:extLst>
          </p:cNvPr>
          <p:cNvSpPr>
            <a:spLocks noGrp="1"/>
          </p:cNvSpPr>
          <p:nvPr>
            <p:ph type="title" hasCustomPrompt="1"/>
          </p:nvPr>
        </p:nvSpPr>
        <p:spPr>
          <a:xfrm>
            <a:off x="808382" y="422661"/>
            <a:ext cx="5200532" cy="720399"/>
          </a:xfrm>
          <a:prstGeom prst="rect">
            <a:avLst/>
          </a:prstGeom>
        </p:spPr>
        <p:txBody>
          <a:bodyPr anchor="ctr"/>
          <a:lstStyle>
            <a:lvl1pPr algn="l">
              <a:defRPr sz="2400" cap="all" spc="100" baseline="0">
                <a:solidFill>
                  <a:schemeClr val="accent2"/>
                </a:solidFill>
              </a:defRPr>
            </a:lvl1pPr>
          </a:lstStyle>
          <a:p>
            <a:r>
              <a:rPr lang="en-US" dirty="0"/>
              <a:t>Click to add title</a:t>
            </a:r>
          </a:p>
        </p:txBody>
      </p:sp>
      <p:sp>
        <p:nvSpPr>
          <p:cNvPr id="15" name="Text Placeholder 10">
            <a:extLst>
              <a:ext uri="{FF2B5EF4-FFF2-40B4-BE49-F238E27FC236}">
                <a16:creationId xmlns:a16="http://schemas.microsoft.com/office/drawing/2014/main" id="{30892B14-4811-4781-A0D4-2D26A55DFF2F}"/>
              </a:ext>
            </a:extLst>
          </p:cNvPr>
          <p:cNvSpPr>
            <a:spLocks noGrp="1"/>
          </p:cNvSpPr>
          <p:nvPr>
            <p:ph type="body" sz="quarter" idx="16" hasCustomPrompt="1"/>
          </p:nvPr>
        </p:nvSpPr>
        <p:spPr>
          <a:xfrm>
            <a:off x="920003" y="1617548"/>
            <a:ext cx="876929" cy="720399"/>
          </a:xfrm>
          <a:prstGeom prst="rect">
            <a:avLst/>
          </a:prstGeom>
          <a:ln w="28575">
            <a:solidFill>
              <a:schemeClr val="accent4"/>
            </a:solidFill>
          </a:ln>
        </p:spPr>
        <p:txBody>
          <a:bodyPr lIns="0" tIns="0" rIns="0" bIns="0" anchor="ctr"/>
          <a:lstStyle>
            <a:lvl1pPr marL="0" indent="0" algn="ctr">
              <a:lnSpc>
                <a:spcPct val="100000"/>
              </a:lnSpc>
              <a:spcBef>
                <a:spcPts val="0"/>
              </a:spcBef>
              <a:buNone/>
              <a:defRPr sz="2400" cap="all" spc="100" baseline="0">
                <a:solidFill>
                  <a:schemeClr val="accent5">
                    <a:lumMod val="50000"/>
                  </a:schemeClr>
                </a:solidFill>
                <a:latin typeface="+mj-lt"/>
              </a:defRPr>
            </a:lvl1pPr>
          </a:lstStyle>
          <a:p>
            <a:pPr lvl="0"/>
            <a:r>
              <a:rPr lang="en-US" dirty="0"/>
              <a:t>text</a:t>
            </a:r>
          </a:p>
        </p:txBody>
      </p:sp>
      <p:sp>
        <p:nvSpPr>
          <p:cNvPr id="22" name="Text Placeholder 10">
            <a:extLst>
              <a:ext uri="{FF2B5EF4-FFF2-40B4-BE49-F238E27FC236}">
                <a16:creationId xmlns:a16="http://schemas.microsoft.com/office/drawing/2014/main" id="{950B6E72-89BA-408A-B2C8-8424747605D1}"/>
              </a:ext>
            </a:extLst>
          </p:cNvPr>
          <p:cNvSpPr>
            <a:spLocks noGrp="1"/>
          </p:cNvSpPr>
          <p:nvPr>
            <p:ph type="body" sz="quarter" idx="18" hasCustomPrompt="1"/>
          </p:nvPr>
        </p:nvSpPr>
        <p:spPr>
          <a:xfrm>
            <a:off x="920003" y="3180036"/>
            <a:ext cx="876930" cy="720400"/>
          </a:xfrm>
          <a:prstGeom prst="rect">
            <a:avLst/>
          </a:prstGeom>
          <a:ln w="28575">
            <a:solidFill>
              <a:schemeClr val="accent4"/>
            </a:solidFill>
          </a:ln>
        </p:spPr>
        <p:txBody>
          <a:bodyPr lIns="0" tIns="0" rIns="0" bIns="0" anchor="ctr"/>
          <a:lstStyle>
            <a:lvl1pPr marL="0" indent="0" algn="ctr">
              <a:lnSpc>
                <a:spcPct val="100000"/>
              </a:lnSpc>
              <a:spcBef>
                <a:spcPts val="0"/>
              </a:spcBef>
              <a:buNone/>
              <a:defRPr sz="2400" cap="all" spc="100" baseline="0">
                <a:solidFill>
                  <a:schemeClr val="accent5">
                    <a:lumMod val="50000"/>
                  </a:schemeClr>
                </a:solidFill>
                <a:latin typeface="+mj-lt"/>
              </a:defRPr>
            </a:lvl1pPr>
          </a:lstStyle>
          <a:p>
            <a:pPr lvl="0"/>
            <a:r>
              <a:rPr lang="en-US" dirty="0"/>
              <a:t>text</a:t>
            </a:r>
          </a:p>
        </p:txBody>
      </p:sp>
      <p:sp>
        <p:nvSpPr>
          <p:cNvPr id="24" name="Text Placeholder 10">
            <a:extLst>
              <a:ext uri="{FF2B5EF4-FFF2-40B4-BE49-F238E27FC236}">
                <a16:creationId xmlns:a16="http://schemas.microsoft.com/office/drawing/2014/main" id="{1FCE449C-D340-41D2-BDD5-5A31068FC8B8}"/>
              </a:ext>
            </a:extLst>
          </p:cNvPr>
          <p:cNvSpPr>
            <a:spLocks noGrp="1"/>
          </p:cNvSpPr>
          <p:nvPr>
            <p:ph type="body" sz="quarter" idx="20" hasCustomPrompt="1"/>
          </p:nvPr>
        </p:nvSpPr>
        <p:spPr>
          <a:xfrm>
            <a:off x="920003" y="4760985"/>
            <a:ext cx="876930" cy="720400"/>
          </a:xfrm>
          <a:prstGeom prst="rect">
            <a:avLst/>
          </a:prstGeom>
          <a:ln w="28575">
            <a:solidFill>
              <a:schemeClr val="accent4"/>
            </a:solidFill>
          </a:ln>
        </p:spPr>
        <p:txBody>
          <a:bodyPr lIns="0" tIns="0" rIns="0" bIns="0" anchor="ctr"/>
          <a:lstStyle>
            <a:lvl1pPr marL="0" indent="0" algn="ctr">
              <a:lnSpc>
                <a:spcPct val="100000"/>
              </a:lnSpc>
              <a:spcBef>
                <a:spcPts val="0"/>
              </a:spcBef>
              <a:buNone/>
              <a:defRPr sz="2400" cap="all" spc="100" baseline="0">
                <a:solidFill>
                  <a:schemeClr val="accent5">
                    <a:lumMod val="50000"/>
                  </a:schemeClr>
                </a:solidFill>
                <a:latin typeface="+mj-lt"/>
              </a:defRPr>
            </a:lvl1pPr>
          </a:lstStyle>
          <a:p>
            <a:pPr lvl="0"/>
            <a:r>
              <a:rPr lang="en-US" dirty="0"/>
              <a:t>text</a:t>
            </a:r>
          </a:p>
        </p:txBody>
      </p:sp>
      <p:sp>
        <p:nvSpPr>
          <p:cNvPr id="14" name="Text Placeholder 10">
            <a:extLst>
              <a:ext uri="{FF2B5EF4-FFF2-40B4-BE49-F238E27FC236}">
                <a16:creationId xmlns:a16="http://schemas.microsoft.com/office/drawing/2014/main" id="{41E2BD66-8465-46D7-9283-569B4EE4590B}"/>
              </a:ext>
            </a:extLst>
          </p:cNvPr>
          <p:cNvSpPr>
            <a:spLocks noGrp="1"/>
          </p:cNvSpPr>
          <p:nvPr>
            <p:ph type="body" sz="quarter" idx="12" hasCustomPrompt="1"/>
          </p:nvPr>
        </p:nvSpPr>
        <p:spPr>
          <a:xfrm>
            <a:off x="2102977" y="1456753"/>
            <a:ext cx="3365003" cy="101710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21" name="Text Placeholder 10">
            <a:extLst>
              <a:ext uri="{FF2B5EF4-FFF2-40B4-BE49-F238E27FC236}">
                <a16:creationId xmlns:a16="http://schemas.microsoft.com/office/drawing/2014/main" id="{13CFC961-1ED9-4817-9DB9-A1F1D0FD2ABA}"/>
              </a:ext>
            </a:extLst>
          </p:cNvPr>
          <p:cNvSpPr>
            <a:spLocks noGrp="1"/>
          </p:cNvSpPr>
          <p:nvPr>
            <p:ph type="body" sz="quarter" idx="17" hasCustomPrompt="1"/>
          </p:nvPr>
        </p:nvSpPr>
        <p:spPr>
          <a:xfrm>
            <a:off x="2102977" y="3031685"/>
            <a:ext cx="3365003" cy="101710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23" name="Text Placeholder 10">
            <a:extLst>
              <a:ext uri="{FF2B5EF4-FFF2-40B4-BE49-F238E27FC236}">
                <a16:creationId xmlns:a16="http://schemas.microsoft.com/office/drawing/2014/main" id="{7E0D9B8E-402D-44A1-920E-4838543BD9F3}"/>
              </a:ext>
            </a:extLst>
          </p:cNvPr>
          <p:cNvSpPr>
            <a:spLocks noGrp="1"/>
          </p:cNvSpPr>
          <p:nvPr>
            <p:ph type="body" sz="quarter" idx="19" hasCustomPrompt="1"/>
          </p:nvPr>
        </p:nvSpPr>
        <p:spPr>
          <a:xfrm>
            <a:off x="2102977" y="4612634"/>
            <a:ext cx="3365003" cy="101710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dirty="0"/>
              <a:t>Click to add text</a:t>
            </a:r>
          </a:p>
        </p:txBody>
      </p:sp>
      <p:sp>
        <p:nvSpPr>
          <p:cNvPr id="25" name="Date Placeholder 3">
            <a:extLst>
              <a:ext uri="{FF2B5EF4-FFF2-40B4-BE49-F238E27FC236}">
                <a16:creationId xmlns:a16="http://schemas.microsoft.com/office/drawing/2014/main" id="{64607288-5296-4BAF-B405-7F1902FA0EF0}"/>
              </a:ext>
            </a:extLst>
          </p:cNvPr>
          <p:cNvSpPr>
            <a:spLocks noGrp="1"/>
          </p:cNvSpPr>
          <p:nvPr>
            <p:ph type="dt" sz="half" idx="2"/>
          </p:nvPr>
        </p:nvSpPr>
        <p:spPr>
          <a:xfrm>
            <a:off x="0" y="6248018"/>
            <a:ext cx="2435528" cy="614850"/>
          </a:xfrm>
          <a:prstGeom prst="rect">
            <a:avLst/>
          </a:prstGeom>
          <a:solidFill>
            <a:schemeClr val="accent2">
              <a:alpha val="92000"/>
            </a:schemeClr>
          </a:solidFill>
        </p:spPr>
        <p:txBody>
          <a:bodyPr vert="horz" lIns="274320" tIns="0" rIns="91440" bIns="45720" rtlCol="0" anchor="ctr"/>
          <a:lstStyle>
            <a:lvl1pPr algn="ctr">
              <a:defRPr sz="1200" spc="100" baseline="0">
                <a:solidFill>
                  <a:schemeClr val="bg1"/>
                </a:solidFill>
                <a:effectLst>
                  <a:outerShdw blurRad="38100" dist="38100" dir="2700000" algn="tl">
                    <a:srgbClr val="000000">
                      <a:alpha val="43137"/>
                    </a:srgbClr>
                  </a:outerShdw>
                </a:effectLst>
              </a:defRPr>
            </a:lvl1pPr>
          </a:lstStyle>
          <a:p>
            <a:r>
              <a:rPr lang="en-US" dirty="0"/>
              <a:t>20XX</a:t>
            </a:r>
          </a:p>
        </p:txBody>
      </p:sp>
      <p:sp>
        <p:nvSpPr>
          <p:cNvPr id="8" name="Picture Placeholder 8">
            <a:extLst>
              <a:ext uri="{FF2B5EF4-FFF2-40B4-BE49-F238E27FC236}">
                <a16:creationId xmlns:a16="http://schemas.microsoft.com/office/drawing/2014/main" id="{61341B70-2018-4DBE-BB9A-D1F7A895F9BE}"/>
              </a:ext>
            </a:extLst>
          </p:cNvPr>
          <p:cNvSpPr>
            <a:spLocks noGrp="1"/>
          </p:cNvSpPr>
          <p:nvPr>
            <p:ph type="pic" sz="quarter" idx="10" hasCustomPrompt="1"/>
          </p:nvPr>
        </p:nvSpPr>
        <p:spPr>
          <a:xfrm>
            <a:off x="6384174" y="0"/>
            <a:ext cx="5807825" cy="6858000"/>
          </a:xfrm>
          <a:prstGeom prst="rect">
            <a:avLst/>
          </a:prstGeom>
        </p:spPr>
        <p:txBody>
          <a:bodyPr/>
          <a:lstStyle>
            <a:lvl1pPr marL="0" indent="0" algn="ctr">
              <a:buNone/>
              <a:defRPr/>
            </a:lvl1pPr>
          </a:lstStyle>
          <a:p>
            <a:r>
              <a:rPr lang="en-US" dirty="0"/>
              <a:t>Click to add photo</a:t>
            </a:r>
          </a:p>
        </p:txBody>
      </p:sp>
      <p:sp>
        <p:nvSpPr>
          <p:cNvPr id="13" name="Footer Placeholder 3">
            <a:extLst>
              <a:ext uri="{FF2B5EF4-FFF2-40B4-BE49-F238E27FC236}">
                <a16:creationId xmlns:a16="http://schemas.microsoft.com/office/drawing/2014/main" id="{83CCEE28-12C2-4138-9214-420B5A5BCEC1}"/>
              </a:ext>
            </a:extLst>
          </p:cNvPr>
          <p:cNvSpPr>
            <a:spLocks noGrp="1"/>
          </p:cNvSpPr>
          <p:nvPr>
            <p:ph type="ftr" sz="quarter" idx="11"/>
          </p:nvPr>
        </p:nvSpPr>
        <p:spPr>
          <a:xfrm>
            <a:off x="2439762" y="6248018"/>
            <a:ext cx="7267426" cy="620868"/>
          </a:xfrm>
          <a:prstGeom prst="rect">
            <a:avLst/>
          </a:prstGeom>
          <a:solidFill>
            <a:schemeClr val="accent2">
              <a:alpha val="92000"/>
            </a:schemeClr>
          </a:solidFill>
        </p:spPr>
        <p:txBody>
          <a:bodyPr tIns="0"/>
          <a:lstStyle>
            <a:lvl1pPr>
              <a:defRPr>
                <a:solidFill>
                  <a:schemeClr val="bg1"/>
                </a:solidFill>
                <a:effectLst>
                  <a:outerShdw blurRad="38100" dist="38100" dir="2700000" algn="tl">
                    <a:srgbClr val="000000">
                      <a:alpha val="43137"/>
                    </a:srgbClr>
                  </a:outerShdw>
                </a:effectLst>
              </a:defRPr>
            </a:lvl1pPr>
          </a:lstStyle>
          <a:p>
            <a:r>
              <a:rPr lang="en-US" dirty="0"/>
              <a:t>Pitch deck</a:t>
            </a:r>
          </a:p>
        </p:txBody>
      </p:sp>
      <p:sp>
        <p:nvSpPr>
          <p:cNvPr id="27" name="Slide Number Placeholder 5">
            <a:extLst>
              <a:ext uri="{FF2B5EF4-FFF2-40B4-BE49-F238E27FC236}">
                <a16:creationId xmlns:a16="http://schemas.microsoft.com/office/drawing/2014/main" id="{347ECA7D-7D2B-475F-874D-51236135A6E9}"/>
              </a:ext>
            </a:extLst>
          </p:cNvPr>
          <p:cNvSpPr>
            <a:spLocks noGrp="1"/>
          </p:cNvSpPr>
          <p:nvPr>
            <p:ph type="sldNum" sz="quarter" idx="4"/>
          </p:nvPr>
        </p:nvSpPr>
        <p:spPr>
          <a:xfrm>
            <a:off x="9707188" y="6248018"/>
            <a:ext cx="2495699" cy="620866"/>
          </a:xfrm>
          <a:prstGeom prst="rect">
            <a:avLst/>
          </a:prstGeom>
          <a:solidFill>
            <a:schemeClr val="accent2">
              <a:alpha val="92000"/>
            </a:schemeClr>
          </a:solidFill>
        </p:spPr>
        <p:txBody>
          <a:bodyPr vert="horz" lIns="457200" tIns="0" rIns="91440" bIns="45720" rtlCol="0" anchor="ctr"/>
          <a:lstStyle>
            <a:lvl1pPr algn="ctr">
              <a:defRPr sz="1200" spc="100" baseline="0">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1625327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Market Opportunity Comparison">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2198964-B829-4E4F-AAE7-4D7A404AB794}"/>
              </a:ext>
            </a:extLst>
          </p:cNvPr>
          <p:cNvSpPr>
            <a:spLocks noGrp="1"/>
          </p:cNvSpPr>
          <p:nvPr>
            <p:ph type="title" hasCustomPrompt="1"/>
          </p:nvPr>
        </p:nvSpPr>
        <p:spPr>
          <a:xfrm>
            <a:off x="3233057" y="698523"/>
            <a:ext cx="5715000" cy="469089"/>
          </a:xfrm>
          <a:prstGeom prst="rect">
            <a:avLst/>
          </a:prstGeom>
        </p:spPr>
        <p:txBody>
          <a:bodyPr anchor="ctr"/>
          <a:lstStyle>
            <a:lvl1pPr algn="ctr">
              <a:defRPr sz="2400" cap="all" spc="100" baseline="0">
                <a:solidFill>
                  <a:schemeClr val="accent2"/>
                </a:solidFill>
              </a:defRPr>
            </a:lvl1pPr>
          </a:lstStyle>
          <a:p>
            <a:r>
              <a:rPr lang="en-US" dirty="0"/>
              <a:t>Click to add title</a:t>
            </a:r>
          </a:p>
        </p:txBody>
      </p:sp>
      <p:sp>
        <p:nvSpPr>
          <p:cNvPr id="21" name="Text Placeholder 10">
            <a:extLst>
              <a:ext uri="{FF2B5EF4-FFF2-40B4-BE49-F238E27FC236}">
                <a16:creationId xmlns:a16="http://schemas.microsoft.com/office/drawing/2014/main" id="{F7C80E83-E343-4BA5-ABB5-ACA84EEE6236}"/>
              </a:ext>
            </a:extLst>
          </p:cNvPr>
          <p:cNvSpPr>
            <a:spLocks noGrp="1"/>
          </p:cNvSpPr>
          <p:nvPr>
            <p:ph type="body" sz="quarter" idx="16" hasCustomPrompt="1"/>
          </p:nvPr>
        </p:nvSpPr>
        <p:spPr>
          <a:xfrm>
            <a:off x="1681078" y="1853427"/>
            <a:ext cx="1252367" cy="863490"/>
          </a:xfrm>
          <a:prstGeom prst="rect">
            <a:avLst/>
          </a:prstGeom>
          <a:ln w="28575">
            <a:solidFill>
              <a:schemeClr val="accent4"/>
            </a:solidFill>
          </a:ln>
        </p:spPr>
        <p:txBody>
          <a:bodyPr anchor="ctr"/>
          <a:lstStyle>
            <a:lvl1pPr marL="0" indent="0" algn="ctr">
              <a:buNone/>
              <a:defRPr sz="3200" cap="all" spc="100" baseline="0">
                <a:solidFill>
                  <a:schemeClr val="accent5">
                    <a:lumMod val="50000"/>
                  </a:schemeClr>
                </a:solidFill>
                <a:latin typeface="+mj-lt"/>
              </a:defRPr>
            </a:lvl1pPr>
          </a:lstStyle>
          <a:p>
            <a:pPr lvl="0"/>
            <a:r>
              <a:rPr lang="en-US" dirty="0"/>
              <a:t>text</a:t>
            </a:r>
          </a:p>
        </p:txBody>
      </p:sp>
      <p:sp>
        <p:nvSpPr>
          <p:cNvPr id="20" name="Text Placeholder 10">
            <a:extLst>
              <a:ext uri="{FF2B5EF4-FFF2-40B4-BE49-F238E27FC236}">
                <a16:creationId xmlns:a16="http://schemas.microsoft.com/office/drawing/2014/main" id="{BA56986C-C9AC-44CD-9D32-24AA209F7648}"/>
              </a:ext>
            </a:extLst>
          </p:cNvPr>
          <p:cNvSpPr>
            <a:spLocks noGrp="1"/>
          </p:cNvSpPr>
          <p:nvPr>
            <p:ph type="body" sz="quarter" idx="12" hasCustomPrompt="1"/>
          </p:nvPr>
        </p:nvSpPr>
        <p:spPr>
          <a:xfrm>
            <a:off x="838200" y="2883704"/>
            <a:ext cx="2939143" cy="469089"/>
          </a:xfrm>
          <a:prstGeom prst="rect">
            <a:avLst/>
          </a:prstGeom>
        </p:spPr>
        <p:txBody>
          <a:bodyPr anchor="t"/>
          <a:lstStyle>
            <a:lvl1pPr marL="0" indent="0" algn="ctr">
              <a:lnSpc>
                <a:spcPct val="125000"/>
              </a:lnSpc>
              <a:spcBef>
                <a:spcPts val="0"/>
              </a:spcBef>
              <a:buNone/>
              <a:defRPr sz="1800" cap="none" spc="100" baseline="0">
                <a:solidFill>
                  <a:schemeClr val="tx1"/>
                </a:solidFill>
                <a:latin typeface="+mn-lt"/>
              </a:defRPr>
            </a:lvl1pPr>
          </a:lstStyle>
          <a:p>
            <a:pPr lvl="0"/>
            <a:r>
              <a:rPr lang="en-US" dirty="0"/>
              <a:t>Click to add text</a:t>
            </a:r>
          </a:p>
        </p:txBody>
      </p:sp>
      <p:sp>
        <p:nvSpPr>
          <p:cNvPr id="27" name="Text Placeholder 10">
            <a:extLst>
              <a:ext uri="{FF2B5EF4-FFF2-40B4-BE49-F238E27FC236}">
                <a16:creationId xmlns:a16="http://schemas.microsoft.com/office/drawing/2014/main" id="{61B45AB9-9A5F-4872-A322-AD3890A5BE65}"/>
              </a:ext>
            </a:extLst>
          </p:cNvPr>
          <p:cNvSpPr>
            <a:spLocks noGrp="1"/>
          </p:cNvSpPr>
          <p:nvPr>
            <p:ph type="body" sz="quarter" idx="17" hasCustomPrompt="1"/>
          </p:nvPr>
        </p:nvSpPr>
        <p:spPr>
          <a:xfrm>
            <a:off x="838200" y="3253816"/>
            <a:ext cx="2939143" cy="469089"/>
          </a:xfrm>
          <a:prstGeom prst="rect">
            <a:avLst/>
          </a:prstGeom>
        </p:spPr>
        <p:txBody>
          <a:bodyPr anchor="t"/>
          <a:lstStyle>
            <a:lvl1pPr marL="0" indent="0" algn="ctr">
              <a:lnSpc>
                <a:spcPct val="125000"/>
              </a:lnSpc>
              <a:spcBef>
                <a:spcPts val="0"/>
              </a:spcBef>
              <a:buNone/>
              <a:defRPr sz="1400" cap="none" spc="100" baseline="0">
                <a:solidFill>
                  <a:schemeClr val="tx1"/>
                </a:solidFill>
                <a:latin typeface="+mn-lt"/>
              </a:defRPr>
            </a:lvl1pPr>
          </a:lstStyle>
          <a:p>
            <a:pPr lvl="0"/>
            <a:r>
              <a:rPr lang="en-US" dirty="0"/>
              <a:t>Click to add text</a:t>
            </a:r>
          </a:p>
        </p:txBody>
      </p:sp>
      <p:sp>
        <p:nvSpPr>
          <p:cNvPr id="29" name="Text Placeholder 10">
            <a:extLst>
              <a:ext uri="{FF2B5EF4-FFF2-40B4-BE49-F238E27FC236}">
                <a16:creationId xmlns:a16="http://schemas.microsoft.com/office/drawing/2014/main" id="{E5E3032E-6B86-4F42-95E1-7C7B13087199}"/>
              </a:ext>
            </a:extLst>
          </p:cNvPr>
          <p:cNvSpPr>
            <a:spLocks noGrp="1"/>
          </p:cNvSpPr>
          <p:nvPr>
            <p:ph type="body" sz="quarter" idx="19" hasCustomPrompt="1"/>
          </p:nvPr>
        </p:nvSpPr>
        <p:spPr>
          <a:xfrm>
            <a:off x="5469646" y="1853426"/>
            <a:ext cx="1252367" cy="863491"/>
          </a:xfrm>
          <a:prstGeom prst="rect">
            <a:avLst/>
          </a:prstGeom>
          <a:ln w="28575">
            <a:solidFill>
              <a:schemeClr val="accent4"/>
            </a:solidFill>
          </a:ln>
        </p:spPr>
        <p:txBody>
          <a:bodyPr anchor="ctr"/>
          <a:lstStyle>
            <a:lvl1pPr marL="0" indent="0" algn="ctr">
              <a:buNone/>
              <a:defRPr sz="3200" cap="all" spc="100" baseline="0">
                <a:solidFill>
                  <a:schemeClr val="accent5">
                    <a:lumMod val="50000"/>
                  </a:schemeClr>
                </a:solidFill>
                <a:latin typeface="+mj-lt"/>
              </a:defRPr>
            </a:lvl1pPr>
          </a:lstStyle>
          <a:p>
            <a:pPr lvl="0"/>
            <a:r>
              <a:rPr lang="en-US" dirty="0"/>
              <a:t>text</a:t>
            </a:r>
          </a:p>
        </p:txBody>
      </p:sp>
      <p:sp>
        <p:nvSpPr>
          <p:cNvPr id="28" name="Text Placeholder 10">
            <a:extLst>
              <a:ext uri="{FF2B5EF4-FFF2-40B4-BE49-F238E27FC236}">
                <a16:creationId xmlns:a16="http://schemas.microsoft.com/office/drawing/2014/main" id="{C56EA384-B876-4E37-81CC-FF14C8064ED4}"/>
              </a:ext>
            </a:extLst>
          </p:cNvPr>
          <p:cNvSpPr>
            <a:spLocks noGrp="1"/>
          </p:cNvSpPr>
          <p:nvPr>
            <p:ph type="body" sz="quarter" idx="18" hasCustomPrompt="1"/>
          </p:nvPr>
        </p:nvSpPr>
        <p:spPr>
          <a:xfrm>
            <a:off x="4626428" y="2883704"/>
            <a:ext cx="2939143" cy="469089"/>
          </a:xfrm>
          <a:prstGeom prst="rect">
            <a:avLst/>
          </a:prstGeom>
        </p:spPr>
        <p:txBody>
          <a:bodyPr anchor="t"/>
          <a:lstStyle>
            <a:lvl1pPr marL="0" indent="0" algn="ctr">
              <a:lnSpc>
                <a:spcPct val="125000"/>
              </a:lnSpc>
              <a:spcBef>
                <a:spcPts val="0"/>
              </a:spcBef>
              <a:buNone/>
              <a:defRPr sz="1800" cap="none" spc="100" baseline="0">
                <a:solidFill>
                  <a:schemeClr val="tx1"/>
                </a:solidFill>
                <a:latin typeface="+mn-lt"/>
              </a:defRPr>
            </a:lvl1pPr>
          </a:lstStyle>
          <a:p>
            <a:pPr lvl="0"/>
            <a:r>
              <a:rPr lang="en-US" dirty="0"/>
              <a:t>Click to add text</a:t>
            </a:r>
          </a:p>
        </p:txBody>
      </p:sp>
      <p:sp>
        <p:nvSpPr>
          <p:cNvPr id="30" name="Text Placeholder 10">
            <a:extLst>
              <a:ext uri="{FF2B5EF4-FFF2-40B4-BE49-F238E27FC236}">
                <a16:creationId xmlns:a16="http://schemas.microsoft.com/office/drawing/2014/main" id="{7A136A37-A8C3-48F4-978F-3042B2451FFF}"/>
              </a:ext>
            </a:extLst>
          </p:cNvPr>
          <p:cNvSpPr>
            <a:spLocks noGrp="1"/>
          </p:cNvSpPr>
          <p:nvPr>
            <p:ph type="body" sz="quarter" idx="20" hasCustomPrompt="1"/>
          </p:nvPr>
        </p:nvSpPr>
        <p:spPr>
          <a:xfrm>
            <a:off x="4626428" y="3253816"/>
            <a:ext cx="2939143" cy="469089"/>
          </a:xfrm>
          <a:prstGeom prst="rect">
            <a:avLst/>
          </a:prstGeom>
        </p:spPr>
        <p:txBody>
          <a:bodyPr anchor="t"/>
          <a:lstStyle>
            <a:lvl1pPr marL="0" indent="0" algn="ctr">
              <a:lnSpc>
                <a:spcPct val="125000"/>
              </a:lnSpc>
              <a:spcBef>
                <a:spcPts val="0"/>
              </a:spcBef>
              <a:buNone/>
              <a:defRPr sz="1400" cap="none" spc="100" baseline="0">
                <a:solidFill>
                  <a:schemeClr val="tx1"/>
                </a:solidFill>
                <a:latin typeface="+mn-lt"/>
              </a:defRPr>
            </a:lvl1pPr>
          </a:lstStyle>
          <a:p>
            <a:pPr lvl="0"/>
            <a:r>
              <a:rPr lang="en-US" dirty="0"/>
              <a:t>Click to add text</a:t>
            </a:r>
          </a:p>
        </p:txBody>
      </p:sp>
      <p:sp>
        <p:nvSpPr>
          <p:cNvPr id="32" name="Text Placeholder 10">
            <a:extLst>
              <a:ext uri="{FF2B5EF4-FFF2-40B4-BE49-F238E27FC236}">
                <a16:creationId xmlns:a16="http://schemas.microsoft.com/office/drawing/2014/main" id="{90D156C2-557C-45F2-B9BA-7CE533312A02}"/>
              </a:ext>
            </a:extLst>
          </p:cNvPr>
          <p:cNvSpPr>
            <a:spLocks noGrp="1"/>
          </p:cNvSpPr>
          <p:nvPr>
            <p:ph type="body" sz="quarter" idx="22" hasCustomPrompt="1"/>
          </p:nvPr>
        </p:nvSpPr>
        <p:spPr>
          <a:xfrm>
            <a:off x="9258214" y="1853427"/>
            <a:ext cx="1252028" cy="863492"/>
          </a:xfrm>
          <a:prstGeom prst="rect">
            <a:avLst/>
          </a:prstGeom>
          <a:ln w="28575">
            <a:solidFill>
              <a:schemeClr val="accent4"/>
            </a:solidFill>
          </a:ln>
        </p:spPr>
        <p:txBody>
          <a:bodyPr anchor="ctr"/>
          <a:lstStyle>
            <a:lvl1pPr marL="0" indent="0" algn="ctr">
              <a:buNone/>
              <a:defRPr sz="3200" cap="all" spc="100" baseline="0">
                <a:solidFill>
                  <a:schemeClr val="accent5">
                    <a:lumMod val="50000"/>
                  </a:schemeClr>
                </a:solidFill>
                <a:latin typeface="+mj-lt"/>
              </a:defRPr>
            </a:lvl1pPr>
          </a:lstStyle>
          <a:p>
            <a:pPr lvl="0"/>
            <a:r>
              <a:rPr lang="en-US" dirty="0"/>
              <a:t>text</a:t>
            </a:r>
          </a:p>
        </p:txBody>
      </p:sp>
      <p:sp>
        <p:nvSpPr>
          <p:cNvPr id="31" name="Text Placeholder 10">
            <a:extLst>
              <a:ext uri="{FF2B5EF4-FFF2-40B4-BE49-F238E27FC236}">
                <a16:creationId xmlns:a16="http://schemas.microsoft.com/office/drawing/2014/main" id="{38E358D4-D1F9-4872-A079-98E1F6BD662D}"/>
              </a:ext>
            </a:extLst>
          </p:cNvPr>
          <p:cNvSpPr>
            <a:spLocks noGrp="1"/>
          </p:cNvSpPr>
          <p:nvPr>
            <p:ph type="body" sz="quarter" idx="21" hasCustomPrompt="1"/>
          </p:nvPr>
        </p:nvSpPr>
        <p:spPr>
          <a:xfrm>
            <a:off x="8414657" y="2883704"/>
            <a:ext cx="2939143" cy="469089"/>
          </a:xfrm>
          <a:prstGeom prst="rect">
            <a:avLst/>
          </a:prstGeom>
        </p:spPr>
        <p:txBody>
          <a:bodyPr anchor="t"/>
          <a:lstStyle>
            <a:lvl1pPr marL="0" indent="0" algn="ctr">
              <a:lnSpc>
                <a:spcPct val="125000"/>
              </a:lnSpc>
              <a:spcBef>
                <a:spcPts val="0"/>
              </a:spcBef>
              <a:buNone/>
              <a:defRPr sz="1800" cap="none" spc="100" baseline="0">
                <a:solidFill>
                  <a:schemeClr val="tx1"/>
                </a:solidFill>
                <a:latin typeface="+mn-lt"/>
              </a:defRPr>
            </a:lvl1pPr>
          </a:lstStyle>
          <a:p>
            <a:pPr lvl="0"/>
            <a:r>
              <a:rPr lang="en-US" dirty="0"/>
              <a:t>Click to add text</a:t>
            </a:r>
          </a:p>
        </p:txBody>
      </p:sp>
      <p:sp>
        <p:nvSpPr>
          <p:cNvPr id="33" name="Text Placeholder 10">
            <a:extLst>
              <a:ext uri="{FF2B5EF4-FFF2-40B4-BE49-F238E27FC236}">
                <a16:creationId xmlns:a16="http://schemas.microsoft.com/office/drawing/2014/main" id="{8D809314-142B-40CA-8424-37611F5E9C1F}"/>
              </a:ext>
            </a:extLst>
          </p:cNvPr>
          <p:cNvSpPr>
            <a:spLocks noGrp="1"/>
          </p:cNvSpPr>
          <p:nvPr>
            <p:ph type="body" sz="quarter" idx="23" hasCustomPrompt="1"/>
          </p:nvPr>
        </p:nvSpPr>
        <p:spPr>
          <a:xfrm>
            <a:off x="8414657" y="3253816"/>
            <a:ext cx="2939143" cy="469089"/>
          </a:xfrm>
          <a:prstGeom prst="rect">
            <a:avLst/>
          </a:prstGeom>
        </p:spPr>
        <p:txBody>
          <a:bodyPr anchor="t"/>
          <a:lstStyle>
            <a:lvl1pPr marL="0" indent="0" algn="ctr">
              <a:lnSpc>
                <a:spcPct val="125000"/>
              </a:lnSpc>
              <a:spcBef>
                <a:spcPts val="0"/>
              </a:spcBef>
              <a:buNone/>
              <a:defRPr sz="1400" cap="none" spc="100" baseline="0">
                <a:solidFill>
                  <a:schemeClr val="tx1"/>
                </a:solidFill>
                <a:latin typeface="+mn-lt"/>
              </a:defRPr>
            </a:lvl1pPr>
          </a:lstStyle>
          <a:p>
            <a:pPr lvl="0"/>
            <a:r>
              <a:rPr lang="en-US" dirty="0"/>
              <a:t>Click to add text</a:t>
            </a:r>
          </a:p>
        </p:txBody>
      </p:sp>
      <p:sp>
        <p:nvSpPr>
          <p:cNvPr id="16" name="Picture Placeholder 8">
            <a:extLst>
              <a:ext uri="{FF2B5EF4-FFF2-40B4-BE49-F238E27FC236}">
                <a16:creationId xmlns:a16="http://schemas.microsoft.com/office/drawing/2014/main" id="{3B652552-1A5B-4884-9BDF-1A2663959342}"/>
              </a:ext>
            </a:extLst>
          </p:cNvPr>
          <p:cNvSpPr>
            <a:spLocks noGrp="1"/>
          </p:cNvSpPr>
          <p:nvPr>
            <p:ph type="pic" sz="quarter" idx="14" hasCustomPrompt="1"/>
          </p:nvPr>
        </p:nvSpPr>
        <p:spPr>
          <a:xfrm>
            <a:off x="0" y="4234542"/>
            <a:ext cx="12191999" cy="2623457"/>
          </a:xfrm>
          <a:prstGeom prst="rect">
            <a:avLst/>
          </a:prstGeom>
        </p:spPr>
        <p:txBody>
          <a:bodyPr/>
          <a:lstStyle>
            <a:lvl1pPr marL="0" indent="0" algn="ctr">
              <a:buNone/>
              <a:defRPr/>
            </a:lvl1pPr>
          </a:lstStyle>
          <a:p>
            <a:r>
              <a:rPr lang="en-US" dirty="0"/>
              <a:t>Click to add photo</a:t>
            </a:r>
          </a:p>
        </p:txBody>
      </p:sp>
      <p:sp>
        <p:nvSpPr>
          <p:cNvPr id="36" name="Date Placeholder 3">
            <a:extLst>
              <a:ext uri="{FF2B5EF4-FFF2-40B4-BE49-F238E27FC236}">
                <a16:creationId xmlns:a16="http://schemas.microsoft.com/office/drawing/2014/main" id="{5C7A8808-3BA5-498D-8E57-CAB9DF0182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r>
              <a:rPr lang="en-US" dirty="0"/>
              <a:t>20XX</a:t>
            </a:r>
          </a:p>
        </p:txBody>
      </p:sp>
      <p:sp>
        <p:nvSpPr>
          <p:cNvPr id="37" name="Footer Placeholder 4">
            <a:extLst>
              <a:ext uri="{FF2B5EF4-FFF2-40B4-BE49-F238E27FC236}">
                <a16:creationId xmlns:a16="http://schemas.microsoft.com/office/drawing/2014/main" id="{742EE3D7-DACC-458E-82B0-EC87F8BAE8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1"/>
                </a:solidFill>
                <a:effectLst>
                  <a:outerShdw blurRad="38100" dist="38100" dir="2700000" algn="tl">
                    <a:srgbClr val="000000">
                      <a:alpha val="43137"/>
                    </a:srgbClr>
                  </a:outerShdw>
                </a:effectLst>
                <a:latin typeface="+mj-lt"/>
              </a:defRPr>
            </a:lvl1pPr>
          </a:lstStyle>
          <a:p>
            <a:r>
              <a:rPr lang="en-US" dirty="0"/>
              <a:t>Pitch deck</a:t>
            </a:r>
          </a:p>
        </p:txBody>
      </p:sp>
      <p:sp>
        <p:nvSpPr>
          <p:cNvPr id="38" name="Slide Number Placeholder 5">
            <a:extLst>
              <a:ext uri="{FF2B5EF4-FFF2-40B4-BE49-F238E27FC236}">
                <a16:creationId xmlns:a16="http://schemas.microsoft.com/office/drawing/2014/main" id="{8ED908E6-B839-44D9-AFFC-E5E5E592E5B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3182226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ur Competi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1225E-57F6-4605-A684-F9B30F1F664E}"/>
              </a:ext>
            </a:extLst>
          </p:cNvPr>
          <p:cNvSpPr>
            <a:spLocks noGrp="1"/>
          </p:cNvSpPr>
          <p:nvPr>
            <p:ph type="title" hasCustomPrompt="1"/>
          </p:nvPr>
        </p:nvSpPr>
        <p:spPr>
          <a:xfrm>
            <a:off x="809568" y="2450440"/>
            <a:ext cx="4143432" cy="548711"/>
          </a:xfrm>
          <a:prstGeom prst="rect">
            <a:avLst/>
          </a:prstGeom>
        </p:spPr>
        <p:txBody>
          <a:bodyPr anchor="b"/>
          <a:lstStyle>
            <a:lvl1pPr>
              <a:defRPr sz="2400" cap="all" spc="100" baseline="0">
                <a:solidFill>
                  <a:schemeClr val="accent2"/>
                </a:solidFill>
              </a:defRPr>
            </a:lvl1pPr>
          </a:lstStyle>
          <a:p>
            <a:r>
              <a:rPr lang="en-US" dirty="0"/>
              <a:t>Click to add title</a:t>
            </a:r>
          </a:p>
        </p:txBody>
      </p:sp>
      <p:sp>
        <p:nvSpPr>
          <p:cNvPr id="7" name="Picture Placeholder 8">
            <a:extLst>
              <a:ext uri="{FF2B5EF4-FFF2-40B4-BE49-F238E27FC236}">
                <a16:creationId xmlns:a16="http://schemas.microsoft.com/office/drawing/2014/main" id="{C93927AF-DF09-4CE5-8767-B2ECF0215BF5}"/>
              </a:ext>
            </a:extLst>
          </p:cNvPr>
          <p:cNvSpPr>
            <a:spLocks noGrp="1"/>
          </p:cNvSpPr>
          <p:nvPr>
            <p:ph type="pic" sz="quarter" idx="10" hasCustomPrompt="1"/>
          </p:nvPr>
        </p:nvSpPr>
        <p:spPr>
          <a:xfrm>
            <a:off x="4837756" y="0"/>
            <a:ext cx="7354243" cy="2862470"/>
          </a:xfrm>
          <a:prstGeom prst="rect">
            <a:avLst/>
          </a:prstGeom>
        </p:spPr>
        <p:txBody>
          <a:bodyPr/>
          <a:lstStyle>
            <a:lvl1pPr marL="0" indent="0" algn="ctr">
              <a:buNone/>
              <a:defRPr/>
            </a:lvl1pPr>
          </a:lstStyle>
          <a:p>
            <a:r>
              <a:rPr lang="en-US" dirty="0"/>
              <a:t>Click to add photo</a:t>
            </a:r>
          </a:p>
        </p:txBody>
      </p:sp>
      <p:sp>
        <p:nvSpPr>
          <p:cNvPr id="12" name="Text Placeholder 10">
            <a:extLst>
              <a:ext uri="{FF2B5EF4-FFF2-40B4-BE49-F238E27FC236}">
                <a16:creationId xmlns:a16="http://schemas.microsoft.com/office/drawing/2014/main" id="{AE2342C8-E968-4F49-930C-F5C43F88F0BF}"/>
              </a:ext>
            </a:extLst>
          </p:cNvPr>
          <p:cNvSpPr>
            <a:spLocks noGrp="1"/>
          </p:cNvSpPr>
          <p:nvPr>
            <p:ph type="body" sz="quarter" idx="16" hasCustomPrompt="1"/>
          </p:nvPr>
        </p:nvSpPr>
        <p:spPr>
          <a:xfrm>
            <a:off x="819728" y="3365446"/>
            <a:ext cx="4953000" cy="426393"/>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dirty="0"/>
              <a:t>Click to add subtitle</a:t>
            </a:r>
          </a:p>
        </p:txBody>
      </p:sp>
      <p:sp>
        <p:nvSpPr>
          <p:cNvPr id="11" name="Text Placeholder 10">
            <a:extLst>
              <a:ext uri="{FF2B5EF4-FFF2-40B4-BE49-F238E27FC236}">
                <a16:creationId xmlns:a16="http://schemas.microsoft.com/office/drawing/2014/main" id="{FE8D114B-8AAB-41D6-AFCF-750066A65291}"/>
              </a:ext>
            </a:extLst>
          </p:cNvPr>
          <p:cNvSpPr>
            <a:spLocks noGrp="1"/>
          </p:cNvSpPr>
          <p:nvPr>
            <p:ph type="body" sz="quarter" idx="12" hasCustomPrompt="1"/>
          </p:nvPr>
        </p:nvSpPr>
        <p:spPr>
          <a:xfrm>
            <a:off x="819728" y="3744950"/>
            <a:ext cx="4953000" cy="2046251"/>
          </a:xfrm>
          <a:prstGeom prst="rect">
            <a:avLst/>
          </a:prstGeom>
        </p:spPr>
        <p:txBody>
          <a:bodyPr anchor="t"/>
          <a:lstStyle>
            <a:lvl1pPr marL="0" indent="0" algn="l">
              <a:lnSpc>
                <a:spcPct val="100000"/>
              </a:lnSpc>
              <a:spcBef>
                <a:spcPts val="0"/>
              </a:spcBef>
              <a:buNone/>
              <a:defRPr sz="1600" cap="none" spc="100" baseline="0">
                <a:solidFill>
                  <a:schemeClr val="tx1"/>
                </a:solidFill>
                <a:latin typeface="+mn-lt"/>
              </a:defRPr>
            </a:lvl1pPr>
          </a:lstStyle>
          <a:p>
            <a:pPr lvl="0"/>
            <a:r>
              <a:rPr lang="en-US" dirty="0"/>
              <a:t>Click to add text</a:t>
            </a:r>
          </a:p>
        </p:txBody>
      </p:sp>
      <p:sp>
        <p:nvSpPr>
          <p:cNvPr id="15" name="Text Placeholder 10">
            <a:extLst>
              <a:ext uri="{FF2B5EF4-FFF2-40B4-BE49-F238E27FC236}">
                <a16:creationId xmlns:a16="http://schemas.microsoft.com/office/drawing/2014/main" id="{DCCC938D-0BC7-4BBB-BBF2-B830D9D0C13A}"/>
              </a:ext>
            </a:extLst>
          </p:cNvPr>
          <p:cNvSpPr>
            <a:spLocks noGrp="1"/>
          </p:cNvSpPr>
          <p:nvPr>
            <p:ph type="body" sz="quarter" idx="18" hasCustomPrompt="1"/>
          </p:nvPr>
        </p:nvSpPr>
        <p:spPr>
          <a:xfrm>
            <a:off x="6400800" y="3365446"/>
            <a:ext cx="4953000" cy="426393"/>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dirty="0"/>
              <a:t>Click to add subtitle</a:t>
            </a:r>
          </a:p>
        </p:txBody>
      </p:sp>
      <p:sp>
        <p:nvSpPr>
          <p:cNvPr id="14" name="Text Placeholder 10">
            <a:extLst>
              <a:ext uri="{FF2B5EF4-FFF2-40B4-BE49-F238E27FC236}">
                <a16:creationId xmlns:a16="http://schemas.microsoft.com/office/drawing/2014/main" id="{796405D2-E28F-41EC-844E-034C5D70725D}"/>
              </a:ext>
            </a:extLst>
          </p:cNvPr>
          <p:cNvSpPr>
            <a:spLocks noGrp="1"/>
          </p:cNvSpPr>
          <p:nvPr>
            <p:ph type="body" sz="quarter" idx="17" hasCustomPrompt="1"/>
          </p:nvPr>
        </p:nvSpPr>
        <p:spPr>
          <a:xfrm>
            <a:off x="6400800" y="3744950"/>
            <a:ext cx="4953000" cy="2046251"/>
          </a:xfrm>
          <a:prstGeom prst="rect">
            <a:avLst/>
          </a:prstGeom>
        </p:spPr>
        <p:txBody>
          <a:bodyPr anchor="t"/>
          <a:lstStyle>
            <a:lvl1pPr marL="0" indent="0" algn="l">
              <a:lnSpc>
                <a:spcPct val="100000"/>
              </a:lnSpc>
              <a:spcBef>
                <a:spcPts val="0"/>
              </a:spcBef>
              <a:buNone/>
              <a:defRPr sz="1600" cap="none" spc="100" baseline="0">
                <a:solidFill>
                  <a:schemeClr val="tx1"/>
                </a:solidFill>
                <a:latin typeface="+mn-lt"/>
              </a:defRPr>
            </a:lvl1pPr>
          </a:lstStyle>
          <a:p>
            <a:pPr lvl="0"/>
            <a:r>
              <a:rPr lang="en-US" dirty="0"/>
              <a:t>Click to add text</a:t>
            </a:r>
          </a:p>
        </p:txBody>
      </p:sp>
      <p:sp>
        <p:nvSpPr>
          <p:cNvPr id="8" name="Date Placeholder 3">
            <a:extLst>
              <a:ext uri="{FF2B5EF4-FFF2-40B4-BE49-F238E27FC236}">
                <a16:creationId xmlns:a16="http://schemas.microsoft.com/office/drawing/2014/main" id="{8751D887-2419-4911-A7CC-9B5A598D71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r>
              <a:rPr lang="en-US" dirty="0"/>
              <a:t>20XX</a:t>
            </a:r>
          </a:p>
        </p:txBody>
      </p:sp>
      <p:sp>
        <p:nvSpPr>
          <p:cNvPr id="9" name="Footer Placeholder 4">
            <a:extLst>
              <a:ext uri="{FF2B5EF4-FFF2-40B4-BE49-F238E27FC236}">
                <a16:creationId xmlns:a16="http://schemas.microsoft.com/office/drawing/2014/main" id="{B8B214E0-C574-4CE5-8FF0-E0F965A4A0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r>
              <a:rPr lang="en-US" dirty="0"/>
              <a:t>Pitch deck</a:t>
            </a:r>
          </a:p>
        </p:txBody>
      </p:sp>
      <p:sp>
        <p:nvSpPr>
          <p:cNvPr id="10" name="Slide Number Placeholder 5">
            <a:extLst>
              <a:ext uri="{FF2B5EF4-FFF2-40B4-BE49-F238E27FC236}">
                <a16:creationId xmlns:a16="http://schemas.microsoft.com/office/drawing/2014/main" id="{6C033920-FB08-49F3-8A75-14E68EF78D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2651951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ur Competition v2">
    <p:spTree>
      <p:nvGrpSpPr>
        <p:cNvPr id="1" name=""/>
        <p:cNvGrpSpPr/>
        <p:nvPr/>
      </p:nvGrpSpPr>
      <p:grpSpPr>
        <a:xfrm>
          <a:off x="0" y="0"/>
          <a:ext cx="0" cy="0"/>
          <a:chOff x="0" y="0"/>
          <a:chExt cx="0" cy="0"/>
        </a:xfrm>
      </p:grpSpPr>
      <p:pic>
        <p:nvPicPr>
          <p:cNvPr id="49" name="Graphic 48">
            <a:extLst>
              <a:ext uri="{FF2B5EF4-FFF2-40B4-BE49-F238E27FC236}">
                <a16:creationId xmlns:a16="http://schemas.microsoft.com/office/drawing/2014/main" id="{CC3C8467-268E-4ABA-B4F5-0808AFBB278F}"/>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 y="6237133"/>
            <a:ext cx="12191999" cy="620867"/>
          </a:xfrm>
          <a:prstGeom prst="rect">
            <a:avLst/>
          </a:prstGeom>
        </p:spPr>
      </p:pic>
      <p:cxnSp>
        <p:nvCxnSpPr>
          <p:cNvPr id="18" name="Straight Connector 17">
            <a:extLst>
              <a:ext uri="{FF2B5EF4-FFF2-40B4-BE49-F238E27FC236}">
                <a16:creationId xmlns:a16="http://schemas.microsoft.com/office/drawing/2014/main" id="{D69FF8FD-CDD1-4BEE-8DB9-0CD4BDE983AA}"/>
              </a:ext>
              <a:ext uri="{C183D7F6-B498-43B3-948B-1728B52AA6E4}">
                <adec:decorative xmlns:adec="http://schemas.microsoft.com/office/drawing/2017/decorative" val="1"/>
              </a:ext>
            </a:extLst>
          </p:cNvPr>
          <p:cNvCxnSpPr>
            <a:cxnSpLocks/>
          </p:cNvCxnSpPr>
          <p:nvPr userDrawn="1"/>
        </p:nvCxnSpPr>
        <p:spPr>
          <a:xfrm>
            <a:off x="7335793" y="766762"/>
            <a:ext cx="0" cy="490390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9F1257F-A86F-48F4-BFFA-9BFB4355ED20}"/>
              </a:ext>
              <a:ext uri="{C183D7F6-B498-43B3-948B-1728B52AA6E4}">
                <adec:decorative xmlns:adec="http://schemas.microsoft.com/office/drawing/2017/decorative" val="1"/>
              </a:ext>
            </a:extLst>
          </p:cNvPr>
          <p:cNvCxnSpPr>
            <a:cxnSpLocks/>
          </p:cNvCxnSpPr>
          <p:nvPr userDrawn="1"/>
        </p:nvCxnSpPr>
        <p:spPr>
          <a:xfrm rot="5400000">
            <a:off x="7334351" y="757238"/>
            <a:ext cx="0" cy="490390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FFD01FCA-DF30-466C-9EAE-B0A13CF25D3B}"/>
              </a:ext>
              <a:ext uri="{C183D7F6-B498-43B3-948B-1728B52AA6E4}">
                <adec:decorative xmlns:adec="http://schemas.microsoft.com/office/drawing/2017/decorative" val="1"/>
              </a:ext>
            </a:extLst>
          </p:cNvPr>
          <p:cNvSpPr/>
          <p:nvPr userDrawn="1"/>
        </p:nvSpPr>
        <p:spPr>
          <a:xfrm>
            <a:off x="5831167" y="4486275"/>
            <a:ext cx="622236" cy="622236"/>
          </a:xfrm>
          <a:prstGeom prst="rect">
            <a:avLst/>
          </a:prstGeom>
          <a:noFill/>
          <a:ln w="285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56F9F0CF-5966-47C2-9A41-0CD85E85D264}"/>
              </a:ext>
              <a:ext uri="{C183D7F6-B498-43B3-948B-1728B52AA6E4}">
                <adec:decorative xmlns:adec="http://schemas.microsoft.com/office/drawing/2017/decorative" val="1"/>
              </a:ext>
            </a:extLst>
          </p:cNvPr>
          <p:cNvSpPr/>
          <p:nvPr userDrawn="1"/>
        </p:nvSpPr>
        <p:spPr>
          <a:xfrm>
            <a:off x="4564642" y="4047275"/>
            <a:ext cx="622236" cy="622236"/>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92EFF630-FDAA-46A7-8CEE-21CAB6BC2507}"/>
              </a:ext>
              <a:ext uri="{C183D7F6-B498-43B3-948B-1728B52AA6E4}">
                <adec:decorative xmlns:adec="http://schemas.microsoft.com/office/drawing/2017/decorative" val="1"/>
              </a:ext>
            </a:extLst>
          </p:cNvPr>
          <p:cNvSpPr/>
          <p:nvPr userDrawn="1"/>
        </p:nvSpPr>
        <p:spPr>
          <a:xfrm>
            <a:off x="6229331" y="2163148"/>
            <a:ext cx="622236" cy="622236"/>
          </a:xfrm>
          <a:prstGeom prst="rect">
            <a:avLst/>
          </a:prstGeom>
          <a:no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2383BA8C-6DBE-4569-B07B-9FB55F80D616}"/>
              </a:ext>
              <a:ext uri="{C183D7F6-B498-43B3-948B-1728B52AA6E4}">
                <adec:decorative xmlns:adec="http://schemas.microsoft.com/office/drawing/2017/decorative" val="1"/>
              </a:ext>
            </a:extLst>
          </p:cNvPr>
          <p:cNvSpPr/>
          <p:nvPr userDrawn="1"/>
        </p:nvSpPr>
        <p:spPr>
          <a:xfrm>
            <a:off x="7859108" y="3573553"/>
            <a:ext cx="622236" cy="622236"/>
          </a:xfrm>
          <a:prstGeom prst="rect">
            <a:avLst/>
          </a:prstGeom>
          <a:noFill/>
          <a:ln w="285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1108DE16-ABA8-4BC8-93C4-F8A521C8A509}"/>
              </a:ext>
              <a:ext uri="{C183D7F6-B498-43B3-948B-1728B52AA6E4}">
                <adec:decorative xmlns:adec="http://schemas.microsoft.com/office/drawing/2017/decorative" val="1"/>
              </a:ext>
            </a:extLst>
          </p:cNvPr>
          <p:cNvSpPr/>
          <p:nvPr userDrawn="1"/>
        </p:nvSpPr>
        <p:spPr>
          <a:xfrm>
            <a:off x="9795826" y="4201049"/>
            <a:ext cx="622236" cy="622236"/>
          </a:xfrm>
          <a:prstGeom prst="rect">
            <a:avLst/>
          </a:prstGeom>
          <a:noFill/>
          <a:ln w="28575">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E93C062E-DD5E-49BC-A10D-F70C1931F00A}"/>
              </a:ext>
              <a:ext uri="{C183D7F6-B498-43B3-948B-1728B52AA6E4}">
                <adec:decorative xmlns:adec="http://schemas.microsoft.com/office/drawing/2017/decorative" val="1"/>
              </a:ext>
            </a:extLst>
          </p:cNvPr>
          <p:cNvSpPr/>
          <p:nvPr userDrawn="1"/>
        </p:nvSpPr>
        <p:spPr>
          <a:xfrm>
            <a:off x="7962756" y="1603981"/>
            <a:ext cx="2057805" cy="767123"/>
          </a:xfrm>
          <a:prstGeom prst="rect">
            <a:avLst/>
          </a:prstGeom>
          <a:no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1799781-E0A0-4C4E-A069-37290BED8FE5}"/>
              </a:ext>
            </a:extLst>
          </p:cNvPr>
          <p:cNvSpPr>
            <a:spLocks noGrp="1"/>
          </p:cNvSpPr>
          <p:nvPr>
            <p:ph type="title" hasCustomPrompt="1"/>
          </p:nvPr>
        </p:nvSpPr>
        <p:spPr>
          <a:xfrm>
            <a:off x="740427" y="571145"/>
            <a:ext cx="5355570" cy="438144"/>
          </a:xfrm>
          <a:prstGeom prst="rect">
            <a:avLst/>
          </a:prstGeom>
        </p:spPr>
        <p:txBody>
          <a:bodyPr/>
          <a:lstStyle>
            <a:lvl1pPr>
              <a:defRPr sz="2400" cap="all" spc="100" baseline="0">
                <a:solidFill>
                  <a:schemeClr val="accent2"/>
                </a:solidFill>
              </a:defRPr>
            </a:lvl1pPr>
          </a:lstStyle>
          <a:p>
            <a:r>
              <a:rPr lang="en-US" dirty="0"/>
              <a:t>Click to add title</a:t>
            </a:r>
          </a:p>
        </p:txBody>
      </p:sp>
      <p:sp>
        <p:nvSpPr>
          <p:cNvPr id="38" name="Text Placeholder 10">
            <a:extLst>
              <a:ext uri="{FF2B5EF4-FFF2-40B4-BE49-F238E27FC236}">
                <a16:creationId xmlns:a16="http://schemas.microsoft.com/office/drawing/2014/main" id="{5D896357-F0C4-4728-BE54-A809E6E3100F}"/>
              </a:ext>
            </a:extLst>
          </p:cNvPr>
          <p:cNvSpPr>
            <a:spLocks noGrp="1"/>
          </p:cNvSpPr>
          <p:nvPr>
            <p:ph type="body" sz="quarter" idx="16" hasCustomPrompt="1"/>
          </p:nvPr>
        </p:nvSpPr>
        <p:spPr>
          <a:xfrm>
            <a:off x="6463262" y="311795"/>
            <a:ext cx="1706966" cy="426393"/>
          </a:xfrm>
          <a:prstGeom prst="rect">
            <a:avLst/>
          </a:prstGeom>
        </p:spPr>
        <p:txBody>
          <a:bodyPr anchor="b"/>
          <a:lstStyle>
            <a:lvl1pPr marL="0" indent="0" algn="ctr">
              <a:buNone/>
              <a:defRPr sz="1400" cap="all" spc="100" baseline="0">
                <a:solidFill>
                  <a:schemeClr val="bg1">
                    <a:lumMod val="50000"/>
                  </a:schemeClr>
                </a:solidFill>
                <a:latin typeface="+mj-lt"/>
              </a:defRPr>
            </a:lvl1pPr>
          </a:lstStyle>
          <a:p>
            <a:pPr lvl="0"/>
            <a:r>
              <a:rPr lang="en-US" dirty="0"/>
              <a:t>Click to add name</a:t>
            </a:r>
          </a:p>
        </p:txBody>
      </p:sp>
      <p:sp>
        <p:nvSpPr>
          <p:cNvPr id="42" name="Text Placeholder 10">
            <a:extLst>
              <a:ext uri="{FF2B5EF4-FFF2-40B4-BE49-F238E27FC236}">
                <a16:creationId xmlns:a16="http://schemas.microsoft.com/office/drawing/2014/main" id="{CB13D4EF-593A-4D3C-9712-515EE5A358AC}"/>
              </a:ext>
            </a:extLst>
          </p:cNvPr>
          <p:cNvSpPr>
            <a:spLocks noGrp="1"/>
          </p:cNvSpPr>
          <p:nvPr>
            <p:ph type="body" sz="quarter" idx="20" hasCustomPrompt="1"/>
          </p:nvPr>
        </p:nvSpPr>
        <p:spPr>
          <a:xfrm>
            <a:off x="8026762" y="1774346"/>
            <a:ext cx="1929792" cy="426393"/>
          </a:xfrm>
          <a:prstGeom prst="rect">
            <a:avLst/>
          </a:prstGeom>
        </p:spPr>
        <p:txBody>
          <a:bodyPr anchor="ctr"/>
          <a:lstStyle>
            <a:lvl1pPr marL="0" indent="0" algn="ctr">
              <a:lnSpc>
                <a:spcPct val="80000"/>
              </a:lnSpc>
              <a:spcBef>
                <a:spcPts val="0"/>
              </a:spcBef>
              <a:buNone/>
              <a:defRPr sz="2000" cap="all" spc="100" baseline="0">
                <a:solidFill>
                  <a:schemeClr val="accent6">
                    <a:lumMod val="50000"/>
                  </a:schemeClr>
                </a:solidFill>
                <a:latin typeface="+mj-lt"/>
              </a:defRPr>
            </a:lvl1pPr>
          </a:lstStyle>
          <a:p>
            <a:pPr lvl="0"/>
            <a:r>
              <a:rPr lang="en-US" dirty="0"/>
              <a:t>Click to add name</a:t>
            </a:r>
          </a:p>
        </p:txBody>
      </p:sp>
      <p:sp>
        <p:nvSpPr>
          <p:cNvPr id="47" name="Text Placeholder 10">
            <a:extLst>
              <a:ext uri="{FF2B5EF4-FFF2-40B4-BE49-F238E27FC236}">
                <a16:creationId xmlns:a16="http://schemas.microsoft.com/office/drawing/2014/main" id="{449D2BE7-8177-406D-94BB-001D561B5A89}"/>
              </a:ext>
            </a:extLst>
          </p:cNvPr>
          <p:cNvSpPr>
            <a:spLocks noGrp="1"/>
          </p:cNvSpPr>
          <p:nvPr>
            <p:ph type="body" sz="quarter" idx="25" hasCustomPrompt="1"/>
          </p:nvPr>
        </p:nvSpPr>
        <p:spPr>
          <a:xfrm>
            <a:off x="6083673" y="2261070"/>
            <a:ext cx="913553" cy="426393"/>
          </a:xfrm>
          <a:prstGeom prst="rect">
            <a:avLst/>
          </a:prstGeom>
        </p:spPr>
        <p:txBody>
          <a:bodyPr anchor="ctr"/>
          <a:lstStyle>
            <a:lvl1pPr marL="0" indent="0" algn="ctr">
              <a:buNone/>
              <a:defRPr sz="1600" cap="all" spc="100" baseline="0">
                <a:solidFill>
                  <a:schemeClr val="accent4">
                    <a:lumMod val="50000"/>
                  </a:schemeClr>
                </a:solidFill>
                <a:latin typeface="+mj-lt"/>
              </a:defRPr>
            </a:lvl1pPr>
          </a:lstStyle>
          <a:p>
            <a:pPr lvl="0"/>
            <a:r>
              <a:rPr lang="en-US" dirty="0"/>
              <a:t>name</a:t>
            </a:r>
          </a:p>
        </p:txBody>
      </p:sp>
      <p:sp>
        <p:nvSpPr>
          <p:cNvPr id="40" name="Text Placeholder 10">
            <a:extLst>
              <a:ext uri="{FF2B5EF4-FFF2-40B4-BE49-F238E27FC236}">
                <a16:creationId xmlns:a16="http://schemas.microsoft.com/office/drawing/2014/main" id="{FD164278-C8C4-4514-8B3E-9505CB674743}"/>
              </a:ext>
            </a:extLst>
          </p:cNvPr>
          <p:cNvSpPr>
            <a:spLocks noGrp="1"/>
          </p:cNvSpPr>
          <p:nvPr>
            <p:ph type="body" sz="quarter" idx="18" hasCustomPrompt="1"/>
          </p:nvPr>
        </p:nvSpPr>
        <p:spPr>
          <a:xfrm>
            <a:off x="3149242" y="3061800"/>
            <a:ext cx="1706966" cy="426393"/>
          </a:xfrm>
          <a:prstGeom prst="rect">
            <a:avLst/>
          </a:prstGeom>
        </p:spPr>
        <p:txBody>
          <a:bodyPr anchor="t"/>
          <a:lstStyle>
            <a:lvl1pPr marL="0" indent="0" algn="r">
              <a:buNone/>
              <a:defRPr sz="1400" cap="all" spc="100" baseline="0">
                <a:solidFill>
                  <a:schemeClr val="bg1">
                    <a:lumMod val="50000"/>
                  </a:schemeClr>
                </a:solidFill>
                <a:latin typeface="+mj-lt"/>
              </a:defRPr>
            </a:lvl1pPr>
          </a:lstStyle>
          <a:p>
            <a:pPr lvl="0"/>
            <a:r>
              <a:rPr lang="en-US" dirty="0"/>
              <a:t>Click to add name</a:t>
            </a:r>
          </a:p>
        </p:txBody>
      </p:sp>
      <p:sp>
        <p:nvSpPr>
          <p:cNvPr id="41" name="Text Placeholder 10">
            <a:extLst>
              <a:ext uri="{FF2B5EF4-FFF2-40B4-BE49-F238E27FC236}">
                <a16:creationId xmlns:a16="http://schemas.microsoft.com/office/drawing/2014/main" id="{45FF02C4-FA25-4AE4-B4EF-D106CDD0FEB4}"/>
              </a:ext>
            </a:extLst>
          </p:cNvPr>
          <p:cNvSpPr>
            <a:spLocks noGrp="1"/>
          </p:cNvSpPr>
          <p:nvPr>
            <p:ph type="body" sz="quarter" idx="19" hasCustomPrompt="1"/>
          </p:nvPr>
        </p:nvSpPr>
        <p:spPr>
          <a:xfrm>
            <a:off x="9795826" y="3061800"/>
            <a:ext cx="1706966" cy="426393"/>
          </a:xfrm>
          <a:prstGeom prst="rect">
            <a:avLst/>
          </a:prstGeom>
        </p:spPr>
        <p:txBody>
          <a:bodyPr anchor="t"/>
          <a:lstStyle>
            <a:lvl1pPr marL="0" indent="0" algn="l">
              <a:buNone/>
              <a:defRPr sz="1400" cap="all" spc="100" baseline="0">
                <a:solidFill>
                  <a:schemeClr val="bg1">
                    <a:lumMod val="50000"/>
                  </a:schemeClr>
                </a:solidFill>
                <a:latin typeface="+mj-lt"/>
              </a:defRPr>
            </a:lvl1pPr>
          </a:lstStyle>
          <a:p>
            <a:pPr lvl="0"/>
            <a:r>
              <a:rPr lang="en-US" dirty="0"/>
              <a:t>Click to add name</a:t>
            </a:r>
          </a:p>
        </p:txBody>
      </p:sp>
      <p:sp>
        <p:nvSpPr>
          <p:cNvPr id="45" name="Text Placeholder 10">
            <a:extLst>
              <a:ext uri="{FF2B5EF4-FFF2-40B4-BE49-F238E27FC236}">
                <a16:creationId xmlns:a16="http://schemas.microsoft.com/office/drawing/2014/main" id="{2EA0BE42-73C1-43D0-9520-94265CBEE415}"/>
              </a:ext>
            </a:extLst>
          </p:cNvPr>
          <p:cNvSpPr>
            <a:spLocks noGrp="1"/>
          </p:cNvSpPr>
          <p:nvPr>
            <p:ph type="body" sz="quarter" idx="23" hasCustomPrompt="1"/>
          </p:nvPr>
        </p:nvSpPr>
        <p:spPr>
          <a:xfrm>
            <a:off x="7713450" y="3671475"/>
            <a:ext cx="913553" cy="426393"/>
          </a:xfrm>
          <a:prstGeom prst="rect">
            <a:avLst/>
          </a:prstGeom>
        </p:spPr>
        <p:txBody>
          <a:bodyPr anchor="ctr"/>
          <a:lstStyle>
            <a:lvl1pPr marL="0" indent="0" algn="ctr">
              <a:buNone/>
              <a:defRPr sz="1600" cap="all" spc="100" baseline="0">
                <a:solidFill>
                  <a:schemeClr val="bg2">
                    <a:lumMod val="50000"/>
                  </a:schemeClr>
                </a:solidFill>
                <a:latin typeface="+mj-lt"/>
              </a:defRPr>
            </a:lvl1pPr>
          </a:lstStyle>
          <a:p>
            <a:pPr lvl="0"/>
            <a:r>
              <a:rPr lang="en-US" dirty="0"/>
              <a:t>name</a:t>
            </a:r>
          </a:p>
        </p:txBody>
      </p:sp>
      <p:sp>
        <p:nvSpPr>
          <p:cNvPr id="43" name="Text Placeholder 10">
            <a:extLst>
              <a:ext uri="{FF2B5EF4-FFF2-40B4-BE49-F238E27FC236}">
                <a16:creationId xmlns:a16="http://schemas.microsoft.com/office/drawing/2014/main" id="{4E23821A-CE37-4CA8-82BC-5731CBD7BC63}"/>
              </a:ext>
            </a:extLst>
          </p:cNvPr>
          <p:cNvSpPr>
            <a:spLocks noGrp="1"/>
          </p:cNvSpPr>
          <p:nvPr>
            <p:ph type="body" sz="quarter" idx="21" hasCustomPrompt="1"/>
          </p:nvPr>
        </p:nvSpPr>
        <p:spPr>
          <a:xfrm>
            <a:off x="4418984" y="4145197"/>
            <a:ext cx="913553" cy="426393"/>
          </a:xfrm>
          <a:prstGeom prst="rect">
            <a:avLst/>
          </a:prstGeom>
        </p:spPr>
        <p:txBody>
          <a:bodyPr anchor="ctr"/>
          <a:lstStyle>
            <a:lvl1pPr marL="0" indent="0" algn="ctr">
              <a:buNone/>
              <a:defRPr sz="1600" cap="all" spc="100" baseline="0">
                <a:solidFill>
                  <a:schemeClr val="accent1">
                    <a:lumMod val="75000"/>
                  </a:schemeClr>
                </a:solidFill>
                <a:latin typeface="+mj-lt"/>
              </a:defRPr>
            </a:lvl1pPr>
          </a:lstStyle>
          <a:p>
            <a:pPr lvl="0"/>
            <a:r>
              <a:rPr lang="en-US" dirty="0"/>
              <a:t>name</a:t>
            </a:r>
          </a:p>
        </p:txBody>
      </p:sp>
      <p:sp>
        <p:nvSpPr>
          <p:cNvPr id="44" name="Text Placeholder 10">
            <a:extLst>
              <a:ext uri="{FF2B5EF4-FFF2-40B4-BE49-F238E27FC236}">
                <a16:creationId xmlns:a16="http://schemas.microsoft.com/office/drawing/2014/main" id="{83ED92E9-F268-4C1E-9440-F605C9EBD510}"/>
              </a:ext>
            </a:extLst>
          </p:cNvPr>
          <p:cNvSpPr>
            <a:spLocks noGrp="1"/>
          </p:cNvSpPr>
          <p:nvPr>
            <p:ph type="body" sz="quarter" idx="22" hasCustomPrompt="1"/>
          </p:nvPr>
        </p:nvSpPr>
        <p:spPr>
          <a:xfrm>
            <a:off x="5685509" y="4584197"/>
            <a:ext cx="913553" cy="426393"/>
          </a:xfrm>
          <a:prstGeom prst="rect">
            <a:avLst/>
          </a:prstGeom>
        </p:spPr>
        <p:txBody>
          <a:bodyPr anchor="ctr"/>
          <a:lstStyle>
            <a:lvl1pPr marL="0" indent="0" algn="ctr">
              <a:buNone/>
              <a:defRPr sz="1600" cap="all" spc="100" baseline="0">
                <a:solidFill>
                  <a:schemeClr val="accent1">
                    <a:lumMod val="50000"/>
                  </a:schemeClr>
                </a:solidFill>
                <a:latin typeface="+mj-lt"/>
              </a:defRPr>
            </a:lvl1pPr>
          </a:lstStyle>
          <a:p>
            <a:pPr lvl="0"/>
            <a:r>
              <a:rPr lang="en-US" dirty="0"/>
              <a:t>name</a:t>
            </a:r>
          </a:p>
        </p:txBody>
      </p:sp>
      <p:sp>
        <p:nvSpPr>
          <p:cNvPr id="46" name="Text Placeholder 10">
            <a:extLst>
              <a:ext uri="{FF2B5EF4-FFF2-40B4-BE49-F238E27FC236}">
                <a16:creationId xmlns:a16="http://schemas.microsoft.com/office/drawing/2014/main" id="{B29F508B-CAFE-4871-8267-E5406A4D6C46}"/>
              </a:ext>
            </a:extLst>
          </p:cNvPr>
          <p:cNvSpPr>
            <a:spLocks noGrp="1"/>
          </p:cNvSpPr>
          <p:nvPr>
            <p:ph type="body" sz="quarter" idx="24" hasCustomPrompt="1"/>
          </p:nvPr>
        </p:nvSpPr>
        <p:spPr>
          <a:xfrm>
            <a:off x="9650168" y="4298971"/>
            <a:ext cx="913553" cy="426393"/>
          </a:xfrm>
          <a:prstGeom prst="rect">
            <a:avLst/>
          </a:prstGeom>
        </p:spPr>
        <p:txBody>
          <a:bodyPr anchor="ctr"/>
          <a:lstStyle>
            <a:lvl1pPr marL="0" indent="0" algn="ctr">
              <a:buNone/>
              <a:defRPr sz="1600" cap="all" spc="100" baseline="0">
                <a:solidFill>
                  <a:schemeClr val="bg2">
                    <a:lumMod val="75000"/>
                  </a:schemeClr>
                </a:solidFill>
                <a:latin typeface="+mj-lt"/>
              </a:defRPr>
            </a:lvl1pPr>
          </a:lstStyle>
          <a:p>
            <a:pPr lvl="0"/>
            <a:r>
              <a:rPr lang="en-US" dirty="0"/>
              <a:t>name</a:t>
            </a:r>
          </a:p>
        </p:txBody>
      </p:sp>
      <p:sp>
        <p:nvSpPr>
          <p:cNvPr id="39" name="Text Placeholder 10">
            <a:extLst>
              <a:ext uri="{FF2B5EF4-FFF2-40B4-BE49-F238E27FC236}">
                <a16:creationId xmlns:a16="http://schemas.microsoft.com/office/drawing/2014/main" id="{C40D7D1C-3379-42CE-B3D7-A585CDECBD11}"/>
              </a:ext>
            </a:extLst>
          </p:cNvPr>
          <p:cNvSpPr>
            <a:spLocks noGrp="1"/>
          </p:cNvSpPr>
          <p:nvPr>
            <p:ph type="body" sz="quarter" idx="17" hasCustomPrompt="1"/>
          </p:nvPr>
        </p:nvSpPr>
        <p:spPr>
          <a:xfrm>
            <a:off x="6463261" y="5683895"/>
            <a:ext cx="1706966" cy="426393"/>
          </a:xfrm>
          <a:prstGeom prst="rect">
            <a:avLst/>
          </a:prstGeom>
        </p:spPr>
        <p:txBody>
          <a:bodyPr anchor="t"/>
          <a:lstStyle>
            <a:lvl1pPr marL="0" indent="0" algn="ctr">
              <a:buNone/>
              <a:defRPr sz="1400" cap="all" spc="100" baseline="0">
                <a:solidFill>
                  <a:schemeClr val="bg1">
                    <a:lumMod val="50000"/>
                  </a:schemeClr>
                </a:solidFill>
                <a:latin typeface="+mj-lt"/>
              </a:defRPr>
            </a:lvl1pPr>
          </a:lstStyle>
          <a:p>
            <a:pPr lvl="0"/>
            <a:r>
              <a:rPr lang="en-US" dirty="0"/>
              <a:t>Click to add name</a:t>
            </a:r>
          </a:p>
        </p:txBody>
      </p:sp>
      <p:sp>
        <p:nvSpPr>
          <p:cNvPr id="3" name="Date Placeholder 2">
            <a:extLst>
              <a:ext uri="{FF2B5EF4-FFF2-40B4-BE49-F238E27FC236}">
                <a16:creationId xmlns:a16="http://schemas.microsoft.com/office/drawing/2014/main" id="{35129BD8-DBDF-484C-89DD-80EDD7B827E7}"/>
              </a:ext>
            </a:extLst>
          </p:cNvPr>
          <p:cNvSpPr>
            <a:spLocks noGrp="1"/>
          </p:cNvSpPr>
          <p:nvPr>
            <p:ph type="dt" sz="half" idx="10"/>
          </p:nvPr>
        </p:nvSpPr>
        <p:spPr>
          <a:xfrm>
            <a:off x="838200" y="6356350"/>
            <a:ext cx="2743200" cy="365125"/>
          </a:xfrm>
          <a:prstGeom prst="rect">
            <a:avLst/>
          </a:prstGeom>
        </p:spPr>
        <p:txBody>
          <a:bodyPr/>
          <a:lstStyle>
            <a:lvl1pPr>
              <a:defRPr>
                <a:solidFill>
                  <a:schemeClr val="bg1"/>
                </a:solidFill>
              </a:defRPr>
            </a:lvl1pPr>
          </a:lstStyle>
          <a:p>
            <a:r>
              <a:rPr lang="en-US" dirty="0"/>
              <a:t>20XX</a:t>
            </a:r>
          </a:p>
        </p:txBody>
      </p:sp>
      <p:sp>
        <p:nvSpPr>
          <p:cNvPr id="4" name="Footer Placeholder 3">
            <a:extLst>
              <a:ext uri="{FF2B5EF4-FFF2-40B4-BE49-F238E27FC236}">
                <a16:creationId xmlns:a16="http://schemas.microsoft.com/office/drawing/2014/main" id="{8CF621E8-9FBF-4DC8-AA1D-234C0A47D713}"/>
              </a:ext>
            </a:extLst>
          </p:cNvPr>
          <p:cNvSpPr>
            <a:spLocks noGrp="1"/>
          </p:cNvSpPr>
          <p:nvPr>
            <p:ph type="ftr" sz="quarter" idx="11"/>
          </p:nvPr>
        </p:nvSpPr>
        <p:spPr>
          <a:xfrm>
            <a:off x="4038600" y="6356350"/>
            <a:ext cx="4114800" cy="365125"/>
          </a:xfrm>
          <a:prstGeom prst="rect">
            <a:avLst/>
          </a:prstGeom>
        </p:spPr>
        <p:txBody>
          <a:bodyPr/>
          <a:lstStyle>
            <a:lvl1pPr>
              <a:defRPr>
                <a:solidFill>
                  <a:schemeClr val="bg1"/>
                </a:solidFill>
              </a:defRPr>
            </a:lvl1pPr>
          </a:lstStyle>
          <a:p>
            <a:r>
              <a:rPr lang="en-US" dirty="0"/>
              <a:t>Pitch deck</a:t>
            </a:r>
          </a:p>
        </p:txBody>
      </p:sp>
      <p:sp>
        <p:nvSpPr>
          <p:cNvPr id="5" name="Slide Number Placeholder 4">
            <a:extLst>
              <a:ext uri="{FF2B5EF4-FFF2-40B4-BE49-F238E27FC236}">
                <a16:creationId xmlns:a16="http://schemas.microsoft.com/office/drawing/2014/main" id="{1C1D5819-A04D-4AB0-A144-E7BBA3400317}"/>
              </a:ext>
            </a:extLst>
          </p:cNvPr>
          <p:cNvSpPr>
            <a:spLocks noGrp="1"/>
          </p:cNvSpPr>
          <p:nvPr>
            <p:ph type="sldNum" sz="quarter" idx="12"/>
          </p:nvPr>
        </p:nvSpPr>
        <p:spPr>
          <a:xfrm>
            <a:off x="8610600" y="6356350"/>
            <a:ext cx="2743200" cy="365125"/>
          </a:xfrm>
          <a:prstGeom prst="rect">
            <a:avLst/>
          </a:prstGeom>
        </p:spPr>
        <p:txBody>
          <a:bodyPr/>
          <a:lstStyle>
            <a:lvl1pPr>
              <a:defRPr>
                <a:solidFill>
                  <a:schemeClr val="bg1"/>
                </a:solidFill>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31608472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Growth Strateg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B3D21-9143-4E6D-87CD-82F00F7DC6FA}"/>
              </a:ext>
            </a:extLst>
          </p:cNvPr>
          <p:cNvSpPr>
            <a:spLocks noGrp="1"/>
          </p:cNvSpPr>
          <p:nvPr>
            <p:ph type="title" hasCustomPrompt="1"/>
          </p:nvPr>
        </p:nvSpPr>
        <p:spPr>
          <a:xfrm>
            <a:off x="827314" y="627486"/>
            <a:ext cx="5268686" cy="568896"/>
          </a:xfrm>
          <a:prstGeom prst="rect">
            <a:avLst/>
          </a:prstGeom>
        </p:spPr>
        <p:txBody>
          <a:bodyPr anchor="ctr"/>
          <a:lstStyle>
            <a:lvl1pPr>
              <a:defRPr sz="2400" cap="all" spc="100" baseline="0">
                <a:solidFill>
                  <a:schemeClr val="accent2"/>
                </a:solidFill>
              </a:defRPr>
            </a:lvl1pPr>
          </a:lstStyle>
          <a:p>
            <a:r>
              <a:rPr lang="en-US" dirty="0"/>
              <a:t>Click to add title</a:t>
            </a:r>
          </a:p>
        </p:txBody>
      </p:sp>
      <p:sp>
        <p:nvSpPr>
          <p:cNvPr id="11" name="Text Placeholder 10">
            <a:extLst>
              <a:ext uri="{FF2B5EF4-FFF2-40B4-BE49-F238E27FC236}">
                <a16:creationId xmlns:a16="http://schemas.microsoft.com/office/drawing/2014/main" id="{235C24E7-D67D-40AA-B6B1-AE47659E18EC}"/>
              </a:ext>
            </a:extLst>
          </p:cNvPr>
          <p:cNvSpPr>
            <a:spLocks noGrp="1"/>
          </p:cNvSpPr>
          <p:nvPr>
            <p:ph type="body" sz="quarter" idx="33" hasCustomPrompt="1"/>
          </p:nvPr>
        </p:nvSpPr>
        <p:spPr>
          <a:xfrm>
            <a:off x="820438" y="1011439"/>
            <a:ext cx="4989233" cy="568896"/>
          </a:xfrm>
          <a:prstGeom prst="rect">
            <a:avLst/>
          </a:prstGeom>
        </p:spPr>
        <p:txBody>
          <a:bodyPr anchor="ctr"/>
          <a:lstStyle>
            <a:lvl1pPr marL="0" indent="0" algn="l">
              <a:buNone/>
              <a:defRPr sz="2000" cap="none" spc="100" baseline="0">
                <a:solidFill>
                  <a:schemeClr val="accent2"/>
                </a:solidFill>
                <a:latin typeface="+mn-lt"/>
              </a:defRPr>
            </a:lvl1pPr>
          </a:lstStyle>
          <a:p>
            <a:pPr lvl="0"/>
            <a:r>
              <a:rPr lang="en-US" dirty="0"/>
              <a:t>Click to add title</a:t>
            </a:r>
          </a:p>
        </p:txBody>
      </p:sp>
      <p:sp>
        <p:nvSpPr>
          <p:cNvPr id="19" name="Text Placeholder 14">
            <a:extLst>
              <a:ext uri="{FF2B5EF4-FFF2-40B4-BE49-F238E27FC236}">
                <a16:creationId xmlns:a16="http://schemas.microsoft.com/office/drawing/2014/main" id="{A756E9B8-BA57-4251-A0E6-DDADC29D95B9}"/>
              </a:ext>
            </a:extLst>
          </p:cNvPr>
          <p:cNvSpPr>
            <a:spLocks noGrp="1"/>
          </p:cNvSpPr>
          <p:nvPr>
            <p:ph type="body" sz="quarter" idx="26" hasCustomPrompt="1"/>
          </p:nvPr>
        </p:nvSpPr>
        <p:spPr>
          <a:xfrm>
            <a:off x="920666" y="2044485"/>
            <a:ext cx="1584471" cy="1121230"/>
          </a:xfrm>
          <a:prstGeom prst="rect">
            <a:avLst/>
          </a:prstGeom>
          <a:ln w="28575">
            <a:solidFill>
              <a:schemeClr val="accent5">
                <a:lumMod val="50000"/>
              </a:schemeClr>
            </a:solidFill>
          </a:ln>
        </p:spPr>
        <p:txBody>
          <a:bodyPr lIns="182880" rIns="182880" anchor="ctr"/>
          <a:lstStyle>
            <a:lvl1pPr marL="0" indent="0" algn="ctr">
              <a:lnSpc>
                <a:spcPct val="100000"/>
              </a:lnSpc>
              <a:buNone/>
              <a:defRPr sz="2000" cap="all" spc="200" baseline="0">
                <a:solidFill>
                  <a:schemeClr val="accent5">
                    <a:lumMod val="50000"/>
                  </a:schemeClr>
                </a:solidFill>
                <a:latin typeface="+mj-lt"/>
              </a:defRPr>
            </a:lvl1pPr>
          </a:lstStyle>
          <a:p>
            <a:pPr lvl="0"/>
            <a:r>
              <a:rPr lang="en-US" dirty="0"/>
              <a:t>Click to add name</a:t>
            </a:r>
          </a:p>
        </p:txBody>
      </p:sp>
      <p:sp>
        <p:nvSpPr>
          <p:cNvPr id="20" name="Text Placeholder 14">
            <a:extLst>
              <a:ext uri="{FF2B5EF4-FFF2-40B4-BE49-F238E27FC236}">
                <a16:creationId xmlns:a16="http://schemas.microsoft.com/office/drawing/2014/main" id="{C0B962B5-0EC7-48EC-A687-C206A69C56D6}"/>
              </a:ext>
            </a:extLst>
          </p:cNvPr>
          <p:cNvSpPr>
            <a:spLocks noGrp="1"/>
          </p:cNvSpPr>
          <p:nvPr>
            <p:ph type="body" sz="quarter" idx="13" hasCustomPrompt="1"/>
          </p:nvPr>
        </p:nvSpPr>
        <p:spPr>
          <a:xfrm>
            <a:off x="2727695" y="2044485"/>
            <a:ext cx="3081975" cy="1121230"/>
          </a:xfrm>
          <a:prstGeom prst="rect">
            <a:avLst/>
          </a:prstGeom>
        </p:spPr>
        <p:txBody>
          <a:bodyPr anchor="ctr"/>
          <a:lstStyle>
            <a:lvl1pPr marL="0" indent="0" algn="l">
              <a:lnSpc>
                <a:spcPct val="100000"/>
              </a:lnSpc>
              <a:spcBef>
                <a:spcPts val="0"/>
              </a:spcBef>
              <a:buNone/>
              <a:defRPr sz="1600" cap="none" spc="0" baseline="0">
                <a:solidFill>
                  <a:schemeClr val="tx1"/>
                </a:solidFill>
                <a:latin typeface="+mn-lt"/>
              </a:defRPr>
            </a:lvl1pPr>
          </a:lstStyle>
          <a:p>
            <a:pPr lvl="0"/>
            <a:r>
              <a:rPr lang="en-US" dirty="0"/>
              <a:t>Click to add text</a:t>
            </a:r>
          </a:p>
        </p:txBody>
      </p:sp>
      <p:sp>
        <p:nvSpPr>
          <p:cNvPr id="22" name="Text Placeholder 14">
            <a:extLst>
              <a:ext uri="{FF2B5EF4-FFF2-40B4-BE49-F238E27FC236}">
                <a16:creationId xmlns:a16="http://schemas.microsoft.com/office/drawing/2014/main" id="{1314A100-8075-4D1D-995C-34F5838D58F2}"/>
              </a:ext>
            </a:extLst>
          </p:cNvPr>
          <p:cNvSpPr>
            <a:spLocks noGrp="1"/>
          </p:cNvSpPr>
          <p:nvPr>
            <p:ph type="body" sz="quarter" idx="34" hasCustomPrompt="1"/>
          </p:nvPr>
        </p:nvSpPr>
        <p:spPr>
          <a:xfrm>
            <a:off x="920666" y="3428263"/>
            <a:ext cx="1584471" cy="1121230"/>
          </a:xfrm>
          <a:prstGeom prst="rect">
            <a:avLst/>
          </a:prstGeom>
          <a:ln w="28575">
            <a:solidFill>
              <a:schemeClr val="accent5">
                <a:lumMod val="50000"/>
              </a:schemeClr>
            </a:solidFill>
          </a:ln>
        </p:spPr>
        <p:txBody>
          <a:bodyPr lIns="182880" rIns="182880" anchor="ctr"/>
          <a:lstStyle>
            <a:lvl1pPr marL="0" indent="0" algn="ctr">
              <a:lnSpc>
                <a:spcPct val="100000"/>
              </a:lnSpc>
              <a:buNone/>
              <a:defRPr sz="2000" cap="all" spc="200" baseline="0">
                <a:solidFill>
                  <a:schemeClr val="accent5">
                    <a:lumMod val="50000"/>
                  </a:schemeClr>
                </a:solidFill>
                <a:latin typeface="+mj-lt"/>
              </a:defRPr>
            </a:lvl1pPr>
          </a:lstStyle>
          <a:p>
            <a:pPr lvl="0"/>
            <a:r>
              <a:rPr lang="en-US" dirty="0"/>
              <a:t>Click to add name</a:t>
            </a:r>
          </a:p>
        </p:txBody>
      </p:sp>
      <p:sp>
        <p:nvSpPr>
          <p:cNvPr id="23" name="Text Placeholder 14">
            <a:extLst>
              <a:ext uri="{FF2B5EF4-FFF2-40B4-BE49-F238E27FC236}">
                <a16:creationId xmlns:a16="http://schemas.microsoft.com/office/drawing/2014/main" id="{9C946523-4B92-4003-B43C-B01D972454F4}"/>
              </a:ext>
            </a:extLst>
          </p:cNvPr>
          <p:cNvSpPr>
            <a:spLocks noGrp="1"/>
          </p:cNvSpPr>
          <p:nvPr>
            <p:ph type="body" sz="quarter" idx="35" hasCustomPrompt="1"/>
          </p:nvPr>
        </p:nvSpPr>
        <p:spPr>
          <a:xfrm>
            <a:off x="2727695" y="3428263"/>
            <a:ext cx="3081975" cy="1121230"/>
          </a:xfrm>
          <a:prstGeom prst="rect">
            <a:avLst/>
          </a:prstGeom>
        </p:spPr>
        <p:txBody>
          <a:bodyPr anchor="ctr"/>
          <a:lstStyle>
            <a:lvl1pPr marL="0" indent="0" algn="l">
              <a:lnSpc>
                <a:spcPct val="100000"/>
              </a:lnSpc>
              <a:spcBef>
                <a:spcPts val="0"/>
              </a:spcBef>
              <a:buNone/>
              <a:defRPr sz="1600" cap="none" spc="0" baseline="0">
                <a:solidFill>
                  <a:schemeClr val="tx1"/>
                </a:solidFill>
                <a:latin typeface="+mn-lt"/>
              </a:defRPr>
            </a:lvl1pPr>
          </a:lstStyle>
          <a:p>
            <a:pPr lvl="0"/>
            <a:r>
              <a:rPr lang="en-US" dirty="0"/>
              <a:t>Click to add text</a:t>
            </a:r>
          </a:p>
        </p:txBody>
      </p:sp>
      <p:sp>
        <p:nvSpPr>
          <p:cNvPr id="25" name="Text Placeholder 14">
            <a:extLst>
              <a:ext uri="{FF2B5EF4-FFF2-40B4-BE49-F238E27FC236}">
                <a16:creationId xmlns:a16="http://schemas.microsoft.com/office/drawing/2014/main" id="{F9BEEAAD-CC7F-427D-BCFF-1BBA5023ABE6}"/>
              </a:ext>
            </a:extLst>
          </p:cNvPr>
          <p:cNvSpPr>
            <a:spLocks noGrp="1"/>
          </p:cNvSpPr>
          <p:nvPr>
            <p:ph type="body" sz="quarter" idx="36" hasCustomPrompt="1"/>
          </p:nvPr>
        </p:nvSpPr>
        <p:spPr>
          <a:xfrm>
            <a:off x="920666" y="4812041"/>
            <a:ext cx="1584471" cy="1121230"/>
          </a:xfrm>
          <a:prstGeom prst="rect">
            <a:avLst/>
          </a:prstGeom>
          <a:ln w="28575">
            <a:solidFill>
              <a:schemeClr val="accent5">
                <a:lumMod val="50000"/>
              </a:schemeClr>
            </a:solidFill>
          </a:ln>
        </p:spPr>
        <p:txBody>
          <a:bodyPr lIns="182880" rIns="182880" anchor="ctr"/>
          <a:lstStyle>
            <a:lvl1pPr marL="0" indent="0" algn="ctr">
              <a:lnSpc>
                <a:spcPct val="100000"/>
              </a:lnSpc>
              <a:buNone/>
              <a:defRPr sz="2000" cap="all" spc="200" baseline="0">
                <a:solidFill>
                  <a:schemeClr val="accent5">
                    <a:lumMod val="50000"/>
                  </a:schemeClr>
                </a:solidFill>
                <a:latin typeface="+mj-lt"/>
              </a:defRPr>
            </a:lvl1pPr>
          </a:lstStyle>
          <a:p>
            <a:pPr lvl="0"/>
            <a:r>
              <a:rPr lang="en-US" dirty="0"/>
              <a:t>Click to add name</a:t>
            </a:r>
          </a:p>
        </p:txBody>
      </p:sp>
      <p:sp>
        <p:nvSpPr>
          <p:cNvPr id="26" name="Text Placeholder 14">
            <a:extLst>
              <a:ext uri="{FF2B5EF4-FFF2-40B4-BE49-F238E27FC236}">
                <a16:creationId xmlns:a16="http://schemas.microsoft.com/office/drawing/2014/main" id="{B6693A35-4411-4FE2-82FD-5D30D8D62AF3}"/>
              </a:ext>
            </a:extLst>
          </p:cNvPr>
          <p:cNvSpPr>
            <a:spLocks noGrp="1"/>
          </p:cNvSpPr>
          <p:nvPr>
            <p:ph type="body" sz="quarter" idx="37" hasCustomPrompt="1"/>
          </p:nvPr>
        </p:nvSpPr>
        <p:spPr>
          <a:xfrm>
            <a:off x="2727695" y="4812041"/>
            <a:ext cx="3081975" cy="1121230"/>
          </a:xfrm>
          <a:prstGeom prst="rect">
            <a:avLst/>
          </a:prstGeom>
        </p:spPr>
        <p:txBody>
          <a:bodyPr anchor="ctr"/>
          <a:lstStyle>
            <a:lvl1pPr marL="0" indent="0" algn="l">
              <a:lnSpc>
                <a:spcPct val="100000"/>
              </a:lnSpc>
              <a:spcBef>
                <a:spcPts val="0"/>
              </a:spcBef>
              <a:buNone/>
              <a:defRPr sz="1600" cap="none" spc="0" baseline="0">
                <a:solidFill>
                  <a:schemeClr val="tx1"/>
                </a:solidFill>
                <a:latin typeface="+mn-lt"/>
              </a:defRPr>
            </a:lvl1pPr>
          </a:lstStyle>
          <a:p>
            <a:pPr lvl="0"/>
            <a:r>
              <a:rPr lang="en-US" dirty="0"/>
              <a:t>Click to add text</a:t>
            </a:r>
          </a:p>
        </p:txBody>
      </p:sp>
      <p:sp>
        <p:nvSpPr>
          <p:cNvPr id="17" name="Date Placeholder 3">
            <a:extLst>
              <a:ext uri="{FF2B5EF4-FFF2-40B4-BE49-F238E27FC236}">
                <a16:creationId xmlns:a16="http://schemas.microsoft.com/office/drawing/2014/main" id="{B658EBA7-4275-488A-B86F-67B70609FC99}"/>
              </a:ext>
            </a:extLst>
          </p:cNvPr>
          <p:cNvSpPr>
            <a:spLocks noGrp="1"/>
          </p:cNvSpPr>
          <p:nvPr>
            <p:ph type="dt" sz="half" idx="2"/>
          </p:nvPr>
        </p:nvSpPr>
        <p:spPr>
          <a:xfrm>
            <a:off x="838200" y="6356350"/>
            <a:ext cx="1590675" cy="365125"/>
          </a:xfrm>
          <a:prstGeom prst="rect">
            <a:avLst/>
          </a:prstGeom>
        </p:spPr>
        <p:txBody>
          <a:bodyPr vert="horz" lIns="91440" tIns="45720" rIns="91440" bIns="45720" rtlCol="0" anchor="ctr"/>
          <a:lstStyle>
            <a:lvl1pPr algn="l">
              <a:defRPr sz="1200" spc="100" baseline="0">
                <a:solidFill>
                  <a:schemeClr val="bg2">
                    <a:lumMod val="50000"/>
                  </a:schemeClr>
                </a:solidFill>
                <a:effectLst/>
              </a:defRPr>
            </a:lvl1pPr>
          </a:lstStyle>
          <a:p>
            <a:r>
              <a:rPr lang="en-US" dirty="0"/>
              <a:t>20XX</a:t>
            </a:r>
          </a:p>
        </p:txBody>
      </p:sp>
      <p:sp>
        <p:nvSpPr>
          <p:cNvPr id="27" name="Footer Placeholder 4">
            <a:extLst>
              <a:ext uri="{FF2B5EF4-FFF2-40B4-BE49-F238E27FC236}">
                <a16:creationId xmlns:a16="http://schemas.microsoft.com/office/drawing/2014/main" id="{A59824DA-522A-4135-800A-60F504928B2D}"/>
              </a:ext>
            </a:extLst>
          </p:cNvPr>
          <p:cNvSpPr>
            <a:spLocks noGrp="1"/>
          </p:cNvSpPr>
          <p:nvPr>
            <p:ph type="ftr" sz="quarter" idx="3"/>
          </p:nvPr>
        </p:nvSpPr>
        <p:spPr>
          <a:xfrm>
            <a:off x="6473608" y="6356350"/>
            <a:ext cx="2743200" cy="365125"/>
          </a:xfrm>
          <a:prstGeom prst="rect">
            <a:avLst/>
          </a:prstGeom>
        </p:spPr>
        <p:txBody>
          <a:bodyPr vert="horz" lIns="91440" tIns="45720" rIns="91440" bIns="45720" rtlCol="0" anchor="ctr"/>
          <a:lstStyle>
            <a:lvl1pPr algn="ctr">
              <a:defRPr sz="1200" b="1" i="0" cap="all" spc="100" baseline="0">
                <a:solidFill>
                  <a:schemeClr val="bg1"/>
                </a:solidFill>
                <a:effectLst>
                  <a:outerShdw blurRad="38100" dist="38100" dir="2700000" algn="tl">
                    <a:srgbClr val="000000">
                      <a:alpha val="43137"/>
                    </a:srgbClr>
                  </a:outerShdw>
                </a:effectLst>
                <a:latin typeface="+mj-lt"/>
              </a:defRPr>
            </a:lvl1pPr>
          </a:lstStyle>
          <a:p>
            <a:r>
              <a:rPr lang="en-US" dirty="0"/>
              <a:t>Pitch deck</a:t>
            </a:r>
          </a:p>
        </p:txBody>
      </p:sp>
      <p:sp>
        <p:nvSpPr>
          <p:cNvPr id="7" name="Picture Placeholder 8">
            <a:extLst>
              <a:ext uri="{FF2B5EF4-FFF2-40B4-BE49-F238E27FC236}">
                <a16:creationId xmlns:a16="http://schemas.microsoft.com/office/drawing/2014/main" id="{93D3F372-68E2-486A-A105-748C2BB245A0}"/>
              </a:ext>
            </a:extLst>
          </p:cNvPr>
          <p:cNvSpPr>
            <a:spLocks noGrp="1"/>
          </p:cNvSpPr>
          <p:nvPr>
            <p:ph type="pic" sz="quarter" idx="14" hasCustomPrompt="1"/>
          </p:nvPr>
        </p:nvSpPr>
        <p:spPr>
          <a:xfrm>
            <a:off x="6683831" y="0"/>
            <a:ext cx="5508168" cy="6858000"/>
          </a:xfrm>
          <a:prstGeom prst="rect">
            <a:avLst/>
          </a:prstGeom>
        </p:spPr>
        <p:txBody>
          <a:bodyPr/>
          <a:lstStyle>
            <a:lvl1pPr marL="0" indent="0" algn="ctr">
              <a:buNone/>
              <a:defRPr/>
            </a:lvl1pPr>
          </a:lstStyle>
          <a:p>
            <a:r>
              <a:rPr lang="en-US" dirty="0"/>
              <a:t>Click to add photo</a:t>
            </a:r>
          </a:p>
        </p:txBody>
      </p:sp>
      <p:sp>
        <p:nvSpPr>
          <p:cNvPr id="28" name="Slide Number Placeholder 5">
            <a:extLst>
              <a:ext uri="{FF2B5EF4-FFF2-40B4-BE49-F238E27FC236}">
                <a16:creationId xmlns:a16="http://schemas.microsoft.com/office/drawing/2014/main" id="{8D667147-015B-4B04-886E-3451355DC70A}"/>
              </a:ext>
            </a:extLst>
          </p:cNvPr>
          <p:cNvSpPr>
            <a:spLocks noGrp="1"/>
          </p:cNvSpPr>
          <p:nvPr>
            <p:ph type="sldNum" sz="quarter" idx="4"/>
          </p:nvPr>
        </p:nvSpPr>
        <p:spPr>
          <a:xfrm>
            <a:off x="9791700" y="6356350"/>
            <a:ext cx="1562100" cy="365125"/>
          </a:xfrm>
          <a:prstGeom prst="rect">
            <a:avLst/>
          </a:prstGeom>
        </p:spPr>
        <p:txBody>
          <a:bodyPr vert="horz" lIns="91440" tIns="45720" rIns="91440" bIns="45720" rtlCol="0" anchor="ctr"/>
          <a:lstStyle>
            <a:lvl1pPr algn="r">
              <a:defRPr sz="1200" spc="100" baseline="0">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23712061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ractio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B09C70A-0F34-4BEB-BABD-659A58DC489C}"/>
              </a:ext>
              <a:ext uri="{C183D7F6-B498-43B3-948B-1728B52AA6E4}">
                <adec:decorative xmlns:adec="http://schemas.microsoft.com/office/drawing/2017/decorative" val="1"/>
              </a:ext>
            </a:extLst>
          </p:cNvPr>
          <p:cNvSpPr/>
          <p:nvPr userDrawn="1"/>
        </p:nvSpPr>
        <p:spPr>
          <a:xfrm>
            <a:off x="0" y="0"/>
            <a:ext cx="12192000" cy="2170545"/>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itle 9">
            <a:extLst>
              <a:ext uri="{FF2B5EF4-FFF2-40B4-BE49-F238E27FC236}">
                <a16:creationId xmlns:a16="http://schemas.microsoft.com/office/drawing/2014/main" id="{8F6663C8-5425-48D7-9E9D-F2B794222FA5}"/>
              </a:ext>
            </a:extLst>
          </p:cNvPr>
          <p:cNvSpPr>
            <a:spLocks noGrp="1"/>
          </p:cNvSpPr>
          <p:nvPr>
            <p:ph type="title" hasCustomPrompt="1"/>
          </p:nvPr>
        </p:nvSpPr>
        <p:spPr>
          <a:xfrm>
            <a:off x="4038600" y="599301"/>
            <a:ext cx="4114800" cy="607969"/>
          </a:xfrm>
          <a:prstGeom prst="rect">
            <a:avLst/>
          </a:prstGeom>
        </p:spPr>
        <p:txBody>
          <a:bodyPr anchor="ctr"/>
          <a:lstStyle>
            <a:lvl1pPr algn="ctr">
              <a:defRPr sz="2400" cap="all" spc="100" baseline="0">
                <a:solidFill>
                  <a:schemeClr val="tx2">
                    <a:lumMod val="75000"/>
                  </a:schemeClr>
                </a:solidFill>
              </a:defRPr>
            </a:lvl1pPr>
          </a:lstStyle>
          <a:p>
            <a:r>
              <a:rPr lang="en-US" dirty="0"/>
              <a:t>CLICK TO add title</a:t>
            </a:r>
          </a:p>
        </p:txBody>
      </p:sp>
      <p:sp>
        <p:nvSpPr>
          <p:cNvPr id="34" name="Text Placeholder 10">
            <a:extLst>
              <a:ext uri="{FF2B5EF4-FFF2-40B4-BE49-F238E27FC236}">
                <a16:creationId xmlns:a16="http://schemas.microsoft.com/office/drawing/2014/main" id="{781F399C-8EA8-402F-B2A4-828B062584C2}"/>
              </a:ext>
            </a:extLst>
          </p:cNvPr>
          <p:cNvSpPr>
            <a:spLocks noGrp="1"/>
          </p:cNvSpPr>
          <p:nvPr>
            <p:ph type="body" sz="quarter" idx="33" hasCustomPrompt="1"/>
          </p:nvPr>
        </p:nvSpPr>
        <p:spPr>
          <a:xfrm>
            <a:off x="4362186" y="1011441"/>
            <a:ext cx="3467628" cy="568896"/>
          </a:xfrm>
          <a:prstGeom prst="rect">
            <a:avLst/>
          </a:prstGeom>
        </p:spPr>
        <p:txBody>
          <a:bodyPr anchor="ctr"/>
          <a:lstStyle>
            <a:lvl1pPr marL="0" indent="0" algn="ctr">
              <a:buNone/>
              <a:defRPr sz="2000" cap="none" spc="100" baseline="0">
                <a:solidFill>
                  <a:schemeClr val="tx2">
                    <a:lumMod val="75000"/>
                  </a:schemeClr>
                </a:solidFill>
                <a:latin typeface="+mn-lt"/>
              </a:defRPr>
            </a:lvl1pPr>
          </a:lstStyle>
          <a:p>
            <a:pPr lvl="0"/>
            <a:r>
              <a:rPr lang="en-US" dirty="0"/>
              <a:t>Click to add title</a:t>
            </a:r>
          </a:p>
        </p:txBody>
      </p:sp>
      <p:sp>
        <p:nvSpPr>
          <p:cNvPr id="35" name="Text Placeholder 10">
            <a:extLst>
              <a:ext uri="{FF2B5EF4-FFF2-40B4-BE49-F238E27FC236}">
                <a16:creationId xmlns:a16="http://schemas.microsoft.com/office/drawing/2014/main" id="{07DF62A2-2B04-4192-9858-1F4C30EFDA5B}"/>
              </a:ext>
            </a:extLst>
          </p:cNvPr>
          <p:cNvSpPr>
            <a:spLocks noGrp="1"/>
          </p:cNvSpPr>
          <p:nvPr>
            <p:ph type="body" sz="quarter" idx="34" hasCustomPrompt="1"/>
          </p:nvPr>
        </p:nvSpPr>
        <p:spPr>
          <a:xfrm>
            <a:off x="910838" y="2564313"/>
            <a:ext cx="4750631" cy="448769"/>
          </a:xfrm>
          <a:prstGeom prst="rect">
            <a:avLst/>
          </a:prstGeom>
        </p:spPr>
        <p:txBody>
          <a:bodyPr/>
          <a:lstStyle>
            <a:lvl1pPr marL="0" indent="0" algn="ctr">
              <a:buNone/>
              <a:defRPr sz="1800" cap="none" spc="200" baseline="0">
                <a:solidFill>
                  <a:schemeClr val="accent5">
                    <a:lumMod val="50000"/>
                  </a:schemeClr>
                </a:solidFill>
                <a:latin typeface="+mj-lt"/>
              </a:defRPr>
            </a:lvl1pPr>
          </a:lstStyle>
          <a:p>
            <a:pPr lvl="0"/>
            <a:r>
              <a:rPr lang="en-US" dirty="0"/>
              <a:t>Click to add title</a:t>
            </a:r>
          </a:p>
        </p:txBody>
      </p:sp>
      <p:sp>
        <p:nvSpPr>
          <p:cNvPr id="11" name="Text Placeholder 10">
            <a:extLst>
              <a:ext uri="{FF2B5EF4-FFF2-40B4-BE49-F238E27FC236}">
                <a16:creationId xmlns:a16="http://schemas.microsoft.com/office/drawing/2014/main" id="{910CB016-EEF8-4992-8F92-8FE3375CEB06}"/>
              </a:ext>
            </a:extLst>
          </p:cNvPr>
          <p:cNvSpPr>
            <a:spLocks noGrp="1"/>
          </p:cNvSpPr>
          <p:nvPr>
            <p:ph type="body" sz="quarter" idx="25" hasCustomPrompt="1"/>
          </p:nvPr>
        </p:nvSpPr>
        <p:spPr>
          <a:xfrm>
            <a:off x="7739877" y="2564313"/>
            <a:ext cx="3532840" cy="448769"/>
          </a:xfrm>
          <a:prstGeom prst="rect">
            <a:avLst/>
          </a:prstGeom>
        </p:spPr>
        <p:txBody>
          <a:bodyPr/>
          <a:lstStyle>
            <a:lvl1pPr marL="0" indent="0" algn="ctr">
              <a:buNone/>
              <a:defRPr sz="1800" cap="none" spc="200" baseline="0">
                <a:solidFill>
                  <a:schemeClr val="accent5">
                    <a:lumMod val="50000"/>
                  </a:schemeClr>
                </a:solidFill>
                <a:latin typeface="+mj-lt"/>
              </a:defRPr>
            </a:lvl1pPr>
          </a:lstStyle>
          <a:p>
            <a:pPr lvl="0"/>
            <a:r>
              <a:rPr lang="en-US" dirty="0"/>
              <a:t>Click to add title</a:t>
            </a:r>
          </a:p>
        </p:txBody>
      </p:sp>
      <p:sp>
        <p:nvSpPr>
          <p:cNvPr id="30" name="Content Placeholder 29">
            <a:extLst>
              <a:ext uri="{FF2B5EF4-FFF2-40B4-BE49-F238E27FC236}">
                <a16:creationId xmlns:a16="http://schemas.microsoft.com/office/drawing/2014/main" id="{E7176063-74EF-4FC1-A687-2F5900412F55}"/>
              </a:ext>
            </a:extLst>
          </p:cNvPr>
          <p:cNvSpPr>
            <a:spLocks noGrp="1"/>
          </p:cNvSpPr>
          <p:nvPr>
            <p:ph sz="quarter" idx="35" hasCustomPrompt="1"/>
          </p:nvPr>
        </p:nvSpPr>
        <p:spPr>
          <a:xfrm>
            <a:off x="911225" y="3187700"/>
            <a:ext cx="4749800" cy="2771775"/>
          </a:xfrm>
          <a:prstGeom prst="rect">
            <a:avLst/>
          </a:prstGeom>
        </p:spPr>
        <p:txBody>
          <a:bodyPr/>
          <a:lstStyle>
            <a:lvl1pPr marL="0" indent="0">
              <a:buNone/>
              <a:defRPr sz="1400" cap="all" baseline="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add content</a:t>
            </a:r>
          </a:p>
        </p:txBody>
      </p:sp>
      <p:sp>
        <p:nvSpPr>
          <p:cNvPr id="37" name="Content Placeholder 29">
            <a:extLst>
              <a:ext uri="{FF2B5EF4-FFF2-40B4-BE49-F238E27FC236}">
                <a16:creationId xmlns:a16="http://schemas.microsoft.com/office/drawing/2014/main" id="{1958214F-5F3C-4FBF-9DBD-97579EF4CF49}"/>
              </a:ext>
            </a:extLst>
          </p:cNvPr>
          <p:cNvSpPr>
            <a:spLocks noGrp="1"/>
          </p:cNvSpPr>
          <p:nvPr>
            <p:ph sz="quarter" idx="36" hasCustomPrompt="1"/>
          </p:nvPr>
        </p:nvSpPr>
        <p:spPr>
          <a:xfrm>
            <a:off x="7028164" y="3107442"/>
            <a:ext cx="4252612" cy="2882900"/>
          </a:xfrm>
          <a:prstGeom prst="rect">
            <a:avLst/>
          </a:prstGeom>
        </p:spPr>
        <p:txBody>
          <a:bodyPr/>
          <a:lstStyle>
            <a:lvl1pPr marL="0" indent="0">
              <a:buNone/>
              <a:defRPr sz="1400" cap="all" baseline="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add content</a:t>
            </a:r>
          </a:p>
        </p:txBody>
      </p:sp>
      <p:sp>
        <p:nvSpPr>
          <p:cNvPr id="3" name="Date Placeholder 2">
            <a:extLst>
              <a:ext uri="{FF2B5EF4-FFF2-40B4-BE49-F238E27FC236}">
                <a16:creationId xmlns:a16="http://schemas.microsoft.com/office/drawing/2014/main" id="{39058ECB-2935-45B1-80F1-ED38302C2759}"/>
              </a:ext>
            </a:extLst>
          </p:cNvPr>
          <p:cNvSpPr>
            <a:spLocks noGrp="1"/>
          </p:cNvSpPr>
          <p:nvPr>
            <p:ph type="dt" sz="half" idx="10"/>
          </p:nvPr>
        </p:nvSpPr>
        <p:spPr>
          <a:xfrm>
            <a:off x="838200" y="6356350"/>
            <a:ext cx="2743200" cy="365125"/>
          </a:xfrm>
          <a:prstGeom prst="rect">
            <a:avLst/>
          </a:prstGeom>
        </p:spPr>
        <p:txBody>
          <a:bodyPr/>
          <a:lstStyle/>
          <a:p>
            <a:r>
              <a:rPr lang="en-US" dirty="0"/>
              <a:t>20XX</a:t>
            </a:r>
          </a:p>
        </p:txBody>
      </p:sp>
      <p:sp>
        <p:nvSpPr>
          <p:cNvPr id="4" name="Footer Placeholder 3">
            <a:extLst>
              <a:ext uri="{FF2B5EF4-FFF2-40B4-BE49-F238E27FC236}">
                <a16:creationId xmlns:a16="http://schemas.microsoft.com/office/drawing/2014/main" id="{B8FC42CC-A62B-40E8-907A-F15D7C216F8A}"/>
              </a:ext>
            </a:extLst>
          </p:cNvPr>
          <p:cNvSpPr>
            <a:spLocks noGrp="1"/>
          </p:cNvSpPr>
          <p:nvPr>
            <p:ph type="ftr" sz="quarter" idx="11"/>
          </p:nvPr>
        </p:nvSpPr>
        <p:spPr>
          <a:xfrm>
            <a:off x="4038600" y="6356350"/>
            <a:ext cx="4114800" cy="365125"/>
          </a:xfrm>
          <a:prstGeom prst="rect">
            <a:avLst/>
          </a:prstGeom>
        </p:spPr>
        <p:txBody>
          <a:bodyPr/>
          <a:lstStyle/>
          <a:p>
            <a:r>
              <a:rPr lang="en-US" dirty="0"/>
              <a:t>Pitch deck</a:t>
            </a:r>
          </a:p>
        </p:txBody>
      </p:sp>
      <p:sp>
        <p:nvSpPr>
          <p:cNvPr id="5" name="Slide Number Placeholder 4">
            <a:extLst>
              <a:ext uri="{FF2B5EF4-FFF2-40B4-BE49-F238E27FC236}">
                <a16:creationId xmlns:a16="http://schemas.microsoft.com/office/drawing/2014/main" id="{333E0735-85DE-48C3-8FE9-0754F9ABD6C1}"/>
              </a:ext>
            </a:extLst>
          </p:cNvPr>
          <p:cNvSpPr>
            <a:spLocks noGrp="1"/>
          </p:cNvSpPr>
          <p:nvPr>
            <p:ph type="sldNum" sz="quarter" idx="12"/>
          </p:nvPr>
        </p:nvSpPr>
        <p:spPr>
          <a:xfrm>
            <a:off x="8610600" y="6356350"/>
            <a:ext cx="2743200" cy="365125"/>
          </a:xfrm>
          <a:prstGeom prst="rect">
            <a:avLst/>
          </a:prstGeom>
        </p:spPr>
        <p:txBody>
          <a:body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78116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Yr Action Plan">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A378E50-94EF-4230-91B3-4CDA4804D460}"/>
              </a:ext>
              <a:ext uri="{C183D7F6-B498-43B3-948B-1728B52AA6E4}">
                <adec:decorative xmlns:adec="http://schemas.microsoft.com/office/drawing/2017/decorative" val="1"/>
              </a:ext>
            </a:extLst>
          </p:cNvPr>
          <p:cNvGrpSpPr/>
          <p:nvPr userDrawn="1"/>
        </p:nvGrpSpPr>
        <p:grpSpPr>
          <a:xfrm>
            <a:off x="2749477" y="4411918"/>
            <a:ext cx="7895340" cy="344415"/>
            <a:chOff x="2749477" y="4411918"/>
            <a:chExt cx="7895340" cy="344415"/>
          </a:xfrm>
        </p:grpSpPr>
        <p:cxnSp>
          <p:nvCxnSpPr>
            <p:cNvPr id="102" name="Straight Connector 101">
              <a:extLst>
                <a:ext uri="{FF2B5EF4-FFF2-40B4-BE49-F238E27FC236}">
                  <a16:creationId xmlns:a16="http://schemas.microsoft.com/office/drawing/2014/main" id="{3FDF687F-1594-4839-AA46-5DACB2E040FA}"/>
                </a:ext>
                <a:ext uri="{C183D7F6-B498-43B3-948B-1728B52AA6E4}">
                  <adec:decorative xmlns:adec="http://schemas.microsoft.com/office/drawing/2017/decorative" val="1"/>
                </a:ext>
              </a:extLst>
            </p:cNvPr>
            <p:cNvCxnSpPr>
              <a:cxnSpLocks/>
            </p:cNvCxnSpPr>
            <p:nvPr/>
          </p:nvCxnSpPr>
          <p:spPr>
            <a:xfrm flipH="1">
              <a:off x="2749477" y="441191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EAD917A9-665D-46F4-8911-E2881838B6E6}"/>
                </a:ext>
                <a:ext uri="{C183D7F6-B498-43B3-948B-1728B52AA6E4}">
                  <adec:decorative xmlns:adec="http://schemas.microsoft.com/office/drawing/2017/decorative" val="1"/>
                </a:ext>
              </a:extLst>
            </p:cNvPr>
            <p:cNvCxnSpPr>
              <a:cxnSpLocks/>
            </p:cNvCxnSpPr>
            <p:nvPr/>
          </p:nvCxnSpPr>
          <p:spPr>
            <a:xfrm flipH="1">
              <a:off x="6699668" y="441191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37D52265-C77D-45A6-96A5-2656848A3117}"/>
                </a:ext>
                <a:ext uri="{C183D7F6-B498-43B3-948B-1728B52AA6E4}">
                  <adec:decorative xmlns:adec="http://schemas.microsoft.com/office/drawing/2017/decorative" val="1"/>
                </a:ext>
              </a:extLst>
            </p:cNvPr>
            <p:cNvCxnSpPr>
              <a:cxnSpLocks/>
            </p:cNvCxnSpPr>
            <p:nvPr/>
          </p:nvCxnSpPr>
          <p:spPr>
            <a:xfrm flipH="1">
              <a:off x="10643557" y="441191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2" name="Group 1">
            <a:extLst>
              <a:ext uri="{FF2B5EF4-FFF2-40B4-BE49-F238E27FC236}">
                <a16:creationId xmlns:a16="http://schemas.microsoft.com/office/drawing/2014/main" id="{4075B284-B3F9-49E3-A5BC-FBFD2C706C3D}"/>
              </a:ext>
              <a:ext uri="{C183D7F6-B498-43B3-948B-1728B52AA6E4}">
                <adec:decorative xmlns:adec="http://schemas.microsoft.com/office/drawing/2017/decorative" val="1"/>
              </a:ext>
            </a:extLst>
          </p:cNvPr>
          <p:cNvGrpSpPr/>
          <p:nvPr userDrawn="1"/>
        </p:nvGrpSpPr>
        <p:grpSpPr>
          <a:xfrm>
            <a:off x="2750737" y="2675138"/>
            <a:ext cx="6313957" cy="344415"/>
            <a:chOff x="2750737" y="2675138"/>
            <a:chExt cx="6313957" cy="344415"/>
          </a:xfrm>
        </p:grpSpPr>
        <p:cxnSp>
          <p:nvCxnSpPr>
            <p:cNvPr id="148" name="Straight Connector 147">
              <a:extLst>
                <a:ext uri="{FF2B5EF4-FFF2-40B4-BE49-F238E27FC236}">
                  <a16:creationId xmlns:a16="http://schemas.microsoft.com/office/drawing/2014/main" id="{1D75FFD8-965E-47C7-B05F-A941B5164AB4}"/>
                </a:ext>
                <a:ext uri="{C183D7F6-B498-43B3-948B-1728B52AA6E4}">
                  <adec:decorative xmlns:adec="http://schemas.microsoft.com/office/drawing/2017/decorative" val="1"/>
                </a:ext>
              </a:extLst>
            </p:cNvPr>
            <p:cNvCxnSpPr>
              <a:cxnSpLocks/>
            </p:cNvCxnSpPr>
            <p:nvPr userDrawn="1"/>
          </p:nvCxnSpPr>
          <p:spPr>
            <a:xfrm flipH="1">
              <a:off x="2750737" y="267513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ABDDFF1A-AABD-4DA5-9811-02C4149132AF}"/>
                </a:ext>
                <a:ext uri="{C183D7F6-B498-43B3-948B-1728B52AA6E4}">
                  <adec:decorative xmlns:adec="http://schemas.microsoft.com/office/drawing/2017/decorative" val="1"/>
                </a:ext>
              </a:extLst>
            </p:cNvPr>
            <p:cNvCxnSpPr>
              <a:cxnSpLocks/>
            </p:cNvCxnSpPr>
            <p:nvPr userDrawn="1"/>
          </p:nvCxnSpPr>
          <p:spPr>
            <a:xfrm flipH="1">
              <a:off x="5116887" y="267513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7862A0FB-DDED-42C5-B28D-D466080F4637}"/>
                </a:ext>
                <a:ext uri="{C183D7F6-B498-43B3-948B-1728B52AA6E4}">
                  <adec:decorative xmlns:adec="http://schemas.microsoft.com/office/drawing/2017/decorative" val="1"/>
                </a:ext>
              </a:extLst>
            </p:cNvPr>
            <p:cNvCxnSpPr>
              <a:cxnSpLocks/>
            </p:cNvCxnSpPr>
            <p:nvPr userDrawn="1"/>
          </p:nvCxnSpPr>
          <p:spPr>
            <a:xfrm flipH="1">
              <a:off x="9063434" y="267513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 name="Title 3">
            <a:extLst>
              <a:ext uri="{FF2B5EF4-FFF2-40B4-BE49-F238E27FC236}">
                <a16:creationId xmlns:a16="http://schemas.microsoft.com/office/drawing/2014/main" id="{7CD073CE-AA33-40C2-9636-3F5C236050F4}"/>
              </a:ext>
            </a:extLst>
          </p:cNvPr>
          <p:cNvSpPr>
            <a:spLocks noGrp="1"/>
          </p:cNvSpPr>
          <p:nvPr>
            <p:ph type="title" hasCustomPrompt="1"/>
          </p:nvPr>
        </p:nvSpPr>
        <p:spPr>
          <a:xfrm>
            <a:off x="4292241" y="693422"/>
            <a:ext cx="3607518" cy="633402"/>
          </a:xfrm>
          <a:prstGeom prst="rect">
            <a:avLst/>
          </a:prstGeom>
          <a:ln w="28575">
            <a:solidFill>
              <a:schemeClr val="accent2"/>
            </a:solidFill>
          </a:ln>
        </p:spPr>
        <p:txBody>
          <a:bodyPr anchor="ctr"/>
          <a:lstStyle>
            <a:lvl1pPr algn="ctr">
              <a:defRPr sz="2400" cap="all" spc="100" baseline="0">
                <a:solidFill>
                  <a:schemeClr val="tx2"/>
                </a:solidFill>
              </a:defRPr>
            </a:lvl1pPr>
          </a:lstStyle>
          <a:p>
            <a:r>
              <a:rPr lang="en-US" dirty="0"/>
              <a:t>Click to add title</a:t>
            </a:r>
          </a:p>
        </p:txBody>
      </p:sp>
      <p:sp>
        <p:nvSpPr>
          <p:cNvPr id="58" name="Text Placeholder 14">
            <a:extLst>
              <a:ext uri="{FF2B5EF4-FFF2-40B4-BE49-F238E27FC236}">
                <a16:creationId xmlns:a16="http://schemas.microsoft.com/office/drawing/2014/main" id="{FC053B39-4BE6-44B3-8D93-ED230B1611A4}"/>
              </a:ext>
            </a:extLst>
          </p:cNvPr>
          <p:cNvSpPr>
            <a:spLocks noGrp="1"/>
          </p:cNvSpPr>
          <p:nvPr>
            <p:ph type="body" sz="quarter" idx="43" hasCustomPrompt="1"/>
          </p:nvPr>
        </p:nvSpPr>
        <p:spPr>
          <a:xfrm>
            <a:off x="2029367" y="2200550"/>
            <a:ext cx="1440088" cy="469597"/>
          </a:xfrm>
          <a:prstGeom prst="rect">
            <a:avLst/>
          </a:prstGeom>
        </p:spPr>
        <p:txBody>
          <a:bodyPr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a:r>
              <a:rPr lang="en-US" dirty="0"/>
              <a:t>Click to add text</a:t>
            </a:r>
          </a:p>
        </p:txBody>
      </p:sp>
      <p:sp>
        <p:nvSpPr>
          <p:cNvPr id="59" name="Text Placeholder 14">
            <a:extLst>
              <a:ext uri="{FF2B5EF4-FFF2-40B4-BE49-F238E27FC236}">
                <a16:creationId xmlns:a16="http://schemas.microsoft.com/office/drawing/2014/main" id="{95F74BD3-C751-4644-9E0D-36D890A69E6E}"/>
              </a:ext>
            </a:extLst>
          </p:cNvPr>
          <p:cNvSpPr>
            <a:spLocks noGrp="1"/>
          </p:cNvSpPr>
          <p:nvPr>
            <p:ph type="body" sz="quarter" idx="44" hasCustomPrompt="1"/>
          </p:nvPr>
        </p:nvSpPr>
        <p:spPr>
          <a:xfrm>
            <a:off x="4397612" y="2200550"/>
            <a:ext cx="1440088" cy="469597"/>
          </a:xfrm>
          <a:prstGeom prst="rect">
            <a:avLst/>
          </a:prstGeom>
        </p:spPr>
        <p:txBody>
          <a:bodyPr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a:r>
              <a:rPr lang="en-US" dirty="0"/>
              <a:t>Click to add text</a:t>
            </a:r>
          </a:p>
        </p:txBody>
      </p:sp>
      <p:sp>
        <p:nvSpPr>
          <p:cNvPr id="60" name="Text Placeholder 14">
            <a:extLst>
              <a:ext uri="{FF2B5EF4-FFF2-40B4-BE49-F238E27FC236}">
                <a16:creationId xmlns:a16="http://schemas.microsoft.com/office/drawing/2014/main" id="{3D5CF2BE-8C0B-408F-AEEB-45E3B588305D}"/>
              </a:ext>
            </a:extLst>
          </p:cNvPr>
          <p:cNvSpPr>
            <a:spLocks noGrp="1"/>
          </p:cNvSpPr>
          <p:nvPr>
            <p:ph type="body" sz="quarter" idx="45" hasCustomPrompt="1"/>
          </p:nvPr>
        </p:nvSpPr>
        <p:spPr>
          <a:xfrm>
            <a:off x="8344687" y="2200550"/>
            <a:ext cx="1440088" cy="469597"/>
          </a:xfrm>
          <a:prstGeom prst="rect">
            <a:avLst/>
          </a:prstGeom>
        </p:spPr>
        <p:txBody>
          <a:bodyPr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a:r>
              <a:rPr lang="en-US" dirty="0"/>
              <a:t>Click to add text</a:t>
            </a:r>
          </a:p>
        </p:txBody>
      </p:sp>
      <p:sp>
        <p:nvSpPr>
          <p:cNvPr id="56" name="Text Placeholder 14">
            <a:extLst>
              <a:ext uri="{FF2B5EF4-FFF2-40B4-BE49-F238E27FC236}">
                <a16:creationId xmlns:a16="http://schemas.microsoft.com/office/drawing/2014/main" id="{4A07D9B0-4F06-4D69-B211-37FC634E5084}"/>
              </a:ext>
            </a:extLst>
          </p:cNvPr>
          <p:cNvSpPr>
            <a:spLocks noGrp="1"/>
          </p:cNvSpPr>
          <p:nvPr>
            <p:ph type="body" sz="quarter" idx="41" hasCustomPrompt="1"/>
          </p:nvPr>
        </p:nvSpPr>
        <p:spPr>
          <a:xfrm>
            <a:off x="696804" y="2739533"/>
            <a:ext cx="1021001" cy="501726"/>
          </a:xfrm>
          <a:prstGeom prst="rect">
            <a:avLst/>
          </a:prstGeom>
        </p:spPr>
        <p:txBody>
          <a:bodyPr anchor="ctr"/>
          <a:lstStyle>
            <a:lvl1pPr marL="0" indent="0" algn="ctr">
              <a:buNone/>
              <a:defRPr sz="2000" cap="none" spc="100" baseline="0">
                <a:solidFill>
                  <a:schemeClr val="accent5">
                    <a:lumMod val="50000"/>
                  </a:schemeClr>
                </a:solidFill>
                <a:latin typeface="+mj-lt"/>
              </a:defRPr>
            </a:lvl1pPr>
          </a:lstStyle>
          <a:p>
            <a:pPr lvl="0"/>
            <a:r>
              <a:rPr lang="en-US" dirty="0"/>
              <a:t>Add year</a:t>
            </a:r>
          </a:p>
        </p:txBody>
      </p:sp>
      <p:sp>
        <p:nvSpPr>
          <p:cNvPr id="20" name="Text Placeholder 14">
            <a:extLst>
              <a:ext uri="{FF2B5EF4-FFF2-40B4-BE49-F238E27FC236}">
                <a16:creationId xmlns:a16="http://schemas.microsoft.com/office/drawing/2014/main" id="{E36FDE7A-7F96-4A7E-AB4F-DBCEFD81C3BA}"/>
              </a:ext>
            </a:extLst>
          </p:cNvPr>
          <p:cNvSpPr>
            <a:spLocks noGrp="1"/>
          </p:cNvSpPr>
          <p:nvPr>
            <p:ph type="body" sz="quarter" idx="17" hasCustomPrompt="1"/>
          </p:nvPr>
        </p:nvSpPr>
        <p:spPr>
          <a:xfrm>
            <a:off x="1712346"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21" name="Text Placeholder 14">
            <a:extLst>
              <a:ext uri="{FF2B5EF4-FFF2-40B4-BE49-F238E27FC236}">
                <a16:creationId xmlns:a16="http://schemas.microsoft.com/office/drawing/2014/main" id="{C3C9C771-CEBA-46FF-9941-0F82E4028CC4}"/>
              </a:ext>
            </a:extLst>
          </p:cNvPr>
          <p:cNvSpPr>
            <a:spLocks noGrp="1"/>
          </p:cNvSpPr>
          <p:nvPr>
            <p:ph type="body" sz="quarter" idx="18" hasCustomPrompt="1"/>
          </p:nvPr>
        </p:nvSpPr>
        <p:spPr>
          <a:xfrm>
            <a:off x="2501761"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22" name="Text Placeholder 14">
            <a:extLst>
              <a:ext uri="{FF2B5EF4-FFF2-40B4-BE49-F238E27FC236}">
                <a16:creationId xmlns:a16="http://schemas.microsoft.com/office/drawing/2014/main" id="{945F6154-355B-4195-8155-1E8C079CDEE2}"/>
              </a:ext>
            </a:extLst>
          </p:cNvPr>
          <p:cNvSpPr>
            <a:spLocks noGrp="1"/>
          </p:cNvSpPr>
          <p:nvPr>
            <p:ph type="body" sz="quarter" idx="19" hasCustomPrompt="1"/>
          </p:nvPr>
        </p:nvSpPr>
        <p:spPr>
          <a:xfrm>
            <a:off x="3291176"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23" name="Text Placeholder 14">
            <a:extLst>
              <a:ext uri="{FF2B5EF4-FFF2-40B4-BE49-F238E27FC236}">
                <a16:creationId xmlns:a16="http://schemas.microsoft.com/office/drawing/2014/main" id="{B8E228D5-C0F1-4215-8880-B28856B6F77B}"/>
              </a:ext>
            </a:extLst>
          </p:cNvPr>
          <p:cNvSpPr>
            <a:spLocks noGrp="1"/>
          </p:cNvSpPr>
          <p:nvPr>
            <p:ph type="body" sz="quarter" idx="20" hasCustomPrompt="1"/>
          </p:nvPr>
        </p:nvSpPr>
        <p:spPr>
          <a:xfrm>
            <a:off x="4080591"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24" name="Text Placeholder 14">
            <a:extLst>
              <a:ext uri="{FF2B5EF4-FFF2-40B4-BE49-F238E27FC236}">
                <a16:creationId xmlns:a16="http://schemas.microsoft.com/office/drawing/2014/main" id="{5568E40A-0330-4C80-9F64-FB6C4B7CC11D}"/>
              </a:ext>
            </a:extLst>
          </p:cNvPr>
          <p:cNvSpPr>
            <a:spLocks noGrp="1"/>
          </p:cNvSpPr>
          <p:nvPr>
            <p:ph type="body" sz="quarter" idx="21" hasCustomPrompt="1"/>
          </p:nvPr>
        </p:nvSpPr>
        <p:spPr>
          <a:xfrm>
            <a:off x="4810807" y="3170170"/>
            <a:ext cx="61531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25" name="Text Placeholder 14">
            <a:extLst>
              <a:ext uri="{FF2B5EF4-FFF2-40B4-BE49-F238E27FC236}">
                <a16:creationId xmlns:a16="http://schemas.microsoft.com/office/drawing/2014/main" id="{EC8A3FD2-F6F6-40A0-89E1-7769CBB8D4BB}"/>
              </a:ext>
            </a:extLst>
          </p:cNvPr>
          <p:cNvSpPr>
            <a:spLocks noGrp="1"/>
          </p:cNvSpPr>
          <p:nvPr>
            <p:ph type="body" sz="quarter" idx="22" hasCustomPrompt="1"/>
          </p:nvPr>
        </p:nvSpPr>
        <p:spPr>
          <a:xfrm>
            <a:off x="5659421"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26" name="Text Placeholder 14">
            <a:extLst>
              <a:ext uri="{FF2B5EF4-FFF2-40B4-BE49-F238E27FC236}">
                <a16:creationId xmlns:a16="http://schemas.microsoft.com/office/drawing/2014/main" id="{A882D901-8E7C-431B-B6E9-14C8BD5B22C0}"/>
              </a:ext>
            </a:extLst>
          </p:cNvPr>
          <p:cNvSpPr>
            <a:spLocks noGrp="1"/>
          </p:cNvSpPr>
          <p:nvPr>
            <p:ph type="body" sz="quarter" idx="23" hasCustomPrompt="1"/>
          </p:nvPr>
        </p:nvSpPr>
        <p:spPr>
          <a:xfrm>
            <a:off x="6448836"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27" name="Text Placeholder 14">
            <a:extLst>
              <a:ext uri="{FF2B5EF4-FFF2-40B4-BE49-F238E27FC236}">
                <a16:creationId xmlns:a16="http://schemas.microsoft.com/office/drawing/2014/main" id="{2051E2EF-F729-4B79-8CD4-C0D60EE9AD08}"/>
              </a:ext>
            </a:extLst>
          </p:cNvPr>
          <p:cNvSpPr>
            <a:spLocks noGrp="1"/>
          </p:cNvSpPr>
          <p:nvPr>
            <p:ph type="body" sz="quarter" idx="24" hasCustomPrompt="1"/>
          </p:nvPr>
        </p:nvSpPr>
        <p:spPr>
          <a:xfrm>
            <a:off x="7238251"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28" name="Text Placeholder 14">
            <a:extLst>
              <a:ext uri="{FF2B5EF4-FFF2-40B4-BE49-F238E27FC236}">
                <a16:creationId xmlns:a16="http://schemas.microsoft.com/office/drawing/2014/main" id="{A8A6BF26-67C7-4AFD-82B4-5F8831E6276B}"/>
              </a:ext>
            </a:extLst>
          </p:cNvPr>
          <p:cNvSpPr>
            <a:spLocks noGrp="1"/>
          </p:cNvSpPr>
          <p:nvPr>
            <p:ph type="body" sz="quarter" idx="25" hasCustomPrompt="1"/>
          </p:nvPr>
        </p:nvSpPr>
        <p:spPr>
          <a:xfrm>
            <a:off x="8027666"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29" name="Text Placeholder 14">
            <a:extLst>
              <a:ext uri="{FF2B5EF4-FFF2-40B4-BE49-F238E27FC236}">
                <a16:creationId xmlns:a16="http://schemas.microsoft.com/office/drawing/2014/main" id="{9D579002-8C14-4A35-90BB-43E508420D98}"/>
              </a:ext>
            </a:extLst>
          </p:cNvPr>
          <p:cNvSpPr>
            <a:spLocks noGrp="1"/>
          </p:cNvSpPr>
          <p:nvPr>
            <p:ph type="body" sz="quarter" idx="26" hasCustomPrompt="1"/>
          </p:nvPr>
        </p:nvSpPr>
        <p:spPr>
          <a:xfrm>
            <a:off x="8817081"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30" name="Text Placeholder 14">
            <a:extLst>
              <a:ext uri="{FF2B5EF4-FFF2-40B4-BE49-F238E27FC236}">
                <a16:creationId xmlns:a16="http://schemas.microsoft.com/office/drawing/2014/main" id="{AA2D386B-15E3-4543-8D79-5B890CB60E7F}"/>
              </a:ext>
            </a:extLst>
          </p:cNvPr>
          <p:cNvSpPr>
            <a:spLocks noGrp="1"/>
          </p:cNvSpPr>
          <p:nvPr>
            <p:ph type="body" sz="quarter" idx="27" hasCustomPrompt="1"/>
          </p:nvPr>
        </p:nvSpPr>
        <p:spPr>
          <a:xfrm>
            <a:off x="9606496"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31" name="Text Placeholder 14">
            <a:extLst>
              <a:ext uri="{FF2B5EF4-FFF2-40B4-BE49-F238E27FC236}">
                <a16:creationId xmlns:a16="http://schemas.microsoft.com/office/drawing/2014/main" id="{D1BBCCCB-0A70-4CE2-AC23-DC53C20096BA}"/>
              </a:ext>
            </a:extLst>
          </p:cNvPr>
          <p:cNvSpPr>
            <a:spLocks noGrp="1"/>
          </p:cNvSpPr>
          <p:nvPr>
            <p:ph type="body" sz="quarter" idx="28" hasCustomPrompt="1"/>
          </p:nvPr>
        </p:nvSpPr>
        <p:spPr>
          <a:xfrm>
            <a:off x="10395907"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61" name="Text Placeholder 14">
            <a:extLst>
              <a:ext uri="{FF2B5EF4-FFF2-40B4-BE49-F238E27FC236}">
                <a16:creationId xmlns:a16="http://schemas.microsoft.com/office/drawing/2014/main" id="{83DD38EA-382F-4255-927F-5F23153D51A7}"/>
              </a:ext>
            </a:extLst>
          </p:cNvPr>
          <p:cNvSpPr>
            <a:spLocks noGrp="1"/>
          </p:cNvSpPr>
          <p:nvPr>
            <p:ph type="body" sz="quarter" idx="46" hasCustomPrompt="1"/>
          </p:nvPr>
        </p:nvSpPr>
        <p:spPr>
          <a:xfrm>
            <a:off x="2029367" y="4003137"/>
            <a:ext cx="1440088" cy="408780"/>
          </a:xfrm>
          <a:prstGeom prst="rect">
            <a:avLst/>
          </a:prstGeom>
        </p:spPr>
        <p:txBody>
          <a:bodyPr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a:r>
              <a:rPr lang="en-US" dirty="0"/>
              <a:t>Click to add text</a:t>
            </a:r>
          </a:p>
        </p:txBody>
      </p:sp>
      <p:sp>
        <p:nvSpPr>
          <p:cNvPr id="62" name="Text Placeholder 14">
            <a:extLst>
              <a:ext uri="{FF2B5EF4-FFF2-40B4-BE49-F238E27FC236}">
                <a16:creationId xmlns:a16="http://schemas.microsoft.com/office/drawing/2014/main" id="{DDBB317C-ECEA-48F8-B070-51A7C7B4CDB2}"/>
              </a:ext>
            </a:extLst>
          </p:cNvPr>
          <p:cNvSpPr>
            <a:spLocks noGrp="1"/>
          </p:cNvSpPr>
          <p:nvPr>
            <p:ph type="body" sz="quarter" idx="47" hasCustomPrompt="1"/>
          </p:nvPr>
        </p:nvSpPr>
        <p:spPr>
          <a:xfrm>
            <a:off x="5976442" y="4003137"/>
            <a:ext cx="1440088" cy="408780"/>
          </a:xfrm>
          <a:prstGeom prst="rect">
            <a:avLst/>
          </a:prstGeom>
        </p:spPr>
        <p:txBody>
          <a:bodyPr anchor="b"/>
          <a:lstStyle>
            <a:lvl1pPr marL="0" indent="0" algn="ctr">
              <a:lnSpc>
                <a:spcPct val="100000"/>
              </a:lnSpc>
              <a:spcBef>
                <a:spcPts val="0"/>
              </a:spcBef>
              <a:buNone/>
              <a:defRPr sz="1400" b="0" cap="none" spc="100" baseline="0">
                <a:solidFill>
                  <a:schemeClr val="accent5">
                    <a:lumMod val="50000"/>
                  </a:schemeClr>
                </a:solidFill>
                <a:latin typeface="+mn-lt"/>
              </a:defRPr>
            </a:lvl1pPr>
          </a:lstStyle>
          <a:p>
            <a:pPr lvl="0"/>
            <a:r>
              <a:rPr lang="en-US" dirty="0"/>
              <a:t>Click to add text</a:t>
            </a:r>
          </a:p>
        </p:txBody>
      </p:sp>
      <p:sp>
        <p:nvSpPr>
          <p:cNvPr id="63" name="Text Placeholder 14">
            <a:extLst>
              <a:ext uri="{FF2B5EF4-FFF2-40B4-BE49-F238E27FC236}">
                <a16:creationId xmlns:a16="http://schemas.microsoft.com/office/drawing/2014/main" id="{5C19CD78-318A-4E21-9027-254A8711F4C1}"/>
              </a:ext>
            </a:extLst>
          </p:cNvPr>
          <p:cNvSpPr>
            <a:spLocks noGrp="1"/>
          </p:cNvSpPr>
          <p:nvPr>
            <p:ph type="body" sz="quarter" idx="48" hasCustomPrompt="1"/>
          </p:nvPr>
        </p:nvSpPr>
        <p:spPr>
          <a:xfrm>
            <a:off x="9923517" y="4003137"/>
            <a:ext cx="1440088" cy="408780"/>
          </a:xfrm>
          <a:prstGeom prst="rect">
            <a:avLst/>
          </a:prstGeom>
        </p:spPr>
        <p:txBody>
          <a:bodyPr anchor="b"/>
          <a:lstStyle>
            <a:lvl1pPr marL="0" indent="0" algn="ctr">
              <a:lnSpc>
                <a:spcPct val="100000"/>
              </a:lnSpc>
              <a:spcBef>
                <a:spcPts val="0"/>
              </a:spcBef>
              <a:buNone/>
              <a:defRPr sz="1400" cap="none" spc="100" baseline="0">
                <a:solidFill>
                  <a:schemeClr val="accent5">
                    <a:lumMod val="50000"/>
                  </a:schemeClr>
                </a:solidFill>
                <a:latin typeface="+mj-lt"/>
              </a:defRPr>
            </a:lvl1pPr>
          </a:lstStyle>
          <a:p>
            <a:pPr lvl="0"/>
            <a:r>
              <a:rPr lang="en-US" dirty="0"/>
              <a:t>Click to add text</a:t>
            </a:r>
          </a:p>
        </p:txBody>
      </p:sp>
      <p:sp>
        <p:nvSpPr>
          <p:cNvPr id="57" name="Text Placeholder 14">
            <a:extLst>
              <a:ext uri="{FF2B5EF4-FFF2-40B4-BE49-F238E27FC236}">
                <a16:creationId xmlns:a16="http://schemas.microsoft.com/office/drawing/2014/main" id="{A437805B-FB40-4996-AD55-1BF1A2D64F0B}"/>
              </a:ext>
            </a:extLst>
          </p:cNvPr>
          <p:cNvSpPr>
            <a:spLocks noGrp="1"/>
          </p:cNvSpPr>
          <p:nvPr>
            <p:ph type="body" sz="quarter" idx="42" hasCustomPrompt="1"/>
          </p:nvPr>
        </p:nvSpPr>
        <p:spPr>
          <a:xfrm>
            <a:off x="696804" y="4437609"/>
            <a:ext cx="1021001" cy="501726"/>
          </a:xfrm>
          <a:prstGeom prst="rect">
            <a:avLst/>
          </a:prstGeom>
        </p:spPr>
        <p:txBody>
          <a:bodyPr anchor="ctr"/>
          <a:lstStyle>
            <a:lvl1pPr marL="0" indent="0" algn="ctr">
              <a:buNone/>
              <a:defRPr sz="2000" cap="none" spc="100" baseline="0">
                <a:solidFill>
                  <a:schemeClr val="accent5">
                    <a:lumMod val="50000"/>
                  </a:schemeClr>
                </a:solidFill>
                <a:latin typeface="+mj-lt"/>
              </a:defRPr>
            </a:lvl1pPr>
          </a:lstStyle>
          <a:p>
            <a:pPr lvl="0"/>
            <a:r>
              <a:rPr lang="en-US" dirty="0"/>
              <a:t>Add year</a:t>
            </a:r>
          </a:p>
        </p:txBody>
      </p:sp>
      <p:sp>
        <p:nvSpPr>
          <p:cNvPr id="32" name="Text Placeholder 14">
            <a:extLst>
              <a:ext uri="{FF2B5EF4-FFF2-40B4-BE49-F238E27FC236}">
                <a16:creationId xmlns:a16="http://schemas.microsoft.com/office/drawing/2014/main" id="{40A55730-770B-4851-B7C1-A3AE260339EC}"/>
              </a:ext>
            </a:extLst>
          </p:cNvPr>
          <p:cNvSpPr>
            <a:spLocks noGrp="1"/>
          </p:cNvSpPr>
          <p:nvPr>
            <p:ph type="body" sz="quarter" idx="29" hasCustomPrompt="1"/>
          </p:nvPr>
        </p:nvSpPr>
        <p:spPr>
          <a:xfrm>
            <a:off x="1712346"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33" name="Text Placeholder 14">
            <a:extLst>
              <a:ext uri="{FF2B5EF4-FFF2-40B4-BE49-F238E27FC236}">
                <a16:creationId xmlns:a16="http://schemas.microsoft.com/office/drawing/2014/main" id="{32F5F67C-8450-4CC2-984C-18CEA2A424FA}"/>
              </a:ext>
            </a:extLst>
          </p:cNvPr>
          <p:cNvSpPr>
            <a:spLocks noGrp="1"/>
          </p:cNvSpPr>
          <p:nvPr>
            <p:ph type="body" sz="quarter" idx="30" hasCustomPrompt="1"/>
          </p:nvPr>
        </p:nvSpPr>
        <p:spPr>
          <a:xfrm>
            <a:off x="2501761"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34" name="Text Placeholder 14">
            <a:extLst>
              <a:ext uri="{FF2B5EF4-FFF2-40B4-BE49-F238E27FC236}">
                <a16:creationId xmlns:a16="http://schemas.microsoft.com/office/drawing/2014/main" id="{205940B1-D0A7-4FA0-8075-1DD875262A2B}"/>
              </a:ext>
            </a:extLst>
          </p:cNvPr>
          <p:cNvSpPr>
            <a:spLocks noGrp="1"/>
          </p:cNvSpPr>
          <p:nvPr>
            <p:ph type="body" sz="quarter" idx="31" hasCustomPrompt="1"/>
          </p:nvPr>
        </p:nvSpPr>
        <p:spPr>
          <a:xfrm>
            <a:off x="3291176"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35" name="Text Placeholder 14">
            <a:extLst>
              <a:ext uri="{FF2B5EF4-FFF2-40B4-BE49-F238E27FC236}">
                <a16:creationId xmlns:a16="http://schemas.microsoft.com/office/drawing/2014/main" id="{FF257E24-EF53-4359-8CF5-CC42A8F66184}"/>
              </a:ext>
            </a:extLst>
          </p:cNvPr>
          <p:cNvSpPr>
            <a:spLocks noGrp="1"/>
          </p:cNvSpPr>
          <p:nvPr>
            <p:ph type="body" sz="quarter" idx="32" hasCustomPrompt="1"/>
          </p:nvPr>
        </p:nvSpPr>
        <p:spPr>
          <a:xfrm>
            <a:off x="4080591"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36" name="Text Placeholder 14">
            <a:extLst>
              <a:ext uri="{FF2B5EF4-FFF2-40B4-BE49-F238E27FC236}">
                <a16:creationId xmlns:a16="http://schemas.microsoft.com/office/drawing/2014/main" id="{5A2166B8-0F7E-45E9-970E-79F921472A30}"/>
              </a:ext>
            </a:extLst>
          </p:cNvPr>
          <p:cNvSpPr>
            <a:spLocks noGrp="1"/>
          </p:cNvSpPr>
          <p:nvPr>
            <p:ph type="body" sz="quarter" idx="33" hasCustomPrompt="1"/>
          </p:nvPr>
        </p:nvSpPr>
        <p:spPr>
          <a:xfrm>
            <a:off x="4810807" y="4871997"/>
            <a:ext cx="61531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37" name="Text Placeholder 14">
            <a:extLst>
              <a:ext uri="{FF2B5EF4-FFF2-40B4-BE49-F238E27FC236}">
                <a16:creationId xmlns:a16="http://schemas.microsoft.com/office/drawing/2014/main" id="{FF45DCBF-40C1-4B85-9196-4C0237FA8CE9}"/>
              </a:ext>
            </a:extLst>
          </p:cNvPr>
          <p:cNvSpPr>
            <a:spLocks noGrp="1"/>
          </p:cNvSpPr>
          <p:nvPr>
            <p:ph type="body" sz="quarter" idx="34" hasCustomPrompt="1"/>
          </p:nvPr>
        </p:nvSpPr>
        <p:spPr>
          <a:xfrm>
            <a:off x="5659421"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38" name="Text Placeholder 14">
            <a:extLst>
              <a:ext uri="{FF2B5EF4-FFF2-40B4-BE49-F238E27FC236}">
                <a16:creationId xmlns:a16="http://schemas.microsoft.com/office/drawing/2014/main" id="{E0182695-A664-4408-ACB6-D9273831D560}"/>
              </a:ext>
            </a:extLst>
          </p:cNvPr>
          <p:cNvSpPr>
            <a:spLocks noGrp="1"/>
          </p:cNvSpPr>
          <p:nvPr>
            <p:ph type="body" sz="quarter" idx="35" hasCustomPrompt="1"/>
          </p:nvPr>
        </p:nvSpPr>
        <p:spPr>
          <a:xfrm>
            <a:off x="6448836"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39" name="Text Placeholder 14">
            <a:extLst>
              <a:ext uri="{FF2B5EF4-FFF2-40B4-BE49-F238E27FC236}">
                <a16:creationId xmlns:a16="http://schemas.microsoft.com/office/drawing/2014/main" id="{2928531F-4FEC-4B06-9428-27244D33B936}"/>
              </a:ext>
            </a:extLst>
          </p:cNvPr>
          <p:cNvSpPr>
            <a:spLocks noGrp="1"/>
          </p:cNvSpPr>
          <p:nvPr>
            <p:ph type="body" sz="quarter" idx="36" hasCustomPrompt="1"/>
          </p:nvPr>
        </p:nvSpPr>
        <p:spPr>
          <a:xfrm>
            <a:off x="7238251"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40" name="Text Placeholder 14">
            <a:extLst>
              <a:ext uri="{FF2B5EF4-FFF2-40B4-BE49-F238E27FC236}">
                <a16:creationId xmlns:a16="http://schemas.microsoft.com/office/drawing/2014/main" id="{E678C8DB-AF28-4A99-B976-36F54BA279CD}"/>
              </a:ext>
            </a:extLst>
          </p:cNvPr>
          <p:cNvSpPr>
            <a:spLocks noGrp="1"/>
          </p:cNvSpPr>
          <p:nvPr>
            <p:ph type="body" sz="quarter" idx="37" hasCustomPrompt="1"/>
          </p:nvPr>
        </p:nvSpPr>
        <p:spPr>
          <a:xfrm>
            <a:off x="8027666"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41" name="Text Placeholder 14">
            <a:extLst>
              <a:ext uri="{FF2B5EF4-FFF2-40B4-BE49-F238E27FC236}">
                <a16:creationId xmlns:a16="http://schemas.microsoft.com/office/drawing/2014/main" id="{FB1CBFC6-0E9C-4ECA-A915-798C00479D6B}"/>
              </a:ext>
            </a:extLst>
          </p:cNvPr>
          <p:cNvSpPr>
            <a:spLocks noGrp="1"/>
          </p:cNvSpPr>
          <p:nvPr>
            <p:ph type="body" sz="quarter" idx="38" hasCustomPrompt="1"/>
          </p:nvPr>
        </p:nvSpPr>
        <p:spPr>
          <a:xfrm>
            <a:off x="8817081"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42" name="Text Placeholder 14">
            <a:extLst>
              <a:ext uri="{FF2B5EF4-FFF2-40B4-BE49-F238E27FC236}">
                <a16:creationId xmlns:a16="http://schemas.microsoft.com/office/drawing/2014/main" id="{B4EC71CB-AE6D-46A0-87B4-6E2BD6A1CF6F}"/>
              </a:ext>
            </a:extLst>
          </p:cNvPr>
          <p:cNvSpPr>
            <a:spLocks noGrp="1"/>
          </p:cNvSpPr>
          <p:nvPr>
            <p:ph type="body" sz="quarter" idx="39" hasCustomPrompt="1"/>
          </p:nvPr>
        </p:nvSpPr>
        <p:spPr>
          <a:xfrm>
            <a:off x="9606496"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sp>
        <p:nvSpPr>
          <p:cNvPr id="43" name="Text Placeholder 14">
            <a:extLst>
              <a:ext uri="{FF2B5EF4-FFF2-40B4-BE49-F238E27FC236}">
                <a16:creationId xmlns:a16="http://schemas.microsoft.com/office/drawing/2014/main" id="{16A1EE39-3790-4721-9E09-19024F590A96}"/>
              </a:ext>
            </a:extLst>
          </p:cNvPr>
          <p:cNvSpPr>
            <a:spLocks noGrp="1"/>
          </p:cNvSpPr>
          <p:nvPr>
            <p:ph type="body" sz="quarter" idx="40" hasCustomPrompt="1"/>
          </p:nvPr>
        </p:nvSpPr>
        <p:spPr>
          <a:xfrm>
            <a:off x="10395907"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dirty="0"/>
              <a:t>Click to add text</a:t>
            </a:r>
          </a:p>
        </p:txBody>
      </p:sp>
      <p:grpSp>
        <p:nvGrpSpPr>
          <p:cNvPr id="44" name="Group 43">
            <a:extLst>
              <a:ext uri="{FF2B5EF4-FFF2-40B4-BE49-F238E27FC236}">
                <a16:creationId xmlns:a16="http://schemas.microsoft.com/office/drawing/2014/main" id="{D4F8B141-9EE2-47E7-AF2A-94CECF90771C}"/>
              </a:ext>
              <a:ext uri="{C183D7F6-B498-43B3-948B-1728B52AA6E4}">
                <adec:decorative xmlns:adec="http://schemas.microsoft.com/office/drawing/2017/decorative" val="1"/>
              </a:ext>
            </a:extLst>
          </p:cNvPr>
          <p:cNvGrpSpPr/>
          <p:nvPr userDrawn="1"/>
        </p:nvGrpSpPr>
        <p:grpSpPr>
          <a:xfrm>
            <a:off x="2047081" y="4694680"/>
            <a:ext cx="8510121" cy="0"/>
            <a:chOff x="1504814" y="2488864"/>
            <a:chExt cx="8510121" cy="0"/>
          </a:xfrm>
        </p:grpSpPr>
        <p:cxnSp>
          <p:nvCxnSpPr>
            <p:cNvPr id="45" name="Straight Connector 44">
              <a:extLst>
                <a:ext uri="{FF2B5EF4-FFF2-40B4-BE49-F238E27FC236}">
                  <a16:creationId xmlns:a16="http://schemas.microsoft.com/office/drawing/2014/main" id="{0D73D561-653C-420E-BC66-5DA51DD36C89}"/>
                </a:ext>
              </a:extLst>
            </p:cNvPr>
            <p:cNvCxnSpPr>
              <a:cxnSpLocks/>
            </p:cNvCxnSpPr>
            <p:nvPr userDrawn="1"/>
          </p:nvCxnSpPr>
          <p:spPr>
            <a:xfrm>
              <a:off x="1504814"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D3729D46-C590-474A-BF51-5B9D4359EB74}"/>
                </a:ext>
              </a:extLst>
            </p:cNvPr>
            <p:cNvCxnSpPr>
              <a:cxnSpLocks/>
            </p:cNvCxnSpPr>
            <p:nvPr userDrawn="1"/>
          </p:nvCxnSpPr>
          <p:spPr>
            <a:xfrm>
              <a:off x="2301137"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148D21A3-16A8-4ECB-832A-29159F1D20E9}"/>
                </a:ext>
              </a:extLst>
            </p:cNvPr>
            <p:cNvCxnSpPr>
              <a:cxnSpLocks/>
            </p:cNvCxnSpPr>
            <p:nvPr userDrawn="1"/>
          </p:nvCxnSpPr>
          <p:spPr>
            <a:xfrm>
              <a:off x="3083776"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DB217E3B-A68A-4BBD-889D-C078F6616CB6}"/>
                </a:ext>
              </a:extLst>
            </p:cNvPr>
            <p:cNvCxnSpPr>
              <a:cxnSpLocks/>
            </p:cNvCxnSpPr>
            <p:nvPr userDrawn="1"/>
          </p:nvCxnSpPr>
          <p:spPr>
            <a:xfrm>
              <a:off x="3880099"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3AC64796-B68D-4AE1-A16E-54663926A7FD}"/>
                </a:ext>
              </a:extLst>
            </p:cNvPr>
            <p:cNvCxnSpPr>
              <a:cxnSpLocks/>
            </p:cNvCxnSpPr>
            <p:nvPr userDrawn="1"/>
          </p:nvCxnSpPr>
          <p:spPr>
            <a:xfrm>
              <a:off x="4655896"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869D787A-5A6E-4ADB-BAAA-FC5EF3EF1BE0}"/>
                </a:ext>
              </a:extLst>
            </p:cNvPr>
            <p:cNvCxnSpPr>
              <a:cxnSpLocks/>
            </p:cNvCxnSpPr>
            <p:nvPr userDrawn="1"/>
          </p:nvCxnSpPr>
          <p:spPr>
            <a:xfrm>
              <a:off x="5452219"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1E371F89-9862-4F45-9CA4-A53BF2C3F720}"/>
                </a:ext>
              </a:extLst>
            </p:cNvPr>
            <p:cNvCxnSpPr>
              <a:cxnSpLocks/>
            </p:cNvCxnSpPr>
            <p:nvPr userDrawn="1"/>
          </p:nvCxnSpPr>
          <p:spPr>
            <a:xfrm>
              <a:off x="6234858"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819AC00F-FB14-4E51-ABB2-C72FB6C0A0F7}"/>
                </a:ext>
              </a:extLst>
            </p:cNvPr>
            <p:cNvCxnSpPr>
              <a:cxnSpLocks/>
            </p:cNvCxnSpPr>
            <p:nvPr userDrawn="1"/>
          </p:nvCxnSpPr>
          <p:spPr>
            <a:xfrm>
              <a:off x="7031181"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E083D041-D6E2-4DFF-A37E-21E03F46AF94}"/>
                </a:ext>
              </a:extLst>
            </p:cNvPr>
            <p:cNvCxnSpPr>
              <a:cxnSpLocks/>
            </p:cNvCxnSpPr>
            <p:nvPr userDrawn="1"/>
          </p:nvCxnSpPr>
          <p:spPr>
            <a:xfrm>
              <a:off x="7813820"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E4589E1D-9976-4550-917F-D88195CDCE9F}"/>
                </a:ext>
              </a:extLst>
            </p:cNvPr>
            <p:cNvCxnSpPr>
              <a:cxnSpLocks/>
            </p:cNvCxnSpPr>
            <p:nvPr userDrawn="1"/>
          </p:nvCxnSpPr>
          <p:spPr>
            <a:xfrm>
              <a:off x="8610143"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1065CC16-DED3-4048-8705-CA87554422D7}"/>
                </a:ext>
              </a:extLst>
            </p:cNvPr>
            <p:cNvCxnSpPr>
              <a:cxnSpLocks/>
            </p:cNvCxnSpPr>
            <p:nvPr userDrawn="1"/>
          </p:nvCxnSpPr>
          <p:spPr>
            <a:xfrm>
              <a:off x="9399625"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33" name="Group 132">
            <a:extLst>
              <a:ext uri="{FF2B5EF4-FFF2-40B4-BE49-F238E27FC236}">
                <a16:creationId xmlns:a16="http://schemas.microsoft.com/office/drawing/2014/main" id="{4EDC1B45-4090-4B45-80FB-8DF542E67EC0}"/>
              </a:ext>
              <a:ext uri="{C183D7F6-B498-43B3-948B-1728B52AA6E4}">
                <adec:decorative xmlns:adec="http://schemas.microsoft.com/office/drawing/2017/decorative" val="1"/>
              </a:ext>
            </a:extLst>
          </p:cNvPr>
          <p:cNvGrpSpPr/>
          <p:nvPr userDrawn="1"/>
        </p:nvGrpSpPr>
        <p:grpSpPr>
          <a:xfrm>
            <a:off x="1872910" y="4599626"/>
            <a:ext cx="8858463" cy="174171"/>
            <a:chOff x="1835966" y="4162015"/>
            <a:chExt cx="8858463" cy="174171"/>
          </a:xfrm>
        </p:grpSpPr>
        <p:sp>
          <p:nvSpPr>
            <p:cNvPr id="90" name="Oval 234">
              <a:extLst>
                <a:ext uri="{FF2B5EF4-FFF2-40B4-BE49-F238E27FC236}">
                  <a16:creationId xmlns:a16="http://schemas.microsoft.com/office/drawing/2014/main" id="{1EFAF30E-1CB4-4DCC-B1A8-30450AECDE71}"/>
                </a:ext>
                <a:ext uri="{C183D7F6-B498-43B3-948B-1728B52AA6E4}">
                  <adec:decorative xmlns:adec="http://schemas.microsoft.com/office/drawing/2017/decorative" val="1"/>
                </a:ext>
              </a:extLst>
            </p:cNvPr>
            <p:cNvSpPr/>
            <p:nvPr userDrawn="1"/>
          </p:nvSpPr>
          <p:spPr>
            <a:xfrm>
              <a:off x="1835966"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1" name="Oval 236">
              <a:extLst>
                <a:ext uri="{FF2B5EF4-FFF2-40B4-BE49-F238E27FC236}">
                  <a16:creationId xmlns:a16="http://schemas.microsoft.com/office/drawing/2014/main" id="{A53911EE-BFCB-48ED-9821-C8FD0449842D}"/>
                </a:ext>
                <a:ext uri="{C183D7F6-B498-43B3-948B-1728B52AA6E4}">
                  <adec:decorative xmlns:adec="http://schemas.microsoft.com/office/drawing/2017/decorative" val="1"/>
                </a:ext>
              </a:extLst>
            </p:cNvPr>
            <p:cNvSpPr/>
            <p:nvPr userDrawn="1"/>
          </p:nvSpPr>
          <p:spPr>
            <a:xfrm>
              <a:off x="2625447"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Oval 238">
              <a:extLst>
                <a:ext uri="{FF2B5EF4-FFF2-40B4-BE49-F238E27FC236}">
                  <a16:creationId xmlns:a16="http://schemas.microsoft.com/office/drawing/2014/main" id="{AE84E691-02AF-4C42-B3B7-EE46E825C03F}"/>
                </a:ext>
                <a:ext uri="{C183D7F6-B498-43B3-948B-1728B52AA6E4}">
                  <adec:decorative xmlns:adec="http://schemas.microsoft.com/office/drawing/2017/decorative" val="1"/>
                </a:ext>
              </a:extLst>
            </p:cNvPr>
            <p:cNvSpPr/>
            <p:nvPr userDrawn="1"/>
          </p:nvSpPr>
          <p:spPr>
            <a:xfrm>
              <a:off x="3414928"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Oval 240">
              <a:extLst>
                <a:ext uri="{FF2B5EF4-FFF2-40B4-BE49-F238E27FC236}">
                  <a16:creationId xmlns:a16="http://schemas.microsoft.com/office/drawing/2014/main" id="{EB9041A9-2967-41AF-BE0A-A7476B97B2CA}"/>
                </a:ext>
                <a:ext uri="{C183D7F6-B498-43B3-948B-1728B52AA6E4}">
                  <adec:decorative xmlns:adec="http://schemas.microsoft.com/office/drawing/2017/decorative" val="1"/>
                </a:ext>
              </a:extLst>
            </p:cNvPr>
            <p:cNvSpPr/>
            <p:nvPr userDrawn="1"/>
          </p:nvSpPr>
          <p:spPr>
            <a:xfrm>
              <a:off x="4204409"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Oval 242">
              <a:extLst>
                <a:ext uri="{FF2B5EF4-FFF2-40B4-BE49-F238E27FC236}">
                  <a16:creationId xmlns:a16="http://schemas.microsoft.com/office/drawing/2014/main" id="{2B7F05AE-8C2E-43EB-BBA0-897D173AF613}"/>
                </a:ext>
                <a:ext uri="{C183D7F6-B498-43B3-948B-1728B52AA6E4}">
                  <adec:decorative xmlns:adec="http://schemas.microsoft.com/office/drawing/2017/decorative" val="1"/>
                </a:ext>
              </a:extLst>
            </p:cNvPr>
            <p:cNvSpPr/>
            <p:nvPr userDrawn="1"/>
          </p:nvSpPr>
          <p:spPr>
            <a:xfrm>
              <a:off x="4993890"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Oval 244">
              <a:extLst>
                <a:ext uri="{FF2B5EF4-FFF2-40B4-BE49-F238E27FC236}">
                  <a16:creationId xmlns:a16="http://schemas.microsoft.com/office/drawing/2014/main" id="{4248E8A5-3D01-49ED-BEC6-0D27C4C50B7E}"/>
                </a:ext>
                <a:ext uri="{C183D7F6-B498-43B3-948B-1728B52AA6E4}">
                  <adec:decorative xmlns:adec="http://schemas.microsoft.com/office/drawing/2017/decorative" val="1"/>
                </a:ext>
              </a:extLst>
            </p:cNvPr>
            <p:cNvSpPr/>
            <p:nvPr userDrawn="1"/>
          </p:nvSpPr>
          <p:spPr>
            <a:xfrm>
              <a:off x="5783371"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Oval 246">
              <a:extLst>
                <a:ext uri="{FF2B5EF4-FFF2-40B4-BE49-F238E27FC236}">
                  <a16:creationId xmlns:a16="http://schemas.microsoft.com/office/drawing/2014/main" id="{A50B1FA2-FFAB-4A04-8C04-CF6BC1BCDC98}"/>
                </a:ext>
                <a:ext uri="{C183D7F6-B498-43B3-948B-1728B52AA6E4}">
                  <adec:decorative xmlns:adec="http://schemas.microsoft.com/office/drawing/2017/decorative" val="1"/>
                </a:ext>
              </a:extLst>
            </p:cNvPr>
            <p:cNvSpPr/>
            <p:nvPr userDrawn="1"/>
          </p:nvSpPr>
          <p:spPr>
            <a:xfrm>
              <a:off x="6572852"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Oval 248">
              <a:extLst>
                <a:ext uri="{FF2B5EF4-FFF2-40B4-BE49-F238E27FC236}">
                  <a16:creationId xmlns:a16="http://schemas.microsoft.com/office/drawing/2014/main" id="{B70F9284-E3A9-4E8C-9C28-93D985513A99}"/>
                </a:ext>
                <a:ext uri="{C183D7F6-B498-43B3-948B-1728B52AA6E4}">
                  <adec:decorative xmlns:adec="http://schemas.microsoft.com/office/drawing/2017/decorative" val="1"/>
                </a:ext>
              </a:extLst>
            </p:cNvPr>
            <p:cNvSpPr/>
            <p:nvPr userDrawn="1"/>
          </p:nvSpPr>
          <p:spPr>
            <a:xfrm>
              <a:off x="7362333"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Oval 250">
              <a:extLst>
                <a:ext uri="{FF2B5EF4-FFF2-40B4-BE49-F238E27FC236}">
                  <a16:creationId xmlns:a16="http://schemas.microsoft.com/office/drawing/2014/main" id="{494AA308-491E-44AE-A81D-E62D362FC479}"/>
                </a:ext>
                <a:ext uri="{C183D7F6-B498-43B3-948B-1728B52AA6E4}">
                  <adec:decorative xmlns:adec="http://schemas.microsoft.com/office/drawing/2017/decorative" val="1"/>
                </a:ext>
              </a:extLst>
            </p:cNvPr>
            <p:cNvSpPr/>
            <p:nvPr userDrawn="1"/>
          </p:nvSpPr>
          <p:spPr>
            <a:xfrm>
              <a:off x="8151814"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Oval 252">
              <a:extLst>
                <a:ext uri="{FF2B5EF4-FFF2-40B4-BE49-F238E27FC236}">
                  <a16:creationId xmlns:a16="http://schemas.microsoft.com/office/drawing/2014/main" id="{03B58A61-0691-4D1F-9A25-7CCB12DA9159}"/>
                </a:ext>
                <a:ext uri="{C183D7F6-B498-43B3-948B-1728B52AA6E4}">
                  <adec:decorative xmlns:adec="http://schemas.microsoft.com/office/drawing/2017/decorative" val="1"/>
                </a:ext>
              </a:extLst>
            </p:cNvPr>
            <p:cNvSpPr/>
            <p:nvPr userDrawn="1"/>
          </p:nvSpPr>
          <p:spPr>
            <a:xfrm>
              <a:off x="8941295"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Oval 254">
              <a:extLst>
                <a:ext uri="{FF2B5EF4-FFF2-40B4-BE49-F238E27FC236}">
                  <a16:creationId xmlns:a16="http://schemas.microsoft.com/office/drawing/2014/main" id="{57F5DE50-7369-4681-A8F6-5E935A517811}"/>
                </a:ext>
                <a:ext uri="{C183D7F6-B498-43B3-948B-1728B52AA6E4}">
                  <adec:decorative xmlns:adec="http://schemas.microsoft.com/office/drawing/2017/decorative" val="1"/>
                </a:ext>
              </a:extLst>
            </p:cNvPr>
            <p:cNvSpPr/>
            <p:nvPr userDrawn="1"/>
          </p:nvSpPr>
          <p:spPr>
            <a:xfrm>
              <a:off x="9730776"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Oval 256">
              <a:extLst>
                <a:ext uri="{FF2B5EF4-FFF2-40B4-BE49-F238E27FC236}">
                  <a16:creationId xmlns:a16="http://schemas.microsoft.com/office/drawing/2014/main" id="{4C666F7C-EBDE-456E-B607-1E0FA692438A}"/>
                </a:ext>
                <a:ext uri="{C183D7F6-B498-43B3-948B-1728B52AA6E4}">
                  <adec:decorative xmlns:adec="http://schemas.microsoft.com/office/drawing/2017/decorative" val="1"/>
                </a:ext>
              </a:extLst>
            </p:cNvPr>
            <p:cNvSpPr/>
            <p:nvPr userDrawn="1"/>
          </p:nvSpPr>
          <p:spPr>
            <a:xfrm>
              <a:off x="10520258"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5" name="Group 104">
            <a:extLst>
              <a:ext uri="{FF2B5EF4-FFF2-40B4-BE49-F238E27FC236}">
                <a16:creationId xmlns:a16="http://schemas.microsoft.com/office/drawing/2014/main" id="{FFFF66A7-062A-4A45-8A10-A8F847AF1847}"/>
              </a:ext>
              <a:ext uri="{C183D7F6-B498-43B3-948B-1728B52AA6E4}">
                <adec:decorative xmlns:adec="http://schemas.microsoft.com/office/drawing/2017/decorative" val="1"/>
              </a:ext>
            </a:extLst>
          </p:cNvPr>
          <p:cNvGrpSpPr/>
          <p:nvPr userDrawn="1"/>
        </p:nvGrpSpPr>
        <p:grpSpPr>
          <a:xfrm>
            <a:off x="2049387" y="2999128"/>
            <a:ext cx="8510121" cy="0"/>
            <a:chOff x="1504814" y="2488864"/>
            <a:chExt cx="8510121" cy="0"/>
          </a:xfrm>
        </p:grpSpPr>
        <p:cxnSp>
          <p:nvCxnSpPr>
            <p:cNvPr id="106" name="Straight Connector 105">
              <a:extLst>
                <a:ext uri="{FF2B5EF4-FFF2-40B4-BE49-F238E27FC236}">
                  <a16:creationId xmlns:a16="http://schemas.microsoft.com/office/drawing/2014/main" id="{A2090933-BFE5-4598-998F-C2857039426F}"/>
                </a:ext>
              </a:extLst>
            </p:cNvPr>
            <p:cNvCxnSpPr>
              <a:cxnSpLocks/>
            </p:cNvCxnSpPr>
            <p:nvPr userDrawn="1"/>
          </p:nvCxnSpPr>
          <p:spPr>
            <a:xfrm>
              <a:off x="1504814"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C7E50B9E-AD14-448E-B2DF-ED1D0F490865}"/>
                </a:ext>
              </a:extLst>
            </p:cNvPr>
            <p:cNvCxnSpPr>
              <a:cxnSpLocks/>
            </p:cNvCxnSpPr>
            <p:nvPr userDrawn="1"/>
          </p:nvCxnSpPr>
          <p:spPr>
            <a:xfrm>
              <a:off x="2301137"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1F782020-9AE0-4B20-ACD4-057C60173A6C}"/>
                </a:ext>
              </a:extLst>
            </p:cNvPr>
            <p:cNvCxnSpPr>
              <a:cxnSpLocks/>
            </p:cNvCxnSpPr>
            <p:nvPr userDrawn="1"/>
          </p:nvCxnSpPr>
          <p:spPr>
            <a:xfrm>
              <a:off x="3083776"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DE1A502D-7651-4CBE-81DE-FF4F102DAA73}"/>
                </a:ext>
              </a:extLst>
            </p:cNvPr>
            <p:cNvCxnSpPr>
              <a:cxnSpLocks/>
            </p:cNvCxnSpPr>
            <p:nvPr userDrawn="1"/>
          </p:nvCxnSpPr>
          <p:spPr>
            <a:xfrm>
              <a:off x="3880099"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D4C29AAF-4E83-44DA-A084-3FF3C70F6155}"/>
                </a:ext>
              </a:extLst>
            </p:cNvPr>
            <p:cNvCxnSpPr>
              <a:cxnSpLocks/>
            </p:cNvCxnSpPr>
            <p:nvPr userDrawn="1"/>
          </p:nvCxnSpPr>
          <p:spPr>
            <a:xfrm>
              <a:off x="4655896"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AC5616E9-1DAC-4713-A257-8682DD24AC5C}"/>
                </a:ext>
              </a:extLst>
            </p:cNvPr>
            <p:cNvCxnSpPr>
              <a:cxnSpLocks/>
            </p:cNvCxnSpPr>
            <p:nvPr userDrawn="1"/>
          </p:nvCxnSpPr>
          <p:spPr>
            <a:xfrm>
              <a:off x="5452219"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ACDC726D-AB0E-4ED3-82DB-9DD54ADB100A}"/>
                </a:ext>
              </a:extLst>
            </p:cNvPr>
            <p:cNvCxnSpPr>
              <a:cxnSpLocks/>
            </p:cNvCxnSpPr>
            <p:nvPr userDrawn="1"/>
          </p:nvCxnSpPr>
          <p:spPr>
            <a:xfrm>
              <a:off x="6234858"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12F1E4A6-E07E-4550-AB72-53438E0C4F0E}"/>
                </a:ext>
              </a:extLst>
            </p:cNvPr>
            <p:cNvCxnSpPr>
              <a:cxnSpLocks/>
            </p:cNvCxnSpPr>
            <p:nvPr userDrawn="1"/>
          </p:nvCxnSpPr>
          <p:spPr>
            <a:xfrm>
              <a:off x="7031181"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6B638F82-2127-4858-AA45-F08A1CADABB9}"/>
                </a:ext>
              </a:extLst>
            </p:cNvPr>
            <p:cNvCxnSpPr>
              <a:cxnSpLocks/>
            </p:cNvCxnSpPr>
            <p:nvPr userDrawn="1"/>
          </p:nvCxnSpPr>
          <p:spPr>
            <a:xfrm>
              <a:off x="7813820"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028005E8-9894-4966-8BDE-95577A6039DC}"/>
                </a:ext>
              </a:extLst>
            </p:cNvPr>
            <p:cNvCxnSpPr>
              <a:cxnSpLocks/>
            </p:cNvCxnSpPr>
            <p:nvPr userDrawn="1"/>
          </p:nvCxnSpPr>
          <p:spPr>
            <a:xfrm>
              <a:off x="8610143"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CFFBFEB2-9943-4D83-86DB-1A86AC15E8EF}"/>
                </a:ext>
              </a:extLst>
            </p:cNvPr>
            <p:cNvCxnSpPr>
              <a:cxnSpLocks/>
            </p:cNvCxnSpPr>
            <p:nvPr userDrawn="1"/>
          </p:nvCxnSpPr>
          <p:spPr>
            <a:xfrm>
              <a:off x="9399625"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34" name="Group 133">
            <a:extLst>
              <a:ext uri="{FF2B5EF4-FFF2-40B4-BE49-F238E27FC236}">
                <a16:creationId xmlns:a16="http://schemas.microsoft.com/office/drawing/2014/main" id="{67045F09-8CF5-4E51-A65C-54F8BF015868}"/>
              </a:ext>
              <a:ext uri="{C183D7F6-B498-43B3-948B-1728B52AA6E4}">
                <adec:decorative xmlns:adec="http://schemas.microsoft.com/office/drawing/2017/decorative" val="1"/>
              </a:ext>
            </a:extLst>
          </p:cNvPr>
          <p:cNvGrpSpPr/>
          <p:nvPr userDrawn="1"/>
        </p:nvGrpSpPr>
        <p:grpSpPr>
          <a:xfrm>
            <a:off x="1872910" y="2903401"/>
            <a:ext cx="8858463" cy="174171"/>
            <a:chOff x="1835966" y="4162015"/>
            <a:chExt cx="8858463" cy="174171"/>
          </a:xfrm>
        </p:grpSpPr>
        <p:sp>
          <p:nvSpPr>
            <p:cNvPr id="135" name="Oval 234">
              <a:extLst>
                <a:ext uri="{FF2B5EF4-FFF2-40B4-BE49-F238E27FC236}">
                  <a16:creationId xmlns:a16="http://schemas.microsoft.com/office/drawing/2014/main" id="{09B4CFFD-0C29-4685-915E-4DC40D4DFD91}"/>
                </a:ext>
                <a:ext uri="{C183D7F6-B498-43B3-948B-1728B52AA6E4}">
                  <adec:decorative xmlns:adec="http://schemas.microsoft.com/office/drawing/2017/decorative" val="1"/>
                </a:ext>
              </a:extLst>
            </p:cNvPr>
            <p:cNvSpPr/>
            <p:nvPr userDrawn="1"/>
          </p:nvSpPr>
          <p:spPr>
            <a:xfrm>
              <a:off x="1835966"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6" name="Oval 236">
              <a:extLst>
                <a:ext uri="{FF2B5EF4-FFF2-40B4-BE49-F238E27FC236}">
                  <a16:creationId xmlns:a16="http://schemas.microsoft.com/office/drawing/2014/main" id="{736381B7-7D05-4040-9A1B-1918415768F3}"/>
                </a:ext>
                <a:ext uri="{C183D7F6-B498-43B3-948B-1728B52AA6E4}">
                  <adec:decorative xmlns:adec="http://schemas.microsoft.com/office/drawing/2017/decorative" val="1"/>
                </a:ext>
              </a:extLst>
            </p:cNvPr>
            <p:cNvSpPr/>
            <p:nvPr userDrawn="1"/>
          </p:nvSpPr>
          <p:spPr>
            <a:xfrm>
              <a:off x="2625447"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7" name="Oval 238">
              <a:extLst>
                <a:ext uri="{FF2B5EF4-FFF2-40B4-BE49-F238E27FC236}">
                  <a16:creationId xmlns:a16="http://schemas.microsoft.com/office/drawing/2014/main" id="{4F77152F-41F4-45EC-B530-B38C5111C2BA}"/>
                </a:ext>
                <a:ext uri="{C183D7F6-B498-43B3-948B-1728B52AA6E4}">
                  <adec:decorative xmlns:adec="http://schemas.microsoft.com/office/drawing/2017/decorative" val="1"/>
                </a:ext>
              </a:extLst>
            </p:cNvPr>
            <p:cNvSpPr/>
            <p:nvPr userDrawn="1"/>
          </p:nvSpPr>
          <p:spPr>
            <a:xfrm>
              <a:off x="3414928"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8" name="Oval 240">
              <a:extLst>
                <a:ext uri="{FF2B5EF4-FFF2-40B4-BE49-F238E27FC236}">
                  <a16:creationId xmlns:a16="http://schemas.microsoft.com/office/drawing/2014/main" id="{8FB428D5-0A0E-4CF3-A223-9F4F7B386105}"/>
                </a:ext>
                <a:ext uri="{C183D7F6-B498-43B3-948B-1728B52AA6E4}">
                  <adec:decorative xmlns:adec="http://schemas.microsoft.com/office/drawing/2017/decorative" val="1"/>
                </a:ext>
              </a:extLst>
            </p:cNvPr>
            <p:cNvSpPr/>
            <p:nvPr userDrawn="1"/>
          </p:nvSpPr>
          <p:spPr>
            <a:xfrm>
              <a:off x="4204409"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9" name="Oval 242">
              <a:extLst>
                <a:ext uri="{FF2B5EF4-FFF2-40B4-BE49-F238E27FC236}">
                  <a16:creationId xmlns:a16="http://schemas.microsoft.com/office/drawing/2014/main" id="{A4275727-B33C-4EB0-9E6E-7CE33560321C}"/>
                </a:ext>
                <a:ext uri="{C183D7F6-B498-43B3-948B-1728B52AA6E4}">
                  <adec:decorative xmlns:adec="http://schemas.microsoft.com/office/drawing/2017/decorative" val="1"/>
                </a:ext>
              </a:extLst>
            </p:cNvPr>
            <p:cNvSpPr/>
            <p:nvPr userDrawn="1"/>
          </p:nvSpPr>
          <p:spPr>
            <a:xfrm>
              <a:off x="4993890"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0" name="Oval 244">
              <a:extLst>
                <a:ext uri="{FF2B5EF4-FFF2-40B4-BE49-F238E27FC236}">
                  <a16:creationId xmlns:a16="http://schemas.microsoft.com/office/drawing/2014/main" id="{7998F366-05B2-42D3-9B4E-CD7F91FB9396}"/>
                </a:ext>
                <a:ext uri="{C183D7F6-B498-43B3-948B-1728B52AA6E4}">
                  <adec:decorative xmlns:adec="http://schemas.microsoft.com/office/drawing/2017/decorative" val="1"/>
                </a:ext>
              </a:extLst>
            </p:cNvPr>
            <p:cNvSpPr/>
            <p:nvPr userDrawn="1"/>
          </p:nvSpPr>
          <p:spPr>
            <a:xfrm>
              <a:off x="5783371"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1" name="Oval 246">
              <a:extLst>
                <a:ext uri="{FF2B5EF4-FFF2-40B4-BE49-F238E27FC236}">
                  <a16:creationId xmlns:a16="http://schemas.microsoft.com/office/drawing/2014/main" id="{8593BF6C-17E2-4AB7-85D7-0B93D2376884}"/>
                </a:ext>
                <a:ext uri="{C183D7F6-B498-43B3-948B-1728B52AA6E4}">
                  <adec:decorative xmlns:adec="http://schemas.microsoft.com/office/drawing/2017/decorative" val="1"/>
                </a:ext>
              </a:extLst>
            </p:cNvPr>
            <p:cNvSpPr/>
            <p:nvPr userDrawn="1"/>
          </p:nvSpPr>
          <p:spPr>
            <a:xfrm>
              <a:off x="6572852"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2" name="Oval 248">
              <a:extLst>
                <a:ext uri="{FF2B5EF4-FFF2-40B4-BE49-F238E27FC236}">
                  <a16:creationId xmlns:a16="http://schemas.microsoft.com/office/drawing/2014/main" id="{74F85EBE-E43B-4B81-85F1-89969EC56D55}"/>
                </a:ext>
                <a:ext uri="{C183D7F6-B498-43B3-948B-1728B52AA6E4}">
                  <adec:decorative xmlns:adec="http://schemas.microsoft.com/office/drawing/2017/decorative" val="1"/>
                </a:ext>
              </a:extLst>
            </p:cNvPr>
            <p:cNvSpPr/>
            <p:nvPr userDrawn="1"/>
          </p:nvSpPr>
          <p:spPr>
            <a:xfrm>
              <a:off x="7362333"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3" name="Oval 250">
              <a:extLst>
                <a:ext uri="{FF2B5EF4-FFF2-40B4-BE49-F238E27FC236}">
                  <a16:creationId xmlns:a16="http://schemas.microsoft.com/office/drawing/2014/main" id="{16C21525-8829-45F3-8C9F-05274678E7C1}"/>
                </a:ext>
                <a:ext uri="{C183D7F6-B498-43B3-948B-1728B52AA6E4}">
                  <adec:decorative xmlns:adec="http://schemas.microsoft.com/office/drawing/2017/decorative" val="1"/>
                </a:ext>
              </a:extLst>
            </p:cNvPr>
            <p:cNvSpPr/>
            <p:nvPr userDrawn="1"/>
          </p:nvSpPr>
          <p:spPr>
            <a:xfrm>
              <a:off x="8151814"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4" name="Oval 252">
              <a:extLst>
                <a:ext uri="{FF2B5EF4-FFF2-40B4-BE49-F238E27FC236}">
                  <a16:creationId xmlns:a16="http://schemas.microsoft.com/office/drawing/2014/main" id="{8FFF03BC-2EFF-4AF5-B788-A1FEA5378092}"/>
                </a:ext>
                <a:ext uri="{C183D7F6-B498-43B3-948B-1728B52AA6E4}">
                  <adec:decorative xmlns:adec="http://schemas.microsoft.com/office/drawing/2017/decorative" val="1"/>
                </a:ext>
              </a:extLst>
            </p:cNvPr>
            <p:cNvSpPr/>
            <p:nvPr userDrawn="1"/>
          </p:nvSpPr>
          <p:spPr>
            <a:xfrm>
              <a:off x="8941295"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5" name="Oval 254">
              <a:extLst>
                <a:ext uri="{FF2B5EF4-FFF2-40B4-BE49-F238E27FC236}">
                  <a16:creationId xmlns:a16="http://schemas.microsoft.com/office/drawing/2014/main" id="{D811BD14-6461-4DD9-9A2C-BFC2C955390B}"/>
                </a:ext>
                <a:ext uri="{C183D7F6-B498-43B3-948B-1728B52AA6E4}">
                  <adec:decorative xmlns:adec="http://schemas.microsoft.com/office/drawing/2017/decorative" val="1"/>
                </a:ext>
              </a:extLst>
            </p:cNvPr>
            <p:cNvSpPr/>
            <p:nvPr userDrawn="1"/>
          </p:nvSpPr>
          <p:spPr>
            <a:xfrm>
              <a:off x="9730776"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6" name="Oval 256">
              <a:extLst>
                <a:ext uri="{FF2B5EF4-FFF2-40B4-BE49-F238E27FC236}">
                  <a16:creationId xmlns:a16="http://schemas.microsoft.com/office/drawing/2014/main" id="{929BB859-9DB9-433D-8C7B-91E7FED48B59}"/>
                </a:ext>
                <a:ext uri="{C183D7F6-B498-43B3-948B-1728B52AA6E4}">
                  <adec:decorative xmlns:adec="http://schemas.microsoft.com/office/drawing/2017/decorative" val="1"/>
                </a:ext>
              </a:extLst>
            </p:cNvPr>
            <p:cNvSpPr/>
            <p:nvPr userDrawn="1"/>
          </p:nvSpPr>
          <p:spPr>
            <a:xfrm>
              <a:off x="10520258"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59" name="Graphic 158">
            <a:extLst>
              <a:ext uri="{FF2B5EF4-FFF2-40B4-BE49-F238E27FC236}">
                <a16:creationId xmlns:a16="http://schemas.microsoft.com/office/drawing/2014/main" id="{A24C8354-AD07-4B50-9334-314D6B2B101B}"/>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 y="6237133"/>
            <a:ext cx="12191999" cy="620867"/>
          </a:xfrm>
          <a:prstGeom prst="rect">
            <a:avLst/>
          </a:prstGeom>
        </p:spPr>
      </p:pic>
      <p:sp>
        <p:nvSpPr>
          <p:cNvPr id="160" name="Date Placeholder 2">
            <a:extLst>
              <a:ext uri="{FF2B5EF4-FFF2-40B4-BE49-F238E27FC236}">
                <a16:creationId xmlns:a16="http://schemas.microsoft.com/office/drawing/2014/main" id="{D3F09D93-A56A-41E4-A3BA-42472B0A3850}"/>
              </a:ext>
            </a:extLst>
          </p:cNvPr>
          <p:cNvSpPr>
            <a:spLocks noGrp="1"/>
          </p:cNvSpPr>
          <p:nvPr>
            <p:ph type="dt" sz="half" idx="10"/>
          </p:nvPr>
        </p:nvSpPr>
        <p:spPr>
          <a:xfrm>
            <a:off x="838200" y="6356350"/>
            <a:ext cx="2743200" cy="365125"/>
          </a:xfrm>
          <a:prstGeom prst="rect">
            <a:avLst/>
          </a:prstGeom>
        </p:spPr>
        <p:txBody>
          <a:bodyPr/>
          <a:lstStyle>
            <a:lvl1pPr>
              <a:defRPr>
                <a:solidFill>
                  <a:schemeClr val="bg1"/>
                </a:solidFill>
              </a:defRPr>
            </a:lvl1pPr>
          </a:lstStyle>
          <a:p>
            <a:r>
              <a:rPr lang="en-US" dirty="0"/>
              <a:t>20XX</a:t>
            </a:r>
          </a:p>
        </p:txBody>
      </p:sp>
      <p:sp>
        <p:nvSpPr>
          <p:cNvPr id="161" name="Footer Placeholder 3">
            <a:extLst>
              <a:ext uri="{FF2B5EF4-FFF2-40B4-BE49-F238E27FC236}">
                <a16:creationId xmlns:a16="http://schemas.microsoft.com/office/drawing/2014/main" id="{5951592E-5737-43C9-B6B0-D134076610B8}"/>
              </a:ext>
            </a:extLst>
          </p:cNvPr>
          <p:cNvSpPr>
            <a:spLocks noGrp="1"/>
          </p:cNvSpPr>
          <p:nvPr>
            <p:ph type="ftr" sz="quarter" idx="11"/>
          </p:nvPr>
        </p:nvSpPr>
        <p:spPr>
          <a:xfrm>
            <a:off x="4038600" y="6356350"/>
            <a:ext cx="4114800" cy="365125"/>
          </a:xfrm>
          <a:prstGeom prst="rect">
            <a:avLst/>
          </a:prstGeom>
        </p:spPr>
        <p:txBody>
          <a:bodyPr/>
          <a:lstStyle>
            <a:lvl1pPr>
              <a:defRPr>
                <a:solidFill>
                  <a:schemeClr val="bg1"/>
                </a:solidFill>
              </a:defRPr>
            </a:lvl1pPr>
          </a:lstStyle>
          <a:p>
            <a:r>
              <a:rPr lang="en-US" dirty="0"/>
              <a:t>Pitch deck</a:t>
            </a:r>
          </a:p>
        </p:txBody>
      </p:sp>
      <p:sp>
        <p:nvSpPr>
          <p:cNvPr id="162" name="Slide Number Placeholder 4">
            <a:extLst>
              <a:ext uri="{FF2B5EF4-FFF2-40B4-BE49-F238E27FC236}">
                <a16:creationId xmlns:a16="http://schemas.microsoft.com/office/drawing/2014/main" id="{3B542197-0399-4FBD-A10C-B97A68AA2A07}"/>
              </a:ext>
            </a:extLst>
          </p:cNvPr>
          <p:cNvSpPr>
            <a:spLocks noGrp="1"/>
          </p:cNvSpPr>
          <p:nvPr>
            <p:ph type="sldNum" sz="quarter" idx="12"/>
          </p:nvPr>
        </p:nvSpPr>
        <p:spPr>
          <a:xfrm>
            <a:off x="8610600" y="6356350"/>
            <a:ext cx="2743200" cy="365125"/>
          </a:xfrm>
          <a:prstGeom prst="rect">
            <a:avLst/>
          </a:prstGeom>
        </p:spPr>
        <p:txBody>
          <a:bodyPr/>
          <a:lstStyle>
            <a:lvl1pPr>
              <a:defRPr>
                <a:solidFill>
                  <a:schemeClr val="bg1"/>
                </a:solidFill>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37062562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Financial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96D4A-16D3-4C35-A383-2DF039D54CF4}"/>
              </a:ext>
            </a:extLst>
          </p:cNvPr>
          <p:cNvSpPr>
            <a:spLocks noGrp="1"/>
          </p:cNvSpPr>
          <p:nvPr>
            <p:ph type="title" hasCustomPrompt="1"/>
          </p:nvPr>
        </p:nvSpPr>
        <p:spPr>
          <a:xfrm>
            <a:off x="819728" y="317739"/>
            <a:ext cx="4114800" cy="623923"/>
          </a:xfrm>
          <a:prstGeom prst="rect">
            <a:avLst/>
          </a:prstGeom>
        </p:spPr>
        <p:txBody>
          <a:bodyPr anchor="ctr"/>
          <a:lstStyle>
            <a:lvl1pPr>
              <a:defRPr sz="2400" cap="all" spc="100" baseline="0">
                <a:solidFill>
                  <a:schemeClr val="tx2"/>
                </a:solidFill>
              </a:defRPr>
            </a:lvl1pPr>
          </a:lstStyle>
          <a:p>
            <a:r>
              <a:rPr lang="en-US" dirty="0"/>
              <a:t>Click to add title</a:t>
            </a:r>
          </a:p>
        </p:txBody>
      </p:sp>
      <p:sp>
        <p:nvSpPr>
          <p:cNvPr id="10" name="Content Placeholder 9">
            <a:extLst>
              <a:ext uri="{FF2B5EF4-FFF2-40B4-BE49-F238E27FC236}">
                <a16:creationId xmlns:a16="http://schemas.microsoft.com/office/drawing/2014/main" id="{FF255611-8280-41F3-A5FA-821E144AEAE7}"/>
              </a:ext>
            </a:extLst>
          </p:cNvPr>
          <p:cNvSpPr>
            <a:spLocks noGrp="1"/>
          </p:cNvSpPr>
          <p:nvPr>
            <p:ph sz="quarter" idx="15" hasCustomPrompt="1"/>
          </p:nvPr>
        </p:nvSpPr>
        <p:spPr>
          <a:xfrm>
            <a:off x="914400" y="905856"/>
            <a:ext cx="5759450" cy="5047269"/>
          </a:xfrm>
          <a:prstGeom prst="rect">
            <a:avLst/>
          </a:prstGeom>
        </p:spPr>
        <p:txBody>
          <a:bodyPr/>
          <a:lstStyle>
            <a:lvl1pPr marL="0" indent="0">
              <a:buNone/>
              <a:defRPr sz="1800" cap="all" baseline="0">
                <a:solidFill>
                  <a:schemeClr val="accent5">
                    <a:lumMod val="50000"/>
                  </a:schemeClr>
                </a:solidFill>
              </a:defRPr>
            </a:lvl1pPr>
            <a:lvl2pPr marL="457200" indent="0">
              <a:buNone/>
              <a:defRPr sz="1600" cap="all" baseline="0">
                <a:solidFill>
                  <a:schemeClr val="accent5">
                    <a:lumMod val="50000"/>
                  </a:schemeClr>
                </a:solidFill>
              </a:defRPr>
            </a:lvl2pPr>
            <a:lvl3pPr marL="914400" indent="0">
              <a:buNone/>
              <a:defRPr sz="1400" cap="all" baseline="0">
                <a:solidFill>
                  <a:schemeClr val="accent5">
                    <a:lumMod val="50000"/>
                  </a:schemeClr>
                </a:solidFill>
              </a:defRPr>
            </a:lvl3pPr>
            <a:lvl4pPr marL="1371600" indent="0">
              <a:buNone/>
              <a:defRPr sz="1200" cap="all" baseline="0">
                <a:solidFill>
                  <a:schemeClr val="accent5">
                    <a:lumMod val="50000"/>
                  </a:schemeClr>
                </a:solidFill>
              </a:defRPr>
            </a:lvl4pPr>
            <a:lvl5pPr marL="1828800" indent="0">
              <a:buNone/>
              <a:defRPr sz="1200" cap="all" baseline="0">
                <a:solidFill>
                  <a:schemeClr val="accent5">
                    <a:lumMod val="50000"/>
                  </a:schemeClr>
                </a:solidFill>
              </a:defRPr>
            </a:lvl5pPr>
          </a:lstStyle>
          <a:p>
            <a:pPr lvl="0"/>
            <a:r>
              <a:rPr lang="en-US" dirty="0"/>
              <a:t>Click to add content</a:t>
            </a:r>
          </a:p>
        </p:txBody>
      </p:sp>
      <p:sp>
        <p:nvSpPr>
          <p:cNvPr id="3" name="Date Placeholder 2">
            <a:extLst>
              <a:ext uri="{FF2B5EF4-FFF2-40B4-BE49-F238E27FC236}">
                <a16:creationId xmlns:a16="http://schemas.microsoft.com/office/drawing/2014/main" id="{33453DB9-3C4B-4136-96D2-08A7D5AD418F}"/>
              </a:ext>
            </a:extLst>
          </p:cNvPr>
          <p:cNvSpPr>
            <a:spLocks noGrp="1"/>
          </p:cNvSpPr>
          <p:nvPr>
            <p:ph type="dt" sz="half" idx="10"/>
          </p:nvPr>
        </p:nvSpPr>
        <p:spPr>
          <a:xfrm>
            <a:off x="838200" y="6356350"/>
            <a:ext cx="2743200" cy="365125"/>
          </a:xfrm>
          <a:prstGeom prst="rect">
            <a:avLst/>
          </a:prstGeom>
        </p:spPr>
        <p:txBody>
          <a:bodyPr/>
          <a:lstStyle/>
          <a:p>
            <a:r>
              <a:rPr lang="en-US" dirty="0"/>
              <a:t>20XX</a:t>
            </a:r>
          </a:p>
        </p:txBody>
      </p:sp>
      <p:sp>
        <p:nvSpPr>
          <p:cNvPr id="4" name="Footer Placeholder 3">
            <a:extLst>
              <a:ext uri="{FF2B5EF4-FFF2-40B4-BE49-F238E27FC236}">
                <a16:creationId xmlns:a16="http://schemas.microsoft.com/office/drawing/2014/main" id="{81464841-801A-499A-BFD2-9731D2D89C25}"/>
              </a:ext>
            </a:extLst>
          </p:cNvPr>
          <p:cNvSpPr>
            <a:spLocks noGrp="1"/>
          </p:cNvSpPr>
          <p:nvPr>
            <p:ph type="ftr" sz="quarter" idx="11"/>
          </p:nvPr>
        </p:nvSpPr>
        <p:spPr>
          <a:xfrm>
            <a:off x="4038600" y="6356350"/>
            <a:ext cx="4114800" cy="365125"/>
          </a:xfrm>
          <a:prstGeom prst="rect">
            <a:avLst/>
          </a:prstGeom>
        </p:spPr>
        <p:txBody>
          <a:bodyPr/>
          <a:lstStyle/>
          <a:p>
            <a:r>
              <a:rPr lang="en-US" dirty="0"/>
              <a:t>Pitch deck</a:t>
            </a:r>
          </a:p>
        </p:txBody>
      </p:sp>
      <p:sp>
        <p:nvSpPr>
          <p:cNvPr id="8" name="Picture Placeholder 8">
            <a:extLst>
              <a:ext uri="{FF2B5EF4-FFF2-40B4-BE49-F238E27FC236}">
                <a16:creationId xmlns:a16="http://schemas.microsoft.com/office/drawing/2014/main" id="{A6BF61C1-4A8C-44D4-901D-E065B7B42A25}"/>
              </a:ext>
            </a:extLst>
          </p:cNvPr>
          <p:cNvSpPr>
            <a:spLocks noGrp="1"/>
          </p:cNvSpPr>
          <p:nvPr>
            <p:ph type="pic" sz="quarter" idx="14" hasCustomPrompt="1"/>
          </p:nvPr>
        </p:nvSpPr>
        <p:spPr>
          <a:xfrm>
            <a:off x="7598229" y="0"/>
            <a:ext cx="4593770" cy="6858000"/>
          </a:xfrm>
          <a:prstGeom prst="rect">
            <a:avLst/>
          </a:prstGeom>
        </p:spPr>
        <p:txBody>
          <a:bodyPr/>
          <a:lstStyle>
            <a:lvl1pPr marL="0" indent="0" algn="ctr">
              <a:buNone/>
              <a:defRPr/>
            </a:lvl1pPr>
          </a:lstStyle>
          <a:p>
            <a:r>
              <a:rPr lang="en-US" dirty="0"/>
              <a:t>Click to add photo</a:t>
            </a:r>
          </a:p>
        </p:txBody>
      </p:sp>
      <p:sp>
        <p:nvSpPr>
          <p:cNvPr id="5" name="Slide Number Placeholder 4">
            <a:extLst>
              <a:ext uri="{FF2B5EF4-FFF2-40B4-BE49-F238E27FC236}">
                <a16:creationId xmlns:a16="http://schemas.microsoft.com/office/drawing/2014/main" id="{F9C78F9D-CD73-4D53-A871-D6C0B643A68D}"/>
              </a:ext>
            </a:extLst>
          </p:cNvPr>
          <p:cNvSpPr>
            <a:spLocks noGrp="1"/>
          </p:cNvSpPr>
          <p:nvPr>
            <p:ph type="sldNum" sz="quarter" idx="12"/>
          </p:nvPr>
        </p:nvSpPr>
        <p:spPr>
          <a:xfrm>
            <a:off x="8610600" y="6356350"/>
            <a:ext cx="2743200" cy="365125"/>
          </a:xfrm>
          <a:prstGeom prst="rect">
            <a:avLst/>
          </a:prstGeom>
        </p:spPr>
        <p:txBody>
          <a:bodyPr/>
          <a:lstStyle>
            <a:lvl1pPr>
              <a:defRPr>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13788064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Our Team 4-Up">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7726902C-381D-4629-AF04-0689A76C513B}"/>
              </a:ext>
              <a:ext uri="{C183D7F6-B498-43B3-948B-1728B52AA6E4}">
                <adec:decorative xmlns:adec="http://schemas.microsoft.com/office/drawing/2017/decorative" val="1"/>
              </a:ext>
            </a:extLst>
          </p:cNvPr>
          <p:cNvSpPr/>
          <p:nvPr userDrawn="1"/>
        </p:nvSpPr>
        <p:spPr>
          <a:xfrm>
            <a:off x="-1" y="4354286"/>
            <a:ext cx="12192001" cy="2503713"/>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480C3F3-53A4-4049-96CE-C6C4EB9DA62C}"/>
              </a:ext>
            </a:extLst>
          </p:cNvPr>
          <p:cNvSpPr>
            <a:spLocks noGrp="1"/>
          </p:cNvSpPr>
          <p:nvPr>
            <p:ph type="title" hasCustomPrompt="1"/>
          </p:nvPr>
        </p:nvSpPr>
        <p:spPr>
          <a:xfrm>
            <a:off x="4038600" y="544286"/>
            <a:ext cx="4114800" cy="747929"/>
          </a:xfrm>
          <a:prstGeom prst="rect">
            <a:avLst/>
          </a:prstGeom>
        </p:spPr>
        <p:txBody>
          <a:bodyPr anchor="ctr"/>
          <a:lstStyle>
            <a:lvl1pPr algn="ctr">
              <a:defRPr sz="2400" cap="all" spc="100" baseline="0">
                <a:solidFill>
                  <a:schemeClr val="accent2"/>
                </a:solidFill>
              </a:defRPr>
            </a:lvl1pPr>
          </a:lstStyle>
          <a:p>
            <a:r>
              <a:rPr lang="en-US" dirty="0"/>
              <a:t>Click to add title</a:t>
            </a:r>
          </a:p>
        </p:txBody>
      </p:sp>
      <p:sp>
        <p:nvSpPr>
          <p:cNvPr id="10" name="Picture Placeholder 9">
            <a:extLst>
              <a:ext uri="{FF2B5EF4-FFF2-40B4-BE49-F238E27FC236}">
                <a16:creationId xmlns:a16="http://schemas.microsoft.com/office/drawing/2014/main" id="{3F669E6E-28BD-4FC9-BFB3-B42707D25AE2}"/>
              </a:ext>
            </a:extLst>
          </p:cNvPr>
          <p:cNvSpPr>
            <a:spLocks noGrp="1"/>
          </p:cNvSpPr>
          <p:nvPr>
            <p:ph type="pic" sz="quarter" idx="14" hasCustomPrompt="1"/>
          </p:nvPr>
        </p:nvSpPr>
        <p:spPr>
          <a:xfrm>
            <a:off x="897731" y="2427897"/>
            <a:ext cx="2099702" cy="2115227"/>
          </a:xfrm>
          <a:prstGeom prst="rect">
            <a:avLst/>
          </a:prstGeom>
        </p:spPr>
        <p:txBody>
          <a:bodyPr/>
          <a:lstStyle>
            <a:lvl1pPr marL="0" indent="0" algn="ctr">
              <a:buNone/>
              <a:defRPr/>
            </a:lvl1pPr>
          </a:lstStyle>
          <a:p>
            <a:r>
              <a:rPr lang="en-US" dirty="0"/>
              <a:t>Click to add photo</a:t>
            </a:r>
          </a:p>
        </p:txBody>
      </p:sp>
      <p:sp>
        <p:nvSpPr>
          <p:cNvPr id="14" name="Text Placeholder 10">
            <a:extLst>
              <a:ext uri="{FF2B5EF4-FFF2-40B4-BE49-F238E27FC236}">
                <a16:creationId xmlns:a16="http://schemas.microsoft.com/office/drawing/2014/main" id="{B0CE1D3C-6E95-41C8-9202-B6BACEA97CBA}"/>
              </a:ext>
            </a:extLst>
          </p:cNvPr>
          <p:cNvSpPr>
            <a:spLocks noGrp="1"/>
          </p:cNvSpPr>
          <p:nvPr>
            <p:ph type="body" sz="quarter" idx="18" hasCustomPrompt="1"/>
          </p:nvPr>
        </p:nvSpPr>
        <p:spPr>
          <a:xfrm>
            <a:off x="703729" y="4731112"/>
            <a:ext cx="2487705" cy="531393"/>
          </a:xfrm>
          <a:prstGeom prst="rect">
            <a:avLst/>
          </a:prstGeom>
        </p:spPr>
        <p:txBody>
          <a:bodyPr anchor="b"/>
          <a:lstStyle>
            <a:lvl1pPr marL="0" indent="0" algn="ctr">
              <a:buNone/>
              <a:defRPr sz="1800" cap="all" spc="100" baseline="0">
                <a:solidFill>
                  <a:schemeClr val="accent4">
                    <a:lumMod val="50000"/>
                  </a:schemeClr>
                </a:solidFill>
                <a:latin typeface="+mj-lt"/>
              </a:defRPr>
            </a:lvl1pPr>
          </a:lstStyle>
          <a:p>
            <a:pPr lvl="0"/>
            <a:r>
              <a:rPr lang="en-US" dirty="0"/>
              <a:t>Add name</a:t>
            </a:r>
          </a:p>
        </p:txBody>
      </p:sp>
      <p:sp>
        <p:nvSpPr>
          <p:cNvPr id="15" name="Text Placeholder 10">
            <a:extLst>
              <a:ext uri="{FF2B5EF4-FFF2-40B4-BE49-F238E27FC236}">
                <a16:creationId xmlns:a16="http://schemas.microsoft.com/office/drawing/2014/main" id="{A90F4B16-F669-4D35-8B6D-5DE38097DD9A}"/>
              </a:ext>
            </a:extLst>
          </p:cNvPr>
          <p:cNvSpPr>
            <a:spLocks noGrp="1"/>
          </p:cNvSpPr>
          <p:nvPr>
            <p:ph type="body" sz="quarter" idx="19" hasCustomPrompt="1"/>
          </p:nvPr>
        </p:nvSpPr>
        <p:spPr>
          <a:xfrm>
            <a:off x="703728" y="5199750"/>
            <a:ext cx="2487705" cy="531393"/>
          </a:xfrm>
          <a:prstGeom prst="rect">
            <a:avLst/>
          </a:prstGeom>
        </p:spPr>
        <p:txBody>
          <a:bodyPr anchor="t"/>
          <a:lstStyle>
            <a:lvl1pPr marL="0" indent="0" algn="ctr">
              <a:buNone/>
              <a:defRPr sz="1400" cap="none" spc="100" baseline="0">
                <a:solidFill>
                  <a:schemeClr val="tx1"/>
                </a:solidFill>
                <a:latin typeface="+mn-lt"/>
              </a:defRPr>
            </a:lvl1pPr>
          </a:lstStyle>
          <a:p>
            <a:pPr lvl="0"/>
            <a:r>
              <a:rPr lang="en-US" dirty="0"/>
              <a:t>Add title</a:t>
            </a:r>
          </a:p>
        </p:txBody>
      </p:sp>
      <p:sp>
        <p:nvSpPr>
          <p:cNvPr id="17" name="Rectangle 16">
            <a:extLst>
              <a:ext uri="{FF2B5EF4-FFF2-40B4-BE49-F238E27FC236}">
                <a16:creationId xmlns:a16="http://schemas.microsoft.com/office/drawing/2014/main" id="{E90D56BE-BB71-4ADC-B308-883B7BB63CDE}"/>
              </a:ext>
              <a:ext uri="{C183D7F6-B498-43B3-948B-1728B52AA6E4}">
                <adec:decorative xmlns:adec="http://schemas.microsoft.com/office/drawing/2017/decorative" val="1"/>
              </a:ext>
            </a:extLst>
          </p:cNvPr>
          <p:cNvSpPr/>
          <p:nvPr userDrawn="1"/>
        </p:nvSpPr>
        <p:spPr>
          <a:xfrm>
            <a:off x="703729" y="2239910"/>
            <a:ext cx="2487706" cy="2491201"/>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Picture Placeholder 9">
            <a:extLst>
              <a:ext uri="{FF2B5EF4-FFF2-40B4-BE49-F238E27FC236}">
                <a16:creationId xmlns:a16="http://schemas.microsoft.com/office/drawing/2014/main" id="{24532133-7BD7-49DF-96C1-B4A992CE4DF0}"/>
              </a:ext>
            </a:extLst>
          </p:cNvPr>
          <p:cNvSpPr>
            <a:spLocks noGrp="1"/>
          </p:cNvSpPr>
          <p:nvPr>
            <p:ph type="pic" sz="quarter" idx="20" hasCustomPrompt="1"/>
          </p:nvPr>
        </p:nvSpPr>
        <p:spPr>
          <a:xfrm>
            <a:off x="3667826" y="2427897"/>
            <a:ext cx="2099702" cy="2115227"/>
          </a:xfrm>
          <a:prstGeom prst="rect">
            <a:avLst/>
          </a:prstGeom>
        </p:spPr>
        <p:txBody>
          <a:bodyPr/>
          <a:lstStyle>
            <a:lvl1pPr marL="0" indent="0" algn="ctr">
              <a:buNone/>
              <a:defRPr/>
            </a:lvl1pPr>
          </a:lstStyle>
          <a:p>
            <a:r>
              <a:rPr lang="en-US" dirty="0"/>
              <a:t>Click to add photo</a:t>
            </a:r>
          </a:p>
        </p:txBody>
      </p:sp>
      <p:sp>
        <p:nvSpPr>
          <p:cNvPr id="19" name="Rectangle 18">
            <a:extLst>
              <a:ext uri="{FF2B5EF4-FFF2-40B4-BE49-F238E27FC236}">
                <a16:creationId xmlns:a16="http://schemas.microsoft.com/office/drawing/2014/main" id="{4AF4F5B9-821C-4A57-B5E2-055949CECC07}"/>
              </a:ext>
              <a:ext uri="{C183D7F6-B498-43B3-948B-1728B52AA6E4}">
                <adec:decorative xmlns:adec="http://schemas.microsoft.com/office/drawing/2017/decorative" val="1"/>
              </a:ext>
            </a:extLst>
          </p:cNvPr>
          <p:cNvSpPr/>
          <p:nvPr userDrawn="1"/>
        </p:nvSpPr>
        <p:spPr>
          <a:xfrm>
            <a:off x="3473824" y="2239910"/>
            <a:ext cx="2487706" cy="2491201"/>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xt Placeholder 10">
            <a:extLst>
              <a:ext uri="{FF2B5EF4-FFF2-40B4-BE49-F238E27FC236}">
                <a16:creationId xmlns:a16="http://schemas.microsoft.com/office/drawing/2014/main" id="{63893EB3-C98E-4A69-A71C-7C922128375E}"/>
              </a:ext>
            </a:extLst>
          </p:cNvPr>
          <p:cNvSpPr>
            <a:spLocks noGrp="1"/>
          </p:cNvSpPr>
          <p:nvPr>
            <p:ph type="body" sz="quarter" idx="23" hasCustomPrompt="1"/>
          </p:nvPr>
        </p:nvSpPr>
        <p:spPr>
          <a:xfrm>
            <a:off x="3473826" y="4731112"/>
            <a:ext cx="2487705" cy="531393"/>
          </a:xfrm>
          <a:prstGeom prst="rect">
            <a:avLst/>
          </a:prstGeom>
        </p:spPr>
        <p:txBody>
          <a:bodyPr anchor="b"/>
          <a:lstStyle>
            <a:lvl1pPr marL="0" indent="0" algn="ctr">
              <a:buNone/>
              <a:defRPr sz="1800" cap="all" spc="100" baseline="0">
                <a:solidFill>
                  <a:schemeClr val="accent4">
                    <a:lumMod val="50000"/>
                  </a:schemeClr>
                </a:solidFill>
                <a:latin typeface="+mj-lt"/>
              </a:defRPr>
            </a:lvl1pPr>
          </a:lstStyle>
          <a:p>
            <a:pPr lvl="0"/>
            <a:r>
              <a:rPr lang="en-US" dirty="0"/>
              <a:t>Add name</a:t>
            </a:r>
          </a:p>
        </p:txBody>
      </p:sp>
      <p:sp>
        <p:nvSpPr>
          <p:cNvPr id="27" name="Text Placeholder 10">
            <a:extLst>
              <a:ext uri="{FF2B5EF4-FFF2-40B4-BE49-F238E27FC236}">
                <a16:creationId xmlns:a16="http://schemas.microsoft.com/office/drawing/2014/main" id="{5D0352AF-E877-45F2-9868-A8A1E017A91E}"/>
              </a:ext>
            </a:extLst>
          </p:cNvPr>
          <p:cNvSpPr>
            <a:spLocks noGrp="1"/>
          </p:cNvSpPr>
          <p:nvPr>
            <p:ph type="body" sz="quarter" idx="24" hasCustomPrompt="1"/>
          </p:nvPr>
        </p:nvSpPr>
        <p:spPr>
          <a:xfrm>
            <a:off x="3473825" y="5199750"/>
            <a:ext cx="2487705" cy="531393"/>
          </a:xfrm>
          <a:prstGeom prst="rect">
            <a:avLst/>
          </a:prstGeom>
        </p:spPr>
        <p:txBody>
          <a:bodyPr anchor="t"/>
          <a:lstStyle>
            <a:lvl1pPr marL="0" indent="0" algn="ctr">
              <a:buNone/>
              <a:defRPr sz="1400" cap="none" spc="100" baseline="0">
                <a:solidFill>
                  <a:schemeClr val="tx1"/>
                </a:solidFill>
                <a:latin typeface="+mn-lt"/>
              </a:defRPr>
            </a:lvl1pPr>
          </a:lstStyle>
          <a:p>
            <a:pPr lvl="0"/>
            <a:r>
              <a:rPr lang="en-US" dirty="0"/>
              <a:t>Add title</a:t>
            </a:r>
          </a:p>
        </p:txBody>
      </p:sp>
      <p:sp>
        <p:nvSpPr>
          <p:cNvPr id="20" name="Picture Placeholder 9">
            <a:extLst>
              <a:ext uri="{FF2B5EF4-FFF2-40B4-BE49-F238E27FC236}">
                <a16:creationId xmlns:a16="http://schemas.microsoft.com/office/drawing/2014/main" id="{750DAF93-603B-44B6-99DC-79A63DC3A1F4}"/>
              </a:ext>
            </a:extLst>
          </p:cNvPr>
          <p:cNvSpPr>
            <a:spLocks noGrp="1"/>
          </p:cNvSpPr>
          <p:nvPr>
            <p:ph type="pic" sz="quarter" idx="21" hasCustomPrompt="1"/>
          </p:nvPr>
        </p:nvSpPr>
        <p:spPr>
          <a:xfrm>
            <a:off x="6437921" y="2427897"/>
            <a:ext cx="2099702" cy="2115227"/>
          </a:xfrm>
          <a:prstGeom prst="rect">
            <a:avLst/>
          </a:prstGeom>
        </p:spPr>
        <p:txBody>
          <a:bodyPr/>
          <a:lstStyle>
            <a:lvl1pPr marL="0" indent="0" algn="ctr">
              <a:buNone/>
              <a:defRPr/>
            </a:lvl1pPr>
          </a:lstStyle>
          <a:p>
            <a:r>
              <a:rPr lang="en-US" dirty="0"/>
              <a:t>Click to add photo</a:t>
            </a:r>
          </a:p>
        </p:txBody>
      </p:sp>
      <p:sp>
        <p:nvSpPr>
          <p:cNvPr id="21" name="Rectangle 20">
            <a:extLst>
              <a:ext uri="{FF2B5EF4-FFF2-40B4-BE49-F238E27FC236}">
                <a16:creationId xmlns:a16="http://schemas.microsoft.com/office/drawing/2014/main" id="{C372AD67-26BA-4843-BAFE-B661A05BBE9D}"/>
              </a:ext>
              <a:ext uri="{C183D7F6-B498-43B3-948B-1728B52AA6E4}">
                <adec:decorative xmlns:adec="http://schemas.microsoft.com/office/drawing/2017/decorative" val="1"/>
              </a:ext>
            </a:extLst>
          </p:cNvPr>
          <p:cNvSpPr/>
          <p:nvPr userDrawn="1"/>
        </p:nvSpPr>
        <p:spPr>
          <a:xfrm>
            <a:off x="6243919" y="2239910"/>
            <a:ext cx="2487706" cy="2491201"/>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FE0EAD7F-FBD0-4EA0-A7E7-5E65604B4716}"/>
              </a:ext>
              <a:ext uri="{C183D7F6-B498-43B3-948B-1728B52AA6E4}">
                <adec:decorative xmlns:adec="http://schemas.microsoft.com/office/drawing/2017/decorative" val="1"/>
              </a:ext>
            </a:extLst>
          </p:cNvPr>
          <p:cNvSpPr/>
          <p:nvPr userDrawn="1"/>
        </p:nvSpPr>
        <p:spPr>
          <a:xfrm>
            <a:off x="9014014" y="2239910"/>
            <a:ext cx="2487706" cy="2491201"/>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Text Placeholder 10">
            <a:extLst>
              <a:ext uri="{FF2B5EF4-FFF2-40B4-BE49-F238E27FC236}">
                <a16:creationId xmlns:a16="http://schemas.microsoft.com/office/drawing/2014/main" id="{DA3EAA29-D608-4031-9C0E-0610D1886CA5}"/>
              </a:ext>
            </a:extLst>
          </p:cNvPr>
          <p:cNvSpPr>
            <a:spLocks noGrp="1"/>
          </p:cNvSpPr>
          <p:nvPr>
            <p:ph type="body" sz="quarter" idx="25" hasCustomPrompt="1"/>
          </p:nvPr>
        </p:nvSpPr>
        <p:spPr>
          <a:xfrm>
            <a:off x="6243921" y="4731112"/>
            <a:ext cx="2487705" cy="531393"/>
          </a:xfrm>
          <a:prstGeom prst="rect">
            <a:avLst/>
          </a:prstGeom>
        </p:spPr>
        <p:txBody>
          <a:bodyPr anchor="b"/>
          <a:lstStyle>
            <a:lvl1pPr marL="0" indent="0" algn="ctr">
              <a:buNone/>
              <a:defRPr sz="1800" cap="all" spc="100" baseline="0">
                <a:solidFill>
                  <a:schemeClr val="accent4">
                    <a:lumMod val="50000"/>
                  </a:schemeClr>
                </a:solidFill>
                <a:latin typeface="+mj-lt"/>
              </a:defRPr>
            </a:lvl1pPr>
          </a:lstStyle>
          <a:p>
            <a:pPr lvl="0"/>
            <a:r>
              <a:rPr lang="en-US" dirty="0"/>
              <a:t>Add name</a:t>
            </a:r>
          </a:p>
        </p:txBody>
      </p:sp>
      <p:sp>
        <p:nvSpPr>
          <p:cNvPr id="29" name="Text Placeholder 10">
            <a:extLst>
              <a:ext uri="{FF2B5EF4-FFF2-40B4-BE49-F238E27FC236}">
                <a16:creationId xmlns:a16="http://schemas.microsoft.com/office/drawing/2014/main" id="{1DC4676B-9880-4C33-A8A2-88FB0944CF3B}"/>
              </a:ext>
            </a:extLst>
          </p:cNvPr>
          <p:cNvSpPr>
            <a:spLocks noGrp="1"/>
          </p:cNvSpPr>
          <p:nvPr>
            <p:ph type="body" sz="quarter" idx="26" hasCustomPrompt="1"/>
          </p:nvPr>
        </p:nvSpPr>
        <p:spPr>
          <a:xfrm>
            <a:off x="6243920" y="5199750"/>
            <a:ext cx="2487705" cy="531393"/>
          </a:xfrm>
          <a:prstGeom prst="rect">
            <a:avLst/>
          </a:prstGeom>
        </p:spPr>
        <p:txBody>
          <a:bodyPr anchor="t"/>
          <a:lstStyle>
            <a:lvl1pPr marL="0" indent="0" algn="ctr">
              <a:buNone/>
              <a:defRPr sz="1400" cap="none" spc="100" baseline="0">
                <a:solidFill>
                  <a:schemeClr val="tx1"/>
                </a:solidFill>
                <a:latin typeface="+mn-lt"/>
              </a:defRPr>
            </a:lvl1pPr>
          </a:lstStyle>
          <a:p>
            <a:pPr lvl="0"/>
            <a:r>
              <a:rPr lang="en-US" dirty="0"/>
              <a:t>Add title</a:t>
            </a:r>
          </a:p>
        </p:txBody>
      </p:sp>
      <p:sp>
        <p:nvSpPr>
          <p:cNvPr id="24" name="Picture Placeholder 9">
            <a:extLst>
              <a:ext uri="{FF2B5EF4-FFF2-40B4-BE49-F238E27FC236}">
                <a16:creationId xmlns:a16="http://schemas.microsoft.com/office/drawing/2014/main" id="{AF6D479F-D265-4CD5-88BE-FC37AFC5FF4B}"/>
              </a:ext>
            </a:extLst>
          </p:cNvPr>
          <p:cNvSpPr>
            <a:spLocks noGrp="1"/>
          </p:cNvSpPr>
          <p:nvPr>
            <p:ph type="pic" sz="quarter" idx="22" hasCustomPrompt="1"/>
          </p:nvPr>
        </p:nvSpPr>
        <p:spPr>
          <a:xfrm>
            <a:off x="9208016" y="2427897"/>
            <a:ext cx="2099702" cy="2115227"/>
          </a:xfrm>
          <a:prstGeom prst="rect">
            <a:avLst/>
          </a:prstGeom>
        </p:spPr>
        <p:txBody>
          <a:bodyPr/>
          <a:lstStyle>
            <a:lvl1pPr marL="0" indent="0" algn="ctr">
              <a:buNone/>
              <a:defRPr/>
            </a:lvl1pPr>
          </a:lstStyle>
          <a:p>
            <a:r>
              <a:rPr lang="en-US" dirty="0"/>
              <a:t>Click to add photo</a:t>
            </a:r>
          </a:p>
        </p:txBody>
      </p:sp>
      <p:sp>
        <p:nvSpPr>
          <p:cNvPr id="30" name="Text Placeholder 10">
            <a:extLst>
              <a:ext uri="{FF2B5EF4-FFF2-40B4-BE49-F238E27FC236}">
                <a16:creationId xmlns:a16="http://schemas.microsoft.com/office/drawing/2014/main" id="{ED618ADF-296A-4300-A8AE-A1837B390A9F}"/>
              </a:ext>
            </a:extLst>
          </p:cNvPr>
          <p:cNvSpPr>
            <a:spLocks noGrp="1"/>
          </p:cNvSpPr>
          <p:nvPr>
            <p:ph type="body" sz="quarter" idx="27" hasCustomPrompt="1"/>
          </p:nvPr>
        </p:nvSpPr>
        <p:spPr>
          <a:xfrm>
            <a:off x="9014015" y="4731112"/>
            <a:ext cx="2487705" cy="531393"/>
          </a:xfrm>
          <a:prstGeom prst="rect">
            <a:avLst/>
          </a:prstGeom>
        </p:spPr>
        <p:txBody>
          <a:bodyPr anchor="b"/>
          <a:lstStyle>
            <a:lvl1pPr marL="0" indent="0" algn="ctr">
              <a:buNone/>
              <a:defRPr sz="1800" cap="all" spc="100" baseline="0">
                <a:solidFill>
                  <a:schemeClr val="accent4">
                    <a:lumMod val="50000"/>
                  </a:schemeClr>
                </a:solidFill>
                <a:latin typeface="+mj-lt"/>
              </a:defRPr>
            </a:lvl1pPr>
          </a:lstStyle>
          <a:p>
            <a:pPr lvl="0"/>
            <a:r>
              <a:rPr lang="en-US" dirty="0"/>
              <a:t>Add name</a:t>
            </a:r>
          </a:p>
        </p:txBody>
      </p:sp>
      <p:sp>
        <p:nvSpPr>
          <p:cNvPr id="31" name="Text Placeholder 10">
            <a:extLst>
              <a:ext uri="{FF2B5EF4-FFF2-40B4-BE49-F238E27FC236}">
                <a16:creationId xmlns:a16="http://schemas.microsoft.com/office/drawing/2014/main" id="{CA503612-3331-4786-8298-4A1E0C1C75DD}"/>
              </a:ext>
            </a:extLst>
          </p:cNvPr>
          <p:cNvSpPr>
            <a:spLocks noGrp="1"/>
          </p:cNvSpPr>
          <p:nvPr>
            <p:ph type="body" sz="quarter" idx="28" hasCustomPrompt="1"/>
          </p:nvPr>
        </p:nvSpPr>
        <p:spPr>
          <a:xfrm>
            <a:off x="9014014" y="5199750"/>
            <a:ext cx="2487705" cy="531393"/>
          </a:xfrm>
          <a:prstGeom prst="rect">
            <a:avLst/>
          </a:prstGeom>
        </p:spPr>
        <p:txBody>
          <a:bodyPr anchor="t"/>
          <a:lstStyle>
            <a:lvl1pPr marL="0" indent="0" algn="ctr">
              <a:buNone/>
              <a:defRPr sz="1400" cap="none" spc="100" baseline="0">
                <a:solidFill>
                  <a:schemeClr val="tx1"/>
                </a:solidFill>
                <a:latin typeface="+mn-lt"/>
              </a:defRPr>
            </a:lvl1pPr>
          </a:lstStyle>
          <a:p>
            <a:pPr lvl="0"/>
            <a:r>
              <a:rPr lang="en-US" dirty="0"/>
              <a:t>Add title</a:t>
            </a:r>
          </a:p>
        </p:txBody>
      </p:sp>
      <p:sp>
        <p:nvSpPr>
          <p:cNvPr id="3" name="Date Placeholder 2">
            <a:extLst>
              <a:ext uri="{FF2B5EF4-FFF2-40B4-BE49-F238E27FC236}">
                <a16:creationId xmlns:a16="http://schemas.microsoft.com/office/drawing/2014/main" id="{75A1D0F5-2B0B-4318-B5DC-AECB09851E41}"/>
              </a:ext>
            </a:extLst>
          </p:cNvPr>
          <p:cNvSpPr>
            <a:spLocks noGrp="1"/>
          </p:cNvSpPr>
          <p:nvPr>
            <p:ph type="dt" sz="half" idx="10"/>
          </p:nvPr>
        </p:nvSpPr>
        <p:spPr>
          <a:xfrm>
            <a:off x="838200" y="6356350"/>
            <a:ext cx="2743200" cy="365125"/>
          </a:xfrm>
          <a:prstGeom prst="rect">
            <a:avLst/>
          </a:prstGeom>
        </p:spPr>
        <p:txBody>
          <a:bodyPr/>
          <a:lstStyle/>
          <a:p>
            <a:r>
              <a:rPr lang="en-US" dirty="0"/>
              <a:t>20XX</a:t>
            </a:r>
          </a:p>
        </p:txBody>
      </p:sp>
      <p:sp>
        <p:nvSpPr>
          <p:cNvPr id="4" name="Footer Placeholder 3">
            <a:extLst>
              <a:ext uri="{FF2B5EF4-FFF2-40B4-BE49-F238E27FC236}">
                <a16:creationId xmlns:a16="http://schemas.microsoft.com/office/drawing/2014/main" id="{E63A8939-F5BE-47FA-AE2F-AF66C45B1355}"/>
              </a:ext>
            </a:extLst>
          </p:cNvPr>
          <p:cNvSpPr>
            <a:spLocks noGrp="1"/>
          </p:cNvSpPr>
          <p:nvPr>
            <p:ph type="ftr" sz="quarter" idx="11"/>
          </p:nvPr>
        </p:nvSpPr>
        <p:spPr>
          <a:xfrm>
            <a:off x="4038600" y="6356350"/>
            <a:ext cx="4114800" cy="365125"/>
          </a:xfrm>
          <a:prstGeom prst="rect">
            <a:avLst/>
          </a:prstGeom>
        </p:spPr>
        <p:txBody>
          <a:bodyPr/>
          <a:lstStyle/>
          <a:p>
            <a:r>
              <a:rPr lang="en-US" dirty="0"/>
              <a:t>Pitch deck</a:t>
            </a:r>
          </a:p>
        </p:txBody>
      </p:sp>
      <p:sp>
        <p:nvSpPr>
          <p:cNvPr id="5" name="Slide Number Placeholder 4">
            <a:extLst>
              <a:ext uri="{FF2B5EF4-FFF2-40B4-BE49-F238E27FC236}">
                <a16:creationId xmlns:a16="http://schemas.microsoft.com/office/drawing/2014/main" id="{798A3F37-FB91-4420-832B-EA39AE37BFF9}"/>
              </a:ext>
            </a:extLst>
          </p:cNvPr>
          <p:cNvSpPr>
            <a:spLocks noGrp="1"/>
          </p:cNvSpPr>
          <p:nvPr>
            <p:ph type="sldNum" sz="quarter" idx="12"/>
          </p:nvPr>
        </p:nvSpPr>
        <p:spPr>
          <a:xfrm>
            <a:off x="8610600" y="6356350"/>
            <a:ext cx="2743200" cy="365125"/>
          </a:xfrm>
          <a:prstGeom prst="rect">
            <a:avLst/>
          </a:prstGeom>
        </p:spPr>
        <p:txBody>
          <a:body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7232596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Our Team 8-Up">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B70B2057-9B78-4391-A15F-27A41A72F11D}"/>
              </a:ext>
              <a:ext uri="{C183D7F6-B498-43B3-948B-1728B52AA6E4}">
                <adec:decorative xmlns:adec="http://schemas.microsoft.com/office/drawing/2017/decorative" val="1"/>
              </a:ext>
            </a:extLst>
          </p:cNvPr>
          <p:cNvSpPr/>
          <p:nvPr userDrawn="1"/>
        </p:nvSpPr>
        <p:spPr>
          <a:xfrm>
            <a:off x="-1" y="4354286"/>
            <a:ext cx="12192001" cy="2503713"/>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AB059CD-37AB-48A3-9976-0B38FF7A5A95}"/>
              </a:ext>
            </a:extLst>
          </p:cNvPr>
          <p:cNvSpPr>
            <a:spLocks noGrp="1"/>
          </p:cNvSpPr>
          <p:nvPr>
            <p:ph type="title" hasCustomPrompt="1"/>
          </p:nvPr>
        </p:nvSpPr>
        <p:spPr>
          <a:xfrm>
            <a:off x="4097106" y="589720"/>
            <a:ext cx="4006114" cy="657784"/>
          </a:xfrm>
          <a:prstGeom prst="rect">
            <a:avLst/>
          </a:prstGeom>
        </p:spPr>
        <p:txBody>
          <a:bodyPr anchor="ctr"/>
          <a:lstStyle>
            <a:lvl1pPr algn="ctr">
              <a:defRPr sz="2400" cap="all" spc="100" baseline="0">
                <a:solidFill>
                  <a:schemeClr val="accent2"/>
                </a:solidFill>
              </a:defRPr>
            </a:lvl1pPr>
          </a:lstStyle>
          <a:p>
            <a:r>
              <a:rPr lang="en-US" dirty="0"/>
              <a:t>Click to add title</a:t>
            </a:r>
          </a:p>
        </p:txBody>
      </p:sp>
      <p:sp>
        <p:nvSpPr>
          <p:cNvPr id="10" name="Picture Placeholder 9">
            <a:extLst>
              <a:ext uri="{FF2B5EF4-FFF2-40B4-BE49-F238E27FC236}">
                <a16:creationId xmlns:a16="http://schemas.microsoft.com/office/drawing/2014/main" id="{236E0B0A-0B1B-438D-8971-570ACA956B88}"/>
              </a:ext>
            </a:extLst>
          </p:cNvPr>
          <p:cNvSpPr>
            <a:spLocks noGrp="1"/>
          </p:cNvSpPr>
          <p:nvPr>
            <p:ph type="pic" sz="quarter" idx="14" hasCustomPrompt="1"/>
          </p:nvPr>
        </p:nvSpPr>
        <p:spPr>
          <a:xfrm>
            <a:off x="1564029" y="1862038"/>
            <a:ext cx="1243292" cy="1144666"/>
          </a:xfrm>
          <a:prstGeom prst="rect">
            <a:avLst/>
          </a:prstGeom>
        </p:spPr>
        <p:txBody>
          <a:bodyPr/>
          <a:lstStyle>
            <a:lvl1pPr marL="0" indent="0" algn="ctr">
              <a:buNone/>
              <a:defRPr/>
            </a:lvl1pPr>
          </a:lstStyle>
          <a:p>
            <a:r>
              <a:rPr lang="en-US" dirty="0"/>
              <a:t>Click to add photo</a:t>
            </a:r>
          </a:p>
        </p:txBody>
      </p:sp>
      <p:sp>
        <p:nvSpPr>
          <p:cNvPr id="11" name="Rectangle 10">
            <a:extLst>
              <a:ext uri="{FF2B5EF4-FFF2-40B4-BE49-F238E27FC236}">
                <a16:creationId xmlns:a16="http://schemas.microsoft.com/office/drawing/2014/main" id="{21FB8438-2DA4-4B23-ACCD-3DEADF3E753E}"/>
              </a:ext>
              <a:ext uri="{C183D7F6-B498-43B3-948B-1728B52AA6E4}">
                <adec:decorative xmlns:adec="http://schemas.microsoft.com/office/drawing/2017/decorative" val="1"/>
              </a:ext>
            </a:extLst>
          </p:cNvPr>
          <p:cNvSpPr/>
          <p:nvPr userDrawn="1"/>
        </p:nvSpPr>
        <p:spPr>
          <a:xfrm>
            <a:off x="1449156" y="171914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Text Placeholder 10">
            <a:extLst>
              <a:ext uri="{FF2B5EF4-FFF2-40B4-BE49-F238E27FC236}">
                <a16:creationId xmlns:a16="http://schemas.microsoft.com/office/drawing/2014/main" id="{3E63EE1F-208F-40D0-9307-47F66C8581BD}"/>
              </a:ext>
            </a:extLst>
          </p:cNvPr>
          <p:cNvSpPr>
            <a:spLocks noGrp="1"/>
          </p:cNvSpPr>
          <p:nvPr>
            <p:ph type="body" sz="quarter" idx="22" hasCustomPrompt="1"/>
          </p:nvPr>
        </p:nvSpPr>
        <p:spPr>
          <a:xfrm>
            <a:off x="1028073" y="3212687"/>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dirty="0"/>
              <a:t>Add name</a:t>
            </a:r>
          </a:p>
        </p:txBody>
      </p:sp>
      <p:sp>
        <p:nvSpPr>
          <p:cNvPr id="47" name="Text Placeholder 10">
            <a:extLst>
              <a:ext uri="{FF2B5EF4-FFF2-40B4-BE49-F238E27FC236}">
                <a16:creationId xmlns:a16="http://schemas.microsoft.com/office/drawing/2014/main" id="{40F7C878-62A1-4A30-AA27-C5F502C8D315}"/>
              </a:ext>
            </a:extLst>
          </p:cNvPr>
          <p:cNvSpPr>
            <a:spLocks noGrp="1"/>
          </p:cNvSpPr>
          <p:nvPr>
            <p:ph type="body" sz="quarter" idx="23" hasCustomPrompt="1"/>
          </p:nvPr>
        </p:nvSpPr>
        <p:spPr>
          <a:xfrm>
            <a:off x="1028073" y="3496277"/>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dirty="0"/>
              <a:t>Add title</a:t>
            </a:r>
          </a:p>
        </p:txBody>
      </p:sp>
      <p:sp>
        <p:nvSpPr>
          <p:cNvPr id="48" name="Picture Placeholder 9">
            <a:extLst>
              <a:ext uri="{FF2B5EF4-FFF2-40B4-BE49-F238E27FC236}">
                <a16:creationId xmlns:a16="http://schemas.microsoft.com/office/drawing/2014/main" id="{5D495D18-EB49-4AD5-A7EE-1E6D2496B69A}"/>
              </a:ext>
            </a:extLst>
          </p:cNvPr>
          <p:cNvSpPr>
            <a:spLocks noGrp="1"/>
          </p:cNvSpPr>
          <p:nvPr>
            <p:ph type="pic" sz="quarter" idx="24" hasCustomPrompt="1"/>
          </p:nvPr>
        </p:nvSpPr>
        <p:spPr>
          <a:xfrm>
            <a:off x="4211979" y="1862038"/>
            <a:ext cx="1243292" cy="1144666"/>
          </a:xfrm>
          <a:prstGeom prst="rect">
            <a:avLst/>
          </a:prstGeom>
        </p:spPr>
        <p:txBody>
          <a:bodyPr/>
          <a:lstStyle>
            <a:lvl1pPr marL="0" indent="0" algn="ctr">
              <a:buNone/>
              <a:defRPr/>
            </a:lvl1pPr>
          </a:lstStyle>
          <a:p>
            <a:r>
              <a:rPr lang="en-US" dirty="0"/>
              <a:t>Click to add photo</a:t>
            </a:r>
          </a:p>
        </p:txBody>
      </p:sp>
      <p:sp>
        <p:nvSpPr>
          <p:cNvPr id="49" name="Rectangle 48">
            <a:extLst>
              <a:ext uri="{FF2B5EF4-FFF2-40B4-BE49-F238E27FC236}">
                <a16:creationId xmlns:a16="http://schemas.microsoft.com/office/drawing/2014/main" id="{9248BBAE-0CA8-464A-A4E0-AB7D697DA0F5}"/>
              </a:ext>
              <a:ext uri="{C183D7F6-B498-43B3-948B-1728B52AA6E4}">
                <adec:decorative xmlns:adec="http://schemas.microsoft.com/office/drawing/2017/decorative" val="1"/>
              </a:ext>
            </a:extLst>
          </p:cNvPr>
          <p:cNvSpPr/>
          <p:nvPr userDrawn="1"/>
        </p:nvSpPr>
        <p:spPr>
          <a:xfrm>
            <a:off x="4097106" y="171914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Text Placeholder 10">
            <a:extLst>
              <a:ext uri="{FF2B5EF4-FFF2-40B4-BE49-F238E27FC236}">
                <a16:creationId xmlns:a16="http://schemas.microsoft.com/office/drawing/2014/main" id="{03551339-A94F-4674-8165-3BFA78946D07}"/>
              </a:ext>
            </a:extLst>
          </p:cNvPr>
          <p:cNvSpPr>
            <a:spLocks noGrp="1"/>
          </p:cNvSpPr>
          <p:nvPr>
            <p:ph type="body" sz="quarter" idx="25" hasCustomPrompt="1"/>
          </p:nvPr>
        </p:nvSpPr>
        <p:spPr>
          <a:xfrm>
            <a:off x="3676023" y="3212687"/>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dirty="0"/>
              <a:t>Add name</a:t>
            </a:r>
          </a:p>
        </p:txBody>
      </p:sp>
      <p:sp>
        <p:nvSpPr>
          <p:cNvPr id="51" name="Text Placeholder 10">
            <a:extLst>
              <a:ext uri="{FF2B5EF4-FFF2-40B4-BE49-F238E27FC236}">
                <a16:creationId xmlns:a16="http://schemas.microsoft.com/office/drawing/2014/main" id="{D1839C5B-C216-4FB8-A285-4D99AF56E826}"/>
              </a:ext>
            </a:extLst>
          </p:cNvPr>
          <p:cNvSpPr>
            <a:spLocks noGrp="1"/>
          </p:cNvSpPr>
          <p:nvPr>
            <p:ph type="body" sz="quarter" idx="26" hasCustomPrompt="1"/>
          </p:nvPr>
        </p:nvSpPr>
        <p:spPr>
          <a:xfrm>
            <a:off x="3676023" y="3496277"/>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dirty="0"/>
              <a:t>Add title</a:t>
            </a:r>
          </a:p>
        </p:txBody>
      </p:sp>
      <p:sp>
        <p:nvSpPr>
          <p:cNvPr id="52" name="Picture Placeholder 9">
            <a:extLst>
              <a:ext uri="{FF2B5EF4-FFF2-40B4-BE49-F238E27FC236}">
                <a16:creationId xmlns:a16="http://schemas.microsoft.com/office/drawing/2014/main" id="{ACA22B55-1DD2-4FE6-95FC-D8BC2BBECF0A}"/>
              </a:ext>
            </a:extLst>
          </p:cNvPr>
          <p:cNvSpPr>
            <a:spLocks noGrp="1"/>
          </p:cNvSpPr>
          <p:nvPr>
            <p:ph type="pic" sz="quarter" idx="27" hasCustomPrompt="1"/>
          </p:nvPr>
        </p:nvSpPr>
        <p:spPr>
          <a:xfrm>
            <a:off x="6859928" y="1862038"/>
            <a:ext cx="1243292" cy="1144666"/>
          </a:xfrm>
          <a:prstGeom prst="rect">
            <a:avLst/>
          </a:prstGeom>
        </p:spPr>
        <p:txBody>
          <a:bodyPr/>
          <a:lstStyle>
            <a:lvl1pPr marL="0" indent="0" algn="ctr">
              <a:buNone/>
              <a:defRPr/>
            </a:lvl1pPr>
          </a:lstStyle>
          <a:p>
            <a:r>
              <a:rPr lang="en-US" dirty="0"/>
              <a:t>Click to add photo</a:t>
            </a:r>
          </a:p>
        </p:txBody>
      </p:sp>
      <p:sp>
        <p:nvSpPr>
          <p:cNvPr id="53" name="Rectangle 52">
            <a:extLst>
              <a:ext uri="{FF2B5EF4-FFF2-40B4-BE49-F238E27FC236}">
                <a16:creationId xmlns:a16="http://schemas.microsoft.com/office/drawing/2014/main" id="{9473BE6D-AE02-42D4-838E-F7916980D8B2}"/>
              </a:ext>
              <a:ext uri="{C183D7F6-B498-43B3-948B-1728B52AA6E4}">
                <adec:decorative xmlns:adec="http://schemas.microsoft.com/office/drawing/2017/decorative" val="1"/>
              </a:ext>
            </a:extLst>
          </p:cNvPr>
          <p:cNvSpPr/>
          <p:nvPr userDrawn="1"/>
        </p:nvSpPr>
        <p:spPr>
          <a:xfrm>
            <a:off x="6745055" y="171914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Text Placeholder 10">
            <a:extLst>
              <a:ext uri="{FF2B5EF4-FFF2-40B4-BE49-F238E27FC236}">
                <a16:creationId xmlns:a16="http://schemas.microsoft.com/office/drawing/2014/main" id="{35C2A2FE-AA36-4715-97F6-B743D26DE3F2}"/>
              </a:ext>
            </a:extLst>
          </p:cNvPr>
          <p:cNvSpPr>
            <a:spLocks noGrp="1"/>
          </p:cNvSpPr>
          <p:nvPr>
            <p:ph type="body" sz="quarter" idx="28" hasCustomPrompt="1"/>
          </p:nvPr>
        </p:nvSpPr>
        <p:spPr>
          <a:xfrm>
            <a:off x="6323972" y="3212687"/>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dirty="0"/>
              <a:t>Add name</a:t>
            </a:r>
          </a:p>
        </p:txBody>
      </p:sp>
      <p:sp>
        <p:nvSpPr>
          <p:cNvPr id="55" name="Text Placeholder 10">
            <a:extLst>
              <a:ext uri="{FF2B5EF4-FFF2-40B4-BE49-F238E27FC236}">
                <a16:creationId xmlns:a16="http://schemas.microsoft.com/office/drawing/2014/main" id="{B98652DE-F8C8-4EA5-8CDA-9985B636DEA1}"/>
              </a:ext>
            </a:extLst>
          </p:cNvPr>
          <p:cNvSpPr>
            <a:spLocks noGrp="1"/>
          </p:cNvSpPr>
          <p:nvPr>
            <p:ph type="body" sz="quarter" idx="29" hasCustomPrompt="1"/>
          </p:nvPr>
        </p:nvSpPr>
        <p:spPr>
          <a:xfrm>
            <a:off x="6323972" y="3496277"/>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dirty="0"/>
              <a:t>Add title</a:t>
            </a:r>
          </a:p>
        </p:txBody>
      </p:sp>
      <p:sp>
        <p:nvSpPr>
          <p:cNvPr id="56" name="Picture Placeholder 9">
            <a:extLst>
              <a:ext uri="{FF2B5EF4-FFF2-40B4-BE49-F238E27FC236}">
                <a16:creationId xmlns:a16="http://schemas.microsoft.com/office/drawing/2014/main" id="{40C3D084-82F3-4C1C-95E8-56362097EDFB}"/>
              </a:ext>
            </a:extLst>
          </p:cNvPr>
          <p:cNvSpPr>
            <a:spLocks noGrp="1"/>
          </p:cNvSpPr>
          <p:nvPr>
            <p:ph type="pic" sz="quarter" idx="30" hasCustomPrompt="1"/>
          </p:nvPr>
        </p:nvSpPr>
        <p:spPr>
          <a:xfrm>
            <a:off x="9507876" y="1858432"/>
            <a:ext cx="1243292" cy="1144666"/>
          </a:xfrm>
          <a:prstGeom prst="rect">
            <a:avLst/>
          </a:prstGeom>
        </p:spPr>
        <p:txBody>
          <a:bodyPr/>
          <a:lstStyle>
            <a:lvl1pPr marL="0" indent="0" algn="ctr">
              <a:buNone/>
              <a:defRPr/>
            </a:lvl1pPr>
          </a:lstStyle>
          <a:p>
            <a:r>
              <a:rPr lang="en-US" dirty="0"/>
              <a:t>Click to add photo</a:t>
            </a:r>
          </a:p>
        </p:txBody>
      </p:sp>
      <p:sp>
        <p:nvSpPr>
          <p:cNvPr id="57" name="Rectangle 56">
            <a:extLst>
              <a:ext uri="{FF2B5EF4-FFF2-40B4-BE49-F238E27FC236}">
                <a16:creationId xmlns:a16="http://schemas.microsoft.com/office/drawing/2014/main" id="{E0EC4B6A-1FAA-43D1-9436-A3BFF08A8493}"/>
              </a:ext>
              <a:ext uri="{C183D7F6-B498-43B3-948B-1728B52AA6E4}">
                <adec:decorative xmlns:adec="http://schemas.microsoft.com/office/drawing/2017/decorative" val="1"/>
              </a:ext>
            </a:extLst>
          </p:cNvPr>
          <p:cNvSpPr/>
          <p:nvPr userDrawn="1"/>
        </p:nvSpPr>
        <p:spPr>
          <a:xfrm>
            <a:off x="9393003" y="1715538"/>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Text Placeholder 10">
            <a:extLst>
              <a:ext uri="{FF2B5EF4-FFF2-40B4-BE49-F238E27FC236}">
                <a16:creationId xmlns:a16="http://schemas.microsoft.com/office/drawing/2014/main" id="{ABB7ACFA-C6F3-4D7A-A6D8-73035EF164D6}"/>
              </a:ext>
            </a:extLst>
          </p:cNvPr>
          <p:cNvSpPr>
            <a:spLocks noGrp="1"/>
          </p:cNvSpPr>
          <p:nvPr>
            <p:ph type="body" sz="quarter" idx="31" hasCustomPrompt="1"/>
          </p:nvPr>
        </p:nvSpPr>
        <p:spPr>
          <a:xfrm>
            <a:off x="8971920" y="3209081"/>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dirty="0"/>
              <a:t>Add name</a:t>
            </a:r>
          </a:p>
        </p:txBody>
      </p:sp>
      <p:sp>
        <p:nvSpPr>
          <p:cNvPr id="59" name="Text Placeholder 10">
            <a:extLst>
              <a:ext uri="{FF2B5EF4-FFF2-40B4-BE49-F238E27FC236}">
                <a16:creationId xmlns:a16="http://schemas.microsoft.com/office/drawing/2014/main" id="{F9CBC3B9-EDF1-45E0-BFBF-53888131CBA0}"/>
              </a:ext>
            </a:extLst>
          </p:cNvPr>
          <p:cNvSpPr>
            <a:spLocks noGrp="1"/>
          </p:cNvSpPr>
          <p:nvPr>
            <p:ph type="body" sz="quarter" idx="32" hasCustomPrompt="1"/>
          </p:nvPr>
        </p:nvSpPr>
        <p:spPr>
          <a:xfrm>
            <a:off x="8971920" y="3492671"/>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dirty="0"/>
              <a:t>Add title</a:t>
            </a:r>
          </a:p>
        </p:txBody>
      </p:sp>
      <p:sp>
        <p:nvSpPr>
          <p:cNvPr id="60" name="Picture Placeholder 9">
            <a:extLst>
              <a:ext uri="{FF2B5EF4-FFF2-40B4-BE49-F238E27FC236}">
                <a16:creationId xmlns:a16="http://schemas.microsoft.com/office/drawing/2014/main" id="{A7D13807-1ECF-4830-AB8D-D33E4F22330E}"/>
              </a:ext>
            </a:extLst>
          </p:cNvPr>
          <p:cNvSpPr>
            <a:spLocks noGrp="1"/>
          </p:cNvSpPr>
          <p:nvPr>
            <p:ph type="pic" sz="quarter" idx="33" hasCustomPrompt="1"/>
          </p:nvPr>
        </p:nvSpPr>
        <p:spPr>
          <a:xfrm>
            <a:off x="1564029" y="4129478"/>
            <a:ext cx="1243292" cy="1144666"/>
          </a:xfrm>
          <a:prstGeom prst="rect">
            <a:avLst/>
          </a:prstGeom>
        </p:spPr>
        <p:txBody>
          <a:bodyPr/>
          <a:lstStyle>
            <a:lvl1pPr marL="0" indent="0" algn="ctr">
              <a:buNone/>
              <a:defRPr/>
            </a:lvl1pPr>
          </a:lstStyle>
          <a:p>
            <a:r>
              <a:rPr lang="en-US" dirty="0"/>
              <a:t>Click to add photo</a:t>
            </a:r>
          </a:p>
        </p:txBody>
      </p:sp>
      <p:sp>
        <p:nvSpPr>
          <p:cNvPr id="61" name="Rectangle 60">
            <a:extLst>
              <a:ext uri="{FF2B5EF4-FFF2-40B4-BE49-F238E27FC236}">
                <a16:creationId xmlns:a16="http://schemas.microsoft.com/office/drawing/2014/main" id="{40E1F756-2737-4291-8D41-307BFE737E46}"/>
              </a:ext>
              <a:ext uri="{C183D7F6-B498-43B3-948B-1728B52AA6E4}">
                <adec:decorative xmlns:adec="http://schemas.microsoft.com/office/drawing/2017/decorative" val="1"/>
              </a:ext>
            </a:extLst>
          </p:cNvPr>
          <p:cNvSpPr/>
          <p:nvPr userDrawn="1"/>
        </p:nvSpPr>
        <p:spPr>
          <a:xfrm>
            <a:off x="1449156" y="398658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Text Placeholder 10">
            <a:extLst>
              <a:ext uri="{FF2B5EF4-FFF2-40B4-BE49-F238E27FC236}">
                <a16:creationId xmlns:a16="http://schemas.microsoft.com/office/drawing/2014/main" id="{C5BD35EC-547F-4A42-85C6-E2C94C2A03CE}"/>
              </a:ext>
            </a:extLst>
          </p:cNvPr>
          <p:cNvSpPr>
            <a:spLocks noGrp="1"/>
          </p:cNvSpPr>
          <p:nvPr>
            <p:ph type="body" sz="quarter" idx="34" hasCustomPrompt="1"/>
          </p:nvPr>
        </p:nvSpPr>
        <p:spPr>
          <a:xfrm>
            <a:off x="1028073" y="5480127"/>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dirty="0"/>
              <a:t>Add name</a:t>
            </a:r>
          </a:p>
        </p:txBody>
      </p:sp>
      <p:sp>
        <p:nvSpPr>
          <p:cNvPr id="63" name="Text Placeholder 10">
            <a:extLst>
              <a:ext uri="{FF2B5EF4-FFF2-40B4-BE49-F238E27FC236}">
                <a16:creationId xmlns:a16="http://schemas.microsoft.com/office/drawing/2014/main" id="{D89797D3-65B3-414D-9657-B5DA3934914C}"/>
              </a:ext>
            </a:extLst>
          </p:cNvPr>
          <p:cNvSpPr>
            <a:spLocks noGrp="1"/>
          </p:cNvSpPr>
          <p:nvPr>
            <p:ph type="body" sz="quarter" idx="35" hasCustomPrompt="1"/>
          </p:nvPr>
        </p:nvSpPr>
        <p:spPr>
          <a:xfrm>
            <a:off x="1028073" y="5763717"/>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dirty="0"/>
              <a:t>Add title</a:t>
            </a:r>
          </a:p>
        </p:txBody>
      </p:sp>
      <p:sp>
        <p:nvSpPr>
          <p:cNvPr id="64" name="Picture Placeholder 9">
            <a:extLst>
              <a:ext uri="{FF2B5EF4-FFF2-40B4-BE49-F238E27FC236}">
                <a16:creationId xmlns:a16="http://schemas.microsoft.com/office/drawing/2014/main" id="{280147ED-89CE-475D-A96F-AA7A912E00B8}"/>
              </a:ext>
            </a:extLst>
          </p:cNvPr>
          <p:cNvSpPr>
            <a:spLocks noGrp="1"/>
          </p:cNvSpPr>
          <p:nvPr>
            <p:ph type="pic" sz="quarter" idx="36" hasCustomPrompt="1"/>
          </p:nvPr>
        </p:nvSpPr>
        <p:spPr>
          <a:xfrm>
            <a:off x="4211979" y="4129478"/>
            <a:ext cx="1243292" cy="1144666"/>
          </a:xfrm>
          <a:prstGeom prst="rect">
            <a:avLst/>
          </a:prstGeom>
        </p:spPr>
        <p:txBody>
          <a:bodyPr/>
          <a:lstStyle>
            <a:lvl1pPr marL="0" indent="0" algn="ctr">
              <a:buNone/>
              <a:defRPr/>
            </a:lvl1pPr>
          </a:lstStyle>
          <a:p>
            <a:r>
              <a:rPr lang="en-US" dirty="0"/>
              <a:t>Click to add photo</a:t>
            </a:r>
          </a:p>
        </p:txBody>
      </p:sp>
      <p:sp>
        <p:nvSpPr>
          <p:cNvPr id="65" name="Rectangle 64">
            <a:extLst>
              <a:ext uri="{FF2B5EF4-FFF2-40B4-BE49-F238E27FC236}">
                <a16:creationId xmlns:a16="http://schemas.microsoft.com/office/drawing/2014/main" id="{B10D74ED-CECE-4A22-B877-966D53821E46}"/>
              </a:ext>
              <a:ext uri="{C183D7F6-B498-43B3-948B-1728B52AA6E4}">
                <adec:decorative xmlns:adec="http://schemas.microsoft.com/office/drawing/2017/decorative" val="1"/>
              </a:ext>
            </a:extLst>
          </p:cNvPr>
          <p:cNvSpPr/>
          <p:nvPr userDrawn="1"/>
        </p:nvSpPr>
        <p:spPr>
          <a:xfrm>
            <a:off x="4097106" y="398658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Text Placeholder 10">
            <a:extLst>
              <a:ext uri="{FF2B5EF4-FFF2-40B4-BE49-F238E27FC236}">
                <a16:creationId xmlns:a16="http://schemas.microsoft.com/office/drawing/2014/main" id="{0C937A25-DAA7-4478-ADF6-728F4D61897E}"/>
              </a:ext>
            </a:extLst>
          </p:cNvPr>
          <p:cNvSpPr>
            <a:spLocks noGrp="1"/>
          </p:cNvSpPr>
          <p:nvPr>
            <p:ph type="body" sz="quarter" idx="37" hasCustomPrompt="1"/>
          </p:nvPr>
        </p:nvSpPr>
        <p:spPr>
          <a:xfrm>
            <a:off x="3676023" y="5480127"/>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dirty="0"/>
              <a:t>Add name</a:t>
            </a:r>
          </a:p>
        </p:txBody>
      </p:sp>
      <p:sp>
        <p:nvSpPr>
          <p:cNvPr id="67" name="Text Placeholder 10">
            <a:extLst>
              <a:ext uri="{FF2B5EF4-FFF2-40B4-BE49-F238E27FC236}">
                <a16:creationId xmlns:a16="http://schemas.microsoft.com/office/drawing/2014/main" id="{8AB48703-9A4A-440C-9049-7FE889764E5D}"/>
              </a:ext>
            </a:extLst>
          </p:cNvPr>
          <p:cNvSpPr>
            <a:spLocks noGrp="1"/>
          </p:cNvSpPr>
          <p:nvPr>
            <p:ph type="body" sz="quarter" idx="38" hasCustomPrompt="1"/>
          </p:nvPr>
        </p:nvSpPr>
        <p:spPr>
          <a:xfrm>
            <a:off x="3676023" y="5763717"/>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dirty="0"/>
              <a:t>Add title</a:t>
            </a:r>
          </a:p>
        </p:txBody>
      </p:sp>
      <p:sp>
        <p:nvSpPr>
          <p:cNvPr id="68" name="Picture Placeholder 9">
            <a:extLst>
              <a:ext uri="{FF2B5EF4-FFF2-40B4-BE49-F238E27FC236}">
                <a16:creationId xmlns:a16="http://schemas.microsoft.com/office/drawing/2014/main" id="{5D9D5119-D677-47FD-AEEB-49FE4DDEF6B0}"/>
              </a:ext>
            </a:extLst>
          </p:cNvPr>
          <p:cNvSpPr>
            <a:spLocks noGrp="1"/>
          </p:cNvSpPr>
          <p:nvPr>
            <p:ph type="pic" sz="quarter" idx="39" hasCustomPrompt="1"/>
          </p:nvPr>
        </p:nvSpPr>
        <p:spPr>
          <a:xfrm>
            <a:off x="6859928" y="4129478"/>
            <a:ext cx="1243292" cy="1144666"/>
          </a:xfrm>
          <a:prstGeom prst="rect">
            <a:avLst/>
          </a:prstGeom>
        </p:spPr>
        <p:txBody>
          <a:bodyPr/>
          <a:lstStyle>
            <a:lvl1pPr marL="0" indent="0" algn="ctr">
              <a:buNone/>
              <a:defRPr/>
            </a:lvl1pPr>
          </a:lstStyle>
          <a:p>
            <a:r>
              <a:rPr lang="en-US" dirty="0"/>
              <a:t>Click to add photo</a:t>
            </a:r>
          </a:p>
        </p:txBody>
      </p:sp>
      <p:sp>
        <p:nvSpPr>
          <p:cNvPr id="69" name="Rectangle 68">
            <a:extLst>
              <a:ext uri="{FF2B5EF4-FFF2-40B4-BE49-F238E27FC236}">
                <a16:creationId xmlns:a16="http://schemas.microsoft.com/office/drawing/2014/main" id="{0AF0F623-CF57-4D6B-87F3-FD410516E16D}"/>
              </a:ext>
              <a:ext uri="{C183D7F6-B498-43B3-948B-1728B52AA6E4}">
                <adec:decorative xmlns:adec="http://schemas.microsoft.com/office/drawing/2017/decorative" val="1"/>
              </a:ext>
            </a:extLst>
          </p:cNvPr>
          <p:cNvSpPr/>
          <p:nvPr userDrawn="1"/>
        </p:nvSpPr>
        <p:spPr>
          <a:xfrm>
            <a:off x="6745055" y="398658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Text Placeholder 10">
            <a:extLst>
              <a:ext uri="{FF2B5EF4-FFF2-40B4-BE49-F238E27FC236}">
                <a16:creationId xmlns:a16="http://schemas.microsoft.com/office/drawing/2014/main" id="{3BE3B8C3-ECB9-46D2-B11F-A55699097486}"/>
              </a:ext>
            </a:extLst>
          </p:cNvPr>
          <p:cNvSpPr>
            <a:spLocks noGrp="1"/>
          </p:cNvSpPr>
          <p:nvPr>
            <p:ph type="body" sz="quarter" idx="40" hasCustomPrompt="1"/>
          </p:nvPr>
        </p:nvSpPr>
        <p:spPr>
          <a:xfrm>
            <a:off x="6323972" y="5480127"/>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dirty="0"/>
              <a:t>Add name</a:t>
            </a:r>
          </a:p>
        </p:txBody>
      </p:sp>
      <p:sp>
        <p:nvSpPr>
          <p:cNvPr id="71" name="Text Placeholder 10">
            <a:extLst>
              <a:ext uri="{FF2B5EF4-FFF2-40B4-BE49-F238E27FC236}">
                <a16:creationId xmlns:a16="http://schemas.microsoft.com/office/drawing/2014/main" id="{FB1EE68D-97FA-4EA4-B792-5AC6C49F9021}"/>
              </a:ext>
            </a:extLst>
          </p:cNvPr>
          <p:cNvSpPr>
            <a:spLocks noGrp="1"/>
          </p:cNvSpPr>
          <p:nvPr>
            <p:ph type="body" sz="quarter" idx="41" hasCustomPrompt="1"/>
          </p:nvPr>
        </p:nvSpPr>
        <p:spPr>
          <a:xfrm>
            <a:off x="6323972" y="5763717"/>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dirty="0"/>
              <a:t>Add title</a:t>
            </a:r>
          </a:p>
        </p:txBody>
      </p:sp>
      <p:sp>
        <p:nvSpPr>
          <p:cNvPr id="72" name="Picture Placeholder 9">
            <a:extLst>
              <a:ext uri="{FF2B5EF4-FFF2-40B4-BE49-F238E27FC236}">
                <a16:creationId xmlns:a16="http://schemas.microsoft.com/office/drawing/2014/main" id="{7E98343B-32E9-4538-991A-B5EACD651D41}"/>
              </a:ext>
            </a:extLst>
          </p:cNvPr>
          <p:cNvSpPr>
            <a:spLocks noGrp="1"/>
          </p:cNvSpPr>
          <p:nvPr>
            <p:ph type="pic" sz="quarter" idx="42" hasCustomPrompt="1"/>
          </p:nvPr>
        </p:nvSpPr>
        <p:spPr>
          <a:xfrm>
            <a:off x="9507876" y="4125872"/>
            <a:ext cx="1243292" cy="1144666"/>
          </a:xfrm>
          <a:prstGeom prst="rect">
            <a:avLst/>
          </a:prstGeom>
        </p:spPr>
        <p:txBody>
          <a:bodyPr/>
          <a:lstStyle>
            <a:lvl1pPr marL="0" indent="0" algn="ctr">
              <a:buNone/>
              <a:defRPr/>
            </a:lvl1pPr>
          </a:lstStyle>
          <a:p>
            <a:r>
              <a:rPr lang="en-US" dirty="0"/>
              <a:t>Click to add photo</a:t>
            </a:r>
          </a:p>
        </p:txBody>
      </p:sp>
      <p:sp>
        <p:nvSpPr>
          <p:cNvPr id="73" name="Rectangle 72">
            <a:extLst>
              <a:ext uri="{FF2B5EF4-FFF2-40B4-BE49-F238E27FC236}">
                <a16:creationId xmlns:a16="http://schemas.microsoft.com/office/drawing/2014/main" id="{823CC91A-02A3-4B96-BCEE-76C1D25CCDC3}"/>
              </a:ext>
              <a:ext uri="{C183D7F6-B498-43B3-948B-1728B52AA6E4}">
                <adec:decorative xmlns:adec="http://schemas.microsoft.com/office/drawing/2017/decorative" val="1"/>
              </a:ext>
            </a:extLst>
          </p:cNvPr>
          <p:cNvSpPr/>
          <p:nvPr userDrawn="1"/>
        </p:nvSpPr>
        <p:spPr>
          <a:xfrm>
            <a:off x="9393003" y="3982978"/>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Text Placeholder 10">
            <a:extLst>
              <a:ext uri="{FF2B5EF4-FFF2-40B4-BE49-F238E27FC236}">
                <a16:creationId xmlns:a16="http://schemas.microsoft.com/office/drawing/2014/main" id="{DBE2EAAB-674D-41E1-92E6-A7459FEFDAEC}"/>
              </a:ext>
            </a:extLst>
          </p:cNvPr>
          <p:cNvSpPr>
            <a:spLocks noGrp="1"/>
          </p:cNvSpPr>
          <p:nvPr>
            <p:ph type="body" sz="quarter" idx="43" hasCustomPrompt="1"/>
          </p:nvPr>
        </p:nvSpPr>
        <p:spPr>
          <a:xfrm>
            <a:off x="8971920" y="5476521"/>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dirty="0"/>
              <a:t>Add name</a:t>
            </a:r>
          </a:p>
        </p:txBody>
      </p:sp>
      <p:sp>
        <p:nvSpPr>
          <p:cNvPr id="75" name="Text Placeholder 10">
            <a:extLst>
              <a:ext uri="{FF2B5EF4-FFF2-40B4-BE49-F238E27FC236}">
                <a16:creationId xmlns:a16="http://schemas.microsoft.com/office/drawing/2014/main" id="{C60D862C-3474-4A4A-8557-AD2C7917BFE2}"/>
              </a:ext>
            </a:extLst>
          </p:cNvPr>
          <p:cNvSpPr>
            <a:spLocks noGrp="1"/>
          </p:cNvSpPr>
          <p:nvPr>
            <p:ph type="body" sz="quarter" idx="44" hasCustomPrompt="1"/>
          </p:nvPr>
        </p:nvSpPr>
        <p:spPr>
          <a:xfrm>
            <a:off x="8971920" y="5760111"/>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dirty="0"/>
              <a:t>Add title</a:t>
            </a:r>
          </a:p>
        </p:txBody>
      </p:sp>
      <p:sp>
        <p:nvSpPr>
          <p:cNvPr id="3" name="Date Placeholder 2">
            <a:extLst>
              <a:ext uri="{FF2B5EF4-FFF2-40B4-BE49-F238E27FC236}">
                <a16:creationId xmlns:a16="http://schemas.microsoft.com/office/drawing/2014/main" id="{63508728-25CF-4DB1-9A83-FAFA5ABEC903}"/>
              </a:ext>
            </a:extLst>
          </p:cNvPr>
          <p:cNvSpPr>
            <a:spLocks noGrp="1"/>
          </p:cNvSpPr>
          <p:nvPr>
            <p:ph type="dt" sz="half" idx="10"/>
          </p:nvPr>
        </p:nvSpPr>
        <p:spPr>
          <a:xfrm>
            <a:off x="838200" y="6356350"/>
            <a:ext cx="2743200" cy="365125"/>
          </a:xfrm>
          <a:prstGeom prst="rect">
            <a:avLst/>
          </a:prstGeom>
        </p:spPr>
        <p:txBody>
          <a:bodyPr/>
          <a:lstStyle/>
          <a:p>
            <a:r>
              <a:rPr lang="en-US" dirty="0"/>
              <a:t>20XX</a:t>
            </a:r>
          </a:p>
        </p:txBody>
      </p:sp>
      <p:sp>
        <p:nvSpPr>
          <p:cNvPr id="4" name="Footer Placeholder 3">
            <a:extLst>
              <a:ext uri="{FF2B5EF4-FFF2-40B4-BE49-F238E27FC236}">
                <a16:creationId xmlns:a16="http://schemas.microsoft.com/office/drawing/2014/main" id="{99D454F9-A55F-44A0-9695-FC40C6684C20}"/>
              </a:ext>
            </a:extLst>
          </p:cNvPr>
          <p:cNvSpPr>
            <a:spLocks noGrp="1"/>
          </p:cNvSpPr>
          <p:nvPr>
            <p:ph type="ftr" sz="quarter" idx="11"/>
          </p:nvPr>
        </p:nvSpPr>
        <p:spPr>
          <a:xfrm>
            <a:off x="4038600" y="6356350"/>
            <a:ext cx="4114800" cy="365125"/>
          </a:xfrm>
          <a:prstGeom prst="rect">
            <a:avLst/>
          </a:prstGeom>
        </p:spPr>
        <p:txBody>
          <a:bodyPr/>
          <a:lstStyle/>
          <a:p>
            <a:r>
              <a:rPr lang="en-US" dirty="0"/>
              <a:t>Pitch deck</a:t>
            </a:r>
          </a:p>
        </p:txBody>
      </p:sp>
      <p:sp>
        <p:nvSpPr>
          <p:cNvPr id="5" name="Slide Number Placeholder 4">
            <a:extLst>
              <a:ext uri="{FF2B5EF4-FFF2-40B4-BE49-F238E27FC236}">
                <a16:creationId xmlns:a16="http://schemas.microsoft.com/office/drawing/2014/main" id="{0A38C64F-7F14-454A-B830-80CCE5B1D7B9}"/>
              </a:ext>
            </a:extLst>
          </p:cNvPr>
          <p:cNvSpPr>
            <a:spLocks noGrp="1"/>
          </p:cNvSpPr>
          <p:nvPr>
            <p:ph type="sldNum" sz="quarter" idx="12"/>
          </p:nvPr>
        </p:nvSpPr>
        <p:spPr>
          <a:xfrm>
            <a:off x="8610600" y="6356350"/>
            <a:ext cx="2743200" cy="365125"/>
          </a:xfrm>
          <a:prstGeom prst="rect">
            <a:avLst/>
          </a:prstGeom>
        </p:spPr>
        <p:txBody>
          <a:body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18281625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unding">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4C64230-8BD4-4150-967D-421B6FE432E3}"/>
              </a:ext>
              <a:ext uri="{C183D7F6-B498-43B3-948B-1728B52AA6E4}">
                <adec:decorative xmlns:adec="http://schemas.microsoft.com/office/drawing/2017/decorative" val="1"/>
              </a:ext>
            </a:extLst>
          </p:cNvPr>
          <p:cNvSpPr/>
          <p:nvPr userDrawn="1"/>
        </p:nvSpPr>
        <p:spPr>
          <a:xfrm>
            <a:off x="0" y="0"/>
            <a:ext cx="12192000" cy="2170545"/>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2">
            <a:extLst>
              <a:ext uri="{FF2B5EF4-FFF2-40B4-BE49-F238E27FC236}">
                <a16:creationId xmlns:a16="http://schemas.microsoft.com/office/drawing/2014/main" id="{BBA8AE08-0788-4D8A-8C9D-7E5AAA112A39}"/>
              </a:ext>
            </a:extLst>
          </p:cNvPr>
          <p:cNvSpPr>
            <a:spLocks noGrp="1"/>
          </p:cNvSpPr>
          <p:nvPr>
            <p:ph type="title" hasCustomPrompt="1"/>
          </p:nvPr>
        </p:nvSpPr>
        <p:spPr>
          <a:xfrm>
            <a:off x="4038600" y="615940"/>
            <a:ext cx="4137262" cy="938778"/>
          </a:xfrm>
          <a:prstGeom prst="rect">
            <a:avLst/>
          </a:prstGeom>
        </p:spPr>
        <p:txBody>
          <a:bodyPr anchor="ctr"/>
          <a:lstStyle>
            <a:lvl1pPr algn="ctr">
              <a:defRPr lang="en-US" sz="2400" cap="all" spc="100" baseline="0">
                <a:solidFill>
                  <a:schemeClr val="tx2">
                    <a:lumMod val="75000"/>
                  </a:schemeClr>
                </a:solidFill>
              </a:defRPr>
            </a:lvl1pPr>
          </a:lstStyle>
          <a:p>
            <a:r>
              <a:rPr lang="en-US" dirty="0"/>
              <a:t>Click to add title</a:t>
            </a:r>
          </a:p>
        </p:txBody>
      </p:sp>
      <p:sp>
        <p:nvSpPr>
          <p:cNvPr id="18" name="Text Placeholder 10">
            <a:extLst>
              <a:ext uri="{FF2B5EF4-FFF2-40B4-BE49-F238E27FC236}">
                <a16:creationId xmlns:a16="http://schemas.microsoft.com/office/drawing/2014/main" id="{8A119E1C-2243-42E2-8A58-CC171131D195}"/>
              </a:ext>
            </a:extLst>
          </p:cNvPr>
          <p:cNvSpPr>
            <a:spLocks noGrp="1"/>
          </p:cNvSpPr>
          <p:nvPr>
            <p:ph type="body" sz="quarter" idx="21" hasCustomPrompt="1"/>
          </p:nvPr>
        </p:nvSpPr>
        <p:spPr>
          <a:xfrm>
            <a:off x="1101170" y="3079567"/>
            <a:ext cx="1200150" cy="1151632"/>
          </a:xfrm>
          <a:prstGeom prst="rect">
            <a:avLst/>
          </a:prstGeom>
        </p:spPr>
        <p:txBody>
          <a:bodyPr anchor="ctr"/>
          <a:lstStyle>
            <a:lvl1pPr marL="0" indent="0" algn="ctr">
              <a:lnSpc>
                <a:spcPct val="70000"/>
              </a:lnSpc>
              <a:spcBef>
                <a:spcPts val="0"/>
              </a:spcBef>
              <a:spcAft>
                <a:spcPts val="0"/>
              </a:spcAft>
              <a:buNone/>
              <a:defRPr sz="3200" cap="all" spc="400" baseline="0">
                <a:solidFill>
                  <a:schemeClr val="tx2"/>
                </a:solidFill>
                <a:latin typeface="+mj-lt"/>
              </a:defRPr>
            </a:lvl1pPr>
          </a:lstStyle>
          <a:p>
            <a:pPr lvl="0"/>
            <a:r>
              <a:rPr lang="en-US" dirty="0"/>
              <a:t>add</a:t>
            </a:r>
          </a:p>
        </p:txBody>
      </p:sp>
      <p:sp>
        <p:nvSpPr>
          <p:cNvPr id="59" name="Text Placeholder 10">
            <a:extLst>
              <a:ext uri="{FF2B5EF4-FFF2-40B4-BE49-F238E27FC236}">
                <a16:creationId xmlns:a16="http://schemas.microsoft.com/office/drawing/2014/main" id="{337797F5-74CE-492B-806B-221CAF3535C7}"/>
              </a:ext>
            </a:extLst>
          </p:cNvPr>
          <p:cNvSpPr>
            <a:spLocks noGrp="1"/>
          </p:cNvSpPr>
          <p:nvPr>
            <p:ph type="body" sz="quarter" idx="27" hasCustomPrompt="1"/>
          </p:nvPr>
        </p:nvSpPr>
        <p:spPr>
          <a:xfrm>
            <a:off x="4010890" y="3079567"/>
            <a:ext cx="1223858" cy="1151632"/>
          </a:xfrm>
          <a:prstGeom prst="rect">
            <a:avLst/>
          </a:prstGeom>
        </p:spPr>
        <p:txBody>
          <a:bodyPr anchor="ctr"/>
          <a:lstStyle>
            <a:lvl1pPr marL="0" indent="0" algn="ctr">
              <a:lnSpc>
                <a:spcPct val="70000"/>
              </a:lnSpc>
              <a:spcBef>
                <a:spcPts val="0"/>
              </a:spcBef>
              <a:spcAft>
                <a:spcPts val="0"/>
              </a:spcAft>
              <a:buNone/>
              <a:defRPr sz="3200" cap="all" spc="400" baseline="0">
                <a:solidFill>
                  <a:schemeClr val="tx2"/>
                </a:solidFill>
                <a:latin typeface="+mj-lt"/>
              </a:defRPr>
            </a:lvl1pPr>
          </a:lstStyle>
          <a:p>
            <a:pPr lvl="0"/>
            <a:r>
              <a:rPr lang="en-US" dirty="0"/>
              <a:t>add</a:t>
            </a:r>
          </a:p>
        </p:txBody>
      </p:sp>
      <p:sp>
        <p:nvSpPr>
          <p:cNvPr id="60" name="Text Placeholder 10">
            <a:extLst>
              <a:ext uri="{FF2B5EF4-FFF2-40B4-BE49-F238E27FC236}">
                <a16:creationId xmlns:a16="http://schemas.microsoft.com/office/drawing/2014/main" id="{2431D1A0-10D1-4D2E-AC6F-F8C9E6A22601}"/>
              </a:ext>
            </a:extLst>
          </p:cNvPr>
          <p:cNvSpPr>
            <a:spLocks noGrp="1"/>
          </p:cNvSpPr>
          <p:nvPr>
            <p:ph type="body" sz="quarter" idx="28" hasCustomPrompt="1"/>
          </p:nvPr>
        </p:nvSpPr>
        <p:spPr>
          <a:xfrm>
            <a:off x="6988252" y="3079567"/>
            <a:ext cx="1187610" cy="1151632"/>
          </a:xfrm>
          <a:prstGeom prst="rect">
            <a:avLst/>
          </a:prstGeom>
        </p:spPr>
        <p:txBody>
          <a:bodyPr anchor="ctr"/>
          <a:lstStyle>
            <a:lvl1pPr marL="0" indent="0" algn="ctr">
              <a:lnSpc>
                <a:spcPct val="70000"/>
              </a:lnSpc>
              <a:spcBef>
                <a:spcPts val="0"/>
              </a:spcBef>
              <a:spcAft>
                <a:spcPts val="0"/>
              </a:spcAft>
              <a:buNone/>
              <a:defRPr sz="3200" cap="all" spc="400" baseline="0">
                <a:solidFill>
                  <a:schemeClr val="tx2"/>
                </a:solidFill>
                <a:latin typeface="+mj-lt"/>
              </a:defRPr>
            </a:lvl1pPr>
          </a:lstStyle>
          <a:p>
            <a:pPr lvl="0"/>
            <a:r>
              <a:rPr lang="en-US" dirty="0"/>
              <a:t>add</a:t>
            </a:r>
          </a:p>
        </p:txBody>
      </p:sp>
      <p:sp>
        <p:nvSpPr>
          <p:cNvPr id="61" name="Text Placeholder 10">
            <a:extLst>
              <a:ext uri="{FF2B5EF4-FFF2-40B4-BE49-F238E27FC236}">
                <a16:creationId xmlns:a16="http://schemas.microsoft.com/office/drawing/2014/main" id="{4028BD6A-568F-4A16-AE86-5D88861C3BB5}"/>
              </a:ext>
            </a:extLst>
          </p:cNvPr>
          <p:cNvSpPr>
            <a:spLocks noGrp="1"/>
          </p:cNvSpPr>
          <p:nvPr>
            <p:ph type="body" sz="quarter" idx="29" hasCustomPrompt="1"/>
          </p:nvPr>
        </p:nvSpPr>
        <p:spPr>
          <a:xfrm>
            <a:off x="9879382" y="3079567"/>
            <a:ext cx="1211785" cy="1151632"/>
          </a:xfrm>
          <a:prstGeom prst="rect">
            <a:avLst/>
          </a:prstGeom>
        </p:spPr>
        <p:txBody>
          <a:bodyPr anchor="ctr"/>
          <a:lstStyle>
            <a:lvl1pPr marL="0" indent="0" algn="ctr">
              <a:lnSpc>
                <a:spcPct val="70000"/>
              </a:lnSpc>
              <a:spcBef>
                <a:spcPts val="0"/>
              </a:spcBef>
              <a:spcAft>
                <a:spcPts val="0"/>
              </a:spcAft>
              <a:buNone/>
              <a:defRPr sz="3200" cap="all" spc="400" baseline="0">
                <a:solidFill>
                  <a:schemeClr val="tx2"/>
                </a:solidFill>
                <a:latin typeface="+mj-lt"/>
              </a:defRPr>
            </a:lvl1pPr>
          </a:lstStyle>
          <a:p>
            <a:pPr lvl="0"/>
            <a:r>
              <a:rPr lang="en-US" dirty="0"/>
              <a:t>add</a:t>
            </a:r>
          </a:p>
        </p:txBody>
      </p:sp>
      <p:sp>
        <p:nvSpPr>
          <p:cNvPr id="52" name="Text Placeholder 10">
            <a:extLst>
              <a:ext uri="{FF2B5EF4-FFF2-40B4-BE49-F238E27FC236}">
                <a16:creationId xmlns:a16="http://schemas.microsoft.com/office/drawing/2014/main" id="{2E935678-32B2-4589-933F-F74B3E68FFA6}"/>
              </a:ext>
            </a:extLst>
          </p:cNvPr>
          <p:cNvSpPr>
            <a:spLocks noGrp="1"/>
          </p:cNvSpPr>
          <p:nvPr>
            <p:ph type="body" sz="quarter" idx="16" hasCustomPrompt="1"/>
          </p:nvPr>
        </p:nvSpPr>
        <p:spPr>
          <a:xfrm>
            <a:off x="510458" y="4524194"/>
            <a:ext cx="2381574" cy="632643"/>
          </a:xfrm>
          <a:prstGeom prst="rect">
            <a:avLst/>
          </a:prstGeom>
        </p:spPr>
        <p:txBody>
          <a:bodyPr anchor="b"/>
          <a:lstStyle>
            <a:lvl1pPr marL="0" indent="0" algn="ctr">
              <a:buNone/>
              <a:defRPr sz="1800" cap="all" spc="100" baseline="0">
                <a:solidFill>
                  <a:schemeClr val="tx2"/>
                </a:solidFill>
                <a:latin typeface="+mj-lt"/>
              </a:defRPr>
            </a:lvl1pPr>
          </a:lstStyle>
          <a:p>
            <a:pPr lvl="0"/>
            <a:r>
              <a:rPr lang="en-US" dirty="0"/>
              <a:t>Click to add subtitle</a:t>
            </a:r>
          </a:p>
        </p:txBody>
      </p:sp>
      <p:sp>
        <p:nvSpPr>
          <p:cNvPr id="51" name="Text Placeholder 10">
            <a:extLst>
              <a:ext uri="{FF2B5EF4-FFF2-40B4-BE49-F238E27FC236}">
                <a16:creationId xmlns:a16="http://schemas.microsoft.com/office/drawing/2014/main" id="{B3C5A73C-51DD-4781-943C-235704BBF6B5}"/>
              </a:ext>
            </a:extLst>
          </p:cNvPr>
          <p:cNvSpPr>
            <a:spLocks noGrp="1"/>
          </p:cNvSpPr>
          <p:nvPr>
            <p:ph type="body" sz="quarter" idx="26" hasCustomPrompt="1"/>
          </p:nvPr>
        </p:nvSpPr>
        <p:spPr>
          <a:xfrm>
            <a:off x="510458" y="5156838"/>
            <a:ext cx="2381574" cy="905378"/>
          </a:xfrm>
          <a:prstGeom prst="rect">
            <a:avLst/>
          </a:prstGeom>
        </p:spPr>
        <p:txBody>
          <a:bodyPr anchor="t"/>
          <a:lstStyle>
            <a:lvl1pPr marL="0" indent="0" algn="ctr">
              <a:lnSpc>
                <a:spcPct val="100000"/>
              </a:lnSpc>
              <a:spcBef>
                <a:spcPts val="0"/>
              </a:spcBef>
              <a:buNone/>
              <a:defRPr sz="1400" cap="none" spc="100" baseline="0">
                <a:solidFill>
                  <a:schemeClr val="tx1"/>
                </a:solidFill>
                <a:latin typeface="+mn-lt"/>
              </a:defRPr>
            </a:lvl1pPr>
          </a:lstStyle>
          <a:p>
            <a:pPr lvl="0"/>
            <a:r>
              <a:rPr lang="en-US" dirty="0"/>
              <a:t>Click to add text</a:t>
            </a:r>
          </a:p>
        </p:txBody>
      </p:sp>
      <p:sp>
        <p:nvSpPr>
          <p:cNvPr id="78" name="Text Placeholder 10">
            <a:extLst>
              <a:ext uri="{FF2B5EF4-FFF2-40B4-BE49-F238E27FC236}">
                <a16:creationId xmlns:a16="http://schemas.microsoft.com/office/drawing/2014/main" id="{AD95FB24-5DA0-4000-B023-A00C32D53F08}"/>
              </a:ext>
            </a:extLst>
          </p:cNvPr>
          <p:cNvSpPr>
            <a:spLocks noGrp="1"/>
          </p:cNvSpPr>
          <p:nvPr>
            <p:ph type="body" sz="quarter" idx="31" hasCustomPrompt="1"/>
          </p:nvPr>
        </p:nvSpPr>
        <p:spPr>
          <a:xfrm>
            <a:off x="3432032" y="4524194"/>
            <a:ext cx="2381574" cy="632643"/>
          </a:xfrm>
          <a:prstGeom prst="rect">
            <a:avLst/>
          </a:prstGeom>
        </p:spPr>
        <p:txBody>
          <a:bodyPr anchor="b"/>
          <a:lstStyle>
            <a:lvl1pPr marL="0" indent="0" algn="ctr">
              <a:buNone/>
              <a:defRPr sz="1800" cap="all" spc="100" baseline="0">
                <a:solidFill>
                  <a:schemeClr val="tx2"/>
                </a:solidFill>
                <a:latin typeface="+mj-lt"/>
              </a:defRPr>
            </a:lvl1pPr>
          </a:lstStyle>
          <a:p>
            <a:pPr lvl="0"/>
            <a:r>
              <a:rPr lang="en-US" dirty="0"/>
              <a:t>Click to add subtitle</a:t>
            </a:r>
          </a:p>
        </p:txBody>
      </p:sp>
      <p:sp>
        <p:nvSpPr>
          <p:cNvPr id="77" name="Text Placeholder 10">
            <a:extLst>
              <a:ext uri="{FF2B5EF4-FFF2-40B4-BE49-F238E27FC236}">
                <a16:creationId xmlns:a16="http://schemas.microsoft.com/office/drawing/2014/main" id="{7455F56A-A263-4D13-A484-2D15CD61D0FC}"/>
              </a:ext>
            </a:extLst>
          </p:cNvPr>
          <p:cNvSpPr>
            <a:spLocks noGrp="1"/>
          </p:cNvSpPr>
          <p:nvPr>
            <p:ph type="body" sz="quarter" idx="30" hasCustomPrompt="1"/>
          </p:nvPr>
        </p:nvSpPr>
        <p:spPr>
          <a:xfrm>
            <a:off x="3432032" y="5156837"/>
            <a:ext cx="2381574" cy="905378"/>
          </a:xfrm>
          <a:prstGeom prst="rect">
            <a:avLst/>
          </a:prstGeom>
        </p:spPr>
        <p:txBody>
          <a:bodyPr anchor="t"/>
          <a:lstStyle>
            <a:lvl1pPr marL="0" indent="0" algn="ctr">
              <a:lnSpc>
                <a:spcPct val="100000"/>
              </a:lnSpc>
              <a:spcBef>
                <a:spcPts val="0"/>
              </a:spcBef>
              <a:buNone/>
              <a:defRPr sz="1400" cap="none" spc="100" baseline="0">
                <a:solidFill>
                  <a:schemeClr val="tx1"/>
                </a:solidFill>
                <a:latin typeface="+mn-lt"/>
              </a:defRPr>
            </a:lvl1pPr>
          </a:lstStyle>
          <a:p>
            <a:pPr lvl="0"/>
            <a:r>
              <a:rPr lang="en-US" dirty="0"/>
              <a:t>Click to add text</a:t>
            </a:r>
          </a:p>
        </p:txBody>
      </p:sp>
      <p:sp>
        <p:nvSpPr>
          <p:cNvPr id="80" name="Text Placeholder 10">
            <a:extLst>
              <a:ext uri="{FF2B5EF4-FFF2-40B4-BE49-F238E27FC236}">
                <a16:creationId xmlns:a16="http://schemas.microsoft.com/office/drawing/2014/main" id="{6C6ABB33-3D98-4D76-B96F-65F574936223}"/>
              </a:ext>
            </a:extLst>
          </p:cNvPr>
          <p:cNvSpPr>
            <a:spLocks noGrp="1"/>
          </p:cNvSpPr>
          <p:nvPr>
            <p:ph type="body" sz="quarter" idx="33" hasCustomPrompt="1"/>
          </p:nvPr>
        </p:nvSpPr>
        <p:spPr>
          <a:xfrm>
            <a:off x="6391270" y="4524194"/>
            <a:ext cx="2381574" cy="632643"/>
          </a:xfrm>
          <a:prstGeom prst="rect">
            <a:avLst/>
          </a:prstGeom>
        </p:spPr>
        <p:txBody>
          <a:bodyPr anchor="b"/>
          <a:lstStyle>
            <a:lvl1pPr marL="0" indent="0" algn="ctr">
              <a:buNone/>
              <a:defRPr sz="1800" cap="all" spc="100" baseline="0">
                <a:solidFill>
                  <a:schemeClr val="tx2"/>
                </a:solidFill>
                <a:latin typeface="+mj-lt"/>
              </a:defRPr>
            </a:lvl1pPr>
          </a:lstStyle>
          <a:p>
            <a:pPr lvl="0"/>
            <a:r>
              <a:rPr lang="en-US" dirty="0"/>
              <a:t>Click to add subtitle</a:t>
            </a:r>
          </a:p>
        </p:txBody>
      </p:sp>
      <p:sp>
        <p:nvSpPr>
          <p:cNvPr id="79" name="Text Placeholder 10">
            <a:extLst>
              <a:ext uri="{FF2B5EF4-FFF2-40B4-BE49-F238E27FC236}">
                <a16:creationId xmlns:a16="http://schemas.microsoft.com/office/drawing/2014/main" id="{8EA8275A-A17A-42ED-9DDC-5F06000BFBEF}"/>
              </a:ext>
            </a:extLst>
          </p:cNvPr>
          <p:cNvSpPr>
            <a:spLocks noGrp="1"/>
          </p:cNvSpPr>
          <p:nvPr>
            <p:ph type="body" sz="quarter" idx="32" hasCustomPrompt="1"/>
          </p:nvPr>
        </p:nvSpPr>
        <p:spPr>
          <a:xfrm>
            <a:off x="6391270" y="5157592"/>
            <a:ext cx="2381574" cy="905378"/>
          </a:xfrm>
          <a:prstGeom prst="rect">
            <a:avLst/>
          </a:prstGeom>
        </p:spPr>
        <p:txBody>
          <a:bodyPr anchor="t"/>
          <a:lstStyle>
            <a:lvl1pPr marL="0" indent="0" algn="ctr">
              <a:lnSpc>
                <a:spcPct val="100000"/>
              </a:lnSpc>
              <a:spcBef>
                <a:spcPts val="0"/>
              </a:spcBef>
              <a:buNone/>
              <a:defRPr sz="1400" cap="none" spc="100" baseline="0">
                <a:solidFill>
                  <a:schemeClr val="tx1"/>
                </a:solidFill>
                <a:latin typeface="+mn-lt"/>
              </a:defRPr>
            </a:lvl1pPr>
          </a:lstStyle>
          <a:p>
            <a:pPr lvl="0"/>
            <a:r>
              <a:rPr lang="en-US" dirty="0"/>
              <a:t>Click to add text</a:t>
            </a:r>
          </a:p>
        </p:txBody>
      </p:sp>
      <p:sp>
        <p:nvSpPr>
          <p:cNvPr id="82" name="Text Placeholder 10">
            <a:extLst>
              <a:ext uri="{FF2B5EF4-FFF2-40B4-BE49-F238E27FC236}">
                <a16:creationId xmlns:a16="http://schemas.microsoft.com/office/drawing/2014/main" id="{4AEA6122-22B2-49EC-8451-E43D40F3236D}"/>
              </a:ext>
            </a:extLst>
          </p:cNvPr>
          <p:cNvSpPr>
            <a:spLocks noGrp="1"/>
          </p:cNvSpPr>
          <p:nvPr>
            <p:ph type="body" sz="quarter" idx="35" hasCustomPrompt="1"/>
          </p:nvPr>
        </p:nvSpPr>
        <p:spPr>
          <a:xfrm>
            <a:off x="9294487" y="4524194"/>
            <a:ext cx="2381574" cy="632643"/>
          </a:xfrm>
          <a:prstGeom prst="rect">
            <a:avLst/>
          </a:prstGeom>
        </p:spPr>
        <p:txBody>
          <a:bodyPr anchor="b"/>
          <a:lstStyle>
            <a:lvl1pPr marL="0" indent="0" algn="ctr">
              <a:buNone/>
              <a:defRPr sz="1800" cap="all" spc="100" baseline="0">
                <a:solidFill>
                  <a:schemeClr val="tx2"/>
                </a:solidFill>
                <a:latin typeface="+mj-lt"/>
              </a:defRPr>
            </a:lvl1pPr>
          </a:lstStyle>
          <a:p>
            <a:pPr lvl="0"/>
            <a:r>
              <a:rPr lang="en-US" dirty="0"/>
              <a:t>Click to add subtitle</a:t>
            </a:r>
          </a:p>
        </p:txBody>
      </p:sp>
      <p:sp>
        <p:nvSpPr>
          <p:cNvPr id="81" name="Text Placeholder 10">
            <a:extLst>
              <a:ext uri="{FF2B5EF4-FFF2-40B4-BE49-F238E27FC236}">
                <a16:creationId xmlns:a16="http://schemas.microsoft.com/office/drawing/2014/main" id="{103D7EA4-00E4-43FA-8129-1CBE0C1291A0}"/>
              </a:ext>
            </a:extLst>
          </p:cNvPr>
          <p:cNvSpPr>
            <a:spLocks noGrp="1"/>
          </p:cNvSpPr>
          <p:nvPr>
            <p:ph type="body" sz="quarter" idx="34" hasCustomPrompt="1"/>
          </p:nvPr>
        </p:nvSpPr>
        <p:spPr>
          <a:xfrm>
            <a:off x="9294487" y="5166170"/>
            <a:ext cx="2381574" cy="905378"/>
          </a:xfrm>
          <a:prstGeom prst="rect">
            <a:avLst/>
          </a:prstGeom>
        </p:spPr>
        <p:txBody>
          <a:bodyPr anchor="t"/>
          <a:lstStyle>
            <a:lvl1pPr marL="0" indent="0" algn="ctr">
              <a:lnSpc>
                <a:spcPct val="100000"/>
              </a:lnSpc>
              <a:spcBef>
                <a:spcPts val="0"/>
              </a:spcBef>
              <a:buNone/>
              <a:defRPr sz="1400" cap="none" spc="100" baseline="0">
                <a:solidFill>
                  <a:schemeClr val="tx1"/>
                </a:solidFill>
                <a:latin typeface="+mn-lt"/>
              </a:defRPr>
            </a:lvl1pPr>
          </a:lstStyle>
          <a:p>
            <a:pPr lvl="0"/>
            <a:r>
              <a:rPr lang="en-US" dirty="0"/>
              <a:t>Click to add text</a:t>
            </a:r>
          </a:p>
        </p:txBody>
      </p:sp>
      <p:sp>
        <p:nvSpPr>
          <p:cNvPr id="68" name="Date Placeholder 2">
            <a:extLst>
              <a:ext uri="{FF2B5EF4-FFF2-40B4-BE49-F238E27FC236}">
                <a16:creationId xmlns:a16="http://schemas.microsoft.com/office/drawing/2014/main" id="{811592B2-2D21-495C-8C11-680EC81556F4}"/>
              </a:ext>
            </a:extLst>
          </p:cNvPr>
          <p:cNvSpPr>
            <a:spLocks noGrp="1"/>
          </p:cNvSpPr>
          <p:nvPr>
            <p:ph type="dt" sz="half" idx="10"/>
          </p:nvPr>
        </p:nvSpPr>
        <p:spPr>
          <a:xfrm>
            <a:off x="838200" y="6356350"/>
            <a:ext cx="2743200" cy="365125"/>
          </a:xfrm>
          <a:prstGeom prst="rect">
            <a:avLst/>
          </a:prstGeom>
        </p:spPr>
        <p:txBody>
          <a:bodyPr/>
          <a:lstStyle/>
          <a:p>
            <a:r>
              <a:rPr lang="en-US" dirty="0"/>
              <a:t>20XX</a:t>
            </a:r>
          </a:p>
        </p:txBody>
      </p:sp>
      <p:sp>
        <p:nvSpPr>
          <p:cNvPr id="4" name="Footer Placeholder 3">
            <a:extLst>
              <a:ext uri="{FF2B5EF4-FFF2-40B4-BE49-F238E27FC236}">
                <a16:creationId xmlns:a16="http://schemas.microsoft.com/office/drawing/2014/main" id="{BEFB73D1-17D7-400F-B750-F5EA2675DD25}"/>
              </a:ext>
            </a:extLst>
          </p:cNvPr>
          <p:cNvSpPr>
            <a:spLocks noGrp="1"/>
          </p:cNvSpPr>
          <p:nvPr>
            <p:ph type="ftr" sz="quarter" idx="11"/>
          </p:nvPr>
        </p:nvSpPr>
        <p:spPr>
          <a:xfrm>
            <a:off x="4038600" y="6356350"/>
            <a:ext cx="4114800" cy="365125"/>
          </a:xfrm>
          <a:prstGeom prst="rect">
            <a:avLst/>
          </a:prstGeom>
        </p:spPr>
        <p:txBody>
          <a:bodyPr/>
          <a:lstStyle/>
          <a:p>
            <a:r>
              <a:rPr lang="en-US" dirty="0"/>
              <a:t>Pitch deck</a:t>
            </a:r>
          </a:p>
        </p:txBody>
      </p:sp>
      <p:sp>
        <p:nvSpPr>
          <p:cNvPr id="5" name="Slide Number Placeholder 4">
            <a:extLst>
              <a:ext uri="{FF2B5EF4-FFF2-40B4-BE49-F238E27FC236}">
                <a16:creationId xmlns:a16="http://schemas.microsoft.com/office/drawing/2014/main" id="{DE30E81D-C76E-4DB7-9722-4BE8D7CF33E8}"/>
              </a:ext>
            </a:extLst>
          </p:cNvPr>
          <p:cNvSpPr>
            <a:spLocks noGrp="1"/>
          </p:cNvSpPr>
          <p:nvPr>
            <p:ph type="sldNum" sz="quarter" idx="12"/>
          </p:nvPr>
        </p:nvSpPr>
        <p:spPr>
          <a:xfrm>
            <a:off x="8610600" y="6356350"/>
            <a:ext cx="2743200" cy="365125"/>
          </a:xfrm>
          <a:prstGeom prst="rect">
            <a:avLst/>
          </a:prstGeom>
        </p:spPr>
        <p:txBody>
          <a:body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2294014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07C99-0702-4DEF-A72F-2451B3DC6D0C}"/>
              </a:ext>
            </a:extLst>
          </p:cNvPr>
          <p:cNvSpPr>
            <a:spLocks noGrp="1"/>
          </p:cNvSpPr>
          <p:nvPr>
            <p:ph type="title" hasCustomPrompt="1"/>
          </p:nvPr>
        </p:nvSpPr>
        <p:spPr>
          <a:xfrm>
            <a:off x="1186544" y="-1"/>
            <a:ext cx="3944790" cy="1845127"/>
          </a:xfrm>
          <a:prstGeom prst="rect">
            <a:avLst/>
          </a:prstGeom>
        </p:spPr>
        <p:txBody>
          <a:bodyPr anchor="ctr"/>
          <a:lstStyle>
            <a:lvl1pPr algn="r">
              <a:defRPr sz="2400" cap="all" spc="100" baseline="0">
                <a:solidFill>
                  <a:schemeClr val="accent2"/>
                </a:solidFill>
              </a:defRPr>
            </a:lvl1pPr>
          </a:lstStyle>
          <a:p>
            <a:r>
              <a:rPr lang="en-US" dirty="0"/>
              <a:t>Click to add title</a:t>
            </a:r>
          </a:p>
        </p:txBody>
      </p:sp>
      <p:sp>
        <p:nvSpPr>
          <p:cNvPr id="6" name="Picture Placeholder 7">
            <a:extLst>
              <a:ext uri="{FF2B5EF4-FFF2-40B4-BE49-F238E27FC236}">
                <a16:creationId xmlns:a16="http://schemas.microsoft.com/office/drawing/2014/main" id="{74497024-D7D5-447C-8133-660B1F47A190}"/>
              </a:ext>
            </a:extLst>
          </p:cNvPr>
          <p:cNvSpPr>
            <a:spLocks noGrp="1"/>
          </p:cNvSpPr>
          <p:nvPr>
            <p:ph type="pic" sz="quarter" idx="13" hasCustomPrompt="1"/>
          </p:nvPr>
        </p:nvSpPr>
        <p:spPr>
          <a:xfrm>
            <a:off x="0" y="1845128"/>
            <a:ext cx="12192000" cy="5012871"/>
          </a:xfrm>
          <a:prstGeom prst="rect">
            <a:avLst/>
          </a:prstGeom>
        </p:spPr>
        <p:txBody>
          <a:bodyPr/>
          <a:lstStyle>
            <a:lvl1pPr marL="0" indent="0" algn="l">
              <a:buNone/>
              <a:defRPr/>
            </a:lvl1pPr>
          </a:lstStyle>
          <a:p>
            <a:r>
              <a:rPr lang="en-US" dirty="0"/>
              <a:t>Click to add photo</a:t>
            </a:r>
          </a:p>
        </p:txBody>
      </p:sp>
      <p:sp>
        <p:nvSpPr>
          <p:cNvPr id="3" name="Date Placeholder 2">
            <a:extLst>
              <a:ext uri="{FF2B5EF4-FFF2-40B4-BE49-F238E27FC236}">
                <a16:creationId xmlns:a16="http://schemas.microsoft.com/office/drawing/2014/main" id="{AAE88F42-9013-4CBC-BF65-3FE1470550BE}"/>
              </a:ext>
            </a:extLst>
          </p:cNvPr>
          <p:cNvSpPr>
            <a:spLocks noGrp="1"/>
          </p:cNvSpPr>
          <p:nvPr>
            <p:ph type="dt" sz="half" idx="10"/>
          </p:nvPr>
        </p:nvSpPr>
        <p:spPr>
          <a:xfrm>
            <a:off x="838200" y="6356350"/>
            <a:ext cx="2743200" cy="365125"/>
          </a:xfrm>
          <a:prstGeom prst="rect">
            <a:avLst/>
          </a:prstGeom>
        </p:spPr>
        <p:txBody>
          <a:bodyPr/>
          <a:lstStyle>
            <a:lvl1pPr>
              <a:defRPr>
                <a:solidFill>
                  <a:schemeClr val="bg1"/>
                </a:solidFill>
                <a:effectLst>
                  <a:outerShdw blurRad="38100" dist="38100" dir="2700000" algn="tl">
                    <a:srgbClr val="000000">
                      <a:alpha val="43137"/>
                    </a:srgbClr>
                  </a:outerShdw>
                </a:effectLst>
              </a:defRPr>
            </a:lvl1pPr>
          </a:lstStyle>
          <a:p>
            <a:r>
              <a:rPr lang="en-US" dirty="0"/>
              <a:t>20XX</a:t>
            </a:r>
          </a:p>
        </p:txBody>
      </p:sp>
      <p:sp>
        <p:nvSpPr>
          <p:cNvPr id="8" name="Text Placeholder 10">
            <a:extLst>
              <a:ext uri="{FF2B5EF4-FFF2-40B4-BE49-F238E27FC236}">
                <a16:creationId xmlns:a16="http://schemas.microsoft.com/office/drawing/2014/main" id="{91F54EB4-06CA-459B-8F8C-86061BA6F1B2}"/>
              </a:ext>
            </a:extLst>
          </p:cNvPr>
          <p:cNvSpPr>
            <a:spLocks noGrp="1"/>
          </p:cNvSpPr>
          <p:nvPr>
            <p:ph type="body" sz="quarter" idx="16" hasCustomPrompt="1"/>
          </p:nvPr>
        </p:nvSpPr>
        <p:spPr>
          <a:xfrm>
            <a:off x="5627913" y="0"/>
            <a:ext cx="6564087" cy="3614737"/>
          </a:xfrm>
          <a:prstGeom prst="rect">
            <a:avLst/>
          </a:prstGeom>
          <a:solidFill>
            <a:schemeClr val="accent2">
              <a:alpha val="92000"/>
            </a:schemeClr>
          </a:solidFill>
        </p:spPr>
        <p:txBody>
          <a:bodyPr lIns="640080" tIns="731520" rIns="548640" anchor="t"/>
          <a:lstStyle>
            <a:lvl1pPr marL="0" indent="0" algn="l">
              <a:lnSpc>
                <a:spcPct val="125000"/>
              </a:lnSpc>
              <a:spcBef>
                <a:spcPts val="0"/>
              </a:spcBef>
              <a:buNone/>
              <a:defRPr sz="1600" cap="none" spc="100" baseline="0">
                <a:solidFill>
                  <a:schemeClr val="bg1"/>
                </a:solidFill>
                <a:latin typeface="+mn-lt"/>
              </a:defRPr>
            </a:lvl1pPr>
          </a:lstStyle>
          <a:p>
            <a:pPr lvl="0"/>
            <a:r>
              <a:rPr lang="en-US" dirty="0"/>
              <a:t>Click to add subtitle</a:t>
            </a:r>
          </a:p>
        </p:txBody>
      </p:sp>
      <p:sp>
        <p:nvSpPr>
          <p:cNvPr id="4" name="Footer Placeholder 3">
            <a:extLst>
              <a:ext uri="{FF2B5EF4-FFF2-40B4-BE49-F238E27FC236}">
                <a16:creationId xmlns:a16="http://schemas.microsoft.com/office/drawing/2014/main" id="{9322B1A3-ADD1-4AAF-A733-AF9AEAB499A8}"/>
              </a:ext>
            </a:extLst>
          </p:cNvPr>
          <p:cNvSpPr>
            <a:spLocks noGrp="1"/>
          </p:cNvSpPr>
          <p:nvPr>
            <p:ph type="ftr" sz="quarter" idx="11"/>
          </p:nvPr>
        </p:nvSpPr>
        <p:spPr>
          <a:xfrm>
            <a:off x="4038600" y="6356350"/>
            <a:ext cx="4114800" cy="365125"/>
          </a:xfrm>
          <a:prstGeom prst="rect">
            <a:avLst/>
          </a:prstGeom>
        </p:spPr>
        <p:txBody>
          <a:bodyPr/>
          <a:lstStyle>
            <a:lvl1pPr>
              <a:defRPr>
                <a:solidFill>
                  <a:schemeClr val="bg1"/>
                </a:solidFill>
                <a:effectLst>
                  <a:outerShdw blurRad="38100" dist="38100" dir="2700000" algn="tl">
                    <a:srgbClr val="000000">
                      <a:alpha val="43137"/>
                    </a:srgbClr>
                  </a:outerShdw>
                </a:effectLst>
              </a:defRPr>
            </a:lvl1pPr>
          </a:lstStyle>
          <a:p>
            <a:r>
              <a:rPr lang="en-US" dirty="0"/>
              <a:t>Pitch deck</a:t>
            </a:r>
          </a:p>
        </p:txBody>
      </p:sp>
      <p:sp>
        <p:nvSpPr>
          <p:cNvPr id="5" name="Slide Number Placeholder 4">
            <a:extLst>
              <a:ext uri="{FF2B5EF4-FFF2-40B4-BE49-F238E27FC236}">
                <a16:creationId xmlns:a16="http://schemas.microsoft.com/office/drawing/2014/main" id="{68AE2F48-AB83-42F0-93C2-9F943F0B00C0}"/>
              </a:ext>
            </a:extLst>
          </p:cNvPr>
          <p:cNvSpPr>
            <a:spLocks noGrp="1"/>
          </p:cNvSpPr>
          <p:nvPr>
            <p:ph type="sldNum" sz="quarter" idx="12"/>
          </p:nvPr>
        </p:nvSpPr>
        <p:spPr>
          <a:xfrm>
            <a:off x="8610600" y="6356350"/>
            <a:ext cx="2743200" cy="365125"/>
          </a:xfrm>
          <a:prstGeom prst="rect">
            <a:avLst/>
          </a:prstGeom>
        </p:spPr>
        <p:txBody>
          <a:bodyPr/>
          <a:lstStyle>
            <a:lvl1pPr>
              <a:defRPr>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15020691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0ED8B338-CD86-47FF-A4B9-9EE6A11AFBFD}"/>
              </a:ext>
            </a:extLst>
          </p:cNvPr>
          <p:cNvSpPr>
            <a:spLocks noGrp="1"/>
          </p:cNvSpPr>
          <p:nvPr>
            <p:ph type="pic" sz="quarter" idx="15" hasCustomPrompt="1"/>
          </p:nvPr>
        </p:nvSpPr>
        <p:spPr>
          <a:xfrm>
            <a:off x="5511344" y="0"/>
            <a:ext cx="6680656" cy="6858000"/>
          </a:xfrm>
          <a:prstGeom prst="rect">
            <a:avLst/>
          </a:prstGeom>
        </p:spPr>
        <p:txBody>
          <a:bodyPr/>
          <a:lstStyle>
            <a:lvl1pPr marL="0" indent="0" algn="ctr">
              <a:buNone/>
              <a:defRPr/>
            </a:lvl1pPr>
          </a:lstStyle>
          <a:p>
            <a:r>
              <a:rPr lang="en-US" dirty="0"/>
              <a:t>Click to add photo</a:t>
            </a:r>
          </a:p>
        </p:txBody>
      </p:sp>
      <p:sp>
        <p:nvSpPr>
          <p:cNvPr id="11" name="Rectangle 10">
            <a:extLst>
              <a:ext uri="{FF2B5EF4-FFF2-40B4-BE49-F238E27FC236}">
                <a16:creationId xmlns:a16="http://schemas.microsoft.com/office/drawing/2014/main" id="{FAF4E84F-A3BE-442F-B9F1-68AB2244AF96}"/>
              </a:ext>
              <a:ext uri="{C183D7F6-B498-43B3-948B-1728B52AA6E4}">
                <adec:decorative xmlns:adec="http://schemas.microsoft.com/office/drawing/2017/decorative" val="1"/>
              </a:ext>
            </a:extLst>
          </p:cNvPr>
          <p:cNvSpPr/>
          <p:nvPr userDrawn="1"/>
        </p:nvSpPr>
        <p:spPr>
          <a:xfrm>
            <a:off x="-20320" y="-7084"/>
            <a:ext cx="5511344" cy="6858000"/>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39AED10-F37C-48B3-A407-EDC6878C712E}"/>
              </a:ext>
            </a:extLst>
          </p:cNvPr>
          <p:cNvSpPr>
            <a:spLocks noGrp="1"/>
          </p:cNvSpPr>
          <p:nvPr>
            <p:ph type="title" hasCustomPrompt="1"/>
          </p:nvPr>
        </p:nvSpPr>
        <p:spPr>
          <a:xfrm>
            <a:off x="1486566" y="3035081"/>
            <a:ext cx="2341256" cy="640698"/>
          </a:xfrm>
          <a:prstGeom prst="rect">
            <a:avLst/>
          </a:prstGeom>
          <a:ln w="28575">
            <a:solidFill>
              <a:schemeClr val="accent4">
                <a:lumMod val="50000"/>
              </a:schemeClr>
            </a:solidFill>
          </a:ln>
        </p:spPr>
        <p:txBody>
          <a:bodyPr anchor="ctr"/>
          <a:lstStyle>
            <a:lvl1pPr algn="ctr">
              <a:defRPr sz="2400" cap="all" spc="100" baseline="0">
                <a:solidFill>
                  <a:schemeClr val="accent4">
                    <a:lumMod val="50000"/>
                  </a:schemeClr>
                </a:solidFill>
              </a:defRPr>
            </a:lvl1pPr>
          </a:lstStyle>
          <a:p>
            <a:r>
              <a:rPr lang="en-US" dirty="0"/>
              <a:t>Add title</a:t>
            </a:r>
          </a:p>
        </p:txBody>
      </p:sp>
      <p:sp>
        <p:nvSpPr>
          <p:cNvPr id="7" name="Text Placeholder 10">
            <a:extLst>
              <a:ext uri="{FF2B5EF4-FFF2-40B4-BE49-F238E27FC236}">
                <a16:creationId xmlns:a16="http://schemas.microsoft.com/office/drawing/2014/main" id="{F20D097E-45D7-422E-A8D1-635C7DE9A997}"/>
              </a:ext>
            </a:extLst>
          </p:cNvPr>
          <p:cNvSpPr>
            <a:spLocks noGrp="1"/>
          </p:cNvSpPr>
          <p:nvPr>
            <p:ph type="body" sz="quarter" idx="14" hasCustomPrompt="1"/>
          </p:nvPr>
        </p:nvSpPr>
        <p:spPr>
          <a:xfrm>
            <a:off x="1704805" y="3959761"/>
            <a:ext cx="2879477" cy="1790164"/>
          </a:xfrm>
          <a:prstGeom prst="rect">
            <a:avLst/>
          </a:prstGeom>
        </p:spPr>
        <p:txBody>
          <a:bodyPr anchor="t"/>
          <a:lstStyle>
            <a:lvl1pPr marL="0" indent="0" algn="l">
              <a:lnSpc>
                <a:spcPct val="80000"/>
              </a:lnSpc>
              <a:spcBef>
                <a:spcPts val="0"/>
              </a:spcBef>
              <a:buNone/>
              <a:defRPr sz="1600" cap="none" spc="100" baseline="0">
                <a:solidFill>
                  <a:schemeClr val="tx1"/>
                </a:solidFill>
                <a:latin typeface="+mn-lt"/>
              </a:defRPr>
            </a:lvl1pPr>
          </a:lstStyle>
          <a:p>
            <a:pPr lvl="0"/>
            <a:r>
              <a:rPr lang="en-US" dirty="0"/>
              <a:t>Click to add text</a:t>
            </a:r>
          </a:p>
        </p:txBody>
      </p:sp>
      <p:sp>
        <p:nvSpPr>
          <p:cNvPr id="15" name="Date Placeholder 2">
            <a:extLst>
              <a:ext uri="{FF2B5EF4-FFF2-40B4-BE49-F238E27FC236}">
                <a16:creationId xmlns:a16="http://schemas.microsoft.com/office/drawing/2014/main" id="{19507D12-915D-42C7-9250-F3912C1CAEBE}"/>
              </a:ext>
            </a:extLst>
          </p:cNvPr>
          <p:cNvSpPr>
            <a:spLocks noGrp="1"/>
          </p:cNvSpPr>
          <p:nvPr>
            <p:ph type="dt" sz="half" idx="10"/>
          </p:nvPr>
        </p:nvSpPr>
        <p:spPr>
          <a:xfrm>
            <a:off x="838200" y="6356350"/>
            <a:ext cx="2743200" cy="365125"/>
          </a:xfrm>
          <a:prstGeom prst="rect">
            <a:avLst/>
          </a:prstGeom>
        </p:spPr>
        <p:txBody>
          <a:bodyPr/>
          <a:lstStyle>
            <a:lvl1pPr>
              <a:defRPr/>
            </a:lvl1pPr>
          </a:lstStyle>
          <a:p>
            <a:r>
              <a:rPr lang="en-US" dirty="0"/>
              <a:t>20XX</a:t>
            </a:r>
          </a:p>
        </p:txBody>
      </p:sp>
      <p:sp>
        <p:nvSpPr>
          <p:cNvPr id="12" name="Footer Placeholder 4">
            <a:extLst>
              <a:ext uri="{FF2B5EF4-FFF2-40B4-BE49-F238E27FC236}">
                <a16:creationId xmlns:a16="http://schemas.microsoft.com/office/drawing/2014/main" id="{14520C17-104B-4F9D-B1D8-2FA4676B3C15}"/>
              </a:ext>
            </a:extLst>
          </p:cNvPr>
          <p:cNvSpPr>
            <a:spLocks noGrp="1"/>
          </p:cNvSpPr>
          <p:nvPr>
            <p:ph type="ftr" sz="quarter" idx="3"/>
          </p:nvPr>
        </p:nvSpPr>
        <p:spPr>
          <a:xfrm>
            <a:off x="6473608" y="6356350"/>
            <a:ext cx="2743200" cy="365125"/>
          </a:xfrm>
          <a:prstGeom prst="rect">
            <a:avLst/>
          </a:prstGeom>
        </p:spPr>
        <p:txBody>
          <a:bodyPr vert="horz" lIns="91440" tIns="45720" rIns="91440" bIns="45720" rtlCol="0" anchor="ctr"/>
          <a:lstStyle>
            <a:lvl1pPr algn="ctr">
              <a:defRPr sz="1200" b="1" i="0" cap="all" spc="100" baseline="0">
                <a:solidFill>
                  <a:schemeClr val="bg1"/>
                </a:solidFill>
                <a:effectLst>
                  <a:outerShdw blurRad="38100" dist="38100" dir="2700000" algn="tl">
                    <a:srgbClr val="000000">
                      <a:alpha val="43137"/>
                    </a:srgbClr>
                  </a:outerShdw>
                </a:effectLst>
                <a:latin typeface="+mj-lt"/>
              </a:defRPr>
            </a:lvl1pPr>
          </a:lstStyle>
          <a:p>
            <a:r>
              <a:rPr lang="en-US" dirty="0"/>
              <a:t>Pitch deck</a:t>
            </a:r>
          </a:p>
        </p:txBody>
      </p:sp>
      <p:sp>
        <p:nvSpPr>
          <p:cNvPr id="13" name="Slide Number Placeholder 5">
            <a:extLst>
              <a:ext uri="{FF2B5EF4-FFF2-40B4-BE49-F238E27FC236}">
                <a16:creationId xmlns:a16="http://schemas.microsoft.com/office/drawing/2014/main" id="{219F9CF7-C4CD-4EEB-A49F-1820A981A249}"/>
              </a:ext>
            </a:extLst>
          </p:cNvPr>
          <p:cNvSpPr>
            <a:spLocks noGrp="1"/>
          </p:cNvSpPr>
          <p:nvPr>
            <p:ph type="sldNum" sz="quarter" idx="4"/>
          </p:nvPr>
        </p:nvSpPr>
        <p:spPr>
          <a:xfrm>
            <a:off x="9791700" y="6356350"/>
            <a:ext cx="1562100" cy="365125"/>
          </a:xfrm>
          <a:prstGeom prst="rect">
            <a:avLst/>
          </a:prstGeom>
        </p:spPr>
        <p:txBody>
          <a:bodyPr vert="horz" lIns="91440" tIns="45720" rIns="91440" bIns="45720" rtlCol="0" anchor="ctr"/>
          <a:lstStyle>
            <a:lvl1pPr algn="r">
              <a:defRPr sz="1200" spc="100" baseline="0">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26713335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7BE02389-643A-44A3-9E32-4459CAEAC3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r>
              <a:rPr lang="en-US" dirty="0"/>
              <a:t>20XX</a:t>
            </a:r>
          </a:p>
        </p:txBody>
      </p:sp>
      <p:sp>
        <p:nvSpPr>
          <p:cNvPr id="5" name="Footer Placeholder 4">
            <a:extLst>
              <a:ext uri="{FF2B5EF4-FFF2-40B4-BE49-F238E27FC236}">
                <a16:creationId xmlns:a16="http://schemas.microsoft.com/office/drawing/2014/main" id="{1E3E221A-6F27-4890-B073-7BA27B8FB5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r>
              <a:rPr lang="en-US" dirty="0"/>
              <a:t>Pitch deck</a:t>
            </a:r>
          </a:p>
        </p:txBody>
      </p:sp>
      <p:sp>
        <p:nvSpPr>
          <p:cNvPr id="6" name="Slide Number Placeholder 5">
            <a:extLst>
              <a:ext uri="{FF2B5EF4-FFF2-40B4-BE49-F238E27FC236}">
                <a16:creationId xmlns:a16="http://schemas.microsoft.com/office/drawing/2014/main" id="{40B06CAC-A122-486F-81C6-4299D83E94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dirty="0"/>
          </a:p>
        </p:txBody>
      </p:sp>
    </p:spTree>
    <p:extLst>
      <p:ext uri="{BB962C8B-B14F-4D97-AF65-F5344CB8AC3E}">
        <p14:creationId xmlns:p14="http://schemas.microsoft.com/office/powerpoint/2010/main" val="42301138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4.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4.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4.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4.pn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4.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close up of green grass&#10;">
            <a:extLst>
              <a:ext uri="{FF2B5EF4-FFF2-40B4-BE49-F238E27FC236}">
                <a16:creationId xmlns:a16="http://schemas.microsoft.com/office/drawing/2014/main" id="{2A7E6CAB-B5FF-46B8-964A-7A01020AAB15}"/>
              </a:ext>
            </a:extLst>
          </p:cNvPr>
          <p:cNvPicPr>
            <a:picLocks noGrp="1" noChangeAspect="1"/>
          </p:cNvPicPr>
          <p:nvPr>
            <p:ph type="pic" sz="quarter" idx="10"/>
          </p:nvPr>
        </p:nvPicPr>
        <p:blipFill rotWithShape="1">
          <a:blip r:embed="rId4" cstate="screen">
            <a:extLst>
              <a:ext uri="{28A0092B-C50C-407E-A947-70E740481C1C}">
                <a14:useLocalDpi xmlns:a14="http://schemas.microsoft.com/office/drawing/2010/main" val="0"/>
              </a:ext>
            </a:extLst>
          </a:blip>
          <a:srcRect/>
          <a:stretch/>
        </p:blipFill>
        <p:spPr>
          <a:xfrm>
            <a:off x="0" y="0"/>
            <a:ext cx="12192000" cy="6858000"/>
          </a:xfrm>
        </p:spPr>
      </p:pic>
      <p:sp>
        <p:nvSpPr>
          <p:cNvPr id="7" name="Title 6">
            <a:extLst>
              <a:ext uri="{FF2B5EF4-FFF2-40B4-BE49-F238E27FC236}">
                <a16:creationId xmlns:a16="http://schemas.microsoft.com/office/drawing/2014/main" id="{CF45A9EB-00FC-4DE7-8041-09649EF9B9B6}"/>
              </a:ext>
            </a:extLst>
          </p:cNvPr>
          <p:cNvSpPr>
            <a:spLocks noGrp="1"/>
          </p:cNvSpPr>
          <p:nvPr>
            <p:ph type="title"/>
          </p:nvPr>
        </p:nvSpPr>
        <p:spPr>
          <a:xfrm>
            <a:off x="0" y="2442052"/>
            <a:ext cx="12192000" cy="1425257"/>
          </a:xfrm>
        </p:spPr>
        <p:txBody>
          <a:bodyPr/>
          <a:lstStyle/>
          <a:p>
            <a:r>
              <a:rPr lang="en-US" noProof="0" dirty="0"/>
              <a:t>A Sustainable journey </a:t>
            </a:r>
            <a:endParaRPr lang="en-US" dirty="0"/>
          </a:p>
        </p:txBody>
      </p:sp>
      <p:sp>
        <p:nvSpPr>
          <p:cNvPr id="14" name="Text Placeholder 13">
            <a:extLst>
              <a:ext uri="{FF2B5EF4-FFF2-40B4-BE49-F238E27FC236}">
                <a16:creationId xmlns:a16="http://schemas.microsoft.com/office/drawing/2014/main" id="{ECE1E739-E339-4FB6-A10E-22AB1A0D782B}"/>
              </a:ext>
            </a:extLst>
          </p:cNvPr>
          <p:cNvSpPr>
            <a:spLocks noGrp="1"/>
          </p:cNvSpPr>
          <p:nvPr>
            <p:ph type="body" sz="quarter" idx="12"/>
          </p:nvPr>
        </p:nvSpPr>
        <p:spPr>
          <a:xfrm>
            <a:off x="0" y="3867309"/>
            <a:ext cx="12192000" cy="1036320"/>
          </a:xfrm>
        </p:spPr>
        <p:txBody>
          <a:bodyPr/>
          <a:lstStyle/>
          <a:p>
            <a:r>
              <a:rPr lang="en-US" dirty="0"/>
              <a:t>Morgan Davies​​</a:t>
            </a:r>
          </a:p>
        </p:txBody>
      </p:sp>
      <p:sp>
        <p:nvSpPr>
          <p:cNvPr id="12" name="Rectangle 11">
            <a:extLst>
              <a:ext uri="{FF2B5EF4-FFF2-40B4-BE49-F238E27FC236}">
                <a16:creationId xmlns:a16="http://schemas.microsoft.com/office/drawing/2014/main" id="{619D1BA2-3111-4E03-81E3-0D0F9BA3676D}"/>
              </a:ext>
              <a:ext uri="{C183D7F6-B498-43B3-948B-1728B52AA6E4}">
                <adec:decorative xmlns:adec="http://schemas.microsoft.com/office/drawing/2017/decorative" val="1"/>
              </a:ext>
            </a:extLst>
          </p:cNvPr>
          <p:cNvSpPr/>
          <p:nvPr/>
        </p:nvSpPr>
        <p:spPr>
          <a:xfrm>
            <a:off x="0" y="0"/>
            <a:ext cx="12192000" cy="2442052"/>
          </a:xfrm>
          <a:prstGeom prst="rect">
            <a:avLst/>
          </a:prstGeom>
          <a:solidFill>
            <a:schemeClr val="accent4">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EA4B20A4-BDBA-4ACB-BCCE-1FF6B09FE0A1}"/>
              </a:ext>
              <a:ext uri="{C183D7F6-B498-43B3-948B-1728B52AA6E4}">
                <adec:decorative xmlns:adec="http://schemas.microsoft.com/office/drawing/2017/decorative" val="1"/>
              </a:ext>
            </a:extLst>
          </p:cNvPr>
          <p:cNvSpPr/>
          <p:nvPr/>
        </p:nvSpPr>
        <p:spPr>
          <a:xfrm>
            <a:off x="-1" y="4903788"/>
            <a:ext cx="12192000" cy="1954212"/>
          </a:xfrm>
          <a:prstGeom prst="rect">
            <a:avLst/>
          </a:prstGeom>
          <a:solidFill>
            <a:schemeClr val="accent4">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995DD68C-FEB8-4CF6-883B-1CA9912E417D}"/>
              </a:ext>
              <a:ext uri="{C183D7F6-B498-43B3-948B-1728B52AA6E4}">
                <adec:decorative xmlns:adec="http://schemas.microsoft.com/office/drawing/2017/decorative" val="1"/>
              </a:ext>
            </a:extLst>
          </p:cNvPr>
          <p:cNvSpPr/>
          <p:nvPr/>
        </p:nvSpPr>
        <p:spPr>
          <a:xfrm>
            <a:off x="3192779" y="2325925"/>
            <a:ext cx="5806440" cy="1596549"/>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Audio 10">
            <a:hlinkClick r:id="" action="ppaction://media"/>
            <a:extLst>
              <a:ext uri="{FF2B5EF4-FFF2-40B4-BE49-F238E27FC236}">
                <a16:creationId xmlns:a16="http://schemas.microsoft.com/office/drawing/2014/main" id="{87B25963-6440-A42A-0388-E0BFDA15D59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83275527"/>
      </p:ext>
    </p:extLst>
  </p:cSld>
  <p:clrMapOvr>
    <a:masterClrMapping/>
  </p:clrMapOvr>
  <mc:AlternateContent xmlns:mc="http://schemas.openxmlformats.org/markup-compatibility/2006">
    <mc:Choice xmlns:p14="http://schemas.microsoft.com/office/powerpoint/2010/main" Requires="p14">
      <p:transition spd="slow" p14:dur="2000" advTm="4495"/>
    </mc:Choice>
    <mc:Fallback>
      <p:transition spd="slow" advTm="44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CACA5-00B1-634B-AAA4-E60F157B008E}"/>
              </a:ext>
            </a:extLst>
          </p:cNvPr>
          <p:cNvSpPr>
            <a:spLocks noGrp="1"/>
          </p:cNvSpPr>
          <p:nvPr>
            <p:ph type="title"/>
          </p:nvPr>
        </p:nvSpPr>
        <p:spPr>
          <a:xfrm>
            <a:off x="699716" y="795130"/>
            <a:ext cx="2870872" cy="1175397"/>
          </a:xfrm>
        </p:spPr>
        <p:txBody>
          <a:bodyPr/>
          <a:lstStyle/>
          <a:p>
            <a:r>
              <a:rPr lang="en-GB" dirty="0"/>
              <a:t>Cynefin to amroth</a:t>
            </a:r>
          </a:p>
        </p:txBody>
      </p:sp>
      <p:sp>
        <p:nvSpPr>
          <p:cNvPr id="3" name="Text Placeholder 2">
            <a:extLst>
              <a:ext uri="{FF2B5EF4-FFF2-40B4-BE49-F238E27FC236}">
                <a16:creationId xmlns:a16="http://schemas.microsoft.com/office/drawing/2014/main" id="{691ECE3B-FC6F-8F39-B73D-F86C5ECB98D4}"/>
              </a:ext>
            </a:extLst>
          </p:cNvPr>
          <p:cNvSpPr>
            <a:spLocks noGrp="1"/>
          </p:cNvSpPr>
          <p:nvPr>
            <p:ph type="body" sz="quarter" idx="12"/>
          </p:nvPr>
        </p:nvSpPr>
        <p:spPr>
          <a:xfrm>
            <a:off x="4381168" y="641376"/>
            <a:ext cx="6809878" cy="2093873"/>
          </a:xfrm>
        </p:spPr>
        <p:txBody>
          <a:bodyPr/>
          <a:lstStyle/>
          <a:p>
            <a:r>
              <a:rPr lang="en-GB" dirty="0"/>
              <a:t>The expedition will consist of a three day hiking trip from Cynefin to Amroth covering some of the most spectacular coastline Carmarthenshire has to offer. The route will be 34 miles split over 3 days. The route covers a variety of terrains while without being to strenuous, a very achievable walk for people with lots of hiking experience to very little. </a:t>
            </a:r>
          </a:p>
        </p:txBody>
      </p:sp>
      <p:pic>
        <p:nvPicPr>
          <p:cNvPr id="1026" name="Picture 2" descr="Marros Sands | Carmarthenshire | UK Beach Guide">
            <a:extLst>
              <a:ext uri="{FF2B5EF4-FFF2-40B4-BE49-F238E27FC236}">
                <a16:creationId xmlns:a16="http://schemas.microsoft.com/office/drawing/2014/main" id="{17CECB84-6E3F-942C-EAFB-2375AD684C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3425" y="3001270"/>
            <a:ext cx="4603971" cy="321535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ALES COAST PATH - A PHOTO TOUR">
            <a:extLst>
              <a:ext uri="{FF2B5EF4-FFF2-40B4-BE49-F238E27FC236}">
                <a16:creationId xmlns:a16="http://schemas.microsoft.com/office/drawing/2014/main" id="{777CA8AF-49EA-2903-F74A-E4A2053B5C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83993" y="2735249"/>
            <a:ext cx="4034234" cy="3481968"/>
          </a:xfrm>
          <a:prstGeom prst="rect">
            <a:avLst/>
          </a:prstGeom>
          <a:noFill/>
          <a:extLst>
            <a:ext uri="{909E8E84-426E-40DD-AFC4-6F175D3DCCD1}">
              <a14:hiddenFill xmlns:a14="http://schemas.microsoft.com/office/drawing/2010/main">
                <a:solidFill>
                  <a:srgbClr val="FFFFFF"/>
                </a:solidFill>
              </a14:hiddenFill>
            </a:ext>
          </a:extLst>
        </p:spPr>
      </p:pic>
      <p:pic>
        <p:nvPicPr>
          <p:cNvPr id="20" name="Audio 19">
            <a:hlinkClick r:id="" action="ppaction://media"/>
            <a:extLst>
              <a:ext uri="{FF2B5EF4-FFF2-40B4-BE49-F238E27FC236}">
                <a16:creationId xmlns:a16="http://schemas.microsoft.com/office/drawing/2014/main" id="{8F976B51-71E3-A9DD-D6F4-76BBAA4F561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36379383"/>
      </p:ext>
    </p:extLst>
  </p:cSld>
  <p:clrMapOvr>
    <a:masterClrMapping/>
  </p:clrMapOvr>
  <mc:AlternateContent xmlns:mc="http://schemas.openxmlformats.org/markup-compatibility/2006">
    <mc:Choice xmlns:p14="http://schemas.microsoft.com/office/powerpoint/2010/main" Requires="p14">
      <p:transition spd="slow" p14:dur="2000" advTm="39214"/>
    </mc:Choice>
    <mc:Fallback>
      <p:transition spd="slow" advTm="392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F6063-24C2-B412-B289-54769DB08FB2}"/>
              </a:ext>
            </a:extLst>
          </p:cNvPr>
          <p:cNvSpPr>
            <a:spLocks noGrp="1"/>
          </p:cNvSpPr>
          <p:nvPr>
            <p:ph type="title"/>
          </p:nvPr>
        </p:nvSpPr>
        <p:spPr>
          <a:xfrm>
            <a:off x="1186544" y="-1"/>
            <a:ext cx="2542618" cy="1845127"/>
          </a:xfrm>
        </p:spPr>
        <p:txBody>
          <a:bodyPr/>
          <a:lstStyle/>
          <a:p>
            <a:r>
              <a:rPr lang="en-GB" dirty="0"/>
              <a:t>Day 1  </a:t>
            </a:r>
          </a:p>
        </p:txBody>
      </p:sp>
      <p:sp>
        <p:nvSpPr>
          <p:cNvPr id="5" name="Text Placeholder 4">
            <a:extLst>
              <a:ext uri="{FF2B5EF4-FFF2-40B4-BE49-F238E27FC236}">
                <a16:creationId xmlns:a16="http://schemas.microsoft.com/office/drawing/2014/main" id="{BFED38EF-2D72-448D-6EA7-F2541EBF515E}"/>
              </a:ext>
            </a:extLst>
          </p:cNvPr>
          <p:cNvSpPr>
            <a:spLocks noGrp="1"/>
          </p:cNvSpPr>
          <p:nvPr>
            <p:ph type="body" sz="quarter" idx="16"/>
          </p:nvPr>
        </p:nvSpPr>
        <p:spPr/>
        <p:txBody>
          <a:bodyPr/>
          <a:lstStyle/>
          <a:p>
            <a:endParaRPr lang="en-GB" dirty="0"/>
          </a:p>
        </p:txBody>
      </p:sp>
      <p:pic>
        <p:nvPicPr>
          <p:cNvPr id="9" name="Picture 8">
            <a:extLst>
              <a:ext uri="{FF2B5EF4-FFF2-40B4-BE49-F238E27FC236}">
                <a16:creationId xmlns:a16="http://schemas.microsoft.com/office/drawing/2014/main" id="{2E18ECA7-5C21-4DE7-C629-F1081B15F319}"/>
              </a:ext>
            </a:extLst>
          </p:cNvPr>
          <p:cNvPicPr>
            <a:picLocks noChangeAspect="1"/>
          </p:cNvPicPr>
          <p:nvPr/>
        </p:nvPicPr>
        <p:blipFill rotWithShape="1">
          <a:blip r:embed="rId4"/>
          <a:srcRect t="9588" r="2275" b="8615"/>
          <a:stretch/>
        </p:blipFill>
        <p:spPr>
          <a:xfrm>
            <a:off x="5815698" y="80729"/>
            <a:ext cx="6188516" cy="3453278"/>
          </a:xfrm>
          <a:prstGeom prst="rect">
            <a:avLst/>
          </a:prstGeom>
        </p:spPr>
      </p:pic>
      <p:sp>
        <p:nvSpPr>
          <p:cNvPr id="10" name="TextBox 9">
            <a:extLst>
              <a:ext uri="{FF2B5EF4-FFF2-40B4-BE49-F238E27FC236}">
                <a16:creationId xmlns:a16="http://schemas.microsoft.com/office/drawing/2014/main" id="{5853FD2E-A0F3-4A04-9D46-5469796067AD}"/>
              </a:ext>
            </a:extLst>
          </p:cNvPr>
          <p:cNvSpPr txBox="1"/>
          <p:nvPr/>
        </p:nvSpPr>
        <p:spPr>
          <a:xfrm>
            <a:off x="182880" y="1343770"/>
            <a:ext cx="5383033" cy="2862322"/>
          </a:xfrm>
          <a:prstGeom prst="rect">
            <a:avLst/>
          </a:prstGeom>
          <a:noFill/>
        </p:spPr>
        <p:txBody>
          <a:bodyPr wrap="square" rtlCol="0">
            <a:spAutoFit/>
          </a:bodyPr>
          <a:lstStyle/>
          <a:p>
            <a:r>
              <a:rPr lang="en-GB" dirty="0"/>
              <a:t>Day 1 of the walk will be 18km from Cynefin to an area overlooking the with views Laurghne castle walls and the Dylan Thomas boat house. The walk will pass through Castle green woods following the coastal path towards Llansteffan. The first day of walking is perfect for helping people get there feet underneath them as its mostly flat and well walked areas plus country lane walking so nothing to strenuous with plenty of spots to stop for a rest and to snack. </a:t>
            </a:r>
          </a:p>
        </p:txBody>
      </p:sp>
      <p:sp>
        <p:nvSpPr>
          <p:cNvPr id="11" name="TextBox 10">
            <a:extLst>
              <a:ext uri="{FF2B5EF4-FFF2-40B4-BE49-F238E27FC236}">
                <a16:creationId xmlns:a16="http://schemas.microsoft.com/office/drawing/2014/main" id="{5CDB4E50-1CB8-F5DB-6CC4-D34C4369EE94}"/>
              </a:ext>
            </a:extLst>
          </p:cNvPr>
          <p:cNvSpPr txBox="1"/>
          <p:nvPr/>
        </p:nvSpPr>
        <p:spPr>
          <a:xfrm>
            <a:off x="3077154" y="4079018"/>
            <a:ext cx="6702950" cy="2031325"/>
          </a:xfrm>
          <a:prstGeom prst="rect">
            <a:avLst/>
          </a:prstGeom>
          <a:noFill/>
        </p:spPr>
        <p:txBody>
          <a:bodyPr wrap="square" rtlCol="0">
            <a:spAutoFit/>
          </a:bodyPr>
          <a:lstStyle/>
          <a:p>
            <a:r>
              <a:rPr lang="en-GB" dirty="0"/>
              <a:t>Once at Llansteffan we will follow the coastal path around the headland with excellent views of Carmarthen bay, being able to see worms head at rhossili if it is clear. As you continue along the costal path you walk past ST Anthonys well which is a site of Christian pilgrimage and has an interesting history. Finally Setting up camp finally on the edge of the Llansteffan headland to take in the views with dinner.</a:t>
            </a:r>
          </a:p>
        </p:txBody>
      </p:sp>
      <p:pic>
        <p:nvPicPr>
          <p:cNvPr id="17" name="Audio 16">
            <a:hlinkClick r:id="" action="ppaction://media"/>
            <a:extLst>
              <a:ext uri="{FF2B5EF4-FFF2-40B4-BE49-F238E27FC236}">
                <a16:creationId xmlns:a16="http://schemas.microsoft.com/office/drawing/2014/main" id="{DBC0071D-8EBA-8CB6-7219-16CAE821627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31423823"/>
      </p:ext>
    </p:extLst>
  </p:cSld>
  <p:clrMapOvr>
    <a:masterClrMapping/>
  </p:clrMapOvr>
  <mc:AlternateContent xmlns:mc="http://schemas.openxmlformats.org/markup-compatibility/2006">
    <mc:Choice xmlns:p14="http://schemas.microsoft.com/office/powerpoint/2010/main" Requires="p14">
      <p:transition spd="slow" p14:dur="2000" advTm="96946"/>
    </mc:Choice>
    <mc:Fallback>
      <p:transition spd="slow" advTm="969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76A9A-A46C-95CE-168A-7024F77C72CF}"/>
              </a:ext>
            </a:extLst>
          </p:cNvPr>
          <p:cNvSpPr>
            <a:spLocks noGrp="1"/>
          </p:cNvSpPr>
          <p:nvPr>
            <p:ph type="title"/>
          </p:nvPr>
        </p:nvSpPr>
        <p:spPr>
          <a:xfrm>
            <a:off x="-507084" y="68137"/>
            <a:ext cx="3944790" cy="1845127"/>
          </a:xfrm>
        </p:spPr>
        <p:txBody>
          <a:bodyPr/>
          <a:lstStyle/>
          <a:p>
            <a:r>
              <a:rPr lang="en-GB" dirty="0"/>
              <a:t>Day 2</a:t>
            </a:r>
          </a:p>
        </p:txBody>
      </p:sp>
      <p:sp>
        <p:nvSpPr>
          <p:cNvPr id="5" name="Text Placeholder 4">
            <a:extLst>
              <a:ext uri="{FF2B5EF4-FFF2-40B4-BE49-F238E27FC236}">
                <a16:creationId xmlns:a16="http://schemas.microsoft.com/office/drawing/2014/main" id="{91C1DBB8-2008-43E4-70EE-271228F6D1B2}"/>
              </a:ext>
            </a:extLst>
          </p:cNvPr>
          <p:cNvSpPr>
            <a:spLocks noGrp="1"/>
          </p:cNvSpPr>
          <p:nvPr>
            <p:ph type="body" sz="quarter" idx="16"/>
          </p:nvPr>
        </p:nvSpPr>
        <p:spPr/>
        <p:txBody>
          <a:bodyPr/>
          <a:lstStyle/>
          <a:p>
            <a:endParaRPr lang="en-GB" dirty="0"/>
          </a:p>
        </p:txBody>
      </p:sp>
      <p:pic>
        <p:nvPicPr>
          <p:cNvPr id="9" name="Picture 8">
            <a:extLst>
              <a:ext uri="{FF2B5EF4-FFF2-40B4-BE49-F238E27FC236}">
                <a16:creationId xmlns:a16="http://schemas.microsoft.com/office/drawing/2014/main" id="{DA0CF894-BDF8-7EB1-2ED2-EF4F8AD59044}"/>
              </a:ext>
            </a:extLst>
          </p:cNvPr>
          <p:cNvPicPr>
            <a:picLocks noChangeAspect="1"/>
          </p:cNvPicPr>
          <p:nvPr/>
        </p:nvPicPr>
        <p:blipFill rotWithShape="1">
          <a:blip r:embed="rId4"/>
          <a:srcRect l="-1" t="9159" r="1124" b="6319"/>
          <a:stretch/>
        </p:blipFill>
        <p:spPr>
          <a:xfrm>
            <a:off x="5911355" y="136272"/>
            <a:ext cx="5997201" cy="3417708"/>
          </a:xfrm>
          <a:prstGeom prst="rect">
            <a:avLst/>
          </a:prstGeom>
        </p:spPr>
      </p:pic>
      <p:sp>
        <p:nvSpPr>
          <p:cNvPr id="10" name="TextBox 9">
            <a:extLst>
              <a:ext uri="{FF2B5EF4-FFF2-40B4-BE49-F238E27FC236}">
                <a16:creationId xmlns:a16="http://schemas.microsoft.com/office/drawing/2014/main" id="{EE3FC881-580F-0FDB-A2D2-CC9562BF7526}"/>
              </a:ext>
            </a:extLst>
          </p:cNvPr>
          <p:cNvSpPr txBox="1"/>
          <p:nvPr/>
        </p:nvSpPr>
        <p:spPr>
          <a:xfrm>
            <a:off x="143123" y="1343770"/>
            <a:ext cx="5484788" cy="2862322"/>
          </a:xfrm>
          <a:prstGeom prst="rect">
            <a:avLst/>
          </a:prstGeom>
          <a:noFill/>
        </p:spPr>
        <p:txBody>
          <a:bodyPr wrap="square" rtlCol="0">
            <a:spAutoFit/>
          </a:bodyPr>
          <a:lstStyle/>
          <a:p>
            <a:r>
              <a:rPr lang="en-GB" dirty="0"/>
              <a:t>Day 2 starts with packing up camp and starting off once again along the coastal path following up the estuary towards St clears, this section of route is a mixture of country lanes and farmers fields with views of the estuary the entire way. Once at St clears its back down the estuary on the other side until you reach Laurghne. The camp will be set just outside of Laurghne at Broadway camping and caravan park allowing for people to set up there tents and then head down into Laurghne for food or the pubs. </a:t>
            </a:r>
          </a:p>
        </p:txBody>
      </p:sp>
      <p:sp>
        <p:nvSpPr>
          <p:cNvPr id="11" name="TextBox 10">
            <a:extLst>
              <a:ext uri="{FF2B5EF4-FFF2-40B4-BE49-F238E27FC236}">
                <a16:creationId xmlns:a16="http://schemas.microsoft.com/office/drawing/2014/main" id="{30841905-1B17-3C68-D991-690886DE9025}"/>
              </a:ext>
            </a:extLst>
          </p:cNvPr>
          <p:cNvSpPr txBox="1"/>
          <p:nvPr/>
        </p:nvSpPr>
        <p:spPr>
          <a:xfrm>
            <a:off x="2337683" y="4444779"/>
            <a:ext cx="6941489" cy="2031325"/>
          </a:xfrm>
          <a:prstGeom prst="rect">
            <a:avLst/>
          </a:prstGeom>
          <a:noFill/>
        </p:spPr>
        <p:txBody>
          <a:bodyPr wrap="square" rtlCol="0">
            <a:spAutoFit/>
          </a:bodyPr>
          <a:lstStyle/>
          <a:p>
            <a:r>
              <a:rPr lang="en-GB" dirty="0"/>
              <a:t>Once again with very little elevation and a bit more millage covered than day 1 it should be quite easy walking and wont be to hard on the legs. With the option of proper food in the evening and once again plenty of places to stop for a rest and snack along the way as well as being able to restock provisions in either </a:t>
            </a:r>
            <a:r>
              <a:rPr lang="en-GB" dirty="0" err="1"/>
              <a:t>st</a:t>
            </a:r>
            <a:r>
              <a:rPr lang="en-GB" dirty="0"/>
              <a:t> clears or Laurghne means you don’t have to carry all 3 days of food from the get go.</a:t>
            </a:r>
          </a:p>
        </p:txBody>
      </p:sp>
      <p:pic>
        <p:nvPicPr>
          <p:cNvPr id="14" name="Audio 13">
            <a:hlinkClick r:id="" action="ppaction://media"/>
            <a:extLst>
              <a:ext uri="{FF2B5EF4-FFF2-40B4-BE49-F238E27FC236}">
                <a16:creationId xmlns:a16="http://schemas.microsoft.com/office/drawing/2014/main" id="{1E1C63E3-DDBA-7DE1-706D-C440BE7C490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680011561"/>
      </p:ext>
    </p:extLst>
  </p:cSld>
  <p:clrMapOvr>
    <a:masterClrMapping/>
  </p:clrMapOvr>
  <mc:AlternateContent xmlns:mc="http://schemas.openxmlformats.org/markup-compatibility/2006">
    <mc:Choice xmlns:p14="http://schemas.microsoft.com/office/powerpoint/2010/main" Requires="p14">
      <p:transition spd="slow" p14:dur="2000" advTm="74396"/>
    </mc:Choice>
    <mc:Fallback>
      <p:transition spd="slow" advTm="743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76A9A-A46C-95CE-168A-7024F77C72CF}"/>
              </a:ext>
            </a:extLst>
          </p:cNvPr>
          <p:cNvSpPr>
            <a:spLocks noGrp="1"/>
          </p:cNvSpPr>
          <p:nvPr>
            <p:ph type="title"/>
          </p:nvPr>
        </p:nvSpPr>
        <p:spPr>
          <a:xfrm>
            <a:off x="-507084" y="-67036"/>
            <a:ext cx="3944790" cy="1845127"/>
          </a:xfrm>
        </p:spPr>
        <p:txBody>
          <a:bodyPr/>
          <a:lstStyle/>
          <a:p>
            <a:r>
              <a:rPr lang="en-GB" dirty="0"/>
              <a:t>Day 3</a:t>
            </a:r>
          </a:p>
        </p:txBody>
      </p:sp>
      <p:sp>
        <p:nvSpPr>
          <p:cNvPr id="5" name="Text Placeholder 4">
            <a:extLst>
              <a:ext uri="{FF2B5EF4-FFF2-40B4-BE49-F238E27FC236}">
                <a16:creationId xmlns:a16="http://schemas.microsoft.com/office/drawing/2014/main" id="{91C1DBB8-2008-43E4-70EE-271228F6D1B2}"/>
              </a:ext>
            </a:extLst>
          </p:cNvPr>
          <p:cNvSpPr>
            <a:spLocks noGrp="1"/>
          </p:cNvSpPr>
          <p:nvPr>
            <p:ph type="body" sz="quarter" idx="16"/>
          </p:nvPr>
        </p:nvSpPr>
        <p:spPr/>
        <p:txBody>
          <a:bodyPr/>
          <a:lstStyle/>
          <a:p>
            <a:endParaRPr lang="en-GB" dirty="0"/>
          </a:p>
        </p:txBody>
      </p:sp>
      <p:pic>
        <p:nvPicPr>
          <p:cNvPr id="4" name="Picture 3">
            <a:extLst>
              <a:ext uri="{FF2B5EF4-FFF2-40B4-BE49-F238E27FC236}">
                <a16:creationId xmlns:a16="http://schemas.microsoft.com/office/drawing/2014/main" id="{3D78CFEB-93A9-737E-7E14-948DBA0F73E3}"/>
              </a:ext>
            </a:extLst>
          </p:cNvPr>
          <p:cNvPicPr>
            <a:picLocks noChangeAspect="1"/>
          </p:cNvPicPr>
          <p:nvPr/>
        </p:nvPicPr>
        <p:blipFill rotWithShape="1">
          <a:blip r:embed="rId4"/>
          <a:srcRect l="1486" t="9159" r="814" b="8289"/>
          <a:stretch/>
        </p:blipFill>
        <p:spPr>
          <a:xfrm>
            <a:off x="5866237" y="92868"/>
            <a:ext cx="6087438" cy="3429000"/>
          </a:xfrm>
          <a:prstGeom prst="rect">
            <a:avLst/>
          </a:prstGeom>
        </p:spPr>
      </p:pic>
      <p:sp>
        <p:nvSpPr>
          <p:cNvPr id="6" name="TextBox 5">
            <a:extLst>
              <a:ext uri="{FF2B5EF4-FFF2-40B4-BE49-F238E27FC236}">
                <a16:creationId xmlns:a16="http://schemas.microsoft.com/office/drawing/2014/main" id="{A303AEF9-1084-A484-647F-B49F4148E2B3}"/>
              </a:ext>
            </a:extLst>
          </p:cNvPr>
          <p:cNvSpPr txBox="1"/>
          <p:nvPr/>
        </p:nvSpPr>
        <p:spPr>
          <a:xfrm>
            <a:off x="166977" y="1455088"/>
            <a:ext cx="5222611" cy="2862322"/>
          </a:xfrm>
          <a:prstGeom prst="rect">
            <a:avLst/>
          </a:prstGeom>
          <a:noFill/>
        </p:spPr>
        <p:txBody>
          <a:bodyPr wrap="square" rtlCol="0">
            <a:spAutoFit/>
          </a:bodyPr>
          <a:lstStyle/>
          <a:p>
            <a:r>
              <a:rPr lang="en-GB" dirty="0"/>
              <a:t>Day three is the final day of the expedition aiming to end in Amroth. The walk takes you along the undulating coastline of Marros beach with some of the best views the Carmarthenshire coastal path has to offer, the first stretch of the walk consisting of mostly fields with a view over Pendine sands, you enter the town of Pendine where you can grab some food from one of the many cafes before you set off towards Morfa Bychan along the coastal path once again.</a:t>
            </a:r>
          </a:p>
        </p:txBody>
      </p:sp>
      <p:sp>
        <p:nvSpPr>
          <p:cNvPr id="7" name="TextBox 6">
            <a:extLst>
              <a:ext uri="{FF2B5EF4-FFF2-40B4-BE49-F238E27FC236}">
                <a16:creationId xmlns:a16="http://schemas.microsoft.com/office/drawing/2014/main" id="{45A6462C-3007-F490-6197-07F39B7C9CE9}"/>
              </a:ext>
            </a:extLst>
          </p:cNvPr>
          <p:cNvSpPr txBox="1"/>
          <p:nvPr/>
        </p:nvSpPr>
        <p:spPr>
          <a:xfrm>
            <a:off x="3538330" y="4317410"/>
            <a:ext cx="5645426" cy="1477328"/>
          </a:xfrm>
          <a:prstGeom prst="rect">
            <a:avLst/>
          </a:prstGeom>
          <a:noFill/>
        </p:spPr>
        <p:txBody>
          <a:bodyPr wrap="square" rtlCol="0">
            <a:spAutoFit/>
          </a:bodyPr>
          <a:lstStyle/>
          <a:p>
            <a:r>
              <a:rPr lang="en-GB" dirty="0"/>
              <a:t>The day ends with the walk from Telpyn point down into amroth with views of Saundersfoot, Tenby and Caldey island. Descending into amroth to finish at the bus stop western end of the beach to return back to Carmarthen.</a:t>
            </a:r>
          </a:p>
        </p:txBody>
      </p:sp>
      <p:pic>
        <p:nvPicPr>
          <p:cNvPr id="11" name="Audio 10">
            <a:hlinkClick r:id="" action="ppaction://media"/>
            <a:extLst>
              <a:ext uri="{FF2B5EF4-FFF2-40B4-BE49-F238E27FC236}">
                <a16:creationId xmlns:a16="http://schemas.microsoft.com/office/drawing/2014/main" id="{0829765E-F2AD-3925-396E-CA1B2D033CF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46884219"/>
      </p:ext>
    </p:extLst>
  </p:cSld>
  <p:clrMapOvr>
    <a:masterClrMapping/>
  </p:clrMapOvr>
  <mc:AlternateContent xmlns:mc="http://schemas.openxmlformats.org/markup-compatibility/2006">
    <mc:Choice xmlns:p14="http://schemas.microsoft.com/office/powerpoint/2010/main" Requires="p14">
      <p:transition spd="slow" p14:dur="2000" advTm="84389"/>
    </mc:Choice>
    <mc:Fallback>
      <p:transition spd="slow" advTm="843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76A9A-A46C-95CE-168A-7024F77C72CF}"/>
              </a:ext>
            </a:extLst>
          </p:cNvPr>
          <p:cNvSpPr>
            <a:spLocks noGrp="1"/>
          </p:cNvSpPr>
          <p:nvPr>
            <p:ph type="title"/>
          </p:nvPr>
        </p:nvSpPr>
        <p:spPr>
          <a:xfrm>
            <a:off x="-507084" y="-67036"/>
            <a:ext cx="3944790" cy="1845127"/>
          </a:xfrm>
        </p:spPr>
        <p:txBody>
          <a:bodyPr/>
          <a:lstStyle/>
          <a:p>
            <a:r>
              <a:rPr lang="en-GB" dirty="0"/>
              <a:t>sustainability</a:t>
            </a:r>
          </a:p>
        </p:txBody>
      </p:sp>
      <p:sp>
        <p:nvSpPr>
          <p:cNvPr id="5" name="Text Placeholder 4">
            <a:extLst>
              <a:ext uri="{FF2B5EF4-FFF2-40B4-BE49-F238E27FC236}">
                <a16:creationId xmlns:a16="http://schemas.microsoft.com/office/drawing/2014/main" id="{91C1DBB8-2008-43E4-70EE-271228F6D1B2}"/>
              </a:ext>
            </a:extLst>
          </p:cNvPr>
          <p:cNvSpPr>
            <a:spLocks noGrp="1"/>
          </p:cNvSpPr>
          <p:nvPr>
            <p:ph type="body" sz="quarter" idx="16"/>
          </p:nvPr>
        </p:nvSpPr>
        <p:spPr>
          <a:xfrm>
            <a:off x="5397325" y="127220"/>
            <a:ext cx="6564087" cy="3614737"/>
          </a:xfrm>
        </p:spPr>
        <p:txBody>
          <a:bodyPr/>
          <a:lstStyle/>
          <a:p>
            <a:endParaRPr lang="en-GB" dirty="0"/>
          </a:p>
        </p:txBody>
      </p:sp>
      <p:sp>
        <p:nvSpPr>
          <p:cNvPr id="6" name="TextBox 5">
            <a:extLst>
              <a:ext uri="{FF2B5EF4-FFF2-40B4-BE49-F238E27FC236}">
                <a16:creationId xmlns:a16="http://schemas.microsoft.com/office/drawing/2014/main" id="{A303AEF9-1084-A484-647F-B49F4148E2B3}"/>
              </a:ext>
            </a:extLst>
          </p:cNvPr>
          <p:cNvSpPr txBox="1"/>
          <p:nvPr/>
        </p:nvSpPr>
        <p:spPr>
          <a:xfrm>
            <a:off x="174714" y="1156634"/>
            <a:ext cx="5222611" cy="2585323"/>
          </a:xfrm>
          <a:prstGeom prst="rect">
            <a:avLst/>
          </a:prstGeom>
          <a:noFill/>
        </p:spPr>
        <p:txBody>
          <a:bodyPr wrap="square" rtlCol="0">
            <a:spAutoFit/>
          </a:bodyPr>
          <a:lstStyle/>
          <a:p>
            <a:r>
              <a:rPr lang="en-GB" dirty="0"/>
              <a:t>Sustainability is a key factor to this trip and the aim is to be as eco-friendly as possible for the duration of it. Following the principles of ‘leave no trace’ and ‘leave it better than you found it’, with the walk being along coast each participant will be given a bin bag with the aim of picking up any litter they see along the way to improve the coastline and help them become better at becoming more eco-friendly. </a:t>
            </a:r>
          </a:p>
        </p:txBody>
      </p:sp>
      <p:sp>
        <p:nvSpPr>
          <p:cNvPr id="7" name="TextBox 6">
            <a:extLst>
              <a:ext uri="{FF2B5EF4-FFF2-40B4-BE49-F238E27FC236}">
                <a16:creationId xmlns:a16="http://schemas.microsoft.com/office/drawing/2014/main" id="{45A6462C-3007-F490-6197-07F39B7C9CE9}"/>
              </a:ext>
            </a:extLst>
          </p:cNvPr>
          <p:cNvSpPr txBox="1"/>
          <p:nvPr/>
        </p:nvSpPr>
        <p:spPr>
          <a:xfrm>
            <a:off x="1465311" y="4422456"/>
            <a:ext cx="9248978" cy="2308324"/>
          </a:xfrm>
          <a:prstGeom prst="rect">
            <a:avLst/>
          </a:prstGeom>
          <a:noFill/>
        </p:spPr>
        <p:txBody>
          <a:bodyPr wrap="square" rtlCol="0">
            <a:spAutoFit/>
          </a:bodyPr>
          <a:lstStyle/>
          <a:p>
            <a:r>
              <a:rPr lang="en-GB" sz="1600" dirty="0"/>
              <a:t>By starting from Cenefin immediately cut down on the carbon footprint of the trip its very local and very minimal gear is needed for hiking and camping. Looking at the three levels of sustainability; social equity, much of the gear can be provided by the University, very little personal gear needed bar general walking equipment meaning the majority of people wont be isolated by the need for lots of gear. Economic viability, this trip is very economically viable as you start from Cenifin being the OAE headquarters and ending with getting a bus back to Carmarthen the general cost of the trip will be very minimal. Environmental protection, with the aim of picking up any litter we come across as a group we will be cleaning the environment as we pass through leaving it a cleaner and more inhabitable place for the local fauna and flora.</a:t>
            </a:r>
          </a:p>
        </p:txBody>
      </p:sp>
      <p:pic>
        <p:nvPicPr>
          <p:cNvPr id="2050" name="Picture 2" descr="The three pillars of sustainability">
            <a:extLst>
              <a:ext uri="{FF2B5EF4-FFF2-40B4-BE49-F238E27FC236}">
                <a16:creationId xmlns:a16="http://schemas.microsoft.com/office/drawing/2014/main" id="{FC819698-C718-D6FA-4271-A507FCF1E8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7574" y="160247"/>
            <a:ext cx="5323021" cy="354868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918B99E-CB8D-7ABD-B899-51050B6AF6A7}"/>
              </a:ext>
            </a:extLst>
          </p:cNvPr>
          <p:cNvSpPr txBox="1"/>
          <p:nvPr/>
        </p:nvSpPr>
        <p:spPr>
          <a:xfrm>
            <a:off x="95415" y="3815012"/>
            <a:ext cx="9549517" cy="566309"/>
          </a:xfrm>
          <a:prstGeom prst="rect">
            <a:avLst/>
          </a:prstGeom>
          <a:noFill/>
        </p:spPr>
        <p:txBody>
          <a:bodyPr wrap="square" rtlCol="0">
            <a:spAutoFit/>
          </a:bodyPr>
          <a:lstStyle/>
          <a:p>
            <a:r>
              <a:rPr lang="en-US" sz="1540" b="0" i="0" dirty="0">
                <a:effectLst/>
                <a:latin typeface="Open Sans" panose="020B0606030504020204" pitchFamily="34" charset="0"/>
              </a:rPr>
              <a:t>‘’microadvetures, which espouses adventures in nearby nature that are low-carbon and human-scaled, is an enticing alternative for both current and post-pandemic conditions. ’’ (Mackenzie, Goodnow. 2020)</a:t>
            </a:r>
            <a:endParaRPr lang="en-GB" sz="1540" dirty="0"/>
          </a:p>
        </p:txBody>
      </p:sp>
      <p:pic>
        <p:nvPicPr>
          <p:cNvPr id="10" name="Audio 9">
            <a:hlinkClick r:id="" action="ppaction://media"/>
            <a:extLst>
              <a:ext uri="{FF2B5EF4-FFF2-40B4-BE49-F238E27FC236}">
                <a16:creationId xmlns:a16="http://schemas.microsoft.com/office/drawing/2014/main" id="{DE92B96E-E2E5-1C53-9D2D-21C006C3630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386931039"/>
      </p:ext>
    </p:extLst>
  </p:cSld>
  <p:clrMapOvr>
    <a:masterClrMapping/>
  </p:clrMapOvr>
  <mc:AlternateContent xmlns:mc="http://schemas.openxmlformats.org/markup-compatibility/2006">
    <mc:Choice xmlns:p14="http://schemas.microsoft.com/office/powerpoint/2010/main" Requires="p14">
      <p:transition spd="slow" p14:dur="2000" advTm="135651"/>
    </mc:Choice>
    <mc:Fallback>
      <p:transition spd="slow" advTm="1356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A1811B4-EE0D-56B7-5024-3EF1A1B83DB7}"/>
              </a:ext>
            </a:extLst>
          </p:cNvPr>
          <p:cNvSpPr>
            <a:spLocks noGrp="1"/>
          </p:cNvSpPr>
          <p:nvPr>
            <p:ph type="title"/>
          </p:nvPr>
        </p:nvSpPr>
        <p:spPr>
          <a:xfrm>
            <a:off x="105133" y="0"/>
            <a:ext cx="5118874" cy="6858000"/>
          </a:xfrm>
        </p:spPr>
        <p:txBody>
          <a:bodyPr/>
          <a:lstStyle/>
          <a:p>
            <a:r>
              <a:rPr lang="en-GB" dirty="0"/>
              <a:t>The benefits of getting out into nature and exercising</a:t>
            </a:r>
          </a:p>
        </p:txBody>
      </p:sp>
      <p:sp>
        <p:nvSpPr>
          <p:cNvPr id="7" name="Text Placeholder 6">
            <a:extLst>
              <a:ext uri="{FF2B5EF4-FFF2-40B4-BE49-F238E27FC236}">
                <a16:creationId xmlns:a16="http://schemas.microsoft.com/office/drawing/2014/main" id="{59216F08-701A-1D1F-7022-FB56FCF7407E}"/>
              </a:ext>
            </a:extLst>
          </p:cNvPr>
          <p:cNvSpPr>
            <a:spLocks noGrp="1"/>
          </p:cNvSpPr>
          <p:nvPr>
            <p:ph type="body" sz="quarter" idx="16"/>
          </p:nvPr>
        </p:nvSpPr>
        <p:spPr>
          <a:xfrm>
            <a:off x="5719720" y="2163043"/>
            <a:ext cx="5859420" cy="3740512"/>
          </a:xfrm>
        </p:spPr>
        <p:txBody>
          <a:bodyPr/>
          <a:lstStyle/>
          <a:p>
            <a:pPr>
              <a:lnSpc>
                <a:spcPct val="100000"/>
              </a:lnSpc>
            </a:pPr>
            <a:r>
              <a:rPr lang="en-GB" sz="1600" dirty="0">
                <a:solidFill>
                  <a:srgbClr val="1C1D1E"/>
                </a:solidFill>
                <a:effectLst/>
                <a:latin typeface="Calibri" panose="020F0502020204030204" pitchFamily="34" charset="0"/>
                <a:ea typeface="DengXian" panose="02010600030101010101" pitchFamily="2" charset="-122"/>
              </a:rPr>
              <a:t>Biophilia was first introduced as a concept by biologist E.O. Wilson in his book "Biophilia" in 1984. The concept is that humans have a built in need to be close to nature and that this connection is essential for our physical and mental well-being. By getting into nature, you experience all the positive benefits from being out in those green spaces. By spending thre</a:t>
            </a:r>
            <a:r>
              <a:rPr lang="en-GB" sz="1600" dirty="0">
                <a:solidFill>
                  <a:srgbClr val="1C1D1E"/>
                </a:solidFill>
                <a:latin typeface="Calibri" panose="020F0502020204030204" pitchFamily="34" charset="0"/>
                <a:ea typeface="DengXian" panose="02010600030101010101" pitchFamily="2" charset="-122"/>
              </a:rPr>
              <a:t>e days out and about in nature it should positively affect your mental wellbeing and lower your stress levels. </a:t>
            </a:r>
          </a:p>
          <a:p>
            <a:pPr>
              <a:lnSpc>
                <a:spcPct val="100000"/>
              </a:lnSpc>
            </a:pPr>
            <a:endParaRPr lang="en-GB" sz="1600" dirty="0">
              <a:solidFill>
                <a:srgbClr val="1C1D1E"/>
              </a:solidFill>
              <a:effectLst/>
              <a:latin typeface="Calibri" panose="020F0502020204030204" pitchFamily="34" charset="0"/>
              <a:ea typeface="DengXian" panose="02010600030101010101" pitchFamily="2" charset="-122"/>
            </a:endParaRPr>
          </a:p>
          <a:p>
            <a:pPr>
              <a:lnSpc>
                <a:spcPct val="100000"/>
              </a:lnSpc>
            </a:pPr>
            <a:r>
              <a:rPr lang="en-GB" sz="1600" dirty="0">
                <a:solidFill>
                  <a:srgbClr val="1C1D1E"/>
                </a:solidFill>
                <a:latin typeface="Calibri" panose="020F0502020204030204" pitchFamily="34" charset="0"/>
                <a:ea typeface="DengXian" panose="02010600030101010101" pitchFamily="2" charset="-122"/>
              </a:rPr>
              <a:t>Exercising in itself has been shown to have very positive effects on you bar the obvious becoming more psychically fit and healthy, ‘’</a:t>
            </a:r>
            <a:r>
              <a:rPr lang="en-US" sz="1600" dirty="0"/>
              <a:t>Physical activity can significantly reduce the risk of cardiovascular disease, diabetes, some forms of cancer, osteoporosis, obesity, falls and fractures, and some mental health problems’’ (Brukner, Brown. 2005). </a:t>
            </a:r>
            <a:r>
              <a:rPr lang="en-US" sz="1600" dirty="0">
                <a:solidFill>
                  <a:srgbClr val="1C1D1E"/>
                </a:solidFill>
                <a:latin typeface="Calibri" panose="020F0502020204030204" pitchFamily="34" charset="0"/>
                <a:ea typeface="DengXian" panose="02010600030101010101" pitchFamily="2" charset="-122"/>
              </a:rPr>
              <a:t>Combing the two together and exercising outdoors will be very beneficial to lots of aspects of yourself.</a:t>
            </a:r>
            <a:endParaRPr lang="en-GB" sz="1600" dirty="0">
              <a:solidFill>
                <a:srgbClr val="1C1D1E"/>
              </a:solidFill>
              <a:latin typeface="Calibri" panose="020F0502020204030204" pitchFamily="34" charset="0"/>
              <a:ea typeface="DengXian" panose="02010600030101010101" pitchFamily="2" charset="-122"/>
            </a:endParaRPr>
          </a:p>
          <a:p>
            <a:pPr>
              <a:lnSpc>
                <a:spcPct val="100000"/>
              </a:lnSpc>
            </a:pPr>
            <a:endParaRPr lang="en-GB" sz="1600" dirty="0">
              <a:solidFill>
                <a:srgbClr val="1C1D1E"/>
              </a:solidFill>
              <a:effectLst/>
              <a:latin typeface="Calibri" panose="020F0502020204030204" pitchFamily="34" charset="0"/>
              <a:ea typeface="DengXian" panose="02010600030101010101" pitchFamily="2" charset="-122"/>
            </a:endParaRPr>
          </a:p>
          <a:p>
            <a:pPr>
              <a:lnSpc>
                <a:spcPct val="100000"/>
              </a:lnSpc>
            </a:pPr>
            <a:endParaRPr lang="en-GB" sz="1600" dirty="0">
              <a:solidFill>
                <a:srgbClr val="1C1D1E"/>
              </a:solidFill>
              <a:effectLst/>
              <a:latin typeface="Calibri" panose="020F0502020204030204" pitchFamily="34" charset="0"/>
              <a:ea typeface="DengXian" panose="02010600030101010101" pitchFamily="2" charset="-122"/>
            </a:endParaRPr>
          </a:p>
          <a:p>
            <a:pPr>
              <a:lnSpc>
                <a:spcPct val="100000"/>
              </a:lnSpc>
            </a:pPr>
            <a:endParaRPr lang="en-GB" sz="1600" dirty="0">
              <a:solidFill>
                <a:srgbClr val="1C1D1E"/>
              </a:solidFill>
              <a:latin typeface="Calibri" panose="020F0502020204030204" pitchFamily="34" charset="0"/>
              <a:ea typeface="DengXian" panose="02010600030101010101" pitchFamily="2" charset="-122"/>
            </a:endParaRPr>
          </a:p>
          <a:p>
            <a:pPr>
              <a:lnSpc>
                <a:spcPct val="100000"/>
              </a:lnSpc>
            </a:pPr>
            <a:endParaRPr lang="en-GB" sz="1600" dirty="0"/>
          </a:p>
        </p:txBody>
      </p:sp>
      <p:pic>
        <p:nvPicPr>
          <p:cNvPr id="10" name="Audio 9">
            <a:hlinkClick r:id="" action="ppaction://media"/>
            <a:extLst>
              <a:ext uri="{FF2B5EF4-FFF2-40B4-BE49-F238E27FC236}">
                <a16:creationId xmlns:a16="http://schemas.microsoft.com/office/drawing/2014/main" id="{22A2CF04-81F6-4F26-AD63-69755738FB5E}"/>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62723302"/>
      </p:ext>
    </p:extLst>
  </p:cSld>
  <p:clrMapOvr>
    <a:masterClrMapping/>
  </p:clrMapOvr>
  <mc:AlternateContent xmlns:mc="http://schemas.openxmlformats.org/markup-compatibility/2006">
    <mc:Choice xmlns:p14="http://schemas.microsoft.com/office/powerpoint/2010/main" Requires="p14">
      <p:transition spd="slow" p14:dur="2000" advTm="76990"/>
    </mc:Choice>
    <mc:Fallback>
      <p:transition spd="slow" advTm="769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7C1D0-1BF9-F599-06C8-8A2D92248B7E}"/>
              </a:ext>
            </a:extLst>
          </p:cNvPr>
          <p:cNvSpPr>
            <a:spLocks noGrp="1"/>
          </p:cNvSpPr>
          <p:nvPr>
            <p:ph type="title"/>
          </p:nvPr>
        </p:nvSpPr>
        <p:spPr>
          <a:xfrm>
            <a:off x="838200" y="488004"/>
            <a:ext cx="2043713" cy="640698"/>
          </a:xfrm>
        </p:spPr>
        <p:txBody>
          <a:bodyPr/>
          <a:lstStyle/>
          <a:p>
            <a:r>
              <a:rPr lang="en-GB" dirty="0"/>
              <a:t>Kit list</a:t>
            </a:r>
          </a:p>
        </p:txBody>
      </p:sp>
      <p:sp>
        <p:nvSpPr>
          <p:cNvPr id="8" name="TextBox 7">
            <a:extLst>
              <a:ext uri="{FF2B5EF4-FFF2-40B4-BE49-F238E27FC236}">
                <a16:creationId xmlns:a16="http://schemas.microsoft.com/office/drawing/2014/main" id="{EFAC4AEB-E731-584F-5130-98C061A3052F}"/>
              </a:ext>
            </a:extLst>
          </p:cNvPr>
          <p:cNvSpPr txBox="1"/>
          <p:nvPr/>
        </p:nvSpPr>
        <p:spPr>
          <a:xfrm>
            <a:off x="477078" y="1558456"/>
            <a:ext cx="8158039" cy="923330"/>
          </a:xfrm>
          <a:prstGeom prst="rect">
            <a:avLst/>
          </a:prstGeom>
          <a:noFill/>
        </p:spPr>
        <p:txBody>
          <a:bodyPr wrap="square" rtlCol="0">
            <a:spAutoFit/>
          </a:bodyPr>
          <a:lstStyle/>
          <a:p>
            <a:r>
              <a:rPr lang="en-GB" dirty="0"/>
              <a:t>You can use any of your own gear if preferred but the OAE headquarters has the majority of kit you would need, we can provide tents, sleeping bags, roll mats, cooking systems, headtorch's, rucksacks and even waterproofs if needed.</a:t>
            </a:r>
          </a:p>
        </p:txBody>
      </p:sp>
      <p:sp>
        <p:nvSpPr>
          <p:cNvPr id="10" name="TextBox 9">
            <a:extLst>
              <a:ext uri="{FF2B5EF4-FFF2-40B4-BE49-F238E27FC236}">
                <a16:creationId xmlns:a16="http://schemas.microsoft.com/office/drawing/2014/main" id="{C5A51C3A-93D2-50EC-DC19-9E99FF62F736}"/>
              </a:ext>
            </a:extLst>
          </p:cNvPr>
          <p:cNvSpPr txBox="1"/>
          <p:nvPr/>
        </p:nvSpPr>
        <p:spPr>
          <a:xfrm>
            <a:off x="556591" y="2775005"/>
            <a:ext cx="5239910" cy="2862322"/>
          </a:xfrm>
          <a:prstGeom prst="rect">
            <a:avLst/>
          </a:prstGeom>
          <a:noFill/>
        </p:spPr>
        <p:txBody>
          <a:bodyPr wrap="square" rtlCol="0">
            <a:spAutoFit/>
          </a:bodyPr>
          <a:lstStyle/>
          <a:p>
            <a:r>
              <a:rPr lang="en-GB" dirty="0"/>
              <a:t>The basics that'll be needed that wont be provided</a:t>
            </a:r>
          </a:p>
          <a:p>
            <a:endParaRPr lang="en-GB" dirty="0"/>
          </a:p>
          <a:p>
            <a:pPr marL="285750" indent="-285750">
              <a:buFont typeface="Arial" panose="020B0604020202020204" pitchFamily="34" charset="0"/>
              <a:buChar char="•"/>
            </a:pPr>
            <a:r>
              <a:rPr lang="en-GB" dirty="0"/>
              <a:t>Walking shoes or trainers</a:t>
            </a:r>
          </a:p>
          <a:p>
            <a:pPr marL="285750" indent="-285750">
              <a:buFont typeface="Arial" panose="020B0604020202020204" pitchFamily="34" charset="0"/>
              <a:buChar char="•"/>
            </a:pPr>
            <a:r>
              <a:rPr lang="en-GB" dirty="0"/>
              <a:t>Appropriate hiking clothes</a:t>
            </a:r>
          </a:p>
          <a:p>
            <a:pPr marL="285750" indent="-285750">
              <a:buFont typeface="Arial" panose="020B0604020202020204" pitchFamily="34" charset="0"/>
              <a:buChar char="•"/>
            </a:pPr>
            <a:r>
              <a:rPr lang="en-GB" dirty="0"/>
              <a:t>Spare socks </a:t>
            </a:r>
          </a:p>
          <a:p>
            <a:pPr marL="285750" indent="-285750">
              <a:buFont typeface="Arial" panose="020B0604020202020204" pitchFamily="34" charset="0"/>
              <a:buChar char="•"/>
            </a:pPr>
            <a:r>
              <a:rPr lang="en-GB" dirty="0"/>
              <a:t>Clothes to sleep in  </a:t>
            </a:r>
          </a:p>
          <a:p>
            <a:pPr marL="285750" indent="-285750">
              <a:buFont typeface="Arial" panose="020B0604020202020204" pitchFamily="34" charset="0"/>
              <a:buChar char="•"/>
            </a:pPr>
            <a:r>
              <a:rPr lang="en-GB" dirty="0"/>
              <a:t>Spare change of clothes</a:t>
            </a:r>
          </a:p>
          <a:p>
            <a:pPr marL="285750" indent="-285750">
              <a:buFont typeface="Arial" panose="020B0604020202020204" pitchFamily="34" charset="0"/>
              <a:buChar char="•"/>
            </a:pPr>
            <a:r>
              <a:rPr lang="en-GB" dirty="0"/>
              <a:t>Water bottle</a:t>
            </a:r>
          </a:p>
          <a:p>
            <a:pPr marL="285750" indent="-285750">
              <a:buFont typeface="Arial" panose="020B0604020202020204" pitchFamily="34" charset="0"/>
              <a:buChar char="•"/>
            </a:pPr>
            <a:r>
              <a:rPr lang="en-GB" dirty="0"/>
              <a:t>Food and snacks</a:t>
            </a:r>
          </a:p>
          <a:p>
            <a:pPr marL="285750" indent="-285750">
              <a:buFont typeface="Arial" panose="020B0604020202020204" pitchFamily="34" charset="0"/>
              <a:buChar char="•"/>
            </a:pPr>
            <a:r>
              <a:rPr lang="en-GB" dirty="0"/>
              <a:t>Toiletries </a:t>
            </a:r>
          </a:p>
        </p:txBody>
      </p:sp>
      <p:pic>
        <p:nvPicPr>
          <p:cNvPr id="3074" name="Picture 2" descr="THE Ultimate Backpacking Checklist for 2022 [PDF Download ...">
            <a:extLst>
              <a:ext uri="{FF2B5EF4-FFF2-40B4-BE49-F238E27FC236}">
                <a16:creationId xmlns:a16="http://schemas.microsoft.com/office/drawing/2014/main" id="{B44D4D98-C755-F2F9-2040-EAD1876E2F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58609" y="2828402"/>
            <a:ext cx="4876800" cy="3095625"/>
          </a:xfrm>
          <a:prstGeom prst="rect">
            <a:avLst/>
          </a:prstGeom>
          <a:noFill/>
          <a:extLst>
            <a:ext uri="{909E8E84-426E-40DD-AFC4-6F175D3DCCD1}">
              <a14:hiddenFill xmlns:a14="http://schemas.microsoft.com/office/drawing/2010/main">
                <a:solidFill>
                  <a:srgbClr val="FFFFFF"/>
                </a:solidFill>
              </a14:hiddenFill>
            </a:ext>
          </a:extLst>
        </p:spPr>
      </p:pic>
      <p:pic>
        <p:nvPicPr>
          <p:cNvPr id="13" name="Audio 12">
            <a:hlinkClick r:id="" action="ppaction://media"/>
            <a:extLst>
              <a:ext uri="{FF2B5EF4-FFF2-40B4-BE49-F238E27FC236}">
                <a16:creationId xmlns:a16="http://schemas.microsoft.com/office/drawing/2014/main" id="{B9B1EB10-6226-2603-1560-7BC719A9DA9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090814635"/>
      </p:ext>
    </p:extLst>
  </p:cSld>
  <p:clrMapOvr>
    <a:masterClrMapping/>
  </p:clrMapOvr>
  <mc:AlternateContent xmlns:mc="http://schemas.openxmlformats.org/markup-compatibility/2006">
    <mc:Choice xmlns:p14="http://schemas.microsoft.com/office/powerpoint/2010/main" Requires="p14">
      <p:transition spd="slow" p14:dur="2000" advTm="42533"/>
    </mc:Choice>
    <mc:Fallback>
      <p:transition spd="slow" advTm="425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FC85E26F-8E39-31CE-582B-035423007407}"/>
              </a:ext>
            </a:extLst>
          </p:cNvPr>
          <p:cNvSpPr/>
          <p:nvPr/>
        </p:nvSpPr>
        <p:spPr>
          <a:xfrm>
            <a:off x="0" y="0"/>
            <a:ext cx="5390984" cy="6925586"/>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6D6AB91-182F-DB15-5E97-6B4E69DB4BE2}"/>
              </a:ext>
            </a:extLst>
          </p:cNvPr>
          <p:cNvSpPr>
            <a:spLocks noGrp="1"/>
          </p:cNvSpPr>
          <p:nvPr>
            <p:ph type="title"/>
          </p:nvPr>
        </p:nvSpPr>
        <p:spPr>
          <a:xfrm>
            <a:off x="6868365" y="260139"/>
            <a:ext cx="2705006" cy="640698"/>
          </a:xfrm>
        </p:spPr>
        <p:txBody>
          <a:bodyPr/>
          <a:lstStyle/>
          <a:p>
            <a:r>
              <a:rPr lang="en-GB" dirty="0"/>
              <a:t>Risks</a:t>
            </a:r>
          </a:p>
        </p:txBody>
      </p:sp>
      <p:pic>
        <p:nvPicPr>
          <p:cNvPr id="18" name="Picture 17">
            <a:extLst>
              <a:ext uri="{FF2B5EF4-FFF2-40B4-BE49-F238E27FC236}">
                <a16:creationId xmlns:a16="http://schemas.microsoft.com/office/drawing/2014/main" id="{5159B586-5356-8E36-5145-019987104D25}"/>
              </a:ext>
            </a:extLst>
          </p:cNvPr>
          <p:cNvPicPr>
            <a:picLocks noChangeAspect="1"/>
          </p:cNvPicPr>
          <p:nvPr/>
        </p:nvPicPr>
        <p:blipFill rotWithShape="1">
          <a:blip r:embed="rId4"/>
          <a:srcRect r="7914"/>
          <a:stretch/>
        </p:blipFill>
        <p:spPr>
          <a:xfrm>
            <a:off x="87014" y="580488"/>
            <a:ext cx="5216956" cy="5665304"/>
          </a:xfrm>
          <a:prstGeom prst="rect">
            <a:avLst/>
          </a:prstGeom>
        </p:spPr>
      </p:pic>
      <p:sp>
        <p:nvSpPr>
          <p:cNvPr id="20" name="TextBox 19">
            <a:extLst>
              <a:ext uri="{FF2B5EF4-FFF2-40B4-BE49-F238E27FC236}">
                <a16:creationId xmlns:a16="http://schemas.microsoft.com/office/drawing/2014/main" id="{60D34235-669F-5BB8-AFBB-9C2BC57033F9}"/>
              </a:ext>
            </a:extLst>
          </p:cNvPr>
          <p:cNvSpPr txBox="1"/>
          <p:nvPr/>
        </p:nvSpPr>
        <p:spPr>
          <a:xfrm>
            <a:off x="5756744" y="1176793"/>
            <a:ext cx="5836258" cy="4770537"/>
          </a:xfrm>
          <a:prstGeom prst="rect">
            <a:avLst/>
          </a:prstGeom>
          <a:noFill/>
        </p:spPr>
        <p:txBody>
          <a:bodyPr wrap="square" rtlCol="0">
            <a:spAutoFit/>
          </a:bodyPr>
          <a:lstStyle/>
          <a:p>
            <a:r>
              <a:rPr lang="en-GB" sz="1600" dirty="0"/>
              <a:t>The main risks with this walk is that about 2 miles of it is walking along the side of the road where there is no pavement and limited space to walk. On these sections a single file line will be formed with one of the expedition leaders at the front of the group and one at the back wearing a form of high viz clothing to make themselves very visible, luckily the sections of road that are not the best to walk on are all fairly quiet roads.</a:t>
            </a:r>
          </a:p>
          <a:p>
            <a:endParaRPr lang="en-GB" sz="1600" dirty="0"/>
          </a:p>
          <a:p>
            <a:r>
              <a:rPr lang="en-GB" sz="1600" dirty="0"/>
              <a:t>The majority of the route is well pathed or well worn coastal path so there is minimal chances of walking related ankle injuries.  To help these types of minor injuries becoming serious there will be a minimum of 2 first aid trained people each carrying a first aid kit. If any injuries or sickness do become serious the majority of the walk is within a close range of a town or road so they can be picked up without too much hassle. </a:t>
            </a:r>
          </a:p>
          <a:p>
            <a:endParaRPr lang="en-GB" sz="1600" dirty="0"/>
          </a:p>
          <a:p>
            <a:r>
              <a:rPr lang="en-GB" sz="1600" dirty="0"/>
              <a:t>Wildlife is a concern as a lot of the land crossed is famers land sheep and cows are a concern but easily avoidable and the majority of the time very docile as long as they are not agitated. </a:t>
            </a:r>
          </a:p>
        </p:txBody>
      </p:sp>
      <p:pic>
        <p:nvPicPr>
          <p:cNvPr id="23" name="Audio 22">
            <a:hlinkClick r:id="" action="ppaction://media"/>
            <a:extLst>
              <a:ext uri="{FF2B5EF4-FFF2-40B4-BE49-F238E27FC236}">
                <a16:creationId xmlns:a16="http://schemas.microsoft.com/office/drawing/2014/main" id="{6EBA4418-CD54-BFF6-C01D-DF5B1A2646F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986504893"/>
      </p:ext>
    </p:extLst>
  </p:cSld>
  <p:clrMapOvr>
    <a:masterClrMapping/>
  </p:clrMapOvr>
  <mc:AlternateContent xmlns:mc="http://schemas.openxmlformats.org/markup-compatibility/2006">
    <mc:Choice xmlns:p14="http://schemas.microsoft.com/office/powerpoint/2010/main" Requires="p14">
      <p:transition spd="slow" p14:dur="2000" advTm="105451"/>
    </mc:Choice>
    <mc:Fallback>
      <p:transition spd="slow" advTm="1054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3CBD1-7236-FF1B-A858-A64C3D2A4755}"/>
              </a:ext>
            </a:extLst>
          </p:cNvPr>
          <p:cNvSpPr>
            <a:spLocks noGrp="1"/>
          </p:cNvSpPr>
          <p:nvPr>
            <p:ph type="title"/>
          </p:nvPr>
        </p:nvSpPr>
        <p:spPr/>
        <p:txBody>
          <a:bodyPr/>
          <a:lstStyle/>
          <a:p>
            <a:r>
              <a:rPr lang="en-GB" dirty="0"/>
              <a:t>Alternative plans</a:t>
            </a:r>
          </a:p>
        </p:txBody>
      </p:sp>
      <p:sp>
        <p:nvSpPr>
          <p:cNvPr id="18" name="TextBox 17">
            <a:extLst>
              <a:ext uri="{FF2B5EF4-FFF2-40B4-BE49-F238E27FC236}">
                <a16:creationId xmlns:a16="http://schemas.microsoft.com/office/drawing/2014/main" id="{EF6BAF12-23BF-C9C0-C39B-65B0E49F5AEE}"/>
              </a:ext>
            </a:extLst>
          </p:cNvPr>
          <p:cNvSpPr txBox="1"/>
          <p:nvPr/>
        </p:nvSpPr>
        <p:spPr>
          <a:xfrm>
            <a:off x="111319" y="2878373"/>
            <a:ext cx="11831541" cy="3693319"/>
          </a:xfrm>
          <a:prstGeom prst="rect">
            <a:avLst/>
          </a:prstGeom>
          <a:noFill/>
        </p:spPr>
        <p:txBody>
          <a:bodyPr wrap="square" rtlCol="0">
            <a:spAutoFit/>
          </a:bodyPr>
          <a:lstStyle/>
          <a:p>
            <a:r>
              <a:rPr lang="en-GB" dirty="0"/>
              <a:t>If the weather is wet it wont hinder progress all that much as much of the route is well walked trail which wont bog to much but if so there are many possible areas to either end early or alternatively wild camp instead as the majority of it is coastal path that backs onto fields and small forests.</a:t>
            </a:r>
          </a:p>
          <a:p>
            <a:endParaRPr lang="en-GB" dirty="0"/>
          </a:p>
          <a:p>
            <a:r>
              <a:rPr lang="en-GB" dirty="0"/>
              <a:t>If bus from amroth isn’t a viable option we are only 40 minutes away so as a worst cause solution the university minibus can come and collect us.  This applies to the majority of the route if there is a need to leave early the mini bus will always be under an hour away at any point of the journey. </a:t>
            </a:r>
          </a:p>
          <a:p>
            <a:endParaRPr lang="en-GB" dirty="0"/>
          </a:p>
          <a:p>
            <a:r>
              <a:rPr lang="en-GB" dirty="0"/>
              <a:t>As the date for this isn’t set yet it would be more likely to wait for a better weather window as walking in the rain is still possible but to make it appeal to potential first time hikers three days of  mud and being soaked will not be a appealing premise.</a:t>
            </a:r>
          </a:p>
          <a:p>
            <a:endParaRPr lang="en-GB" dirty="0"/>
          </a:p>
          <a:p>
            <a:r>
              <a:rPr lang="en-GB" dirty="0"/>
              <a:t> </a:t>
            </a:r>
          </a:p>
        </p:txBody>
      </p:sp>
      <p:pic>
        <p:nvPicPr>
          <p:cNvPr id="21" name="Audio 20">
            <a:hlinkClick r:id="" action="ppaction://media"/>
            <a:extLst>
              <a:ext uri="{FF2B5EF4-FFF2-40B4-BE49-F238E27FC236}">
                <a16:creationId xmlns:a16="http://schemas.microsoft.com/office/drawing/2014/main" id="{FE759E11-576C-8C67-CBB2-F667241EF0D9}"/>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092869435"/>
      </p:ext>
    </p:extLst>
  </p:cSld>
  <p:clrMapOvr>
    <a:masterClrMapping/>
  </p:clrMapOvr>
  <mc:AlternateContent xmlns:mc="http://schemas.openxmlformats.org/markup-compatibility/2006">
    <mc:Choice xmlns:p14="http://schemas.microsoft.com/office/powerpoint/2010/main" Requires="p14">
      <p:transition spd="slow" p14:dur="2000" advTm="90811"/>
    </mc:Choice>
    <mc:Fallback>
      <p:transition spd="slow" advTm="908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325F5-9B40-2EBE-42D3-BFC21D3DBDEA}"/>
              </a:ext>
            </a:extLst>
          </p:cNvPr>
          <p:cNvSpPr>
            <a:spLocks noGrp="1"/>
          </p:cNvSpPr>
          <p:nvPr>
            <p:ph type="title"/>
          </p:nvPr>
        </p:nvSpPr>
        <p:spPr>
          <a:xfrm>
            <a:off x="4027369" y="639793"/>
            <a:ext cx="4137262" cy="938778"/>
          </a:xfrm>
        </p:spPr>
        <p:txBody>
          <a:bodyPr/>
          <a:lstStyle/>
          <a:p>
            <a:r>
              <a:rPr lang="en-GB" dirty="0"/>
              <a:t>Justification </a:t>
            </a:r>
          </a:p>
        </p:txBody>
      </p:sp>
      <p:sp>
        <p:nvSpPr>
          <p:cNvPr id="18" name="TextBox 17">
            <a:extLst>
              <a:ext uri="{FF2B5EF4-FFF2-40B4-BE49-F238E27FC236}">
                <a16:creationId xmlns:a16="http://schemas.microsoft.com/office/drawing/2014/main" id="{2AD79E53-8A9E-BD52-FEB6-30EA281C7CE9}"/>
              </a:ext>
            </a:extLst>
          </p:cNvPr>
          <p:cNvSpPr txBox="1"/>
          <p:nvPr/>
        </p:nvSpPr>
        <p:spPr>
          <a:xfrm>
            <a:off x="0" y="2179523"/>
            <a:ext cx="6384896" cy="3970318"/>
          </a:xfrm>
          <a:prstGeom prst="rect">
            <a:avLst/>
          </a:prstGeom>
          <a:noFill/>
        </p:spPr>
        <p:txBody>
          <a:bodyPr wrap="square" rtlCol="0">
            <a:spAutoFit/>
          </a:bodyPr>
          <a:lstStyle/>
          <a:p>
            <a:r>
              <a:rPr lang="en-GB" dirty="0"/>
              <a:t>This 3 day plan fits the criteria perfectly I feel as its as sustainable as can be with starting at Cynefin, with zero travel to start the walk and hopefully public transport to get us back, with that low of a carbon footprint is quite impressive. Along the way the intent is to pickup as much litter as possible leaving the path behind us cleaner than when it was before we got there making. There  will be no cost to the trip bar the food and drink you buy when your out and a bus back to Carmarthen that shouldn’t cost more than £10. With the ease of access with price, equipment and skills needed it is open to anyone who has some vague level of fitness and a willingness to adventure.</a:t>
            </a:r>
          </a:p>
          <a:p>
            <a:endParaRPr lang="en-GB" dirty="0"/>
          </a:p>
          <a:p>
            <a:endParaRPr lang="en-GB" dirty="0"/>
          </a:p>
        </p:txBody>
      </p:sp>
      <p:pic>
        <p:nvPicPr>
          <p:cNvPr id="19" name="Picture 18">
            <a:extLst>
              <a:ext uri="{FF2B5EF4-FFF2-40B4-BE49-F238E27FC236}">
                <a16:creationId xmlns:a16="http://schemas.microsoft.com/office/drawing/2014/main" id="{14561CA8-A8BD-CCC2-A079-601EF49D66E0}"/>
              </a:ext>
            </a:extLst>
          </p:cNvPr>
          <p:cNvPicPr>
            <a:picLocks noChangeAspect="1"/>
          </p:cNvPicPr>
          <p:nvPr/>
        </p:nvPicPr>
        <p:blipFill>
          <a:blip r:embed="rId4"/>
          <a:stretch>
            <a:fillRect/>
          </a:stretch>
        </p:blipFill>
        <p:spPr>
          <a:xfrm>
            <a:off x="6672027" y="2297926"/>
            <a:ext cx="5393415" cy="3033796"/>
          </a:xfrm>
          <a:prstGeom prst="rect">
            <a:avLst/>
          </a:prstGeom>
        </p:spPr>
      </p:pic>
      <p:sp>
        <p:nvSpPr>
          <p:cNvPr id="20" name="TextBox 19">
            <a:extLst>
              <a:ext uri="{FF2B5EF4-FFF2-40B4-BE49-F238E27FC236}">
                <a16:creationId xmlns:a16="http://schemas.microsoft.com/office/drawing/2014/main" id="{9587C300-F631-8D93-F0D1-91881DE39F34}"/>
              </a:ext>
            </a:extLst>
          </p:cNvPr>
          <p:cNvSpPr txBox="1"/>
          <p:nvPr/>
        </p:nvSpPr>
        <p:spPr>
          <a:xfrm>
            <a:off x="2067338" y="5781508"/>
            <a:ext cx="8635116" cy="923330"/>
          </a:xfrm>
          <a:prstGeom prst="rect">
            <a:avLst/>
          </a:prstGeom>
          <a:noFill/>
        </p:spPr>
        <p:txBody>
          <a:bodyPr wrap="square" rtlCol="0">
            <a:spAutoFit/>
          </a:bodyPr>
          <a:lstStyle/>
          <a:p>
            <a:r>
              <a:rPr lang="en-US" b="1" i="0" dirty="0">
                <a:solidFill>
                  <a:srgbClr val="333333"/>
                </a:solidFill>
                <a:effectLst/>
                <a:latin typeface="Crimson Text script=all rev=2"/>
              </a:rPr>
              <a:t>“Keep close to Nature's heart... and break clear away, once in a while, and climb a mountain or spend a week in the woods. Wash your spirit clean.” (Muir. 1915)</a:t>
            </a:r>
          </a:p>
          <a:p>
            <a:endParaRPr lang="en-GB" dirty="0"/>
          </a:p>
        </p:txBody>
      </p:sp>
      <p:pic>
        <p:nvPicPr>
          <p:cNvPr id="23" name="Audio 22">
            <a:hlinkClick r:id="" action="ppaction://media"/>
            <a:extLst>
              <a:ext uri="{FF2B5EF4-FFF2-40B4-BE49-F238E27FC236}">
                <a16:creationId xmlns:a16="http://schemas.microsoft.com/office/drawing/2014/main" id="{7CA78BB6-7F11-3E98-8A00-3386293853B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80881113"/>
      </p:ext>
    </p:extLst>
  </p:cSld>
  <p:clrMapOvr>
    <a:masterClrMapping/>
  </p:clrMapOvr>
  <mc:AlternateContent xmlns:mc="http://schemas.openxmlformats.org/markup-compatibility/2006">
    <mc:Choice xmlns:p14="http://schemas.microsoft.com/office/powerpoint/2010/main" Requires="p14">
      <p:transition spd="slow" p14:dur="2000" advTm="96296"/>
    </mc:Choice>
    <mc:Fallback>
      <p:transition spd="slow" advTm="962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210A4-CC31-E638-B750-6B0B6294C843}"/>
              </a:ext>
            </a:extLst>
          </p:cNvPr>
          <p:cNvSpPr>
            <a:spLocks noGrp="1"/>
          </p:cNvSpPr>
          <p:nvPr>
            <p:ph type="title"/>
          </p:nvPr>
        </p:nvSpPr>
        <p:spPr/>
        <p:txBody>
          <a:bodyPr/>
          <a:lstStyle/>
          <a:p>
            <a:r>
              <a:rPr lang="en-GB" dirty="0"/>
              <a:t>References </a:t>
            </a:r>
          </a:p>
        </p:txBody>
      </p:sp>
      <p:sp>
        <p:nvSpPr>
          <p:cNvPr id="11" name="TextBox 10">
            <a:extLst>
              <a:ext uri="{FF2B5EF4-FFF2-40B4-BE49-F238E27FC236}">
                <a16:creationId xmlns:a16="http://schemas.microsoft.com/office/drawing/2014/main" id="{C4BB29C9-4AA5-E9D3-463A-857247C80EFF}"/>
              </a:ext>
            </a:extLst>
          </p:cNvPr>
          <p:cNvSpPr txBox="1"/>
          <p:nvPr/>
        </p:nvSpPr>
        <p:spPr>
          <a:xfrm>
            <a:off x="445273" y="2862470"/>
            <a:ext cx="11354463" cy="1754326"/>
          </a:xfrm>
          <a:prstGeom prst="rect">
            <a:avLst/>
          </a:prstGeom>
          <a:noFill/>
        </p:spPr>
        <p:txBody>
          <a:bodyPr wrap="square" rtlCol="0">
            <a:spAutoFit/>
          </a:bodyPr>
          <a:lstStyle/>
          <a:p>
            <a:pPr marL="342900" indent="-342900">
              <a:buFont typeface="+mj-lt"/>
              <a:buAutoNum type="arabicPeriod"/>
            </a:pPr>
            <a:r>
              <a:rPr lang="en-GB"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Wilson, E. O. (1984). Biophilia. Harvard University Press.</a:t>
            </a:r>
          </a:p>
          <a:p>
            <a:pPr marL="342900" indent="-342900">
              <a:buFont typeface="+mj-lt"/>
              <a:buAutoNum type="arabicPeriod"/>
            </a:pPr>
            <a:r>
              <a:rPr lang="en-US" b="0" i="0" dirty="0">
                <a:solidFill>
                  <a:srgbClr val="1C1D1E"/>
                </a:solidFill>
                <a:effectLst/>
                <a:latin typeface="Open Sans" panose="020B0606030504020204" pitchFamily="34" charset="0"/>
              </a:rPr>
              <a:t>Brukner, P.D. and Brown, W.J. (2005), 3. Is exercise good for you?. Medical Journal of Australia, 183: 538-541. </a:t>
            </a:r>
          </a:p>
          <a:p>
            <a:pPr marL="342900" indent="-342900">
              <a:buFont typeface="+mj-lt"/>
              <a:buAutoNum type="arabicPeriod"/>
            </a:pPr>
            <a:r>
              <a:rPr lang="en-US" b="0" i="0" dirty="0">
                <a:solidFill>
                  <a:srgbClr val="333333"/>
                </a:solidFill>
                <a:effectLst/>
                <a:latin typeface="Open Sans" panose="020B0606030504020204" pitchFamily="34" charset="0"/>
              </a:rPr>
              <a:t>Susan Houge Mackenzie &amp; Jasmine Goodnow (2021) Adventure in the Age of COVID-19: Embracing Microadventures and Locavism in a Post-Pandemic World, Leisure Sciences, 43:1-2, 62-69</a:t>
            </a:r>
          </a:p>
          <a:p>
            <a:pPr marL="342900" indent="-342900">
              <a:buFont typeface="+mj-lt"/>
              <a:buAutoNum type="arabicPeriod"/>
            </a:pPr>
            <a:r>
              <a:rPr lang="sv-SE" b="0" i="0" dirty="0">
                <a:solidFill>
                  <a:srgbClr val="2C3E50"/>
                </a:solidFill>
                <a:effectLst/>
                <a:latin typeface="Calibri" panose="020F0502020204030204" pitchFamily="34" charset="0"/>
              </a:rPr>
              <a:t>Muir, J. (1915). </a:t>
            </a:r>
            <a:r>
              <a:rPr lang="sv-SE" b="0" i="1" dirty="0">
                <a:solidFill>
                  <a:srgbClr val="2C3E50"/>
                </a:solidFill>
                <a:effectLst/>
                <a:latin typeface="Calibri" panose="020F0502020204030204" pitchFamily="34" charset="0"/>
              </a:rPr>
              <a:t>Alaska Days</a:t>
            </a:r>
            <a:r>
              <a:rPr lang="sv-SE" b="0" i="0" dirty="0">
                <a:solidFill>
                  <a:srgbClr val="2C3E50"/>
                </a:solidFill>
                <a:effectLst/>
                <a:latin typeface="Calibri" panose="020F0502020204030204" pitchFamily="34" charset="0"/>
              </a:rPr>
              <a:t>.</a:t>
            </a:r>
            <a:endParaRPr lang="en-GB" dirty="0"/>
          </a:p>
        </p:txBody>
      </p:sp>
      <p:pic>
        <p:nvPicPr>
          <p:cNvPr id="14" name="Audio 13">
            <a:hlinkClick r:id="" action="ppaction://media"/>
            <a:extLst>
              <a:ext uri="{FF2B5EF4-FFF2-40B4-BE49-F238E27FC236}">
                <a16:creationId xmlns:a16="http://schemas.microsoft.com/office/drawing/2014/main" id="{0275299A-3A93-798E-F2BE-C48ADF264E51}"/>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37918635"/>
      </p:ext>
    </p:extLst>
  </p:cSld>
  <p:clrMapOvr>
    <a:masterClrMapping/>
  </p:clrMapOvr>
  <mc:AlternateContent xmlns:mc="http://schemas.openxmlformats.org/markup-compatibility/2006">
    <mc:Choice xmlns:p14="http://schemas.microsoft.com/office/powerpoint/2010/main" Requires="p14">
      <p:transition spd="slow" p14:dur="2000" advTm="1322"/>
    </mc:Choice>
    <mc:Fallback>
      <p:transition spd="slow" advTm="13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theme/theme1.xml><?xml version="1.0" encoding="utf-8"?>
<a:theme xmlns:a="http://schemas.openxmlformats.org/drawingml/2006/main" name="Office Theme">
  <a:themeElements>
    <a:clrScheme name="Custom 19">
      <a:dk1>
        <a:sysClr val="windowText" lastClr="000000"/>
      </a:dk1>
      <a:lt1>
        <a:sysClr val="window" lastClr="FFFFFF"/>
      </a:lt1>
      <a:dk2>
        <a:srgbClr val="44546A"/>
      </a:dk2>
      <a:lt2>
        <a:srgbClr val="E7E6E6"/>
      </a:lt2>
      <a:accent1>
        <a:srgbClr val="B4D0E9"/>
      </a:accent1>
      <a:accent2>
        <a:srgbClr val="476977"/>
      </a:accent2>
      <a:accent3>
        <a:srgbClr val="79BBE9"/>
      </a:accent3>
      <a:accent4>
        <a:srgbClr val="6B8043"/>
      </a:accent4>
      <a:accent5>
        <a:srgbClr val="9ACF21"/>
      </a:accent5>
      <a:accent6>
        <a:srgbClr val="CFDCA5"/>
      </a:accent6>
      <a:hlink>
        <a:srgbClr val="0563C1"/>
      </a:hlink>
      <a:folHlink>
        <a:srgbClr val="954F72"/>
      </a:folHlink>
    </a:clrScheme>
    <a:fontScheme name="Custom 26">
      <a:majorFont>
        <a:latin typeface="Tenorite Bold"/>
        <a:ea typeface=""/>
        <a:cs typeface=""/>
      </a:majorFont>
      <a:minorFont>
        <a:latin typeface="Tenorite "/>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een Pitch Deck_TM16411175_Win32_JC_SL_v3" id="{8B4DAF89-59FE-4064-AB7A-372A9529B50F}" vid="{3DF83A45-BE94-4B01-94A1-C38A7DA6C9D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0" ma:contentTypeDescription="Create a new document." ma:contentTypeScope="" ma:versionID="1267097ee5f5874adfcc408041ae252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95891a93df65b14727750f2c06c306c"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439292-23DE-4FBC-B000-AFED89AC64F3}">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5F1B15C2-B622-4464-872A-FFB13E3A35CE}">
  <ds:schemaRefs>
    <ds:schemaRef ds:uri="http://schemas.microsoft.com/sharepoint/v3/contenttype/forms"/>
  </ds:schemaRefs>
</ds:datastoreItem>
</file>

<file path=customXml/itemProps3.xml><?xml version="1.0" encoding="utf-8"?>
<ds:datastoreItem xmlns:ds="http://schemas.openxmlformats.org/officeDocument/2006/customXml" ds:itemID="{065F1115-A9D1-4ADF-878E-8B9CEB1416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{10E12FD0-58AE-4D1D-A05B-531DD7E770F4}tf16411175_win32</Template>
  <TotalTime>0</TotalTime>
  <Words>1758</Words>
  <Application>Microsoft Office PowerPoint</Application>
  <PresentationFormat>Widescreen</PresentationFormat>
  <Paragraphs>57</Paragraphs>
  <Slides>12</Slides>
  <Notes>0</Notes>
  <HiddenSlides>0</HiddenSlides>
  <MMClips>12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Crimson Text script=all rev=2</vt:lpstr>
      <vt:lpstr>Tenorite </vt:lpstr>
      <vt:lpstr>Arial</vt:lpstr>
      <vt:lpstr>Calibri</vt:lpstr>
      <vt:lpstr>Open Sans</vt:lpstr>
      <vt:lpstr>Tenorite Bold</vt:lpstr>
      <vt:lpstr>Office Theme</vt:lpstr>
      <vt:lpstr>A Sustainable journey </vt:lpstr>
      <vt:lpstr>Cynefin to amroth</vt:lpstr>
      <vt:lpstr>Day 1  </vt:lpstr>
      <vt:lpstr>Day 2</vt:lpstr>
      <vt:lpstr>Day 3</vt:lpstr>
      <vt:lpstr>sustainability</vt:lpstr>
      <vt:lpstr>The benefits of getting out into nature and exercising</vt:lpstr>
      <vt:lpstr>Kit list</vt:lpstr>
      <vt:lpstr>Risks</vt:lpstr>
      <vt:lpstr>Alternative plans</vt:lpstr>
      <vt:lpstr>Justification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Sustainable journey </dc:title>
  <dc:creator>Morgan Davies (2009354)</dc:creator>
  <cp:lastModifiedBy>Morgan Davies (2009354)</cp:lastModifiedBy>
  <cp:revision>3</cp:revision>
  <dcterms:created xsi:type="dcterms:W3CDTF">2023-05-16T15:18:08Z</dcterms:created>
  <dcterms:modified xsi:type="dcterms:W3CDTF">2023-05-19T12:43:14Z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