
<file path=[Content_Types].xml><?xml version="1.0" encoding="utf-8"?>
<Types xmlns="http://schemas.openxmlformats.org/package/2006/content-types">
  <Default Extension="1" ContentType="image/jpeg"/>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307"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85" r:id="rId27"/>
    <p:sldId id="286" r:id="rId28"/>
    <p:sldId id="277" r:id="rId29"/>
    <p:sldId id="278" r:id="rId30"/>
    <p:sldId id="279" r:id="rId31"/>
    <p:sldId id="282" r:id="rId32"/>
    <p:sldId id="281" r:id="rId33"/>
    <p:sldId id="284" r:id="rId34"/>
    <p:sldId id="283" r:id="rId35"/>
    <p:sldId id="287" r:id="rId36"/>
    <p:sldId id="288" r:id="rId37"/>
    <p:sldId id="289" r:id="rId38"/>
    <p:sldId id="290" r:id="rId39"/>
    <p:sldId id="291" r:id="rId40"/>
    <p:sldId id="299" r:id="rId41"/>
    <p:sldId id="298" r:id="rId42"/>
    <p:sldId id="300" r:id="rId43"/>
    <p:sldId id="301" r:id="rId44"/>
    <p:sldId id="302" r:id="rId45"/>
    <p:sldId id="303" r:id="rId46"/>
    <p:sldId id="304" r:id="rId47"/>
    <p:sldId id="305" r:id="rId48"/>
    <p:sldId id="306"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FFE4D6-778D-4BA3-9BD9-DEFAC3EAFEB5}" v="579" dt="2023-11-03T16:28:52.9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p:scale>
          <a:sx n="58" d="100"/>
          <a:sy n="58" d="100"/>
        </p:scale>
        <p:origin x="1089" y="8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nna Davies" userId="4afbe15e-aae4-463c-8e77-84202db36ed2" providerId="ADAL" clId="{F0FFE4D6-778D-4BA3-9BD9-DEFAC3EAFEB5}"/>
    <pc:docChg chg="undo custSel addSld delSld modSld sldOrd">
      <pc:chgData name="Menna Davies" userId="4afbe15e-aae4-463c-8e77-84202db36ed2" providerId="ADAL" clId="{F0FFE4D6-778D-4BA3-9BD9-DEFAC3EAFEB5}" dt="2023-11-03T16:28:52.963" v="1387" actId="1035"/>
      <pc:docMkLst>
        <pc:docMk/>
      </pc:docMkLst>
      <pc:sldChg chg="modSp mod">
        <pc:chgData name="Menna Davies" userId="4afbe15e-aae4-463c-8e77-84202db36ed2" providerId="ADAL" clId="{F0FFE4D6-778D-4BA3-9BD9-DEFAC3EAFEB5}" dt="2023-11-03T16:10:07.486" v="955" actId="1076"/>
        <pc:sldMkLst>
          <pc:docMk/>
          <pc:sldMk cId="784422059" sldId="256"/>
        </pc:sldMkLst>
        <pc:spChg chg="mod">
          <ac:chgData name="Menna Davies" userId="4afbe15e-aae4-463c-8e77-84202db36ed2" providerId="ADAL" clId="{F0FFE4D6-778D-4BA3-9BD9-DEFAC3EAFEB5}" dt="2023-11-03T16:10:07.486" v="955" actId="1076"/>
          <ac:spMkLst>
            <pc:docMk/>
            <pc:sldMk cId="784422059" sldId="256"/>
            <ac:spMk id="8" creationId="{FA8A0BB0-33A9-423C-0F45-BD4C90B33A8C}"/>
          </ac:spMkLst>
        </pc:spChg>
      </pc:sldChg>
      <pc:sldChg chg="modSp mod">
        <pc:chgData name="Menna Davies" userId="4afbe15e-aae4-463c-8e77-84202db36ed2" providerId="ADAL" clId="{F0FFE4D6-778D-4BA3-9BD9-DEFAC3EAFEB5}" dt="2023-11-03T16:11:12.661" v="989" actId="1076"/>
        <pc:sldMkLst>
          <pc:docMk/>
          <pc:sldMk cId="1252524803" sldId="261"/>
        </pc:sldMkLst>
        <pc:spChg chg="mod">
          <ac:chgData name="Menna Davies" userId="4afbe15e-aae4-463c-8e77-84202db36ed2" providerId="ADAL" clId="{F0FFE4D6-778D-4BA3-9BD9-DEFAC3EAFEB5}" dt="2023-11-03T16:11:00.917" v="988" actId="5793"/>
          <ac:spMkLst>
            <pc:docMk/>
            <pc:sldMk cId="1252524803" sldId="261"/>
            <ac:spMk id="5" creationId="{E4CDD813-2498-9728-FE5A-E4D7031B03B3}"/>
          </ac:spMkLst>
        </pc:spChg>
        <pc:picChg chg="mod">
          <ac:chgData name="Menna Davies" userId="4afbe15e-aae4-463c-8e77-84202db36ed2" providerId="ADAL" clId="{F0FFE4D6-778D-4BA3-9BD9-DEFAC3EAFEB5}" dt="2023-11-03T16:11:12.661" v="989" actId="1076"/>
          <ac:picMkLst>
            <pc:docMk/>
            <pc:sldMk cId="1252524803" sldId="261"/>
            <ac:picMk id="2050" creationId="{23EAB877-18D7-EA78-FA5A-601DD682C7D5}"/>
          </ac:picMkLst>
        </pc:picChg>
      </pc:sldChg>
      <pc:sldChg chg="modSp mod modAnim">
        <pc:chgData name="Menna Davies" userId="4afbe15e-aae4-463c-8e77-84202db36ed2" providerId="ADAL" clId="{F0FFE4D6-778D-4BA3-9BD9-DEFAC3EAFEB5}" dt="2023-11-03T16:15:53.787" v="1156"/>
        <pc:sldMkLst>
          <pc:docMk/>
          <pc:sldMk cId="2841251252" sldId="265"/>
        </pc:sldMkLst>
        <pc:spChg chg="mod">
          <ac:chgData name="Menna Davies" userId="4afbe15e-aae4-463c-8e77-84202db36ed2" providerId="ADAL" clId="{F0FFE4D6-778D-4BA3-9BD9-DEFAC3EAFEB5}" dt="2023-11-03T16:15:51.666" v="1155" actId="1076"/>
          <ac:spMkLst>
            <pc:docMk/>
            <pc:sldMk cId="2841251252" sldId="265"/>
            <ac:spMk id="9" creationId="{D76945B9-B920-D101-5825-399CC51B4A2A}"/>
          </ac:spMkLst>
        </pc:spChg>
        <pc:spChg chg="mod">
          <ac:chgData name="Menna Davies" userId="4afbe15e-aae4-463c-8e77-84202db36ed2" providerId="ADAL" clId="{F0FFE4D6-778D-4BA3-9BD9-DEFAC3EAFEB5}" dt="2023-11-03T16:15:19.765" v="1148" actId="1076"/>
          <ac:spMkLst>
            <pc:docMk/>
            <pc:sldMk cId="2841251252" sldId="265"/>
            <ac:spMk id="11" creationId="{5BFE05F2-9FB5-5E0F-58C4-1BAB79544329}"/>
          </ac:spMkLst>
        </pc:spChg>
      </pc:sldChg>
      <pc:sldChg chg="modSp mod modAnim">
        <pc:chgData name="Menna Davies" userId="4afbe15e-aae4-463c-8e77-84202db36ed2" providerId="ADAL" clId="{F0FFE4D6-778D-4BA3-9BD9-DEFAC3EAFEB5}" dt="2023-11-03T16:16:20.420" v="1161"/>
        <pc:sldMkLst>
          <pc:docMk/>
          <pc:sldMk cId="2016280074" sldId="266"/>
        </pc:sldMkLst>
        <pc:spChg chg="mod">
          <ac:chgData name="Menna Davies" userId="4afbe15e-aae4-463c-8e77-84202db36ed2" providerId="ADAL" clId="{F0FFE4D6-778D-4BA3-9BD9-DEFAC3EAFEB5}" dt="2023-11-03T16:16:08.602" v="1158" actId="1076"/>
          <ac:spMkLst>
            <pc:docMk/>
            <pc:sldMk cId="2016280074" sldId="266"/>
            <ac:spMk id="5" creationId="{47A3A553-9F1B-BD27-9589-8A6EC4190725}"/>
          </ac:spMkLst>
        </pc:spChg>
        <pc:picChg chg="mod">
          <ac:chgData name="Menna Davies" userId="4afbe15e-aae4-463c-8e77-84202db36ed2" providerId="ADAL" clId="{F0FFE4D6-778D-4BA3-9BD9-DEFAC3EAFEB5}" dt="2023-11-03T16:16:06.121" v="1157" actId="1076"/>
          <ac:picMkLst>
            <pc:docMk/>
            <pc:sldMk cId="2016280074" sldId="266"/>
            <ac:picMk id="4" creationId="{651CB186-332E-3A57-04AB-C8819755D8E3}"/>
          </ac:picMkLst>
        </pc:picChg>
      </pc:sldChg>
      <pc:sldChg chg="addSp delSp modSp mod modAnim">
        <pc:chgData name="Menna Davies" userId="4afbe15e-aae4-463c-8e77-84202db36ed2" providerId="ADAL" clId="{F0FFE4D6-778D-4BA3-9BD9-DEFAC3EAFEB5}" dt="2023-11-03T16:20:31.743" v="1230"/>
        <pc:sldMkLst>
          <pc:docMk/>
          <pc:sldMk cId="1126853639" sldId="267"/>
        </pc:sldMkLst>
        <pc:spChg chg="add mod">
          <ac:chgData name="Menna Davies" userId="4afbe15e-aae4-463c-8e77-84202db36ed2" providerId="ADAL" clId="{F0FFE4D6-778D-4BA3-9BD9-DEFAC3EAFEB5}" dt="2023-11-03T16:17:14.717" v="1175" actId="403"/>
          <ac:spMkLst>
            <pc:docMk/>
            <pc:sldMk cId="1126853639" sldId="267"/>
            <ac:spMk id="5" creationId="{B6466C6A-CDF9-3F89-BDAB-5C697A2181EA}"/>
          </ac:spMkLst>
        </pc:spChg>
        <pc:spChg chg="add mod">
          <ac:chgData name="Menna Davies" userId="4afbe15e-aae4-463c-8e77-84202db36ed2" providerId="ADAL" clId="{F0FFE4D6-778D-4BA3-9BD9-DEFAC3EAFEB5}" dt="2023-11-03T16:17:37.177" v="1185" actId="20577"/>
          <ac:spMkLst>
            <pc:docMk/>
            <pc:sldMk cId="1126853639" sldId="267"/>
            <ac:spMk id="7" creationId="{8F6010DF-700D-1C02-D736-1E2E9F6670B6}"/>
          </ac:spMkLst>
        </pc:spChg>
        <pc:spChg chg="add mod">
          <ac:chgData name="Menna Davies" userId="4afbe15e-aae4-463c-8e77-84202db36ed2" providerId="ADAL" clId="{F0FFE4D6-778D-4BA3-9BD9-DEFAC3EAFEB5}" dt="2023-11-03T16:18:01.875" v="1195" actId="20577"/>
          <ac:spMkLst>
            <pc:docMk/>
            <pc:sldMk cId="1126853639" sldId="267"/>
            <ac:spMk id="8" creationId="{233E0AEF-C4FC-441F-70FA-54E7B3118E36}"/>
          </ac:spMkLst>
        </pc:spChg>
        <pc:spChg chg="add mod">
          <ac:chgData name="Menna Davies" userId="4afbe15e-aae4-463c-8e77-84202db36ed2" providerId="ADAL" clId="{F0FFE4D6-778D-4BA3-9BD9-DEFAC3EAFEB5}" dt="2023-11-03T16:18:18.214" v="1202" actId="20577"/>
          <ac:spMkLst>
            <pc:docMk/>
            <pc:sldMk cId="1126853639" sldId="267"/>
            <ac:spMk id="9" creationId="{75E2638B-CCD2-9988-26E0-1A0BFF04061A}"/>
          </ac:spMkLst>
        </pc:spChg>
        <pc:spChg chg="add mod">
          <ac:chgData name="Menna Davies" userId="4afbe15e-aae4-463c-8e77-84202db36ed2" providerId="ADAL" clId="{F0FFE4D6-778D-4BA3-9BD9-DEFAC3EAFEB5}" dt="2023-11-03T16:19:11.727" v="1219" actId="1076"/>
          <ac:spMkLst>
            <pc:docMk/>
            <pc:sldMk cId="1126853639" sldId="267"/>
            <ac:spMk id="10" creationId="{8D363609-4793-5617-9C7F-8930615C4A9A}"/>
          </ac:spMkLst>
        </pc:spChg>
        <pc:picChg chg="mod">
          <ac:chgData name="Menna Davies" userId="4afbe15e-aae4-463c-8e77-84202db36ed2" providerId="ADAL" clId="{F0FFE4D6-778D-4BA3-9BD9-DEFAC3EAFEB5}" dt="2023-11-03T16:17:50.567" v="1188" actId="1076"/>
          <ac:picMkLst>
            <pc:docMk/>
            <pc:sldMk cId="1126853639" sldId="267"/>
            <ac:picMk id="4" creationId="{4F4D1042-4213-78BA-92D1-9A0D4346D766}"/>
          </ac:picMkLst>
        </pc:picChg>
        <pc:picChg chg="add del mod">
          <ac:chgData name="Menna Davies" userId="4afbe15e-aae4-463c-8e77-84202db36ed2" providerId="ADAL" clId="{F0FFE4D6-778D-4BA3-9BD9-DEFAC3EAFEB5}" dt="2023-11-03T16:17:07.857" v="1173"/>
          <ac:picMkLst>
            <pc:docMk/>
            <pc:sldMk cId="1126853639" sldId="267"/>
            <ac:picMk id="6" creationId="{0257F6DB-1E93-0583-25B8-22E8FE32DC2F}"/>
          </ac:picMkLst>
        </pc:picChg>
        <pc:picChg chg="mod">
          <ac:chgData name="Menna Davies" userId="4afbe15e-aae4-463c-8e77-84202db36ed2" providerId="ADAL" clId="{F0FFE4D6-778D-4BA3-9BD9-DEFAC3EAFEB5}" dt="2023-11-03T16:16:34.162" v="1163" actId="1076"/>
          <ac:picMkLst>
            <pc:docMk/>
            <pc:sldMk cId="1126853639" sldId="267"/>
            <ac:picMk id="5123" creationId="{6D941069-1684-6566-7D5B-54C7A408D073}"/>
          </ac:picMkLst>
        </pc:picChg>
        <pc:picChg chg="del mod">
          <ac:chgData name="Menna Davies" userId="4afbe15e-aae4-463c-8e77-84202db36ed2" providerId="ADAL" clId="{F0FFE4D6-778D-4BA3-9BD9-DEFAC3EAFEB5}" dt="2023-11-03T16:16:43.711" v="1165" actId="478"/>
          <ac:picMkLst>
            <pc:docMk/>
            <pc:sldMk cId="1126853639" sldId="267"/>
            <ac:picMk id="5133" creationId="{4E1097B3-4208-7861-7F26-A3EDB80A59EB}"/>
          </ac:picMkLst>
        </pc:picChg>
        <pc:picChg chg="mod">
          <ac:chgData name="Menna Davies" userId="4afbe15e-aae4-463c-8e77-84202db36ed2" providerId="ADAL" clId="{F0FFE4D6-778D-4BA3-9BD9-DEFAC3EAFEB5}" dt="2023-11-03T16:19:06.966" v="1218" actId="1076"/>
          <ac:picMkLst>
            <pc:docMk/>
            <pc:sldMk cId="1126853639" sldId="267"/>
            <ac:picMk id="5135" creationId="{3415B52A-FA87-60B3-222B-7ADECF9C6CEC}"/>
          </ac:picMkLst>
        </pc:picChg>
      </pc:sldChg>
      <pc:sldChg chg="addSp modSp modAnim">
        <pc:chgData name="Menna Davies" userId="4afbe15e-aae4-463c-8e77-84202db36ed2" providerId="ADAL" clId="{F0FFE4D6-778D-4BA3-9BD9-DEFAC3EAFEB5}" dt="2023-11-03T16:22:54.340" v="1235" actId="1076"/>
        <pc:sldMkLst>
          <pc:docMk/>
          <pc:sldMk cId="2349148386" sldId="272"/>
        </pc:sldMkLst>
        <pc:picChg chg="add mod">
          <ac:chgData name="Menna Davies" userId="4afbe15e-aae4-463c-8e77-84202db36ed2" providerId="ADAL" clId="{F0FFE4D6-778D-4BA3-9BD9-DEFAC3EAFEB5}" dt="2023-11-03T16:22:54.340" v="1235" actId="1076"/>
          <ac:picMkLst>
            <pc:docMk/>
            <pc:sldMk cId="2349148386" sldId="272"/>
            <ac:picMk id="5" creationId="{E959DC18-8BAE-AB16-6A73-EFDDF7C1167A}"/>
          </ac:picMkLst>
        </pc:picChg>
      </pc:sldChg>
      <pc:sldChg chg="modSp mod">
        <pc:chgData name="Menna Davies" userId="4afbe15e-aae4-463c-8e77-84202db36ed2" providerId="ADAL" clId="{F0FFE4D6-778D-4BA3-9BD9-DEFAC3EAFEB5}" dt="2023-11-03T11:54:15.306" v="40" actId="1076"/>
        <pc:sldMkLst>
          <pc:docMk/>
          <pc:sldMk cId="4111473368" sldId="273"/>
        </pc:sldMkLst>
        <pc:spChg chg="mod">
          <ac:chgData name="Menna Davies" userId="4afbe15e-aae4-463c-8e77-84202db36ed2" providerId="ADAL" clId="{F0FFE4D6-778D-4BA3-9BD9-DEFAC3EAFEB5}" dt="2023-11-03T11:54:15.306" v="40" actId="1076"/>
          <ac:spMkLst>
            <pc:docMk/>
            <pc:sldMk cId="4111473368" sldId="273"/>
            <ac:spMk id="5" creationId="{CAD2B621-3155-9B7D-FFEF-04FF8A06D97F}"/>
          </ac:spMkLst>
        </pc:spChg>
      </pc:sldChg>
      <pc:sldChg chg="addSp modSp mod">
        <pc:chgData name="Menna Davies" userId="4afbe15e-aae4-463c-8e77-84202db36ed2" providerId="ADAL" clId="{F0FFE4D6-778D-4BA3-9BD9-DEFAC3EAFEB5}" dt="2023-11-03T11:54:53.771" v="72" actId="14100"/>
        <pc:sldMkLst>
          <pc:docMk/>
          <pc:sldMk cId="1149064354" sldId="274"/>
        </pc:sldMkLst>
        <pc:spChg chg="add mod">
          <ac:chgData name="Menna Davies" userId="4afbe15e-aae4-463c-8e77-84202db36ed2" providerId="ADAL" clId="{F0FFE4D6-778D-4BA3-9BD9-DEFAC3EAFEB5}" dt="2023-11-03T11:54:53.771" v="72" actId="14100"/>
          <ac:spMkLst>
            <pc:docMk/>
            <pc:sldMk cId="1149064354" sldId="274"/>
            <ac:spMk id="5" creationId="{474A7B36-0B78-BEA0-EA3E-41FADB35F0B6}"/>
          </ac:spMkLst>
        </pc:spChg>
      </pc:sldChg>
      <pc:sldChg chg="addSp modSp mod">
        <pc:chgData name="Menna Davies" userId="4afbe15e-aae4-463c-8e77-84202db36ed2" providerId="ADAL" clId="{F0FFE4D6-778D-4BA3-9BD9-DEFAC3EAFEB5}" dt="2023-11-03T11:52:03.476" v="7" actId="1076"/>
        <pc:sldMkLst>
          <pc:docMk/>
          <pc:sldMk cId="680706996" sldId="275"/>
        </pc:sldMkLst>
        <pc:spChg chg="add mod">
          <ac:chgData name="Menna Davies" userId="4afbe15e-aae4-463c-8e77-84202db36ed2" providerId="ADAL" clId="{F0FFE4D6-778D-4BA3-9BD9-DEFAC3EAFEB5}" dt="2023-11-03T11:52:03.476" v="7" actId="1076"/>
          <ac:spMkLst>
            <pc:docMk/>
            <pc:sldMk cId="680706996" sldId="275"/>
            <ac:spMk id="6" creationId="{FC8A5569-1EEB-D29F-245A-78AC320BE395}"/>
          </ac:spMkLst>
        </pc:spChg>
        <pc:spChg chg="add mod">
          <ac:chgData name="Menna Davies" userId="4afbe15e-aae4-463c-8e77-84202db36ed2" providerId="ADAL" clId="{F0FFE4D6-778D-4BA3-9BD9-DEFAC3EAFEB5}" dt="2023-11-03T11:51:59.074" v="6" actId="1076"/>
          <ac:spMkLst>
            <pc:docMk/>
            <pc:sldMk cId="680706996" sldId="275"/>
            <ac:spMk id="7" creationId="{EF2148BE-53BB-43DC-BB7F-F214CD4E41F1}"/>
          </ac:spMkLst>
        </pc:spChg>
        <pc:spChg chg="add mod">
          <ac:chgData name="Menna Davies" userId="4afbe15e-aae4-463c-8e77-84202db36ed2" providerId="ADAL" clId="{F0FFE4D6-778D-4BA3-9BD9-DEFAC3EAFEB5}" dt="2023-11-03T11:51:53.972" v="5" actId="1076"/>
          <ac:spMkLst>
            <pc:docMk/>
            <pc:sldMk cId="680706996" sldId="275"/>
            <ac:spMk id="8" creationId="{9BBF0D91-F5C5-6C73-2477-511F9BB4C949}"/>
          </ac:spMkLst>
        </pc:spChg>
        <pc:spChg chg="add mod">
          <ac:chgData name="Menna Davies" userId="4afbe15e-aae4-463c-8e77-84202db36ed2" providerId="ADAL" clId="{F0FFE4D6-778D-4BA3-9BD9-DEFAC3EAFEB5}" dt="2023-11-03T11:51:51.026" v="4" actId="1076"/>
          <ac:spMkLst>
            <pc:docMk/>
            <pc:sldMk cId="680706996" sldId="275"/>
            <ac:spMk id="9" creationId="{53EF9BB9-E521-0F47-EC19-AD5CB331D886}"/>
          </ac:spMkLst>
        </pc:spChg>
      </pc:sldChg>
      <pc:sldChg chg="addSp delSp modSp mod modAnim">
        <pc:chgData name="Menna Davies" userId="4afbe15e-aae4-463c-8e77-84202db36ed2" providerId="ADAL" clId="{F0FFE4D6-778D-4BA3-9BD9-DEFAC3EAFEB5}" dt="2023-11-03T16:23:49.159" v="1237"/>
        <pc:sldMkLst>
          <pc:docMk/>
          <pc:sldMk cId="1892134808" sldId="276"/>
        </pc:sldMkLst>
        <pc:spChg chg="add mod">
          <ac:chgData name="Menna Davies" userId="4afbe15e-aae4-463c-8e77-84202db36ed2" providerId="ADAL" clId="{F0FFE4D6-778D-4BA3-9BD9-DEFAC3EAFEB5}" dt="2023-11-03T11:55:38.746" v="107" actId="1076"/>
          <ac:spMkLst>
            <pc:docMk/>
            <pc:sldMk cId="1892134808" sldId="276"/>
            <ac:spMk id="7" creationId="{C1D4C52F-0DB0-1E17-701B-E2232E5301B6}"/>
          </ac:spMkLst>
        </pc:spChg>
        <pc:spChg chg="add del mod">
          <ac:chgData name="Menna Davies" userId="4afbe15e-aae4-463c-8e77-84202db36ed2" providerId="ADAL" clId="{F0FFE4D6-778D-4BA3-9BD9-DEFAC3EAFEB5}" dt="2023-11-03T11:55:09.525" v="75"/>
          <ac:spMkLst>
            <pc:docMk/>
            <pc:sldMk cId="1892134808" sldId="276"/>
            <ac:spMk id="8" creationId="{A1D6F25B-C197-A9F2-52BB-9ABAAF4E70D9}"/>
          </ac:spMkLst>
        </pc:spChg>
      </pc:sldChg>
      <pc:sldChg chg="addSp modSp mod">
        <pc:chgData name="Menna Davies" userId="4afbe15e-aae4-463c-8e77-84202db36ed2" providerId="ADAL" clId="{F0FFE4D6-778D-4BA3-9BD9-DEFAC3EAFEB5}" dt="2023-11-03T11:52:27.473" v="15" actId="1076"/>
        <pc:sldMkLst>
          <pc:docMk/>
          <pc:sldMk cId="2673556594" sldId="277"/>
        </pc:sldMkLst>
        <pc:spChg chg="add mod">
          <ac:chgData name="Menna Davies" userId="4afbe15e-aae4-463c-8e77-84202db36ed2" providerId="ADAL" clId="{F0FFE4D6-778D-4BA3-9BD9-DEFAC3EAFEB5}" dt="2023-11-03T11:52:27.473" v="15" actId="1076"/>
          <ac:spMkLst>
            <pc:docMk/>
            <pc:sldMk cId="2673556594" sldId="277"/>
            <ac:spMk id="6" creationId="{5E936354-EC8F-054E-9891-1FD3504DB3A2}"/>
          </ac:spMkLst>
        </pc:spChg>
        <pc:spChg chg="add mod">
          <ac:chgData name="Menna Davies" userId="4afbe15e-aae4-463c-8e77-84202db36ed2" providerId="ADAL" clId="{F0FFE4D6-778D-4BA3-9BD9-DEFAC3EAFEB5}" dt="2023-11-03T11:52:22.549" v="14" actId="1076"/>
          <ac:spMkLst>
            <pc:docMk/>
            <pc:sldMk cId="2673556594" sldId="277"/>
            <ac:spMk id="7" creationId="{0393ABFD-A35A-E26A-4E27-1C230E0C88B8}"/>
          </ac:spMkLst>
        </pc:spChg>
        <pc:spChg chg="add mod">
          <ac:chgData name="Menna Davies" userId="4afbe15e-aae4-463c-8e77-84202db36ed2" providerId="ADAL" clId="{F0FFE4D6-778D-4BA3-9BD9-DEFAC3EAFEB5}" dt="2023-11-03T11:52:18.204" v="13" actId="1076"/>
          <ac:spMkLst>
            <pc:docMk/>
            <pc:sldMk cId="2673556594" sldId="277"/>
            <ac:spMk id="8" creationId="{9E06A514-9357-6E92-BAD3-3F8AF44283D6}"/>
          </ac:spMkLst>
        </pc:spChg>
        <pc:spChg chg="add mod">
          <ac:chgData name="Menna Davies" userId="4afbe15e-aae4-463c-8e77-84202db36ed2" providerId="ADAL" clId="{F0FFE4D6-778D-4BA3-9BD9-DEFAC3EAFEB5}" dt="2023-11-03T11:52:12.970" v="12" actId="1076"/>
          <ac:spMkLst>
            <pc:docMk/>
            <pc:sldMk cId="2673556594" sldId="277"/>
            <ac:spMk id="9" creationId="{4CD1F389-F061-B1CF-D988-250AB3BFF483}"/>
          </ac:spMkLst>
        </pc:spChg>
      </pc:sldChg>
      <pc:sldChg chg="addSp delSp modSp mod">
        <pc:chgData name="Menna Davies" userId="4afbe15e-aae4-463c-8e77-84202db36ed2" providerId="ADAL" clId="{F0FFE4D6-778D-4BA3-9BD9-DEFAC3EAFEB5}" dt="2023-11-03T12:21:59.271" v="219" actId="1076"/>
        <pc:sldMkLst>
          <pc:docMk/>
          <pc:sldMk cId="2011815487" sldId="278"/>
        </pc:sldMkLst>
        <pc:spChg chg="add mod">
          <ac:chgData name="Menna Davies" userId="4afbe15e-aae4-463c-8e77-84202db36ed2" providerId="ADAL" clId="{F0FFE4D6-778D-4BA3-9BD9-DEFAC3EAFEB5}" dt="2023-11-03T11:55:51.625" v="117" actId="20577"/>
          <ac:spMkLst>
            <pc:docMk/>
            <pc:sldMk cId="2011815487" sldId="278"/>
            <ac:spMk id="5" creationId="{86015C9A-88BB-08B3-C00A-AA1EE7430243}"/>
          </ac:spMkLst>
        </pc:spChg>
        <pc:spChg chg="add del mod">
          <ac:chgData name="Menna Davies" userId="4afbe15e-aae4-463c-8e77-84202db36ed2" providerId="ADAL" clId="{F0FFE4D6-778D-4BA3-9BD9-DEFAC3EAFEB5}" dt="2023-11-03T12:19:35.765" v="197"/>
          <ac:spMkLst>
            <pc:docMk/>
            <pc:sldMk cId="2011815487" sldId="278"/>
            <ac:spMk id="6" creationId="{6956F5C1-8F20-9944-DEE1-0CA333721FE3}"/>
          </ac:spMkLst>
        </pc:spChg>
        <pc:spChg chg="add mod">
          <ac:chgData name="Menna Davies" userId="4afbe15e-aae4-463c-8e77-84202db36ed2" providerId="ADAL" clId="{F0FFE4D6-778D-4BA3-9BD9-DEFAC3EAFEB5}" dt="2023-11-03T12:20:47.499" v="210" actId="404"/>
          <ac:spMkLst>
            <pc:docMk/>
            <pc:sldMk cId="2011815487" sldId="278"/>
            <ac:spMk id="7" creationId="{2B2C8284-0DE5-ACD3-1DAA-B046C5E2608D}"/>
          </ac:spMkLst>
        </pc:spChg>
        <pc:spChg chg="add mod">
          <ac:chgData name="Menna Davies" userId="4afbe15e-aae4-463c-8e77-84202db36ed2" providerId="ADAL" clId="{F0FFE4D6-778D-4BA3-9BD9-DEFAC3EAFEB5}" dt="2023-11-03T12:21:59.271" v="219" actId="1076"/>
          <ac:spMkLst>
            <pc:docMk/>
            <pc:sldMk cId="2011815487" sldId="278"/>
            <ac:spMk id="8" creationId="{FBC7D7B5-CFA7-FE13-5189-1DAFAC471361}"/>
          </ac:spMkLst>
        </pc:spChg>
        <pc:picChg chg="mod">
          <ac:chgData name="Menna Davies" userId="4afbe15e-aae4-463c-8e77-84202db36ed2" providerId="ADAL" clId="{F0FFE4D6-778D-4BA3-9BD9-DEFAC3EAFEB5}" dt="2023-11-03T12:20:20.630" v="203" actId="1076"/>
          <ac:picMkLst>
            <pc:docMk/>
            <pc:sldMk cId="2011815487" sldId="278"/>
            <ac:picMk id="4" creationId="{7871B90A-E235-1E1F-8CEC-162E1250ED35}"/>
          </ac:picMkLst>
        </pc:picChg>
        <pc:picChg chg="add mod">
          <ac:chgData name="Menna Davies" userId="4afbe15e-aae4-463c-8e77-84202db36ed2" providerId="ADAL" clId="{F0FFE4D6-778D-4BA3-9BD9-DEFAC3EAFEB5}" dt="2023-11-03T12:19:54.080" v="200" actId="1076"/>
          <ac:picMkLst>
            <pc:docMk/>
            <pc:sldMk cId="2011815487" sldId="278"/>
            <ac:picMk id="18434" creationId="{A4E78328-8983-E5C1-2E4B-FA67AB21F5DF}"/>
          </ac:picMkLst>
        </pc:picChg>
        <pc:picChg chg="add mod">
          <ac:chgData name="Menna Davies" userId="4afbe15e-aae4-463c-8e77-84202db36ed2" providerId="ADAL" clId="{F0FFE4D6-778D-4BA3-9BD9-DEFAC3EAFEB5}" dt="2023-11-03T12:21:46.716" v="215" actId="1076"/>
          <ac:picMkLst>
            <pc:docMk/>
            <pc:sldMk cId="2011815487" sldId="278"/>
            <ac:picMk id="18436" creationId="{3C0BEB29-9869-0A34-2414-73E433A0D61A}"/>
          </ac:picMkLst>
        </pc:picChg>
      </pc:sldChg>
      <pc:sldChg chg="addSp modSp mod">
        <pc:chgData name="Menna Davies" userId="4afbe15e-aae4-463c-8e77-84202db36ed2" providerId="ADAL" clId="{F0FFE4D6-778D-4BA3-9BD9-DEFAC3EAFEB5}" dt="2023-11-03T11:52:53.635" v="23" actId="1076"/>
        <pc:sldMkLst>
          <pc:docMk/>
          <pc:sldMk cId="172853470" sldId="279"/>
        </pc:sldMkLst>
        <pc:spChg chg="add mod">
          <ac:chgData name="Menna Davies" userId="4afbe15e-aae4-463c-8e77-84202db36ed2" providerId="ADAL" clId="{F0FFE4D6-778D-4BA3-9BD9-DEFAC3EAFEB5}" dt="2023-11-03T11:52:47.321" v="21" actId="1076"/>
          <ac:spMkLst>
            <pc:docMk/>
            <pc:sldMk cId="172853470" sldId="279"/>
            <ac:spMk id="7" creationId="{39521DF0-7798-888A-D256-97CC511012A0}"/>
          </ac:spMkLst>
        </pc:spChg>
        <pc:spChg chg="add mod">
          <ac:chgData name="Menna Davies" userId="4afbe15e-aae4-463c-8e77-84202db36ed2" providerId="ADAL" clId="{F0FFE4D6-778D-4BA3-9BD9-DEFAC3EAFEB5}" dt="2023-11-03T11:52:43.279" v="20" actId="1076"/>
          <ac:spMkLst>
            <pc:docMk/>
            <pc:sldMk cId="172853470" sldId="279"/>
            <ac:spMk id="8" creationId="{F78AF3D6-3CFD-097D-3500-D842FFCA1B63}"/>
          </ac:spMkLst>
        </pc:spChg>
        <pc:spChg chg="add mod">
          <ac:chgData name="Menna Davies" userId="4afbe15e-aae4-463c-8e77-84202db36ed2" providerId="ADAL" clId="{F0FFE4D6-778D-4BA3-9BD9-DEFAC3EAFEB5}" dt="2023-11-03T11:52:39.882" v="19" actId="1076"/>
          <ac:spMkLst>
            <pc:docMk/>
            <pc:sldMk cId="172853470" sldId="279"/>
            <ac:spMk id="9" creationId="{16E2F987-098B-DC99-A659-A2C0BEBA5E01}"/>
          </ac:spMkLst>
        </pc:spChg>
        <pc:spChg chg="add mod">
          <ac:chgData name="Menna Davies" userId="4afbe15e-aae4-463c-8e77-84202db36ed2" providerId="ADAL" clId="{F0FFE4D6-778D-4BA3-9BD9-DEFAC3EAFEB5}" dt="2023-11-03T11:52:53.635" v="23" actId="1076"/>
          <ac:spMkLst>
            <pc:docMk/>
            <pc:sldMk cId="172853470" sldId="279"/>
            <ac:spMk id="10" creationId="{B91A3D62-A248-6B5C-BBDC-79505CA434E5}"/>
          </ac:spMkLst>
        </pc:spChg>
      </pc:sldChg>
      <pc:sldChg chg="addSp modSp del mod">
        <pc:chgData name="Menna Davies" userId="4afbe15e-aae4-463c-8e77-84202db36ed2" providerId="ADAL" clId="{F0FFE4D6-778D-4BA3-9BD9-DEFAC3EAFEB5}" dt="2023-11-03T12:22:57.584" v="225" actId="47"/>
        <pc:sldMkLst>
          <pc:docMk/>
          <pc:sldMk cId="2277998624" sldId="280"/>
        </pc:sldMkLst>
        <pc:spChg chg="add mod">
          <ac:chgData name="Menna Davies" userId="4afbe15e-aae4-463c-8e77-84202db36ed2" providerId="ADAL" clId="{F0FFE4D6-778D-4BA3-9BD9-DEFAC3EAFEB5}" dt="2023-11-03T11:56:08.030" v="138" actId="14100"/>
          <ac:spMkLst>
            <pc:docMk/>
            <pc:sldMk cId="2277998624" sldId="280"/>
            <ac:spMk id="5" creationId="{77DFCC6F-5229-25D6-31DF-AB9D0F4AF435}"/>
          </ac:spMkLst>
        </pc:spChg>
        <pc:picChg chg="mod">
          <ac:chgData name="Menna Davies" userId="4afbe15e-aae4-463c-8e77-84202db36ed2" providerId="ADAL" clId="{F0FFE4D6-778D-4BA3-9BD9-DEFAC3EAFEB5}" dt="2023-11-03T12:22:45.363" v="223" actId="1076"/>
          <ac:picMkLst>
            <pc:docMk/>
            <pc:sldMk cId="2277998624" sldId="280"/>
            <ac:picMk id="4" creationId="{6C8F7DAB-FF09-9236-4A49-1719FF28D309}"/>
          </ac:picMkLst>
        </pc:picChg>
      </pc:sldChg>
      <pc:sldChg chg="addSp modSp mod">
        <pc:chgData name="Menna Davies" userId="4afbe15e-aae4-463c-8e77-84202db36ed2" providerId="ADAL" clId="{F0FFE4D6-778D-4BA3-9BD9-DEFAC3EAFEB5}" dt="2023-11-03T11:53:18.578" v="31" actId="1076"/>
        <pc:sldMkLst>
          <pc:docMk/>
          <pc:sldMk cId="493216888" sldId="281"/>
        </pc:sldMkLst>
        <pc:spChg chg="add mod">
          <ac:chgData name="Menna Davies" userId="4afbe15e-aae4-463c-8e77-84202db36ed2" providerId="ADAL" clId="{F0FFE4D6-778D-4BA3-9BD9-DEFAC3EAFEB5}" dt="2023-11-03T11:53:18.578" v="31" actId="1076"/>
          <ac:spMkLst>
            <pc:docMk/>
            <pc:sldMk cId="493216888" sldId="281"/>
            <ac:spMk id="7" creationId="{3E45CB7E-569B-1EE3-5F68-570469E3D40A}"/>
          </ac:spMkLst>
        </pc:spChg>
        <pc:spChg chg="add mod">
          <ac:chgData name="Menna Davies" userId="4afbe15e-aae4-463c-8e77-84202db36ed2" providerId="ADAL" clId="{F0FFE4D6-778D-4BA3-9BD9-DEFAC3EAFEB5}" dt="2023-11-03T11:53:14.650" v="30" actId="1076"/>
          <ac:spMkLst>
            <pc:docMk/>
            <pc:sldMk cId="493216888" sldId="281"/>
            <ac:spMk id="8" creationId="{F77E1EC5-756F-926D-7186-062E3CF4536F}"/>
          </ac:spMkLst>
        </pc:spChg>
        <pc:spChg chg="add mod">
          <ac:chgData name="Menna Davies" userId="4afbe15e-aae4-463c-8e77-84202db36ed2" providerId="ADAL" clId="{F0FFE4D6-778D-4BA3-9BD9-DEFAC3EAFEB5}" dt="2023-11-03T11:53:11.182" v="29" actId="1076"/>
          <ac:spMkLst>
            <pc:docMk/>
            <pc:sldMk cId="493216888" sldId="281"/>
            <ac:spMk id="9" creationId="{060F34DD-FB35-92DD-67AE-16B9FECC8554}"/>
          </ac:spMkLst>
        </pc:spChg>
        <pc:spChg chg="add mod">
          <ac:chgData name="Menna Davies" userId="4afbe15e-aae4-463c-8e77-84202db36ed2" providerId="ADAL" clId="{F0FFE4D6-778D-4BA3-9BD9-DEFAC3EAFEB5}" dt="2023-11-03T11:53:06.342" v="28" actId="1076"/>
          <ac:spMkLst>
            <pc:docMk/>
            <pc:sldMk cId="493216888" sldId="281"/>
            <ac:spMk id="10" creationId="{9EE0D83D-2B6C-DF8A-FF8A-B6B258364ED6}"/>
          </ac:spMkLst>
        </pc:spChg>
      </pc:sldChg>
      <pc:sldChg chg="addSp delSp modSp mod ord">
        <pc:chgData name="Menna Davies" userId="4afbe15e-aae4-463c-8e77-84202db36ed2" providerId="ADAL" clId="{F0FFE4D6-778D-4BA3-9BD9-DEFAC3EAFEB5}" dt="2023-11-03T12:24:49.415" v="259" actId="1076"/>
        <pc:sldMkLst>
          <pc:docMk/>
          <pc:sldMk cId="1144340162" sldId="282"/>
        </pc:sldMkLst>
        <pc:spChg chg="add mod">
          <ac:chgData name="Menna Davies" userId="4afbe15e-aae4-463c-8e77-84202db36ed2" providerId="ADAL" clId="{F0FFE4D6-778D-4BA3-9BD9-DEFAC3EAFEB5}" dt="2023-11-03T12:22:29.147" v="220" actId="1076"/>
          <ac:spMkLst>
            <pc:docMk/>
            <pc:sldMk cId="1144340162" sldId="282"/>
            <ac:spMk id="5" creationId="{99CD4EDF-3177-6CC8-8109-12B72F2F7C64}"/>
          </ac:spMkLst>
        </pc:spChg>
        <pc:spChg chg="add mod">
          <ac:chgData name="Menna Davies" userId="4afbe15e-aae4-463c-8e77-84202db36ed2" providerId="ADAL" clId="{F0FFE4D6-778D-4BA3-9BD9-DEFAC3EAFEB5}" dt="2023-11-03T12:03:20.062" v="195" actId="20577"/>
          <ac:spMkLst>
            <pc:docMk/>
            <pc:sldMk cId="1144340162" sldId="282"/>
            <ac:spMk id="6" creationId="{6947F167-A28E-6359-042B-8B77F78C0387}"/>
          </ac:spMkLst>
        </pc:spChg>
        <pc:spChg chg="add mod">
          <ac:chgData name="Menna Davies" userId="4afbe15e-aae4-463c-8e77-84202db36ed2" providerId="ADAL" clId="{F0FFE4D6-778D-4BA3-9BD9-DEFAC3EAFEB5}" dt="2023-11-03T12:22:52.551" v="224"/>
          <ac:spMkLst>
            <pc:docMk/>
            <pc:sldMk cId="1144340162" sldId="282"/>
            <ac:spMk id="7" creationId="{144B7D8F-E509-C4C6-272F-3F51C7592DD0}"/>
          </ac:spMkLst>
        </pc:spChg>
        <pc:picChg chg="mod">
          <ac:chgData name="Menna Davies" userId="4afbe15e-aae4-463c-8e77-84202db36ed2" providerId="ADAL" clId="{F0FFE4D6-778D-4BA3-9BD9-DEFAC3EAFEB5}" dt="2023-11-03T12:22:32.527" v="221" actId="1076"/>
          <ac:picMkLst>
            <pc:docMk/>
            <pc:sldMk cId="1144340162" sldId="282"/>
            <ac:picMk id="4" creationId="{066BE4AF-AA18-84E9-FA54-412A35518A85}"/>
          </ac:picMkLst>
        </pc:picChg>
        <pc:picChg chg="add mod">
          <ac:chgData name="Menna Davies" userId="4afbe15e-aae4-463c-8e77-84202db36ed2" providerId="ADAL" clId="{F0FFE4D6-778D-4BA3-9BD9-DEFAC3EAFEB5}" dt="2023-11-03T12:24:49.415" v="259" actId="1076"/>
          <ac:picMkLst>
            <pc:docMk/>
            <pc:sldMk cId="1144340162" sldId="282"/>
            <ac:picMk id="16386" creationId="{3A30676B-9D16-6C02-2AC9-2B6B1FC8B48C}"/>
          </ac:picMkLst>
        </pc:picChg>
        <pc:picChg chg="add mod">
          <ac:chgData name="Menna Davies" userId="4afbe15e-aae4-463c-8e77-84202db36ed2" providerId="ADAL" clId="{F0FFE4D6-778D-4BA3-9BD9-DEFAC3EAFEB5}" dt="2023-11-03T12:02:10.065" v="145" actId="1076"/>
          <ac:picMkLst>
            <pc:docMk/>
            <pc:sldMk cId="1144340162" sldId="282"/>
            <ac:picMk id="16388" creationId="{1FB065E7-A96D-FDB0-3C0A-3DEF98273848}"/>
          </ac:picMkLst>
        </pc:picChg>
        <pc:picChg chg="add del">
          <ac:chgData name="Menna Davies" userId="4afbe15e-aae4-463c-8e77-84202db36ed2" providerId="ADAL" clId="{F0FFE4D6-778D-4BA3-9BD9-DEFAC3EAFEB5}" dt="2023-11-03T12:02:32.739" v="149"/>
          <ac:picMkLst>
            <pc:docMk/>
            <pc:sldMk cId="1144340162" sldId="282"/>
            <ac:picMk id="16390" creationId="{7D4DC71D-AC3D-10A3-9A26-012269B680C4}"/>
          </ac:picMkLst>
        </pc:picChg>
      </pc:sldChg>
      <pc:sldChg chg="addSp modSp mod">
        <pc:chgData name="Menna Davies" userId="4afbe15e-aae4-463c-8e77-84202db36ed2" providerId="ADAL" clId="{F0FFE4D6-778D-4BA3-9BD9-DEFAC3EAFEB5}" dt="2023-11-03T11:53:50.527" v="39" actId="1076"/>
        <pc:sldMkLst>
          <pc:docMk/>
          <pc:sldMk cId="472058314" sldId="283"/>
        </pc:sldMkLst>
        <pc:spChg chg="add mod">
          <ac:chgData name="Menna Davies" userId="4afbe15e-aae4-463c-8e77-84202db36ed2" providerId="ADAL" clId="{F0FFE4D6-778D-4BA3-9BD9-DEFAC3EAFEB5}" dt="2023-11-03T11:53:50.527" v="39" actId="1076"/>
          <ac:spMkLst>
            <pc:docMk/>
            <pc:sldMk cId="472058314" sldId="283"/>
            <ac:spMk id="7" creationId="{C79E9408-4CDA-99F6-BF62-D85C370F1D1F}"/>
          </ac:spMkLst>
        </pc:spChg>
        <pc:spChg chg="add mod">
          <ac:chgData name="Menna Davies" userId="4afbe15e-aae4-463c-8e77-84202db36ed2" providerId="ADAL" clId="{F0FFE4D6-778D-4BA3-9BD9-DEFAC3EAFEB5}" dt="2023-11-03T11:53:46.528" v="38" actId="1076"/>
          <ac:spMkLst>
            <pc:docMk/>
            <pc:sldMk cId="472058314" sldId="283"/>
            <ac:spMk id="8" creationId="{114A3D49-627E-F112-6126-C520C7F1BF3C}"/>
          </ac:spMkLst>
        </pc:spChg>
        <pc:spChg chg="add mod">
          <ac:chgData name="Menna Davies" userId="4afbe15e-aae4-463c-8e77-84202db36ed2" providerId="ADAL" clId="{F0FFE4D6-778D-4BA3-9BD9-DEFAC3EAFEB5}" dt="2023-11-03T11:53:42.453" v="37" actId="1076"/>
          <ac:spMkLst>
            <pc:docMk/>
            <pc:sldMk cId="472058314" sldId="283"/>
            <ac:spMk id="9" creationId="{67B22EAE-0377-798B-2589-2256B198BE60}"/>
          </ac:spMkLst>
        </pc:spChg>
        <pc:spChg chg="add mod">
          <ac:chgData name="Menna Davies" userId="4afbe15e-aae4-463c-8e77-84202db36ed2" providerId="ADAL" clId="{F0FFE4D6-778D-4BA3-9BD9-DEFAC3EAFEB5}" dt="2023-11-03T11:53:37.492" v="36" actId="1076"/>
          <ac:spMkLst>
            <pc:docMk/>
            <pc:sldMk cId="472058314" sldId="283"/>
            <ac:spMk id="10" creationId="{31DEFFA9-8199-F52B-CA48-A96FF52B6647}"/>
          </ac:spMkLst>
        </pc:spChg>
      </pc:sldChg>
      <pc:sldChg chg="addSp modSp mod ord">
        <pc:chgData name="Menna Davies" userId="4afbe15e-aae4-463c-8e77-84202db36ed2" providerId="ADAL" clId="{F0FFE4D6-778D-4BA3-9BD9-DEFAC3EAFEB5}" dt="2023-11-03T12:51:48.933" v="359" actId="14100"/>
        <pc:sldMkLst>
          <pc:docMk/>
          <pc:sldMk cId="3494935879" sldId="284"/>
        </pc:sldMkLst>
        <pc:spChg chg="add mod">
          <ac:chgData name="Menna Davies" userId="4afbe15e-aae4-463c-8e77-84202db36ed2" providerId="ADAL" clId="{F0FFE4D6-778D-4BA3-9BD9-DEFAC3EAFEB5}" dt="2023-11-03T12:26:35.125" v="269" actId="1076"/>
          <ac:spMkLst>
            <pc:docMk/>
            <pc:sldMk cId="3494935879" sldId="284"/>
            <ac:spMk id="5" creationId="{97939497-B99E-3E21-9D58-B3ED2DCD83BC}"/>
          </ac:spMkLst>
        </pc:spChg>
        <pc:picChg chg="add mod">
          <ac:chgData name="Menna Davies" userId="4afbe15e-aae4-463c-8e77-84202db36ed2" providerId="ADAL" clId="{F0FFE4D6-778D-4BA3-9BD9-DEFAC3EAFEB5}" dt="2023-11-03T12:26:23.529" v="266" actId="1076"/>
          <ac:picMkLst>
            <pc:docMk/>
            <pc:sldMk cId="3494935879" sldId="284"/>
            <ac:picMk id="6" creationId="{047F72BA-0D00-DF0E-DA26-AFA698F29480}"/>
          </ac:picMkLst>
        </pc:picChg>
        <pc:picChg chg="add mod">
          <ac:chgData name="Menna Davies" userId="4afbe15e-aae4-463c-8e77-84202db36ed2" providerId="ADAL" clId="{F0FFE4D6-778D-4BA3-9BD9-DEFAC3EAFEB5}" dt="2023-11-03T12:50:06.391" v="348" actId="1440"/>
          <ac:picMkLst>
            <pc:docMk/>
            <pc:sldMk cId="3494935879" sldId="284"/>
            <ac:picMk id="7" creationId="{50F6C7F8-C440-261B-ABBF-F1320AA2C0A3}"/>
          </ac:picMkLst>
        </pc:picChg>
        <pc:picChg chg="add mod">
          <ac:chgData name="Menna Davies" userId="4afbe15e-aae4-463c-8e77-84202db36ed2" providerId="ADAL" clId="{F0FFE4D6-778D-4BA3-9BD9-DEFAC3EAFEB5}" dt="2023-11-03T12:50:02.615" v="347" actId="1440"/>
          <ac:picMkLst>
            <pc:docMk/>
            <pc:sldMk cId="3494935879" sldId="284"/>
            <ac:picMk id="8" creationId="{62FA60DB-BD6B-13E3-BEA4-8F613582F70E}"/>
          </ac:picMkLst>
        </pc:picChg>
        <pc:picChg chg="add mod">
          <ac:chgData name="Menna Davies" userId="4afbe15e-aae4-463c-8e77-84202db36ed2" providerId="ADAL" clId="{F0FFE4D6-778D-4BA3-9BD9-DEFAC3EAFEB5}" dt="2023-11-03T12:50:08.903" v="349" actId="1440"/>
          <ac:picMkLst>
            <pc:docMk/>
            <pc:sldMk cId="3494935879" sldId="284"/>
            <ac:picMk id="10" creationId="{289852E6-94C9-1349-8ECD-E1C16A8C0BE3}"/>
          </ac:picMkLst>
        </pc:picChg>
        <pc:picChg chg="add mod">
          <ac:chgData name="Menna Davies" userId="4afbe15e-aae4-463c-8e77-84202db36ed2" providerId="ADAL" clId="{F0FFE4D6-778D-4BA3-9BD9-DEFAC3EAFEB5}" dt="2023-11-03T12:49:51.044" v="346" actId="1440"/>
          <ac:picMkLst>
            <pc:docMk/>
            <pc:sldMk cId="3494935879" sldId="284"/>
            <ac:picMk id="12" creationId="{772CE44E-5ADF-BF67-CC36-89AE3ADFADE6}"/>
          </ac:picMkLst>
        </pc:picChg>
        <pc:picChg chg="add mod">
          <ac:chgData name="Menna Davies" userId="4afbe15e-aae4-463c-8e77-84202db36ed2" providerId="ADAL" clId="{F0FFE4D6-778D-4BA3-9BD9-DEFAC3EAFEB5}" dt="2023-11-03T12:51:05.469" v="354" actId="688"/>
          <ac:picMkLst>
            <pc:docMk/>
            <pc:sldMk cId="3494935879" sldId="284"/>
            <ac:picMk id="23554" creationId="{D4D37573-50E3-8B74-2958-367A3A56AC79}"/>
          </ac:picMkLst>
        </pc:picChg>
        <pc:picChg chg="add mod">
          <ac:chgData name="Menna Davies" userId="4afbe15e-aae4-463c-8e77-84202db36ed2" providerId="ADAL" clId="{F0FFE4D6-778D-4BA3-9BD9-DEFAC3EAFEB5}" dt="2023-11-03T12:51:48.933" v="359" actId="14100"/>
          <ac:picMkLst>
            <pc:docMk/>
            <pc:sldMk cId="3494935879" sldId="284"/>
            <ac:picMk id="23556" creationId="{1B1173FF-E783-5D03-5DA9-63D11B8D1C92}"/>
          </ac:picMkLst>
        </pc:picChg>
      </pc:sldChg>
      <pc:sldChg chg="addSp modSp mod ord">
        <pc:chgData name="Menna Davies" userId="4afbe15e-aae4-463c-8e77-84202db36ed2" providerId="ADAL" clId="{F0FFE4D6-778D-4BA3-9BD9-DEFAC3EAFEB5}" dt="2023-11-03T12:30:45.489" v="288" actId="1076"/>
        <pc:sldMkLst>
          <pc:docMk/>
          <pc:sldMk cId="1745123399" sldId="285"/>
        </pc:sldMkLst>
        <pc:spChg chg="add mod">
          <ac:chgData name="Menna Davies" userId="4afbe15e-aae4-463c-8e77-84202db36ed2" providerId="ADAL" clId="{F0FFE4D6-778D-4BA3-9BD9-DEFAC3EAFEB5}" dt="2023-11-03T12:29:35.048" v="279" actId="1076"/>
          <ac:spMkLst>
            <pc:docMk/>
            <pc:sldMk cId="1745123399" sldId="285"/>
            <ac:spMk id="5" creationId="{00D6FE44-E010-E4C8-CC33-2B9E1864DD28}"/>
          </ac:spMkLst>
        </pc:spChg>
        <pc:spChg chg="add mod">
          <ac:chgData name="Menna Davies" userId="4afbe15e-aae4-463c-8e77-84202db36ed2" providerId="ADAL" clId="{F0FFE4D6-778D-4BA3-9BD9-DEFAC3EAFEB5}" dt="2023-11-03T12:30:22.248" v="282" actId="1076"/>
          <ac:spMkLst>
            <pc:docMk/>
            <pc:sldMk cId="1745123399" sldId="285"/>
            <ac:spMk id="6" creationId="{F284A3BE-6525-40DE-3E38-1F17F3C02E8F}"/>
          </ac:spMkLst>
        </pc:spChg>
        <pc:spChg chg="add mod">
          <ac:chgData name="Menna Davies" userId="4afbe15e-aae4-463c-8e77-84202db36ed2" providerId="ADAL" clId="{F0FFE4D6-778D-4BA3-9BD9-DEFAC3EAFEB5}" dt="2023-11-03T12:30:29.849" v="284" actId="1076"/>
          <ac:spMkLst>
            <pc:docMk/>
            <pc:sldMk cId="1745123399" sldId="285"/>
            <ac:spMk id="7" creationId="{D844A56D-985D-D502-09D7-365A0843D494}"/>
          </ac:spMkLst>
        </pc:spChg>
        <pc:spChg chg="add mod">
          <ac:chgData name="Menna Davies" userId="4afbe15e-aae4-463c-8e77-84202db36ed2" providerId="ADAL" clId="{F0FFE4D6-778D-4BA3-9BD9-DEFAC3EAFEB5}" dt="2023-11-03T12:30:37.799" v="286" actId="14100"/>
          <ac:spMkLst>
            <pc:docMk/>
            <pc:sldMk cId="1745123399" sldId="285"/>
            <ac:spMk id="8" creationId="{07208048-E2CE-C7D8-14FF-4DA18BC9095E}"/>
          </ac:spMkLst>
        </pc:spChg>
        <pc:spChg chg="add mod">
          <ac:chgData name="Menna Davies" userId="4afbe15e-aae4-463c-8e77-84202db36ed2" providerId="ADAL" clId="{F0FFE4D6-778D-4BA3-9BD9-DEFAC3EAFEB5}" dt="2023-11-03T12:30:26.204" v="283" actId="14100"/>
          <ac:spMkLst>
            <pc:docMk/>
            <pc:sldMk cId="1745123399" sldId="285"/>
            <ac:spMk id="9" creationId="{CE4C1319-6378-1B64-D113-176C0B4BDFE2}"/>
          </ac:spMkLst>
        </pc:spChg>
        <pc:spChg chg="add mod">
          <ac:chgData name="Menna Davies" userId="4afbe15e-aae4-463c-8e77-84202db36ed2" providerId="ADAL" clId="{F0FFE4D6-778D-4BA3-9BD9-DEFAC3EAFEB5}" dt="2023-11-03T12:30:45.489" v="288" actId="1076"/>
          <ac:spMkLst>
            <pc:docMk/>
            <pc:sldMk cId="1745123399" sldId="285"/>
            <ac:spMk id="10" creationId="{1BBD2783-4A38-081D-59A9-6B19A38FFCEF}"/>
          </ac:spMkLst>
        </pc:spChg>
        <pc:spChg chg="add mod">
          <ac:chgData name="Menna Davies" userId="4afbe15e-aae4-463c-8e77-84202db36ed2" providerId="ADAL" clId="{F0FFE4D6-778D-4BA3-9BD9-DEFAC3EAFEB5}" dt="2023-11-03T12:30:13.668" v="281" actId="2711"/>
          <ac:spMkLst>
            <pc:docMk/>
            <pc:sldMk cId="1745123399" sldId="285"/>
            <ac:spMk id="11" creationId="{99AA0EFB-24BE-FA34-DEB6-B3D059E7A2FB}"/>
          </ac:spMkLst>
        </pc:spChg>
        <pc:picChg chg="mod">
          <ac:chgData name="Menna Davies" userId="4afbe15e-aae4-463c-8e77-84202db36ed2" providerId="ADAL" clId="{F0FFE4D6-778D-4BA3-9BD9-DEFAC3EAFEB5}" dt="2023-11-03T12:30:40.578" v="287" actId="1076"/>
          <ac:picMkLst>
            <pc:docMk/>
            <pc:sldMk cId="1745123399" sldId="285"/>
            <ac:picMk id="4" creationId="{5D932E33-000A-1857-99B4-B8E61FF5926B}"/>
          </ac:picMkLst>
        </pc:picChg>
      </pc:sldChg>
      <pc:sldChg chg="addSp delSp modSp mod ord">
        <pc:chgData name="Menna Davies" userId="4afbe15e-aae4-463c-8e77-84202db36ed2" providerId="ADAL" clId="{F0FFE4D6-778D-4BA3-9BD9-DEFAC3EAFEB5}" dt="2023-11-03T12:49:06.035" v="340"/>
        <pc:sldMkLst>
          <pc:docMk/>
          <pc:sldMk cId="3037225347" sldId="286"/>
        </pc:sldMkLst>
        <pc:spChg chg="add mod">
          <ac:chgData name="Menna Davies" userId="4afbe15e-aae4-463c-8e77-84202db36ed2" providerId="ADAL" clId="{F0FFE4D6-778D-4BA3-9BD9-DEFAC3EAFEB5}" dt="2023-11-03T12:43:30.496" v="312" actId="1076"/>
          <ac:spMkLst>
            <pc:docMk/>
            <pc:sldMk cId="3037225347" sldId="286"/>
            <ac:spMk id="5" creationId="{2A8A662B-53C5-D4D1-6252-08D2F68EF7DD}"/>
          </ac:spMkLst>
        </pc:spChg>
        <pc:spChg chg="add mod">
          <ac:chgData name="Menna Davies" userId="4afbe15e-aae4-463c-8e77-84202db36ed2" providerId="ADAL" clId="{F0FFE4D6-778D-4BA3-9BD9-DEFAC3EAFEB5}" dt="2023-11-03T12:44:40.527" v="321" actId="207"/>
          <ac:spMkLst>
            <pc:docMk/>
            <pc:sldMk cId="3037225347" sldId="286"/>
            <ac:spMk id="8" creationId="{AD7127AE-C0FD-FADB-766F-8651E482774A}"/>
          </ac:spMkLst>
        </pc:spChg>
        <pc:spChg chg="add mod">
          <ac:chgData name="Menna Davies" userId="4afbe15e-aae4-463c-8e77-84202db36ed2" providerId="ADAL" clId="{F0FFE4D6-778D-4BA3-9BD9-DEFAC3EAFEB5}" dt="2023-11-03T12:44:57.448" v="324" actId="14100"/>
          <ac:spMkLst>
            <pc:docMk/>
            <pc:sldMk cId="3037225347" sldId="286"/>
            <ac:spMk id="9" creationId="{A3778B7D-337E-6756-CEE9-C3C5165DD42C}"/>
          </ac:spMkLst>
        </pc:spChg>
        <pc:spChg chg="add mod">
          <ac:chgData name="Menna Davies" userId="4afbe15e-aae4-463c-8e77-84202db36ed2" providerId="ADAL" clId="{F0FFE4D6-778D-4BA3-9BD9-DEFAC3EAFEB5}" dt="2023-11-03T12:45:13.200" v="330" actId="14100"/>
          <ac:spMkLst>
            <pc:docMk/>
            <pc:sldMk cId="3037225347" sldId="286"/>
            <ac:spMk id="10" creationId="{91AFDE12-55AD-EB95-9388-40F9401E1C64}"/>
          </ac:spMkLst>
        </pc:spChg>
        <pc:spChg chg="add mod">
          <ac:chgData name="Menna Davies" userId="4afbe15e-aae4-463c-8e77-84202db36ed2" providerId="ADAL" clId="{F0FFE4D6-778D-4BA3-9BD9-DEFAC3EAFEB5}" dt="2023-11-03T12:45:05.807" v="328" actId="14100"/>
          <ac:spMkLst>
            <pc:docMk/>
            <pc:sldMk cId="3037225347" sldId="286"/>
            <ac:spMk id="11" creationId="{938C7844-4DD8-8282-21E4-53E40EFADC38}"/>
          </ac:spMkLst>
        </pc:spChg>
        <pc:spChg chg="add mod">
          <ac:chgData name="Menna Davies" userId="4afbe15e-aae4-463c-8e77-84202db36ed2" providerId="ADAL" clId="{F0FFE4D6-778D-4BA3-9BD9-DEFAC3EAFEB5}" dt="2023-11-03T12:45:33.377" v="336" actId="14100"/>
          <ac:spMkLst>
            <pc:docMk/>
            <pc:sldMk cId="3037225347" sldId="286"/>
            <ac:spMk id="12" creationId="{333F8A38-5EC0-6DE0-40E5-1503B9A00DD8}"/>
          </ac:spMkLst>
        </pc:spChg>
        <pc:spChg chg="add mod">
          <ac:chgData name="Menna Davies" userId="4afbe15e-aae4-463c-8e77-84202db36ed2" providerId="ADAL" clId="{F0FFE4D6-778D-4BA3-9BD9-DEFAC3EAFEB5}" dt="2023-11-03T12:45:26.282" v="334" actId="14100"/>
          <ac:spMkLst>
            <pc:docMk/>
            <pc:sldMk cId="3037225347" sldId="286"/>
            <ac:spMk id="13" creationId="{B199A6DE-8317-EFC4-7F92-37EA6F8962FF}"/>
          </ac:spMkLst>
        </pc:spChg>
        <pc:picChg chg="add del mod">
          <ac:chgData name="Menna Davies" userId="4afbe15e-aae4-463c-8e77-84202db36ed2" providerId="ADAL" clId="{F0FFE4D6-778D-4BA3-9BD9-DEFAC3EAFEB5}" dt="2023-11-03T12:44:22.174" v="318" actId="478"/>
          <ac:picMkLst>
            <pc:docMk/>
            <pc:sldMk cId="3037225347" sldId="286"/>
            <ac:picMk id="7" creationId="{E458854C-5BD8-008F-5206-B4ECF8A4DC29}"/>
          </ac:picMkLst>
        </pc:picChg>
        <pc:picChg chg="add del mod">
          <ac:chgData name="Menna Davies" userId="4afbe15e-aae4-463c-8e77-84202db36ed2" providerId="ADAL" clId="{F0FFE4D6-778D-4BA3-9BD9-DEFAC3EAFEB5}" dt="2023-11-03T12:43:34.872" v="313" actId="478"/>
          <ac:picMkLst>
            <pc:docMk/>
            <pc:sldMk cId="3037225347" sldId="286"/>
            <ac:picMk id="22530" creationId="{B3F0AF0D-305F-0164-D778-59F29A27E267}"/>
          </ac:picMkLst>
        </pc:picChg>
      </pc:sldChg>
      <pc:sldChg chg="addSp delSp modSp mod">
        <pc:chgData name="Menna Davies" userId="4afbe15e-aae4-463c-8e77-84202db36ed2" providerId="ADAL" clId="{F0FFE4D6-778D-4BA3-9BD9-DEFAC3EAFEB5}" dt="2023-11-03T12:53:39.912" v="387" actId="1037"/>
        <pc:sldMkLst>
          <pc:docMk/>
          <pc:sldMk cId="2381616174" sldId="287"/>
        </pc:sldMkLst>
        <pc:spChg chg="add mod">
          <ac:chgData name="Menna Davies" userId="4afbe15e-aae4-463c-8e77-84202db36ed2" providerId="ADAL" clId="{F0FFE4D6-778D-4BA3-9BD9-DEFAC3EAFEB5}" dt="2023-11-03T12:53:39.912" v="387" actId="1037"/>
          <ac:spMkLst>
            <pc:docMk/>
            <pc:sldMk cId="2381616174" sldId="287"/>
            <ac:spMk id="8" creationId="{913081BC-0B06-65DB-28B0-4442EB13456A}"/>
          </ac:spMkLst>
        </pc:spChg>
        <pc:picChg chg="add mod">
          <ac:chgData name="Menna Davies" userId="4afbe15e-aae4-463c-8e77-84202db36ed2" providerId="ADAL" clId="{F0FFE4D6-778D-4BA3-9BD9-DEFAC3EAFEB5}" dt="2023-11-03T12:53:27.941" v="368" actId="1076"/>
          <ac:picMkLst>
            <pc:docMk/>
            <pc:sldMk cId="2381616174" sldId="287"/>
            <ac:picMk id="5" creationId="{B00B43E1-49C3-7646-B71A-9926CF273251}"/>
          </ac:picMkLst>
        </pc:picChg>
        <pc:cxnChg chg="add del mod">
          <ac:chgData name="Menna Davies" userId="4afbe15e-aae4-463c-8e77-84202db36ed2" providerId="ADAL" clId="{F0FFE4D6-778D-4BA3-9BD9-DEFAC3EAFEB5}" dt="2023-11-03T12:53:14.278" v="365" actId="478"/>
          <ac:cxnSpMkLst>
            <pc:docMk/>
            <pc:sldMk cId="2381616174" sldId="287"/>
            <ac:cxnSpMk id="7" creationId="{F9ED3FFB-3014-5133-2BFA-3CEBEBA9628E}"/>
          </ac:cxnSpMkLst>
        </pc:cxnChg>
      </pc:sldChg>
      <pc:sldChg chg="addSp modSp mod">
        <pc:chgData name="Menna Davies" userId="4afbe15e-aae4-463c-8e77-84202db36ed2" providerId="ADAL" clId="{F0FFE4D6-778D-4BA3-9BD9-DEFAC3EAFEB5}" dt="2023-11-03T12:54:54.630" v="393" actId="688"/>
        <pc:sldMkLst>
          <pc:docMk/>
          <pc:sldMk cId="340992777" sldId="288"/>
        </pc:sldMkLst>
        <pc:spChg chg="add mod">
          <ac:chgData name="Menna Davies" userId="4afbe15e-aae4-463c-8e77-84202db36ed2" providerId="ADAL" clId="{F0FFE4D6-778D-4BA3-9BD9-DEFAC3EAFEB5}" dt="2023-11-03T12:54:54.630" v="393" actId="688"/>
          <ac:spMkLst>
            <pc:docMk/>
            <pc:sldMk cId="340992777" sldId="288"/>
            <ac:spMk id="5" creationId="{E7DCA6BB-B1F2-93EE-8E3C-01AED672EDCC}"/>
          </ac:spMkLst>
        </pc:spChg>
        <pc:picChg chg="add mod">
          <ac:chgData name="Menna Davies" userId="4afbe15e-aae4-463c-8e77-84202db36ed2" providerId="ADAL" clId="{F0FFE4D6-778D-4BA3-9BD9-DEFAC3EAFEB5}" dt="2023-11-03T12:54:47.386" v="391" actId="1076"/>
          <ac:picMkLst>
            <pc:docMk/>
            <pc:sldMk cId="340992777" sldId="288"/>
            <ac:picMk id="24578" creationId="{360E1734-FB7B-A9A0-4328-0446F71F3461}"/>
          </ac:picMkLst>
        </pc:picChg>
      </pc:sldChg>
      <pc:sldChg chg="addSp modSp mod">
        <pc:chgData name="Menna Davies" userId="4afbe15e-aae4-463c-8e77-84202db36ed2" providerId="ADAL" clId="{F0FFE4D6-778D-4BA3-9BD9-DEFAC3EAFEB5}" dt="2023-11-03T12:59:24.378" v="478" actId="1076"/>
        <pc:sldMkLst>
          <pc:docMk/>
          <pc:sldMk cId="230511067" sldId="289"/>
        </pc:sldMkLst>
        <pc:spChg chg="add mod">
          <ac:chgData name="Menna Davies" userId="4afbe15e-aae4-463c-8e77-84202db36ed2" providerId="ADAL" clId="{F0FFE4D6-778D-4BA3-9BD9-DEFAC3EAFEB5}" dt="2023-11-03T12:56:59.929" v="460" actId="404"/>
          <ac:spMkLst>
            <pc:docMk/>
            <pc:sldMk cId="230511067" sldId="289"/>
            <ac:spMk id="5" creationId="{4478017F-D92F-555F-485E-E4197314841E}"/>
          </ac:spMkLst>
        </pc:spChg>
        <pc:spChg chg="add mod">
          <ac:chgData name="Menna Davies" userId="4afbe15e-aae4-463c-8e77-84202db36ed2" providerId="ADAL" clId="{F0FFE4D6-778D-4BA3-9BD9-DEFAC3EAFEB5}" dt="2023-11-03T12:57:39.366" v="464" actId="1076"/>
          <ac:spMkLst>
            <pc:docMk/>
            <pc:sldMk cId="230511067" sldId="289"/>
            <ac:spMk id="6" creationId="{CB4BFEE6-BA1B-DE34-F052-87C18E039FAE}"/>
          </ac:spMkLst>
        </pc:spChg>
        <pc:spChg chg="add mod">
          <ac:chgData name="Menna Davies" userId="4afbe15e-aae4-463c-8e77-84202db36ed2" providerId="ADAL" clId="{F0FFE4D6-778D-4BA3-9BD9-DEFAC3EAFEB5}" dt="2023-11-03T12:58:52.036" v="475" actId="20577"/>
          <ac:spMkLst>
            <pc:docMk/>
            <pc:sldMk cId="230511067" sldId="289"/>
            <ac:spMk id="7" creationId="{A3EC00FA-A547-EF64-ED3A-DD72FFB8CCD6}"/>
          </ac:spMkLst>
        </pc:spChg>
        <pc:spChg chg="add mod">
          <ac:chgData name="Menna Davies" userId="4afbe15e-aae4-463c-8e77-84202db36ed2" providerId="ADAL" clId="{F0FFE4D6-778D-4BA3-9BD9-DEFAC3EAFEB5}" dt="2023-11-03T12:58:38.708" v="470" actId="2711"/>
          <ac:spMkLst>
            <pc:docMk/>
            <pc:sldMk cId="230511067" sldId="289"/>
            <ac:spMk id="8" creationId="{FAF52D19-C142-78D7-8B66-B78D09B8B16A}"/>
          </ac:spMkLst>
        </pc:spChg>
        <pc:spChg chg="add mod">
          <ac:chgData name="Menna Davies" userId="4afbe15e-aae4-463c-8e77-84202db36ed2" providerId="ADAL" clId="{F0FFE4D6-778D-4BA3-9BD9-DEFAC3EAFEB5}" dt="2023-11-03T12:59:24.378" v="478" actId="1076"/>
          <ac:spMkLst>
            <pc:docMk/>
            <pc:sldMk cId="230511067" sldId="289"/>
            <ac:spMk id="9" creationId="{3494CD33-3904-0F39-F7AE-AA811FAADD67}"/>
          </ac:spMkLst>
        </pc:spChg>
        <pc:picChg chg="mod">
          <ac:chgData name="Menna Davies" userId="4afbe15e-aae4-463c-8e77-84202db36ed2" providerId="ADAL" clId="{F0FFE4D6-778D-4BA3-9BD9-DEFAC3EAFEB5}" dt="2023-11-03T12:56:07.669" v="453" actId="1035"/>
          <ac:picMkLst>
            <pc:docMk/>
            <pc:sldMk cId="230511067" sldId="289"/>
            <ac:picMk id="4" creationId="{0B3EAEA1-01A7-5057-3697-397943E6B7C0}"/>
          </ac:picMkLst>
        </pc:picChg>
        <pc:picChg chg="add mod">
          <ac:chgData name="Menna Davies" userId="4afbe15e-aae4-463c-8e77-84202db36ed2" providerId="ADAL" clId="{F0FFE4D6-778D-4BA3-9BD9-DEFAC3EAFEB5}" dt="2023-11-03T12:56:05.760" v="451" actId="1076"/>
          <ac:picMkLst>
            <pc:docMk/>
            <pc:sldMk cId="230511067" sldId="289"/>
            <ac:picMk id="25602" creationId="{DC3DC8EB-F5CC-0102-E3E5-66B9828E4028}"/>
          </ac:picMkLst>
        </pc:picChg>
        <pc:picChg chg="add mod">
          <ac:chgData name="Menna Davies" userId="4afbe15e-aae4-463c-8e77-84202db36ed2" providerId="ADAL" clId="{F0FFE4D6-778D-4BA3-9BD9-DEFAC3EAFEB5}" dt="2023-11-03T12:56:14.676" v="456" actId="1076"/>
          <ac:picMkLst>
            <pc:docMk/>
            <pc:sldMk cId="230511067" sldId="289"/>
            <ac:picMk id="25603" creationId="{EB36B679-178E-63DF-2394-3D8F2FF6B350}"/>
          </ac:picMkLst>
        </pc:picChg>
      </pc:sldChg>
      <pc:sldChg chg="addSp modSp mod">
        <pc:chgData name="Menna Davies" userId="4afbe15e-aae4-463c-8e77-84202db36ed2" providerId="ADAL" clId="{F0FFE4D6-778D-4BA3-9BD9-DEFAC3EAFEB5}" dt="2023-11-03T13:04:20.156" v="518" actId="1076"/>
        <pc:sldMkLst>
          <pc:docMk/>
          <pc:sldMk cId="4206163291" sldId="290"/>
        </pc:sldMkLst>
        <pc:spChg chg="add mod">
          <ac:chgData name="Menna Davies" userId="4afbe15e-aae4-463c-8e77-84202db36ed2" providerId="ADAL" clId="{F0FFE4D6-778D-4BA3-9BD9-DEFAC3EAFEB5}" dt="2023-11-03T13:03:33.380" v="512" actId="404"/>
          <ac:spMkLst>
            <pc:docMk/>
            <pc:sldMk cId="4206163291" sldId="290"/>
            <ac:spMk id="5" creationId="{450625B0-9651-ACD1-6794-22FA37C3FE45}"/>
          </ac:spMkLst>
        </pc:spChg>
        <pc:spChg chg="add mod">
          <ac:chgData name="Menna Davies" userId="4afbe15e-aae4-463c-8e77-84202db36ed2" providerId="ADAL" clId="{F0FFE4D6-778D-4BA3-9BD9-DEFAC3EAFEB5}" dt="2023-11-03T13:04:20.156" v="518" actId="1076"/>
          <ac:spMkLst>
            <pc:docMk/>
            <pc:sldMk cId="4206163291" sldId="290"/>
            <ac:spMk id="6" creationId="{C81755FF-6BEE-474D-D6D7-E6BB0EA1E548}"/>
          </ac:spMkLst>
        </pc:spChg>
        <pc:picChg chg="mod">
          <ac:chgData name="Menna Davies" userId="4afbe15e-aae4-463c-8e77-84202db36ed2" providerId="ADAL" clId="{F0FFE4D6-778D-4BA3-9BD9-DEFAC3EAFEB5}" dt="2023-11-03T13:03:21.510" v="509" actId="1076"/>
          <ac:picMkLst>
            <pc:docMk/>
            <pc:sldMk cId="4206163291" sldId="290"/>
            <ac:picMk id="4" creationId="{E1C4D470-77C8-665C-929F-008413D907E0}"/>
          </ac:picMkLst>
        </pc:picChg>
        <pc:picChg chg="add mod">
          <ac:chgData name="Menna Davies" userId="4afbe15e-aae4-463c-8e77-84202db36ed2" providerId="ADAL" clId="{F0FFE4D6-778D-4BA3-9BD9-DEFAC3EAFEB5}" dt="2023-11-03T13:04:16.415" v="517" actId="1076"/>
          <ac:picMkLst>
            <pc:docMk/>
            <pc:sldMk cId="4206163291" sldId="290"/>
            <ac:picMk id="26626" creationId="{A6E1C667-B6AE-7BF4-CC3E-0FBEB55C5772}"/>
          </ac:picMkLst>
        </pc:picChg>
      </pc:sldChg>
      <pc:sldChg chg="addSp delSp modSp new mod">
        <pc:chgData name="Menna Davies" userId="4afbe15e-aae4-463c-8e77-84202db36ed2" providerId="ADAL" clId="{F0FFE4D6-778D-4BA3-9BD9-DEFAC3EAFEB5}" dt="2023-11-03T13:07:21.372" v="563" actId="20577"/>
        <pc:sldMkLst>
          <pc:docMk/>
          <pc:sldMk cId="2635516709" sldId="291"/>
        </pc:sldMkLst>
        <pc:spChg chg="del">
          <ac:chgData name="Menna Davies" userId="4afbe15e-aae4-463c-8e77-84202db36ed2" providerId="ADAL" clId="{F0FFE4D6-778D-4BA3-9BD9-DEFAC3EAFEB5}" dt="2023-11-03T12:59:51.064" v="480" actId="478"/>
          <ac:spMkLst>
            <pc:docMk/>
            <pc:sldMk cId="2635516709" sldId="291"/>
            <ac:spMk id="2" creationId="{EB3F37DF-9EDA-4ABB-6665-5FA92BDBA0F6}"/>
          </ac:spMkLst>
        </pc:spChg>
        <pc:spChg chg="del">
          <ac:chgData name="Menna Davies" userId="4afbe15e-aae4-463c-8e77-84202db36ed2" providerId="ADAL" clId="{F0FFE4D6-778D-4BA3-9BD9-DEFAC3EAFEB5}" dt="2023-11-03T12:59:53.382" v="481" actId="478"/>
          <ac:spMkLst>
            <pc:docMk/>
            <pc:sldMk cId="2635516709" sldId="291"/>
            <ac:spMk id="3" creationId="{C74DA1CA-4BC7-C65A-1E79-403B220DB8F4}"/>
          </ac:spMkLst>
        </pc:spChg>
        <pc:spChg chg="add mod">
          <ac:chgData name="Menna Davies" userId="4afbe15e-aae4-463c-8e77-84202db36ed2" providerId="ADAL" clId="{F0FFE4D6-778D-4BA3-9BD9-DEFAC3EAFEB5}" dt="2023-11-03T13:07:21.372" v="563" actId="20577"/>
          <ac:spMkLst>
            <pc:docMk/>
            <pc:sldMk cId="2635516709" sldId="291"/>
            <ac:spMk id="5" creationId="{26FA5E49-42E3-440E-EBA4-45AE87DFA2ED}"/>
          </ac:spMkLst>
        </pc:spChg>
        <pc:spChg chg="add mod">
          <ac:chgData name="Menna Davies" userId="4afbe15e-aae4-463c-8e77-84202db36ed2" providerId="ADAL" clId="{F0FFE4D6-778D-4BA3-9BD9-DEFAC3EAFEB5}" dt="2023-11-03T13:05:45.231" v="550" actId="2711"/>
          <ac:spMkLst>
            <pc:docMk/>
            <pc:sldMk cId="2635516709" sldId="291"/>
            <ac:spMk id="6" creationId="{E281AABC-ED46-C20E-348B-61616FE39E8E}"/>
          </ac:spMkLst>
        </pc:spChg>
        <pc:spChg chg="add mod">
          <ac:chgData name="Menna Davies" userId="4afbe15e-aae4-463c-8e77-84202db36ed2" providerId="ADAL" clId="{F0FFE4D6-778D-4BA3-9BD9-DEFAC3EAFEB5}" dt="2023-11-03T13:06:17.143" v="553" actId="2711"/>
          <ac:spMkLst>
            <pc:docMk/>
            <pc:sldMk cId="2635516709" sldId="291"/>
            <ac:spMk id="7" creationId="{41269D77-9363-8DF1-E679-6078FD50FA09}"/>
          </ac:spMkLst>
        </pc:spChg>
        <pc:spChg chg="add mod">
          <ac:chgData name="Menna Davies" userId="4afbe15e-aae4-463c-8e77-84202db36ed2" providerId="ADAL" clId="{F0FFE4D6-778D-4BA3-9BD9-DEFAC3EAFEB5}" dt="2023-11-03T13:06:45.602" v="556" actId="2711"/>
          <ac:spMkLst>
            <pc:docMk/>
            <pc:sldMk cId="2635516709" sldId="291"/>
            <ac:spMk id="8" creationId="{4E28C341-3E86-E9BD-456C-5E84AA01FCC9}"/>
          </ac:spMkLst>
        </pc:spChg>
        <pc:spChg chg="add mod">
          <ac:chgData name="Menna Davies" userId="4afbe15e-aae4-463c-8e77-84202db36ed2" providerId="ADAL" clId="{F0FFE4D6-778D-4BA3-9BD9-DEFAC3EAFEB5}" dt="2023-11-03T13:07:16.845" v="559" actId="1076"/>
          <ac:spMkLst>
            <pc:docMk/>
            <pc:sldMk cId="2635516709" sldId="291"/>
            <ac:spMk id="9" creationId="{B1BF16DB-501A-D3D3-0D3A-210A0906615E}"/>
          </ac:spMkLst>
        </pc:spChg>
        <pc:picChg chg="add mod">
          <ac:chgData name="Menna Davies" userId="4afbe15e-aae4-463c-8e77-84202db36ed2" providerId="ADAL" clId="{F0FFE4D6-778D-4BA3-9BD9-DEFAC3EAFEB5}" dt="2023-11-03T13:00:23.485" v="488"/>
          <ac:picMkLst>
            <pc:docMk/>
            <pc:sldMk cId="2635516709" sldId="291"/>
            <ac:picMk id="4" creationId="{3ABFC667-EBE4-5A78-6830-219BF5DA5F3D}"/>
          </ac:picMkLst>
        </pc:picChg>
        <pc:picChg chg="add mod">
          <ac:chgData name="Menna Davies" userId="4afbe15e-aae4-463c-8e77-84202db36ed2" providerId="ADAL" clId="{F0FFE4D6-778D-4BA3-9BD9-DEFAC3EAFEB5}" dt="2023-11-03T13:04:56.963" v="521" actId="1076"/>
          <ac:picMkLst>
            <pc:docMk/>
            <pc:sldMk cId="2635516709" sldId="291"/>
            <ac:picMk id="27650" creationId="{285359AE-3F0A-96ED-E3ED-1EFD4D93F4EB}"/>
          </ac:picMkLst>
        </pc:picChg>
      </pc:sldChg>
      <pc:sldChg chg="new del">
        <pc:chgData name="Menna Davies" userId="4afbe15e-aae4-463c-8e77-84202db36ed2" providerId="ADAL" clId="{F0FFE4D6-778D-4BA3-9BD9-DEFAC3EAFEB5}" dt="2023-11-03T12:23:22.430" v="229" actId="680"/>
        <pc:sldMkLst>
          <pc:docMk/>
          <pc:sldMk cId="4065675279" sldId="291"/>
        </pc:sldMkLst>
      </pc:sldChg>
      <pc:sldChg chg="add del">
        <pc:chgData name="Menna Davies" userId="4afbe15e-aae4-463c-8e77-84202db36ed2" providerId="ADAL" clId="{F0FFE4D6-778D-4BA3-9BD9-DEFAC3EAFEB5}" dt="2023-11-03T13:23:52.619" v="924" actId="47"/>
        <pc:sldMkLst>
          <pc:docMk/>
          <pc:sldMk cId="978214830" sldId="292"/>
        </pc:sldMkLst>
      </pc:sldChg>
      <pc:sldChg chg="addSp modSp new del">
        <pc:chgData name="Menna Davies" userId="4afbe15e-aae4-463c-8e77-84202db36ed2" providerId="ADAL" clId="{F0FFE4D6-778D-4BA3-9BD9-DEFAC3EAFEB5}" dt="2023-11-03T13:23:54.591" v="925" actId="47"/>
        <pc:sldMkLst>
          <pc:docMk/>
          <pc:sldMk cId="3604462814" sldId="293"/>
        </pc:sldMkLst>
        <pc:picChg chg="add mod">
          <ac:chgData name="Menna Davies" userId="4afbe15e-aae4-463c-8e77-84202db36ed2" providerId="ADAL" clId="{F0FFE4D6-778D-4BA3-9BD9-DEFAC3EAFEB5}" dt="2023-11-03T13:00:32.238" v="489"/>
          <ac:picMkLst>
            <pc:docMk/>
            <pc:sldMk cId="3604462814" sldId="293"/>
            <ac:picMk id="4" creationId="{303DDAC4-AE90-8D46-098E-A009D41E8DE9}"/>
          </ac:picMkLst>
        </pc:picChg>
      </pc:sldChg>
      <pc:sldChg chg="add del">
        <pc:chgData name="Menna Davies" userId="4afbe15e-aae4-463c-8e77-84202db36ed2" providerId="ADAL" clId="{F0FFE4D6-778D-4BA3-9BD9-DEFAC3EAFEB5}" dt="2023-11-03T13:23:55.455" v="926" actId="47"/>
        <pc:sldMkLst>
          <pc:docMk/>
          <pc:sldMk cId="1369568427" sldId="294"/>
        </pc:sldMkLst>
      </pc:sldChg>
      <pc:sldChg chg="add del">
        <pc:chgData name="Menna Davies" userId="4afbe15e-aae4-463c-8e77-84202db36ed2" providerId="ADAL" clId="{F0FFE4D6-778D-4BA3-9BD9-DEFAC3EAFEB5}" dt="2023-11-03T13:23:51.863" v="923" actId="47"/>
        <pc:sldMkLst>
          <pc:docMk/>
          <pc:sldMk cId="730941368" sldId="295"/>
        </pc:sldMkLst>
      </pc:sldChg>
      <pc:sldChg chg="add del">
        <pc:chgData name="Menna Davies" userId="4afbe15e-aae4-463c-8e77-84202db36ed2" providerId="ADAL" clId="{F0FFE4D6-778D-4BA3-9BD9-DEFAC3EAFEB5}" dt="2023-11-03T13:23:51.075" v="922" actId="47"/>
        <pc:sldMkLst>
          <pc:docMk/>
          <pc:sldMk cId="1847850234" sldId="296"/>
        </pc:sldMkLst>
      </pc:sldChg>
      <pc:sldChg chg="add del">
        <pc:chgData name="Menna Davies" userId="4afbe15e-aae4-463c-8e77-84202db36ed2" providerId="ADAL" clId="{F0FFE4D6-778D-4BA3-9BD9-DEFAC3EAFEB5}" dt="2023-11-03T13:23:50.149" v="921" actId="47"/>
        <pc:sldMkLst>
          <pc:docMk/>
          <pc:sldMk cId="4283326814" sldId="297"/>
        </pc:sldMkLst>
      </pc:sldChg>
      <pc:sldChg chg="addSp delSp modSp new add del mod ord">
        <pc:chgData name="Menna Davies" userId="4afbe15e-aae4-463c-8e77-84202db36ed2" providerId="ADAL" clId="{F0FFE4D6-778D-4BA3-9BD9-DEFAC3EAFEB5}" dt="2023-11-03T16:25:38.939" v="1332" actId="20577"/>
        <pc:sldMkLst>
          <pc:docMk/>
          <pc:sldMk cId="4119084304" sldId="298"/>
        </pc:sldMkLst>
        <pc:spChg chg="mod">
          <ac:chgData name="Menna Davies" userId="4afbe15e-aae4-463c-8e77-84202db36ed2" providerId="ADAL" clId="{F0FFE4D6-778D-4BA3-9BD9-DEFAC3EAFEB5}" dt="2023-11-03T16:08:19.616" v="939" actId="20577"/>
          <ac:spMkLst>
            <pc:docMk/>
            <pc:sldMk cId="4119084304" sldId="298"/>
            <ac:spMk id="2" creationId="{2BA4F5E6-D7C8-D999-0D75-01AC2427B617}"/>
          </ac:spMkLst>
        </pc:spChg>
        <pc:spChg chg="add mod">
          <ac:chgData name="Menna Davies" userId="4afbe15e-aae4-463c-8e77-84202db36ed2" providerId="ADAL" clId="{F0FFE4D6-778D-4BA3-9BD9-DEFAC3EAFEB5}" dt="2023-11-03T16:25:38.939" v="1332" actId="20577"/>
          <ac:spMkLst>
            <pc:docMk/>
            <pc:sldMk cId="4119084304" sldId="298"/>
            <ac:spMk id="7" creationId="{9C2F3336-AD93-990E-F6E4-058323AECF4D}"/>
          </ac:spMkLst>
        </pc:spChg>
        <pc:picChg chg="add mod">
          <ac:chgData name="Menna Davies" userId="4afbe15e-aae4-463c-8e77-84202db36ed2" providerId="ADAL" clId="{F0FFE4D6-778D-4BA3-9BD9-DEFAC3EAFEB5}" dt="2023-11-03T13:00:38.179" v="491"/>
          <ac:picMkLst>
            <pc:docMk/>
            <pc:sldMk cId="4119084304" sldId="298"/>
            <ac:picMk id="4" creationId="{1AC17796-5E29-18FC-A814-83A958CE44B5}"/>
          </ac:picMkLst>
        </pc:picChg>
        <pc:picChg chg="add mod">
          <ac:chgData name="Menna Davies" userId="4afbe15e-aae4-463c-8e77-84202db36ed2" providerId="ADAL" clId="{F0FFE4D6-778D-4BA3-9BD9-DEFAC3EAFEB5}" dt="2023-11-03T16:24:19.843" v="1238" actId="1076"/>
          <ac:picMkLst>
            <pc:docMk/>
            <pc:sldMk cId="4119084304" sldId="298"/>
            <ac:picMk id="6" creationId="{33CE94DA-DA48-78A3-801D-6083C7984E4E}"/>
          </ac:picMkLst>
        </pc:picChg>
        <pc:picChg chg="add mod">
          <ac:chgData name="Menna Davies" userId="4afbe15e-aae4-463c-8e77-84202db36ed2" providerId="ADAL" clId="{F0FFE4D6-778D-4BA3-9BD9-DEFAC3EAFEB5}" dt="2023-11-03T16:24:23.559" v="1239" actId="1076"/>
          <ac:picMkLst>
            <pc:docMk/>
            <pc:sldMk cId="4119084304" sldId="298"/>
            <ac:picMk id="33794" creationId="{2A8A61C4-BEDD-84C5-C0D9-12941E5F154C}"/>
          </ac:picMkLst>
        </pc:picChg>
        <pc:picChg chg="add mod">
          <ac:chgData name="Menna Davies" userId="4afbe15e-aae4-463c-8e77-84202db36ed2" providerId="ADAL" clId="{F0FFE4D6-778D-4BA3-9BD9-DEFAC3EAFEB5}" dt="2023-11-03T16:09:31.414" v="950" actId="1076"/>
          <ac:picMkLst>
            <pc:docMk/>
            <pc:sldMk cId="4119084304" sldId="298"/>
            <ac:picMk id="33796" creationId="{70C86F17-EC43-A251-ECC8-66D4D5DC2C3A}"/>
          </ac:picMkLst>
        </pc:picChg>
        <pc:picChg chg="add del">
          <ac:chgData name="Menna Davies" userId="4afbe15e-aae4-463c-8e77-84202db36ed2" providerId="ADAL" clId="{F0FFE4D6-778D-4BA3-9BD9-DEFAC3EAFEB5}" dt="2023-11-03T16:08:17.171" v="937" actId="478"/>
          <ac:picMkLst>
            <pc:docMk/>
            <pc:sldMk cId="4119084304" sldId="298"/>
            <ac:picMk id="33798" creationId="{F9BE88BD-B792-9A14-B094-B11A3B4F64F0}"/>
          </ac:picMkLst>
        </pc:picChg>
        <pc:picChg chg="add del">
          <ac:chgData name="Menna Davies" userId="4afbe15e-aae4-463c-8e77-84202db36ed2" providerId="ADAL" clId="{F0FFE4D6-778D-4BA3-9BD9-DEFAC3EAFEB5}" dt="2023-11-03T16:08:42.753" v="941" actId="478"/>
          <ac:picMkLst>
            <pc:docMk/>
            <pc:sldMk cId="4119084304" sldId="298"/>
            <ac:picMk id="33800" creationId="{EE8110F0-540C-7966-978F-BC0C2A685145}"/>
          </ac:picMkLst>
        </pc:picChg>
      </pc:sldChg>
      <pc:sldChg chg="addSp modSp new mod">
        <pc:chgData name="Menna Davies" userId="4afbe15e-aae4-463c-8e77-84202db36ed2" providerId="ADAL" clId="{F0FFE4D6-778D-4BA3-9BD9-DEFAC3EAFEB5}" dt="2023-11-03T13:21:43.331" v="920" actId="1076"/>
        <pc:sldMkLst>
          <pc:docMk/>
          <pc:sldMk cId="1706258135" sldId="299"/>
        </pc:sldMkLst>
        <pc:spChg chg="add mod">
          <ac:chgData name="Menna Davies" userId="4afbe15e-aae4-463c-8e77-84202db36ed2" providerId="ADAL" clId="{F0FFE4D6-778D-4BA3-9BD9-DEFAC3EAFEB5}" dt="2023-11-03T13:19:44.237" v="906" actId="1076"/>
          <ac:spMkLst>
            <pc:docMk/>
            <pc:sldMk cId="1706258135" sldId="299"/>
            <ac:spMk id="5" creationId="{6517C2DF-7A97-C066-7329-9103D045AC73}"/>
          </ac:spMkLst>
        </pc:spChg>
        <pc:spChg chg="add mod">
          <ac:chgData name="Menna Davies" userId="4afbe15e-aae4-463c-8e77-84202db36ed2" providerId="ADAL" clId="{F0FFE4D6-778D-4BA3-9BD9-DEFAC3EAFEB5}" dt="2023-11-03T13:21:14.066" v="917" actId="1076"/>
          <ac:spMkLst>
            <pc:docMk/>
            <pc:sldMk cId="1706258135" sldId="299"/>
            <ac:spMk id="6" creationId="{461861A0-F893-7CFC-399E-996A8CC0A34F}"/>
          </ac:spMkLst>
        </pc:spChg>
        <pc:spChg chg="add mod">
          <ac:chgData name="Menna Davies" userId="4afbe15e-aae4-463c-8e77-84202db36ed2" providerId="ADAL" clId="{F0FFE4D6-778D-4BA3-9BD9-DEFAC3EAFEB5}" dt="2023-11-03T13:21:43.331" v="920" actId="1076"/>
          <ac:spMkLst>
            <pc:docMk/>
            <pc:sldMk cId="1706258135" sldId="299"/>
            <ac:spMk id="7" creationId="{B86E3DCF-2183-A134-16A2-CC0B5CEB096A}"/>
          </ac:spMkLst>
        </pc:spChg>
        <pc:picChg chg="add mod">
          <ac:chgData name="Menna Davies" userId="4afbe15e-aae4-463c-8e77-84202db36ed2" providerId="ADAL" clId="{F0FFE4D6-778D-4BA3-9BD9-DEFAC3EAFEB5}" dt="2023-11-03T13:19:36.262" v="905" actId="1076"/>
          <ac:picMkLst>
            <pc:docMk/>
            <pc:sldMk cId="1706258135" sldId="299"/>
            <ac:picMk id="4" creationId="{0CD79471-20CC-8368-D176-D5EF614CD06A}"/>
          </ac:picMkLst>
        </pc:picChg>
        <pc:picChg chg="add mod">
          <ac:chgData name="Menna Davies" userId="4afbe15e-aae4-463c-8e77-84202db36ed2" providerId="ADAL" clId="{F0FFE4D6-778D-4BA3-9BD9-DEFAC3EAFEB5}" dt="2023-11-03T13:20:25.721" v="912" actId="1076"/>
          <ac:picMkLst>
            <pc:docMk/>
            <pc:sldMk cId="1706258135" sldId="299"/>
            <ac:picMk id="32770" creationId="{2F74224C-B468-8BF5-DA52-9F519D4E8946}"/>
          </ac:picMkLst>
        </pc:picChg>
        <pc:picChg chg="add mod">
          <ac:chgData name="Menna Davies" userId="4afbe15e-aae4-463c-8e77-84202db36ed2" providerId="ADAL" clId="{F0FFE4D6-778D-4BA3-9BD9-DEFAC3EAFEB5}" dt="2023-11-03T13:20:18.922" v="910" actId="1076"/>
          <ac:picMkLst>
            <pc:docMk/>
            <pc:sldMk cId="1706258135" sldId="299"/>
            <ac:picMk id="32771" creationId="{86CE274B-CC6A-EC88-FEA6-FC9B4403B78C}"/>
          </ac:picMkLst>
        </pc:picChg>
        <pc:picChg chg="add mod">
          <ac:chgData name="Menna Davies" userId="4afbe15e-aae4-463c-8e77-84202db36ed2" providerId="ADAL" clId="{F0FFE4D6-778D-4BA3-9BD9-DEFAC3EAFEB5}" dt="2023-11-03T13:21:37.331" v="919" actId="1076"/>
          <ac:picMkLst>
            <pc:docMk/>
            <pc:sldMk cId="1706258135" sldId="299"/>
            <ac:picMk id="32773" creationId="{59BED7D1-E5BC-59A8-E860-11491C00B66F}"/>
          </ac:picMkLst>
        </pc:picChg>
      </pc:sldChg>
      <pc:sldChg chg="addSp modSp new mod">
        <pc:chgData name="Menna Davies" userId="4afbe15e-aae4-463c-8e77-84202db36ed2" providerId="ADAL" clId="{F0FFE4D6-778D-4BA3-9BD9-DEFAC3EAFEB5}" dt="2023-11-03T13:19:05.958" v="903" actId="2711"/>
        <pc:sldMkLst>
          <pc:docMk/>
          <pc:sldMk cId="564064833" sldId="300"/>
        </pc:sldMkLst>
        <pc:spChg chg="add mod">
          <ac:chgData name="Menna Davies" userId="4afbe15e-aae4-463c-8e77-84202db36ed2" providerId="ADAL" clId="{F0FFE4D6-778D-4BA3-9BD9-DEFAC3EAFEB5}" dt="2023-11-03T13:19:05.958" v="903" actId="2711"/>
          <ac:spMkLst>
            <pc:docMk/>
            <pc:sldMk cId="564064833" sldId="300"/>
            <ac:spMk id="5" creationId="{A854B4F1-DFEE-2575-0104-A3158EAF6D6A}"/>
          </ac:spMkLst>
        </pc:spChg>
        <pc:picChg chg="add mod">
          <ac:chgData name="Menna Davies" userId="4afbe15e-aae4-463c-8e77-84202db36ed2" providerId="ADAL" clId="{F0FFE4D6-778D-4BA3-9BD9-DEFAC3EAFEB5}" dt="2023-11-03T13:00:43.972" v="495"/>
          <ac:picMkLst>
            <pc:docMk/>
            <pc:sldMk cId="564064833" sldId="300"/>
            <ac:picMk id="4" creationId="{13278E26-E12A-43B0-58B4-6AC068165008}"/>
          </ac:picMkLst>
        </pc:picChg>
        <pc:picChg chg="add">
          <ac:chgData name="Menna Davies" userId="4afbe15e-aae4-463c-8e77-84202db36ed2" providerId="ADAL" clId="{F0FFE4D6-778D-4BA3-9BD9-DEFAC3EAFEB5}" dt="2023-11-03T13:18:31.730" v="900"/>
          <ac:picMkLst>
            <pc:docMk/>
            <pc:sldMk cId="564064833" sldId="300"/>
            <ac:picMk id="31746" creationId="{B89F17D9-3566-02B5-2D2E-AEB5BC9FBFD5}"/>
          </ac:picMkLst>
        </pc:picChg>
      </pc:sldChg>
      <pc:sldChg chg="addSp modSp new mod">
        <pc:chgData name="Menna Davies" userId="4afbe15e-aae4-463c-8e77-84202db36ed2" providerId="ADAL" clId="{F0FFE4D6-778D-4BA3-9BD9-DEFAC3EAFEB5}" dt="2023-11-03T13:18:11.529" v="899" actId="1076"/>
        <pc:sldMkLst>
          <pc:docMk/>
          <pc:sldMk cId="4137173572" sldId="301"/>
        </pc:sldMkLst>
        <pc:spChg chg="add mod">
          <ac:chgData name="Menna Davies" userId="4afbe15e-aae4-463c-8e77-84202db36ed2" providerId="ADAL" clId="{F0FFE4D6-778D-4BA3-9BD9-DEFAC3EAFEB5}" dt="2023-11-03T13:18:11.529" v="899" actId="1076"/>
          <ac:spMkLst>
            <pc:docMk/>
            <pc:sldMk cId="4137173572" sldId="301"/>
            <ac:spMk id="5" creationId="{F6265722-71DB-7AC9-EBDC-79316C30B474}"/>
          </ac:spMkLst>
        </pc:spChg>
        <pc:picChg chg="add mod">
          <ac:chgData name="Menna Davies" userId="4afbe15e-aae4-463c-8e77-84202db36ed2" providerId="ADAL" clId="{F0FFE4D6-778D-4BA3-9BD9-DEFAC3EAFEB5}" dt="2023-11-03T13:00:46.283" v="497"/>
          <ac:picMkLst>
            <pc:docMk/>
            <pc:sldMk cId="4137173572" sldId="301"/>
            <ac:picMk id="4" creationId="{BCEEE885-963A-413D-755F-6C244081BF41}"/>
          </ac:picMkLst>
        </pc:picChg>
      </pc:sldChg>
      <pc:sldChg chg="addSp modSp new mod">
        <pc:chgData name="Menna Davies" userId="4afbe15e-aae4-463c-8e77-84202db36ed2" providerId="ADAL" clId="{F0FFE4D6-778D-4BA3-9BD9-DEFAC3EAFEB5}" dt="2023-11-03T13:17:02.323" v="895" actId="122"/>
        <pc:sldMkLst>
          <pc:docMk/>
          <pc:sldMk cId="4066593510" sldId="302"/>
        </pc:sldMkLst>
        <pc:spChg chg="add mod">
          <ac:chgData name="Menna Davies" userId="4afbe15e-aae4-463c-8e77-84202db36ed2" providerId="ADAL" clId="{F0FFE4D6-778D-4BA3-9BD9-DEFAC3EAFEB5}" dt="2023-11-03T13:16:28.053" v="890" actId="27636"/>
          <ac:spMkLst>
            <pc:docMk/>
            <pc:sldMk cId="4066593510" sldId="302"/>
            <ac:spMk id="5" creationId="{A73024FA-54D5-E222-AEE5-85D051CB3E2A}"/>
          </ac:spMkLst>
        </pc:spChg>
        <pc:spChg chg="add mod">
          <ac:chgData name="Menna Davies" userId="4afbe15e-aae4-463c-8e77-84202db36ed2" providerId="ADAL" clId="{F0FFE4D6-778D-4BA3-9BD9-DEFAC3EAFEB5}" dt="2023-11-03T13:16:16.716" v="888"/>
          <ac:spMkLst>
            <pc:docMk/>
            <pc:sldMk cId="4066593510" sldId="302"/>
            <ac:spMk id="6" creationId="{A73024FA-54D5-E222-AEE5-85D051CB3E2A}"/>
          </ac:spMkLst>
        </pc:spChg>
        <pc:spChg chg="add mod">
          <ac:chgData name="Menna Davies" userId="4afbe15e-aae4-463c-8e77-84202db36ed2" providerId="ADAL" clId="{F0FFE4D6-778D-4BA3-9BD9-DEFAC3EAFEB5}" dt="2023-11-03T13:17:02.323" v="895" actId="122"/>
          <ac:spMkLst>
            <pc:docMk/>
            <pc:sldMk cId="4066593510" sldId="302"/>
            <ac:spMk id="7" creationId="{CBB0F284-9C70-0128-F86F-9E733DF549E2}"/>
          </ac:spMkLst>
        </pc:spChg>
        <pc:picChg chg="add mod">
          <ac:chgData name="Menna Davies" userId="4afbe15e-aae4-463c-8e77-84202db36ed2" providerId="ADAL" clId="{F0FFE4D6-778D-4BA3-9BD9-DEFAC3EAFEB5}" dt="2023-11-03T13:00:49.272" v="499"/>
          <ac:picMkLst>
            <pc:docMk/>
            <pc:sldMk cId="4066593510" sldId="302"/>
            <ac:picMk id="4" creationId="{609E34C7-B458-8AF9-0189-033AC8CADD3C}"/>
          </ac:picMkLst>
        </pc:picChg>
      </pc:sldChg>
      <pc:sldChg chg="addSp modSp new mod">
        <pc:chgData name="Menna Davies" userId="4afbe15e-aae4-463c-8e77-84202db36ed2" providerId="ADAL" clId="{F0FFE4D6-778D-4BA3-9BD9-DEFAC3EAFEB5}" dt="2023-11-03T13:14:59.693" v="874" actId="27636"/>
        <pc:sldMkLst>
          <pc:docMk/>
          <pc:sldMk cId="2524335819" sldId="303"/>
        </pc:sldMkLst>
        <pc:spChg chg="add mod">
          <ac:chgData name="Menna Davies" userId="4afbe15e-aae4-463c-8e77-84202db36ed2" providerId="ADAL" clId="{F0FFE4D6-778D-4BA3-9BD9-DEFAC3EAFEB5}" dt="2023-11-03T13:14:59.693" v="874" actId="27636"/>
          <ac:spMkLst>
            <pc:docMk/>
            <pc:sldMk cId="2524335819" sldId="303"/>
            <ac:spMk id="5" creationId="{289B8E83-69B3-4683-71BE-6AD3AAB40F9F}"/>
          </ac:spMkLst>
        </pc:spChg>
        <pc:picChg chg="add mod">
          <ac:chgData name="Menna Davies" userId="4afbe15e-aae4-463c-8e77-84202db36ed2" providerId="ADAL" clId="{F0FFE4D6-778D-4BA3-9BD9-DEFAC3EAFEB5}" dt="2023-11-03T13:00:53.113" v="501"/>
          <ac:picMkLst>
            <pc:docMk/>
            <pc:sldMk cId="2524335819" sldId="303"/>
            <ac:picMk id="4" creationId="{74CFE97D-2533-ECC8-55F5-2A31DEB3618D}"/>
          </ac:picMkLst>
        </pc:picChg>
      </pc:sldChg>
      <pc:sldChg chg="addSp delSp modSp new mod">
        <pc:chgData name="Menna Davies" userId="4afbe15e-aae4-463c-8e77-84202db36ed2" providerId="ADAL" clId="{F0FFE4D6-778D-4BA3-9BD9-DEFAC3EAFEB5}" dt="2023-11-03T13:14:05.518" v="868" actId="1076"/>
        <pc:sldMkLst>
          <pc:docMk/>
          <pc:sldMk cId="2223130904" sldId="304"/>
        </pc:sldMkLst>
        <pc:spChg chg="del">
          <ac:chgData name="Menna Davies" userId="4afbe15e-aae4-463c-8e77-84202db36ed2" providerId="ADAL" clId="{F0FFE4D6-778D-4BA3-9BD9-DEFAC3EAFEB5}" dt="2023-11-03T13:13:31.604" v="860" actId="931"/>
          <ac:spMkLst>
            <pc:docMk/>
            <pc:sldMk cId="2223130904" sldId="304"/>
            <ac:spMk id="3" creationId="{3C5B6988-2CBA-5D76-B0D5-53C2205B4B51}"/>
          </ac:spMkLst>
        </pc:spChg>
        <pc:spChg chg="add mod">
          <ac:chgData name="Menna Davies" userId="4afbe15e-aae4-463c-8e77-84202db36ed2" providerId="ADAL" clId="{F0FFE4D6-778D-4BA3-9BD9-DEFAC3EAFEB5}" dt="2023-11-03T13:11:24.067" v="856" actId="1076"/>
          <ac:spMkLst>
            <pc:docMk/>
            <pc:sldMk cId="2223130904" sldId="304"/>
            <ac:spMk id="5" creationId="{E0B911B3-3F71-7AA9-0B45-539755C1211C}"/>
          </ac:spMkLst>
        </pc:spChg>
        <pc:picChg chg="add mod">
          <ac:chgData name="Menna Davies" userId="4afbe15e-aae4-463c-8e77-84202db36ed2" providerId="ADAL" clId="{F0FFE4D6-778D-4BA3-9BD9-DEFAC3EAFEB5}" dt="2023-11-03T13:13:50.484" v="863" actId="1076"/>
          <ac:picMkLst>
            <pc:docMk/>
            <pc:sldMk cId="2223130904" sldId="304"/>
            <ac:picMk id="4" creationId="{B5ACF5BD-3C1A-4CB8-43CE-2BB3D9D6C4B7}"/>
          </ac:picMkLst>
        </pc:picChg>
        <pc:picChg chg="add mod ord">
          <ac:chgData name="Menna Davies" userId="4afbe15e-aae4-463c-8e77-84202db36ed2" providerId="ADAL" clId="{F0FFE4D6-778D-4BA3-9BD9-DEFAC3EAFEB5}" dt="2023-11-03T13:14:05.518" v="868" actId="1076"/>
          <ac:picMkLst>
            <pc:docMk/>
            <pc:sldMk cId="2223130904" sldId="304"/>
            <ac:picMk id="7" creationId="{12A8B395-30DA-76C1-3BD4-549E8CAA95D6}"/>
          </ac:picMkLst>
        </pc:picChg>
        <pc:picChg chg="add mod">
          <ac:chgData name="Menna Davies" userId="4afbe15e-aae4-463c-8e77-84202db36ed2" providerId="ADAL" clId="{F0FFE4D6-778D-4BA3-9BD9-DEFAC3EAFEB5}" dt="2023-11-03T13:11:44.107" v="859" actId="1076"/>
          <ac:picMkLst>
            <pc:docMk/>
            <pc:sldMk cId="2223130904" sldId="304"/>
            <ac:picMk id="30722" creationId="{420EE898-8667-A574-112C-5FB4195E2473}"/>
          </ac:picMkLst>
        </pc:picChg>
      </pc:sldChg>
      <pc:sldChg chg="addSp delSp modSp new">
        <pc:chgData name="Menna Davies" userId="4afbe15e-aae4-463c-8e77-84202db36ed2" providerId="ADAL" clId="{F0FFE4D6-778D-4BA3-9BD9-DEFAC3EAFEB5}" dt="2023-11-03T16:28:52.963" v="1387" actId="1035"/>
        <pc:sldMkLst>
          <pc:docMk/>
          <pc:sldMk cId="1037409301" sldId="305"/>
        </pc:sldMkLst>
        <pc:picChg chg="add mod">
          <ac:chgData name="Menna Davies" userId="4afbe15e-aae4-463c-8e77-84202db36ed2" providerId="ADAL" clId="{F0FFE4D6-778D-4BA3-9BD9-DEFAC3EAFEB5}" dt="2023-11-03T13:00:59.067" v="505"/>
          <ac:picMkLst>
            <pc:docMk/>
            <pc:sldMk cId="1037409301" sldId="305"/>
            <ac:picMk id="4" creationId="{B58FB01B-0917-1025-1A40-C2A43B3D5597}"/>
          </ac:picMkLst>
        </pc:picChg>
        <pc:picChg chg="add mod">
          <ac:chgData name="Menna Davies" userId="4afbe15e-aae4-463c-8e77-84202db36ed2" providerId="ADAL" clId="{F0FFE4D6-778D-4BA3-9BD9-DEFAC3EAFEB5}" dt="2023-11-03T16:28:52.963" v="1387" actId="1035"/>
          <ac:picMkLst>
            <pc:docMk/>
            <pc:sldMk cId="1037409301" sldId="305"/>
            <ac:picMk id="5" creationId="{5C7B9CA3-A0FF-5AB8-4851-32917911E708}"/>
          </ac:picMkLst>
        </pc:picChg>
        <pc:picChg chg="add mod">
          <ac:chgData name="Menna Davies" userId="4afbe15e-aae4-463c-8e77-84202db36ed2" providerId="ADAL" clId="{F0FFE4D6-778D-4BA3-9BD9-DEFAC3EAFEB5}" dt="2023-11-03T16:26:23.196" v="1335" actId="1076"/>
          <ac:picMkLst>
            <pc:docMk/>
            <pc:sldMk cId="1037409301" sldId="305"/>
            <ac:picMk id="29698" creationId="{8896BCF6-201B-BEC1-CF85-653D35C718CF}"/>
          </ac:picMkLst>
        </pc:picChg>
        <pc:picChg chg="add mod">
          <ac:chgData name="Menna Davies" userId="4afbe15e-aae4-463c-8e77-84202db36ed2" providerId="ADAL" clId="{F0FFE4D6-778D-4BA3-9BD9-DEFAC3EAFEB5}" dt="2023-11-03T16:28:11.488" v="1363" actId="1076"/>
          <ac:picMkLst>
            <pc:docMk/>
            <pc:sldMk cId="1037409301" sldId="305"/>
            <ac:picMk id="29699" creationId="{E3272E66-45EB-AEE1-073E-0F3D5AA90B3F}"/>
          </ac:picMkLst>
        </pc:picChg>
        <pc:picChg chg="add mod">
          <ac:chgData name="Menna Davies" userId="4afbe15e-aae4-463c-8e77-84202db36ed2" providerId="ADAL" clId="{F0FFE4D6-778D-4BA3-9BD9-DEFAC3EAFEB5}" dt="2023-11-03T16:28:13.429" v="1364" actId="1076"/>
          <ac:picMkLst>
            <pc:docMk/>
            <pc:sldMk cId="1037409301" sldId="305"/>
            <ac:picMk id="29700" creationId="{8CA6A2F0-5D71-2085-36A6-2E7A6E8AA457}"/>
          </ac:picMkLst>
        </pc:picChg>
        <pc:picChg chg="add del">
          <ac:chgData name="Menna Davies" userId="4afbe15e-aae4-463c-8e77-84202db36ed2" providerId="ADAL" clId="{F0FFE4D6-778D-4BA3-9BD9-DEFAC3EAFEB5}" dt="2023-11-03T13:09:33.549" v="570" actId="478"/>
          <ac:picMkLst>
            <pc:docMk/>
            <pc:sldMk cId="1037409301" sldId="305"/>
            <ac:picMk id="29701" creationId="{358B1160-6F51-EBF0-0402-6A5869EF65A6}"/>
          </ac:picMkLst>
        </pc:picChg>
        <pc:picChg chg="add mod">
          <ac:chgData name="Menna Davies" userId="4afbe15e-aae4-463c-8e77-84202db36ed2" providerId="ADAL" clId="{F0FFE4D6-778D-4BA3-9BD9-DEFAC3EAFEB5}" dt="2023-11-03T13:09:31.998" v="569" actId="1076"/>
          <ac:picMkLst>
            <pc:docMk/>
            <pc:sldMk cId="1037409301" sldId="305"/>
            <ac:picMk id="29702" creationId="{74523777-BB6A-2FFF-0B1F-AFB5191B29A9}"/>
          </ac:picMkLst>
        </pc:picChg>
        <pc:picChg chg="add mod">
          <ac:chgData name="Menna Davies" userId="4afbe15e-aae4-463c-8e77-84202db36ed2" providerId="ADAL" clId="{F0FFE4D6-778D-4BA3-9BD9-DEFAC3EAFEB5}" dt="2023-11-03T16:27:56.386" v="1358" actId="1076"/>
          <ac:picMkLst>
            <pc:docMk/>
            <pc:sldMk cId="1037409301" sldId="305"/>
            <ac:picMk id="29703" creationId="{A66049FE-37E4-B899-F94A-8B1431D6A8D9}"/>
          </ac:picMkLst>
        </pc:picChg>
        <pc:picChg chg="add del mod">
          <ac:chgData name="Menna Davies" userId="4afbe15e-aae4-463c-8e77-84202db36ed2" providerId="ADAL" clId="{F0FFE4D6-778D-4BA3-9BD9-DEFAC3EAFEB5}" dt="2023-11-03T13:09:42.648" v="573" actId="478"/>
          <ac:picMkLst>
            <pc:docMk/>
            <pc:sldMk cId="1037409301" sldId="305"/>
            <ac:picMk id="29704" creationId="{EBA14854-B34B-BD02-886D-8B0F24CA4B2D}"/>
          </ac:picMkLst>
        </pc:picChg>
        <pc:picChg chg="add mod">
          <ac:chgData name="Menna Davies" userId="4afbe15e-aae4-463c-8e77-84202db36ed2" providerId="ADAL" clId="{F0FFE4D6-778D-4BA3-9BD9-DEFAC3EAFEB5}" dt="2023-11-03T16:27:58.266" v="1359" actId="1076"/>
          <ac:picMkLst>
            <pc:docMk/>
            <pc:sldMk cId="1037409301" sldId="305"/>
            <ac:picMk id="29705" creationId="{7754C0C5-636B-C4A7-4EF3-2390076E6A33}"/>
          </ac:picMkLst>
        </pc:picChg>
        <pc:picChg chg="add mod">
          <ac:chgData name="Menna Davies" userId="4afbe15e-aae4-463c-8e77-84202db36ed2" providerId="ADAL" clId="{F0FFE4D6-778D-4BA3-9BD9-DEFAC3EAFEB5}" dt="2023-11-03T16:28:05.074" v="1361" actId="14100"/>
          <ac:picMkLst>
            <pc:docMk/>
            <pc:sldMk cId="1037409301" sldId="305"/>
            <ac:picMk id="29706" creationId="{63E22449-FC97-D008-D2FA-1C2DE2311261}"/>
          </ac:picMkLst>
        </pc:picChg>
        <pc:picChg chg="add mod">
          <ac:chgData name="Menna Davies" userId="4afbe15e-aae4-463c-8e77-84202db36ed2" providerId="ADAL" clId="{F0FFE4D6-778D-4BA3-9BD9-DEFAC3EAFEB5}" dt="2023-11-03T16:28:07.245" v="1362" actId="1076"/>
          <ac:picMkLst>
            <pc:docMk/>
            <pc:sldMk cId="1037409301" sldId="305"/>
            <ac:picMk id="29707" creationId="{27804F48-451C-BC1F-E215-26DD8DC44BF9}"/>
          </ac:picMkLst>
        </pc:picChg>
        <pc:picChg chg="add mod">
          <ac:chgData name="Menna Davies" userId="4afbe15e-aae4-463c-8e77-84202db36ed2" providerId="ADAL" clId="{F0FFE4D6-778D-4BA3-9BD9-DEFAC3EAFEB5}" dt="2023-11-03T16:27:53.473" v="1357" actId="1076"/>
          <ac:picMkLst>
            <pc:docMk/>
            <pc:sldMk cId="1037409301" sldId="305"/>
            <ac:picMk id="29708" creationId="{FF4AB240-C076-E71B-EA83-6837A2C9FB1E}"/>
          </ac:picMkLst>
        </pc:picChg>
        <pc:picChg chg="add mod">
          <ac:chgData name="Menna Davies" userId="4afbe15e-aae4-463c-8e77-84202db36ed2" providerId="ADAL" clId="{F0FFE4D6-778D-4BA3-9BD9-DEFAC3EAFEB5}" dt="2023-11-03T16:27:44.099" v="1354" actId="1076"/>
          <ac:picMkLst>
            <pc:docMk/>
            <pc:sldMk cId="1037409301" sldId="305"/>
            <ac:picMk id="29709" creationId="{91707436-0757-7A3A-C432-784EDCA95890}"/>
          </ac:picMkLst>
        </pc:picChg>
      </pc:sldChg>
      <pc:sldChg chg="addSp modSp new">
        <pc:chgData name="Menna Davies" userId="4afbe15e-aae4-463c-8e77-84202db36ed2" providerId="ADAL" clId="{F0FFE4D6-778D-4BA3-9BD9-DEFAC3EAFEB5}" dt="2023-11-03T13:08:56.643" v="567" actId="1076"/>
        <pc:sldMkLst>
          <pc:docMk/>
          <pc:sldMk cId="1202790985" sldId="306"/>
        </pc:sldMkLst>
        <pc:picChg chg="add mod">
          <ac:chgData name="Menna Davies" userId="4afbe15e-aae4-463c-8e77-84202db36ed2" providerId="ADAL" clId="{F0FFE4D6-778D-4BA3-9BD9-DEFAC3EAFEB5}" dt="2023-11-03T13:01:02.262" v="507"/>
          <ac:picMkLst>
            <pc:docMk/>
            <pc:sldMk cId="1202790985" sldId="306"/>
            <ac:picMk id="4" creationId="{82C8772E-13D8-93BA-2555-E91A6770CFF8}"/>
          </ac:picMkLst>
        </pc:picChg>
        <pc:picChg chg="add mod">
          <ac:chgData name="Menna Davies" userId="4afbe15e-aae4-463c-8e77-84202db36ed2" providerId="ADAL" clId="{F0FFE4D6-778D-4BA3-9BD9-DEFAC3EAFEB5}" dt="2023-11-03T13:08:56.643" v="567" actId="1076"/>
          <ac:picMkLst>
            <pc:docMk/>
            <pc:sldMk cId="1202790985" sldId="306"/>
            <ac:picMk id="28674" creationId="{45FA4609-2B4E-5A34-F88E-1D5BA7C4D66E}"/>
          </ac:picMkLst>
        </pc:picChg>
      </pc:sldChg>
      <pc:sldChg chg="add del">
        <pc:chgData name="Menna Davies" userId="4afbe15e-aae4-463c-8e77-84202db36ed2" providerId="ADAL" clId="{F0FFE4D6-778D-4BA3-9BD9-DEFAC3EAFEB5}" dt="2023-11-03T12:53:42.321" v="388" actId="47"/>
        <pc:sldMkLst>
          <pc:docMk/>
          <pc:sldMk cId="1508004696" sldId="306"/>
        </pc:sldMkLst>
      </pc:sldChg>
      <pc:sldChg chg="addSp delSp modSp new mod">
        <pc:chgData name="Menna Davies" userId="4afbe15e-aae4-463c-8e77-84202db36ed2" providerId="ADAL" clId="{F0FFE4D6-778D-4BA3-9BD9-DEFAC3EAFEB5}" dt="2023-11-03T16:15:04.874" v="1146" actId="1076"/>
        <pc:sldMkLst>
          <pc:docMk/>
          <pc:sldMk cId="1269725638" sldId="307"/>
        </pc:sldMkLst>
        <pc:spChg chg="del">
          <ac:chgData name="Menna Davies" userId="4afbe15e-aae4-463c-8e77-84202db36ed2" providerId="ADAL" clId="{F0FFE4D6-778D-4BA3-9BD9-DEFAC3EAFEB5}" dt="2023-11-03T16:12:05.879" v="991" actId="478"/>
          <ac:spMkLst>
            <pc:docMk/>
            <pc:sldMk cId="1269725638" sldId="307"/>
            <ac:spMk id="2" creationId="{7E0E37BF-C3E1-28C2-FF26-7443F051B1D7}"/>
          </ac:spMkLst>
        </pc:spChg>
        <pc:spChg chg="del">
          <ac:chgData name="Menna Davies" userId="4afbe15e-aae4-463c-8e77-84202db36ed2" providerId="ADAL" clId="{F0FFE4D6-778D-4BA3-9BD9-DEFAC3EAFEB5}" dt="2023-11-03T16:12:09.705" v="992" actId="478"/>
          <ac:spMkLst>
            <pc:docMk/>
            <pc:sldMk cId="1269725638" sldId="307"/>
            <ac:spMk id="3" creationId="{6678059B-54EB-6B30-45BC-14201085E292}"/>
          </ac:spMkLst>
        </pc:spChg>
        <pc:spChg chg="add mod">
          <ac:chgData name="Menna Davies" userId="4afbe15e-aae4-463c-8e77-84202db36ed2" providerId="ADAL" clId="{F0FFE4D6-778D-4BA3-9BD9-DEFAC3EAFEB5}" dt="2023-11-03T16:13:15.435" v="1027" actId="20577"/>
          <ac:spMkLst>
            <pc:docMk/>
            <pc:sldMk cId="1269725638" sldId="307"/>
            <ac:spMk id="5" creationId="{9C39CBAF-A069-ECAB-C7E6-038156A7BF26}"/>
          </ac:spMkLst>
        </pc:spChg>
        <pc:spChg chg="add mod">
          <ac:chgData name="Menna Davies" userId="4afbe15e-aae4-463c-8e77-84202db36ed2" providerId="ADAL" clId="{F0FFE4D6-778D-4BA3-9BD9-DEFAC3EAFEB5}" dt="2023-11-03T16:15:04.874" v="1146" actId="1076"/>
          <ac:spMkLst>
            <pc:docMk/>
            <pc:sldMk cId="1269725638" sldId="307"/>
            <ac:spMk id="6" creationId="{B7779EAD-81FB-9F08-5220-35E1D916F23E}"/>
          </ac:spMkLst>
        </pc:spChg>
        <pc:picChg chg="add mod">
          <ac:chgData name="Menna Davies" userId="4afbe15e-aae4-463c-8e77-84202db36ed2" providerId="ADAL" clId="{F0FFE4D6-778D-4BA3-9BD9-DEFAC3EAFEB5}" dt="2023-11-03T16:12:31.321" v="993"/>
          <ac:picMkLst>
            <pc:docMk/>
            <pc:sldMk cId="1269725638" sldId="307"/>
            <ac:picMk id="4" creationId="{DE75354A-EAEE-C9BA-3FBB-E17B8D3EE667}"/>
          </ac:picMkLst>
        </pc:picChg>
        <pc:picChg chg="add mod">
          <ac:chgData name="Menna Davies" userId="4afbe15e-aae4-463c-8e77-84202db36ed2" providerId="ADAL" clId="{F0FFE4D6-778D-4BA3-9BD9-DEFAC3EAFEB5}" dt="2023-11-03T16:14:58.533" v="1145" actId="14100"/>
          <ac:picMkLst>
            <pc:docMk/>
            <pc:sldMk cId="1269725638" sldId="307"/>
            <ac:picMk id="7" creationId="{60F9DA6B-E777-D802-2AC9-5266664F7452}"/>
          </ac:picMkLst>
        </pc:picChg>
      </pc:sldChg>
      <pc:sldMasterChg chg="delSldLayout">
        <pc:chgData name="Menna Davies" userId="4afbe15e-aae4-463c-8e77-84202db36ed2" providerId="ADAL" clId="{F0FFE4D6-778D-4BA3-9BD9-DEFAC3EAFEB5}" dt="2023-11-03T12:53:42.321" v="388" actId="47"/>
        <pc:sldMasterMkLst>
          <pc:docMk/>
          <pc:sldMasterMk cId="4111071151" sldId="2147483648"/>
        </pc:sldMasterMkLst>
        <pc:sldLayoutChg chg="del">
          <pc:chgData name="Menna Davies" userId="4afbe15e-aae4-463c-8e77-84202db36ed2" providerId="ADAL" clId="{F0FFE4D6-778D-4BA3-9BD9-DEFAC3EAFEB5}" dt="2023-11-03T12:53:42.321" v="388" actId="47"/>
          <pc:sldLayoutMkLst>
            <pc:docMk/>
            <pc:sldMasterMk cId="4111071151" sldId="2147483648"/>
            <pc:sldLayoutMk cId="4180076442" sldId="2147483660"/>
          </pc:sldLayoutMkLst>
        </pc:sldLayoutChg>
      </pc:sldMasterChg>
    </pc:docChg>
  </pc:docChgLst>
</pc:chgInfo>
</file>

<file path=ppt/diagrams/_rels/data1.xml.rels><?xml version="1.0" encoding="UTF-8" standalone="yes"?>
<Relationships xmlns="http://schemas.openxmlformats.org/package/2006/relationships"><Relationship Id="rId1" Type="http://schemas.openxmlformats.org/officeDocument/2006/relationships/image" Target="../media/image4.1"/></Relationships>
</file>

<file path=ppt/diagrams/_rels/drawing1.xml.rels><?xml version="1.0" encoding="UTF-8" standalone="yes"?>
<Relationships xmlns="http://schemas.openxmlformats.org/package/2006/relationships"><Relationship Id="rId1" Type="http://schemas.openxmlformats.org/officeDocument/2006/relationships/image" Target="../media/image4.1"/></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525223-B4F9-4529-AA77-1C6ADB72A407}" type="doc">
      <dgm:prSet loTypeId="urn:microsoft.com/office/officeart/2005/8/layout/radial2" loCatId="relationship" qsTypeId="urn:microsoft.com/office/officeart/2005/8/quickstyle/simple1" qsCatId="simple" csTypeId="urn:microsoft.com/office/officeart/2005/8/colors/accent1_2" csCatId="accent1" phldr="1"/>
      <dgm:spPr/>
      <dgm:t>
        <a:bodyPr/>
        <a:lstStyle/>
        <a:p>
          <a:endParaRPr lang="en-US"/>
        </a:p>
      </dgm:t>
    </dgm:pt>
    <dgm:pt modelId="{82B5371E-8829-4C74-8268-FD6B0AC7647D}">
      <dgm:prSet phldrT="[Text]" phldr="0"/>
      <dgm:spPr/>
      <dgm:t>
        <a:bodyPr/>
        <a:lstStyle/>
        <a:p>
          <a:pPr rtl="0"/>
          <a:r>
            <a:rPr lang="en-US">
              <a:latin typeface="Calibri Light" panose="020F0302020204030204"/>
            </a:rPr>
            <a:t>Rhan 1</a:t>
          </a:r>
          <a:endParaRPr lang="en-US"/>
        </a:p>
      </dgm:t>
    </dgm:pt>
    <dgm:pt modelId="{AAECE58C-9BE0-4497-A98D-7A528B8759E7}" type="parTrans" cxnId="{CF3A771B-3483-4856-AFE3-EE65791434DD}">
      <dgm:prSet/>
      <dgm:spPr/>
      <dgm:t>
        <a:bodyPr/>
        <a:lstStyle/>
        <a:p>
          <a:endParaRPr lang="en-US"/>
        </a:p>
      </dgm:t>
    </dgm:pt>
    <dgm:pt modelId="{20EE45DF-5A0E-4B7D-A795-3851AE8118C3}" type="sibTrans" cxnId="{CF3A771B-3483-4856-AFE3-EE65791434DD}">
      <dgm:prSet/>
      <dgm:spPr/>
      <dgm:t>
        <a:bodyPr/>
        <a:lstStyle/>
        <a:p>
          <a:endParaRPr lang="en-US"/>
        </a:p>
      </dgm:t>
    </dgm:pt>
    <dgm:pt modelId="{7D1FB737-AB96-48E0-B815-D2686DC71374}">
      <dgm:prSet phldrT="[Text]" phldr="0"/>
      <dgm:spPr/>
      <dgm:t>
        <a:bodyPr/>
        <a:lstStyle/>
        <a:p>
          <a:r>
            <a:rPr lang="en-US" err="1">
              <a:latin typeface="Calibri Light" panose="020F0302020204030204"/>
            </a:rPr>
            <a:t>Llafar</a:t>
          </a:r>
          <a:endParaRPr lang="en-US" err="1"/>
        </a:p>
      </dgm:t>
    </dgm:pt>
    <dgm:pt modelId="{A0AE5AC5-663B-472E-993A-F7ADFAF72198}" type="parTrans" cxnId="{79232B3F-6098-4014-8FB8-F8220F2E4494}">
      <dgm:prSet/>
      <dgm:spPr/>
      <dgm:t>
        <a:bodyPr/>
        <a:lstStyle/>
        <a:p>
          <a:endParaRPr lang="en-US"/>
        </a:p>
      </dgm:t>
    </dgm:pt>
    <dgm:pt modelId="{43D8899D-6E6C-4C05-B9FF-0A0DCF6ABDB8}" type="sibTrans" cxnId="{79232B3F-6098-4014-8FB8-F8220F2E4494}">
      <dgm:prSet/>
      <dgm:spPr/>
      <dgm:t>
        <a:bodyPr/>
        <a:lstStyle/>
        <a:p>
          <a:endParaRPr lang="en-US"/>
        </a:p>
      </dgm:t>
    </dgm:pt>
    <dgm:pt modelId="{8CB5B8BB-04C7-4BF9-9C0D-F84711ACE8B0}">
      <dgm:prSet phldrT="[Text]" phldr="0"/>
      <dgm:spPr/>
      <dgm:t>
        <a:bodyPr/>
        <a:lstStyle/>
        <a:p>
          <a:pPr rtl="0"/>
          <a:r>
            <a:rPr lang="en-US">
              <a:latin typeface="Calibri Light" panose="020F0302020204030204"/>
            </a:rPr>
            <a:t>Syniadau </a:t>
          </a:r>
          <a:endParaRPr lang="en-US"/>
        </a:p>
      </dgm:t>
    </dgm:pt>
    <dgm:pt modelId="{A2962E40-023B-4DE2-928D-17AC924F2931}" type="parTrans" cxnId="{C9EA9013-DD59-434D-B50C-41E6ADB770D6}">
      <dgm:prSet/>
      <dgm:spPr/>
      <dgm:t>
        <a:bodyPr/>
        <a:lstStyle/>
        <a:p>
          <a:endParaRPr lang="en-US"/>
        </a:p>
      </dgm:t>
    </dgm:pt>
    <dgm:pt modelId="{B4023C4D-01D1-433B-AD39-C77ADB6755B7}" type="sibTrans" cxnId="{C9EA9013-DD59-434D-B50C-41E6ADB770D6}">
      <dgm:prSet/>
      <dgm:spPr/>
      <dgm:t>
        <a:bodyPr/>
        <a:lstStyle/>
        <a:p>
          <a:endParaRPr lang="en-US"/>
        </a:p>
      </dgm:t>
    </dgm:pt>
    <dgm:pt modelId="{E6365E99-66C3-481D-B498-FFA2CF46E543}">
      <dgm:prSet phldrT="[Text]" phldr="0"/>
      <dgm:spPr/>
      <dgm:t>
        <a:bodyPr/>
        <a:lstStyle/>
        <a:p>
          <a:pPr rtl="0"/>
          <a:r>
            <a:rPr lang="en-US">
              <a:latin typeface="Calibri Light" panose="020F0302020204030204"/>
            </a:rPr>
            <a:t>Rhan 2</a:t>
          </a:r>
          <a:endParaRPr lang="en-US"/>
        </a:p>
      </dgm:t>
    </dgm:pt>
    <dgm:pt modelId="{2B4C0C5D-9A0B-42A0-B1DC-386C9BE5D40B}" type="parTrans" cxnId="{6B8886B5-B1C3-45B0-B2A9-E912731DC1ED}">
      <dgm:prSet/>
      <dgm:spPr/>
      <dgm:t>
        <a:bodyPr/>
        <a:lstStyle/>
        <a:p>
          <a:endParaRPr lang="en-US"/>
        </a:p>
      </dgm:t>
    </dgm:pt>
    <dgm:pt modelId="{80980690-C39B-4F36-9DD3-569A0490454C}" type="sibTrans" cxnId="{6B8886B5-B1C3-45B0-B2A9-E912731DC1ED}">
      <dgm:prSet/>
      <dgm:spPr/>
      <dgm:t>
        <a:bodyPr/>
        <a:lstStyle/>
        <a:p>
          <a:endParaRPr lang="en-US"/>
        </a:p>
      </dgm:t>
    </dgm:pt>
    <dgm:pt modelId="{152BD612-7B7B-4D23-9DD3-729B4F5F4E90}">
      <dgm:prSet phldrT="[Text]" phldr="0"/>
      <dgm:spPr/>
      <dgm:t>
        <a:bodyPr/>
        <a:lstStyle/>
        <a:p>
          <a:r>
            <a:rPr lang="en-US" err="1">
              <a:latin typeface="Calibri Light" panose="020F0302020204030204"/>
            </a:rPr>
            <a:t>Darllen</a:t>
          </a:r>
          <a:endParaRPr lang="en-US" err="1"/>
        </a:p>
      </dgm:t>
    </dgm:pt>
    <dgm:pt modelId="{E3B35053-684C-4099-A203-992794DEC8CE}" type="parTrans" cxnId="{55021C29-02D7-48A6-8B6D-9323C4E07247}">
      <dgm:prSet/>
      <dgm:spPr/>
      <dgm:t>
        <a:bodyPr/>
        <a:lstStyle/>
        <a:p>
          <a:endParaRPr lang="en-US"/>
        </a:p>
      </dgm:t>
    </dgm:pt>
    <dgm:pt modelId="{A80DE095-83EA-4597-9A75-6941AE4CE44F}" type="sibTrans" cxnId="{55021C29-02D7-48A6-8B6D-9323C4E07247}">
      <dgm:prSet/>
      <dgm:spPr/>
      <dgm:t>
        <a:bodyPr/>
        <a:lstStyle/>
        <a:p>
          <a:endParaRPr lang="en-US"/>
        </a:p>
      </dgm:t>
    </dgm:pt>
    <dgm:pt modelId="{D207755B-718D-4D45-A6CE-7943ECC773E2}">
      <dgm:prSet phldrT="[Text]" phldr="0"/>
      <dgm:spPr/>
      <dgm:t>
        <a:bodyPr/>
        <a:lstStyle/>
        <a:p>
          <a:r>
            <a:rPr lang="en-US" err="1">
              <a:latin typeface="Calibri Light" panose="020F0302020204030204"/>
            </a:rPr>
            <a:t>Syniadau</a:t>
          </a:r>
          <a:endParaRPr lang="en-US" err="1"/>
        </a:p>
      </dgm:t>
    </dgm:pt>
    <dgm:pt modelId="{28BE5D01-5EE2-49C9-ABFF-16D3076D7451}" type="parTrans" cxnId="{2D6D4BF4-4A0E-4E6C-974E-7951CED6B6CC}">
      <dgm:prSet/>
      <dgm:spPr/>
      <dgm:t>
        <a:bodyPr/>
        <a:lstStyle/>
        <a:p>
          <a:endParaRPr lang="en-US"/>
        </a:p>
      </dgm:t>
    </dgm:pt>
    <dgm:pt modelId="{4823945A-260F-4999-B808-A5A4B7514AA9}" type="sibTrans" cxnId="{2D6D4BF4-4A0E-4E6C-974E-7951CED6B6CC}">
      <dgm:prSet/>
      <dgm:spPr/>
      <dgm:t>
        <a:bodyPr/>
        <a:lstStyle/>
        <a:p>
          <a:endParaRPr lang="en-US"/>
        </a:p>
      </dgm:t>
    </dgm:pt>
    <dgm:pt modelId="{84BA2C57-FBB7-45CC-A8E1-E89A13293A4F}">
      <dgm:prSet phldrT="[Text]" phldr="0"/>
      <dgm:spPr/>
      <dgm:t>
        <a:bodyPr/>
        <a:lstStyle/>
        <a:p>
          <a:pPr rtl="0"/>
          <a:r>
            <a:rPr lang="en-US">
              <a:latin typeface="Calibri Light" panose="020F0302020204030204"/>
            </a:rPr>
            <a:t>Rhan 3</a:t>
          </a:r>
          <a:endParaRPr lang="en-US"/>
        </a:p>
      </dgm:t>
    </dgm:pt>
    <dgm:pt modelId="{1E544110-0A85-4C06-BB1E-7239BC7F2E34}" type="parTrans" cxnId="{5D7B8B9F-3288-4746-9D43-72ED95D62AEB}">
      <dgm:prSet/>
      <dgm:spPr/>
      <dgm:t>
        <a:bodyPr/>
        <a:lstStyle/>
        <a:p>
          <a:endParaRPr lang="en-US"/>
        </a:p>
      </dgm:t>
    </dgm:pt>
    <dgm:pt modelId="{CB9A6CE5-C64A-4CB5-944B-70431A215D5D}" type="sibTrans" cxnId="{5D7B8B9F-3288-4746-9D43-72ED95D62AEB}">
      <dgm:prSet/>
      <dgm:spPr/>
      <dgm:t>
        <a:bodyPr/>
        <a:lstStyle/>
        <a:p>
          <a:endParaRPr lang="en-US"/>
        </a:p>
      </dgm:t>
    </dgm:pt>
    <dgm:pt modelId="{8B905FCB-4790-4D35-A3F3-0329EDBA8C03}">
      <dgm:prSet phldrT="[Text]" phldr="0"/>
      <dgm:spPr/>
      <dgm:t>
        <a:bodyPr/>
        <a:lstStyle/>
        <a:p>
          <a:r>
            <a:rPr lang="en-US" err="1">
              <a:latin typeface="Calibri Light" panose="020F0302020204030204"/>
            </a:rPr>
            <a:t>Ysgrifennu</a:t>
          </a:r>
          <a:endParaRPr lang="en-US" err="1"/>
        </a:p>
      </dgm:t>
    </dgm:pt>
    <dgm:pt modelId="{02486092-64BC-453B-B9B9-1B84BBE12B77}" type="parTrans" cxnId="{4D0921A7-638B-4182-87E0-AB3C08EF5C8F}">
      <dgm:prSet/>
      <dgm:spPr/>
      <dgm:t>
        <a:bodyPr/>
        <a:lstStyle/>
        <a:p>
          <a:endParaRPr lang="en-US"/>
        </a:p>
      </dgm:t>
    </dgm:pt>
    <dgm:pt modelId="{D7582DAC-43FE-4255-881B-77A3D375C885}" type="sibTrans" cxnId="{4D0921A7-638B-4182-87E0-AB3C08EF5C8F}">
      <dgm:prSet/>
      <dgm:spPr/>
      <dgm:t>
        <a:bodyPr/>
        <a:lstStyle/>
        <a:p>
          <a:endParaRPr lang="en-US"/>
        </a:p>
      </dgm:t>
    </dgm:pt>
    <dgm:pt modelId="{DC9F8E95-69CF-471B-8471-4A4D9740A32A}">
      <dgm:prSet phldrT="[Text]" phldr="0"/>
      <dgm:spPr/>
      <dgm:t>
        <a:bodyPr/>
        <a:lstStyle/>
        <a:p>
          <a:r>
            <a:rPr lang="en-US" err="1">
              <a:latin typeface="Calibri Light" panose="020F0302020204030204"/>
            </a:rPr>
            <a:t>Syniadau</a:t>
          </a:r>
          <a:endParaRPr lang="en-US" err="1"/>
        </a:p>
      </dgm:t>
    </dgm:pt>
    <dgm:pt modelId="{4786C5C0-BC11-49FF-9F81-FAAAA7C08A67}" type="parTrans" cxnId="{38FAD8C4-45EB-4598-9287-B02209831D7B}">
      <dgm:prSet/>
      <dgm:spPr/>
      <dgm:t>
        <a:bodyPr/>
        <a:lstStyle/>
        <a:p>
          <a:endParaRPr lang="en-US"/>
        </a:p>
      </dgm:t>
    </dgm:pt>
    <dgm:pt modelId="{F0E2678C-819E-41AE-8BA1-D1205A8A5D8B}" type="sibTrans" cxnId="{38FAD8C4-45EB-4598-9287-B02209831D7B}">
      <dgm:prSet/>
      <dgm:spPr/>
      <dgm:t>
        <a:bodyPr/>
        <a:lstStyle/>
        <a:p>
          <a:endParaRPr lang="en-US"/>
        </a:p>
      </dgm:t>
    </dgm:pt>
    <dgm:pt modelId="{204D5282-2BA6-4F11-9048-15210AB871BB}" type="pres">
      <dgm:prSet presAssocID="{87525223-B4F9-4529-AA77-1C6ADB72A407}" presName="composite" presStyleCnt="0">
        <dgm:presLayoutVars>
          <dgm:chMax val="5"/>
          <dgm:dir/>
          <dgm:animLvl val="ctr"/>
          <dgm:resizeHandles val="exact"/>
        </dgm:presLayoutVars>
      </dgm:prSet>
      <dgm:spPr/>
    </dgm:pt>
    <dgm:pt modelId="{AFB02844-B733-46FE-A649-9F3C5E137BF2}" type="pres">
      <dgm:prSet presAssocID="{87525223-B4F9-4529-AA77-1C6ADB72A407}" presName="cycle" presStyleCnt="0"/>
      <dgm:spPr/>
    </dgm:pt>
    <dgm:pt modelId="{3AA38856-0432-4B20-94F4-2A0BCCAAC398}" type="pres">
      <dgm:prSet presAssocID="{87525223-B4F9-4529-AA77-1C6ADB72A407}" presName="centerShape" presStyleCnt="0"/>
      <dgm:spPr/>
    </dgm:pt>
    <dgm:pt modelId="{067CE834-5562-4B66-BBD8-4F6BEDAB4882}" type="pres">
      <dgm:prSet presAssocID="{87525223-B4F9-4529-AA77-1C6ADB72A407}" presName="connSite" presStyleLbl="node1" presStyleIdx="0" presStyleCnt="4"/>
      <dgm:spPr/>
    </dgm:pt>
    <dgm:pt modelId="{4030BC4F-FDFD-4CED-B696-BF0D312F4A63}" type="pres">
      <dgm:prSet presAssocID="{87525223-B4F9-4529-AA77-1C6ADB72A407}" presName="visible" presStyleLbl="nod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l="-10000" r="-10000"/>
          </a:stretch>
        </a:blipFill>
      </dgm:spPr>
    </dgm:pt>
    <dgm:pt modelId="{D3419500-BC82-48BD-B4AE-67A3DD9C44FF}" type="pres">
      <dgm:prSet presAssocID="{AAECE58C-9BE0-4497-A98D-7A528B8759E7}" presName="Name25" presStyleLbl="parChTrans1D1" presStyleIdx="0" presStyleCnt="3"/>
      <dgm:spPr/>
    </dgm:pt>
    <dgm:pt modelId="{3AA49C8C-56AB-4474-BF05-7246335E2278}" type="pres">
      <dgm:prSet presAssocID="{82B5371E-8829-4C74-8268-FD6B0AC7647D}" presName="node" presStyleCnt="0"/>
      <dgm:spPr/>
    </dgm:pt>
    <dgm:pt modelId="{C14308E3-B0C0-4F32-B568-A8D14BC8D686}" type="pres">
      <dgm:prSet presAssocID="{82B5371E-8829-4C74-8268-FD6B0AC7647D}" presName="parentNode" presStyleLbl="node1" presStyleIdx="1" presStyleCnt="4">
        <dgm:presLayoutVars>
          <dgm:chMax val="1"/>
          <dgm:bulletEnabled val="1"/>
        </dgm:presLayoutVars>
      </dgm:prSet>
      <dgm:spPr/>
    </dgm:pt>
    <dgm:pt modelId="{1F354926-8085-4C02-82FE-B114BB982774}" type="pres">
      <dgm:prSet presAssocID="{82B5371E-8829-4C74-8268-FD6B0AC7647D}" presName="childNode" presStyleLbl="revTx" presStyleIdx="0" presStyleCnt="3">
        <dgm:presLayoutVars>
          <dgm:bulletEnabled val="1"/>
        </dgm:presLayoutVars>
      </dgm:prSet>
      <dgm:spPr/>
    </dgm:pt>
    <dgm:pt modelId="{172A08BE-2927-4F7C-86B1-3D638CA3C83D}" type="pres">
      <dgm:prSet presAssocID="{2B4C0C5D-9A0B-42A0-B1DC-386C9BE5D40B}" presName="Name25" presStyleLbl="parChTrans1D1" presStyleIdx="1" presStyleCnt="3"/>
      <dgm:spPr/>
    </dgm:pt>
    <dgm:pt modelId="{C4FA53C2-4AFC-4962-BE71-2A5DF3ED4D2B}" type="pres">
      <dgm:prSet presAssocID="{E6365E99-66C3-481D-B498-FFA2CF46E543}" presName="node" presStyleCnt="0"/>
      <dgm:spPr/>
    </dgm:pt>
    <dgm:pt modelId="{9E9624D7-4C7B-4C5E-82F8-A9C77A2E5B70}" type="pres">
      <dgm:prSet presAssocID="{E6365E99-66C3-481D-B498-FFA2CF46E543}" presName="parentNode" presStyleLbl="node1" presStyleIdx="2" presStyleCnt="4">
        <dgm:presLayoutVars>
          <dgm:chMax val="1"/>
          <dgm:bulletEnabled val="1"/>
        </dgm:presLayoutVars>
      </dgm:prSet>
      <dgm:spPr/>
    </dgm:pt>
    <dgm:pt modelId="{37CB1540-D94C-4AFB-8E3B-166AAA2DCA14}" type="pres">
      <dgm:prSet presAssocID="{E6365E99-66C3-481D-B498-FFA2CF46E543}" presName="childNode" presStyleLbl="revTx" presStyleIdx="1" presStyleCnt="3">
        <dgm:presLayoutVars>
          <dgm:bulletEnabled val="1"/>
        </dgm:presLayoutVars>
      </dgm:prSet>
      <dgm:spPr/>
    </dgm:pt>
    <dgm:pt modelId="{4395FD51-EC6F-4904-9263-F6D38B1D3CD1}" type="pres">
      <dgm:prSet presAssocID="{1E544110-0A85-4C06-BB1E-7239BC7F2E34}" presName="Name25" presStyleLbl="parChTrans1D1" presStyleIdx="2" presStyleCnt="3"/>
      <dgm:spPr/>
    </dgm:pt>
    <dgm:pt modelId="{B717EABC-4B17-4D48-AFDF-DC4E00924EEC}" type="pres">
      <dgm:prSet presAssocID="{84BA2C57-FBB7-45CC-A8E1-E89A13293A4F}" presName="node" presStyleCnt="0"/>
      <dgm:spPr/>
    </dgm:pt>
    <dgm:pt modelId="{2BEE6AE3-294E-4A87-9287-D847150E0421}" type="pres">
      <dgm:prSet presAssocID="{84BA2C57-FBB7-45CC-A8E1-E89A13293A4F}" presName="parentNode" presStyleLbl="node1" presStyleIdx="3" presStyleCnt="4">
        <dgm:presLayoutVars>
          <dgm:chMax val="1"/>
          <dgm:bulletEnabled val="1"/>
        </dgm:presLayoutVars>
      </dgm:prSet>
      <dgm:spPr/>
    </dgm:pt>
    <dgm:pt modelId="{5E57295F-1E7F-4EBD-AC49-895395B0FF4C}" type="pres">
      <dgm:prSet presAssocID="{84BA2C57-FBB7-45CC-A8E1-E89A13293A4F}" presName="childNode" presStyleLbl="revTx" presStyleIdx="2" presStyleCnt="3">
        <dgm:presLayoutVars>
          <dgm:bulletEnabled val="1"/>
        </dgm:presLayoutVars>
      </dgm:prSet>
      <dgm:spPr/>
    </dgm:pt>
  </dgm:ptLst>
  <dgm:cxnLst>
    <dgm:cxn modelId="{0133160F-B0E4-454A-9107-2682A44BF279}" type="presOf" srcId="{152BD612-7B7B-4D23-9DD3-729B4F5F4E90}" destId="{37CB1540-D94C-4AFB-8E3B-166AAA2DCA14}" srcOrd="0" destOrd="0" presId="urn:microsoft.com/office/officeart/2005/8/layout/radial2"/>
    <dgm:cxn modelId="{C9EA9013-DD59-434D-B50C-41E6ADB770D6}" srcId="{82B5371E-8829-4C74-8268-FD6B0AC7647D}" destId="{8CB5B8BB-04C7-4BF9-9C0D-F84711ACE8B0}" srcOrd="1" destOrd="0" parTransId="{A2962E40-023B-4DE2-928D-17AC924F2931}" sibTransId="{B4023C4D-01D1-433B-AD39-C77ADB6755B7}"/>
    <dgm:cxn modelId="{CF3A771B-3483-4856-AFE3-EE65791434DD}" srcId="{87525223-B4F9-4529-AA77-1C6ADB72A407}" destId="{82B5371E-8829-4C74-8268-FD6B0AC7647D}" srcOrd="0" destOrd="0" parTransId="{AAECE58C-9BE0-4497-A98D-7A528B8759E7}" sibTransId="{20EE45DF-5A0E-4B7D-A795-3851AE8118C3}"/>
    <dgm:cxn modelId="{7ACC7826-287C-4DEA-8A47-B47748783DE1}" type="presOf" srcId="{8B905FCB-4790-4D35-A3F3-0329EDBA8C03}" destId="{5E57295F-1E7F-4EBD-AC49-895395B0FF4C}" srcOrd="0" destOrd="0" presId="urn:microsoft.com/office/officeart/2005/8/layout/radial2"/>
    <dgm:cxn modelId="{55021C29-02D7-48A6-8B6D-9323C4E07247}" srcId="{E6365E99-66C3-481D-B498-FFA2CF46E543}" destId="{152BD612-7B7B-4D23-9DD3-729B4F5F4E90}" srcOrd="0" destOrd="0" parTransId="{E3B35053-684C-4099-A203-992794DEC8CE}" sibTransId="{A80DE095-83EA-4597-9A75-6941AE4CE44F}"/>
    <dgm:cxn modelId="{D466D232-1F3F-4EE4-8C92-A04C45B92F05}" type="presOf" srcId="{7D1FB737-AB96-48E0-B815-D2686DC71374}" destId="{1F354926-8085-4C02-82FE-B114BB982774}" srcOrd="0" destOrd="0" presId="urn:microsoft.com/office/officeart/2005/8/layout/radial2"/>
    <dgm:cxn modelId="{79232B3F-6098-4014-8FB8-F8220F2E4494}" srcId="{82B5371E-8829-4C74-8268-FD6B0AC7647D}" destId="{7D1FB737-AB96-48E0-B815-D2686DC71374}" srcOrd="0" destOrd="0" parTransId="{A0AE5AC5-663B-472E-993A-F7ADFAF72198}" sibTransId="{43D8899D-6E6C-4C05-B9FF-0A0DCF6ABDB8}"/>
    <dgm:cxn modelId="{B787EC75-BB99-4B9D-9F26-8AF8607B5C3C}" type="presOf" srcId="{1E544110-0A85-4C06-BB1E-7239BC7F2E34}" destId="{4395FD51-EC6F-4904-9263-F6D38B1D3CD1}" srcOrd="0" destOrd="0" presId="urn:microsoft.com/office/officeart/2005/8/layout/radial2"/>
    <dgm:cxn modelId="{2FC4EA7A-2C58-4CE8-84B8-C24F6FD72B98}" type="presOf" srcId="{DC9F8E95-69CF-471B-8471-4A4D9740A32A}" destId="{5E57295F-1E7F-4EBD-AC49-895395B0FF4C}" srcOrd="0" destOrd="1" presId="urn:microsoft.com/office/officeart/2005/8/layout/radial2"/>
    <dgm:cxn modelId="{46F73688-509C-4FC7-B141-F7995F93047A}" type="presOf" srcId="{84BA2C57-FBB7-45CC-A8E1-E89A13293A4F}" destId="{2BEE6AE3-294E-4A87-9287-D847150E0421}" srcOrd="0" destOrd="0" presId="urn:microsoft.com/office/officeart/2005/8/layout/radial2"/>
    <dgm:cxn modelId="{82200198-8E56-4432-B28B-7BC4AF0E437F}" type="presOf" srcId="{82B5371E-8829-4C74-8268-FD6B0AC7647D}" destId="{C14308E3-B0C0-4F32-B568-A8D14BC8D686}" srcOrd="0" destOrd="0" presId="urn:microsoft.com/office/officeart/2005/8/layout/radial2"/>
    <dgm:cxn modelId="{8701AF98-34FB-4A3F-A677-1050D00B0D53}" type="presOf" srcId="{D207755B-718D-4D45-A6CE-7943ECC773E2}" destId="{37CB1540-D94C-4AFB-8E3B-166AAA2DCA14}" srcOrd="0" destOrd="1" presId="urn:microsoft.com/office/officeart/2005/8/layout/radial2"/>
    <dgm:cxn modelId="{AF6C819F-99E5-4865-8485-70FE9ACB22BC}" type="presOf" srcId="{2B4C0C5D-9A0B-42A0-B1DC-386C9BE5D40B}" destId="{172A08BE-2927-4F7C-86B1-3D638CA3C83D}" srcOrd="0" destOrd="0" presId="urn:microsoft.com/office/officeart/2005/8/layout/radial2"/>
    <dgm:cxn modelId="{5D7B8B9F-3288-4746-9D43-72ED95D62AEB}" srcId="{87525223-B4F9-4529-AA77-1C6ADB72A407}" destId="{84BA2C57-FBB7-45CC-A8E1-E89A13293A4F}" srcOrd="2" destOrd="0" parTransId="{1E544110-0A85-4C06-BB1E-7239BC7F2E34}" sibTransId="{CB9A6CE5-C64A-4CB5-944B-70431A215D5D}"/>
    <dgm:cxn modelId="{974778A3-EAEC-4DA9-AC57-B8C766EBB2CE}" type="presOf" srcId="{E6365E99-66C3-481D-B498-FFA2CF46E543}" destId="{9E9624D7-4C7B-4C5E-82F8-A9C77A2E5B70}" srcOrd="0" destOrd="0" presId="urn:microsoft.com/office/officeart/2005/8/layout/radial2"/>
    <dgm:cxn modelId="{4D0921A7-638B-4182-87E0-AB3C08EF5C8F}" srcId="{84BA2C57-FBB7-45CC-A8E1-E89A13293A4F}" destId="{8B905FCB-4790-4D35-A3F3-0329EDBA8C03}" srcOrd="0" destOrd="0" parTransId="{02486092-64BC-453B-B9B9-1B84BBE12B77}" sibTransId="{D7582DAC-43FE-4255-881B-77A3D375C885}"/>
    <dgm:cxn modelId="{6B8886B5-B1C3-45B0-B2A9-E912731DC1ED}" srcId="{87525223-B4F9-4529-AA77-1C6ADB72A407}" destId="{E6365E99-66C3-481D-B498-FFA2CF46E543}" srcOrd="1" destOrd="0" parTransId="{2B4C0C5D-9A0B-42A0-B1DC-386C9BE5D40B}" sibTransId="{80980690-C39B-4F36-9DD3-569A0490454C}"/>
    <dgm:cxn modelId="{38FAD8C4-45EB-4598-9287-B02209831D7B}" srcId="{84BA2C57-FBB7-45CC-A8E1-E89A13293A4F}" destId="{DC9F8E95-69CF-471B-8471-4A4D9740A32A}" srcOrd="1" destOrd="0" parTransId="{4786C5C0-BC11-49FF-9F81-FAAAA7C08A67}" sibTransId="{F0E2678C-819E-41AE-8BA1-D1205A8A5D8B}"/>
    <dgm:cxn modelId="{09DBD3CA-6782-4465-86F2-B81CCB37E7A4}" type="presOf" srcId="{87525223-B4F9-4529-AA77-1C6ADB72A407}" destId="{204D5282-2BA6-4F11-9048-15210AB871BB}" srcOrd="0" destOrd="0" presId="urn:microsoft.com/office/officeart/2005/8/layout/radial2"/>
    <dgm:cxn modelId="{9F5AF8CB-1791-4749-8698-F95E4E306005}" type="presOf" srcId="{AAECE58C-9BE0-4497-A98D-7A528B8759E7}" destId="{D3419500-BC82-48BD-B4AE-67A3DD9C44FF}" srcOrd="0" destOrd="0" presId="urn:microsoft.com/office/officeart/2005/8/layout/radial2"/>
    <dgm:cxn modelId="{2D6D4BF4-4A0E-4E6C-974E-7951CED6B6CC}" srcId="{E6365E99-66C3-481D-B498-FFA2CF46E543}" destId="{D207755B-718D-4D45-A6CE-7943ECC773E2}" srcOrd="1" destOrd="0" parTransId="{28BE5D01-5EE2-49C9-ABFF-16D3076D7451}" sibTransId="{4823945A-260F-4999-B808-A5A4B7514AA9}"/>
    <dgm:cxn modelId="{33C7AAF4-3589-48A2-920D-9AC22A0786EC}" type="presOf" srcId="{8CB5B8BB-04C7-4BF9-9C0D-F84711ACE8B0}" destId="{1F354926-8085-4C02-82FE-B114BB982774}" srcOrd="0" destOrd="1" presId="urn:microsoft.com/office/officeart/2005/8/layout/radial2"/>
    <dgm:cxn modelId="{B1E5C06A-C964-401E-8667-D06006962F3D}" type="presParOf" srcId="{204D5282-2BA6-4F11-9048-15210AB871BB}" destId="{AFB02844-B733-46FE-A649-9F3C5E137BF2}" srcOrd="0" destOrd="0" presId="urn:microsoft.com/office/officeart/2005/8/layout/radial2"/>
    <dgm:cxn modelId="{4B327884-B882-4590-BC45-B71B54060063}" type="presParOf" srcId="{AFB02844-B733-46FE-A649-9F3C5E137BF2}" destId="{3AA38856-0432-4B20-94F4-2A0BCCAAC398}" srcOrd="0" destOrd="0" presId="urn:microsoft.com/office/officeart/2005/8/layout/radial2"/>
    <dgm:cxn modelId="{05C5EBC4-B0F4-444A-8DC4-A2D57D4BD045}" type="presParOf" srcId="{3AA38856-0432-4B20-94F4-2A0BCCAAC398}" destId="{067CE834-5562-4B66-BBD8-4F6BEDAB4882}" srcOrd="0" destOrd="0" presId="urn:microsoft.com/office/officeart/2005/8/layout/radial2"/>
    <dgm:cxn modelId="{1F38F675-63CD-4FA4-B3ED-430570882F94}" type="presParOf" srcId="{3AA38856-0432-4B20-94F4-2A0BCCAAC398}" destId="{4030BC4F-FDFD-4CED-B696-BF0D312F4A63}" srcOrd="1" destOrd="0" presId="urn:microsoft.com/office/officeart/2005/8/layout/radial2"/>
    <dgm:cxn modelId="{57752016-F30D-4E5A-973C-F3C421CA9340}" type="presParOf" srcId="{AFB02844-B733-46FE-A649-9F3C5E137BF2}" destId="{D3419500-BC82-48BD-B4AE-67A3DD9C44FF}" srcOrd="1" destOrd="0" presId="urn:microsoft.com/office/officeart/2005/8/layout/radial2"/>
    <dgm:cxn modelId="{DD77D5FC-01C7-45A7-99D7-F10ED37FDF1C}" type="presParOf" srcId="{AFB02844-B733-46FE-A649-9F3C5E137BF2}" destId="{3AA49C8C-56AB-4474-BF05-7246335E2278}" srcOrd="2" destOrd="0" presId="urn:microsoft.com/office/officeart/2005/8/layout/radial2"/>
    <dgm:cxn modelId="{6D937E82-5029-4F2C-9C7A-5B01741AF9EA}" type="presParOf" srcId="{3AA49C8C-56AB-4474-BF05-7246335E2278}" destId="{C14308E3-B0C0-4F32-B568-A8D14BC8D686}" srcOrd="0" destOrd="0" presId="urn:microsoft.com/office/officeart/2005/8/layout/radial2"/>
    <dgm:cxn modelId="{C9DF6327-ACCA-4961-B0ED-936C18C00A9B}" type="presParOf" srcId="{3AA49C8C-56AB-4474-BF05-7246335E2278}" destId="{1F354926-8085-4C02-82FE-B114BB982774}" srcOrd="1" destOrd="0" presId="urn:microsoft.com/office/officeart/2005/8/layout/radial2"/>
    <dgm:cxn modelId="{B5558EEC-4B18-47BB-945B-57B16C86B141}" type="presParOf" srcId="{AFB02844-B733-46FE-A649-9F3C5E137BF2}" destId="{172A08BE-2927-4F7C-86B1-3D638CA3C83D}" srcOrd="3" destOrd="0" presId="urn:microsoft.com/office/officeart/2005/8/layout/radial2"/>
    <dgm:cxn modelId="{6E90A551-6ABC-4F14-9AA7-A3730411E29A}" type="presParOf" srcId="{AFB02844-B733-46FE-A649-9F3C5E137BF2}" destId="{C4FA53C2-4AFC-4962-BE71-2A5DF3ED4D2B}" srcOrd="4" destOrd="0" presId="urn:microsoft.com/office/officeart/2005/8/layout/radial2"/>
    <dgm:cxn modelId="{2E783FDD-23AE-426E-9F5A-52691D5D6175}" type="presParOf" srcId="{C4FA53C2-4AFC-4962-BE71-2A5DF3ED4D2B}" destId="{9E9624D7-4C7B-4C5E-82F8-A9C77A2E5B70}" srcOrd="0" destOrd="0" presId="urn:microsoft.com/office/officeart/2005/8/layout/radial2"/>
    <dgm:cxn modelId="{B6CC3A13-8FCE-421B-9D24-5A322E9538EC}" type="presParOf" srcId="{C4FA53C2-4AFC-4962-BE71-2A5DF3ED4D2B}" destId="{37CB1540-D94C-4AFB-8E3B-166AAA2DCA14}" srcOrd="1" destOrd="0" presId="urn:microsoft.com/office/officeart/2005/8/layout/radial2"/>
    <dgm:cxn modelId="{2E17FFCF-7562-4F2E-9BA7-DA6E0F5635BD}" type="presParOf" srcId="{AFB02844-B733-46FE-A649-9F3C5E137BF2}" destId="{4395FD51-EC6F-4904-9263-F6D38B1D3CD1}" srcOrd="5" destOrd="0" presId="urn:microsoft.com/office/officeart/2005/8/layout/radial2"/>
    <dgm:cxn modelId="{DFDF3CC8-55F1-4FF9-B4CD-6A6FD52267A7}" type="presParOf" srcId="{AFB02844-B733-46FE-A649-9F3C5E137BF2}" destId="{B717EABC-4B17-4D48-AFDF-DC4E00924EEC}" srcOrd="6" destOrd="0" presId="urn:microsoft.com/office/officeart/2005/8/layout/radial2"/>
    <dgm:cxn modelId="{946AB7D1-1652-4666-A98A-54B9FDF8A3B2}" type="presParOf" srcId="{B717EABC-4B17-4D48-AFDF-DC4E00924EEC}" destId="{2BEE6AE3-294E-4A87-9287-D847150E0421}" srcOrd="0" destOrd="0" presId="urn:microsoft.com/office/officeart/2005/8/layout/radial2"/>
    <dgm:cxn modelId="{FBFDC5ED-8CB6-4817-9A63-A09B07B61914}" type="presParOf" srcId="{B717EABC-4B17-4D48-AFDF-DC4E00924EEC}" destId="{5E57295F-1E7F-4EBD-AC49-895395B0FF4C}" srcOrd="1" destOrd="0" presId="urn:microsoft.com/office/officeart/2005/8/layout/radial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F8F10DB-9F17-544C-B175-3A60212202AB}" type="doc">
      <dgm:prSet loTypeId="urn:microsoft.com/office/officeart/2008/layout/VerticalCurvedList" loCatId="" qsTypeId="urn:microsoft.com/office/officeart/2005/8/quickstyle/simple1" qsCatId="simple" csTypeId="urn:microsoft.com/office/officeart/2005/8/colors/colorful5" csCatId="colorful" phldr="1"/>
      <dgm:spPr/>
      <dgm:t>
        <a:bodyPr/>
        <a:lstStyle/>
        <a:p>
          <a:endParaRPr lang="en-GB"/>
        </a:p>
      </dgm:t>
    </dgm:pt>
    <dgm:pt modelId="{2A0AFC04-2BFB-A34A-8C41-BFCBCD9DCD37}">
      <dgm:prSet phldrT="[Text]" custT="1"/>
      <dgm:spPr/>
      <dgm:t>
        <a:bodyPr/>
        <a:lstStyle/>
        <a:p>
          <a:r>
            <a:rPr lang="en-GB" sz="1800" b="0" i="0" u="none" dirty="0" err="1"/>
            <a:t>codi</a:t>
          </a:r>
          <a:r>
            <a:rPr lang="en-GB" sz="1800" b="0" i="0" u="none" dirty="0"/>
            <a:t> </a:t>
          </a:r>
          <a:r>
            <a:rPr lang="en-GB" sz="1800" b="0" i="0" u="none" dirty="0" err="1"/>
            <a:t>eich</a:t>
          </a:r>
          <a:r>
            <a:rPr lang="en-GB" sz="1800" b="0" i="0" u="none" dirty="0"/>
            <a:t> </a:t>
          </a:r>
          <a:r>
            <a:rPr lang="en-GB" sz="1800" b="0" i="0" u="none" dirty="0" err="1"/>
            <a:t>ymwybyddiaeth</a:t>
          </a:r>
          <a:r>
            <a:rPr lang="en-GB" sz="1800" b="0" i="0" u="none" dirty="0"/>
            <a:t> am </a:t>
          </a:r>
          <a:r>
            <a:rPr lang="en-GB" sz="1800" b="0" i="0" u="none" dirty="0" err="1"/>
            <a:t>adnoodau</a:t>
          </a:r>
          <a:r>
            <a:rPr lang="en-GB" sz="1800" b="0" i="0" u="none" dirty="0"/>
            <a:t> </a:t>
          </a:r>
          <a:r>
            <a:rPr lang="en-GB" sz="1800" b="0" i="0" u="none" dirty="0" err="1"/>
            <a:t>i</a:t>
          </a:r>
          <a:r>
            <a:rPr lang="en-GB" sz="1800" b="0" i="0" u="none" dirty="0"/>
            <a:t> </a:t>
          </a:r>
          <a:r>
            <a:rPr lang="en-GB" sz="1800" b="0" i="0" u="none" dirty="0" err="1"/>
            <a:t>gefnogi</a:t>
          </a:r>
          <a:r>
            <a:rPr lang="en-GB" sz="1800" b="0" i="0" u="none" dirty="0"/>
            <a:t> </a:t>
          </a:r>
          <a:r>
            <a:rPr lang="en-GB" sz="1800" b="0" i="0" u="none" dirty="0" err="1"/>
            <a:t>ein</a:t>
          </a:r>
          <a:r>
            <a:rPr lang="en-GB" sz="1800" b="0" i="0" u="none" dirty="0"/>
            <a:t> </a:t>
          </a:r>
          <a:r>
            <a:rPr lang="en-GB" sz="1800" b="0" i="0" u="none" dirty="0" err="1"/>
            <a:t>dysgwyr</a:t>
          </a:r>
          <a:r>
            <a:rPr lang="en-GB" sz="1800" b="0" i="0" u="none" dirty="0"/>
            <a:t>;</a:t>
          </a:r>
          <a:endParaRPr lang="en-GB" sz="1700" dirty="0"/>
        </a:p>
      </dgm:t>
    </dgm:pt>
    <dgm:pt modelId="{759D1AA3-A339-9147-92F8-94781B24D4F2}" type="parTrans" cxnId="{1D24AEEF-7362-1041-A60F-8D82C41316F5}">
      <dgm:prSet/>
      <dgm:spPr/>
      <dgm:t>
        <a:bodyPr/>
        <a:lstStyle/>
        <a:p>
          <a:endParaRPr lang="en-GB"/>
        </a:p>
      </dgm:t>
    </dgm:pt>
    <dgm:pt modelId="{AC125FFB-0F87-0643-8492-B96461040309}" type="sibTrans" cxnId="{1D24AEEF-7362-1041-A60F-8D82C41316F5}">
      <dgm:prSet/>
      <dgm:spPr/>
      <dgm:t>
        <a:bodyPr/>
        <a:lstStyle/>
        <a:p>
          <a:endParaRPr lang="en-GB"/>
        </a:p>
      </dgm:t>
    </dgm:pt>
    <dgm:pt modelId="{499BC0A2-F85F-BF4F-B33B-B532A565D0DB}">
      <dgm:prSet phldrT="[Text]" custT="1"/>
      <dgm:spPr/>
      <dgm:t>
        <a:bodyPr/>
        <a:lstStyle/>
        <a:p>
          <a:r>
            <a:rPr lang="en-GB" sz="1800" b="0" i="0" u="none" dirty="0" err="1"/>
            <a:t>ystyried</a:t>
          </a:r>
          <a:r>
            <a:rPr lang="en-GB" sz="1800" b="0" i="0" u="none" dirty="0"/>
            <a:t> </a:t>
          </a:r>
          <a:r>
            <a:rPr lang="en-GB" sz="1800" b="0" i="0" u="none" dirty="0" err="1"/>
            <a:t>pwysigrwydd</a:t>
          </a:r>
          <a:r>
            <a:rPr lang="en-GB" sz="1800" b="0" i="0" u="none" dirty="0"/>
            <a:t> </a:t>
          </a:r>
          <a:r>
            <a:rPr lang="en-GB" sz="1800" b="0" i="0" u="none" dirty="0" err="1"/>
            <a:t>modelu</a:t>
          </a:r>
          <a:r>
            <a:rPr lang="en-GB" sz="1800" b="0" i="0" u="none" dirty="0"/>
            <a:t> </a:t>
          </a:r>
          <a:r>
            <a:rPr lang="en-GB" sz="1800" b="0" i="0" u="none" dirty="0" err="1"/>
            <a:t>yn</a:t>
          </a:r>
          <a:r>
            <a:rPr lang="en-GB" sz="1800" b="0" i="0" u="none" dirty="0"/>
            <a:t> y </a:t>
          </a:r>
          <a:r>
            <a:rPr lang="en-GB" sz="1800" b="0" i="0" u="none" dirty="0" err="1"/>
            <a:t>dosbarth</a:t>
          </a:r>
          <a:r>
            <a:rPr lang="en-GB" sz="1800" b="0" i="0" u="none" dirty="0"/>
            <a:t>;</a:t>
          </a:r>
          <a:endParaRPr lang="en-GB" sz="1600" dirty="0"/>
        </a:p>
      </dgm:t>
    </dgm:pt>
    <dgm:pt modelId="{87AD20AB-8AA3-784B-8F71-62FD1BA9D4A7}" type="parTrans" cxnId="{E9D1807F-66CF-C846-A5FC-CF2CBC7667DE}">
      <dgm:prSet/>
      <dgm:spPr/>
      <dgm:t>
        <a:bodyPr/>
        <a:lstStyle/>
        <a:p>
          <a:endParaRPr lang="en-GB"/>
        </a:p>
      </dgm:t>
    </dgm:pt>
    <dgm:pt modelId="{656C8281-9913-9543-9AB6-EF0ACC3E7E48}" type="sibTrans" cxnId="{E9D1807F-66CF-C846-A5FC-CF2CBC7667DE}">
      <dgm:prSet/>
      <dgm:spPr/>
      <dgm:t>
        <a:bodyPr/>
        <a:lstStyle/>
        <a:p>
          <a:endParaRPr lang="en-GB"/>
        </a:p>
      </dgm:t>
    </dgm:pt>
    <dgm:pt modelId="{4428B7E8-CC7C-4046-8A53-0FDDA1D1F50B}">
      <dgm:prSet phldrT="[Text]" custT="1"/>
      <dgm:spPr/>
      <dgm:t>
        <a:bodyPr/>
        <a:lstStyle/>
        <a:p>
          <a:r>
            <a:rPr lang="en-GB" sz="1800" b="0" i="0" u="none" dirty="0" err="1"/>
            <a:t>ystyried</a:t>
          </a:r>
          <a:r>
            <a:rPr lang="en-GB" sz="1800" b="0" i="0" u="none" dirty="0"/>
            <a:t> </a:t>
          </a:r>
          <a:r>
            <a:rPr lang="en-GB" sz="1800" b="0" i="0" u="sng" dirty="0" err="1"/>
            <a:t>sut</a:t>
          </a:r>
          <a:r>
            <a:rPr lang="en-GB" sz="1800" b="0" i="0" u="none" dirty="0"/>
            <a:t> </a:t>
          </a:r>
          <a:r>
            <a:rPr lang="en-GB" sz="1800" b="0" i="0" u="none" dirty="0" err="1"/>
            <a:t>i</a:t>
          </a:r>
          <a:r>
            <a:rPr lang="en-GB" sz="1800" b="0" i="0" u="none" dirty="0"/>
            <a:t> </a:t>
          </a:r>
          <a:r>
            <a:rPr lang="en-GB" sz="1800" b="0" i="0" u="none" dirty="0" err="1"/>
            <a:t>ddefnyddio</a:t>
          </a:r>
          <a:r>
            <a:rPr lang="en-GB" sz="1800" b="0" i="0" u="none" dirty="0"/>
            <a:t> </a:t>
          </a:r>
          <a:r>
            <a:rPr lang="en-GB" sz="1800" b="0" i="0" u="none" dirty="0" err="1"/>
            <a:t>llenyddiaeth</a:t>
          </a:r>
          <a:r>
            <a:rPr lang="en-GB" sz="1800" b="0" i="0" u="none" dirty="0"/>
            <a:t> </a:t>
          </a:r>
          <a:r>
            <a:rPr lang="en-GB" sz="1800" b="0" i="0" u="none" dirty="0" err="1"/>
            <a:t>wrth</a:t>
          </a:r>
          <a:r>
            <a:rPr lang="en-GB" sz="1800" b="0" i="0" u="none" dirty="0"/>
            <a:t> </a:t>
          </a:r>
          <a:r>
            <a:rPr lang="en-GB" sz="1800" b="0" i="0" u="none" dirty="0" err="1"/>
            <a:t>ddatblygu</a:t>
          </a:r>
          <a:r>
            <a:rPr lang="en-GB" sz="1800" b="0" i="0" u="none" dirty="0"/>
            <a:t> </a:t>
          </a:r>
          <a:r>
            <a:rPr lang="en-GB" sz="1800" b="0" i="0" u="none" dirty="0" err="1"/>
            <a:t>sgiliau</a:t>
          </a:r>
          <a:r>
            <a:rPr lang="en-GB" sz="1800" b="0" i="0" u="none" dirty="0"/>
            <a:t> </a:t>
          </a:r>
          <a:r>
            <a:rPr lang="en-GB" sz="1800" b="0" i="0" u="none" dirty="0" err="1"/>
            <a:t>ysgrifennu</a:t>
          </a:r>
          <a:r>
            <a:rPr lang="en-GB" sz="1800" b="0" i="0" u="none" dirty="0"/>
            <a:t>;</a:t>
          </a:r>
          <a:endParaRPr lang="en-GB" sz="1300" dirty="0"/>
        </a:p>
      </dgm:t>
    </dgm:pt>
    <dgm:pt modelId="{7AE4DC12-518B-2244-B72D-E5E89A6CFF04}" type="parTrans" cxnId="{4C7EA285-E0B6-5F4D-99EE-1756572CC24E}">
      <dgm:prSet/>
      <dgm:spPr/>
      <dgm:t>
        <a:bodyPr/>
        <a:lstStyle/>
        <a:p>
          <a:endParaRPr lang="en-GB"/>
        </a:p>
      </dgm:t>
    </dgm:pt>
    <dgm:pt modelId="{FD1ECD73-3CF7-BC4D-BE00-A110DB037547}" type="sibTrans" cxnId="{4C7EA285-E0B6-5F4D-99EE-1756572CC24E}">
      <dgm:prSet/>
      <dgm:spPr/>
      <dgm:t>
        <a:bodyPr/>
        <a:lstStyle/>
        <a:p>
          <a:endParaRPr lang="en-GB"/>
        </a:p>
      </dgm:t>
    </dgm:pt>
    <dgm:pt modelId="{C6C84B9B-09B3-504C-9230-EC046393FFA4}">
      <dgm:prSet custT="1"/>
      <dgm:spPr/>
      <dgm:t>
        <a:bodyPr/>
        <a:lstStyle/>
        <a:p>
          <a:r>
            <a:rPr lang="en-GB" sz="1800" b="0" i="0" u="none" dirty="0" err="1"/>
            <a:t>ystyried</a:t>
          </a:r>
          <a:r>
            <a:rPr lang="en-GB" sz="1800" b="0" i="0" u="none" dirty="0"/>
            <a:t> </a:t>
          </a:r>
          <a:r>
            <a:rPr lang="en-GB" sz="1800" b="0" i="0" u="sng" dirty="0" err="1"/>
            <a:t>sut</a:t>
          </a:r>
          <a:r>
            <a:rPr lang="en-GB" sz="1800" b="0" i="0" u="sng" dirty="0"/>
            <a:t> </a:t>
          </a:r>
          <a:r>
            <a:rPr lang="en-GB" sz="1800" b="0" i="0" u="none" dirty="0" err="1"/>
            <a:t>i</a:t>
          </a:r>
          <a:r>
            <a:rPr lang="en-GB" sz="1800" b="0" i="0" u="none" dirty="0"/>
            <a:t> </a:t>
          </a:r>
          <a:r>
            <a:rPr lang="en-GB" sz="1800" b="0" i="0" u="none" dirty="0" err="1"/>
            <a:t>ddatblygu</a:t>
          </a:r>
          <a:r>
            <a:rPr lang="en-GB" sz="1800" b="0" i="0" u="none" dirty="0"/>
            <a:t> </a:t>
          </a:r>
          <a:r>
            <a:rPr lang="en-GB" sz="1800" b="0" i="0" u="none" dirty="0" err="1"/>
            <a:t>sgiliau</a:t>
          </a:r>
          <a:r>
            <a:rPr lang="en-GB" sz="1800" b="0" i="0" u="none" dirty="0"/>
            <a:t> </a:t>
          </a:r>
          <a:r>
            <a:rPr lang="en-GB" sz="1800" b="0" i="0" u="none" dirty="0" err="1"/>
            <a:t>ysgrifennu</a:t>
          </a:r>
          <a:r>
            <a:rPr lang="en-GB" sz="1800" b="0" i="0" u="none" dirty="0"/>
            <a:t> y </a:t>
          </a:r>
          <a:r>
            <a:rPr lang="en-GB" sz="1800" b="0" i="0" u="none" dirty="0" err="1"/>
            <a:t>disgyblion</a:t>
          </a:r>
          <a:r>
            <a:rPr lang="en-GB" sz="1800" b="0" i="0" u="none" dirty="0"/>
            <a:t>.</a:t>
          </a:r>
          <a:endParaRPr lang="en-US" sz="1300" dirty="0"/>
        </a:p>
      </dgm:t>
    </dgm:pt>
    <dgm:pt modelId="{1FBE99F1-0A80-E142-A65A-EBC3D22C1736}" type="parTrans" cxnId="{ADAA1176-9104-804F-96D8-E18134A5316F}">
      <dgm:prSet/>
      <dgm:spPr/>
      <dgm:t>
        <a:bodyPr/>
        <a:lstStyle/>
        <a:p>
          <a:endParaRPr lang="en-GB"/>
        </a:p>
      </dgm:t>
    </dgm:pt>
    <dgm:pt modelId="{DD144092-BC7E-4049-A84F-F60CE4D90E67}" type="sibTrans" cxnId="{ADAA1176-9104-804F-96D8-E18134A5316F}">
      <dgm:prSet/>
      <dgm:spPr/>
      <dgm:t>
        <a:bodyPr/>
        <a:lstStyle/>
        <a:p>
          <a:endParaRPr lang="en-GB"/>
        </a:p>
      </dgm:t>
    </dgm:pt>
    <dgm:pt modelId="{0EB949BA-FA64-754E-82C9-EAD27F85BEBE}" type="pres">
      <dgm:prSet presAssocID="{AF8F10DB-9F17-544C-B175-3A60212202AB}" presName="Name0" presStyleCnt="0">
        <dgm:presLayoutVars>
          <dgm:chMax val="7"/>
          <dgm:chPref val="7"/>
          <dgm:dir/>
        </dgm:presLayoutVars>
      </dgm:prSet>
      <dgm:spPr/>
    </dgm:pt>
    <dgm:pt modelId="{A220C053-A330-B244-A9E5-935DE9EBC2D1}" type="pres">
      <dgm:prSet presAssocID="{AF8F10DB-9F17-544C-B175-3A60212202AB}" presName="Name1" presStyleCnt="0"/>
      <dgm:spPr/>
    </dgm:pt>
    <dgm:pt modelId="{639585F2-1769-FA48-8A55-5D95672F3AD1}" type="pres">
      <dgm:prSet presAssocID="{AF8F10DB-9F17-544C-B175-3A60212202AB}" presName="cycle" presStyleCnt="0"/>
      <dgm:spPr/>
    </dgm:pt>
    <dgm:pt modelId="{A7A910B1-63A6-8042-9B43-FDA1983AB910}" type="pres">
      <dgm:prSet presAssocID="{AF8F10DB-9F17-544C-B175-3A60212202AB}" presName="srcNode" presStyleLbl="node1" presStyleIdx="0" presStyleCnt="4"/>
      <dgm:spPr/>
    </dgm:pt>
    <dgm:pt modelId="{26B863DB-24F3-F24C-846B-B7A8A7437927}" type="pres">
      <dgm:prSet presAssocID="{AF8F10DB-9F17-544C-B175-3A60212202AB}" presName="conn" presStyleLbl="parChTrans1D2" presStyleIdx="0" presStyleCnt="1"/>
      <dgm:spPr/>
    </dgm:pt>
    <dgm:pt modelId="{BAEFC538-37BA-1648-9F7A-84E466B27820}" type="pres">
      <dgm:prSet presAssocID="{AF8F10DB-9F17-544C-B175-3A60212202AB}" presName="extraNode" presStyleLbl="node1" presStyleIdx="0" presStyleCnt="4"/>
      <dgm:spPr/>
    </dgm:pt>
    <dgm:pt modelId="{B70CD757-9D1E-9445-A92D-22BD5DADD0F8}" type="pres">
      <dgm:prSet presAssocID="{AF8F10DB-9F17-544C-B175-3A60212202AB}" presName="dstNode" presStyleLbl="node1" presStyleIdx="0" presStyleCnt="4"/>
      <dgm:spPr/>
    </dgm:pt>
    <dgm:pt modelId="{01209D20-3284-C247-9972-C8A9926BD5FA}" type="pres">
      <dgm:prSet presAssocID="{2A0AFC04-2BFB-A34A-8C41-BFCBCD9DCD37}" presName="text_1" presStyleLbl="node1" presStyleIdx="0" presStyleCnt="4">
        <dgm:presLayoutVars>
          <dgm:bulletEnabled val="1"/>
        </dgm:presLayoutVars>
      </dgm:prSet>
      <dgm:spPr/>
    </dgm:pt>
    <dgm:pt modelId="{6B04A452-ADA2-954A-8902-9E6672D7F28C}" type="pres">
      <dgm:prSet presAssocID="{2A0AFC04-2BFB-A34A-8C41-BFCBCD9DCD37}" presName="accent_1" presStyleCnt="0"/>
      <dgm:spPr/>
    </dgm:pt>
    <dgm:pt modelId="{E696B9CB-9524-444A-9894-840F7F120AC5}" type="pres">
      <dgm:prSet presAssocID="{2A0AFC04-2BFB-A34A-8C41-BFCBCD9DCD37}" presName="accentRepeatNode" presStyleLbl="solidFgAcc1" presStyleIdx="0" presStyleCnt="4"/>
      <dgm:spPr/>
    </dgm:pt>
    <dgm:pt modelId="{096FC9F1-F3FA-4948-ACE2-0FA3D7171F38}" type="pres">
      <dgm:prSet presAssocID="{499BC0A2-F85F-BF4F-B33B-B532A565D0DB}" presName="text_2" presStyleLbl="node1" presStyleIdx="1" presStyleCnt="4">
        <dgm:presLayoutVars>
          <dgm:bulletEnabled val="1"/>
        </dgm:presLayoutVars>
      </dgm:prSet>
      <dgm:spPr/>
    </dgm:pt>
    <dgm:pt modelId="{DAA220FC-4683-4A48-8127-C31BBBF784F3}" type="pres">
      <dgm:prSet presAssocID="{499BC0A2-F85F-BF4F-B33B-B532A565D0DB}" presName="accent_2" presStyleCnt="0"/>
      <dgm:spPr/>
    </dgm:pt>
    <dgm:pt modelId="{67485C96-FCEC-9441-A7AA-D82D2DD02441}" type="pres">
      <dgm:prSet presAssocID="{499BC0A2-F85F-BF4F-B33B-B532A565D0DB}" presName="accentRepeatNode" presStyleLbl="solidFgAcc1" presStyleIdx="1" presStyleCnt="4"/>
      <dgm:spPr/>
    </dgm:pt>
    <dgm:pt modelId="{926F273A-EE2A-644A-B69D-35E3F4AEB3A5}" type="pres">
      <dgm:prSet presAssocID="{4428B7E8-CC7C-4046-8A53-0FDDA1D1F50B}" presName="text_3" presStyleLbl="node1" presStyleIdx="2" presStyleCnt="4">
        <dgm:presLayoutVars>
          <dgm:bulletEnabled val="1"/>
        </dgm:presLayoutVars>
      </dgm:prSet>
      <dgm:spPr/>
    </dgm:pt>
    <dgm:pt modelId="{97883868-BF89-7F44-935B-438B17591EA5}" type="pres">
      <dgm:prSet presAssocID="{4428B7E8-CC7C-4046-8A53-0FDDA1D1F50B}" presName="accent_3" presStyleCnt="0"/>
      <dgm:spPr/>
    </dgm:pt>
    <dgm:pt modelId="{249CCE59-9751-484A-B43A-4BB4E257CF19}" type="pres">
      <dgm:prSet presAssocID="{4428B7E8-CC7C-4046-8A53-0FDDA1D1F50B}" presName="accentRepeatNode" presStyleLbl="solidFgAcc1" presStyleIdx="2" presStyleCnt="4"/>
      <dgm:spPr/>
    </dgm:pt>
    <dgm:pt modelId="{3DBFBD05-D56D-7C47-BFDD-D3E4F7C46C4B}" type="pres">
      <dgm:prSet presAssocID="{C6C84B9B-09B3-504C-9230-EC046393FFA4}" presName="text_4" presStyleLbl="node1" presStyleIdx="3" presStyleCnt="4">
        <dgm:presLayoutVars>
          <dgm:bulletEnabled val="1"/>
        </dgm:presLayoutVars>
      </dgm:prSet>
      <dgm:spPr/>
    </dgm:pt>
    <dgm:pt modelId="{40ACED84-B300-4144-B243-2C7753669378}" type="pres">
      <dgm:prSet presAssocID="{C6C84B9B-09B3-504C-9230-EC046393FFA4}" presName="accent_4" presStyleCnt="0"/>
      <dgm:spPr/>
    </dgm:pt>
    <dgm:pt modelId="{E7F4F467-999E-E146-87AB-59E539D91678}" type="pres">
      <dgm:prSet presAssocID="{C6C84B9B-09B3-504C-9230-EC046393FFA4}" presName="accentRepeatNode" presStyleLbl="solidFgAcc1" presStyleIdx="3" presStyleCnt="4"/>
      <dgm:spPr/>
    </dgm:pt>
  </dgm:ptLst>
  <dgm:cxnLst>
    <dgm:cxn modelId="{DB174B1F-1956-FB49-814E-CF1A9045759D}" type="presOf" srcId="{499BC0A2-F85F-BF4F-B33B-B532A565D0DB}" destId="{096FC9F1-F3FA-4948-ACE2-0FA3D7171F38}" srcOrd="0" destOrd="0" presId="urn:microsoft.com/office/officeart/2008/layout/VerticalCurvedList"/>
    <dgm:cxn modelId="{C61DBF33-977A-2B41-87C0-5CACAA7215F2}" type="presOf" srcId="{AF8F10DB-9F17-544C-B175-3A60212202AB}" destId="{0EB949BA-FA64-754E-82C9-EAD27F85BEBE}" srcOrd="0" destOrd="0" presId="urn:microsoft.com/office/officeart/2008/layout/VerticalCurvedList"/>
    <dgm:cxn modelId="{ADAA1176-9104-804F-96D8-E18134A5316F}" srcId="{AF8F10DB-9F17-544C-B175-3A60212202AB}" destId="{C6C84B9B-09B3-504C-9230-EC046393FFA4}" srcOrd="3" destOrd="0" parTransId="{1FBE99F1-0A80-E142-A65A-EBC3D22C1736}" sibTransId="{DD144092-BC7E-4049-A84F-F60CE4D90E67}"/>
    <dgm:cxn modelId="{E9D1807F-66CF-C846-A5FC-CF2CBC7667DE}" srcId="{AF8F10DB-9F17-544C-B175-3A60212202AB}" destId="{499BC0A2-F85F-BF4F-B33B-B532A565D0DB}" srcOrd="1" destOrd="0" parTransId="{87AD20AB-8AA3-784B-8F71-62FD1BA9D4A7}" sibTransId="{656C8281-9913-9543-9AB6-EF0ACC3E7E48}"/>
    <dgm:cxn modelId="{4C7EA285-E0B6-5F4D-99EE-1756572CC24E}" srcId="{AF8F10DB-9F17-544C-B175-3A60212202AB}" destId="{4428B7E8-CC7C-4046-8A53-0FDDA1D1F50B}" srcOrd="2" destOrd="0" parTransId="{7AE4DC12-518B-2244-B72D-E5E89A6CFF04}" sibTransId="{FD1ECD73-3CF7-BC4D-BE00-A110DB037547}"/>
    <dgm:cxn modelId="{D9FCC89F-CC97-D940-8887-CEF0E2E9651E}" type="presOf" srcId="{2A0AFC04-2BFB-A34A-8C41-BFCBCD9DCD37}" destId="{01209D20-3284-C247-9972-C8A9926BD5FA}" srcOrd="0" destOrd="0" presId="urn:microsoft.com/office/officeart/2008/layout/VerticalCurvedList"/>
    <dgm:cxn modelId="{B2BDEDC5-BEAD-7047-AE12-3C373DE97325}" type="presOf" srcId="{4428B7E8-CC7C-4046-8A53-0FDDA1D1F50B}" destId="{926F273A-EE2A-644A-B69D-35E3F4AEB3A5}" srcOrd="0" destOrd="0" presId="urn:microsoft.com/office/officeart/2008/layout/VerticalCurvedList"/>
    <dgm:cxn modelId="{1D24AEEF-7362-1041-A60F-8D82C41316F5}" srcId="{AF8F10DB-9F17-544C-B175-3A60212202AB}" destId="{2A0AFC04-2BFB-A34A-8C41-BFCBCD9DCD37}" srcOrd="0" destOrd="0" parTransId="{759D1AA3-A339-9147-92F8-94781B24D4F2}" sibTransId="{AC125FFB-0F87-0643-8492-B96461040309}"/>
    <dgm:cxn modelId="{A4EF73F0-1E9B-5C41-99BC-BB4F3A386D0A}" type="presOf" srcId="{AC125FFB-0F87-0643-8492-B96461040309}" destId="{26B863DB-24F3-F24C-846B-B7A8A7437927}" srcOrd="0" destOrd="0" presId="urn:microsoft.com/office/officeart/2008/layout/VerticalCurvedList"/>
    <dgm:cxn modelId="{B622E1F3-89AB-3744-ADAF-0076A6D49766}" type="presOf" srcId="{C6C84B9B-09B3-504C-9230-EC046393FFA4}" destId="{3DBFBD05-D56D-7C47-BFDD-D3E4F7C46C4B}" srcOrd="0" destOrd="0" presId="urn:microsoft.com/office/officeart/2008/layout/VerticalCurvedList"/>
    <dgm:cxn modelId="{00ECD4A3-79CA-3C40-B517-620CDB14C74F}" type="presParOf" srcId="{0EB949BA-FA64-754E-82C9-EAD27F85BEBE}" destId="{A220C053-A330-B244-A9E5-935DE9EBC2D1}" srcOrd="0" destOrd="0" presId="urn:microsoft.com/office/officeart/2008/layout/VerticalCurvedList"/>
    <dgm:cxn modelId="{BA7FB9F3-9557-4041-9828-DA810B4B3499}" type="presParOf" srcId="{A220C053-A330-B244-A9E5-935DE9EBC2D1}" destId="{639585F2-1769-FA48-8A55-5D95672F3AD1}" srcOrd="0" destOrd="0" presId="urn:microsoft.com/office/officeart/2008/layout/VerticalCurvedList"/>
    <dgm:cxn modelId="{2136A079-16CA-624F-AAC9-E7E07792504C}" type="presParOf" srcId="{639585F2-1769-FA48-8A55-5D95672F3AD1}" destId="{A7A910B1-63A6-8042-9B43-FDA1983AB910}" srcOrd="0" destOrd="0" presId="urn:microsoft.com/office/officeart/2008/layout/VerticalCurvedList"/>
    <dgm:cxn modelId="{258805E7-D647-E047-A82F-F1C506CB0CD5}" type="presParOf" srcId="{639585F2-1769-FA48-8A55-5D95672F3AD1}" destId="{26B863DB-24F3-F24C-846B-B7A8A7437927}" srcOrd="1" destOrd="0" presId="urn:microsoft.com/office/officeart/2008/layout/VerticalCurvedList"/>
    <dgm:cxn modelId="{B871B432-83F6-884A-BB03-7C6E6DB64650}" type="presParOf" srcId="{639585F2-1769-FA48-8A55-5D95672F3AD1}" destId="{BAEFC538-37BA-1648-9F7A-84E466B27820}" srcOrd="2" destOrd="0" presId="urn:microsoft.com/office/officeart/2008/layout/VerticalCurvedList"/>
    <dgm:cxn modelId="{099F82FA-404C-3843-B6FA-13423C7A0EE9}" type="presParOf" srcId="{639585F2-1769-FA48-8A55-5D95672F3AD1}" destId="{B70CD757-9D1E-9445-A92D-22BD5DADD0F8}" srcOrd="3" destOrd="0" presId="urn:microsoft.com/office/officeart/2008/layout/VerticalCurvedList"/>
    <dgm:cxn modelId="{0DB7C195-5835-E048-B2E5-1CD26689FE58}" type="presParOf" srcId="{A220C053-A330-B244-A9E5-935DE9EBC2D1}" destId="{01209D20-3284-C247-9972-C8A9926BD5FA}" srcOrd="1" destOrd="0" presId="urn:microsoft.com/office/officeart/2008/layout/VerticalCurvedList"/>
    <dgm:cxn modelId="{D4CBFB5C-C2A0-DC44-ABEB-69C974312732}" type="presParOf" srcId="{A220C053-A330-B244-A9E5-935DE9EBC2D1}" destId="{6B04A452-ADA2-954A-8902-9E6672D7F28C}" srcOrd="2" destOrd="0" presId="urn:microsoft.com/office/officeart/2008/layout/VerticalCurvedList"/>
    <dgm:cxn modelId="{3E33B040-894E-6A4A-89CE-32079CEAD4FE}" type="presParOf" srcId="{6B04A452-ADA2-954A-8902-9E6672D7F28C}" destId="{E696B9CB-9524-444A-9894-840F7F120AC5}" srcOrd="0" destOrd="0" presId="urn:microsoft.com/office/officeart/2008/layout/VerticalCurvedList"/>
    <dgm:cxn modelId="{1E2FE822-3F2B-284E-9584-B58993C0531A}" type="presParOf" srcId="{A220C053-A330-B244-A9E5-935DE9EBC2D1}" destId="{096FC9F1-F3FA-4948-ACE2-0FA3D7171F38}" srcOrd="3" destOrd="0" presId="urn:microsoft.com/office/officeart/2008/layout/VerticalCurvedList"/>
    <dgm:cxn modelId="{30143F7A-79E6-A04A-ABFF-EABFD16831BE}" type="presParOf" srcId="{A220C053-A330-B244-A9E5-935DE9EBC2D1}" destId="{DAA220FC-4683-4A48-8127-C31BBBF784F3}" srcOrd="4" destOrd="0" presId="urn:microsoft.com/office/officeart/2008/layout/VerticalCurvedList"/>
    <dgm:cxn modelId="{D4BC3491-DE8B-A645-8EA4-527FE1F354D8}" type="presParOf" srcId="{DAA220FC-4683-4A48-8127-C31BBBF784F3}" destId="{67485C96-FCEC-9441-A7AA-D82D2DD02441}" srcOrd="0" destOrd="0" presId="urn:microsoft.com/office/officeart/2008/layout/VerticalCurvedList"/>
    <dgm:cxn modelId="{37C40A83-E1CB-534F-8E73-C97F951AA7F4}" type="presParOf" srcId="{A220C053-A330-B244-A9E5-935DE9EBC2D1}" destId="{926F273A-EE2A-644A-B69D-35E3F4AEB3A5}" srcOrd="5" destOrd="0" presId="urn:microsoft.com/office/officeart/2008/layout/VerticalCurvedList"/>
    <dgm:cxn modelId="{823351FF-2C55-B347-B3CF-516DA646610A}" type="presParOf" srcId="{A220C053-A330-B244-A9E5-935DE9EBC2D1}" destId="{97883868-BF89-7F44-935B-438B17591EA5}" srcOrd="6" destOrd="0" presId="urn:microsoft.com/office/officeart/2008/layout/VerticalCurvedList"/>
    <dgm:cxn modelId="{101D267C-F410-FA4B-84DC-27D500088304}" type="presParOf" srcId="{97883868-BF89-7F44-935B-438B17591EA5}" destId="{249CCE59-9751-484A-B43A-4BB4E257CF19}" srcOrd="0" destOrd="0" presId="urn:microsoft.com/office/officeart/2008/layout/VerticalCurvedList"/>
    <dgm:cxn modelId="{1D7D8C00-10D4-8742-9EFF-9AC1387BD69F}" type="presParOf" srcId="{A220C053-A330-B244-A9E5-935DE9EBC2D1}" destId="{3DBFBD05-D56D-7C47-BFDD-D3E4F7C46C4B}" srcOrd="7" destOrd="0" presId="urn:microsoft.com/office/officeart/2008/layout/VerticalCurvedList"/>
    <dgm:cxn modelId="{090B8273-5CA0-0C41-B28B-A46F0551869F}" type="presParOf" srcId="{A220C053-A330-B244-A9E5-935DE9EBC2D1}" destId="{40ACED84-B300-4144-B243-2C7753669378}" srcOrd="8" destOrd="0" presId="urn:microsoft.com/office/officeart/2008/layout/VerticalCurvedList"/>
    <dgm:cxn modelId="{F55C6215-30DC-264D-A906-D84932C12E16}" type="presParOf" srcId="{40ACED84-B300-4144-B243-2C7753669378}" destId="{E7F4F467-999E-E146-87AB-59E539D91678}"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6FDDCE-AB5A-384B-A8E1-45643A7858CE}" type="doc">
      <dgm:prSet loTypeId="urn:microsoft.com/office/officeart/2005/8/layout/cycle7" loCatId="" qsTypeId="urn:microsoft.com/office/officeart/2005/8/quickstyle/simple1" qsCatId="simple" csTypeId="urn:microsoft.com/office/officeart/2005/8/colors/colorful5" csCatId="colorful" phldr="1"/>
      <dgm:spPr/>
      <dgm:t>
        <a:bodyPr/>
        <a:lstStyle/>
        <a:p>
          <a:endParaRPr lang="en-GB"/>
        </a:p>
      </dgm:t>
    </dgm:pt>
    <dgm:pt modelId="{760D3454-E20E-D245-BC7F-1873792348FA}">
      <dgm:prSet phldrT="[Text]"/>
      <dgm:spPr/>
      <dgm:t>
        <a:bodyPr/>
        <a:lstStyle/>
        <a:p>
          <a:r>
            <a:rPr lang="en-GB" dirty="0" err="1"/>
            <a:t>Llafar</a:t>
          </a:r>
          <a:endParaRPr lang="en-GB" dirty="0"/>
        </a:p>
      </dgm:t>
    </dgm:pt>
    <dgm:pt modelId="{92C051EF-B730-C943-802F-E3FF342FE832}" type="parTrans" cxnId="{E78E2147-B341-8B4D-9631-2B95C8A67568}">
      <dgm:prSet/>
      <dgm:spPr/>
      <dgm:t>
        <a:bodyPr/>
        <a:lstStyle/>
        <a:p>
          <a:endParaRPr lang="en-GB"/>
        </a:p>
      </dgm:t>
    </dgm:pt>
    <dgm:pt modelId="{6816AB4E-3F67-8041-97BD-27234F2389DA}" type="sibTrans" cxnId="{E78E2147-B341-8B4D-9631-2B95C8A67568}">
      <dgm:prSet/>
      <dgm:spPr/>
      <dgm:t>
        <a:bodyPr/>
        <a:lstStyle/>
        <a:p>
          <a:endParaRPr lang="en-GB"/>
        </a:p>
      </dgm:t>
    </dgm:pt>
    <dgm:pt modelId="{58DC4FC8-D4D4-8B4D-9AA6-B6C28C6D5E9A}">
      <dgm:prSet phldrT="[Text]"/>
      <dgm:spPr/>
      <dgm:t>
        <a:bodyPr/>
        <a:lstStyle/>
        <a:p>
          <a:r>
            <a:rPr lang="en-GB" dirty="0" err="1"/>
            <a:t>Ysgrifennu</a:t>
          </a:r>
          <a:endParaRPr lang="en-GB" dirty="0"/>
        </a:p>
      </dgm:t>
    </dgm:pt>
    <dgm:pt modelId="{D9216ABF-5054-9042-967E-7F84323A33CC}" type="parTrans" cxnId="{390A516A-7FD4-A549-A031-DC474FFBE59E}">
      <dgm:prSet/>
      <dgm:spPr/>
      <dgm:t>
        <a:bodyPr/>
        <a:lstStyle/>
        <a:p>
          <a:endParaRPr lang="en-GB"/>
        </a:p>
      </dgm:t>
    </dgm:pt>
    <dgm:pt modelId="{D7B0B111-2CA9-0E46-BE9C-D8C09CDC6F43}" type="sibTrans" cxnId="{390A516A-7FD4-A549-A031-DC474FFBE59E}">
      <dgm:prSet/>
      <dgm:spPr/>
      <dgm:t>
        <a:bodyPr/>
        <a:lstStyle/>
        <a:p>
          <a:endParaRPr lang="en-GB"/>
        </a:p>
      </dgm:t>
    </dgm:pt>
    <dgm:pt modelId="{1D21CFAF-D969-C94C-815F-517A45FA0C5E}">
      <dgm:prSet phldrT="[Text]"/>
      <dgm:spPr/>
      <dgm:t>
        <a:bodyPr/>
        <a:lstStyle/>
        <a:p>
          <a:r>
            <a:rPr lang="en-GB" dirty="0" err="1"/>
            <a:t>Darllen</a:t>
          </a:r>
          <a:endParaRPr lang="en-GB" dirty="0"/>
        </a:p>
      </dgm:t>
    </dgm:pt>
    <dgm:pt modelId="{BC744608-F8A4-2A46-AC33-C638979FB555}" type="parTrans" cxnId="{9DE445A2-E0DC-5A4B-B970-CCC8221C9BC7}">
      <dgm:prSet/>
      <dgm:spPr/>
      <dgm:t>
        <a:bodyPr/>
        <a:lstStyle/>
        <a:p>
          <a:endParaRPr lang="en-GB"/>
        </a:p>
      </dgm:t>
    </dgm:pt>
    <dgm:pt modelId="{978775F4-FF9C-F94C-A577-1EB366E5C8FB}" type="sibTrans" cxnId="{9DE445A2-E0DC-5A4B-B970-CCC8221C9BC7}">
      <dgm:prSet/>
      <dgm:spPr/>
      <dgm:t>
        <a:bodyPr/>
        <a:lstStyle/>
        <a:p>
          <a:endParaRPr lang="en-GB"/>
        </a:p>
      </dgm:t>
    </dgm:pt>
    <dgm:pt modelId="{983A1383-7419-EF4A-B7D6-1DAF94E7376D}" type="pres">
      <dgm:prSet presAssocID="{DC6FDDCE-AB5A-384B-A8E1-45643A7858CE}" presName="Name0" presStyleCnt="0">
        <dgm:presLayoutVars>
          <dgm:dir/>
          <dgm:resizeHandles val="exact"/>
        </dgm:presLayoutVars>
      </dgm:prSet>
      <dgm:spPr/>
    </dgm:pt>
    <dgm:pt modelId="{DD1A1BDC-4E3C-FB4C-ACAF-743ECB757CBC}" type="pres">
      <dgm:prSet presAssocID="{760D3454-E20E-D245-BC7F-1873792348FA}" presName="node" presStyleLbl="node1" presStyleIdx="0" presStyleCnt="3">
        <dgm:presLayoutVars>
          <dgm:bulletEnabled val="1"/>
        </dgm:presLayoutVars>
      </dgm:prSet>
      <dgm:spPr/>
    </dgm:pt>
    <dgm:pt modelId="{BF1A39D3-DDE6-1A45-A219-24C6682AEFCE}" type="pres">
      <dgm:prSet presAssocID="{6816AB4E-3F67-8041-97BD-27234F2389DA}" presName="sibTrans" presStyleLbl="sibTrans2D1" presStyleIdx="0" presStyleCnt="3"/>
      <dgm:spPr/>
    </dgm:pt>
    <dgm:pt modelId="{A97299E8-03B9-8F4E-B73B-375F86193100}" type="pres">
      <dgm:prSet presAssocID="{6816AB4E-3F67-8041-97BD-27234F2389DA}" presName="connectorText" presStyleLbl="sibTrans2D1" presStyleIdx="0" presStyleCnt="3"/>
      <dgm:spPr/>
    </dgm:pt>
    <dgm:pt modelId="{B2EFD02E-A97F-5F41-A0D8-459A4EE3841A}" type="pres">
      <dgm:prSet presAssocID="{58DC4FC8-D4D4-8B4D-9AA6-B6C28C6D5E9A}" presName="node" presStyleLbl="node1" presStyleIdx="1" presStyleCnt="3">
        <dgm:presLayoutVars>
          <dgm:bulletEnabled val="1"/>
        </dgm:presLayoutVars>
      </dgm:prSet>
      <dgm:spPr/>
    </dgm:pt>
    <dgm:pt modelId="{E1DC3C55-814F-2146-8360-5E23DE73D439}" type="pres">
      <dgm:prSet presAssocID="{D7B0B111-2CA9-0E46-BE9C-D8C09CDC6F43}" presName="sibTrans" presStyleLbl="sibTrans2D1" presStyleIdx="1" presStyleCnt="3"/>
      <dgm:spPr/>
    </dgm:pt>
    <dgm:pt modelId="{9FC7F4D6-21F0-B243-8361-2D5CB6FE12A9}" type="pres">
      <dgm:prSet presAssocID="{D7B0B111-2CA9-0E46-BE9C-D8C09CDC6F43}" presName="connectorText" presStyleLbl="sibTrans2D1" presStyleIdx="1" presStyleCnt="3"/>
      <dgm:spPr/>
    </dgm:pt>
    <dgm:pt modelId="{F2203ABA-EB33-EE46-974D-8DB96B206950}" type="pres">
      <dgm:prSet presAssocID="{1D21CFAF-D969-C94C-815F-517A45FA0C5E}" presName="node" presStyleLbl="node1" presStyleIdx="2" presStyleCnt="3">
        <dgm:presLayoutVars>
          <dgm:bulletEnabled val="1"/>
        </dgm:presLayoutVars>
      </dgm:prSet>
      <dgm:spPr/>
    </dgm:pt>
    <dgm:pt modelId="{822ED483-6E8A-2140-96C4-7E779AA0D94C}" type="pres">
      <dgm:prSet presAssocID="{978775F4-FF9C-F94C-A577-1EB366E5C8FB}" presName="sibTrans" presStyleLbl="sibTrans2D1" presStyleIdx="2" presStyleCnt="3"/>
      <dgm:spPr/>
    </dgm:pt>
    <dgm:pt modelId="{59991783-DF43-E54E-A204-9B64AEC821DA}" type="pres">
      <dgm:prSet presAssocID="{978775F4-FF9C-F94C-A577-1EB366E5C8FB}" presName="connectorText" presStyleLbl="sibTrans2D1" presStyleIdx="2" presStyleCnt="3"/>
      <dgm:spPr/>
    </dgm:pt>
  </dgm:ptLst>
  <dgm:cxnLst>
    <dgm:cxn modelId="{7789860D-7D70-2D43-AC87-301BAAB6335D}" type="presOf" srcId="{D7B0B111-2CA9-0E46-BE9C-D8C09CDC6F43}" destId="{9FC7F4D6-21F0-B243-8361-2D5CB6FE12A9}" srcOrd="1" destOrd="0" presId="urn:microsoft.com/office/officeart/2005/8/layout/cycle7"/>
    <dgm:cxn modelId="{B698931B-E6E9-C942-8478-0E07B33632A3}" type="presOf" srcId="{760D3454-E20E-D245-BC7F-1873792348FA}" destId="{DD1A1BDC-4E3C-FB4C-ACAF-743ECB757CBC}" srcOrd="0" destOrd="0" presId="urn:microsoft.com/office/officeart/2005/8/layout/cycle7"/>
    <dgm:cxn modelId="{F183D961-AA8D-3142-84D1-F598D49F8D9D}" type="presOf" srcId="{6816AB4E-3F67-8041-97BD-27234F2389DA}" destId="{BF1A39D3-DDE6-1A45-A219-24C6682AEFCE}" srcOrd="0" destOrd="0" presId="urn:microsoft.com/office/officeart/2005/8/layout/cycle7"/>
    <dgm:cxn modelId="{3878B362-2615-034E-BF96-C2EA513ED39C}" type="presOf" srcId="{978775F4-FF9C-F94C-A577-1EB366E5C8FB}" destId="{59991783-DF43-E54E-A204-9B64AEC821DA}" srcOrd="1" destOrd="0" presId="urn:microsoft.com/office/officeart/2005/8/layout/cycle7"/>
    <dgm:cxn modelId="{E78E2147-B341-8B4D-9631-2B95C8A67568}" srcId="{DC6FDDCE-AB5A-384B-A8E1-45643A7858CE}" destId="{760D3454-E20E-D245-BC7F-1873792348FA}" srcOrd="0" destOrd="0" parTransId="{92C051EF-B730-C943-802F-E3FF342FE832}" sibTransId="{6816AB4E-3F67-8041-97BD-27234F2389DA}"/>
    <dgm:cxn modelId="{390A516A-7FD4-A549-A031-DC474FFBE59E}" srcId="{DC6FDDCE-AB5A-384B-A8E1-45643A7858CE}" destId="{58DC4FC8-D4D4-8B4D-9AA6-B6C28C6D5E9A}" srcOrd="1" destOrd="0" parTransId="{D9216ABF-5054-9042-967E-7F84323A33CC}" sibTransId="{D7B0B111-2CA9-0E46-BE9C-D8C09CDC6F43}"/>
    <dgm:cxn modelId="{D19E4A4E-1A7E-6347-AC32-5055F4AFDC3F}" type="presOf" srcId="{58DC4FC8-D4D4-8B4D-9AA6-B6C28C6D5E9A}" destId="{B2EFD02E-A97F-5F41-A0D8-459A4EE3841A}" srcOrd="0" destOrd="0" presId="urn:microsoft.com/office/officeart/2005/8/layout/cycle7"/>
    <dgm:cxn modelId="{BC608A74-70FD-1145-963B-4907D39380A2}" type="presOf" srcId="{1D21CFAF-D969-C94C-815F-517A45FA0C5E}" destId="{F2203ABA-EB33-EE46-974D-8DB96B206950}" srcOrd="0" destOrd="0" presId="urn:microsoft.com/office/officeart/2005/8/layout/cycle7"/>
    <dgm:cxn modelId="{DC92B079-44E2-334F-A827-092EADF9FE20}" type="presOf" srcId="{D7B0B111-2CA9-0E46-BE9C-D8C09CDC6F43}" destId="{E1DC3C55-814F-2146-8360-5E23DE73D439}" srcOrd="0" destOrd="0" presId="urn:microsoft.com/office/officeart/2005/8/layout/cycle7"/>
    <dgm:cxn modelId="{9DE445A2-E0DC-5A4B-B970-CCC8221C9BC7}" srcId="{DC6FDDCE-AB5A-384B-A8E1-45643A7858CE}" destId="{1D21CFAF-D969-C94C-815F-517A45FA0C5E}" srcOrd="2" destOrd="0" parTransId="{BC744608-F8A4-2A46-AC33-C638979FB555}" sibTransId="{978775F4-FF9C-F94C-A577-1EB366E5C8FB}"/>
    <dgm:cxn modelId="{460561B3-0A5D-C14B-B983-FFA3B6B15B0F}" type="presOf" srcId="{978775F4-FF9C-F94C-A577-1EB366E5C8FB}" destId="{822ED483-6E8A-2140-96C4-7E779AA0D94C}" srcOrd="0" destOrd="0" presId="urn:microsoft.com/office/officeart/2005/8/layout/cycle7"/>
    <dgm:cxn modelId="{50887AC2-4D49-1F44-9E63-3C1C9FE539AE}" type="presOf" srcId="{6816AB4E-3F67-8041-97BD-27234F2389DA}" destId="{A97299E8-03B9-8F4E-B73B-375F86193100}" srcOrd="1" destOrd="0" presId="urn:microsoft.com/office/officeart/2005/8/layout/cycle7"/>
    <dgm:cxn modelId="{5DA4C9FB-3EBF-9247-8BF5-3BD4DF615D6F}" type="presOf" srcId="{DC6FDDCE-AB5A-384B-A8E1-45643A7858CE}" destId="{983A1383-7419-EF4A-B7D6-1DAF94E7376D}" srcOrd="0" destOrd="0" presId="urn:microsoft.com/office/officeart/2005/8/layout/cycle7"/>
    <dgm:cxn modelId="{9AEDAF10-420A-9541-B048-C59FE4CA06D7}" type="presParOf" srcId="{983A1383-7419-EF4A-B7D6-1DAF94E7376D}" destId="{DD1A1BDC-4E3C-FB4C-ACAF-743ECB757CBC}" srcOrd="0" destOrd="0" presId="urn:microsoft.com/office/officeart/2005/8/layout/cycle7"/>
    <dgm:cxn modelId="{1B6E2C42-4542-6040-8AA0-3BD2E6F48F62}" type="presParOf" srcId="{983A1383-7419-EF4A-B7D6-1DAF94E7376D}" destId="{BF1A39D3-DDE6-1A45-A219-24C6682AEFCE}" srcOrd="1" destOrd="0" presId="urn:microsoft.com/office/officeart/2005/8/layout/cycle7"/>
    <dgm:cxn modelId="{158090F5-1171-854B-8221-14FE5C479860}" type="presParOf" srcId="{BF1A39D3-DDE6-1A45-A219-24C6682AEFCE}" destId="{A97299E8-03B9-8F4E-B73B-375F86193100}" srcOrd="0" destOrd="0" presId="urn:microsoft.com/office/officeart/2005/8/layout/cycle7"/>
    <dgm:cxn modelId="{C030E066-AB44-D84C-ADE7-123147E69BB7}" type="presParOf" srcId="{983A1383-7419-EF4A-B7D6-1DAF94E7376D}" destId="{B2EFD02E-A97F-5F41-A0D8-459A4EE3841A}" srcOrd="2" destOrd="0" presId="urn:microsoft.com/office/officeart/2005/8/layout/cycle7"/>
    <dgm:cxn modelId="{6C851416-DFB0-584E-BFCD-5250E0342FC4}" type="presParOf" srcId="{983A1383-7419-EF4A-B7D6-1DAF94E7376D}" destId="{E1DC3C55-814F-2146-8360-5E23DE73D439}" srcOrd="3" destOrd="0" presId="urn:microsoft.com/office/officeart/2005/8/layout/cycle7"/>
    <dgm:cxn modelId="{D88459EF-6D5C-6141-9176-602756AE7DC5}" type="presParOf" srcId="{E1DC3C55-814F-2146-8360-5E23DE73D439}" destId="{9FC7F4D6-21F0-B243-8361-2D5CB6FE12A9}" srcOrd="0" destOrd="0" presId="urn:microsoft.com/office/officeart/2005/8/layout/cycle7"/>
    <dgm:cxn modelId="{CCF37C74-1E40-6B47-8DF5-CACFAA74F10E}" type="presParOf" srcId="{983A1383-7419-EF4A-B7D6-1DAF94E7376D}" destId="{F2203ABA-EB33-EE46-974D-8DB96B206950}" srcOrd="4" destOrd="0" presId="urn:microsoft.com/office/officeart/2005/8/layout/cycle7"/>
    <dgm:cxn modelId="{1BE875AE-DD28-E24B-9E95-EFF0AA9093B5}" type="presParOf" srcId="{983A1383-7419-EF4A-B7D6-1DAF94E7376D}" destId="{822ED483-6E8A-2140-96C4-7E779AA0D94C}" srcOrd="5" destOrd="0" presId="urn:microsoft.com/office/officeart/2005/8/layout/cycle7"/>
    <dgm:cxn modelId="{FAFC4570-DA23-AF4C-B93C-C6E0141D18F9}" type="presParOf" srcId="{822ED483-6E8A-2140-96C4-7E779AA0D94C}" destId="{59991783-DF43-E54E-A204-9B64AEC821DA}"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1CFCB0F-B3E7-40E8-B7F5-2F5A0992AFA1}" type="doc">
      <dgm:prSet loTypeId="urn:microsoft.com/office/officeart/2005/8/layout/StepDownProcess" loCatId="process" qsTypeId="urn:microsoft.com/office/officeart/2005/8/quickstyle/simple1" qsCatId="simple" csTypeId="urn:microsoft.com/office/officeart/2005/8/colors/colorful4" csCatId="colorful" phldr="1"/>
      <dgm:spPr/>
      <dgm:t>
        <a:bodyPr/>
        <a:lstStyle/>
        <a:p>
          <a:endParaRPr lang="en-GB"/>
        </a:p>
      </dgm:t>
    </dgm:pt>
    <dgm:pt modelId="{3C9D5680-8BC3-4484-BE5A-08B49C7E2664}">
      <dgm:prSet phldrT="[Text]"/>
      <dgm:spPr/>
      <dgm:t>
        <a:bodyPr/>
        <a:lstStyle/>
        <a:p>
          <a:r>
            <a:rPr lang="en-GB" dirty="0" err="1"/>
            <a:t>Gwrando</a:t>
          </a:r>
          <a:endParaRPr lang="en-GB" dirty="0"/>
        </a:p>
      </dgm:t>
    </dgm:pt>
    <dgm:pt modelId="{02636022-4BBD-4B37-8BCF-AFFAE051A3C5}" type="parTrans" cxnId="{B2C1CD7D-EFAC-4C96-BA9F-5818B0196251}">
      <dgm:prSet/>
      <dgm:spPr/>
      <dgm:t>
        <a:bodyPr/>
        <a:lstStyle/>
        <a:p>
          <a:endParaRPr lang="en-GB"/>
        </a:p>
      </dgm:t>
    </dgm:pt>
    <dgm:pt modelId="{A33F4075-B03D-4E2D-9D4C-B5709984355B}" type="sibTrans" cxnId="{B2C1CD7D-EFAC-4C96-BA9F-5818B0196251}">
      <dgm:prSet/>
      <dgm:spPr/>
      <dgm:t>
        <a:bodyPr/>
        <a:lstStyle/>
        <a:p>
          <a:endParaRPr lang="en-GB"/>
        </a:p>
      </dgm:t>
    </dgm:pt>
    <dgm:pt modelId="{19753D58-A6FD-4B66-8D3D-06A0C10955AA}">
      <dgm:prSet phldrT="[Text]"/>
      <dgm:spPr/>
      <dgm:t>
        <a:bodyPr/>
        <a:lstStyle/>
        <a:p>
          <a:r>
            <a:rPr lang="en-GB" dirty="0" err="1"/>
            <a:t>Geiriau</a:t>
          </a:r>
          <a:endParaRPr lang="en-GB" dirty="0"/>
        </a:p>
      </dgm:t>
    </dgm:pt>
    <dgm:pt modelId="{DE440294-2CAF-4E0A-9820-5B87C9E0DD02}" type="parTrans" cxnId="{E66D4C0C-2BBD-4F00-B6B7-50CDBCD30CFE}">
      <dgm:prSet/>
      <dgm:spPr/>
      <dgm:t>
        <a:bodyPr/>
        <a:lstStyle/>
        <a:p>
          <a:endParaRPr lang="en-GB"/>
        </a:p>
      </dgm:t>
    </dgm:pt>
    <dgm:pt modelId="{A0C884D0-35BB-4B22-B3DC-512B1A5B3A4C}" type="sibTrans" cxnId="{E66D4C0C-2BBD-4F00-B6B7-50CDBCD30CFE}">
      <dgm:prSet/>
      <dgm:spPr/>
      <dgm:t>
        <a:bodyPr/>
        <a:lstStyle/>
        <a:p>
          <a:endParaRPr lang="en-GB"/>
        </a:p>
      </dgm:t>
    </dgm:pt>
    <dgm:pt modelId="{A867E539-189E-49F2-A866-26880ED388F7}">
      <dgm:prSet phldrT="[Text]"/>
      <dgm:spPr/>
      <dgm:t>
        <a:bodyPr/>
        <a:lstStyle/>
        <a:p>
          <a:r>
            <a:rPr lang="en-GB" dirty="0" err="1"/>
            <a:t>Brawddegau</a:t>
          </a:r>
          <a:endParaRPr lang="en-GB" dirty="0"/>
        </a:p>
      </dgm:t>
    </dgm:pt>
    <dgm:pt modelId="{53BEB37C-0A58-4B34-835C-724EED888027}" type="parTrans" cxnId="{6D109CC5-3B92-493C-B291-96D42F1BF1DE}">
      <dgm:prSet/>
      <dgm:spPr/>
      <dgm:t>
        <a:bodyPr/>
        <a:lstStyle/>
        <a:p>
          <a:endParaRPr lang="en-GB"/>
        </a:p>
      </dgm:t>
    </dgm:pt>
    <dgm:pt modelId="{10C9E960-2F1A-4345-A6E5-BC2028C38152}" type="sibTrans" cxnId="{6D109CC5-3B92-493C-B291-96D42F1BF1DE}">
      <dgm:prSet/>
      <dgm:spPr/>
      <dgm:t>
        <a:bodyPr/>
        <a:lstStyle/>
        <a:p>
          <a:endParaRPr lang="en-GB"/>
        </a:p>
      </dgm:t>
    </dgm:pt>
    <dgm:pt modelId="{A16CE4F4-A1D4-4C40-82CE-B73DFA0013A6}">
      <dgm:prSet phldrT="[Text]"/>
      <dgm:spPr/>
      <dgm:t>
        <a:bodyPr/>
        <a:lstStyle/>
        <a:p>
          <a:r>
            <a:rPr lang="en-GB" dirty="0" err="1"/>
            <a:t>Ysgrifennu</a:t>
          </a:r>
          <a:r>
            <a:rPr lang="en-GB" dirty="0"/>
            <a:t> </a:t>
          </a:r>
          <a:r>
            <a:rPr lang="en-GB" dirty="0" err="1"/>
            <a:t>estynedig</a:t>
          </a:r>
          <a:endParaRPr lang="en-GB" dirty="0"/>
        </a:p>
      </dgm:t>
    </dgm:pt>
    <dgm:pt modelId="{0B4E3039-EF8B-4615-8DE8-19A9A768F5A1}" type="parTrans" cxnId="{AFEE5C3A-0ABC-4294-B94A-7C2241846507}">
      <dgm:prSet/>
      <dgm:spPr/>
      <dgm:t>
        <a:bodyPr/>
        <a:lstStyle/>
        <a:p>
          <a:endParaRPr lang="en-GB"/>
        </a:p>
      </dgm:t>
    </dgm:pt>
    <dgm:pt modelId="{DD40FACE-CED8-4CAF-8CBF-AA32E2EF428E}" type="sibTrans" cxnId="{AFEE5C3A-0ABC-4294-B94A-7C2241846507}">
      <dgm:prSet/>
      <dgm:spPr/>
      <dgm:t>
        <a:bodyPr/>
        <a:lstStyle/>
        <a:p>
          <a:endParaRPr lang="en-GB"/>
        </a:p>
      </dgm:t>
    </dgm:pt>
    <dgm:pt modelId="{D8FAC774-D322-41E6-9DDB-BCDA03585E62}">
      <dgm:prSet phldrT="[Text]"/>
      <dgm:spPr/>
      <dgm:t>
        <a:bodyPr/>
        <a:lstStyle/>
        <a:p>
          <a:r>
            <a:rPr lang="en-GB"/>
            <a:t>Adnabod llythrennau</a:t>
          </a:r>
          <a:endParaRPr lang="en-GB" dirty="0"/>
        </a:p>
      </dgm:t>
    </dgm:pt>
    <dgm:pt modelId="{94708244-5661-48D5-9821-715AB57CB7CF}" type="parTrans" cxnId="{784A5A3D-6B20-434A-99CC-F8DCFACFE3F3}">
      <dgm:prSet/>
      <dgm:spPr/>
      <dgm:t>
        <a:bodyPr/>
        <a:lstStyle/>
        <a:p>
          <a:endParaRPr lang="en-GB"/>
        </a:p>
      </dgm:t>
    </dgm:pt>
    <dgm:pt modelId="{032F8538-80EA-4910-82B1-F5369C6D3757}" type="sibTrans" cxnId="{784A5A3D-6B20-434A-99CC-F8DCFACFE3F3}">
      <dgm:prSet/>
      <dgm:spPr/>
      <dgm:t>
        <a:bodyPr/>
        <a:lstStyle/>
        <a:p>
          <a:endParaRPr lang="en-GB"/>
        </a:p>
      </dgm:t>
    </dgm:pt>
    <dgm:pt modelId="{F95EB00A-A513-4A50-81E2-04E8CC1005B0}" type="pres">
      <dgm:prSet presAssocID="{41CFCB0F-B3E7-40E8-B7F5-2F5A0992AFA1}" presName="rootnode" presStyleCnt="0">
        <dgm:presLayoutVars>
          <dgm:chMax/>
          <dgm:chPref/>
          <dgm:dir/>
          <dgm:animLvl val="lvl"/>
        </dgm:presLayoutVars>
      </dgm:prSet>
      <dgm:spPr/>
    </dgm:pt>
    <dgm:pt modelId="{E90303EC-2CA6-47E5-A983-26ABF0408BB7}" type="pres">
      <dgm:prSet presAssocID="{3C9D5680-8BC3-4484-BE5A-08B49C7E2664}" presName="composite" presStyleCnt="0"/>
      <dgm:spPr/>
    </dgm:pt>
    <dgm:pt modelId="{697D0452-69CC-4DFD-9278-57DD82BB207C}" type="pres">
      <dgm:prSet presAssocID="{3C9D5680-8BC3-4484-BE5A-08B49C7E2664}" presName="bentUpArrow1" presStyleLbl="alignImgPlace1" presStyleIdx="0" presStyleCnt="4"/>
      <dgm:spPr/>
    </dgm:pt>
    <dgm:pt modelId="{88C023EC-20BC-4709-9A0D-A5A6839E9C2E}" type="pres">
      <dgm:prSet presAssocID="{3C9D5680-8BC3-4484-BE5A-08B49C7E2664}" presName="ParentText" presStyleLbl="node1" presStyleIdx="0" presStyleCnt="5">
        <dgm:presLayoutVars>
          <dgm:chMax val="1"/>
          <dgm:chPref val="1"/>
          <dgm:bulletEnabled val="1"/>
        </dgm:presLayoutVars>
      </dgm:prSet>
      <dgm:spPr/>
    </dgm:pt>
    <dgm:pt modelId="{1029EC54-0C0E-4A8D-B064-2F064A681460}" type="pres">
      <dgm:prSet presAssocID="{3C9D5680-8BC3-4484-BE5A-08B49C7E2664}" presName="ChildText" presStyleLbl="revTx" presStyleIdx="0" presStyleCnt="4">
        <dgm:presLayoutVars>
          <dgm:chMax val="0"/>
          <dgm:chPref val="0"/>
          <dgm:bulletEnabled val="1"/>
        </dgm:presLayoutVars>
      </dgm:prSet>
      <dgm:spPr/>
    </dgm:pt>
    <dgm:pt modelId="{4527CCAD-6CFD-4207-9288-06CA565BB9EE}" type="pres">
      <dgm:prSet presAssocID="{A33F4075-B03D-4E2D-9D4C-B5709984355B}" presName="sibTrans" presStyleCnt="0"/>
      <dgm:spPr/>
    </dgm:pt>
    <dgm:pt modelId="{C2408823-5C0D-40BC-931E-94D1C1067B50}" type="pres">
      <dgm:prSet presAssocID="{D8FAC774-D322-41E6-9DDB-BCDA03585E62}" presName="composite" presStyleCnt="0"/>
      <dgm:spPr/>
    </dgm:pt>
    <dgm:pt modelId="{BED07045-F624-4976-8CF8-20DB53E161B1}" type="pres">
      <dgm:prSet presAssocID="{D8FAC774-D322-41E6-9DDB-BCDA03585E62}" presName="bentUpArrow1" presStyleLbl="alignImgPlace1" presStyleIdx="1" presStyleCnt="4"/>
      <dgm:spPr/>
    </dgm:pt>
    <dgm:pt modelId="{6783F271-4984-495F-957F-DD67A7139E76}" type="pres">
      <dgm:prSet presAssocID="{D8FAC774-D322-41E6-9DDB-BCDA03585E62}" presName="ParentText" presStyleLbl="node1" presStyleIdx="1" presStyleCnt="5">
        <dgm:presLayoutVars>
          <dgm:chMax val="1"/>
          <dgm:chPref val="1"/>
          <dgm:bulletEnabled val="1"/>
        </dgm:presLayoutVars>
      </dgm:prSet>
      <dgm:spPr/>
    </dgm:pt>
    <dgm:pt modelId="{2FEC42E7-0331-4CCB-B97A-2DCBC8CB1E4D}" type="pres">
      <dgm:prSet presAssocID="{D8FAC774-D322-41E6-9DDB-BCDA03585E62}" presName="ChildText" presStyleLbl="revTx" presStyleIdx="1" presStyleCnt="4">
        <dgm:presLayoutVars>
          <dgm:chMax val="0"/>
          <dgm:chPref val="0"/>
          <dgm:bulletEnabled val="1"/>
        </dgm:presLayoutVars>
      </dgm:prSet>
      <dgm:spPr/>
    </dgm:pt>
    <dgm:pt modelId="{7384899F-4DB9-47F8-A89E-7350E46AE3D7}" type="pres">
      <dgm:prSet presAssocID="{032F8538-80EA-4910-82B1-F5369C6D3757}" presName="sibTrans" presStyleCnt="0"/>
      <dgm:spPr/>
    </dgm:pt>
    <dgm:pt modelId="{FA46476D-6FC4-4751-B43D-993A9B7C1A0A}" type="pres">
      <dgm:prSet presAssocID="{19753D58-A6FD-4B66-8D3D-06A0C10955AA}" presName="composite" presStyleCnt="0"/>
      <dgm:spPr/>
    </dgm:pt>
    <dgm:pt modelId="{3168F799-2968-4521-A622-FC301C5F44E3}" type="pres">
      <dgm:prSet presAssocID="{19753D58-A6FD-4B66-8D3D-06A0C10955AA}" presName="bentUpArrow1" presStyleLbl="alignImgPlace1" presStyleIdx="2" presStyleCnt="4"/>
      <dgm:spPr/>
    </dgm:pt>
    <dgm:pt modelId="{5845B748-5E11-44AD-A59A-228742118EF5}" type="pres">
      <dgm:prSet presAssocID="{19753D58-A6FD-4B66-8D3D-06A0C10955AA}" presName="ParentText" presStyleLbl="node1" presStyleIdx="2" presStyleCnt="5">
        <dgm:presLayoutVars>
          <dgm:chMax val="1"/>
          <dgm:chPref val="1"/>
          <dgm:bulletEnabled val="1"/>
        </dgm:presLayoutVars>
      </dgm:prSet>
      <dgm:spPr/>
    </dgm:pt>
    <dgm:pt modelId="{D0C8164F-4153-4DE4-B66E-66D61C7F8C9A}" type="pres">
      <dgm:prSet presAssocID="{19753D58-A6FD-4B66-8D3D-06A0C10955AA}" presName="ChildText" presStyleLbl="revTx" presStyleIdx="2" presStyleCnt="4">
        <dgm:presLayoutVars>
          <dgm:chMax val="0"/>
          <dgm:chPref val="0"/>
          <dgm:bulletEnabled val="1"/>
        </dgm:presLayoutVars>
      </dgm:prSet>
      <dgm:spPr/>
    </dgm:pt>
    <dgm:pt modelId="{354B3B44-4423-4E02-A6EB-DDE678CD1E4C}" type="pres">
      <dgm:prSet presAssocID="{A0C884D0-35BB-4B22-B3DC-512B1A5B3A4C}" presName="sibTrans" presStyleCnt="0"/>
      <dgm:spPr/>
    </dgm:pt>
    <dgm:pt modelId="{46F800F8-46F6-4420-A616-DF46370787E3}" type="pres">
      <dgm:prSet presAssocID="{A867E539-189E-49F2-A866-26880ED388F7}" presName="composite" presStyleCnt="0"/>
      <dgm:spPr/>
    </dgm:pt>
    <dgm:pt modelId="{4FB89748-059B-4E67-B69E-7615306467FB}" type="pres">
      <dgm:prSet presAssocID="{A867E539-189E-49F2-A866-26880ED388F7}" presName="bentUpArrow1" presStyleLbl="alignImgPlace1" presStyleIdx="3" presStyleCnt="4"/>
      <dgm:spPr/>
    </dgm:pt>
    <dgm:pt modelId="{E2A1274B-D171-4ED6-984F-9B885FCA2D61}" type="pres">
      <dgm:prSet presAssocID="{A867E539-189E-49F2-A866-26880ED388F7}" presName="ParentText" presStyleLbl="node1" presStyleIdx="3" presStyleCnt="5">
        <dgm:presLayoutVars>
          <dgm:chMax val="1"/>
          <dgm:chPref val="1"/>
          <dgm:bulletEnabled val="1"/>
        </dgm:presLayoutVars>
      </dgm:prSet>
      <dgm:spPr/>
    </dgm:pt>
    <dgm:pt modelId="{7A9DFF93-BBC4-4FC7-BCEA-ECCD302BEF34}" type="pres">
      <dgm:prSet presAssocID="{A867E539-189E-49F2-A866-26880ED388F7}" presName="ChildText" presStyleLbl="revTx" presStyleIdx="3" presStyleCnt="4">
        <dgm:presLayoutVars>
          <dgm:chMax val="0"/>
          <dgm:chPref val="0"/>
          <dgm:bulletEnabled val="1"/>
        </dgm:presLayoutVars>
      </dgm:prSet>
      <dgm:spPr/>
    </dgm:pt>
    <dgm:pt modelId="{2A3DF99B-F229-4572-A88A-FDDA8825D662}" type="pres">
      <dgm:prSet presAssocID="{10C9E960-2F1A-4345-A6E5-BC2028C38152}" presName="sibTrans" presStyleCnt="0"/>
      <dgm:spPr/>
    </dgm:pt>
    <dgm:pt modelId="{8F062BE3-71FE-43C1-A98E-80B9A7FD7BC4}" type="pres">
      <dgm:prSet presAssocID="{A16CE4F4-A1D4-4C40-82CE-B73DFA0013A6}" presName="composite" presStyleCnt="0"/>
      <dgm:spPr/>
    </dgm:pt>
    <dgm:pt modelId="{3A0A810D-E1DA-498A-9F55-07EBBA3C6673}" type="pres">
      <dgm:prSet presAssocID="{A16CE4F4-A1D4-4C40-82CE-B73DFA0013A6}" presName="ParentText" presStyleLbl="node1" presStyleIdx="4" presStyleCnt="5">
        <dgm:presLayoutVars>
          <dgm:chMax val="1"/>
          <dgm:chPref val="1"/>
          <dgm:bulletEnabled val="1"/>
        </dgm:presLayoutVars>
      </dgm:prSet>
      <dgm:spPr/>
    </dgm:pt>
  </dgm:ptLst>
  <dgm:cxnLst>
    <dgm:cxn modelId="{D294CC03-3467-4EDE-87F8-37A423C795A1}" type="presOf" srcId="{41CFCB0F-B3E7-40E8-B7F5-2F5A0992AFA1}" destId="{F95EB00A-A513-4A50-81E2-04E8CC1005B0}" srcOrd="0" destOrd="0" presId="urn:microsoft.com/office/officeart/2005/8/layout/StepDownProcess"/>
    <dgm:cxn modelId="{E66D4C0C-2BBD-4F00-B6B7-50CDBCD30CFE}" srcId="{41CFCB0F-B3E7-40E8-B7F5-2F5A0992AFA1}" destId="{19753D58-A6FD-4B66-8D3D-06A0C10955AA}" srcOrd="2" destOrd="0" parTransId="{DE440294-2CAF-4E0A-9820-5B87C9E0DD02}" sibTransId="{A0C884D0-35BB-4B22-B3DC-512B1A5B3A4C}"/>
    <dgm:cxn modelId="{AFEE5C3A-0ABC-4294-B94A-7C2241846507}" srcId="{41CFCB0F-B3E7-40E8-B7F5-2F5A0992AFA1}" destId="{A16CE4F4-A1D4-4C40-82CE-B73DFA0013A6}" srcOrd="4" destOrd="0" parTransId="{0B4E3039-EF8B-4615-8DE8-19A9A768F5A1}" sibTransId="{DD40FACE-CED8-4CAF-8CBF-AA32E2EF428E}"/>
    <dgm:cxn modelId="{784A5A3D-6B20-434A-99CC-F8DCFACFE3F3}" srcId="{41CFCB0F-B3E7-40E8-B7F5-2F5A0992AFA1}" destId="{D8FAC774-D322-41E6-9DDB-BCDA03585E62}" srcOrd="1" destOrd="0" parTransId="{94708244-5661-48D5-9821-715AB57CB7CF}" sibTransId="{032F8538-80EA-4910-82B1-F5369C6D3757}"/>
    <dgm:cxn modelId="{1523A954-CF79-4FF9-8A35-A6E5C6DDD8A0}" type="presOf" srcId="{A867E539-189E-49F2-A866-26880ED388F7}" destId="{E2A1274B-D171-4ED6-984F-9B885FCA2D61}" srcOrd="0" destOrd="0" presId="urn:microsoft.com/office/officeart/2005/8/layout/StepDownProcess"/>
    <dgm:cxn modelId="{DABA0A75-F7D8-4BD8-8019-C1909104FBCE}" type="presOf" srcId="{19753D58-A6FD-4B66-8D3D-06A0C10955AA}" destId="{5845B748-5E11-44AD-A59A-228742118EF5}" srcOrd="0" destOrd="0" presId="urn:microsoft.com/office/officeart/2005/8/layout/StepDownProcess"/>
    <dgm:cxn modelId="{9A831F7A-9C05-4A7C-B11A-AB2043C7BFD0}" type="presOf" srcId="{3C9D5680-8BC3-4484-BE5A-08B49C7E2664}" destId="{88C023EC-20BC-4709-9A0D-A5A6839E9C2E}" srcOrd="0" destOrd="0" presId="urn:microsoft.com/office/officeart/2005/8/layout/StepDownProcess"/>
    <dgm:cxn modelId="{B2C1CD7D-EFAC-4C96-BA9F-5818B0196251}" srcId="{41CFCB0F-B3E7-40E8-B7F5-2F5A0992AFA1}" destId="{3C9D5680-8BC3-4484-BE5A-08B49C7E2664}" srcOrd="0" destOrd="0" parTransId="{02636022-4BBD-4B37-8BCF-AFFAE051A3C5}" sibTransId="{A33F4075-B03D-4E2D-9D4C-B5709984355B}"/>
    <dgm:cxn modelId="{7BBDCDA4-D4F0-4BE6-98A4-85A10E9A505D}" type="presOf" srcId="{D8FAC774-D322-41E6-9DDB-BCDA03585E62}" destId="{6783F271-4984-495F-957F-DD67A7139E76}" srcOrd="0" destOrd="0" presId="urn:microsoft.com/office/officeart/2005/8/layout/StepDownProcess"/>
    <dgm:cxn modelId="{506B77B9-9E38-490F-A438-547B24015168}" type="presOf" srcId="{A16CE4F4-A1D4-4C40-82CE-B73DFA0013A6}" destId="{3A0A810D-E1DA-498A-9F55-07EBBA3C6673}" srcOrd="0" destOrd="0" presId="urn:microsoft.com/office/officeart/2005/8/layout/StepDownProcess"/>
    <dgm:cxn modelId="{6D109CC5-3B92-493C-B291-96D42F1BF1DE}" srcId="{41CFCB0F-B3E7-40E8-B7F5-2F5A0992AFA1}" destId="{A867E539-189E-49F2-A866-26880ED388F7}" srcOrd="3" destOrd="0" parTransId="{53BEB37C-0A58-4B34-835C-724EED888027}" sibTransId="{10C9E960-2F1A-4345-A6E5-BC2028C38152}"/>
    <dgm:cxn modelId="{0DC2352E-4237-4AC6-8E91-CAF1B97A6B03}" type="presParOf" srcId="{F95EB00A-A513-4A50-81E2-04E8CC1005B0}" destId="{E90303EC-2CA6-47E5-A983-26ABF0408BB7}" srcOrd="0" destOrd="0" presId="urn:microsoft.com/office/officeart/2005/8/layout/StepDownProcess"/>
    <dgm:cxn modelId="{7A46148D-FB55-4F07-B050-58A48AC989E8}" type="presParOf" srcId="{E90303EC-2CA6-47E5-A983-26ABF0408BB7}" destId="{697D0452-69CC-4DFD-9278-57DD82BB207C}" srcOrd="0" destOrd="0" presId="urn:microsoft.com/office/officeart/2005/8/layout/StepDownProcess"/>
    <dgm:cxn modelId="{632121AF-3B9D-49F8-B58B-19EF0BA25BAF}" type="presParOf" srcId="{E90303EC-2CA6-47E5-A983-26ABF0408BB7}" destId="{88C023EC-20BC-4709-9A0D-A5A6839E9C2E}" srcOrd="1" destOrd="0" presId="urn:microsoft.com/office/officeart/2005/8/layout/StepDownProcess"/>
    <dgm:cxn modelId="{780A6323-2AF8-4989-9B4C-953759C8753E}" type="presParOf" srcId="{E90303EC-2CA6-47E5-A983-26ABF0408BB7}" destId="{1029EC54-0C0E-4A8D-B064-2F064A681460}" srcOrd="2" destOrd="0" presId="urn:microsoft.com/office/officeart/2005/8/layout/StepDownProcess"/>
    <dgm:cxn modelId="{75F21D22-1C7C-43D9-AA17-ACF0580B285E}" type="presParOf" srcId="{F95EB00A-A513-4A50-81E2-04E8CC1005B0}" destId="{4527CCAD-6CFD-4207-9288-06CA565BB9EE}" srcOrd="1" destOrd="0" presId="urn:microsoft.com/office/officeart/2005/8/layout/StepDownProcess"/>
    <dgm:cxn modelId="{BA0A7F58-B863-4539-9299-9E7DD5B60166}" type="presParOf" srcId="{F95EB00A-A513-4A50-81E2-04E8CC1005B0}" destId="{C2408823-5C0D-40BC-931E-94D1C1067B50}" srcOrd="2" destOrd="0" presId="urn:microsoft.com/office/officeart/2005/8/layout/StepDownProcess"/>
    <dgm:cxn modelId="{EBBC44B7-F4F8-4D50-8F8A-462087198AED}" type="presParOf" srcId="{C2408823-5C0D-40BC-931E-94D1C1067B50}" destId="{BED07045-F624-4976-8CF8-20DB53E161B1}" srcOrd="0" destOrd="0" presId="urn:microsoft.com/office/officeart/2005/8/layout/StepDownProcess"/>
    <dgm:cxn modelId="{2F76014E-0EDD-4D61-81C4-752E957CA0C9}" type="presParOf" srcId="{C2408823-5C0D-40BC-931E-94D1C1067B50}" destId="{6783F271-4984-495F-957F-DD67A7139E76}" srcOrd="1" destOrd="0" presId="urn:microsoft.com/office/officeart/2005/8/layout/StepDownProcess"/>
    <dgm:cxn modelId="{075CD029-D28F-4DCD-9717-17F61B834EE4}" type="presParOf" srcId="{C2408823-5C0D-40BC-931E-94D1C1067B50}" destId="{2FEC42E7-0331-4CCB-B97A-2DCBC8CB1E4D}" srcOrd="2" destOrd="0" presId="urn:microsoft.com/office/officeart/2005/8/layout/StepDownProcess"/>
    <dgm:cxn modelId="{A653B11C-3430-4A50-83D9-EC1CE9FCBF8C}" type="presParOf" srcId="{F95EB00A-A513-4A50-81E2-04E8CC1005B0}" destId="{7384899F-4DB9-47F8-A89E-7350E46AE3D7}" srcOrd="3" destOrd="0" presId="urn:microsoft.com/office/officeart/2005/8/layout/StepDownProcess"/>
    <dgm:cxn modelId="{757833DF-0DB9-4134-B6A7-24D0FB146B40}" type="presParOf" srcId="{F95EB00A-A513-4A50-81E2-04E8CC1005B0}" destId="{FA46476D-6FC4-4751-B43D-993A9B7C1A0A}" srcOrd="4" destOrd="0" presId="urn:microsoft.com/office/officeart/2005/8/layout/StepDownProcess"/>
    <dgm:cxn modelId="{D557FD13-AD92-4360-8A69-39D712EE35CE}" type="presParOf" srcId="{FA46476D-6FC4-4751-B43D-993A9B7C1A0A}" destId="{3168F799-2968-4521-A622-FC301C5F44E3}" srcOrd="0" destOrd="0" presId="urn:microsoft.com/office/officeart/2005/8/layout/StepDownProcess"/>
    <dgm:cxn modelId="{12D72D86-E70E-49B2-BEF0-E88B04D76B69}" type="presParOf" srcId="{FA46476D-6FC4-4751-B43D-993A9B7C1A0A}" destId="{5845B748-5E11-44AD-A59A-228742118EF5}" srcOrd="1" destOrd="0" presId="urn:microsoft.com/office/officeart/2005/8/layout/StepDownProcess"/>
    <dgm:cxn modelId="{5A6F511E-F44B-47A2-A26C-2529EF64AACA}" type="presParOf" srcId="{FA46476D-6FC4-4751-B43D-993A9B7C1A0A}" destId="{D0C8164F-4153-4DE4-B66E-66D61C7F8C9A}" srcOrd="2" destOrd="0" presId="urn:microsoft.com/office/officeart/2005/8/layout/StepDownProcess"/>
    <dgm:cxn modelId="{C7D664DD-8912-4603-82FA-0613BADC7D1F}" type="presParOf" srcId="{F95EB00A-A513-4A50-81E2-04E8CC1005B0}" destId="{354B3B44-4423-4E02-A6EB-DDE678CD1E4C}" srcOrd="5" destOrd="0" presId="urn:microsoft.com/office/officeart/2005/8/layout/StepDownProcess"/>
    <dgm:cxn modelId="{22240092-0A00-43BB-ACC0-E6D763E53379}" type="presParOf" srcId="{F95EB00A-A513-4A50-81E2-04E8CC1005B0}" destId="{46F800F8-46F6-4420-A616-DF46370787E3}" srcOrd="6" destOrd="0" presId="urn:microsoft.com/office/officeart/2005/8/layout/StepDownProcess"/>
    <dgm:cxn modelId="{29C06C2F-6A1E-426F-A1E9-D63413FB6357}" type="presParOf" srcId="{46F800F8-46F6-4420-A616-DF46370787E3}" destId="{4FB89748-059B-4E67-B69E-7615306467FB}" srcOrd="0" destOrd="0" presId="urn:microsoft.com/office/officeart/2005/8/layout/StepDownProcess"/>
    <dgm:cxn modelId="{A2CAC4C3-132C-49A2-9066-8C4FF6CC170D}" type="presParOf" srcId="{46F800F8-46F6-4420-A616-DF46370787E3}" destId="{E2A1274B-D171-4ED6-984F-9B885FCA2D61}" srcOrd="1" destOrd="0" presId="urn:microsoft.com/office/officeart/2005/8/layout/StepDownProcess"/>
    <dgm:cxn modelId="{C4C4AB9F-0E89-43DF-B655-4E14B6FE4A7F}" type="presParOf" srcId="{46F800F8-46F6-4420-A616-DF46370787E3}" destId="{7A9DFF93-BBC4-4FC7-BCEA-ECCD302BEF34}" srcOrd="2" destOrd="0" presId="urn:microsoft.com/office/officeart/2005/8/layout/StepDownProcess"/>
    <dgm:cxn modelId="{4076DD88-EE7E-41AF-953D-DBBDC47F31BE}" type="presParOf" srcId="{F95EB00A-A513-4A50-81E2-04E8CC1005B0}" destId="{2A3DF99B-F229-4572-A88A-FDDA8825D662}" srcOrd="7" destOrd="0" presId="urn:microsoft.com/office/officeart/2005/8/layout/StepDownProcess"/>
    <dgm:cxn modelId="{19FEA7FC-CD6C-4F17-BAD7-AAED282EC173}" type="presParOf" srcId="{F95EB00A-A513-4A50-81E2-04E8CC1005B0}" destId="{8F062BE3-71FE-43C1-A98E-80B9A7FD7BC4}" srcOrd="8" destOrd="0" presId="urn:microsoft.com/office/officeart/2005/8/layout/StepDownProcess"/>
    <dgm:cxn modelId="{CA5F9E4C-58B3-4272-B45C-CC0C33A14BA0}" type="presParOf" srcId="{8F062BE3-71FE-43C1-A98E-80B9A7FD7BC4}" destId="{3A0A810D-E1DA-498A-9F55-07EBBA3C6673}" srcOrd="0"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95FD51-EC6F-4904-9263-F6D38B1D3CD1}">
      <dsp:nvSpPr>
        <dsp:cNvPr id="0" name=""/>
        <dsp:cNvSpPr/>
      </dsp:nvSpPr>
      <dsp:spPr>
        <a:xfrm rot="2562400">
          <a:off x="1708107" y="3208835"/>
          <a:ext cx="665284" cy="65214"/>
        </a:xfrm>
        <a:custGeom>
          <a:avLst/>
          <a:gdLst/>
          <a:ahLst/>
          <a:cxnLst/>
          <a:rect l="0" t="0" r="0" b="0"/>
          <a:pathLst>
            <a:path>
              <a:moveTo>
                <a:pt x="0" y="32607"/>
              </a:moveTo>
              <a:lnTo>
                <a:pt x="665284" y="3260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72A08BE-2927-4F7C-86B1-3D638CA3C83D}">
      <dsp:nvSpPr>
        <dsp:cNvPr id="0" name=""/>
        <dsp:cNvSpPr/>
      </dsp:nvSpPr>
      <dsp:spPr>
        <a:xfrm>
          <a:off x="1796312" y="2300537"/>
          <a:ext cx="739813" cy="65214"/>
        </a:xfrm>
        <a:custGeom>
          <a:avLst/>
          <a:gdLst/>
          <a:ahLst/>
          <a:cxnLst/>
          <a:rect l="0" t="0" r="0" b="0"/>
          <a:pathLst>
            <a:path>
              <a:moveTo>
                <a:pt x="0" y="32607"/>
              </a:moveTo>
              <a:lnTo>
                <a:pt x="739813" y="3260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3419500-BC82-48BD-B4AE-67A3DD9C44FF}">
      <dsp:nvSpPr>
        <dsp:cNvPr id="0" name=""/>
        <dsp:cNvSpPr/>
      </dsp:nvSpPr>
      <dsp:spPr>
        <a:xfrm rot="19037600">
          <a:off x="1708107" y="1392239"/>
          <a:ext cx="665284" cy="65214"/>
        </a:xfrm>
        <a:custGeom>
          <a:avLst/>
          <a:gdLst/>
          <a:ahLst/>
          <a:cxnLst/>
          <a:rect l="0" t="0" r="0" b="0"/>
          <a:pathLst>
            <a:path>
              <a:moveTo>
                <a:pt x="0" y="32607"/>
              </a:moveTo>
              <a:lnTo>
                <a:pt x="665284" y="3260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030BC4F-FDFD-4CED-B696-BF0D312F4A63}">
      <dsp:nvSpPr>
        <dsp:cNvPr id="0" name=""/>
        <dsp:cNvSpPr/>
      </dsp:nvSpPr>
      <dsp:spPr>
        <a:xfrm>
          <a:off x="30" y="1276508"/>
          <a:ext cx="2113273" cy="2113273"/>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0000" r="-10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4308E3-B0C0-4F32-B568-A8D14BC8D686}">
      <dsp:nvSpPr>
        <dsp:cNvPr id="0" name=""/>
        <dsp:cNvSpPr/>
      </dsp:nvSpPr>
      <dsp:spPr>
        <a:xfrm>
          <a:off x="2117078" y="135256"/>
          <a:ext cx="1267964" cy="126796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rtl="0">
            <a:lnSpc>
              <a:spcPct val="90000"/>
            </a:lnSpc>
            <a:spcBef>
              <a:spcPct val="0"/>
            </a:spcBef>
            <a:spcAft>
              <a:spcPct val="35000"/>
            </a:spcAft>
            <a:buNone/>
          </a:pPr>
          <a:r>
            <a:rPr lang="en-US" sz="3000" kern="1200">
              <a:latin typeface="Calibri Light" panose="020F0302020204030204"/>
            </a:rPr>
            <a:t>Rhan 1</a:t>
          </a:r>
          <a:endParaRPr lang="en-US" sz="3000" kern="1200"/>
        </a:p>
      </dsp:txBody>
      <dsp:txXfrm>
        <a:off x="2302767" y="320945"/>
        <a:ext cx="896586" cy="896586"/>
      </dsp:txXfrm>
    </dsp:sp>
    <dsp:sp modelId="{1F354926-8085-4C02-82FE-B114BB982774}">
      <dsp:nvSpPr>
        <dsp:cNvPr id="0" name=""/>
        <dsp:cNvSpPr/>
      </dsp:nvSpPr>
      <dsp:spPr>
        <a:xfrm>
          <a:off x="3511839" y="135256"/>
          <a:ext cx="1901946" cy="12679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85750" lvl="1" indent="-285750" algn="l" defTabSz="1333500">
            <a:lnSpc>
              <a:spcPct val="90000"/>
            </a:lnSpc>
            <a:spcBef>
              <a:spcPct val="0"/>
            </a:spcBef>
            <a:spcAft>
              <a:spcPct val="15000"/>
            </a:spcAft>
            <a:buChar char="•"/>
          </a:pPr>
          <a:r>
            <a:rPr lang="en-US" sz="3000" kern="1200" err="1">
              <a:latin typeface="Calibri Light" panose="020F0302020204030204"/>
            </a:rPr>
            <a:t>Llafar</a:t>
          </a:r>
          <a:endParaRPr lang="en-US" sz="3000" kern="1200" err="1"/>
        </a:p>
        <a:p>
          <a:pPr marL="285750" lvl="1" indent="-285750" algn="l" defTabSz="1333500" rtl="0">
            <a:lnSpc>
              <a:spcPct val="90000"/>
            </a:lnSpc>
            <a:spcBef>
              <a:spcPct val="0"/>
            </a:spcBef>
            <a:spcAft>
              <a:spcPct val="15000"/>
            </a:spcAft>
            <a:buChar char="•"/>
          </a:pPr>
          <a:r>
            <a:rPr lang="en-US" sz="3000" kern="1200">
              <a:latin typeface="Calibri Light" panose="020F0302020204030204"/>
            </a:rPr>
            <a:t>Syniadau </a:t>
          </a:r>
          <a:endParaRPr lang="en-US" sz="3000" kern="1200"/>
        </a:p>
      </dsp:txBody>
      <dsp:txXfrm>
        <a:off x="3511839" y="135256"/>
        <a:ext cx="1901946" cy="1267964"/>
      </dsp:txXfrm>
    </dsp:sp>
    <dsp:sp modelId="{9E9624D7-4C7B-4C5E-82F8-A9C77A2E5B70}">
      <dsp:nvSpPr>
        <dsp:cNvPr id="0" name=""/>
        <dsp:cNvSpPr/>
      </dsp:nvSpPr>
      <dsp:spPr>
        <a:xfrm>
          <a:off x="2536125" y="1699162"/>
          <a:ext cx="1267964" cy="126796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rtl="0">
            <a:lnSpc>
              <a:spcPct val="90000"/>
            </a:lnSpc>
            <a:spcBef>
              <a:spcPct val="0"/>
            </a:spcBef>
            <a:spcAft>
              <a:spcPct val="35000"/>
            </a:spcAft>
            <a:buNone/>
          </a:pPr>
          <a:r>
            <a:rPr lang="en-US" sz="3000" kern="1200">
              <a:latin typeface="Calibri Light" panose="020F0302020204030204"/>
            </a:rPr>
            <a:t>Rhan 2</a:t>
          </a:r>
          <a:endParaRPr lang="en-US" sz="3000" kern="1200"/>
        </a:p>
      </dsp:txBody>
      <dsp:txXfrm>
        <a:off x="2721814" y="1884851"/>
        <a:ext cx="896586" cy="896586"/>
      </dsp:txXfrm>
    </dsp:sp>
    <dsp:sp modelId="{37CB1540-D94C-4AFB-8E3B-166AAA2DCA14}">
      <dsp:nvSpPr>
        <dsp:cNvPr id="0" name=""/>
        <dsp:cNvSpPr/>
      </dsp:nvSpPr>
      <dsp:spPr>
        <a:xfrm>
          <a:off x="3930886" y="1699162"/>
          <a:ext cx="1901946" cy="12679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85750" lvl="1" indent="-285750" algn="l" defTabSz="1333500">
            <a:lnSpc>
              <a:spcPct val="90000"/>
            </a:lnSpc>
            <a:spcBef>
              <a:spcPct val="0"/>
            </a:spcBef>
            <a:spcAft>
              <a:spcPct val="15000"/>
            </a:spcAft>
            <a:buChar char="•"/>
          </a:pPr>
          <a:r>
            <a:rPr lang="en-US" sz="3000" kern="1200" err="1">
              <a:latin typeface="Calibri Light" panose="020F0302020204030204"/>
            </a:rPr>
            <a:t>Darllen</a:t>
          </a:r>
          <a:endParaRPr lang="en-US" sz="3000" kern="1200" err="1"/>
        </a:p>
        <a:p>
          <a:pPr marL="285750" lvl="1" indent="-285750" algn="l" defTabSz="1333500">
            <a:lnSpc>
              <a:spcPct val="90000"/>
            </a:lnSpc>
            <a:spcBef>
              <a:spcPct val="0"/>
            </a:spcBef>
            <a:spcAft>
              <a:spcPct val="15000"/>
            </a:spcAft>
            <a:buChar char="•"/>
          </a:pPr>
          <a:r>
            <a:rPr lang="en-US" sz="3000" kern="1200" err="1">
              <a:latin typeface="Calibri Light" panose="020F0302020204030204"/>
            </a:rPr>
            <a:t>Syniadau</a:t>
          </a:r>
          <a:endParaRPr lang="en-US" sz="3000" kern="1200" err="1"/>
        </a:p>
      </dsp:txBody>
      <dsp:txXfrm>
        <a:off x="3930886" y="1699162"/>
        <a:ext cx="1901946" cy="1267964"/>
      </dsp:txXfrm>
    </dsp:sp>
    <dsp:sp modelId="{2BEE6AE3-294E-4A87-9287-D847150E0421}">
      <dsp:nvSpPr>
        <dsp:cNvPr id="0" name=""/>
        <dsp:cNvSpPr/>
      </dsp:nvSpPr>
      <dsp:spPr>
        <a:xfrm>
          <a:off x="2117078" y="3263069"/>
          <a:ext cx="1267964" cy="126796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rtl="0">
            <a:lnSpc>
              <a:spcPct val="90000"/>
            </a:lnSpc>
            <a:spcBef>
              <a:spcPct val="0"/>
            </a:spcBef>
            <a:spcAft>
              <a:spcPct val="35000"/>
            </a:spcAft>
            <a:buNone/>
          </a:pPr>
          <a:r>
            <a:rPr lang="en-US" sz="3000" kern="1200">
              <a:latin typeface="Calibri Light" panose="020F0302020204030204"/>
            </a:rPr>
            <a:t>Rhan 3</a:t>
          </a:r>
          <a:endParaRPr lang="en-US" sz="3000" kern="1200"/>
        </a:p>
      </dsp:txBody>
      <dsp:txXfrm>
        <a:off x="2302767" y="3448758"/>
        <a:ext cx="896586" cy="896586"/>
      </dsp:txXfrm>
    </dsp:sp>
    <dsp:sp modelId="{5E57295F-1E7F-4EBD-AC49-895395B0FF4C}">
      <dsp:nvSpPr>
        <dsp:cNvPr id="0" name=""/>
        <dsp:cNvSpPr/>
      </dsp:nvSpPr>
      <dsp:spPr>
        <a:xfrm>
          <a:off x="3511839" y="3263069"/>
          <a:ext cx="1901946" cy="12679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85750" lvl="1" indent="-285750" algn="l" defTabSz="1333500">
            <a:lnSpc>
              <a:spcPct val="90000"/>
            </a:lnSpc>
            <a:spcBef>
              <a:spcPct val="0"/>
            </a:spcBef>
            <a:spcAft>
              <a:spcPct val="15000"/>
            </a:spcAft>
            <a:buChar char="•"/>
          </a:pPr>
          <a:r>
            <a:rPr lang="en-US" sz="3000" kern="1200" err="1">
              <a:latin typeface="Calibri Light" panose="020F0302020204030204"/>
            </a:rPr>
            <a:t>Ysgrifennu</a:t>
          </a:r>
          <a:endParaRPr lang="en-US" sz="3000" kern="1200" err="1"/>
        </a:p>
        <a:p>
          <a:pPr marL="285750" lvl="1" indent="-285750" algn="l" defTabSz="1333500">
            <a:lnSpc>
              <a:spcPct val="90000"/>
            </a:lnSpc>
            <a:spcBef>
              <a:spcPct val="0"/>
            </a:spcBef>
            <a:spcAft>
              <a:spcPct val="15000"/>
            </a:spcAft>
            <a:buChar char="•"/>
          </a:pPr>
          <a:r>
            <a:rPr lang="en-US" sz="3000" kern="1200" err="1">
              <a:latin typeface="Calibri Light" panose="020F0302020204030204"/>
            </a:rPr>
            <a:t>Syniadau</a:t>
          </a:r>
          <a:endParaRPr lang="en-US" sz="3000" kern="1200" err="1"/>
        </a:p>
      </dsp:txBody>
      <dsp:txXfrm>
        <a:off x="3511839" y="3263069"/>
        <a:ext cx="1901946" cy="12679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B863DB-24F3-F24C-846B-B7A8A7437927}">
      <dsp:nvSpPr>
        <dsp:cNvPr id="0" name=""/>
        <dsp:cNvSpPr/>
      </dsp:nvSpPr>
      <dsp:spPr>
        <a:xfrm>
          <a:off x="-6254078" y="-956732"/>
          <a:ext cx="7444470" cy="7444470"/>
        </a:xfrm>
        <a:prstGeom prst="blockArc">
          <a:avLst>
            <a:gd name="adj1" fmla="val 18900000"/>
            <a:gd name="adj2" fmla="val 2700000"/>
            <a:gd name="adj3" fmla="val 290"/>
          </a:avLst>
        </a:pr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1209D20-3284-C247-9972-C8A9926BD5FA}">
      <dsp:nvSpPr>
        <dsp:cNvPr id="0" name=""/>
        <dsp:cNvSpPr/>
      </dsp:nvSpPr>
      <dsp:spPr>
        <a:xfrm>
          <a:off x="622975" y="425223"/>
          <a:ext cx="6799204" cy="85088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5394" tIns="45720" rIns="45720" bIns="45720" numCol="1" spcCol="1270" anchor="ctr" anchorCtr="0">
          <a:noAutofit/>
        </a:bodyPr>
        <a:lstStyle/>
        <a:p>
          <a:pPr marL="0" lvl="0" indent="0" algn="l" defTabSz="800100">
            <a:lnSpc>
              <a:spcPct val="90000"/>
            </a:lnSpc>
            <a:spcBef>
              <a:spcPct val="0"/>
            </a:spcBef>
            <a:spcAft>
              <a:spcPct val="35000"/>
            </a:spcAft>
            <a:buNone/>
          </a:pPr>
          <a:r>
            <a:rPr lang="en-GB" sz="1800" b="0" i="0" u="none" kern="1200" dirty="0" err="1"/>
            <a:t>codi</a:t>
          </a:r>
          <a:r>
            <a:rPr lang="en-GB" sz="1800" b="0" i="0" u="none" kern="1200" dirty="0"/>
            <a:t> </a:t>
          </a:r>
          <a:r>
            <a:rPr lang="en-GB" sz="1800" b="0" i="0" u="none" kern="1200" dirty="0" err="1"/>
            <a:t>eich</a:t>
          </a:r>
          <a:r>
            <a:rPr lang="en-GB" sz="1800" b="0" i="0" u="none" kern="1200" dirty="0"/>
            <a:t> </a:t>
          </a:r>
          <a:r>
            <a:rPr lang="en-GB" sz="1800" b="0" i="0" u="none" kern="1200" dirty="0" err="1"/>
            <a:t>ymwybyddiaeth</a:t>
          </a:r>
          <a:r>
            <a:rPr lang="en-GB" sz="1800" b="0" i="0" u="none" kern="1200" dirty="0"/>
            <a:t> am </a:t>
          </a:r>
          <a:r>
            <a:rPr lang="en-GB" sz="1800" b="0" i="0" u="none" kern="1200" dirty="0" err="1"/>
            <a:t>adnoodau</a:t>
          </a:r>
          <a:r>
            <a:rPr lang="en-GB" sz="1800" b="0" i="0" u="none" kern="1200" dirty="0"/>
            <a:t> </a:t>
          </a:r>
          <a:r>
            <a:rPr lang="en-GB" sz="1800" b="0" i="0" u="none" kern="1200" dirty="0" err="1"/>
            <a:t>i</a:t>
          </a:r>
          <a:r>
            <a:rPr lang="en-GB" sz="1800" b="0" i="0" u="none" kern="1200" dirty="0"/>
            <a:t> </a:t>
          </a:r>
          <a:r>
            <a:rPr lang="en-GB" sz="1800" b="0" i="0" u="none" kern="1200" dirty="0" err="1"/>
            <a:t>gefnogi</a:t>
          </a:r>
          <a:r>
            <a:rPr lang="en-GB" sz="1800" b="0" i="0" u="none" kern="1200" dirty="0"/>
            <a:t> </a:t>
          </a:r>
          <a:r>
            <a:rPr lang="en-GB" sz="1800" b="0" i="0" u="none" kern="1200" dirty="0" err="1"/>
            <a:t>ein</a:t>
          </a:r>
          <a:r>
            <a:rPr lang="en-GB" sz="1800" b="0" i="0" u="none" kern="1200" dirty="0"/>
            <a:t> </a:t>
          </a:r>
          <a:r>
            <a:rPr lang="en-GB" sz="1800" b="0" i="0" u="none" kern="1200" dirty="0" err="1"/>
            <a:t>dysgwyr</a:t>
          </a:r>
          <a:r>
            <a:rPr lang="en-GB" sz="1800" b="0" i="0" u="none" kern="1200" dirty="0"/>
            <a:t>;</a:t>
          </a:r>
          <a:endParaRPr lang="en-GB" sz="1700" kern="1200" dirty="0"/>
        </a:p>
      </dsp:txBody>
      <dsp:txXfrm>
        <a:off x="622975" y="425223"/>
        <a:ext cx="6799204" cy="850889"/>
      </dsp:txXfrm>
    </dsp:sp>
    <dsp:sp modelId="{E696B9CB-9524-444A-9894-840F7F120AC5}">
      <dsp:nvSpPr>
        <dsp:cNvPr id="0" name=""/>
        <dsp:cNvSpPr/>
      </dsp:nvSpPr>
      <dsp:spPr>
        <a:xfrm>
          <a:off x="91168" y="318862"/>
          <a:ext cx="1063612" cy="1063612"/>
        </a:xfrm>
        <a:prstGeom prst="ellipse">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96FC9F1-F3FA-4948-ACE2-0FA3D7171F38}">
      <dsp:nvSpPr>
        <dsp:cNvPr id="0" name=""/>
        <dsp:cNvSpPr/>
      </dsp:nvSpPr>
      <dsp:spPr>
        <a:xfrm>
          <a:off x="1110809" y="1701779"/>
          <a:ext cx="6311369" cy="850889"/>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5394" tIns="45720" rIns="45720" bIns="45720" numCol="1" spcCol="1270" anchor="ctr" anchorCtr="0">
          <a:noAutofit/>
        </a:bodyPr>
        <a:lstStyle/>
        <a:p>
          <a:pPr marL="0" lvl="0" indent="0" algn="l" defTabSz="800100">
            <a:lnSpc>
              <a:spcPct val="90000"/>
            </a:lnSpc>
            <a:spcBef>
              <a:spcPct val="0"/>
            </a:spcBef>
            <a:spcAft>
              <a:spcPct val="35000"/>
            </a:spcAft>
            <a:buNone/>
          </a:pPr>
          <a:r>
            <a:rPr lang="en-GB" sz="1800" b="0" i="0" u="none" kern="1200" dirty="0" err="1"/>
            <a:t>ystyried</a:t>
          </a:r>
          <a:r>
            <a:rPr lang="en-GB" sz="1800" b="0" i="0" u="none" kern="1200" dirty="0"/>
            <a:t> </a:t>
          </a:r>
          <a:r>
            <a:rPr lang="en-GB" sz="1800" b="0" i="0" u="none" kern="1200" dirty="0" err="1"/>
            <a:t>pwysigrwydd</a:t>
          </a:r>
          <a:r>
            <a:rPr lang="en-GB" sz="1800" b="0" i="0" u="none" kern="1200" dirty="0"/>
            <a:t> </a:t>
          </a:r>
          <a:r>
            <a:rPr lang="en-GB" sz="1800" b="0" i="0" u="none" kern="1200" dirty="0" err="1"/>
            <a:t>modelu</a:t>
          </a:r>
          <a:r>
            <a:rPr lang="en-GB" sz="1800" b="0" i="0" u="none" kern="1200" dirty="0"/>
            <a:t> </a:t>
          </a:r>
          <a:r>
            <a:rPr lang="en-GB" sz="1800" b="0" i="0" u="none" kern="1200" dirty="0" err="1"/>
            <a:t>yn</a:t>
          </a:r>
          <a:r>
            <a:rPr lang="en-GB" sz="1800" b="0" i="0" u="none" kern="1200" dirty="0"/>
            <a:t> y </a:t>
          </a:r>
          <a:r>
            <a:rPr lang="en-GB" sz="1800" b="0" i="0" u="none" kern="1200" dirty="0" err="1"/>
            <a:t>dosbarth</a:t>
          </a:r>
          <a:r>
            <a:rPr lang="en-GB" sz="1800" b="0" i="0" u="none" kern="1200" dirty="0"/>
            <a:t>;</a:t>
          </a:r>
          <a:endParaRPr lang="en-GB" sz="1600" kern="1200" dirty="0"/>
        </a:p>
      </dsp:txBody>
      <dsp:txXfrm>
        <a:off x="1110809" y="1701779"/>
        <a:ext cx="6311369" cy="850889"/>
      </dsp:txXfrm>
    </dsp:sp>
    <dsp:sp modelId="{67485C96-FCEC-9441-A7AA-D82D2DD02441}">
      <dsp:nvSpPr>
        <dsp:cNvPr id="0" name=""/>
        <dsp:cNvSpPr/>
      </dsp:nvSpPr>
      <dsp:spPr>
        <a:xfrm>
          <a:off x="579003" y="1595418"/>
          <a:ext cx="1063612" cy="1063612"/>
        </a:xfrm>
        <a:prstGeom prst="ellipse">
          <a:avLst/>
        </a:prstGeom>
        <a:solidFill>
          <a:schemeClr val="lt1">
            <a:hueOff val="0"/>
            <a:satOff val="0"/>
            <a:lumOff val="0"/>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6F273A-EE2A-644A-B69D-35E3F4AEB3A5}">
      <dsp:nvSpPr>
        <dsp:cNvPr id="0" name=""/>
        <dsp:cNvSpPr/>
      </dsp:nvSpPr>
      <dsp:spPr>
        <a:xfrm>
          <a:off x="1110809" y="2978335"/>
          <a:ext cx="6311369" cy="850889"/>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5394" tIns="45720" rIns="45720" bIns="45720" numCol="1" spcCol="1270" anchor="ctr" anchorCtr="0">
          <a:noAutofit/>
        </a:bodyPr>
        <a:lstStyle/>
        <a:p>
          <a:pPr marL="0" lvl="0" indent="0" algn="l" defTabSz="800100">
            <a:lnSpc>
              <a:spcPct val="90000"/>
            </a:lnSpc>
            <a:spcBef>
              <a:spcPct val="0"/>
            </a:spcBef>
            <a:spcAft>
              <a:spcPct val="35000"/>
            </a:spcAft>
            <a:buNone/>
          </a:pPr>
          <a:r>
            <a:rPr lang="en-GB" sz="1800" b="0" i="0" u="none" kern="1200" dirty="0" err="1"/>
            <a:t>ystyried</a:t>
          </a:r>
          <a:r>
            <a:rPr lang="en-GB" sz="1800" b="0" i="0" u="none" kern="1200" dirty="0"/>
            <a:t> </a:t>
          </a:r>
          <a:r>
            <a:rPr lang="en-GB" sz="1800" b="0" i="0" u="sng" kern="1200" dirty="0" err="1"/>
            <a:t>sut</a:t>
          </a:r>
          <a:r>
            <a:rPr lang="en-GB" sz="1800" b="0" i="0" u="none" kern="1200" dirty="0"/>
            <a:t> </a:t>
          </a:r>
          <a:r>
            <a:rPr lang="en-GB" sz="1800" b="0" i="0" u="none" kern="1200" dirty="0" err="1"/>
            <a:t>i</a:t>
          </a:r>
          <a:r>
            <a:rPr lang="en-GB" sz="1800" b="0" i="0" u="none" kern="1200" dirty="0"/>
            <a:t> </a:t>
          </a:r>
          <a:r>
            <a:rPr lang="en-GB" sz="1800" b="0" i="0" u="none" kern="1200" dirty="0" err="1"/>
            <a:t>ddefnyddio</a:t>
          </a:r>
          <a:r>
            <a:rPr lang="en-GB" sz="1800" b="0" i="0" u="none" kern="1200" dirty="0"/>
            <a:t> </a:t>
          </a:r>
          <a:r>
            <a:rPr lang="en-GB" sz="1800" b="0" i="0" u="none" kern="1200" dirty="0" err="1"/>
            <a:t>llenyddiaeth</a:t>
          </a:r>
          <a:r>
            <a:rPr lang="en-GB" sz="1800" b="0" i="0" u="none" kern="1200" dirty="0"/>
            <a:t> </a:t>
          </a:r>
          <a:r>
            <a:rPr lang="en-GB" sz="1800" b="0" i="0" u="none" kern="1200" dirty="0" err="1"/>
            <a:t>wrth</a:t>
          </a:r>
          <a:r>
            <a:rPr lang="en-GB" sz="1800" b="0" i="0" u="none" kern="1200" dirty="0"/>
            <a:t> </a:t>
          </a:r>
          <a:r>
            <a:rPr lang="en-GB" sz="1800" b="0" i="0" u="none" kern="1200" dirty="0" err="1"/>
            <a:t>ddatblygu</a:t>
          </a:r>
          <a:r>
            <a:rPr lang="en-GB" sz="1800" b="0" i="0" u="none" kern="1200" dirty="0"/>
            <a:t> </a:t>
          </a:r>
          <a:r>
            <a:rPr lang="en-GB" sz="1800" b="0" i="0" u="none" kern="1200" dirty="0" err="1"/>
            <a:t>sgiliau</a:t>
          </a:r>
          <a:r>
            <a:rPr lang="en-GB" sz="1800" b="0" i="0" u="none" kern="1200" dirty="0"/>
            <a:t> </a:t>
          </a:r>
          <a:r>
            <a:rPr lang="en-GB" sz="1800" b="0" i="0" u="none" kern="1200" dirty="0" err="1"/>
            <a:t>ysgrifennu</a:t>
          </a:r>
          <a:r>
            <a:rPr lang="en-GB" sz="1800" b="0" i="0" u="none" kern="1200" dirty="0"/>
            <a:t>;</a:t>
          </a:r>
          <a:endParaRPr lang="en-GB" sz="1300" kern="1200" dirty="0"/>
        </a:p>
      </dsp:txBody>
      <dsp:txXfrm>
        <a:off x="1110809" y="2978335"/>
        <a:ext cx="6311369" cy="850889"/>
      </dsp:txXfrm>
    </dsp:sp>
    <dsp:sp modelId="{249CCE59-9751-484A-B43A-4BB4E257CF19}">
      <dsp:nvSpPr>
        <dsp:cNvPr id="0" name=""/>
        <dsp:cNvSpPr/>
      </dsp:nvSpPr>
      <dsp:spPr>
        <a:xfrm>
          <a:off x="579003" y="2871974"/>
          <a:ext cx="1063612" cy="1063612"/>
        </a:xfrm>
        <a:prstGeom prst="ellipse">
          <a:avLst/>
        </a:prstGeom>
        <a:solidFill>
          <a:schemeClr val="lt1">
            <a:hueOff val="0"/>
            <a:satOff val="0"/>
            <a:lumOff val="0"/>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dsp:style>
    </dsp:sp>
    <dsp:sp modelId="{3DBFBD05-D56D-7C47-BFDD-D3E4F7C46C4B}">
      <dsp:nvSpPr>
        <dsp:cNvPr id="0" name=""/>
        <dsp:cNvSpPr/>
      </dsp:nvSpPr>
      <dsp:spPr>
        <a:xfrm>
          <a:off x="622975" y="4254891"/>
          <a:ext cx="6799204" cy="850889"/>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5394" tIns="45720" rIns="45720" bIns="45720" numCol="1" spcCol="1270" anchor="ctr" anchorCtr="0">
          <a:noAutofit/>
        </a:bodyPr>
        <a:lstStyle/>
        <a:p>
          <a:pPr marL="0" lvl="0" indent="0" algn="l" defTabSz="800100">
            <a:lnSpc>
              <a:spcPct val="90000"/>
            </a:lnSpc>
            <a:spcBef>
              <a:spcPct val="0"/>
            </a:spcBef>
            <a:spcAft>
              <a:spcPct val="35000"/>
            </a:spcAft>
            <a:buNone/>
          </a:pPr>
          <a:r>
            <a:rPr lang="en-GB" sz="1800" b="0" i="0" u="none" kern="1200" dirty="0" err="1"/>
            <a:t>ystyried</a:t>
          </a:r>
          <a:r>
            <a:rPr lang="en-GB" sz="1800" b="0" i="0" u="none" kern="1200" dirty="0"/>
            <a:t> </a:t>
          </a:r>
          <a:r>
            <a:rPr lang="en-GB" sz="1800" b="0" i="0" u="sng" kern="1200" dirty="0" err="1"/>
            <a:t>sut</a:t>
          </a:r>
          <a:r>
            <a:rPr lang="en-GB" sz="1800" b="0" i="0" u="sng" kern="1200" dirty="0"/>
            <a:t> </a:t>
          </a:r>
          <a:r>
            <a:rPr lang="en-GB" sz="1800" b="0" i="0" u="none" kern="1200" dirty="0" err="1"/>
            <a:t>i</a:t>
          </a:r>
          <a:r>
            <a:rPr lang="en-GB" sz="1800" b="0" i="0" u="none" kern="1200" dirty="0"/>
            <a:t> </a:t>
          </a:r>
          <a:r>
            <a:rPr lang="en-GB" sz="1800" b="0" i="0" u="none" kern="1200" dirty="0" err="1"/>
            <a:t>ddatblygu</a:t>
          </a:r>
          <a:r>
            <a:rPr lang="en-GB" sz="1800" b="0" i="0" u="none" kern="1200" dirty="0"/>
            <a:t> </a:t>
          </a:r>
          <a:r>
            <a:rPr lang="en-GB" sz="1800" b="0" i="0" u="none" kern="1200" dirty="0" err="1"/>
            <a:t>sgiliau</a:t>
          </a:r>
          <a:r>
            <a:rPr lang="en-GB" sz="1800" b="0" i="0" u="none" kern="1200" dirty="0"/>
            <a:t> </a:t>
          </a:r>
          <a:r>
            <a:rPr lang="en-GB" sz="1800" b="0" i="0" u="none" kern="1200" dirty="0" err="1"/>
            <a:t>ysgrifennu</a:t>
          </a:r>
          <a:r>
            <a:rPr lang="en-GB" sz="1800" b="0" i="0" u="none" kern="1200" dirty="0"/>
            <a:t> y </a:t>
          </a:r>
          <a:r>
            <a:rPr lang="en-GB" sz="1800" b="0" i="0" u="none" kern="1200" dirty="0" err="1"/>
            <a:t>disgyblion</a:t>
          </a:r>
          <a:r>
            <a:rPr lang="en-GB" sz="1800" b="0" i="0" u="none" kern="1200" dirty="0"/>
            <a:t>.</a:t>
          </a:r>
          <a:endParaRPr lang="en-US" sz="1300" kern="1200" dirty="0"/>
        </a:p>
      </dsp:txBody>
      <dsp:txXfrm>
        <a:off x="622975" y="4254891"/>
        <a:ext cx="6799204" cy="850889"/>
      </dsp:txXfrm>
    </dsp:sp>
    <dsp:sp modelId="{E7F4F467-999E-E146-87AB-59E539D91678}">
      <dsp:nvSpPr>
        <dsp:cNvPr id="0" name=""/>
        <dsp:cNvSpPr/>
      </dsp:nvSpPr>
      <dsp:spPr>
        <a:xfrm>
          <a:off x="91168" y="4148530"/>
          <a:ext cx="1063612" cy="1063612"/>
        </a:xfrm>
        <a:prstGeom prst="ellipse">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1A1BDC-4E3C-FB4C-ACAF-743ECB757CBC}">
      <dsp:nvSpPr>
        <dsp:cNvPr id="0" name=""/>
        <dsp:cNvSpPr/>
      </dsp:nvSpPr>
      <dsp:spPr>
        <a:xfrm>
          <a:off x="1675171" y="1003"/>
          <a:ext cx="1939944" cy="96997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err="1"/>
            <a:t>Llafar</a:t>
          </a:r>
          <a:endParaRPr lang="en-GB" sz="3000" kern="1200" dirty="0"/>
        </a:p>
      </dsp:txBody>
      <dsp:txXfrm>
        <a:off x="1703581" y="29413"/>
        <a:ext cx="1883124" cy="913152"/>
      </dsp:txXfrm>
    </dsp:sp>
    <dsp:sp modelId="{BF1A39D3-DDE6-1A45-A219-24C6682AEFCE}">
      <dsp:nvSpPr>
        <dsp:cNvPr id="0" name=""/>
        <dsp:cNvSpPr/>
      </dsp:nvSpPr>
      <dsp:spPr>
        <a:xfrm rot="3600000">
          <a:off x="2940646" y="1703258"/>
          <a:ext cx="1010581" cy="339490"/>
        </a:xfrm>
        <a:prstGeom prst="lef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3042493" y="1771156"/>
        <a:ext cx="806887" cy="203694"/>
      </dsp:txXfrm>
    </dsp:sp>
    <dsp:sp modelId="{B2EFD02E-A97F-5F41-A0D8-459A4EE3841A}">
      <dsp:nvSpPr>
        <dsp:cNvPr id="0" name=""/>
        <dsp:cNvSpPr/>
      </dsp:nvSpPr>
      <dsp:spPr>
        <a:xfrm>
          <a:off x="3276757" y="2775031"/>
          <a:ext cx="1939944" cy="969972"/>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err="1"/>
            <a:t>Ysgrifennu</a:t>
          </a:r>
          <a:endParaRPr lang="en-GB" sz="3000" kern="1200" dirty="0"/>
        </a:p>
      </dsp:txBody>
      <dsp:txXfrm>
        <a:off x="3305167" y="2803441"/>
        <a:ext cx="1883124" cy="913152"/>
      </dsp:txXfrm>
    </dsp:sp>
    <dsp:sp modelId="{E1DC3C55-814F-2146-8360-5E23DE73D439}">
      <dsp:nvSpPr>
        <dsp:cNvPr id="0" name=""/>
        <dsp:cNvSpPr/>
      </dsp:nvSpPr>
      <dsp:spPr>
        <a:xfrm rot="10800000">
          <a:off x="2139853" y="3090272"/>
          <a:ext cx="1010581" cy="339490"/>
        </a:xfrm>
        <a:prstGeom prst="lef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10800000">
        <a:off x="2241700" y="3158170"/>
        <a:ext cx="806887" cy="203694"/>
      </dsp:txXfrm>
    </dsp:sp>
    <dsp:sp modelId="{F2203ABA-EB33-EE46-974D-8DB96B206950}">
      <dsp:nvSpPr>
        <dsp:cNvPr id="0" name=""/>
        <dsp:cNvSpPr/>
      </dsp:nvSpPr>
      <dsp:spPr>
        <a:xfrm>
          <a:off x="73585" y="2775031"/>
          <a:ext cx="1939944" cy="969972"/>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err="1"/>
            <a:t>Darllen</a:t>
          </a:r>
          <a:endParaRPr lang="en-GB" sz="3000" kern="1200" dirty="0"/>
        </a:p>
      </dsp:txBody>
      <dsp:txXfrm>
        <a:off x="101995" y="2803441"/>
        <a:ext cx="1883124" cy="913152"/>
      </dsp:txXfrm>
    </dsp:sp>
    <dsp:sp modelId="{822ED483-6E8A-2140-96C4-7E779AA0D94C}">
      <dsp:nvSpPr>
        <dsp:cNvPr id="0" name=""/>
        <dsp:cNvSpPr/>
      </dsp:nvSpPr>
      <dsp:spPr>
        <a:xfrm rot="18000000">
          <a:off x="1339060" y="1703258"/>
          <a:ext cx="1010581" cy="339490"/>
        </a:xfrm>
        <a:prstGeom prst="lef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1440907" y="1771156"/>
        <a:ext cx="806887" cy="2036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7D0452-69CC-4DFD-9278-57DD82BB207C}">
      <dsp:nvSpPr>
        <dsp:cNvPr id="0" name=""/>
        <dsp:cNvSpPr/>
      </dsp:nvSpPr>
      <dsp:spPr>
        <a:xfrm rot="5400000">
          <a:off x="1791638" y="811156"/>
          <a:ext cx="705937" cy="803684"/>
        </a:xfrm>
        <a:prstGeom prst="bentUpArrow">
          <a:avLst>
            <a:gd name="adj1" fmla="val 32840"/>
            <a:gd name="adj2" fmla="val 25000"/>
            <a:gd name="adj3" fmla="val 35780"/>
          </a:avLst>
        </a:prstGeom>
        <a:solidFill>
          <a:schemeClr val="accent4">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8C023EC-20BC-4709-9A0D-A5A6839E9C2E}">
      <dsp:nvSpPr>
        <dsp:cNvPr id="0" name=""/>
        <dsp:cNvSpPr/>
      </dsp:nvSpPr>
      <dsp:spPr>
        <a:xfrm>
          <a:off x="1604608" y="28610"/>
          <a:ext cx="1188382" cy="831829"/>
        </a:xfrm>
        <a:prstGeom prst="roundRect">
          <a:avLst>
            <a:gd name="adj" fmla="val 1667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err="1"/>
            <a:t>Gwrando</a:t>
          </a:r>
          <a:endParaRPr lang="en-GB" sz="1500" kern="1200" dirty="0"/>
        </a:p>
      </dsp:txBody>
      <dsp:txXfrm>
        <a:off x="1645222" y="69224"/>
        <a:ext cx="1107154" cy="750601"/>
      </dsp:txXfrm>
    </dsp:sp>
    <dsp:sp modelId="{1029EC54-0C0E-4A8D-B064-2F064A681460}">
      <dsp:nvSpPr>
        <dsp:cNvPr id="0" name=""/>
        <dsp:cNvSpPr/>
      </dsp:nvSpPr>
      <dsp:spPr>
        <a:xfrm>
          <a:off x="2792991" y="107944"/>
          <a:ext cx="864316" cy="672321"/>
        </a:xfrm>
        <a:prstGeom prst="rect">
          <a:avLst/>
        </a:prstGeom>
        <a:noFill/>
        <a:ln>
          <a:noFill/>
        </a:ln>
        <a:effectLst/>
      </dsp:spPr>
      <dsp:style>
        <a:lnRef idx="0">
          <a:scrgbClr r="0" g="0" b="0"/>
        </a:lnRef>
        <a:fillRef idx="0">
          <a:scrgbClr r="0" g="0" b="0"/>
        </a:fillRef>
        <a:effectRef idx="0">
          <a:scrgbClr r="0" g="0" b="0"/>
        </a:effectRef>
        <a:fontRef idx="minor"/>
      </dsp:style>
    </dsp:sp>
    <dsp:sp modelId="{BED07045-F624-4976-8CF8-20DB53E161B1}">
      <dsp:nvSpPr>
        <dsp:cNvPr id="0" name=""/>
        <dsp:cNvSpPr/>
      </dsp:nvSpPr>
      <dsp:spPr>
        <a:xfrm rot="5400000">
          <a:off x="2776934" y="1745575"/>
          <a:ext cx="705937" cy="803684"/>
        </a:xfrm>
        <a:prstGeom prst="bentUpArrow">
          <a:avLst>
            <a:gd name="adj1" fmla="val 32840"/>
            <a:gd name="adj2" fmla="val 25000"/>
            <a:gd name="adj3" fmla="val 35780"/>
          </a:avLst>
        </a:prstGeom>
        <a:solidFill>
          <a:schemeClr val="accent4">
            <a:tint val="50000"/>
            <a:hueOff val="3620177"/>
            <a:satOff val="-17662"/>
            <a:lumOff val="25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783F271-4984-495F-957F-DD67A7139E76}">
      <dsp:nvSpPr>
        <dsp:cNvPr id="0" name=""/>
        <dsp:cNvSpPr/>
      </dsp:nvSpPr>
      <dsp:spPr>
        <a:xfrm>
          <a:off x="2589903" y="963029"/>
          <a:ext cx="1188382" cy="831829"/>
        </a:xfrm>
        <a:prstGeom prst="roundRect">
          <a:avLst>
            <a:gd name="adj" fmla="val 16670"/>
          </a:avLst>
        </a:prstGeom>
        <a:solidFill>
          <a:schemeClr val="accent4">
            <a:hueOff val="2450223"/>
            <a:satOff val="-10194"/>
            <a:lumOff val="24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Adnabod llythrennau</a:t>
          </a:r>
          <a:endParaRPr lang="en-GB" sz="1500" kern="1200" dirty="0"/>
        </a:p>
      </dsp:txBody>
      <dsp:txXfrm>
        <a:off x="2630517" y="1003643"/>
        <a:ext cx="1107154" cy="750601"/>
      </dsp:txXfrm>
    </dsp:sp>
    <dsp:sp modelId="{2FEC42E7-0331-4CCB-B97A-2DCBC8CB1E4D}">
      <dsp:nvSpPr>
        <dsp:cNvPr id="0" name=""/>
        <dsp:cNvSpPr/>
      </dsp:nvSpPr>
      <dsp:spPr>
        <a:xfrm>
          <a:off x="3778286" y="1042363"/>
          <a:ext cx="864316" cy="672321"/>
        </a:xfrm>
        <a:prstGeom prst="rect">
          <a:avLst/>
        </a:prstGeom>
        <a:noFill/>
        <a:ln>
          <a:noFill/>
        </a:ln>
        <a:effectLst/>
      </dsp:spPr>
      <dsp:style>
        <a:lnRef idx="0">
          <a:scrgbClr r="0" g="0" b="0"/>
        </a:lnRef>
        <a:fillRef idx="0">
          <a:scrgbClr r="0" g="0" b="0"/>
        </a:fillRef>
        <a:effectRef idx="0">
          <a:scrgbClr r="0" g="0" b="0"/>
        </a:effectRef>
        <a:fontRef idx="minor"/>
      </dsp:style>
    </dsp:sp>
    <dsp:sp modelId="{3168F799-2968-4521-A622-FC301C5F44E3}">
      <dsp:nvSpPr>
        <dsp:cNvPr id="0" name=""/>
        <dsp:cNvSpPr/>
      </dsp:nvSpPr>
      <dsp:spPr>
        <a:xfrm rot="5400000">
          <a:off x="3762230" y="2679994"/>
          <a:ext cx="705937" cy="803684"/>
        </a:xfrm>
        <a:prstGeom prst="bentUpArrow">
          <a:avLst>
            <a:gd name="adj1" fmla="val 32840"/>
            <a:gd name="adj2" fmla="val 25000"/>
            <a:gd name="adj3" fmla="val 35780"/>
          </a:avLst>
        </a:prstGeom>
        <a:solidFill>
          <a:schemeClr val="accent4">
            <a:tint val="50000"/>
            <a:hueOff val="7240354"/>
            <a:satOff val="-35324"/>
            <a:lumOff val="50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845B748-5E11-44AD-A59A-228742118EF5}">
      <dsp:nvSpPr>
        <dsp:cNvPr id="0" name=""/>
        <dsp:cNvSpPr/>
      </dsp:nvSpPr>
      <dsp:spPr>
        <a:xfrm>
          <a:off x="3575199" y="1897448"/>
          <a:ext cx="1188382" cy="831829"/>
        </a:xfrm>
        <a:prstGeom prst="roundRect">
          <a:avLst>
            <a:gd name="adj" fmla="val 16670"/>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err="1"/>
            <a:t>Geiriau</a:t>
          </a:r>
          <a:endParaRPr lang="en-GB" sz="1500" kern="1200" dirty="0"/>
        </a:p>
      </dsp:txBody>
      <dsp:txXfrm>
        <a:off x="3615813" y="1938062"/>
        <a:ext cx="1107154" cy="750601"/>
      </dsp:txXfrm>
    </dsp:sp>
    <dsp:sp modelId="{D0C8164F-4153-4DE4-B66E-66D61C7F8C9A}">
      <dsp:nvSpPr>
        <dsp:cNvPr id="0" name=""/>
        <dsp:cNvSpPr/>
      </dsp:nvSpPr>
      <dsp:spPr>
        <a:xfrm>
          <a:off x="4763582" y="1976782"/>
          <a:ext cx="864316" cy="672321"/>
        </a:xfrm>
        <a:prstGeom prst="rect">
          <a:avLst/>
        </a:prstGeom>
        <a:noFill/>
        <a:ln>
          <a:noFill/>
        </a:ln>
        <a:effectLst/>
      </dsp:spPr>
      <dsp:style>
        <a:lnRef idx="0">
          <a:scrgbClr r="0" g="0" b="0"/>
        </a:lnRef>
        <a:fillRef idx="0">
          <a:scrgbClr r="0" g="0" b="0"/>
        </a:fillRef>
        <a:effectRef idx="0">
          <a:scrgbClr r="0" g="0" b="0"/>
        </a:effectRef>
        <a:fontRef idx="minor"/>
      </dsp:style>
    </dsp:sp>
    <dsp:sp modelId="{4FB89748-059B-4E67-B69E-7615306467FB}">
      <dsp:nvSpPr>
        <dsp:cNvPr id="0" name=""/>
        <dsp:cNvSpPr/>
      </dsp:nvSpPr>
      <dsp:spPr>
        <a:xfrm rot="5400000">
          <a:off x="4747525" y="3614413"/>
          <a:ext cx="705937" cy="803684"/>
        </a:xfrm>
        <a:prstGeom prst="bentUpArrow">
          <a:avLst>
            <a:gd name="adj1" fmla="val 32840"/>
            <a:gd name="adj2" fmla="val 25000"/>
            <a:gd name="adj3" fmla="val 35780"/>
          </a:avLst>
        </a:prstGeom>
        <a:solidFill>
          <a:schemeClr val="accent4">
            <a:tint val="50000"/>
            <a:hueOff val="10860531"/>
            <a:satOff val="-52986"/>
            <a:lumOff val="7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2A1274B-D171-4ED6-984F-9B885FCA2D61}">
      <dsp:nvSpPr>
        <dsp:cNvPr id="0" name=""/>
        <dsp:cNvSpPr/>
      </dsp:nvSpPr>
      <dsp:spPr>
        <a:xfrm>
          <a:off x="4560495" y="2831867"/>
          <a:ext cx="1188382" cy="831829"/>
        </a:xfrm>
        <a:prstGeom prst="roundRect">
          <a:avLst>
            <a:gd name="adj" fmla="val 16670"/>
          </a:avLst>
        </a:prstGeom>
        <a:solidFill>
          <a:schemeClr val="accent4">
            <a:hueOff val="7350668"/>
            <a:satOff val="-30583"/>
            <a:lumOff val="72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err="1"/>
            <a:t>Brawddegau</a:t>
          </a:r>
          <a:endParaRPr lang="en-GB" sz="1500" kern="1200" dirty="0"/>
        </a:p>
      </dsp:txBody>
      <dsp:txXfrm>
        <a:off x="4601109" y="2872481"/>
        <a:ext cx="1107154" cy="750601"/>
      </dsp:txXfrm>
    </dsp:sp>
    <dsp:sp modelId="{7A9DFF93-BBC4-4FC7-BCEA-ECCD302BEF34}">
      <dsp:nvSpPr>
        <dsp:cNvPr id="0" name=""/>
        <dsp:cNvSpPr/>
      </dsp:nvSpPr>
      <dsp:spPr>
        <a:xfrm>
          <a:off x="5748878" y="2911201"/>
          <a:ext cx="864316" cy="672321"/>
        </a:xfrm>
        <a:prstGeom prst="rect">
          <a:avLst/>
        </a:prstGeom>
        <a:noFill/>
        <a:ln>
          <a:noFill/>
        </a:ln>
        <a:effectLst/>
      </dsp:spPr>
      <dsp:style>
        <a:lnRef idx="0">
          <a:scrgbClr r="0" g="0" b="0"/>
        </a:lnRef>
        <a:fillRef idx="0">
          <a:scrgbClr r="0" g="0" b="0"/>
        </a:fillRef>
        <a:effectRef idx="0">
          <a:scrgbClr r="0" g="0" b="0"/>
        </a:effectRef>
        <a:fontRef idx="minor"/>
      </dsp:style>
    </dsp:sp>
    <dsp:sp modelId="{3A0A810D-E1DA-498A-9F55-07EBBA3C6673}">
      <dsp:nvSpPr>
        <dsp:cNvPr id="0" name=""/>
        <dsp:cNvSpPr/>
      </dsp:nvSpPr>
      <dsp:spPr>
        <a:xfrm>
          <a:off x="5545790" y="3766286"/>
          <a:ext cx="1188382" cy="831829"/>
        </a:xfrm>
        <a:prstGeom prst="roundRect">
          <a:avLst>
            <a:gd name="adj" fmla="val 1667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err="1"/>
            <a:t>Ysgrifennu</a:t>
          </a:r>
          <a:r>
            <a:rPr lang="en-GB" sz="1500" kern="1200" dirty="0"/>
            <a:t> </a:t>
          </a:r>
          <a:r>
            <a:rPr lang="en-GB" sz="1500" kern="1200" dirty="0" err="1"/>
            <a:t>estynedig</a:t>
          </a:r>
          <a:endParaRPr lang="en-GB" sz="1500" kern="1200" dirty="0"/>
        </a:p>
      </dsp:txBody>
      <dsp:txXfrm>
        <a:off x="5586404" y="3806900"/>
        <a:ext cx="1107154" cy="750601"/>
      </dsp:txXfrm>
    </dsp:sp>
  </dsp:spTree>
</dsp:drawing>
</file>

<file path=ppt/diagrams/layout1.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FE79D-4CF4-2116-EC4D-C5625B99048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96D38C9-2733-F91E-3015-B9ED2CCFBB8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ACB613D-2896-0919-4D56-8831327E4FF9}"/>
              </a:ext>
            </a:extLst>
          </p:cNvPr>
          <p:cNvSpPr>
            <a:spLocks noGrp="1"/>
          </p:cNvSpPr>
          <p:nvPr>
            <p:ph type="dt" sz="half" idx="10"/>
          </p:nvPr>
        </p:nvSpPr>
        <p:spPr/>
        <p:txBody>
          <a:bodyPr/>
          <a:lstStyle/>
          <a:p>
            <a:fld id="{929A9F49-0688-4A5A-B58F-E260E72AF224}" type="datetimeFigureOut">
              <a:rPr lang="en-GB" smtClean="0"/>
              <a:t>02/11/2023</a:t>
            </a:fld>
            <a:endParaRPr lang="en-GB"/>
          </a:p>
        </p:txBody>
      </p:sp>
      <p:sp>
        <p:nvSpPr>
          <p:cNvPr id="5" name="Footer Placeholder 4">
            <a:extLst>
              <a:ext uri="{FF2B5EF4-FFF2-40B4-BE49-F238E27FC236}">
                <a16:creationId xmlns:a16="http://schemas.microsoft.com/office/drawing/2014/main" id="{12B63896-7469-6C5E-7008-AFA8F891BD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09E4DF-78A0-45D9-2467-7746148117D5}"/>
              </a:ext>
            </a:extLst>
          </p:cNvPr>
          <p:cNvSpPr>
            <a:spLocks noGrp="1"/>
          </p:cNvSpPr>
          <p:nvPr>
            <p:ph type="sldNum" sz="quarter" idx="12"/>
          </p:nvPr>
        </p:nvSpPr>
        <p:spPr/>
        <p:txBody>
          <a:bodyPr/>
          <a:lstStyle/>
          <a:p>
            <a:fld id="{DB48EEE3-4A73-46B4-A344-40AFF891C961}" type="slidenum">
              <a:rPr lang="en-GB" smtClean="0"/>
              <a:t>‹#›</a:t>
            </a:fld>
            <a:endParaRPr lang="en-GB"/>
          </a:p>
        </p:txBody>
      </p:sp>
    </p:spTree>
    <p:extLst>
      <p:ext uri="{BB962C8B-B14F-4D97-AF65-F5344CB8AC3E}">
        <p14:creationId xmlns:p14="http://schemas.microsoft.com/office/powerpoint/2010/main" val="1715625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D56F2-306D-7CA7-8DCF-A88064FD4B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C15909-CB95-69AA-C38B-7DCB9259392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F3D07F-0BD1-A8FA-ACFB-99AE6D7F58E3}"/>
              </a:ext>
            </a:extLst>
          </p:cNvPr>
          <p:cNvSpPr>
            <a:spLocks noGrp="1"/>
          </p:cNvSpPr>
          <p:nvPr>
            <p:ph type="dt" sz="half" idx="10"/>
          </p:nvPr>
        </p:nvSpPr>
        <p:spPr/>
        <p:txBody>
          <a:bodyPr/>
          <a:lstStyle/>
          <a:p>
            <a:fld id="{929A9F49-0688-4A5A-B58F-E260E72AF224}" type="datetimeFigureOut">
              <a:rPr lang="en-GB" smtClean="0"/>
              <a:t>02/11/2023</a:t>
            </a:fld>
            <a:endParaRPr lang="en-GB"/>
          </a:p>
        </p:txBody>
      </p:sp>
      <p:sp>
        <p:nvSpPr>
          <p:cNvPr id="5" name="Footer Placeholder 4">
            <a:extLst>
              <a:ext uri="{FF2B5EF4-FFF2-40B4-BE49-F238E27FC236}">
                <a16:creationId xmlns:a16="http://schemas.microsoft.com/office/drawing/2014/main" id="{96B9CA38-ABAD-71DA-D474-38B2875BEA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AE4CAC-8BEF-740B-DA9B-96AE82E8ADF6}"/>
              </a:ext>
            </a:extLst>
          </p:cNvPr>
          <p:cNvSpPr>
            <a:spLocks noGrp="1"/>
          </p:cNvSpPr>
          <p:nvPr>
            <p:ph type="sldNum" sz="quarter" idx="12"/>
          </p:nvPr>
        </p:nvSpPr>
        <p:spPr/>
        <p:txBody>
          <a:bodyPr/>
          <a:lstStyle/>
          <a:p>
            <a:fld id="{DB48EEE3-4A73-46B4-A344-40AFF891C961}" type="slidenum">
              <a:rPr lang="en-GB" smtClean="0"/>
              <a:t>‹#›</a:t>
            </a:fld>
            <a:endParaRPr lang="en-GB"/>
          </a:p>
        </p:txBody>
      </p:sp>
    </p:spTree>
    <p:extLst>
      <p:ext uri="{BB962C8B-B14F-4D97-AF65-F5344CB8AC3E}">
        <p14:creationId xmlns:p14="http://schemas.microsoft.com/office/powerpoint/2010/main" val="3557268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58F18-8A7C-B2E8-5134-DA5E8A1C376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BF4D09F-8FF6-CFC3-4245-BC856DDBFDC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8403F7-6B2C-763E-25F4-39024C9C01E6}"/>
              </a:ext>
            </a:extLst>
          </p:cNvPr>
          <p:cNvSpPr>
            <a:spLocks noGrp="1"/>
          </p:cNvSpPr>
          <p:nvPr>
            <p:ph type="dt" sz="half" idx="10"/>
          </p:nvPr>
        </p:nvSpPr>
        <p:spPr/>
        <p:txBody>
          <a:bodyPr/>
          <a:lstStyle/>
          <a:p>
            <a:fld id="{929A9F49-0688-4A5A-B58F-E260E72AF224}" type="datetimeFigureOut">
              <a:rPr lang="en-GB" smtClean="0"/>
              <a:t>02/11/2023</a:t>
            </a:fld>
            <a:endParaRPr lang="en-GB"/>
          </a:p>
        </p:txBody>
      </p:sp>
      <p:sp>
        <p:nvSpPr>
          <p:cNvPr id="5" name="Footer Placeholder 4">
            <a:extLst>
              <a:ext uri="{FF2B5EF4-FFF2-40B4-BE49-F238E27FC236}">
                <a16:creationId xmlns:a16="http://schemas.microsoft.com/office/drawing/2014/main" id="{4085655B-3925-64BF-0E4E-F112ED455E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91A8B4-4C31-FACE-5CC8-D143BE2EE3E0}"/>
              </a:ext>
            </a:extLst>
          </p:cNvPr>
          <p:cNvSpPr>
            <a:spLocks noGrp="1"/>
          </p:cNvSpPr>
          <p:nvPr>
            <p:ph type="sldNum" sz="quarter" idx="12"/>
          </p:nvPr>
        </p:nvSpPr>
        <p:spPr/>
        <p:txBody>
          <a:bodyPr/>
          <a:lstStyle/>
          <a:p>
            <a:fld id="{DB48EEE3-4A73-46B4-A344-40AFF891C961}" type="slidenum">
              <a:rPr lang="en-GB" smtClean="0"/>
              <a:t>‹#›</a:t>
            </a:fld>
            <a:endParaRPr lang="en-GB"/>
          </a:p>
        </p:txBody>
      </p:sp>
    </p:spTree>
    <p:extLst>
      <p:ext uri="{BB962C8B-B14F-4D97-AF65-F5344CB8AC3E}">
        <p14:creationId xmlns:p14="http://schemas.microsoft.com/office/powerpoint/2010/main" val="27821519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7D7F0-FC98-84F7-2FA6-3D10E0DF61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41905D-5921-1F73-680F-81FCF4C0372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A8AAC00-33E4-A32B-9F85-6525E236755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46B3B63-7B8D-0713-1714-382AFC888FC5}"/>
              </a:ext>
            </a:extLst>
          </p:cNvPr>
          <p:cNvSpPr>
            <a:spLocks noGrp="1"/>
          </p:cNvSpPr>
          <p:nvPr>
            <p:ph type="dt" sz="half" idx="10"/>
          </p:nvPr>
        </p:nvSpPr>
        <p:spPr/>
        <p:txBody>
          <a:bodyPr/>
          <a:lstStyle/>
          <a:p>
            <a:fld id="{929A9F49-0688-4A5A-B58F-E260E72AF224}" type="datetimeFigureOut">
              <a:rPr lang="en-GB" smtClean="0"/>
              <a:t>02/11/2023</a:t>
            </a:fld>
            <a:endParaRPr lang="en-GB"/>
          </a:p>
        </p:txBody>
      </p:sp>
      <p:sp>
        <p:nvSpPr>
          <p:cNvPr id="6" name="Footer Placeholder 5">
            <a:extLst>
              <a:ext uri="{FF2B5EF4-FFF2-40B4-BE49-F238E27FC236}">
                <a16:creationId xmlns:a16="http://schemas.microsoft.com/office/drawing/2014/main" id="{E1A32EA6-F6B2-3599-351A-1EC29F0CE9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452301-8674-6B67-61CB-578971BBBD40}"/>
              </a:ext>
            </a:extLst>
          </p:cNvPr>
          <p:cNvSpPr>
            <a:spLocks noGrp="1"/>
          </p:cNvSpPr>
          <p:nvPr>
            <p:ph type="sldNum" sz="quarter" idx="12"/>
          </p:nvPr>
        </p:nvSpPr>
        <p:spPr/>
        <p:txBody>
          <a:bodyPr/>
          <a:lstStyle/>
          <a:p>
            <a:fld id="{DB48EEE3-4A73-46B4-A344-40AFF891C961}" type="slidenum">
              <a:rPr lang="en-GB" smtClean="0"/>
              <a:t>‹#›</a:t>
            </a:fld>
            <a:endParaRPr lang="en-GB"/>
          </a:p>
        </p:txBody>
      </p:sp>
    </p:spTree>
    <p:extLst>
      <p:ext uri="{BB962C8B-B14F-4D97-AF65-F5344CB8AC3E}">
        <p14:creationId xmlns:p14="http://schemas.microsoft.com/office/powerpoint/2010/main" val="24823935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F4972-3742-89BB-FB0E-4F70AED3557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980CFF-939A-8091-E22D-C4BA4A6A2D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740962-2463-3C47-90DF-F12CCFF731C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172C73A-CC71-466F-C680-684C8191A68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40EE932-25DB-D60D-85A7-A417AB95BD8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A800EE-1DAC-EA32-0DA8-FA0AE15E3BFD}"/>
              </a:ext>
            </a:extLst>
          </p:cNvPr>
          <p:cNvSpPr>
            <a:spLocks noGrp="1"/>
          </p:cNvSpPr>
          <p:nvPr>
            <p:ph type="dt" sz="half" idx="10"/>
          </p:nvPr>
        </p:nvSpPr>
        <p:spPr/>
        <p:txBody>
          <a:bodyPr/>
          <a:lstStyle/>
          <a:p>
            <a:fld id="{929A9F49-0688-4A5A-B58F-E260E72AF224}" type="datetimeFigureOut">
              <a:rPr lang="en-GB" smtClean="0"/>
              <a:t>02/11/2023</a:t>
            </a:fld>
            <a:endParaRPr lang="en-GB"/>
          </a:p>
        </p:txBody>
      </p:sp>
      <p:sp>
        <p:nvSpPr>
          <p:cNvPr id="8" name="Footer Placeholder 7">
            <a:extLst>
              <a:ext uri="{FF2B5EF4-FFF2-40B4-BE49-F238E27FC236}">
                <a16:creationId xmlns:a16="http://schemas.microsoft.com/office/drawing/2014/main" id="{1F1F1D8A-A631-9E21-EAC1-D23EDA9EC4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41BE7F6-FC4D-7E77-BEA2-8E312984585C}"/>
              </a:ext>
            </a:extLst>
          </p:cNvPr>
          <p:cNvSpPr>
            <a:spLocks noGrp="1"/>
          </p:cNvSpPr>
          <p:nvPr>
            <p:ph type="sldNum" sz="quarter" idx="12"/>
          </p:nvPr>
        </p:nvSpPr>
        <p:spPr/>
        <p:txBody>
          <a:bodyPr/>
          <a:lstStyle/>
          <a:p>
            <a:fld id="{DB48EEE3-4A73-46B4-A344-40AFF891C961}" type="slidenum">
              <a:rPr lang="en-GB" smtClean="0"/>
              <a:t>‹#›</a:t>
            </a:fld>
            <a:endParaRPr lang="en-GB"/>
          </a:p>
        </p:txBody>
      </p:sp>
    </p:spTree>
    <p:extLst>
      <p:ext uri="{BB962C8B-B14F-4D97-AF65-F5344CB8AC3E}">
        <p14:creationId xmlns:p14="http://schemas.microsoft.com/office/powerpoint/2010/main" val="12837952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8268D-B172-E7E2-4FAF-D4C20F1F734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75EE5D6-7FA1-CD09-2751-4BCA43B02A2C}"/>
              </a:ext>
            </a:extLst>
          </p:cNvPr>
          <p:cNvSpPr>
            <a:spLocks noGrp="1"/>
          </p:cNvSpPr>
          <p:nvPr>
            <p:ph type="dt" sz="half" idx="10"/>
          </p:nvPr>
        </p:nvSpPr>
        <p:spPr/>
        <p:txBody>
          <a:bodyPr/>
          <a:lstStyle/>
          <a:p>
            <a:fld id="{929A9F49-0688-4A5A-B58F-E260E72AF224}" type="datetimeFigureOut">
              <a:rPr lang="en-GB" smtClean="0"/>
              <a:t>02/11/2023</a:t>
            </a:fld>
            <a:endParaRPr lang="en-GB"/>
          </a:p>
        </p:txBody>
      </p:sp>
      <p:sp>
        <p:nvSpPr>
          <p:cNvPr id="4" name="Footer Placeholder 3">
            <a:extLst>
              <a:ext uri="{FF2B5EF4-FFF2-40B4-BE49-F238E27FC236}">
                <a16:creationId xmlns:a16="http://schemas.microsoft.com/office/drawing/2014/main" id="{C752E825-7178-8A97-3BA3-80A18298BC5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268EA7E-430C-6CF6-7B3B-396CFD5D000E}"/>
              </a:ext>
            </a:extLst>
          </p:cNvPr>
          <p:cNvSpPr>
            <a:spLocks noGrp="1"/>
          </p:cNvSpPr>
          <p:nvPr>
            <p:ph type="sldNum" sz="quarter" idx="12"/>
          </p:nvPr>
        </p:nvSpPr>
        <p:spPr/>
        <p:txBody>
          <a:bodyPr/>
          <a:lstStyle/>
          <a:p>
            <a:fld id="{DB48EEE3-4A73-46B4-A344-40AFF891C961}" type="slidenum">
              <a:rPr lang="en-GB" smtClean="0"/>
              <a:t>‹#›</a:t>
            </a:fld>
            <a:endParaRPr lang="en-GB"/>
          </a:p>
        </p:txBody>
      </p:sp>
    </p:spTree>
    <p:extLst>
      <p:ext uri="{BB962C8B-B14F-4D97-AF65-F5344CB8AC3E}">
        <p14:creationId xmlns:p14="http://schemas.microsoft.com/office/powerpoint/2010/main" val="2234292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C91F70-B09F-507F-0645-BB3F753D6FB5}"/>
              </a:ext>
            </a:extLst>
          </p:cNvPr>
          <p:cNvSpPr>
            <a:spLocks noGrp="1"/>
          </p:cNvSpPr>
          <p:nvPr>
            <p:ph type="dt" sz="half" idx="10"/>
          </p:nvPr>
        </p:nvSpPr>
        <p:spPr/>
        <p:txBody>
          <a:bodyPr/>
          <a:lstStyle/>
          <a:p>
            <a:fld id="{929A9F49-0688-4A5A-B58F-E260E72AF224}" type="datetimeFigureOut">
              <a:rPr lang="en-GB" smtClean="0"/>
              <a:t>02/11/2023</a:t>
            </a:fld>
            <a:endParaRPr lang="en-GB"/>
          </a:p>
        </p:txBody>
      </p:sp>
      <p:sp>
        <p:nvSpPr>
          <p:cNvPr id="3" name="Footer Placeholder 2">
            <a:extLst>
              <a:ext uri="{FF2B5EF4-FFF2-40B4-BE49-F238E27FC236}">
                <a16:creationId xmlns:a16="http://schemas.microsoft.com/office/drawing/2014/main" id="{544123BB-0E4C-2BC4-BCCF-39B1236506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84AEF6D-CFEC-DD43-79E4-4CC844714C81}"/>
              </a:ext>
            </a:extLst>
          </p:cNvPr>
          <p:cNvSpPr>
            <a:spLocks noGrp="1"/>
          </p:cNvSpPr>
          <p:nvPr>
            <p:ph type="sldNum" sz="quarter" idx="12"/>
          </p:nvPr>
        </p:nvSpPr>
        <p:spPr/>
        <p:txBody>
          <a:bodyPr/>
          <a:lstStyle/>
          <a:p>
            <a:fld id="{DB48EEE3-4A73-46B4-A344-40AFF891C961}" type="slidenum">
              <a:rPr lang="en-GB" smtClean="0"/>
              <a:t>‹#›</a:t>
            </a:fld>
            <a:endParaRPr lang="en-GB"/>
          </a:p>
        </p:txBody>
      </p:sp>
    </p:spTree>
    <p:extLst>
      <p:ext uri="{BB962C8B-B14F-4D97-AF65-F5344CB8AC3E}">
        <p14:creationId xmlns:p14="http://schemas.microsoft.com/office/powerpoint/2010/main" val="2685833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17133-C137-3F33-4A39-FFA6B9C989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B23028C-7717-7ACC-7888-6E25113626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9197511-7C46-97F1-4E0A-BA6D7B9222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409293-13DA-9800-E56A-C6513FF5263E}"/>
              </a:ext>
            </a:extLst>
          </p:cNvPr>
          <p:cNvSpPr>
            <a:spLocks noGrp="1"/>
          </p:cNvSpPr>
          <p:nvPr>
            <p:ph type="dt" sz="half" idx="10"/>
          </p:nvPr>
        </p:nvSpPr>
        <p:spPr/>
        <p:txBody>
          <a:bodyPr/>
          <a:lstStyle/>
          <a:p>
            <a:fld id="{929A9F49-0688-4A5A-B58F-E260E72AF224}" type="datetimeFigureOut">
              <a:rPr lang="en-GB" smtClean="0"/>
              <a:t>02/11/2023</a:t>
            </a:fld>
            <a:endParaRPr lang="en-GB"/>
          </a:p>
        </p:txBody>
      </p:sp>
      <p:sp>
        <p:nvSpPr>
          <p:cNvPr id="6" name="Footer Placeholder 5">
            <a:extLst>
              <a:ext uri="{FF2B5EF4-FFF2-40B4-BE49-F238E27FC236}">
                <a16:creationId xmlns:a16="http://schemas.microsoft.com/office/drawing/2014/main" id="{FBDD5A98-1356-C027-32E1-7BCA6B250A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A95CAE-121C-57B3-5159-515F7152E5CF}"/>
              </a:ext>
            </a:extLst>
          </p:cNvPr>
          <p:cNvSpPr>
            <a:spLocks noGrp="1"/>
          </p:cNvSpPr>
          <p:nvPr>
            <p:ph type="sldNum" sz="quarter" idx="12"/>
          </p:nvPr>
        </p:nvSpPr>
        <p:spPr/>
        <p:txBody>
          <a:bodyPr/>
          <a:lstStyle/>
          <a:p>
            <a:fld id="{DB48EEE3-4A73-46B4-A344-40AFF891C961}" type="slidenum">
              <a:rPr lang="en-GB" smtClean="0"/>
              <a:t>‹#›</a:t>
            </a:fld>
            <a:endParaRPr lang="en-GB"/>
          </a:p>
        </p:txBody>
      </p:sp>
    </p:spTree>
    <p:extLst>
      <p:ext uri="{BB962C8B-B14F-4D97-AF65-F5344CB8AC3E}">
        <p14:creationId xmlns:p14="http://schemas.microsoft.com/office/powerpoint/2010/main" val="3072624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6D9A8-795D-45E2-B203-05A0E975B1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D8F5093-F30C-FDA7-F768-C75CB801300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56A79BC-F36F-26D6-8128-D2AB108716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01234A-51F5-D70B-2FF3-20CBD2BC9ADB}"/>
              </a:ext>
            </a:extLst>
          </p:cNvPr>
          <p:cNvSpPr>
            <a:spLocks noGrp="1"/>
          </p:cNvSpPr>
          <p:nvPr>
            <p:ph type="dt" sz="half" idx="10"/>
          </p:nvPr>
        </p:nvSpPr>
        <p:spPr/>
        <p:txBody>
          <a:bodyPr/>
          <a:lstStyle/>
          <a:p>
            <a:fld id="{929A9F49-0688-4A5A-B58F-E260E72AF224}" type="datetimeFigureOut">
              <a:rPr lang="en-GB" smtClean="0"/>
              <a:t>02/11/2023</a:t>
            </a:fld>
            <a:endParaRPr lang="en-GB"/>
          </a:p>
        </p:txBody>
      </p:sp>
      <p:sp>
        <p:nvSpPr>
          <p:cNvPr id="6" name="Footer Placeholder 5">
            <a:extLst>
              <a:ext uri="{FF2B5EF4-FFF2-40B4-BE49-F238E27FC236}">
                <a16:creationId xmlns:a16="http://schemas.microsoft.com/office/drawing/2014/main" id="{559C872F-4147-C7DA-8F4A-9839A9DF16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02B211-A290-A3B8-8C0F-E18A42EB3C9B}"/>
              </a:ext>
            </a:extLst>
          </p:cNvPr>
          <p:cNvSpPr>
            <a:spLocks noGrp="1"/>
          </p:cNvSpPr>
          <p:nvPr>
            <p:ph type="sldNum" sz="quarter" idx="12"/>
          </p:nvPr>
        </p:nvSpPr>
        <p:spPr/>
        <p:txBody>
          <a:bodyPr/>
          <a:lstStyle/>
          <a:p>
            <a:fld id="{DB48EEE3-4A73-46B4-A344-40AFF891C961}" type="slidenum">
              <a:rPr lang="en-GB" smtClean="0"/>
              <a:t>‹#›</a:t>
            </a:fld>
            <a:endParaRPr lang="en-GB"/>
          </a:p>
        </p:txBody>
      </p:sp>
    </p:spTree>
    <p:extLst>
      <p:ext uri="{BB962C8B-B14F-4D97-AF65-F5344CB8AC3E}">
        <p14:creationId xmlns:p14="http://schemas.microsoft.com/office/powerpoint/2010/main" val="11512588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E6F54-B9C3-2B96-F726-00B39D8787D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5D5DAC-24B1-C3D5-98C4-EB27784971A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D7627D-429B-7BF6-AD3C-3A5F5C953788}"/>
              </a:ext>
            </a:extLst>
          </p:cNvPr>
          <p:cNvSpPr>
            <a:spLocks noGrp="1"/>
          </p:cNvSpPr>
          <p:nvPr>
            <p:ph type="dt" sz="half" idx="10"/>
          </p:nvPr>
        </p:nvSpPr>
        <p:spPr/>
        <p:txBody>
          <a:bodyPr/>
          <a:lstStyle/>
          <a:p>
            <a:fld id="{929A9F49-0688-4A5A-B58F-E260E72AF224}" type="datetimeFigureOut">
              <a:rPr lang="en-GB" smtClean="0"/>
              <a:t>02/11/2023</a:t>
            </a:fld>
            <a:endParaRPr lang="en-GB"/>
          </a:p>
        </p:txBody>
      </p:sp>
      <p:sp>
        <p:nvSpPr>
          <p:cNvPr id="5" name="Footer Placeholder 4">
            <a:extLst>
              <a:ext uri="{FF2B5EF4-FFF2-40B4-BE49-F238E27FC236}">
                <a16:creationId xmlns:a16="http://schemas.microsoft.com/office/drawing/2014/main" id="{A05261FA-8874-92A4-72CD-6DD8CE8D29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9A34BB-683C-7EC4-F2EB-142C231254BB}"/>
              </a:ext>
            </a:extLst>
          </p:cNvPr>
          <p:cNvSpPr>
            <a:spLocks noGrp="1"/>
          </p:cNvSpPr>
          <p:nvPr>
            <p:ph type="sldNum" sz="quarter" idx="12"/>
          </p:nvPr>
        </p:nvSpPr>
        <p:spPr/>
        <p:txBody>
          <a:bodyPr/>
          <a:lstStyle/>
          <a:p>
            <a:fld id="{DB48EEE3-4A73-46B4-A344-40AFF891C961}" type="slidenum">
              <a:rPr lang="en-GB" smtClean="0"/>
              <a:t>‹#›</a:t>
            </a:fld>
            <a:endParaRPr lang="en-GB"/>
          </a:p>
        </p:txBody>
      </p:sp>
    </p:spTree>
    <p:extLst>
      <p:ext uri="{BB962C8B-B14F-4D97-AF65-F5344CB8AC3E}">
        <p14:creationId xmlns:p14="http://schemas.microsoft.com/office/powerpoint/2010/main" val="2296889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0CBE06-9A8D-6019-C009-8FC89007E7F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950F43-67F5-60F1-15D2-0BEE1887B7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11E493-2E9A-F23F-4DBA-610920F0799E}"/>
              </a:ext>
            </a:extLst>
          </p:cNvPr>
          <p:cNvSpPr>
            <a:spLocks noGrp="1"/>
          </p:cNvSpPr>
          <p:nvPr>
            <p:ph type="dt" sz="half" idx="10"/>
          </p:nvPr>
        </p:nvSpPr>
        <p:spPr/>
        <p:txBody>
          <a:bodyPr/>
          <a:lstStyle/>
          <a:p>
            <a:fld id="{929A9F49-0688-4A5A-B58F-E260E72AF224}" type="datetimeFigureOut">
              <a:rPr lang="en-GB" smtClean="0"/>
              <a:t>02/11/2023</a:t>
            </a:fld>
            <a:endParaRPr lang="en-GB"/>
          </a:p>
        </p:txBody>
      </p:sp>
      <p:sp>
        <p:nvSpPr>
          <p:cNvPr id="5" name="Footer Placeholder 4">
            <a:extLst>
              <a:ext uri="{FF2B5EF4-FFF2-40B4-BE49-F238E27FC236}">
                <a16:creationId xmlns:a16="http://schemas.microsoft.com/office/drawing/2014/main" id="{0E4549FD-26BD-F865-C136-D411C39675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4C845C-0A22-BF94-6FA3-C73C479C3916}"/>
              </a:ext>
            </a:extLst>
          </p:cNvPr>
          <p:cNvSpPr>
            <a:spLocks noGrp="1"/>
          </p:cNvSpPr>
          <p:nvPr>
            <p:ph type="sldNum" sz="quarter" idx="12"/>
          </p:nvPr>
        </p:nvSpPr>
        <p:spPr/>
        <p:txBody>
          <a:bodyPr/>
          <a:lstStyle/>
          <a:p>
            <a:fld id="{DB48EEE3-4A73-46B4-A344-40AFF891C961}" type="slidenum">
              <a:rPr lang="en-GB" smtClean="0"/>
              <a:t>‹#›</a:t>
            </a:fld>
            <a:endParaRPr lang="en-GB"/>
          </a:p>
        </p:txBody>
      </p:sp>
    </p:spTree>
    <p:extLst>
      <p:ext uri="{BB962C8B-B14F-4D97-AF65-F5344CB8AC3E}">
        <p14:creationId xmlns:p14="http://schemas.microsoft.com/office/powerpoint/2010/main" val="302236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62B78B9-9D07-540F-B602-6C42D39979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8832A9-468B-6191-1FFA-0BC443FDB5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61BAD6-8EDB-0F27-0FA8-41A7985D18C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9A9F49-0688-4A5A-B58F-E260E72AF224}" type="datetimeFigureOut">
              <a:rPr lang="en-GB" smtClean="0"/>
              <a:t>02/11/2023</a:t>
            </a:fld>
            <a:endParaRPr lang="en-GB"/>
          </a:p>
        </p:txBody>
      </p:sp>
      <p:sp>
        <p:nvSpPr>
          <p:cNvPr id="5" name="Footer Placeholder 4">
            <a:extLst>
              <a:ext uri="{FF2B5EF4-FFF2-40B4-BE49-F238E27FC236}">
                <a16:creationId xmlns:a16="http://schemas.microsoft.com/office/drawing/2014/main" id="{4BFA7261-8D51-1791-31CF-6062BE3FF67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9CF3B43-DEFB-9754-22CE-CCDB08C26F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48EEE3-4A73-46B4-A344-40AFF891C961}" type="slidenum">
              <a:rPr lang="en-GB" smtClean="0"/>
              <a:t>‹#›</a:t>
            </a:fld>
            <a:endParaRPr lang="en-GB"/>
          </a:p>
        </p:txBody>
      </p:sp>
    </p:spTree>
    <p:extLst>
      <p:ext uri="{BB962C8B-B14F-4D97-AF65-F5344CB8AC3E}">
        <p14:creationId xmlns:p14="http://schemas.microsoft.com/office/powerpoint/2010/main" val="41110711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jpeg"/><Relationship Id="rId7"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jpeg"/><Relationship Id="rId4" Type="http://schemas.openxmlformats.org/officeDocument/2006/relationships/image" Target="../media/image12.jpeg"/><Relationship Id="rId9"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30.jpeg"/><Relationship Id="rId4" Type="http://schemas.openxmlformats.org/officeDocument/2006/relationships/hyperlink" Target="https://www.slideserve.com/avram-carrillo/dwyn-i-gof"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image" Target="../media/image26.png"/><Relationship Id="rId7" Type="http://schemas.openxmlformats.org/officeDocument/2006/relationships/image" Target="../media/image34.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1.jpeg"/><Relationship Id="rId4" Type="http://schemas.openxmlformats.org/officeDocument/2006/relationships/image" Target="../media/image30.jpeg"/><Relationship Id="rId9" Type="http://schemas.openxmlformats.org/officeDocument/2006/relationships/image" Target="../media/image36.jpeg"/></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35.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5.png"/><Relationship Id="rId4" Type="http://schemas.openxmlformats.org/officeDocument/2006/relationships/image" Target="../media/image44.jpeg"/></Relationships>
</file>

<file path=ppt/slides/_rels/slide38.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8.png"/><Relationship Id="rId4" Type="http://schemas.openxmlformats.org/officeDocument/2006/relationships/image" Target="../media/image47.jpeg"/></Relationships>
</file>

<file path=ppt/slides/_rels/slide39.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hwb.gov.wales/api/storage/283b9318-dcf7-402d-b39a-67dee70efe18/sut-i-ddatblygu-meddwl-ac-asesu-ar-gyfer-dysgu-yn-yr-ystafell-ddosbarth.pdf"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51.jpeg"/></Relationships>
</file>

<file path=ppt/slides/_rels/slide44.xml.rels><?xml version="1.0" encoding="UTF-8" standalone="yes"?>
<Relationships xmlns="http://schemas.openxmlformats.org/package/2006/relationships"><Relationship Id="rId8" Type="http://schemas.openxmlformats.org/officeDocument/2006/relationships/image" Target="../media/image57.png"/><Relationship Id="rId13" Type="http://schemas.openxmlformats.org/officeDocument/2006/relationships/image" Target="../media/image29.jpeg"/><Relationship Id="rId3" Type="http://schemas.openxmlformats.org/officeDocument/2006/relationships/image" Target="../media/image52.png"/><Relationship Id="rId7" Type="http://schemas.openxmlformats.org/officeDocument/2006/relationships/image" Target="../media/image56.png"/><Relationship Id="rId12" Type="http://schemas.openxmlformats.org/officeDocument/2006/relationships/image" Target="../media/image61.jpe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5.png"/><Relationship Id="rId11" Type="http://schemas.openxmlformats.org/officeDocument/2006/relationships/image" Target="../media/image60.jpeg"/><Relationship Id="rId5" Type="http://schemas.openxmlformats.org/officeDocument/2006/relationships/image" Target="../media/image54.png"/><Relationship Id="rId10" Type="http://schemas.openxmlformats.org/officeDocument/2006/relationships/image" Target="../media/image59.png"/><Relationship Id="rId4" Type="http://schemas.openxmlformats.org/officeDocument/2006/relationships/image" Target="../media/image53.png"/><Relationship Id="rId9" Type="http://schemas.openxmlformats.org/officeDocument/2006/relationships/image" Target="../media/image58.jpeg"/></Relationships>
</file>

<file path=ppt/slides/_rels/slide4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D191FDD-206C-13A3-9ECC-FC6AB71458F6}"/>
              </a:ext>
            </a:extLst>
          </p:cNvPr>
          <p:cNvSpPr>
            <a:spLocks noGrp="1"/>
          </p:cNvSpPr>
          <p:nvPr>
            <p:ph type="ctrTitle"/>
          </p:nvPr>
        </p:nvSpPr>
        <p:spPr>
          <a:xfrm>
            <a:off x="1524000" y="1122363"/>
            <a:ext cx="9144000" cy="2387600"/>
          </a:xfrm>
        </p:spPr>
        <p:txBody>
          <a:bodyPr/>
          <a:lstStyle/>
          <a:p>
            <a:endParaRPr lang="en-GB"/>
          </a:p>
        </p:txBody>
      </p:sp>
      <p:sp>
        <p:nvSpPr>
          <p:cNvPr id="5" name="Subtitle 2">
            <a:extLst>
              <a:ext uri="{FF2B5EF4-FFF2-40B4-BE49-F238E27FC236}">
                <a16:creationId xmlns:a16="http://schemas.microsoft.com/office/drawing/2014/main" id="{01DB5837-2F42-69A3-438E-AFE6191BD76B}"/>
              </a:ext>
            </a:extLst>
          </p:cNvPr>
          <p:cNvSpPr>
            <a:spLocks noGrp="1"/>
          </p:cNvSpPr>
          <p:nvPr>
            <p:ph type="subTitle" idx="1"/>
          </p:nvPr>
        </p:nvSpPr>
        <p:spPr>
          <a:xfrm>
            <a:off x="1524000" y="3602038"/>
            <a:ext cx="9144000" cy="1655762"/>
          </a:xfrm>
        </p:spPr>
        <p:txBody>
          <a:bodyPr/>
          <a:lstStyle/>
          <a:p>
            <a:endParaRPr lang="en-GB"/>
          </a:p>
        </p:txBody>
      </p:sp>
      <p:pic>
        <p:nvPicPr>
          <p:cNvPr id="6" name="Picture 5" descr="A close-up of a green background&#10;&#10;Description automatically generated">
            <a:extLst>
              <a:ext uri="{FF2B5EF4-FFF2-40B4-BE49-F238E27FC236}">
                <a16:creationId xmlns:a16="http://schemas.microsoft.com/office/drawing/2014/main" id="{F8C8A906-DFE9-E82D-471F-265523B1F65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5296"/>
            <a:ext cx="12192000" cy="6861143"/>
          </a:xfrm>
          <a:prstGeom prst="rect">
            <a:avLst/>
          </a:prstGeom>
        </p:spPr>
      </p:pic>
      <p:pic>
        <p:nvPicPr>
          <p:cNvPr id="7" name="Picture 6">
            <a:extLst>
              <a:ext uri="{FF2B5EF4-FFF2-40B4-BE49-F238E27FC236}">
                <a16:creationId xmlns:a16="http://schemas.microsoft.com/office/drawing/2014/main" id="{2C6F2D56-7487-5436-9986-36DAABE8D3B6}"/>
              </a:ext>
            </a:extLst>
          </p:cNvPr>
          <p:cNvPicPr>
            <a:picLocks noChangeAspect="1"/>
          </p:cNvPicPr>
          <p:nvPr/>
        </p:nvPicPr>
        <p:blipFill>
          <a:blip r:embed="rId3"/>
          <a:stretch>
            <a:fillRect/>
          </a:stretch>
        </p:blipFill>
        <p:spPr>
          <a:xfrm>
            <a:off x="140675" y="163268"/>
            <a:ext cx="4842167" cy="5439508"/>
          </a:xfrm>
          <a:prstGeom prst="rect">
            <a:avLst/>
          </a:prstGeom>
        </p:spPr>
      </p:pic>
      <p:sp>
        <p:nvSpPr>
          <p:cNvPr id="8" name="TextBox 1">
            <a:extLst>
              <a:ext uri="{FF2B5EF4-FFF2-40B4-BE49-F238E27FC236}">
                <a16:creationId xmlns:a16="http://schemas.microsoft.com/office/drawing/2014/main" id="{FA8A0BB0-33A9-423C-0F45-BD4C90B33A8C}"/>
              </a:ext>
            </a:extLst>
          </p:cNvPr>
          <p:cNvSpPr txBox="1"/>
          <p:nvPr/>
        </p:nvSpPr>
        <p:spPr>
          <a:xfrm>
            <a:off x="5580119" y="831907"/>
            <a:ext cx="5746908" cy="2954655"/>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dirty="0">
                <a:latin typeface="Comic Sans MS" panose="030F0702030302020204" pitchFamily="66" charset="0"/>
              </a:rPr>
              <a:t> </a:t>
            </a:r>
            <a:r>
              <a:rPr lang="en-GB" sz="2800" dirty="0">
                <a:latin typeface="Comic Sans MS" panose="030F0702030302020204" pitchFamily="66" charset="0"/>
              </a:rPr>
              <a:t>ECAD5008</a:t>
            </a:r>
          </a:p>
          <a:p>
            <a:endParaRPr lang="en-GB" sz="2800" dirty="0">
              <a:latin typeface="Comic Sans MS" panose="030F0702030302020204" pitchFamily="66" charset="0"/>
            </a:endParaRPr>
          </a:p>
          <a:p>
            <a:endParaRPr lang="en-GB" sz="2800" dirty="0">
              <a:latin typeface="Comic Sans MS" panose="030F0702030302020204" pitchFamily="66" charset="0"/>
            </a:endParaRPr>
          </a:p>
          <a:p>
            <a:pPr algn="ctr" rtl="0" fontAlgn="base">
              <a:buFont typeface="Arial" panose="020B0604020202020204" pitchFamily="34" charset="0"/>
              <a:buChar char="•"/>
            </a:pPr>
            <a:r>
              <a:rPr lang="en-US" sz="2800" b="0" i="0" u="none" strike="noStrike" dirty="0" err="1">
                <a:effectLst/>
                <a:latin typeface="Comic Sans MS" panose="030F0702030302020204" pitchFamily="66" charset="0"/>
              </a:rPr>
              <a:t>Ieithoedd</a:t>
            </a:r>
            <a:r>
              <a:rPr lang="en-US" sz="2800" b="0" i="0" u="none" strike="noStrike" dirty="0">
                <a:effectLst/>
                <a:latin typeface="Comic Sans MS" panose="030F0702030302020204" pitchFamily="66" charset="0"/>
              </a:rPr>
              <a:t>, </a:t>
            </a:r>
            <a:r>
              <a:rPr lang="en-US" sz="2800" b="0" i="0" u="none" strike="noStrike" dirty="0" err="1">
                <a:effectLst/>
                <a:latin typeface="Comic Sans MS" panose="030F0702030302020204" pitchFamily="66" charset="0"/>
              </a:rPr>
              <a:t>Llafar</a:t>
            </a:r>
            <a:r>
              <a:rPr lang="en-US" sz="2800" b="0" i="0" u="none" strike="noStrike" dirty="0">
                <a:effectLst/>
                <a:latin typeface="Comic Sans MS" panose="030F0702030302020204" pitchFamily="66" charset="0"/>
              </a:rPr>
              <a:t> a </a:t>
            </a:r>
            <a:r>
              <a:rPr lang="en-US" sz="2800" b="0" i="0" u="none" strike="noStrike" dirty="0" err="1">
                <a:effectLst/>
                <a:latin typeface="Comic Sans MS" panose="030F0702030302020204" pitchFamily="66" charset="0"/>
              </a:rPr>
              <a:t>Chyfathrebu</a:t>
            </a:r>
            <a:r>
              <a:rPr lang="en-US" sz="2800" b="0" i="0" dirty="0">
                <a:effectLst/>
                <a:latin typeface="Comic Sans MS" panose="030F0702030302020204" pitchFamily="66" charset="0"/>
              </a:rPr>
              <a:t>​</a:t>
            </a:r>
            <a:endParaRPr lang="en-US" sz="2800" b="0" i="0" dirty="0">
              <a:effectLst/>
              <a:latin typeface="Arial" panose="020B0604020202020204" pitchFamily="34" charset="0"/>
            </a:endParaRPr>
          </a:p>
          <a:p>
            <a:pPr algn="ctr" rtl="0" fontAlgn="base">
              <a:buFont typeface="Arial" panose="020B0604020202020204" pitchFamily="34" charset="0"/>
              <a:buChar char="•"/>
            </a:pPr>
            <a:r>
              <a:rPr lang="en-US" sz="2800" b="0" i="0" u="none" strike="noStrike" dirty="0">
                <a:effectLst/>
                <a:latin typeface="Comic Sans MS" panose="030F0702030302020204" pitchFamily="66" charset="0"/>
              </a:rPr>
              <a:t> </a:t>
            </a:r>
            <a:r>
              <a:rPr lang="en-US" sz="2800" b="0" i="0" u="none" strike="noStrike" dirty="0" err="1">
                <a:effectLst/>
                <a:latin typeface="Comic Sans MS" panose="030F0702030302020204" pitchFamily="66" charset="0"/>
              </a:rPr>
              <a:t>Darlith</a:t>
            </a:r>
            <a:r>
              <a:rPr lang="en-US" sz="2800" b="0" i="0" u="none" strike="noStrike" dirty="0">
                <a:effectLst/>
                <a:latin typeface="Comic Sans MS" panose="030F0702030302020204" pitchFamily="66" charset="0"/>
              </a:rPr>
              <a:t> 3 (2 </a:t>
            </a:r>
            <a:r>
              <a:rPr lang="en-US" sz="2800" b="0" i="0" u="none" strike="noStrike" dirty="0" err="1">
                <a:effectLst/>
                <a:latin typeface="Comic Sans MS" panose="030F0702030302020204" pitchFamily="66" charset="0"/>
              </a:rPr>
              <a:t>awr</a:t>
            </a:r>
            <a:r>
              <a:rPr lang="en-US" sz="2800" b="0" i="0" u="none" strike="noStrike" dirty="0">
                <a:effectLst/>
                <a:latin typeface="Comic Sans MS" panose="030F0702030302020204" pitchFamily="66" charset="0"/>
              </a:rPr>
              <a:t>)​</a:t>
            </a:r>
            <a:r>
              <a:rPr lang="en-US" sz="2800" b="0" i="0" dirty="0">
                <a:effectLst/>
                <a:latin typeface="Comic Sans MS" panose="030F0702030302020204" pitchFamily="66" charset="0"/>
              </a:rPr>
              <a:t>​</a:t>
            </a:r>
            <a:endParaRPr lang="en-US" sz="2800" b="0" i="0" dirty="0">
              <a:effectLst/>
              <a:latin typeface="Arial" panose="020B0604020202020204" pitchFamily="34" charset="0"/>
            </a:endParaRPr>
          </a:p>
          <a:p>
            <a:pPr algn="ctr" rtl="0" fontAlgn="base">
              <a:buFont typeface="Arial" panose="020B0604020202020204" pitchFamily="34" charset="0"/>
              <a:buChar char="•"/>
            </a:pPr>
            <a:r>
              <a:rPr lang="en-US" sz="2800" b="0" i="0" u="none" strike="noStrike" dirty="0">
                <a:effectLst/>
                <a:latin typeface="Comic Sans MS" panose="030F0702030302020204" pitchFamily="66" charset="0"/>
              </a:rPr>
              <a:t> </a:t>
            </a:r>
            <a:r>
              <a:rPr lang="en-US" sz="2800" dirty="0" err="1">
                <a:latin typeface="Comic Sans MS" panose="030F0702030302020204" pitchFamily="66" charset="0"/>
              </a:rPr>
              <a:t>Tachwedd</a:t>
            </a:r>
            <a:r>
              <a:rPr lang="en-US" sz="2800" b="0" i="0" u="none" strike="noStrike" dirty="0">
                <a:effectLst/>
                <a:latin typeface="Comic Sans MS" panose="030F0702030302020204" pitchFamily="66" charset="0"/>
              </a:rPr>
              <a:t> 2023</a:t>
            </a:r>
            <a:endParaRPr lang="en-US" sz="2800" b="0" i="0" dirty="0">
              <a:effectLst/>
              <a:latin typeface="Arial" panose="020B0604020202020204" pitchFamily="34" charset="0"/>
            </a:endParaRPr>
          </a:p>
          <a:p>
            <a:endParaRPr lang="en-GB" dirty="0">
              <a:latin typeface="Comic Sans MS" panose="030F0702030302020204" pitchFamily="66" charset="0"/>
            </a:endParaRPr>
          </a:p>
        </p:txBody>
      </p:sp>
      <p:sp>
        <p:nvSpPr>
          <p:cNvPr id="9" name="Rectangle 8">
            <a:extLst>
              <a:ext uri="{FF2B5EF4-FFF2-40B4-BE49-F238E27FC236}">
                <a16:creationId xmlns:a16="http://schemas.microsoft.com/office/drawing/2014/main" id="{C93D350B-918F-4BF5-DF2F-62B73C573132}"/>
              </a:ext>
            </a:extLst>
          </p:cNvPr>
          <p:cNvSpPr/>
          <p:nvPr/>
        </p:nvSpPr>
        <p:spPr>
          <a:xfrm>
            <a:off x="7270469" y="4131538"/>
            <a:ext cx="2387192" cy="923330"/>
          </a:xfrm>
          <a:prstGeom prst="rect">
            <a:avLst/>
          </a:prstGeom>
          <a:noFill/>
        </p:spPr>
        <p:txBody>
          <a:bodyPr wrap="none" lIns="91440" tIns="45720" rIns="91440" bIns="45720">
            <a:spAutoFit/>
          </a:bodyPr>
          <a:lstStyle/>
          <a:p>
            <a:pPr algn="ctr"/>
            <a:r>
              <a:rPr lang="en-US" sz="5400" dirty="0">
                <a:ln w="0"/>
                <a:solidFill>
                  <a:schemeClr val="accent1"/>
                </a:solidFill>
                <a:effectLst>
                  <a:outerShdw blurRad="38100" dist="25400" dir="5400000" algn="ctr" rotWithShape="0">
                    <a:srgbClr val="6E747A">
                      <a:alpha val="43000"/>
                    </a:srgbClr>
                  </a:outerShdw>
                </a:effectLst>
                <a:latin typeface="Comic Sans MS" panose="030F0702030302020204" pitchFamily="66" charset="0"/>
              </a:rPr>
              <a:t>******</a:t>
            </a:r>
            <a:endParaRPr lang="en-GB" sz="540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784422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DC7A4872-9294-86A9-5463-83F8393C17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7516"/>
            <a:ext cx="12192000" cy="6861143"/>
          </a:xfrm>
          <a:prstGeom prst="rect">
            <a:avLst/>
          </a:prstGeom>
        </p:spPr>
      </p:pic>
      <p:pic>
        <p:nvPicPr>
          <p:cNvPr id="5" name="Picture 2" descr="A group of children sitting on books&#10;&#10;Description automatically generated">
            <a:extLst>
              <a:ext uri="{FF2B5EF4-FFF2-40B4-BE49-F238E27FC236}">
                <a16:creationId xmlns:a16="http://schemas.microsoft.com/office/drawing/2014/main" id="{853D5963-A5DD-43A1-4D8A-6046DF672D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0525" y="1121629"/>
            <a:ext cx="5124450" cy="512445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E4F4DBB4-7B99-40F1-2E63-D4DE9A60132E}"/>
              </a:ext>
            </a:extLst>
          </p:cNvPr>
          <p:cNvSpPr>
            <a:spLocks noGrp="1"/>
          </p:cNvSpPr>
          <p:nvPr/>
        </p:nvSpPr>
        <p:spPr>
          <a:xfrm>
            <a:off x="119333" y="363067"/>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b="0" i="0" u="none" strike="noStrike" dirty="0" err="1">
                <a:solidFill>
                  <a:srgbClr val="000000"/>
                </a:solidFill>
                <a:effectLst/>
                <a:latin typeface="Comic Sans MS" panose="030F0702030302020204" pitchFamily="66" charset="0"/>
              </a:rPr>
              <a:t>Trosolwg</a:t>
            </a:r>
            <a:r>
              <a:rPr lang="en-US" sz="4000" b="0" i="0" u="none" strike="noStrike" dirty="0">
                <a:solidFill>
                  <a:srgbClr val="000000"/>
                </a:solidFill>
                <a:effectLst/>
                <a:latin typeface="Comic Sans MS" panose="030F0702030302020204" pitchFamily="66" charset="0"/>
              </a:rPr>
              <a:t> </a:t>
            </a:r>
            <a:r>
              <a:rPr lang="en-US" sz="4000" b="0" i="0" u="none" strike="noStrike" dirty="0" err="1">
                <a:solidFill>
                  <a:srgbClr val="000000"/>
                </a:solidFill>
                <a:effectLst/>
                <a:latin typeface="Comic Sans MS" panose="030F0702030302020204" pitchFamily="66" charset="0"/>
              </a:rPr>
              <a:t>o'r</a:t>
            </a:r>
            <a:r>
              <a:rPr lang="en-US" sz="4000" b="0" i="0" u="none" strike="noStrike" dirty="0">
                <a:solidFill>
                  <a:srgbClr val="000000"/>
                </a:solidFill>
                <a:effectLst/>
                <a:latin typeface="Comic Sans MS" panose="030F0702030302020204" pitchFamily="66" charset="0"/>
              </a:rPr>
              <a:t> </a:t>
            </a:r>
            <a:r>
              <a:rPr lang="en-US" sz="4000" b="0" i="0" u="none" strike="noStrike" dirty="0" err="1">
                <a:solidFill>
                  <a:srgbClr val="000000"/>
                </a:solidFill>
                <a:effectLst/>
                <a:latin typeface="Comic Sans MS" panose="030F0702030302020204" pitchFamily="66" charset="0"/>
              </a:rPr>
              <a:t>gyfres</a:t>
            </a:r>
            <a:r>
              <a:rPr lang="en-US" sz="4000" b="0" i="0" u="none" strike="noStrike" dirty="0">
                <a:solidFill>
                  <a:srgbClr val="000000"/>
                </a:solidFill>
                <a:effectLst/>
                <a:latin typeface="Comic Sans MS" panose="030F0702030302020204" pitchFamily="66" charset="0"/>
              </a:rPr>
              <a:t> o </a:t>
            </a:r>
            <a:r>
              <a:rPr lang="en-US" sz="4000" b="0" i="0" u="none" strike="noStrike" dirty="0" err="1">
                <a:solidFill>
                  <a:srgbClr val="000000"/>
                </a:solidFill>
                <a:effectLst/>
                <a:latin typeface="Comic Sans MS" panose="030F0702030302020204" pitchFamily="66" charset="0"/>
              </a:rPr>
              <a:t>ddarlithoedd</a:t>
            </a:r>
            <a:endParaRPr lang="en-GB" sz="8000" dirty="0">
              <a:latin typeface="Comic Sans MS" panose="030F0702030302020204" pitchFamily="66" charset="0"/>
            </a:endParaRPr>
          </a:p>
        </p:txBody>
      </p:sp>
      <p:graphicFrame>
        <p:nvGraphicFramePr>
          <p:cNvPr id="7" name="Diagram 6">
            <a:extLst>
              <a:ext uri="{FF2B5EF4-FFF2-40B4-BE49-F238E27FC236}">
                <a16:creationId xmlns:a16="http://schemas.microsoft.com/office/drawing/2014/main" id="{E77F0689-8FCF-EED0-F866-9AFACC595E39}"/>
              </a:ext>
            </a:extLst>
          </p:cNvPr>
          <p:cNvGraphicFramePr/>
          <p:nvPr>
            <p:extLst>
              <p:ext uri="{D42A27DB-BD31-4B8C-83A1-F6EECF244321}">
                <p14:modId xmlns:p14="http://schemas.microsoft.com/office/powerpoint/2010/main" val="1333977160"/>
              </p:ext>
            </p:extLst>
          </p:nvPr>
        </p:nvGraphicFramePr>
        <p:xfrm>
          <a:off x="6039509" y="1279272"/>
          <a:ext cx="5832863" cy="46662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979099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0960BB8C-36D4-AAA4-6F84-29E480BD3B84}"/>
              </a:ext>
            </a:extLst>
          </p:cNvPr>
          <p:cNvSpPr>
            <a:spLocks noGrp="1"/>
          </p:cNvSpPr>
          <p:nvPr>
            <p:ph idx="1"/>
          </p:nvPr>
        </p:nvSpPr>
        <p:spPr>
          <a:xfrm>
            <a:off x="7192652" y="1470581"/>
            <a:ext cx="4242061" cy="4166648"/>
          </a:xfrm>
        </p:spPr>
        <p:txBody>
          <a:bodyPr/>
          <a:lstStyle/>
          <a:p>
            <a:endParaRPr lang="en-GB"/>
          </a:p>
        </p:txBody>
      </p:sp>
      <p:pic>
        <p:nvPicPr>
          <p:cNvPr id="5" name="Picture 4" descr="A close-up of a green background&#10;&#10;Description automatically generated">
            <a:extLst>
              <a:ext uri="{FF2B5EF4-FFF2-40B4-BE49-F238E27FC236}">
                <a16:creationId xmlns:a16="http://schemas.microsoft.com/office/drawing/2014/main" id="{696AE2A0-5AEF-343D-9ABF-5E79471202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8069"/>
            <a:ext cx="12192000" cy="6861143"/>
          </a:xfrm>
          <a:prstGeom prst="rect">
            <a:avLst/>
          </a:prstGeom>
        </p:spPr>
      </p:pic>
      <p:sp>
        <p:nvSpPr>
          <p:cNvPr id="7" name="Title 1">
            <a:extLst>
              <a:ext uri="{FF2B5EF4-FFF2-40B4-BE49-F238E27FC236}">
                <a16:creationId xmlns:a16="http://schemas.microsoft.com/office/drawing/2014/main" id="{3D85E353-4F37-3F06-541D-C92B6E6DE8BA}"/>
              </a:ext>
            </a:extLst>
          </p:cNvPr>
          <p:cNvSpPr>
            <a:spLocks noGrp="1"/>
          </p:cNvSpPr>
          <p:nvPr/>
        </p:nvSpPr>
        <p:spPr>
          <a:xfrm>
            <a:off x="63366" y="-104792"/>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b="0" i="0" u="none" strike="noStrike" dirty="0">
                <a:solidFill>
                  <a:srgbClr val="000000"/>
                </a:solidFill>
                <a:effectLst/>
                <a:latin typeface="Calibri Light" panose="020F0302020204030204" pitchFamily="34" charset="0"/>
              </a:rPr>
              <a:t>Nod y </a:t>
            </a:r>
            <a:r>
              <a:rPr lang="en-US" sz="4000" b="0" i="0" u="none" strike="noStrike" dirty="0" err="1">
                <a:solidFill>
                  <a:srgbClr val="000000"/>
                </a:solidFill>
                <a:effectLst/>
                <a:latin typeface="Calibri Light" panose="020F0302020204030204" pitchFamily="34" charset="0"/>
              </a:rPr>
              <a:t>ddarlith</a:t>
            </a:r>
            <a:endParaRPr lang="en-GB" sz="8000" dirty="0"/>
          </a:p>
        </p:txBody>
      </p:sp>
      <p:graphicFrame>
        <p:nvGraphicFramePr>
          <p:cNvPr id="8" name="Content Placeholder 5">
            <a:extLst>
              <a:ext uri="{FF2B5EF4-FFF2-40B4-BE49-F238E27FC236}">
                <a16:creationId xmlns:a16="http://schemas.microsoft.com/office/drawing/2014/main" id="{AF239843-1A26-1DD0-8016-C276161E2C0F}"/>
              </a:ext>
            </a:extLst>
          </p:cNvPr>
          <p:cNvGraphicFramePr>
            <a:graphicFrameLocks noGrp="1"/>
          </p:cNvGraphicFramePr>
          <p:nvPr>
            <p:extLst>
              <p:ext uri="{D42A27DB-BD31-4B8C-83A1-F6EECF244321}">
                <p14:modId xmlns:p14="http://schemas.microsoft.com/office/powerpoint/2010/main" val="530357107"/>
              </p:ext>
            </p:extLst>
          </p:nvPr>
        </p:nvGraphicFramePr>
        <p:xfrm>
          <a:off x="4628098" y="106224"/>
          <a:ext cx="7500536" cy="55310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A cartoon of a person reading a newspaper&#10;&#10;Description automatically generated">
            <a:extLst>
              <a:ext uri="{FF2B5EF4-FFF2-40B4-BE49-F238E27FC236}">
                <a16:creationId xmlns:a16="http://schemas.microsoft.com/office/drawing/2014/main" id="{561F9A8F-D274-2FEF-4F33-76A3074CA47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1361" y="1647475"/>
            <a:ext cx="4162425" cy="2990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03528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FF55BC0C-7073-937B-AAC5-220F66D01CC8}"/>
              </a:ext>
            </a:extLst>
          </p:cNvPr>
          <p:cNvSpPr>
            <a:spLocks noGrp="1"/>
          </p:cNvSpPr>
          <p:nvPr>
            <p:ph idx="1"/>
          </p:nvPr>
        </p:nvSpPr>
        <p:spPr>
          <a:xfrm>
            <a:off x="7192652" y="1633267"/>
            <a:ext cx="4242061" cy="4166648"/>
          </a:xfrm>
        </p:spPr>
        <p:txBody>
          <a:bodyPr/>
          <a:lstStyle/>
          <a:p>
            <a:endParaRPr lang="en-GB"/>
          </a:p>
        </p:txBody>
      </p:sp>
      <p:pic>
        <p:nvPicPr>
          <p:cNvPr id="5" name="Picture 4" descr="A close-up of a green background&#10;&#10;Description automatically generated">
            <a:extLst>
              <a:ext uri="{FF2B5EF4-FFF2-40B4-BE49-F238E27FC236}">
                <a16:creationId xmlns:a16="http://schemas.microsoft.com/office/drawing/2014/main" id="{E0E52DFC-65B7-BEAC-2B52-27B31E39B5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568"/>
            <a:ext cx="12192000" cy="6861143"/>
          </a:xfrm>
          <a:prstGeom prst="rect">
            <a:avLst/>
          </a:prstGeom>
        </p:spPr>
      </p:pic>
      <p:sp>
        <p:nvSpPr>
          <p:cNvPr id="6" name="TextBox 5">
            <a:extLst>
              <a:ext uri="{FF2B5EF4-FFF2-40B4-BE49-F238E27FC236}">
                <a16:creationId xmlns:a16="http://schemas.microsoft.com/office/drawing/2014/main" id="{EB7BD99A-C25F-B878-F3DA-529032286A1F}"/>
              </a:ext>
            </a:extLst>
          </p:cNvPr>
          <p:cNvSpPr txBox="1"/>
          <p:nvPr/>
        </p:nvSpPr>
        <p:spPr>
          <a:xfrm>
            <a:off x="0" y="114860"/>
            <a:ext cx="12192000" cy="861774"/>
          </a:xfrm>
          <a:prstGeom prst="rect">
            <a:avLst/>
          </a:prstGeom>
          <a:noFill/>
        </p:spPr>
        <p:txBody>
          <a:bodyPr wrap="square">
            <a:spAutoFit/>
          </a:bodyPr>
          <a:lstStyle/>
          <a:p>
            <a:pPr algn="ctr"/>
            <a:r>
              <a:rPr lang="en-US" sz="3200" b="0" i="0" u="none" strike="noStrike" dirty="0" err="1">
                <a:solidFill>
                  <a:srgbClr val="000000"/>
                </a:solidFill>
                <a:effectLst/>
                <a:latin typeface="Comic Sans MS" panose="030F0702030302020204" pitchFamily="66" charset="0"/>
              </a:rPr>
              <a:t>Cwricwlwm</a:t>
            </a:r>
            <a:r>
              <a:rPr lang="en-US" sz="3200" b="0" i="0" u="none" strike="noStrike" dirty="0">
                <a:solidFill>
                  <a:srgbClr val="000000"/>
                </a:solidFill>
                <a:effectLst/>
                <a:latin typeface="Comic Sans MS" panose="030F0702030302020204" pitchFamily="66" charset="0"/>
              </a:rPr>
              <a:t> </a:t>
            </a:r>
            <a:r>
              <a:rPr lang="en-US" sz="3200" b="0" i="0" u="none" strike="noStrike" dirty="0" err="1">
                <a:solidFill>
                  <a:srgbClr val="000000"/>
                </a:solidFill>
                <a:effectLst/>
                <a:latin typeface="Comic Sans MS" panose="030F0702030302020204" pitchFamily="66" charset="0"/>
              </a:rPr>
              <a:t>i</a:t>
            </a:r>
            <a:r>
              <a:rPr lang="en-US" sz="3200" b="0" i="0" u="none" strike="noStrike" dirty="0">
                <a:solidFill>
                  <a:srgbClr val="000000"/>
                </a:solidFill>
                <a:effectLst/>
                <a:latin typeface="Comic Sans MS" panose="030F0702030302020204" pitchFamily="66" charset="0"/>
              </a:rPr>
              <a:t> </a:t>
            </a:r>
            <a:r>
              <a:rPr lang="en-US" sz="3200" b="0" i="0" u="none" strike="noStrike" dirty="0" err="1">
                <a:solidFill>
                  <a:srgbClr val="000000"/>
                </a:solidFill>
                <a:effectLst/>
                <a:latin typeface="Comic Sans MS" panose="030F0702030302020204" pitchFamily="66" charset="0"/>
              </a:rPr>
              <a:t>Gymru</a:t>
            </a:r>
            <a:r>
              <a:rPr lang="en-US" sz="3200" b="0" i="0" u="none" strike="noStrike" dirty="0">
                <a:solidFill>
                  <a:srgbClr val="000000"/>
                </a:solidFill>
                <a:effectLst/>
                <a:latin typeface="Comic Sans MS" panose="030F0702030302020204" pitchFamily="66" charset="0"/>
              </a:rPr>
              <a:t> </a:t>
            </a:r>
            <a:r>
              <a:rPr lang="en-US" sz="2400" b="0" i="0" dirty="0">
                <a:solidFill>
                  <a:srgbClr val="000000"/>
                </a:solidFill>
                <a:effectLst/>
                <a:latin typeface="Comic Sans MS" panose="030F0702030302020204" pitchFamily="66" charset="0"/>
              </a:rPr>
              <a:t>​</a:t>
            </a:r>
            <a:br>
              <a:rPr lang="en-US" sz="1800" b="0" i="0" dirty="0">
                <a:solidFill>
                  <a:srgbClr val="000000"/>
                </a:solidFill>
                <a:effectLst/>
                <a:latin typeface="Comic Sans MS" panose="030F0702030302020204" pitchFamily="66" charset="0"/>
              </a:rPr>
            </a:br>
            <a:r>
              <a:rPr lang="en-US" sz="1800" b="0" i="0" u="none" strike="noStrike" dirty="0" err="1">
                <a:solidFill>
                  <a:srgbClr val="000000"/>
                </a:solidFill>
                <a:effectLst/>
                <a:latin typeface="Comic Sans MS" panose="030F0702030302020204" pitchFamily="66" charset="0"/>
              </a:rPr>
              <a:t>Mae’r</a:t>
            </a:r>
            <a:r>
              <a:rPr lang="en-US" sz="1800" b="0" i="0" u="none" strike="noStrike" dirty="0">
                <a:solidFill>
                  <a:srgbClr val="000000"/>
                </a:solidFill>
                <a:effectLst/>
                <a:latin typeface="Comic Sans MS" panose="030F0702030302020204" pitchFamily="66" charset="0"/>
              </a:rPr>
              <a:t> </a:t>
            </a:r>
            <a:r>
              <a:rPr lang="en-US" sz="1800" b="0" i="0" u="none" strike="noStrike" dirty="0" err="1">
                <a:solidFill>
                  <a:srgbClr val="000000"/>
                </a:solidFill>
                <a:effectLst/>
                <a:latin typeface="Comic Sans MS" panose="030F0702030302020204" pitchFamily="66" charset="0"/>
              </a:rPr>
              <a:t>adran</a:t>
            </a:r>
            <a:r>
              <a:rPr lang="en-US" sz="1800" b="0" i="0" u="none" strike="noStrike" dirty="0">
                <a:solidFill>
                  <a:srgbClr val="000000"/>
                </a:solidFill>
                <a:effectLst/>
                <a:latin typeface="Comic Sans MS" panose="030F0702030302020204" pitchFamily="66" charset="0"/>
              </a:rPr>
              <a:t> </a:t>
            </a:r>
            <a:r>
              <a:rPr lang="en-US" sz="1800" b="0" i="0" u="none" strike="noStrike" dirty="0" err="1">
                <a:solidFill>
                  <a:srgbClr val="000000"/>
                </a:solidFill>
                <a:effectLst/>
                <a:latin typeface="Comic Sans MS" panose="030F0702030302020204" pitchFamily="66" charset="0"/>
              </a:rPr>
              <a:t>ieithoedd</a:t>
            </a:r>
            <a:r>
              <a:rPr lang="en-US" sz="1800" b="0" i="0" u="none" strike="noStrike" dirty="0">
                <a:solidFill>
                  <a:srgbClr val="000000"/>
                </a:solidFill>
                <a:effectLst/>
                <a:latin typeface="Comic Sans MS" panose="030F0702030302020204" pitchFamily="66" charset="0"/>
              </a:rPr>
              <a:t>, </a:t>
            </a:r>
            <a:r>
              <a:rPr lang="en-US" sz="1800" b="0" i="0" u="none" strike="noStrike" dirty="0" err="1">
                <a:solidFill>
                  <a:srgbClr val="000000"/>
                </a:solidFill>
                <a:effectLst/>
                <a:latin typeface="Comic Sans MS" panose="030F0702030302020204" pitchFamily="66" charset="0"/>
              </a:rPr>
              <a:t>llythrennedd</a:t>
            </a:r>
            <a:r>
              <a:rPr lang="en-US" sz="1800" b="0" i="0" u="none" strike="noStrike" dirty="0">
                <a:solidFill>
                  <a:srgbClr val="000000"/>
                </a:solidFill>
                <a:effectLst/>
                <a:latin typeface="Comic Sans MS" panose="030F0702030302020204" pitchFamily="66" charset="0"/>
              </a:rPr>
              <a:t> a </a:t>
            </a:r>
            <a:r>
              <a:rPr lang="en-US" sz="1800" b="0" i="0" u="none" strike="noStrike" dirty="0" err="1">
                <a:solidFill>
                  <a:srgbClr val="000000"/>
                </a:solidFill>
                <a:effectLst/>
                <a:latin typeface="Comic Sans MS" panose="030F0702030302020204" pitchFamily="66" charset="0"/>
              </a:rPr>
              <a:t>chyfathrebu</a:t>
            </a:r>
            <a:r>
              <a:rPr lang="en-US" sz="1800" b="0" i="0" u="none" strike="noStrike" dirty="0">
                <a:solidFill>
                  <a:srgbClr val="000000"/>
                </a:solidFill>
                <a:effectLst/>
                <a:latin typeface="Comic Sans MS" panose="030F0702030302020204" pitchFamily="66" charset="0"/>
              </a:rPr>
              <a:t> </a:t>
            </a:r>
            <a:r>
              <a:rPr lang="en-US" sz="1800" b="0" i="0" u="none" strike="noStrike" dirty="0" err="1">
                <a:solidFill>
                  <a:srgbClr val="000000"/>
                </a:solidFill>
                <a:effectLst/>
                <a:latin typeface="Comic Sans MS" panose="030F0702030302020204" pitchFamily="66" charset="0"/>
              </a:rPr>
              <a:t>o’r</a:t>
            </a:r>
            <a:r>
              <a:rPr lang="en-US" sz="1800" b="0" i="0" u="none" strike="noStrike" dirty="0">
                <a:solidFill>
                  <a:srgbClr val="000000"/>
                </a:solidFill>
                <a:effectLst/>
                <a:latin typeface="Comic Sans MS" panose="030F0702030302020204" pitchFamily="66" charset="0"/>
              </a:rPr>
              <a:t> </a:t>
            </a:r>
            <a:r>
              <a:rPr lang="en-US" sz="1800" b="0" i="0" u="none" strike="noStrike" dirty="0" err="1">
                <a:solidFill>
                  <a:srgbClr val="000000"/>
                </a:solidFill>
                <a:effectLst/>
                <a:latin typeface="Comic Sans MS" panose="030F0702030302020204" pitchFamily="66" charset="0"/>
              </a:rPr>
              <a:t>Cwricwlwm</a:t>
            </a:r>
            <a:r>
              <a:rPr lang="en-US" sz="1800" b="0" i="0" u="none" strike="noStrike" dirty="0">
                <a:solidFill>
                  <a:srgbClr val="000000"/>
                </a:solidFill>
                <a:effectLst/>
                <a:latin typeface="Comic Sans MS" panose="030F0702030302020204" pitchFamily="66" charset="0"/>
              </a:rPr>
              <a:t> 2022 </a:t>
            </a:r>
            <a:r>
              <a:rPr lang="en-US" sz="1800" b="0" i="0" u="none" strike="noStrike" dirty="0" err="1">
                <a:solidFill>
                  <a:srgbClr val="000000"/>
                </a:solidFill>
                <a:effectLst/>
                <a:latin typeface="Comic Sans MS" panose="030F0702030302020204" pitchFamily="66" charset="0"/>
              </a:rPr>
              <a:t>wedi</a:t>
            </a:r>
            <a:r>
              <a:rPr lang="en-US" sz="1800" b="0" i="0" u="none" strike="noStrike" dirty="0">
                <a:solidFill>
                  <a:srgbClr val="000000"/>
                </a:solidFill>
                <a:effectLst/>
                <a:latin typeface="Comic Sans MS" panose="030F0702030302020204" pitchFamily="66" charset="0"/>
              </a:rPr>
              <a:t> </a:t>
            </a:r>
            <a:r>
              <a:rPr lang="en-US" sz="1800" b="0" i="0" u="none" strike="noStrike" dirty="0" err="1">
                <a:solidFill>
                  <a:srgbClr val="000000"/>
                </a:solidFill>
                <a:effectLst/>
                <a:latin typeface="Comic Sans MS" panose="030F0702030302020204" pitchFamily="66" charset="0"/>
              </a:rPr>
              <a:t>ei</a:t>
            </a:r>
            <a:r>
              <a:rPr lang="en-US" sz="1800" b="0" i="0" u="none" strike="noStrike" dirty="0">
                <a:solidFill>
                  <a:srgbClr val="000000"/>
                </a:solidFill>
                <a:effectLst/>
                <a:latin typeface="Comic Sans MS" panose="030F0702030302020204" pitchFamily="66" charset="0"/>
              </a:rPr>
              <a:t> </a:t>
            </a:r>
            <a:r>
              <a:rPr lang="en-US" sz="1800" b="0" i="0" u="none" strike="noStrike" dirty="0" err="1">
                <a:solidFill>
                  <a:srgbClr val="000000"/>
                </a:solidFill>
                <a:effectLst/>
                <a:latin typeface="Comic Sans MS" panose="030F0702030302020204" pitchFamily="66" charset="0"/>
              </a:rPr>
              <a:t>rannu</a:t>
            </a:r>
            <a:r>
              <a:rPr lang="en-US" sz="1800" b="0" i="0" u="none" strike="noStrike" dirty="0">
                <a:solidFill>
                  <a:srgbClr val="000000"/>
                </a:solidFill>
                <a:effectLst/>
                <a:latin typeface="Comic Sans MS" panose="030F0702030302020204" pitchFamily="66" charset="0"/>
              </a:rPr>
              <a:t> </a:t>
            </a:r>
            <a:r>
              <a:rPr lang="en-US" sz="1800" b="0" i="0" u="none" strike="noStrike" dirty="0" err="1">
                <a:solidFill>
                  <a:srgbClr val="000000"/>
                </a:solidFill>
                <a:effectLst/>
                <a:latin typeface="Comic Sans MS" panose="030F0702030302020204" pitchFamily="66" charset="0"/>
              </a:rPr>
              <a:t>i</a:t>
            </a:r>
            <a:r>
              <a:rPr lang="en-US" sz="1800" b="0" i="0" u="none" strike="noStrike" dirty="0">
                <a:solidFill>
                  <a:srgbClr val="000000"/>
                </a:solidFill>
                <a:effectLst/>
                <a:latin typeface="Comic Sans MS" panose="030F0702030302020204" pitchFamily="66" charset="0"/>
              </a:rPr>
              <a:t> </a:t>
            </a:r>
            <a:r>
              <a:rPr lang="en-US" sz="1800" b="0" i="0" u="none" strike="noStrike" dirty="0" err="1">
                <a:solidFill>
                  <a:srgbClr val="000000"/>
                </a:solidFill>
                <a:effectLst/>
                <a:latin typeface="Comic Sans MS" panose="030F0702030302020204" pitchFamily="66" charset="0"/>
              </a:rPr>
              <a:t>bedwar</a:t>
            </a:r>
            <a:r>
              <a:rPr lang="en-US" sz="1800" b="0" i="0" dirty="0">
                <a:solidFill>
                  <a:srgbClr val="000000"/>
                </a:solidFill>
                <a:effectLst/>
                <a:latin typeface="Comic Sans MS" panose="030F0702030302020204" pitchFamily="66" charset="0"/>
              </a:rPr>
              <a:t>​</a:t>
            </a:r>
            <a:endParaRPr lang="en-GB" dirty="0">
              <a:latin typeface="Comic Sans MS" panose="030F0702030302020204" pitchFamily="66" charset="0"/>
            </a:endParaRPr>
          </a:p>
        </p:txBody>
      </p:sp>
      <p:sp>
        <p:nvSpPr>
          <p:cNvPr id="7" name="TextBox 1">
            <a:extLst>
              <a:ext uri="{FF2B5EF4-FFF2-40B4-BE49-F238E27FC236}">
                <a16:creationId xmlns:a16="http://schemas.microsoft.com/office/drawing/2014/main" id="{D47879ED-5897-0475-C78C-3BC83912C5CF}"/>
              </a:ext>
            </a:extLst>
          </p:cNvPr>
          <p:cNvSpPr txBox="1"/>
          <p:nvPr/>
        </p:nvSpPr>
        <p:spPr>
          <a:xfrm>
            <a:off x="3220034" y="1186678"/>
            <a:ext cx="5761483"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400" b="1" dirty="0" err="1">
                <a:solidFill>
                  <a:srgbClr val="355E8E"/>
                </a:solidFill>
                <a:effectLst/>
                <a:latin typeface="Comic Sans MS" panose="030F0702030302020204" pitchFamily="66" charset="0"/>
              </a:rPr>
              <a:t>Datganiadau</a:t>
            </a:r>
            <a:r>
              <a:rPr lang="en-GB" sz="2400" b="1" dirty="0">
                <a:solidFill>
                  <a:srgbClr val="355E8E"/>
                </a:solidFill>
                <a:effectLst/>
                <a:latin typeface="Comic Sans MS" panose="030F0702030302020204" pitchFamily="66" charset="0"/>
              </a:rPr>
              <a:t> </a:t>
            </a:r>
            <a:r>
              <a:rPr lang="en-GB" sz="2400" b="1" dirty="0" err="1">
                <a:solidFill>
                  <a:srgbClr val="355E8E"/>
                </a:solidFill>
                <a:effectLst/>
                <a:latin typeface="Comic Sans MS" panose="030F0702030302020204" pitchFamily="66" charset="0"/>
              </a:rPr>
              <a:t>o’r</a:t>
            </a:r>
            <a:r>
              <a:rPr lang="en-GB" sz="2400" b="1" dirty="0">
                <a:solidFill>
                  <a:srgbClr val="355E8E"/>
                </a:solidFill>
                <a:effectLst/>
                <a:latin typeface="Comic Sans MS" panose="030F0702030302020204" pitchFamily="66" charset="0"/>
              </a:rPr>
              <a:t> </a:t>
            </a:r>
            <a:r>
              <a:rPr lang="en-GB" sz="2400" b="1" dirty="0" err="1">
                <a:solidFill>
                  <a:srgbClr val="355E8E"/>
                </a:solidFill>
                <a:effectLst/>
                <a:latin typeface="Comic Sans MS" panose="030F0702030302020204" pitchFamily="66" charset="0"/>
              </a:rPr>
              <a:t>Hyn</a:t>
            </a:r>
            <a:r>
              <a:rPr lang="en-GB" sz="2400" b="1" dirty="0">
                <a:solidFill>
                  <a:srgbClr val="355E8E"/>
                </a:solidFill>
                <a:effectLst/>
                <a:latin typeface="Comic Sans MS" panose="030F0702030302020204" pitchFamily="66" charset="0"/>
              </a:rPr>
              <a:t> </a:t>
            </a:r>
            <a:r>
              <a:rPr lang="en-GB" sz="2400" b="1" dirty="0" err="1">
                <a:solidFill>
                  <a:srgbClr val="355E8E"/>
                </a:solidFill>
                <a:effectLst/>
                <a:latin typeface="Comic Sans MS" panose="030F0702030302020204" pitchFamily="66" charset="0"/>
              </a:rPr>
              <a:t>sy’n</a:t>
            </a:r>
            <a:r>
              <a:rPr lang="en-GB" sz="2400" b="1" dirty="0">
                <a:solidFill>
                  <a:srgbClr val="355E8E"/>
                </a:solidFill>
                <a:effectLst/>
                <a:latin typeface="Comic Sans MS" panose="030F0702030302020204" pitchFamily="66" charset="0"/>
              </a:rPr>
              <a:t> </a:t>
            </a:r>
            <a:r>
              <a:rPr lang="en-GB" sz="2400" b="1" dirty="0" err="1">
                <a:solidFill>
                  <a:srgbClr val="355E8E"/>
                </a:solidFill>
                <a:effectLst/>
                <a:latin typeface="Comic Sans MS" panose="030F0702030302020204" pitchFamily="66" charset="0"/>
              </a:rPr>
              <a:t>Bwysig</a:t>
            </a:r>
            <a:endParaRPr lang="en-US" sz="2400" dirty="0">
              <a:latin typeface="Comic Sans MS" panose="030F0702030302020204" pitchFamily="66" charset="0"/>
            </a:endParaRPr>
          </a:p>
        </p:txBody>
      </p:sp>
      <p:pic>
        <p:nvPicPr>
          <p:cNvPr id="8" name="Picture 7">
            <a:extLst>
              <a:ext uri="{FF2B5EF4-FFF2-40B4-BE49-F238E27FC236}">
                <a16:creationId xmlns:a16="http://schemas.microsoft.com/office/drawing/2014/main" id="{3D74619A-4907-BF59-126A-0E9C84A262B7}"/>
              </a:ext>
            </a:extLst>
          </p:cNvPr>
          <p:cNvPicPr>
            <a:picLocks noChangeAspect="1"/>
          </p:cNvPicPr>
          <p:nvPr/>
        </p:nvPicPr>
        <p:blipFill>
          <a:blip r:embed="rId3"/>
          <a:stretch>
            <a:fillRect/>
          </a:stretch>
        </p:blipFill>
        <p:spPr>
          <a:xfrm>
            <a:off x="985837" y="1745827"/>
            <a:ext cx="10220325" cy="4054088"/>
          </a:xfrm>
          <a:prstGeom prst="rect">
            <a:avLst/>
          </a:prstGeom>
        </p:spPr>
      </p:pic>
      <p:pic>
        <p:nvPicPr>
          <p:cNvPr id="9" name="Picture 8" descr="A close-up of a green background&#10;&#10;Description automatically generated">
            <a:extLst>
              <a:ext uri="{FF2B5EF4-FFF2-40B4-BE49-F238E27FC236}">
                <a16:creationId xmlns:a16="http://schemas.microsoft.com/office/drawing/2014/main" id="{593AC4D6-D680-5956-37EC-FFEA8240D9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4254"/>
            <a:ext cx="12192000" cy="6861143"/>
          </a:xfrm>
          <a:prstGeom prst="rect">
            <a:avLst/>
          </a:prstGeom>
        </p:spPr>
      </p:pic>
      <p:sp>
        <p:nvSpPr>
          <p:cNvPr id="10" name="TextBox 9">
            <a:extLst>
              <a:ext uri="{FF2B5EF4-FFF2-40B4-BE49-F238E27FC236}">
                <a16:creationId xmlns:a16="http://schemas.microsoft.com/office/drawing/2014/main" id="{56FFDC9C-AF63-2BA7-0780-F2D5AE64A17F}"/>
              </a:ext>
            </a:extLst>
          </p:cNvPr>
          <p:cNvSpPr txBox="1"/>
          <p:nvPr/>
        </p:nvSpPr>
        <p:spPr>
          <a:xfrm>
            <a:off x="0" y="-244170"/>
            <a:ext cx="12192000" cy="861774"/>
          </a:xfrm>
          <a:prstGeom prst="rect">
            <a:avLst/>
          </a:prstGeom>
          <a:noFill/>
        </p:spPr>
        <p:txBody>
          <a:bodyPr wrap="square">
            <a:spAutoFit/>
          </a:bodyPr>
          <a:lstStyle/>
          <a:p>
            <a:pPr algn="ctr"/>
            <a:r>
              <a:rPr lang="en-US" sz="3200" b="0" i="0" u="none" strike="noStrike" dirty="0" err="1">
                <a:solidFill>
                  <a:srgbClr val="000000"/>
                </a:solidFill>
                <a:effectLst/>
                <a:latin typeface="Comic Sans MS" panose="030F0702030302020204" pitchFamily="66" charset="0"/>
              </a:rPr>
              <a:t>Cwricwlwm</a:t>
            </a:r>
            <a:r>
              <a:rPr lang="en-US" sz="3200" b="0" i="0" u="none" strike="noStrike" dirty="0">
                <a:solidFill>
                  <a:srgbClr val="000000"/>
                </a:solidFill>
                <a:effectLst/>
                <a:latin typeface="Comic Sans MS" panose="030F0702030302020204" pitchFamily="66" charset="0"/>
              </a:rPr>
              <a:t> </a:t>
            </a:r>
            <a:r>
              <a:rPr lang="en-US" sz="3200" b="0" i="0" u="none" strike="noStrike" dirty="0" err="1">
                <a:solidFill>
                  <a:srgbClr val="000000"/>
                </a:solidFill>
                <a:effectLst/>
                <a:latin typeface="Comic Sans MS" panose="030F0702030302020204" pitchFamily="66" charset="0"/>
              </a:rPr>
              <a:t>i</a:t>
            </a:r>
            <a:r>
              <a:rPr lang="en-US" sz="3200" b="0" i="0" u="none" strike="noStrike" dirty="0">
                <a:solidFill>
                  <a:srgbClr val="000000"/>
                </a:solidFill>
                <a:effectLst/>
                <a:latin typeface="Comic Sans MS" panose="030F0702030302020204" pitchFamily="66" charset="0"/>
              </a:rPr>
              <a:t> </a:t>
            </a:r>
            <a:r>
              <a:rPr lang="en-US" sz="3200" b="0" i="0" u="none" strike="noStrike" dirty="0" err="1">
                <a:solidFill>
                  <a:srgbClr val="000000"/>
                </a:solidFill>
                <a:effectLst/>
                <a:latin typeface="Comic Sans MS" panose="030F0702030302020204" pitchFamily="66" charset="0"/>
              </a:rPr>
              <a:t>Gymru</a:t>
            </a:r>
            <a:r>
              <a:rPr lang="en-US" sz="3200" b="0" i="0" u="none" strike="noStrike" dirty="0">
                <a:solidFill>
                  <a:srgbClr val="000000"/>
                </a:solidFill>
                <a:effectLst/>
                <a:latin typeface="Comic Sans MS" panose="030F0702030302020204" pitchFamily="66" charset="0"/>
              </a:rPr>
              <a:t> </a:t>
            </a:r>
            <a:r>
              <a:rPr lang="en-US" sz="2400" b="0" i="0" dirty="0">
                <a:solidFill>
                  <a:srgbClr val="000000"/>
                </a:solidFill>
                <a:effectLst/>
                <a:latin typeface="Comic Sans MS" panose="030F0702030302020204" pitchFamily="66" charset="0"/>
              </a:rPr>
              <a:t>​</a:t>
            </a:r>
            <a:br>
              <a:rPr lang="en-US" sz="1800" b="0" i="0" dirty="0">
                <a:solidFill>
                  <a:srgbClr val="000000"/>
                </a:solidFill>
                <a:effectLst/>
                <a:latin typeface="Comic Sans MS" panose="030F0702030302020204" pitchFamily="66" charset="0"/>
              </a:rPr>
            </a:br>
            <a:r>
              <a:rPr lang="en-US" sz="1800" b="0" i="0" u="none" strike="noStrike" dirty="0" err="1">
                <a:solidFill>
                  <a:srgbClr val="000000"/>
                </a:solidFill>
                <a:effectLst/>
                <a:latin typeface="Comic Sans MS" panose="030F0702030302020204" pitchFamily="66" charset="0"/>
              </a:rPr>
              <a:t>Mae’r</a:t>
            </a:r>
            <a:r>
              <a:rPr lang="en-US" sz="1800" b="0" i="0" u="none" strike="noStrike" dirty="0">
                <a:solidFill>
                  <a:srgbClr val="000000"/>
                </a:solidFill>
                <a:effectLst/>
                <a:latin typeface="Comic Sans MS" panose="030F0702030302020204" pitchFamily="66" charset="0"/>
              </a:rPr>
              <a:t> </a:t>
            </a:r>
            <a:r>
              <a:rPr lang="en-US" sz="1800" b="0" i="0" u="none" strike="noStrike" dirty="0" err="1">
                <a:solidFill>
                  <a:srgbClr val="000000"/>
                </a:solidFill>
                <a:effectLst/>
                <a:latin typeface="Comic Sans MS" panose="030F0702030302020204" pitchFamily="66" charset="0"/>
              </a:rPr>
              <a:t>adran</a:t>
            </a:r>
            <a:r>
              <a:rPr lang="en-US" sz="1800" b="0" i="0" u="none" strike="noStrike" dirty="0">
                <a:solidFill>
                  <a:srgbClr val="000000"/>
                </a:solidFill>
                <a:effectLst/>
                <a:latin typeface="Comic Sans MS" panose="030F0702030302020204" pitchFamily="66" charset="0"/>
              </a:rPr>
              <a:t> </a:t>
            </a:r>
            <a:r>
              <a:rPr lang="en-US" sz="1800" b="0" i="0" u="none" strike="noStrike" dirty="0" err="1">
                <a:solidFill>
                  <a:srgbClr val="000000"/>
                </a:solidFill>
                <a:effectLst/>
                <a:latin typeface="Comic Sans MS" panose="030F0702030302020204" pitchFamily="66" charset="0"/>
              </a:rPr>
              <a:t>ieithoedd</a:t>
            </a:r>
            <a:r>
              <a:rPr lang="en-US" sz="1800" b="0" i="0" u="none" strike="noStrike" dirty="0">
                <a:solidFill>
                  <a:srgbClr val="000000"/>
                </a:solidFill>
                <a:effectLst/>
                <a:latin typeface="Comic Sans MS" panose="030F0702030302020204" pitchFamily="66" charset="0"/>
              </a:rPr>
              <a:t>, </a:t>
            </a:r>
            <a:r>
              <a:rPr lang="en-US" sz="1800" b="0" i="0" u="none" strike="noStrike" dirty="0" err="1">
                <a:solidFill>
                  <a:srgbClr val="000000"/>
                </a:solidFill>
                <a:effectLst/>
                <a:latin typeface="Comic Sans MS" panose="030F0702030302020204" pitchFamily="66" charset="0"/>
              </a:rPr>
              <a:t>llythrennedd</a:t>
            </a:r>
            <a:r>
              <a:rPr lang="en-US" sz="1800" b="0" i="0" u="none" strike="noStrike" dirty="0">
                <a:solidFill>
                  <a:srgbClr val="000000"/>
                </a:solidFill>
                <a:effectLst/>
                <a:latin typeface="Comic Sans MS" panose="030F0702030302020204" pitchFamily="66" charset="0"/>
              </a:rPr>
              <a:t> a </a:t>
            </a:r>
            <a:r>
              <a:rPr lang="en-US" sz="1800" b="0" i="0" u="none" strike="noStrike" dirty="0" err="1">
                <a:solidFill>
                  <a:srgbClr val="000000"/>
                </a:solidFill>
                <a:effectLst/>
                <a:latin typeface="Comic Sans MS" panose="030F0702030302020204" pitchFamily="66" charset="0"/>
              </a:rPr>
              <a:t>chyfathrebu</a:t>
            </a:r>
            <a:r>
              <a:rPr lang="en-US" sz="1800" b="0" i="0" u="none" strike="noStrike" dirty="0">
                <a:solidFill>
                  <a:srgbClr val="000000"/>
                </a:solidFill>
                <a:effectLst/>
                <a:latin typeface="Comic Sans MS" panose="030F0702030302020204" pitchFamily="66" charset="0"/>
              </a:rPr>
              <a:t> </a:t>
            </a:r>
            <a:r>
              <a:rPr lang="en-US" sz="1800" b="0" i="0" u="none" strike="noStrike" dirty="0" err="1">
                <a:solidFill>
                  <a:srgbClr val="000000"/>
                </a:solidFill>
                <a:effectLst/>
                <a:latin typeface="Comic Sans MS" panose="030F0702030302020204" pitchFamily="66" charset="0"/>
              </a:rPr>
              <a:t>o’r</a:t>
            </a:r>
            <a:r>
              <a:rPr lang="en-US" sz="1800" b="0" i="0" u="none" strike="noStrike" dirty="0">
                <a:solidFill>
                  <a:srgbClr val="000000"/>
                </a:solidFill>
                <a:effectLst/>
                <a:latin typeface="Comic Sans MS" panose="030F0702030302020204" pitchFamily="66" charset="0"/>
              </a:rPr>
              <a:t> </a:t>
            </a:r>
            <a:r>
              <a:rPr lang="en-US" sz="1800" b="0" i="0" u="none" strike="noStrike" dirty="0" err="1">
                <a:solidFill>
                  <a:srgbClr val="000000"/>
                </a:solidFill>
                <a:effectLst/>
                <a:latin typeface="Comic Sans MS" panose="030F0702030302020204" pitchFamily="66" charset="0"/>
              </a:rPr>
              <a:t>Cwricwlwm</a:t>
            </a:r>
            <a:r>
              <a:rPr lang="en-US" sz="1800" b="0" i="0" u="none" strike="noStrike" dirty="0">
                <a:solidFill>
                  <a:srgbClr val="000000"/>
                </a:solidFill>
                <a:effectLst/>
                <a:latin typeface="Comic Sans MS" panose="030F0702030302020204" pitchFamily="66" charset="0"/>
              </a:rPr>
              <a:t> 2022 </a:t>
            </a:r>
            <a:r>
              <a:rPr lang="en-US" sz="1800" b="0" i="0" u="none" strike="noStrike" dirty="0" err="1">
                <a:solidFill>
                  <a:srgbClr val="000000"/>
                </a:solidFill>
                <a:effectLst/>
                <a:latin typeface="Comic Sans MS" panose="030F0702030302020204" pitchFamily="66" charset="0"/>
              </a:rPr>
              <a:t>wedi</a:t>
            </a:r>
            <a:r>
              <a:rPr lang="en-US" sz="1800" b="0" i="0" u="none" strike="noStrike" dirty="0">
                <a:solidFill>
                  <a:srgbClr val="000000"/>
                </a:solidFill>
                <a:effectLst/>
                <a:latin typeface="Comic Sans MS" panose="030F0702030302020204" pitchFamily="66" charset="0"/>
              </a:rPr>
              <a:t> </a:t>
            </a:r>
            <a:r>
              <a:rPr lang="en-US" sz="1800" b="0" i="0" u="none" strike="noStrike" dirty="0" err="1">
                <a:solidFill>
                  <a:srgbClr val="000000"/>
                </a:solidFill>
                <a:effectLst/>
                <a:latin typeface="Comic Sans MS" panose="030F0702030302020204" pitchFamily="66" charset="0"/>
              </a:rPr>
              <a:t>ei</a:t>
            </a:r>
            <a:r>
              <a:rPr lang="en-US" sz="1800" b="0" i="0" u="none" strike="noStrike" dirty="0">
                <a:solidFill>
                  <a:srgbClr val="000000"/>
                </a:solidFill>
                <a:effectLst/>
                <a:latin typeface="Comic Sans MS" panose="030F0702030302020204" pitchFamily="66" charset="0"/>
              </a:rPr>
              <a:t> </a:t>
            </a:r>
            <a:r>
              <a:rPr lang="en-US" sz="1800" b="0" i="0" u="none" strike="noStrike" dirty="0" err="1">
                <a:solidFill>
                  <a:srgbClr val="000000"/>
                </a:solidFill>
                <a:effectLst/>
                <a:latin typeface="Comic Sans MS" panose="030F0702030302020204" pitchFamily="66" charset="0"/>
              </a:rPr>
              <a:t>rannu</a:t>
            </a:r>
            <a:r>
              <a:rPr lang="en-US" sz="1800" b="0" i="0" u="none" strike="noStrike" dirty="0">
                <a:solidFill>
                  <a:srgbClr val="000000"/>
                </a:solidFill>
                <a:effectLst/>
                <a:latin typeface="Comic Sans MS" panose="030F0702030302020204" pitchFamily="66" charset="0"/>
              </a:rPr>
              <a:t> </a:t>
            </a:r>
            <a:r>
              <a:rPr lang="en-US" sz="1800" b="0" i="0" u="none" strike="noStrike" dirty="0" err="1">
                <a:solidFill>
                  <a:srgbClr val="000000"/>
                </a:solidFill>
                <a:effectLst/>
                <a:latin typeface="Comic Sans MS" panose="030F0702030302020204" pitchFamily="66" charset="0"/>
              </a:rPr>
              <a:t>i</a:t>
            </a:r>
            <a:r>
              <a:rPr lang="en-US" sz="1800" b="0" i="0" u="none" strike="noStrike" dirty="0">
                <a:solidFill>
                  <a:srgbClr val="000000"/>
                </a:solidFill>
                <a:effectLst/>
                <a:latin typeface="Comic Sans MS" panose="030F0702030302020204" pitchFamily="66" charset="0"/>
              </a:rPr>
              <a:t> </a:t>
            </a:r>
            <a:r>
              <a:rPr lang="en-US" sz="1800" b="0" i="0" u="none" strike="noStrike" dirty="0" err="1">
                <a:solidFill>
                  <a:srgbClr val="000000"/>
                </a:solidFill>
                <a:effectLst/>
                <a:latin typeface="Comic Sans MS" panose="030F0702030302020204" pitchFamily="66" charset="0"/>
              </a:rPr>
              <a:t>bedwar</a:t>
            </a:r>
            <a:r>
              <a:rPr lang="en-US" sz="1800" b="0" i="0" dirty="0">
                <a:solidFill>
                  <a:srgbClr val="000000"/>
                </a:solidFill>
                <a:effectLst/>
                <a:latin typeface="Comic Sans MS" panose="030F0702030302020204" pitchFamily="66" charset="0"/>
              </a:rPr>
              <a:t>​</a:t>
            </a:r>
            <a:endParaRPr lang="en-GB" dirty="0">
              <a:latin typeface="Comic Sans MS" panose="030F0702030302020204" pitchFamily="66" charset="0"/>
            </a:endParaRPr>
          </a:p>
        </p:txBody>
      </p:sp>
      <p:sp>
        <p:nvSpPr>
          <p:cNvPr id="11" name="TextBox 1">
            <a:extLst>
              <a:ext uri="{FF2B5EF4-FFF2-40B4-BE49-F238E27FC236}">
                <a16:creationId xmlns:a16="http://schemas.microsoft.com/office/drawing/2014/main" id="{3302B537-7EB8-3200-04DD-3C8AFF7964D4}"/>
              </a:ext>
            </a:extLst>
          </p:cNvPr>
          <p:cNvSpPr txBox="1"/>
          <p:nvPr/>
        </p:nvSpPr>
        <p:spPr>
          <a:xfrm>
            <a:off x="3220034" y="1023992"/>
            <a:ext cx="5761483"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400" b="1" dirty="0" err="1">
                <a:solidFill>
                  <a:srgbClr val="355E8E"/>
                </a:solidFill>
                <a:effectLst/>
                <a:latin typeface="Comic Sans MS" panose="030F0702030302020204" pitchFamily="66" charset="0"/>
              </a:rPr>
              <a:t>Datganiadau</a:t>
            </a:r>
            <a:r>
              <a:rPr lang="en-GB" sz="2400" b="1" dirty="0">
                <a:solidFill>
                  <a:srgbClr val="355E8E"/>
                </a:solidFill>
                <a:effectLst/>
                <a:latin typeface="Comic Sans MS" panose="030F0702030302020204" pitchFamily="66" charset="0"/>
              </a:rPr>
              <a:t> </a:t>
            </a:r>
            <a:r>
              <a:rPr lang="en-GB" sz="2400" b="1" dirty="0" err="1">
                <a:solidFill>
                  <a:srgbClr val="355E8E"/>
                </a:solidFill>
                <a:effectLst/>
                <a:latin typeface="Comic Sans MS" panose="030F0702030302020204" pitchFamily="66" charset="0"/>
              </a:rPr>
              <a:t>o’r</a:t>
            </a:r>
            <a:r>
              <a:rPr lang="en-GB" sz="2400" b="1" dirty="0">
                <a:solidFill>
                  <a:srgbClr val="355E8E"/>
                </a:solidFill>
                <a:effectLst/>
                <a:latin typeface="Comic Sans MS" panose="030F0702030302020204" pitchFamily="66" charset="0"/>
              </a:rPr>
              <a:t> </a:t>
            </a:r>
            <a:r>
              <a:rPr lang="en-GB" sz="2400" b="1" dirty="0" err="1">
                <a:solidFill>
                  <a:srgbClr val="355E8E"/>
                </a:solidFill>
                <a:effectLst/>
                <a:latin typeface="Comic Sans MS" panose="030F0702030302020204" pitchFamily="66" charset="0"/>
              </a:rPr>
              <a:t>Hyn</a:t>
            </a:r>
            <a:r>
              <a:rPr lang="en-GB" sz="2400" b="1" dirty="0">
                <a:solidFill>
                  <a:srgbClr val="355E8E"/>
                </a:solidFill>
                <a:effectLst/>
                <a:latin typeface="Comic Sans MS" panose="030F0702030302020204" pitchFamily="66" charset="0"/>
              </a:rPr>
              <a:t> </a:t>
            </a:r>
            <a:r>
              <a:rPr lang="en-GB" sz="2400" b="1" dirty="0" err="1">
                <a:solidFill>
                  <a:srgbClr val="355E8E"/>
                </a:solidFill>
                <a:effectLst/>
                <a:latin typeface="Comic Sans MS" panose="030F0702030302020204" pitchFamily="66" charset="0"/>
              </a:rPr>
              <a:t>sy’n</a:t>
            </a:r>
            <a:r>
              <a:rPr lang="en-GB" sz="2400" b="1" dirty="0">
                <a:solidFill>
                  <a:srgbClr val="355E8E"/>
                </a:solidFill>
                <a:effectLst/>
                <a:latin typeface="Comic Sans MS" panose="030F0702030302020204" pitchFamily="66" charset="0"/>
              </a:rPr>
              <a:t> </a:t>
            </a:r>
            <a:r>
              <a:rPr lang="en-GB" sz="2400" b="1" dirty="0" err="1">
                <a:solidFill>
                  <a:srgbClr val="355E8E"/>
                </a:solidFill>
                <a:effectLst/>
                <a:latin typeface="Comic Sans MS" panose="030F0702030302020204" pitchFamily="66" charset="0"/>
              </a:rPr>
              <a:t>Bwysig</a:t>
            </a:r>
            <a:endParaRPr lang="en-US" sz="2400" dirty="0">
              <a:latin typeface="Comic Sans MS" panose="030F0702030302020204" pitchFamily="66" charset="0"/>
            </a:endParaRPr>
          </a:p>
        </p:txBody>
      </p:sp>
      <p:pic>
        <p:nvPicPr>
          <p:cNvPr id="12" name="Picture 11">
            <a:extLst>
              <a:ext uri="{FF2B5EF4-FFF2-40B4-BE49-F238E27FC236}">
                <a16:creationId xmlns:a16="http://schemas.microsoft.com/office/drawing/2014/main" id="{F4E4390C-389B-BE81-3ACF-B1C80CEAAF89}"/>
              </a:ext>
            </a:extLst>
          </p:cNvPr>
          <p:cNvPicPr>
            <a:picLocks noChangeAspect="1"/>
          </p:cNvPicPr>
          <p:nvPr/>
        </p:nvPicPr>
        <p:blipFill>
          <a:blip r:embed="rId3"/>
          <a:stretch>
            <a:fillRect/>
          </a:stretch>
        </p:blipFill>
        <p:spPr>
          <a:xfrm>
            <a:off x="985837" y="1583141"/>
            <a:ext cx="10220325" cy="4054088"/>
          </a:xfrm>
          <a:prstGeom prst="rect">
            <a:avLst/>
          </a:prstGeom>
        </p:spPr>
      </p:pic>
    </p:spTree>
    <p:extLst>
      <p:ext uri="{BB962C8B-B14F-4D97-AF65-F5344CB8AC3E}">
        <p14:creationId xmlns:p14="http://schemas.microsoft.com/office/powerpoint/2010/main" val="9457831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184ACE2B-9C3E-EC2D-97AF-F0E5A9C668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174"/>
            <a:ext cx="12192000" cy="6861143"/>
          </a:xfrm>
          <a:prstGeom prst="rect">
            <a:avLst/>
          </a:prstGeom>
        </p:spPr>
      </p:pic>
      <p:sp>
        <p:nvSpPr>
          <p:cNvPr id="5" name="Content Placeholder 2">
            <a:extLst>
              <a:ext uri="{FF2B5EF4-FFF2-40B4-BE49-F238E27FC236}">
                <a16:creationId xmlns:a16="http://schemas.microsoft.com/office/drawing/2014/main" id="{84A458E8-6F35-E238-DB08-348C5BD34158}"/>
              </a:ext>
            </a:extLst>
          </p:cNvPr>
          <p:cNvSpPr>
            <a:spLocks noGrp="1"/>
          </p:cNvSpPr>
          <p:nvPr/>
        </p:nvSpPr>
        <p:spPr>
          <a:xfrm>
            <a:off x="108244" y="189364"/>
            <a:ext cx="11913591" cy="5448501"/>
          </a:xfrm>
          <a:prstGeom prst="rect">
            <a:avLst/>
          </a:prstGeom>
        </p:spPr>
        <p:txBody>
          <a:bodyPr vert="horz" lIns="91440" tIns="45720" rIns="91440" bIns="45720" rtlCol="0">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70000"/>
              </a:lnSpc>
              <a:buNone/>
            </a:pPr>
            <a:r>
              <a:rPr lang="en-GB" sz="4400" b="0" i="0" u="none" strike="noStrike" dirty="0" err="1">
                <a:solidFill>
                  <a:srgbClr val="002060"/>
                </a:solidFill>
                <a:effectLst/>
                <a:latin typeface="Comic Sans MS" panose="030F0702030302020204" pitchFamily="66" charset="0"/>
              </a:rPr>
              <a:t>Dylid</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ystyried</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yn</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holistaidd</a:t>
            </a:r>
            <a:r>
              <a:rPr lang="en-GB" sz="4400" b="0" i="0" u="none" strike="noStrike" dirty="0">
                <a:solidFill>
                  <a:srgbClr val="002060"/>
                </a:solidFill>
                <a:effectLst/>
                <a:latin typeface="Comic Sans MS" panose="030F0702030302020204" pitchFamily="66" charset="0"/>
              </a:rPr>
              <a:t> y </a:t>
            </a:r>
            <a:r>
              <a:rPr lang="en-GB" sz="4400" b="0" i="0" u="none" strike="noStrike" dirty="0" err="1">
                <a:solidFill>
                  <a:srgbClr val="002060"/>
                </a:solidFill>
                <a:effectLst/>
                <a:latin typeface="Comic Sans MS" panose="030F0702030302020204" pitchFamily="66" charset="0"/>
              </a:rPr>
              <a:t>pedwar</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datganiad</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sy'n</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nodi'r</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hyn</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sy'n</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bwysig</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yn</a:t>
            </a:r>
            <a:r>
              <a:rPr lang="en-GB" sz="4400" b="0" i="0" u="none" strike="noStrike" dirty="0">
                <a:solidFill>
                  <a:srgbClr val="002060"/>
                </a:solidFill>
                <a:effectLst/>
                <a:latin typeface="Comic Sans MS" panose="030F0702030302020204" pitchFamily="66" charset="0"/>
              </a:rPr>
              <a:t> y      </a:t>
            </a:r>
            <a:r>
              <a:rPr lang="en-GB" sz="4400" b="0" i="0" u="none" strike="noStrike" dirty="0" err="1">
                <a:solidFill>
                  <a:srgbClr val="002060"/>
                </a:solidFill>
                <a:effectLst/>
                <a:latin typeface="Comic Sans MS" panose="030F0702030302020204" pitchFamily="66" charset="0"/>
              </a:rPr>
              <a:t>Maes</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hwn</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Golyga</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hyn</a:t>
            </a:r>
            <a:r>
              <a:rPr lang="en-GB" sz="4400" b="0" i="0" u="none" strike="noStrike" dirty="0">
                <a:solidFill>
                  <a:srgbClr val="002060"/>
                </a:solidFill>
                <a:effectLst/>
                <a:latin typeface="Comic Sans MS" panose="030F0702030302020204" pitchFamily="66" charset="0"/>
              </a:rPr>
              <a:t> y </a:t>
            </a:r>
            <a:r>
              <a:rPr lang="en-GB" sz="4400" b="0" i="0" u="none" strike="noStrike" dirty="0" err="1">
                <a:solidFill>
                  <a:srgbClr val="002060"/>
                </a:solidFill>
                <a:effectLst/>
                <a:latin typeface="Comic Sans MS" panose="030F0702030302020204" pitchFamily="66" charset="0"/>
              </a:rPr>
              <a:t>dylid</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archwilio</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gwahanol</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ieithoedd</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mewn</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perthynas</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â’i</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gilydd</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yn</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ogystal</a:t>
            </a:r>
            <a:r>
              <a:rPr lang="en-GB" sz="4400" b="0" i="0" u="none" strike="noStrike" dirty="0">
                <a:solidFill>
                  <a:srgbClr val="002060"/>
                </a:solidFill>
                <a:effectLst/>
                <a:latin typeface="Comic Sans MS" panose="030F0702030302020204" pitchFamily="66" charset="0"/>
              </a:rPr>
              <a:t> â </a:t>
            </a:r>
            <a:r>
              <a:rPr lang="en-GB" sz="4400" b="0" i="0" u="none" strike="noStrike" dirty="0" err="1">
                <a:solidFill>
                  <a:srgbClr val="002060"/>
                </a:solidFill>
                <a:effectLst/>
                <a:latin typeface="Comic Sans MS" panose="030F0702030302020204" pitchFamily="66" charset="0"/>
              </a:rPr>
              <a:t>sgiliau</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gwrando</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siarad</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darllen</a:t>
            </a:r>
            <a:r>
              <a:rPr lang="en-GB" sz="4400" b="0" i="0" u="none" strike="noStrike" dirty="0">
                <a:solidFill>
                  <a:srgbClr val="002060"/>
                </a:solidFill>
                <a:effectLst/>
                <a:latin typeface="Comic Sans MS" panose="030F0702030302020204" pitchFamily="66" charset="0"/>
              </a:rPr>
              <a:t> ac </a:t>
            </a:r>
            <a:r>
              <a:rPr lang="en-GB" sz="4400" b="1" i="0" u="none" strike="noStrike" dirty="0" err="1">
                <a:solidFill>
                  <a:srgbClr val="002060"/>
                </a:solidFill>
                <a:effectLst/>
                <a:latin typeface="Comic Sans MS" panose="030F0702030302020204" pitchFamily="66" charset="0"/>
              </a:rPr>
              <a:t>ysgrifennu</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Golyga</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hyn</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hefyd</a:t>
            </a:r>
            <a:r>
              <a:rPr lang="en-GB" sz="4400" b="0" i="0" u="none" strike="noStrike" dirty="0">
                <a:solidFill>
                  <a:srgbClr val="002060"/>
                </a:solidFill>
                <a:effectLst/>
                <a:latin typeface="Comic Sans MS" panose="030F0702030302020204" pitchFamily="66" charset="0"/>
              </a:rPr>
              <a:t> y </a:t>
            </a:r>
            <a:r>
              <a:rPr lang="en-GB" sz="4400" b="0" i="0" u="none" strike="noStrike" dirty="0" err="1">
                <a:solidFill>
                  <a:srgbClr val="002060"/>
                </a:solidFill>
                <a:effectLst/>
                <a:latin typeface="Comic Sans MS" panose="030F0702030302020204" pitchFamily="66" charset="0"/>
              </a:rPr>
              <a:t>dylid</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ystyried</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dysgu</a:t>
            </a:r>
            <a:r>
              <a:rPr lang="en-GB" sz="4400" b="0" i="0" u="none" strike="noStrike" dirty="0">
                <a:solidFill>
                  <a:srgbClr val="002060"/>
                </a:solidFill>
                <a:effectLst/>
                <a:latin typeface="Comic Sans MS" panose="030F0702030302020204" pitchFamily="66" charset="0"/>
              </a:rPr>
              <a:t> am a </a:t>
            </a:r>
            <a:r>
              <a:rPr lang="en-GB" sz="4400" b="0" i="0" u="none" strike="noStrike" dirty="0" err="1">
                <a:solidFill>
                  <a:srgbClr val="002060"/>
                </a:solidFill>
                <a:effectLst/>
                <a:latin typeface="Comic Sans MS" panose="030F0702030302020204" pitchFamily="66" charset="0"/>
              </a:rPr>
              <a:t>thrwy</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lenyddiaeth</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fel</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rhywbeth</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sy'n</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cyfrannu</a:t>
            </a:r>
            <a:r>
              <a:rPr lang="en-GB" sz="4400" b="0" i="0" u="none" strike="noStrike" dirty="0">
                <a:solidFill>
                  <a:srgbClr val="002060"/>
                </a:solidFill>
                <a:effectLst/>
                <a:latin typeface="Comic Sans MS" panose="030F0702030302020204" pitchFamily="66" charset="0"/>
              </a:rPr>
              <a:t> at </a:t>
            </a:r>
            <a:r>
              <a:rPr lang="en-GB" sz="4400" b="0" i="0" u="none" strike="noStrike" dirty="0" err="1">
                <a:solidFill>
                  <a:srgbClr val="002060"/>
                </a:solidFill>
                <a:effectLst/>
                <a:latin typeface="Comic Sans MS" panose="030F0702030302020204" pitchFamily="66" charset="0"/>
              </a:rPr>
              <a:t>holl</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agweddau</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dysgu</a:t>
            </a:r>
            <a:r>
              <a:rPr lang="en-GB" sz="4400" b="0" i="0" u="none" strike="noStrike" dirty="0">
                <a:solidFill>
                  <a:srgbClr val="002060"/>
                </a:solidFill>
                <a:effectLst/>
                <a:latin typeface="Comic Sans MS" panose="030F0702030302020204" pitchFamily="66" charset="0"/>
              </a:rPr>
              <a:t> am </a:t>
            </a:r>
            <a:r>
              <a:rPr lang="en-GB" sz="4400" b="0" i="0" u="none" strike="noStrike" dirty="0" err="1">
                <a:solidFill>
                  <a:srgbClr val="002060"/>
                </a:solidFill>
                <a:effectLst/>
                <a:latin typeface="Comic Sans MS" panose="030F0702030302020204" pitchFamily="66" charset="0"/>
              </a:rPr>
              <a:t>ieithoedd</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Mae'r</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datganiadau</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yn</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cefnogi</a:t>
            </a:r>
            <a:r>
              <a:rPr lang="en-GB" sz="4400" b="0" i="0" u="none" strike="noStrike" dirty="0">
                <a:solidFill>
                  <a:srgbClr val="002060"/>
                </a:solidFill>
                <a:effectLst/>
                <a:latin typeface="Comic Sans MS" panose="030F0702030302020204" pitchFamily="66" charset="0"/>
              </a:rPr>
              <a:t> a </a:t>
            </a:r>
            <a:r>
              <a:rPr lang="en-GB" sz="4400" b="0" i="0" u="none" strike="noStrike" dirty="0" err="1">
                <a:solidFill>
                  <a:srgbClr val="002060"/>
                </a:solidFill>
                <a:effectLst/>
                <a:latin typeface="Comic Sans MS" panose="030F0702030302020204" pitchFamily="66" charset="0"/>
              </a:rPr>
              <a:t>chadarnhau'i</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gilydd</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Gyda'i</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gilydd</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maen</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nhw'n</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cyfrannu</a:t>
            </a:r>
            <a:r>
              <a:rPr lang="en-GB" sz="4400" b="0" i="0" u="none" strike="noStrike" dirty="0">
                <a:solidFill>
                  <a:srgbClr val="002060"/>
                </a:solidFill>
                <a:effectLst/>
                <a:latin typeface="Comic Sans MS" panose="030F0702030302020204" pitchFamily="66" charset="0"/>
              </a:rPr>
              <a:t> at </a:t>
            </a:r>
            <a:r>
              <a:rPr lang="en-GB" sz="4400" b="0" i="0" u="none" strike="noStrike" dirty="0" err="1">
                <a:solidFill>
                  <a:srgbClr val="002060"/>
                </a:solidFill>
                <a:effectLst/>
                <a:latin typeface="Comic Sans MS" panose="030F0702030302020204" pitchFamily="66" charset="0"/>
              </a:rPr>
              <a:t>wireddu</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pedwar</a:t>
            </a:r>
            <a:r>
              <a:rPr lang="en-GB" sz="4400" b="0" i="0" u="none" strike="noStrike" dirty="0">
                <a:solidFill>
                  <a:srgbClr val="002060"/>
                </a:solidFill>
                <a:effectLst/>
                <a:latin typeface="Comic Sans MS" panose="030F0702030302020204" pitchFamily="66" charset="0"/>
              </a:rPr>
              <a:t> </a:t>
            </a:r>
            <a:r>
              <a:rPr lang="en-GB" sz="4400" b="0" i="0" u="none" strike="noStrike" dirty="0" err="1">
                <a:solidFill>
                  <a:srgbClr val="002060"/>
                </a:solidFill>
                <a:effectLst/>
                <a:latin typeface="Comic Sans MS" panose="030F0702030302020204" pitchFamily="66" charset="0"/>
              </a:rPr>
              <a:t>diben</a:t>
            </a:r>
            <a:r>
              <a:rPr lang="en-GB" sz="4400" b="0" i="0" u="none" strike="noStrike" dirty="0">
                <a:solidFill>
                  <a:srgbClr val="002060"/>
                </a:solidFill>
                <a:effectLst/>
                <a:latin typeface="Comic Sans MS" panose="030F0702030302020204" pitchFamily="66" charset="0"/>
              </a:rPr>
              <a:t> y </a:t>
            </a:r>
            <a:r>
              <a:rPr lang="en-GB" sz="4400" b="0" i="0" u="none" strike="noStrike" dirty="0" err="1">
                <a:solidFill>
                  <a:srgbClr val="002060"/>
                </a:solidFill>
                <a:effectLst/>
                <a:latin typeface="Comic Sans MS" panose="030F0702030302020204" pitchFamily="66" charset="0"/>
              </a:rPr>
              <a:t>cwricwlwm</a:t>
            </a:r>
            <a:r>
              <a:rPr lang="en-GB" sz="4400" b="0" i="0" u="none" strike="noStrike" dirty="0">
                <a:solidFill>
                  <a:srgbClr val="002060"/>
                </a:solidFill>
                <a:effectLst/>
                <a:latin typeface="Comic Sans MS" panose="030F0702030302020204" pitchFamily="66" charset="0"/>
              </a:rPr>
              <a:t>.</a:t>
            </a:r>
          </a:p>
          <a:p>
            <a:pPr>
              <a:lnSpc>
                <a:spcPct val="170000"/>
              </a:lnSpc>
            </a:pPr>
            <a:endParaRPr lang="en-GB" sz="1800" dirty="0">
              <a:solidFill>
                <a:srgbClr val="002060"/>
              </a:solidFill>
              <a:latin typeface="Comic Sans MS" panose="030F0702030302020204" pitchFamily="66" charset="0"/>
            </a:endParaRPr>
          </a:p>
          <a:p>
            <a:pPr>
              <a:lnSpc>
                <a:spcPct val="170000"/>
              </a:lnSpc>
            </a:pPr>
            <a:endParaRPr lang="en-GB" sz="1800" dirty="0">
              <a:solidFill>
                <a:srgbClr val="002060"/>
              </a:solidFill>
              <a:latin typeface="Comic Sans MS" panose="030F0702030302020204" pitchFamily="66" charset="0"/>
            </a:endParaRPr>
          </a:p>
          <a:p>
            <a:pPr>
              <a:lnSpc>
                <a:spcPct val="170000"/>
              </a:lnSpc>
            </a:pPr>
            <a:r>
              <a:rPr lang="en-GB" sz="2200" b="0" i="0" u="none" strike="noStrike" dirty="0" err="1">
                <a:solidFill>
                  <a:srgbClr val="002060"/>
                </a:solidFill>
                <a:effectLst/>
                <a:latin typeface="Comic Sans MS" panose="030F0702030302020204" pitchFamily="66" charset="0"/>
              </a:rPr>
              <a:t>Llywodraeth</a:t>
            </a:r>
            <a:r>
              <a:rPr lang="en-GB" sz="2200" b="0" i="0" u="none" strike="noStrike" dirty="0">
                <a:solidFill>
                  <a:srgbClr val="002060"/>
                </a:solidFill>
                <a:effectLst/>
                <a:latin typeface="Comic Sans MS" panose="030F0702030302020204" pitchFamily="66" charset="0"/>
              </a:rPr>
              <a:t> Cymru (2020) </a:t>
            </a:r>
            <a:r>
              <a:rPr lang="en-GB" sz="2200" b="0" i="0" u="none" strike="noStrike" dirty="0" err="1">
                <a:solidFill>
                  <a:srgbClr val="002060"/>
                </a:solidFill>
                <a:effectLst/>
                <a:latin typeface="Comic Sans MS" panose="030F0702030302020204" pitchFamily="66" charset="0"/>
              </a:rPr>
              <a:t>Canllawniau</a:t>
            </a:r>
            <a:r>
              <a:rPr lang="en-GB" sz="2200" b="0" i="0" u="none" strike="noStrike" dirty="0">
                <a:solidFill>
                  <a:srgbClr val="002060"/>
                </a:solidFill>
                <a:effectLst/>
                <a:latin typeface="Comic Sans MS" panose="030F0702030302020204" pitchFamily="66" charset="0"/>
              </a:rPr>
              <a:t> </a:t>
            </a:r>
            <a:r>
              <a:rPr lang="en-GB" sz="2200" b="0" i="0" u="none" strike="noStrike" dirty="0" err="1">
                <a:solidFill>
                  <a:srgbClr val="002060"/>
                </a:solidFill>
                <a:effectLst/>
                <a:latin typeface="Comic Sans MS" panose="030F0702030302020204" pitchFamily="66" charset="0"/>
              </a:rPr>
              <a:t>Cwricwlwm</a:t>
            </a:r>
            <a:r>
              <a:rPr lang="en-GB" sz="2200" b="0" i="0" u="none" strike="noStrike" dirty="0">
                <a:solidFill>
                  <a:srgbClr val="002060"/>
                </a:solidFill>
                <a:effectLst/>
                <a:latin typeface="Comic Sans MS" panose="030F0702030302020204" pitchFamily="66" charset="0"/>
              </a:rPr>
              <a:t> </a:t>
            </a:r>
            <a:r>
              <a:rPr lang="en-GB" sz="2200" b="0" i="0" u="none" strike="noStrike" dirty="0" err="1">
                <a:solidFill>
                  <a:srgbClr val="002060"/>
                </a:solidFill>
                <a:effectLst/>
                <a:latin typeface="Comic Sans MS" panose="030F0702030302020204" pitchFamily="66" charset="0"/>
              </a:rPr>
              <a:t>i</a:t>
            </a:r>
            <a:r>
              <a:rPr lang="en-GB" sz="2200" b="0" i="0" u="none" strike="noStrike" dirty="0">
                <a:solidFill>
                  <a:srgbClr val="002060"/>
                </a:solidFill>
                <a:effectLst/>
                <a:latin typeface="Comic Sans MS" panose="030F0702030302020204" pitchFamily="66" charset="0"/>
              </a:rPr>
              <a:t> </a:t>
            </a:r>
            <a:r>
              <a:rPr lang="en-GB" sz="2200" b="0" i="0" u="none" strike="noStrike" dirty="0" err="1">
                <a:solidFill>
                  <a:srgbClr val="002060"/>
                </a:solidFill>
                <a:effectLst/>
                <a:latin typeface="Comic Sans MS" panose="030F0702030302020204" pitchFamily="66" charset="0"/>
              </a:rPr>
              <a:t>Gymru</a:t>
            </a:r>
            <a:r>
              <a:rPr lang="en-GB" sz="2200" b="0" i="0" u="none" strike="noStrike" dirty="0">
                <a:solidFill>
                  <a:srgbClr val="002060"/>
                </a:solidFill>
                <a:effectLst/>
                <a:latin typeface="Comic Sans MS" panose="030F0702030302020204" pitchFamily="66" charset="0"/>
              </a:rPr>
              <a:t>. </a:t>
            </a:r>
            <a:r>
              <a:rPr lang="en-GB" sz="2200" b="0" i="0" u="none" strike="noStrike" dirty="0" err="1">
                <a:solidFill>
                  <a:srgbClr val="002060"/>
                </a:solidFill>
                <a:effectLst/>
                <a:latin typeface="Comic Sans MS" panose="030F0702030302020204" pitchFamily="66" charset="0"/>
              </a:rPr>
              <a:t>Ar</a:t>
            </a:r>
            <a:r>
              <a:rPr lang="en-GB" sz="2200" b="0" i="0" u="none" strike="noStrike" dirty="0">
                <a:solidFill>
                  <a:srgbClr val="002060"/>
                </a:solidFill>
                <a:effectLst/>
                <a:latin typeface="Comic Sans MS" panose="030F0702030302020204" pitchFamily="66" charset="0"/>
              </a:rPr>
              <a:t> </a:t>
            </a:r>
            <a:r>
              <a:rPr lang="en-GB" sz="2200" b="0" i="0" u="none" strike="noStrike" dirty="0" err="1">
                <a:solidFill>
                  <a:srgbClr val="002060"/>
                </a:solidFill>
                <a:effectLst/>
                <a:latin typeface="Comic Sans MS" panose="030F0702030302020204" pitchFamily="66" charset="0"/>
              </a:rPr>
              <a:t>gael</a:t>
            </a:r>
            <a:r>
              <a:rPr lang="en-GB" sz="2200" b="0" i="0" u="none" strike="noStrike" dirty="0">
                <a:solidFill>
                  <a:srgbClr val="002060"/>
                </a:solidFill>
                <a:effectLst/>
                <a:latin typeface="Comic Sans MS" panose="030F0702030302020204" pitchFamily="66" charset="0"/>
              </a:rPr>
              <a:t> </a:t>
            </a:r>
            <a:r>
              <a:rPr lang="en-GB" sz="2200" b="0" i="0" u="none" strike="noStrike" dirty="0" err="1">
                <a:solidFill>
                  <a:srgbClr val="002060"/>
                </a:solidFill>
                <a:effectLst/>
                <a:latin typeface="Comic Sans MS" panose="030F0702030302020204" pitchFamily="66" charset="0"/>
              </a:rPr>
              <a:t>ar</a:t>
            </a:r>
            <a:r>
              <a:rPr lang="en-GB" sz="2200" b="0" i="0" u="none" strike="noStrike" dirty="0">
                <a:solidFill>
                  <a:srgbClr val="002060"/>
                </a:solidFill>
                <a:effectLst/>
                <a:latin typeface="Comic Sans MS" panose="030F0702030302020204" pitchFamily="66" charset="0"/>
              </a:rPr>
              <a:t>: https://hwb.gov.wales/api/storage/e5aad94a-d71a-471d-a869-6fa8bde9837e/canllawiau-cwricwlwm-i-gymru-070220.docx </a:t>
            </a:r>
            <a:r>
              <a:rPr lang="en-GB" sz="2200" b="0" i="0" u="none" strike="noStrike" dirty="0" err="1">
                <a:solidFill>
                  <a:srgbClr val="002060"/>
                </a:solidFill>
                <a:effectLst/>
                <a:latin typeface="Comic Sans MS" panose="030F0702030302020204" pitchFamily="66" charset="0"/>
              </a:rPr>
              <a:t>Gymru</a:t>
            </a:r>
            <a:endParaRPr lang="en-GB" sz="3300" dirty="0">
              <a:latin typeface="Comic Sans MS" panose="030F0702030302020204" pitchFamily="66" charset="0"/>
            </a:endParaRPr>
          </a:p>
        </p:txBody>
      </p:sp>
    </p:spTree>
    <p:extLst>
      <p:ext uri="{BB962C8B-B14F-4D97-AF65-F5344CB8AC3E}">
        <p14:creationId xmlns:p14="http://schemas.microsoft.com/office/powerpoint/2010/main" val="13133526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3926FBD4-39B0-A765-5423-5270939A16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4002"/>
            <a:ext cx="12192000" cy="6861143"/>
          </a:xfrm>
          <a:prstGeom prst="rect">
            <a:avLst/>
          </a:prstGeom>
        </p:spPr>
      </p:pic>
      <p:pic>
        <p:nvPicPr>
          <p:cNvPr id="2050" name="Picture 2">
            <a:extLst>
              <a:ext uri="{FF2B5EF4-FFF2-40B4-BE49-F238E27FC236}">
                <a16:creationId xmlns:a16="http://schemas.microsoft.com/office/drawing/2014/main" id="{23EAB877-18D7-EA78-FA5A-601DD682C7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54272" y="1057493"/>
            <a:ext cx="3217819" cy="4601481"/>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E4CDD813-2498-9728-FE5A-E4D7031B03B3}"/>
              </a:ext>
            </a:extLst>
          </p:cNvPr>
          <p:cNvSpPr>
            <a:spLocks noGrp="1"/>
          </p:cNvSpPr>
          <p:nvPr/>
        </p:nvSpPr>
        <p:spPr>
          <a:xfrm>
            <a:off x="40796" y="-268070"/>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b="0" i="0" u="none" strike="noStrike" dirty="0" err="1">
                <a:solidFill>
                  <a:srgbClr val="000000"/>
                </a:solidFill>
                <a:effectLst/>
                <a:latin typeface="Comic Sans MS" panose="030F0702030302020204" pitchFamily="66" charset="0"/>
              </a:rPr>
              <a:t>Datblygu</a:t>
            </a:r>
            <a:r>
              <a:rPr lang="en-US" sz="4000" b="0" i="0" u="none" strike="noStrike" dirty="0">
                <a:solidFill>
                  <a:srgbClr val="000000"/>
                </a:solidFill>
                <a:effectLst/>
                <a:latin typeface="Comic Sans MS" panose="030F0702030302020204" pitchFamily="66" charset="0"/>
              </a:rPr>
              <a:t> </a:t>
            </a:r>
            <a:r>
              <a:rPr lang="en-US" sz="4000" b="0" i="0" u="none" strike="noStrike" dirty="0" err="1">
                <a:solidFill>
                  <a:srgbClr val="000000"/>
                </a:solidFill>
                <a:effectLst/>
                <a:latin typeface="Comic Sans MS" panose="030F0702030302020204" pitchFamily="66" charset="0"/>
              </a:rPr>
              <a:t>sgiliau</a:t>
            </a:r>
            <a:r>
              <a:rPr lang="en-US" sz="4000" b="0" i="0" u="none" strike="noStrike" dirty="0">
                <a:solidFill>
                  <a:srgbClr val="000000"/>
                </a:solidFill>
                <a:effectLst/>
                <a:latin typeface="Comic Sans MS" panose="030F0702030302020204" pitchFamily="66" charset="0"/>
              </a:rPr>
              <a:t> </a:t>
            </a:r>
            <a:r>
              <a:rPr lang="en-US" sz="4000" b="0" i="0" u="none" strike="noStrike" dirty="0" err="1">
                <a:solidFill>
                  <a:srgbClr val="000000"/>
                </a:solidFill>
                <a:effectLst/>
                <a:latin typeface="Comic Sans MS" panose="030F0702030302020204" pitchFamily="66" charset="0"/>
              </a:rPr>
              <a:t>ysgrifennu</a:t>
            </a:r>
            <a:r>
              <a:rPr lang="en-US" sz="4000" b="0" i="0" u="none" strike="noStrike" dirty="0">
                <a:solidFill>
                  <a:srgbClr val="000000"/>
                </a:solidFill>
                <a:effectLst/>
                <a:latin typeface="Comic Sans MS" panose="030F0702030302020204" pitchFamily="66" charset="0"/>
              </a:rPr>
              <a:t> …</a:t>
            </a:r>
            <a:endParaRPr lang="en-GB" sz="8000" dirty="0">
              <a:latin typeface="Comic Sans MS" panose="030F0702030302020204" pitchFamily="66" charset="0"/>
            </a:endParaRPr>
          </a:p>
        </p:txBody>
      </p:sp>
      <p:pic>
        <p:nvPicPr>
          <p:cNvPr id="2052" name="Picture 4">
            <a:extLst>
              <a:ext uri="{FF2B5EF4-FFF2-40B4-BE49-F238E27FC236}">
                <a16:creationId xmlns:a16="http://schemas.microsoft.com/office/drawing/2014/main" id="{92424591-2706-7975-6F09-998BE223755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89654" y="2057400"/>
            <a:ext cx="2933700" cy="2743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25248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989FE6B5-1727-E9B6-B189-17FF991560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779"/>
            <a:ext cx="12192000" cy="6861143"/>
          </a:xfrm>
          <a:prstGeom prst="rect">
            <a:avLst/>
          </a:prstGeom>
        </p:spPr>
      </p:pic>
      <p:graphicFrame>
        <p:nvGraphicFramePr>
          <p:cNvPr id="5" name="Diagram 4">
            <a:extLst>
              <a:ext uri="{FF2B5EF4-FFF2-40B4-BE49-F238E27FC236}">
                <a16:creationId xmlns:a16="http://schemas.microsoft.com/office/drawing/2014/main" id="{350C1DF8-E4DA-4A8A-CC86-EA46E6D0AC7C}"/>
              </a:ext>
            </a:extLst>
          </p:cNvPr>
          <p:cNvGraphicFramePr/>
          <p:nvPr>
            <p:extLst>
              <p:ext uri="{D42A27DB-BD31-4B8C-83A1-F6EECF244321}">
                <p14:modId xmlns:p14="http://schemas.microsoft.com/office/powerpoint/2010/main" val="2371167184"/>
              </p:ext>
            </p:extLst>
          </p:nvPr>
        </p:nvGraphicFramePr>
        <p:xfrm>
          <a:off x="6457718" y="865988"/>
          <a:ext cx="5290288" cy="3746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1">
            <a:extLst>
              <a:ext uri="{FF2B5EF4-FFF2-40B4-BE49-F238E27FC236}">
                <a16:creationId xmlns:a16="http://schemas.microsoft.com/office/drawing/2014/main" id="{FB38A07E-CA76-72B3-30C8-6177F3E679FA}"/>
              </a:ext>
            </a:extLst>
          </p:cNvPr>
          <p:cNvSpPr txBox="1"/>
          <p:nvPr/>
        </p:nvSpPr>
        <p:spPr>
          <a:xfrm>
            <a:off x="186002" y="541633"/>
            <a:ext cx="6029674" cy="378584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GB" dirty="0">
                <a:latin typeface="Comic Sans MS" panose="030F0702030302020204" pitchFamily="66" charset="0"/>
              </a:rPr>
              <a:t>Er </a:t>
            </a:r>
            <a:r>
              <a:rPr lang="en-GB" dirty="0" err="1">
                <a:latin typeface="Comic Sans MS" panose="030F0702030302020204" pitchFamily="66" charset="0"/>
              </a:rPr>
              <a:t>mwyn</a:t>
            </a:r>
            <a:r>
              <a:rPr lang="en-GB" dirty="0">
                <a:latin typeface="Comic Sans MS" panose="030F0702030302020204" pitchFamily="66" charset="0"/>
              </a:rPr>
              <a:t> </a:t>
            </a:r>
            <a:r>
              <a:rPr lang="en-GB" dirty="0" err="1">
                <a:latin typeface="Comic Sans MS" panose="030F0702030302020204" pitchFamily="66" charset="0"/>
              </a:rPr>
              <a:t>gwneud</a:t>
            </a:r>
            <a:r>
              <a:rPr lang="en-GB" dirty="0">
                <a:latin typeface="Comic Sans MS" panose="030F0702030302020204" pitchFamily="66" charset="0"/>
              </a:rPr>
              <a:t> </a:t>
            </a:r>
            <a:r>
              <a:rPr lang="en-GB" dirty="0" err="1">
                <a:latin typeface="Comic Sans MS" panose="030F0702030302020204" pitchFamily="66" charset="0"/>
              </a:rPr>
              <a:t>cynnydd</a:t>
            </a:r>
            <a:r>
              <a:rPr lang="en-GB" dirty="0">
                <a:latin typeface="Comic Sans MS" panose="030F0702030302020204" pitchFamily="66" charset="0"/>
              </a:rPr>
              <a:t>, </a:t>
            </a:r>
            <a:r>
              <a:rPr lang="en-GB" dirty="0" err="1">
                <a:latin typeface="Comic Sans MS" panose="030F0702030302020204" pitchFamily="66" charset="0"/>
              </a:rPr>
              <a:t>mae</a:t>
            </a:r>
            <a:r>
              <a:rPr lang="en-GB" dirty="0">
                <a:latin typeface="Comic Sans MS" panose="030F0702030302020204" pitchFamily="66" charset="0"/>
              </a:rPr>
              <a:t> </a:t>
            </a:r>
            <a:r>
              <a:rPr lang="en-GB" dirty="0" err="1">
                <a:latin typeface="Comic Sans MS" panose="030F0702030302020204" pitchFamily="66" charset="0"/>
              </a:rPr>
              <a:t>angen</a:t>
            </a:r>
            <a:r>
              <a:rPr lang="en-GB" dirty="0">
                <a:latin typeface="Comic Sans MS" panose="030F0702030302020204" pitchFamily="66" charset="0"/>
              </a:rPr>
              <a:t> </a:t>
            </a:r>
            <a:r>
              <a:rPr lang="en-GB" dirty="0" err="1">
                <a:latin typeface="Comic Sans MS" panose="030F0702030302020204" pitchFamily="66" charset="0"/>
              </a:rPr>
              <a:t>dulliau</a:t>
            </a:r>
            <a:r>
              <a:rPr lang="en-GB" dirty="0">
                <a:latin typeface="Comic Sans MS" panose="030F0702030302020204" pitchFamily="66" charset="0"/>
              </a:rPr>
              <a:t> </a:t>
            </a:r>
            <a:r>
              <a:rPr lang="en-GB" dirty="0" err="1">
                <a:latin typeface="Comic Sans MS" panose="030F0702030302020204" pitchFamily="66" charset="0"/>
              </a:rPr>
              <a:t>addysgu</a:t>
            </a:r>
            <a:r>
              <a:rPr lang="en-GB" dirty="0">
                <a:latin typeface="Comic Sans MS" panose="030F0702030302020204" pitchFamily="66" charset="0"/>
              </a:rPr>
              <a:t> da </a:t>
            </a:r>
            <a:r>
              <a:rPr lang="en-GB" dirty="0" err="1">
                <a:latin typeface="Comic Sans MS" panose="030F0702030302020204" pitchFamily="66" charset="0"/>
              </a:rPr>
              <a:t>ar</a:t>
            </a:r>
            <a:r>
              <a:rPr lang="en-GB" dirty="0">
                <a:latin typeface="Comic Sans MS" panose="030F0702030302020204" pitchFamily="66" charset="0"/>
              </a:rPr>
              <a:t> </a:t>
            </a:r>
            <a:r>
              <a:rPr lang="en-GB" dirty="0" err="1">
                <a:latin typeface="Comic Sans MS" panose="030F0702030302020204" pitchFamily="66" charset="0"/>
              </a:rPr>
              <a:t>ddysgwyr</a:t>
            </a:r>
            <a:r>
              <a:rPr lang="en-GB" dirty="0">
                <a:latin typeface="Comic Sans MS" panose="030F0702030302020204" pitchFamily="66" charset="0"/>
              </a:rPr>
              <a:t> </a:t>
            </a:r>
            <a:r>
              <a:rPr lang="en-GB" dirty="0" err="1">
                <a:latin typeface="Comic Sans MS" panose="030F0702030302020204" pitchFamily="66" charset="0"/>
              </a:rPr>
              <a:t>sy’n</a:t>
            </a:r>
            <a:r>
              <a:rPr lang="en-GB" dirty="0">
                <a:latin typeface="Comic Sans MS" panose="030F0702030302020204" pitchFamily="66" charset="0"/>
              </a:rPr>
              <a:t> </a:t>
            </a:r>
            <a:r>
              <a:rPr lang="en-GB" dirty="0" err="1">
                <a:latin typeface="Comic Sans MS" panose="030F0702030302020204" pitchFamily="66" charset="0"/>
              </a:rPr>
              <a:t>cynnwys</a:t>
            </a:r>
            <a:r>
              <a:rPr lang="en-GB" dirty="0">
                <a:latin typeface="Comic Sans MS" panose="030F0702030302020204" pitchFamily="66" charset="0"/>
              </a:rPr>
              <a:t> </a:t>
            </a:r>
            <a:r>
              <a:rPr lang="en-GB" dirty="0" err="1">
                <a:latin typeface="Comic Sans MS" panose="030F0702030302020204" pitchFamily="66" charset="0"/>
              </a:rPr>
              <a:t>modelu</a:t>
            </a:r>
            <a:r>
              <a:rPr lang="en-GB" dirty="0">
                <a:latin typeface="Comic Sans MS" panose="030F0702030302020204" pitchFamily="66" charset="0"/>
              </a:rPr>
              <a:t> </a:t>
            </a:r>
            <a:r>
              <a:rPr lang="en-GB" dirty="0" err="1">
                <a:latin typeface="Comic Sans MS" panose="030F0702030302020204" pitchFamily="66" charset="0"/>
              </a:rPr>
              <a:t>ysgrifennu</a:t>
            </a:r>
            <a:r>
              <a:rPr lang="en-GB" dirty="0">
                <a:latin typeface="Comic Sans MS" panose="030F0702030302020204" pitchFamily="66" charset="0"/>
              </a:rPr>
              <a:t>, </a:t>
            </a:r>
            <a:r>
              <a:rPr lang="en-GB" dirty="0" err="1">
                <a:latin typeface="Comic Sans MS" panose="030F0702030302020204" pitchFamily="66" charset="0"/>
              </a:rPr>
              <a:t>cyfleoedd</a:t>
            </a:r>
            <a:r>
              <a:rPr lang="en-GB" dirty="0">
                <a:latin typeface="Comic Sans MS" panose="030F0702030302020204" pitchFamily="66" charset="0"/>
              </a:rPr>
              <a:t> </a:t>
            </a:r>
            <a:r>
              <a:rPr lang="en-GB" dirty="0" err="1">
                <a:latin typeface="Comic Sans MS" panose="030F0702030302020204" pitchFamily="66" charset="0"/>
              </a:rPr>
              <a:t>rheolaidd</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ddatblygu</a:t>
            </a:r>
            <a:r>
              <a:rPr lang="en-GB" dirty="0">
                <a:latin typeface="Comic Sans MS" panose="030F0702030302020204" pitchFamily="66" charset="0"/>
              </a:rPr>
              <a:t> </a:t>
            </a:r>
            <a:r>
              <a:rPr lang="en-GB" dirty="0" err="1">
                <a:latin typeface="Comic Sans MS" panose="030F0702030302020204" pitchFamily="66" charset="0"/>
              </a:rPr>
              <a:t>eu</a:t>
            </a:r>
            <a:r>
              <a:rPr lang="en-GB" dirty="0">
                <a:latin typeface="Comic Sans MS" panose="030F0702030302020204" pitchFamily="66" charset="0"/>
              </a:rPr>
              <a:t> </a:t>
            </a:r>
            <a:r>
              <a:rPr lang="en-GB" dirty="0" err="1">
                <a:latin typeface="Comic Sans MS" panose="030F0702030302020204" pitchFamily="66" charset="0"/>
              </a:rPr>
              <a:t>sgiliau</a:t>
            </a:r>
            <a:r>
              <a:rPr lang="en-GB" dirty="0">
                <a:latin typeface="Comic Sans MS" panose="030F0702030302020204" pitchFamily="66" charset="0"/>
              </a:rPr>
              <a:t>, ac </a:t>
            </a:r>
            <a:r>
              <a:rPr lang="en-GB" dirty="0" err="1">
                <a:latin typeface="Comic Sans MS" panose="030F0702030302020204" pitchFamily="66" charset="0"/>
              </a:rPr>
              <a:t>arfer</a:t>
            </a:r>
            <a:r>
              <a:rPr lang="en-GB" dirty="0">
                <a:latin typeface="Comic Sans MS" panose="030F0702030302020204" pitchFamily="66" charset="0"/>
              </a:rPr>
              <a:t> </a:t>
            </a:r>
            <a:r>
              <a:rPr lang="en-GB" dirty="0" err="1">
                <a:latin typeface="Comic Sans MS" panose="030F0702030302020204" pitchFamily="66" charset="0"/>
              </a:rPr>
              <a:t>asesu</a:t>
            </a:r>
            <a:r>
              <a:rPr lang="en-GB" dirty="0">
                <a:latin typeface="Comic Sans MS" panose="030F0702030302020204" pitchFamily="66" charset="0"/>
              </a:rPr>
              <a:t> </a:t>
            </a:r>
            <a:r>
              <a:rPr lang="en-GB" dirty="0" err="1">
                <a:latin typeface="Comic Sans MS" panose="030F0702030302020204" pitchFamily="66" charset="0"/>
              </a:rPr>
              <a:t>effeithiol</a:t>
            </a:r>
            <a:r>
              <a:rPr lang="en-GB" dirty="0">
                <a:latin typeface="Comic Sans MS" panose="030F0702030302020204" pitchFamily="66" charset="0"/>
              </a:rPr>
              <a:t> </a:t>
            </a:r>
            <a:r>
              <a:rPr lang="en-GB" dirty="0" err="1">
                <a:latin typeface="Comic Sans MS" panose="030F0702030302020204" pitchFamily="66" charset="0"/>
              </a:rPr>
              <a:t>sy’n</a:t>
            </a:r>
            <a:r>
              <a:rPr lang="en-GB" dirty="0">
                <a:latin typeface="Comic Sans MS" panose="030F0702030302020204" pitchFamily="66" charset="0"/>
              </a:rPr>
              <a:t> </a:t>
            </a:r>
            <a:r>
              <a:rPr lang="en-GB" dirty="0" err="1">
                <a:latin typeface="Comic Sans MS" panose="030F0702030302020204" pitchFamily="66" charset="0"/>
              </a:rPr>
              <a:t>caniatáu</a:t>
            </a:r>
            <a:r>
              <a:rPr lang="en-GB" dirty="0">
                <a:latin typeface="Comic Sans MS" panose="030F0702030302020204" pitchFamily="66" charset="0"/>
              </a:rPr>
              <a:t> </a:t>
            </a:r>
            <a:r>
              <a:rPr lang="en-GB" dirty="0" err="1">
                <a:latin typeface="Comic Sans MS" panose="030F0702030302020204" pitchFamily="66" charset="0"/>
              </a:rPr>
              <a:t>iddyn</a:t>
            </a:r>
            <a:r>
              <a:rPr lang="en-GB" dirty="0">
                <a:latin typeface="Comic Sans MS" panose="030F0702030302020204" pitchFamily="66" charset="0"/>
              </a:rPr>
              <a:t> </a:t>
            </a:r>
            <a:r>
              <a:rPr lang="en-GB" dirty="0" err="1">
                <a:latin typeface="Comic Sans MS" panose="030F0702030302020204" pitchFamily="66" charset="0"/>
              </a:rPr>
              <a:t>nhw</a:t>
            </a:r>
            <a:r>
              <a:rPr lang="en-GB" dirty="0">
                <a:latin typeface="Comic Sans MS" panose="030F0702030302020204" pitchFamily="66" charset="0"/>
              </a:rPr>
              <a:t> </a:t>
            </a:r>
            <a:r>
              <a:rPr lang="en-GB" dirty="0" err="1">
                <a:latin typeface="Comic Sans MS" panose="030F0702030302020204" pitchFamily="66" charset="0"/>
              </a:rPr>
              <a:t>ddeall</a:t>
            </a:r>
            <a:r>
              <a:rPr lang="en-GB" dirty="0">
                <a:latin typeface="Comic Sans MS" panose="030F0702030302020204" pitchFamily="66" charset="0"/>
              </a:rPr>
              <a:t> y </a:t>
            </a:r>
            <a:r>
              <a:rPr lang="en-GB" dirty="0" err="1">
                <a:latin typeface="Comic Sans MS" panose="030F0702030302020204" pitchFamily="66" charset="0"/>
              </a:rPr>
              <a:t>ffyrdd</a:t>
            </a:r>
            <a:r>
              <a:rPr lang="en-GB" dirty="0">
                <a:latin typeface="Comic Sans MS" panose="030F0702030302020204" pitchFamily="66" charset="0"/>
              </a:rPr>
              <a:t> </a:t>
            </a:r>
            <a:r>
              <a:rPr lang="en-GB" dirty="0" err="1">
                <a:latin typeface="Comic Sans MS" panose="030F0702030302020204" pitchFamily="66" charset="0"/>
              </a:rPr>
              <a:t>gorau</a:t>
            </a:r>
            <a:r>
              <a:rPr lang="en-GB" dirty="0">
                <a:latin typeface="Comic Sans MS" panose="030F0702030302020204" pitchFamily="66" charset="0"/>
              </a:rPr>
              <a:t> o </a:t>
            </a:r>
            <a:r>
              <a:rPr lang="en-GB" dirty="0" err="1">
                <a:latin typeface="Comic Sans MS" panose="030F0702030302020204" pitchFamily="66" charset="0"/>
              </a:rPr>
              <a:t>wella</a:t>
            </a:r>
            <a:r>
              <a:rPr lang="en-GB" dirty="0">
                <a:latin typeface="Comic Sans MS" panose="030F0702030302020204" pitchFamily="66" charset="0"/>
              </a:rPr>
              <a:t> </a:t>
            </a:r>
            <a:r>
              <a:rPr lang="en-GB" dirty="0" err="1">
                <a:latin typeface="Comic Sans MS" panose="030F0702030302020204" pitchFamily="66" charset="0"/>
              </a:rPr>
              <a:t>eu</a:t>
            </a:r>
            <a:r>
              <a:rPr lang="en-GB" dirty="0">
                <a:latin typeface="Comic Sans MS" panose="030F0702030302020204" pitchFamily="66" charset="0"/>
              </a:rPr>
              <a:t> </a:t>
            </a:r>
            <a:r>
              <a:rPr lang="en-GB" dirty="0" err="1">
                <a:latin typeface="Comic Sans MS" panose="030F0702030302020204" pitchFamily="66" charset="0"/>
              </a:rPr>
              <a:t>gwaith</a:t>
            </a:r>
            <a:r>
              <a:rPr lang="en-GB" dirty="0">
                <a:latin typeface="Comic Sans MS" panose="030F0702030302020204" pitchFamily="66" charset="0"/>
              </a:rPr>
              <a:t>. Yn y pen draw, </a:t>
            </a:r>
            <a:r>
              <a:rPr lang="en-GB" dirty="0" err="1">
                <a:latin typeface="Comic Sans MS" panose="030F0702030302020204" pitchFamily="66" charset="0"/>
              </a:rPr>
              <a:t>bydd</a:t>
            </a:r>
            <a:r>
              <a:rPr lang="en-GB" dirty="0">
                <a:latin typeface="Comic Sans MS" panose="030F0702030302020204" pitchFamily="66" charset="0"/>
              </a:rPr>
              <a:t> </a:t>
            </a:r>
            <a:r>
              <a:rPr lang="en-GB" dirty="0" err="1">
                <a:latin typeface="Comic Sans MS" panose="030F0702030302020204" pitchFamily="66" charset="0"/>
              </a:rPr>
              <a:t>yr</a:t>
            </a:r>
            <a:r>
              <a:rPr lang="en-GB" dirty="0">
                <a:latin typeface="Comic Sans MS" panose="030F0702030302020204" pitchFamily="66" charset="0"/>
              </a:rPr>
              <a:t> </a:t>
            </a:r>
            <a:r>
              <a:rPr lang="en-GB" dirty="0" err="1">
                <a:latin typeface="Comic Sans MS" panose="030F0702030302020204" pitchFamily="66" charset="0"/>
              </a:rPr>
              <a:t>agweddau</a:t>
            </a:r>
            <a:r>
              <a:rPr lang="en-GB" dirty="0">
                <a:latin typeface="Comic Sans MS" panose="030F0702030302020204" pitchFamily="66" charset="0"/>
              </a:rPr>
              <a:t> </a:t>
            </a:r>
            <a:r>
              <a:rPr lang="en-GB" dirty="0" err="1">
                <a:latin typeface="Comic Sans MS" panose="030F0702030302020204" pitchFamily="66" charset="0"/>
              </a:rPr>
              <a:t>mecanyddol</a:t>
            </a:r>
            <a:r>
              <a:rPr lang="en-GB" dirty="0">
                <a:latin typeface="Comic Sans MS" panose="030F0702030302020204" pitchFamily="66" charset="0"/>
              </a:rPr>
              <a:t> </a:t>
            </a:r>
            <a:r>
              <a:rPr lang="en-GB" dirty="0" err="1">
                <a:latin typeface="Comic Sans MS" panose="030F0702030302020204" pitchFamily="66" charset="0"/>
              </a:rPr>
              <a:t>ar</a:t>
            </a:r>
            <a:r>
              <a:rPr lang="en-GB" dirty="0">
                <a:latin typeface="Comic Sans MS" panose="030F0702030302020204" pitchFamily="66" charset="0"/>
              </a:rPr>
              <a:t> </a:t>
            </a:r>
            <a:r>
              <a:rPr lang="en-GB" dirty="0" err="1">
                <a:latin typeface="Comic Sans MS" panose="030F0702030302020204" pitchFamily="66" charset="0"/>
              </a:rPr>
              <a:t>ysgrifennu</a:t>
            </a:r>
            <a:r>
              <a:rPr lang="en-GB" dirty="0">
                <a:latin typeface="Comic Sans MS" panose="030F0702030302020204" pitchFamily="66" charset="0"/>
              </a:rPr>
              <a:t>, </a:t>
            </a:r>
            <a:r>
              <a:rPr lang="en-GB" dirty="0" err="1">
                <a:latin typeface="Comic Sans MS" panose="030F0702030302020204" pitchFamily="66" charset="0"/>
              </a:rPr>
              <a:t>megis</a:t>
            </a:r>
            <a:r>
              <a:rPr lang="en-GB" dirty="0">
                <a:latin typeface="Comic Sans MS" panose="030F0702030302020204" pitchFamily="66" charset="0"/>
              </a:rPr>
              <a:t> </a:t>
            </a:r>
            <a:r>
              <a:rPr lang="en-GB" dirty="0" err="1">
                <a:latin typeface="Comic Sans MS" panose="030F0702030302020204" pitchFamily="66" charset="0"/>
              </a:rPr>
              <a:t>sillafu</a:t>
            </a:r>
            <a:r>
              <a:rPr lang="en-GB" dirty="0">
                <a:latin typeface="Comic Sans MS" panose="030F0702030302020204" pitchFamily="66" charset="0"/>
              </a:rPr>
              <a:t> ac </a:t>
            </a:r>
            <a:r>
              <a:rPr lang="en-GB" dirty="0" err="1">
                <a:latin typeface="Comic Sans MS" panose="030F0702030302020204" pitchFamily="66" charset="0"/>
              </a:rPr>
              <a:t>atalnodi</a:t>
            </a:r>
            <a:r>
              <a:rPr lang="en-GB" dirty="0">
                <a:latin typeface="Comic Sans MS" panose="030F0702030302020204" pitchFamily="66" charset="0"/>
              </a:rPr>
              <a:t>,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dod</a:t>
            </a:r>
            <a:r>
              <a:rPr lang="en-GB" dirty="0">
                <a:latin typeface="Comic Sans MS" panose="030F0702030302020204" pitchFamily="66" charset="0"/>
              </a:rPr>
              <a:t> </a:t>
            </a:r>
            <a:r>
              <a:rPr lang="en-GB" dirty="0" err="1">
                <a:latin typeface="Comic Sans MS" panose="030F0702030302020204" pitchFamily="66" charset="0"/>
              </a:rPr>
              <a:t>yn</a:t>
            </a:r>
            <a:r>
              <a:rPr lang="en-GB" dirty="0">
                <a:latin typeface="Comic Sans MS" panose="030F0702030302020204" pitchFamily="66" charset="0"/>
              </a:rPr>
              <a:t> ail </a:t>
            </a:r>
            <a:r>
              <a:rPr lang="en-GB" dirty="0" err="1">
                <a:latin typeface="Comic Sans MS" panose="030F0702030302020204" pitchFamily="66" charset="0"/>
              </a:rPr>
              <a:t>natur</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awdur</a:t>
            </a:r>
            <a:r>
              <a:rPr lang="en-GB" dirty="0">
                <a:latin typeface="Comic Sans MS" panose="030F0702030302020204" pitchFamily="66" charset="0"/>
              </a:rPr>
              <a:t> </a:t>
            </a:r>
            <a:r>
              <a:rPr lang="en-GB" dirty="0" err="1">
                <a:latin typeface="Comic Sans MS" panose="030F0702030302020204" pitchFamily="66" charset="0"/>
              </a:rPr>
              <a:t>effeithiol</a:t>
            </a:r>
            <a:r>
              <a:rPr lang="en-GB" dirty="0">
                <a:latin typeface="Comic Sans MS" panose="030F0702030302020204" pitchFamily="66" charset="0"/>
              </a:rPr>
              <a:t>, a </a:t>
            </a:r>
            <a:r>
              <a:rPr lang="en-GB" dirty="0" err="1">
                <a:latin typeface="Comic Sans MS" panose="030F0702030302020204" pitchFamily="66" charset="0"/>
              </a:rPr>
              <a:t>bydd</a:t>
            </a:r>
            <a:r>
              <a:rPr lang="en-GB" dirty="0">
                <a:latin typeface="Comic Sans MS" panose="030F0702030302020204" pitchFamily="66" charset="0"/>
              </a:rPr>
              <a:t>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gallu</a:t>
            </a:r>
            <a:r>
              <a:rPr lang="en-GB" dirty="0">
                <a:latin typeface="Comic Sans MS" panose="030F0702030302020204" pitchFamily="66" charset="0"/>
              </a:rPr>
              <a:t> </a:t>
            </a:r>
            <a:r>
              <a:rPr lang="en-GB" dirty="0" err="1">
                <a:latin typeface="Comic Sans MS" panose="030F0702030302020204" pitchFamily="66" charset="0"/>
              </a:rPr>
              <a:t>rhoi</a:t>
            </a:r>
            <a:r>
              <a:rPr lang="en-GB" dirty="0">
                <a:latin typeface="Comic Sans MS" panose="030F0702030302020204" pitchFamily="66" charset="0"/>
              </a:rPr>
              <a:t> </a:t>
            </a:r>
            <a:r>
              <a:rPr lang="en-GB" dirty="0" err="1">
                <a:latin typeface="Comic Sans MS" panose="030F0702030302020204" pitchFamily="66" charset="0"/>
              </a:rPr>
              <a:t>ei</a:t>
            </a:r>
            <a:r>
              <a:rPr lang="en-GB" dirty="0">
                <a:latin typeface="Comic Sans MS" panose="030F0702030302020204" pitchFamily="66" charset="0"/>
              </a:rPr>
              <a:t> </a:t>
            </a:r>
            <a:r>
              <a:rPr lang="en-GB" dirty="0" err="1">
                <a:latin typeface="Comic Sans MS" panose="030F0702030302020204" pitchFamily="66" charset="0"/>
              </a:rPr>
              <a:t>holl</a:t>
            </a:r>
            <a:r>
              <a:rPr lang="en-GB" dirty="0">
                <a:latin typeface="Comic Sans MS" panose="030F0702030302020204" pitchFamily="66" charset="0"/>
              </a:rPr>
              <a:t> </a:t>
            </a:r>
            <a:r>
              <a:rPr lang="en-GB" dirty="0" err="1">
                <a:latin typeface="Comic Sans MS" panose="030F0702030302020204" pitchFamily="66" charset="0"/>
              </a:rPr>
              <a:t>sylw</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arbrofi</a:t>
            </a:r>
            <a:r>
              <a:rPr lang="en-GB" dirty="0">
                <a:latin typeface="Comic Sans MS" panose="030F0702030302020204" pitchFamily="66" charset="0"/>
              </a:rPr>
              <a:t> </a:t>
            </a:r>
            <a:r>
              <a:rPr lang="en-GB" dirty="0" err="1">
                <a:latin typeface="Comic Sans MS" panose="030F0702030302020204" pitchFamily="66" charset="0"/>
              </a:rPr>
              <a:t>gydag</a:t>
            </a:r>
            <a:r>
              <a:rPr lang="en-GB" dirty="0">
                <a:latin typeface="Comic Sans MS" panose="030F0702030302020204" pitchFamily="66" charset="0"/>
              </a:rPr>
              <a:t> </a:t>
            </a:r>
            <a:r>
              <a:rPr lang="en-GB" dirty="0" err="1">
                <a:latin typeface="Comic Sans MS" panose="030F0702030302020204" pitchFamily="66" charset="0"/>
              </a:rPr>
              <a:t>iaith</a:t>
            </a:r>
            <a:r>
              <a:rPr lang="en-GB" dirty="0">
                <a:latin typeface="Comic Sans MS" panose="030F0702030302020204" pitchFamily="66" charset="0"/>
              </a:rPr>
              <a:t> a </a:t>
            </a:r>
            <a:r>
              <a:rPr lang="en-GB" dirty="0" err="1">
                <a:latin typeface="Comic Sans MS" panose="030F0702030302020204" pitchFamily="66" charset="0"/>
              </a:rPr>
              <a:t>ffurf</a:t>
            </a:r>
            <a:r>
              <a:rPr lang="en-GB" dirty="0">
                <a:latin typeface="Comic Sans MS" panose="030F0702030302020204" pitchFamily="66" charset="0"/>
              </a:rPr>
              <a:t> er </a:t>
            </a:r>
            <a:r>
              <a:rPr lang="en-GB" dirty="0" err="1">
                <a:latin typeface="Comic Sans MS" panose="030F0702030302020204" pitchFamily="66" charset="0"/>
              </a:rPr>
              <a:t>mwyn</a:t>
            </a:r>
            <a:r>
              <a:rPr lang="en-GB" dirty="0">
                <a:latin typeface="Comic Sans MS" panose="030F0702030302020204" pitchFamily="66" charset="0"/>
              </a:rPr>
              <a:t> </a:t>
            </a:r>
            <a:r>
              <a:rPr lang="en-GB" dirty="0" err="1">
                <a:latin typeface="Comic Sans MS" panose="030F0702030302020204" pitchFamily="66" charset="0"/>
              </a:rPr>
              <a:t>denu</a:t>
            </a:r>
            <a:r>
              <a:rPr lang="en-GB" dirty="0">
                <a:latin typeface="Comic Sans MS" panose="030F0702030302020204" pitchFamily="66" charset="0"/>
              </a:rPr>
              <a:t> </a:t>
            </a:r>
            <a:r>
              <a:rPr lang="en-GB" dirty="0" err="1">
                <a:latin typeface="Comic Sans MS" panose="030F0702030302020204" pitchFamily="66" charset="0"/>
              </a:rPr>
              <a:t>sylw</a:t>
            </a:r>
            <a:r>
              <a:rPr lang="en-GB" dirty="0">
                <a:latin typeface="Comic Sans MS" panose="030F0702030302020204" pitchFamily="66" charset="0"/>
              </a:rPr>
              <a:t> ac </a:t>
            </a:r>
            <a:r>
              <a:rPr lang="en-GB" dirty="0" err="1">
                <a:latin typeface="Comic Sans MS" panose="030F0702030302020204" pitchFamily="66" charset="0"/>
              </a:rPr>
              <a:t>addysgu</a:t>
            </a:r>
            <a:r>
              <a:rPr lang="en-GB" dirty="0">
                <a:latin typeface="Comic Sans MS" panose="030F0702030302020204" pitchFamily="66" charset="0"/>
              </a:rPr>
              <a:t> </a:t>
            </a:r>
            <a:r>
              <a:rPr lang="en-GB" dirty="0" err="1">
                <a:latin typeface="Comic Sans MS" panose="030F0702030302020204" pitchFamily="66" charset="0"/>
              </a:rPr>
              <a:t>ei</a:t>
            </a:r>
            <a:r>
              <a:rPr lang="en-GB" dirty="0">
                <a:latin typeface="Comic Sans MS" panose="030F0702030302020204" pitchFamily="66" charset="0"/>
              </a:rPr>
              <a:t> </a:t>
            </a:r>
            <a:r>
              <a:rPr lang="en-GB" dirty="0" err="1">
                <a:latin typeface="Comic Sans MS" panose="030F0702030302020204" pitchFamily="66" charset="0"/>
              </a:rPr>
              <a:t>ddarllenwr</a:t>
            </a:r>
            <a:r>
              <a:rPr lang="en-GB" dirty="0">
                <a:latin typeface="Comic Sans MS" panose="030F0702030302020204" pitchFamily="66" charset="0"/>
              </a:rPr>
              <a:t>.</a:t>
            </a:r>
          </a:p>
        </p:txBody>
      </p:sp>
    </p:spTree>
    <p:extLst>
      <p:ext uri="{BB962C8B-B14F-4D97-AF65-F5344CB8AC3E}">
        <p14:creationId xmlns:p14="http://schemas.microsoft.com/office/powerpoint/2010/main" val="17219306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CE1D9597-FDE4-D2EE-F7BA-2394A5DA33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143"/>
            <a:ext cx="12192000" cy="6861143"/>
          </a:xfrm>
          <a:prstGeom prst="rect">
            <a:avLst/>
          </a:prstGeom>
        </p:spPr>
      </p:pic>
      <p:sp>
        <p:nvSpPr>
          <p:cNvPr id="5" name="Title 1">
            <a:extLst>
              <a:ext uri="{FF2B5EF4-FFF2-40B4-BE49-F238E27FC236}">
                <a16:creationId xmlns:a16="http://schemas.microsoft.com/office/drawing/2014/main" id="{04B48FB6-9010-095E-74A6-CBA21879F4A5}"/>
              </a:ext>
            </a:extLst>
          </p:cNvPr>
          <p:cNvSpPr>
            <a:spLocks noGrp="1"/>
          </p:cNvSpPr>
          <p:nvPr/>
        </p:nvSpPr>
        <p:spPr>
          <a:xfrm>
            <a:off x="141904" y="0"/>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Comic Sans MS" panose="030F0702030302020204" pitchFamily="66" charset="0"/>
              </a:rPr>
              <a:t>Y broses </a:t>
            </a:r>
            <a:r>
              <a:rPr lang="en-GB" dirty="0" err="1">
                <a:latin typeface="Comic Sans MS" panose="030F0702030302020204" pitchFamily="66" charset="0"/>
              </a:rPr>
              <a:t>ysgrifennu</a:t>
            </a:r>
            <a:r>
              <a:rPr lang="en-GB" dirty="0">
                <a:latin typeface="Comic Sans MS" panose="030F0702030302020204" pitchFamily="66" charset="0"/>
              </a:rPr>
              <a:t> …</a:t>
            </a:r>
          </a:p>
        </p:txBody>
      </p:sp>
      <p:graphicFrame>
        <p:nvGraphicFramePr>
          <p:cNvPr id="6" name="Diagram 5">
            <a:extLst>
              <a:ext uri="{FF2B5EF4-FFF2-40B4-BE49-F238E27FC236}">
                <a16:creationId xmlns:a16="http://schemas.microsoft.com/office/drawing/2014/main" id="{B9A0AFCB-C45F-BDFD-7FB7-95D760DC3BBB}"/>
              </a:ext>
            </a:extLst>
          </p:cNvPr>
          <p:cNvGraphicFramePr/>
          <p:nvPr>
            <p:extLst>
              <p:ext uri="{D42A27DB-BD31-4B8C-83A1-F6EECF244321}">
                <p14:modId xmlns:p14="http://schemas.microsoft.com/office/powerpoint/2010/main" val="1240162604"/>
              </p:ext>
            </p:extLst>
          </p:nvPr>
        </p:nvGraphicFramePr>
        <p:xfrm>
          <a:off x="4268725" y="941731"/>
          <a:ext cx="8338782" cy="46267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6" name="Picture 4" descr="A cartoon pencil with arms up and legs&#10;&#10;Description automatically generated">
            <a:extLst>
              <a:ext uri="{FF2B5EF4-FFF2-40B4-BE49-F238E27FC236}">
                <a16:creationId xmlns:a16="http://schemas.microsoft.com/office/drawing/2014/main" id="{0CC2B2D2-8864-46F2-65FD-A7B4D8CF373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99004" y="1592069"/>
            <a:ext cx="3670718" cy="3670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99882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0C430E66-4320-397E-6B31-5BD53D2E45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560"/>
            <a:ext cx="12192000" cy="6861143"/>
          </a:xfrm>
          <a:prstGeom prst="rect">
            <a:avLst/>
          </a:prstGeom>
        </p:spPr>
      </p:pic>
      <p:sp>
        <p:nvSpPr>
          <p:cNvPr id="5" name="Title 1">
            <a:extLst>
              <a:ext uri="{FF2B5EF4-FFF2-40B4-BE49-F238E27FC236}">
                <a16:creationId xmlns:a16="http://schemas.microsoft.com/office/drawing/2014/main" id="{CDD76D5F-94CD-E424-D845-9B6615D9D614}"/>
              </a:ext>
            </a:extLst>
          </p:cNvPr>
          <p:cNvSpPr>
            <a:spLocks noGrp="1"/>
          </p:cNvSpPr>
          <p:nvPr/>
        </p:nvSpPr>
        <p:spPr>
          <a:xfrm rot="16200000">
            <a:off x="-2065312" y="2098650"/>
            <a:ext cx="5731289" cy="1325564"/>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600" b="0" i="0" u="none" strike="noStrike" dirty="0" err="1">
                <a:effectLst/>
                <a:latin typeface="Comic Sans MS" panose="030F0702030302020204" pitchFamily="66" charset="0"/>
              </a:rPr>
              <a:t>Fframwaith</a:t>
            </a:r>
            <a:r>
              <a:rPr lang="en-US" sz="3600" b="0" i="0" u="none" strike="noStrike" dirty="0">
                <a:effectLst/>
                <a:latin typeface="Comic Sans MS" panose="030F0702030302020204" pitchFamily="66" charset="0"/>
              </a:rPr>
              <a:t> </a:t>
            </a:r>
            <a:r>
              <a:rPr lang="en-US" sz="3600" b="0" i="0" u="none" strike="noStrike" dirty="0" err="1">
                <a:effectLst/>
                <a:latin typeface="Comic Sans MS" panose="030F0702030302020204" pitchFamily="66" charset="0"/>
              </a:rPr>
              <a:t>Llythrennedd</a:t>
            </a:r>
            <a:r>
              <a:rPr lang="en-US" sz="3600" b="0" i="0" u="none" strike="noStrike" dirty="0">
                <a:effectLst/>
                <a:latin typeface="Comic Sans MS" panose="030F0702030302020204" pitchFamily="66" charset="0"/>
              </a:rPr>
              <a:t> </a:t>
            </a:r>
            <a:r>
              <a:rPr lang="en-US" b="0" i="0" u="none" strike="noStrike" dirty="0">
                <a:effectLst/>
              </a:rPr>
              <a:t>-</a:t>
            </a:r>
            <a:r>
              <a:rPr lang="en-US" sz="3600" b="0" i="0" u="none" strike="noStrike" dirty="0">
                <a:effectLst/>
                <a:latin typeface="Comic Sans MS" panose="030F0702030302020204" pitchFamily="66" charset="0"/>
              </a:rPr>
              <a:t> </a:t>
            </a:r>
            <a:r>
              <a:rPr lang="en-US" sz="3600" dirty="0" err="1">
                <a:latin typeface="Comic Sans MS" panose="030F0702030302020204" pitchFamily="66" charset="0"/>
              </a:rPr>
              <a:t>Ysgrifennu</a:t>
            </a:r>
            <a:endParaRPr lang="en-US" dirty="0">
              <a:latin typeface="Comic Sans MS" panose="030F0702030302020204" pitchFamily="66" charset="0"/>
            </a:endParaRPr>
          </a:p>
        </p:txBody>
      </p:sp>
      <p:pic>
        <p:nvPicPr>
          <p:cNvPr id="4100" name="Picture 4">
            <a:extLst>
              <a:ext uri="{FF2B5EF4-FFF2-40B4-BE49-F238E27FC236}">
                <a16:creationId xmlns:a16="http://schemas.microsoft.com/office/drawing/2014/main" id="{9B4605EA-2C21-77CE-ABB5-3EE48C5A63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00665" y="426626"/>
            <a:ext cx="10284663" cy="46696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20866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DE75354A-EAEE-C9BA-3FBB-E17B8D3EE6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784"/>
            <a:ext cx="12192000" cy="6861143"/>
          </a:xfrm>
          <a:prstGeom prst="rect">
            <a:avLst/>
          </a:prstGeom>
        </p:spPr>
      </p:pic>
      <p:sp>
        <p:nvSpPr>
          <p:cNvPr id="5" name="Title 1">
            <a:extLst>
              <a:ext uri="{FF2B5EF4-FFF2-40B4-BE49-F238E27FC236}">
                <a16:creationId xmlns:a16="http://schemas.microsoft.com/office/drawing/2014/main" id="{9C39CBAF-A069-ECAB-C7E6-038156A7BF26}"/>
              </a:ext>
            </a:extLst>
          </p:cNvPr>
          <p:cNvSpPr>
            <a:spLocks noGrp="1"/>
          </p:cNvSpPr>
          <p:nvPr/>
        </p:nvSpPr>
        <p:spPr>
          <a:xfrm>
            <a:off x="141904" y="0"/>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err="1">
                <a:latin typeface="Comic Sans MS" panose="030F0702030302020204" pitchFamily="66" charset="0"/>
              </a:rPr>
              <a:t>Ysgrifennu</a:t>
            </a:r>
            <a:r>
              <a:rPr lang="en-GB" dirty="0">
                <a:latin typeface="Comic Sans MS" panose="030F0702030302020204" pitchFamily="66" charset="0"/>
              </a:rPr>
              <a:t> …</a:t>
            </a:r>
          </a:p>
        </p:txBody>
      </p:sp>
      <p:sp>
        <p:nvSpPr>
          <p:cNvPr id="6" name="TextBox 5">
            <a:extLst>
              <a:ext uri="{FF2B5EF4-FFF2-40B4-BE49-F238E27FC236}">
                <a16:creationId xmlns:a16="http://schemas.microsoft.com/office/drawing/2014/main" id="{B7779EAD-81FB-9F08-5220-35E1D916F23E}"/>
              </a:ext>
            </a:extLst>
          </p:cNvPr>
          <p:cNvSpPr txBox="1"/>
          <p:nvPr/>
        </p:nvSpPr>
        <p:spPr>
          <a:xfrm>
            <a:off x="930876" y="1400432"/>
            <a:ext cx="10948086" cy="954107"/>
          </a:xfrm>
          <a:prstGeom prst="rect">
            <a:avLst/>
          </a:prstGeom>
          <a:noFill/>
        </p:spPr>
        <p:txBody>
          <a:bodyPr wrap="square" rtlCol="0">
            <a:spAutoFit/>
          </a:bodyPr>
          <a:lstStyle/>
          <a:p>
            <a:pPr algn="ctr"/>
            <a:r>
              <a:rPr lang="en-GB" sz="2800" b="1" u="sng" dirty="0" err="1">
                <a:solidFill>
                  <a:srgbClr val="FF0000"/>
                </a:solidFill>
                <a:latin typeface="Comic Sans MS" panose="030F0702030302020204" pitchFamily="66" charset="0"/>
              </a:rPr>
              <a:t>Tasg</a:t>
            </a:r>
            <a:r>
              <a:rPr lang="en-GB" sz="2800" dirty="0">
                <a:solidFill>
                  <a:srgbClr val="FF0000"/>
                </a:solidFill>
                <a:latin typeface="Comic Sans MS" panose="030F0702030302020204" pitchFamily="66" charset="0"/>
              </a:rPr>
              <a:t>: </a:t>
            </a:r>
            <a:r>
              <a:rPr lang="en-GB" sz="2800" dirty="0" err="1">
                <a:solidFill>
                  <a:srgbClr val="FF0000"/>
                </a:solidFill>
                <a:latin typeface="Comic Sans MS" panose="030F0702030302020204" pitchFamily="66" charset="0"/>
              </a:rPr>
              <a:t>yn</a:t>
            </a:r>
            <a:r>
              <a:rPr lang="en-GB" sz="2800" dirty="0">
                <a:solidFill>
                  <a:srgbClr val="FF0000"/>
                </a:solidFill>
                <a:latin typeface="Comic Sans MS" panose="030F0702030302020204" pitchFamily="66" charset="0"/>
              </a:rPr>
              <a:t> </a:t>
            </a:r>
            <a:r>
              <a:rPr lang="en-GB" sz="2800" dirty="0" err="1">
                <a:solidFill>
                  <a:srgbClr val="FF0000"/>
                </a:solidFill>
                <a:latin typeface="Comic Sans MS" panose="030F0702030302020204" pitchFamily="66" charset="0"/>
              </a:rPr>
              <a:t>eich</a:t>
            </a:r>
            <a:r>
              <a:rPr lang="en-GB" sz="2800" dirty="0">
                <a:solidFill>
                  <a:srgbClr val="FF0000"/>
                </a:solidFill>
                <a:latin typeface="Comic Sans MS" panose="030F0702030302020204" pitchFamily="66" charset="0"/>
              </a:rPr>
              <a:t> </a:t>
            </a:r>
            <a:r>
              <a:rPr lang="en-GB" sz="2800" dirty="0" err="1">
                <a:solidFill>
                  <a:srgbClr val="FF0000"/>
                </a:solidFill>
                <a:latin typeface="Comic Sans MS" panose="030F0702030302020204" pitchFamily="66" charset="0"/>
              </a:rPr>
              <a:t>grwpiau</a:t>
            </a:r>
            <a:r>
              <a:rPr lang="en-GB" sz="2800" dirty="0">
                <a:solidFill>
                  <a:srgbClr val="FF0000"/>
                </a:solidFill>
                <a:latin typeface="Comic Sans MS" panose="030F0702030302020204" pitchFamily="66" charset="0"/>
              </a:rPr>
              <a:t>, </a:t>
            </a:r>
            <a:r>
              <a:rPr lang="en-GB" sz="2800" dirty="0" err="1">
                <a:solidFill>
                  <a:srgbClr val="FF0000"/>
                </a:solidFill>
                <a:latin typeface="Comic Sans MS" panose="030F0702030302020204" pitchFamily="66" charset="0"/>
              </a:rPr>
              <a:t>nodwch</a:t>
            </a:r>
            <a:r>
              <a:rPr lang="en-GB" sz="2800" dirty="0">
                <a:solidFill>
                  <a:srgbClr val="FF0000"/>
                </a:solidFill>
                <a:latin typeface="Comic Sans MS" panose="030F0702030302020204" pitchFamily="66" charset="0"/>
              </a:rPr>
              <a:t> </a:t>
            </a:r>
            <a:r>
              <a:rPr lang="en-GB" sz="2800" dirty="0" err="1">
                <a:solidFill>
                  <a:srgbClr val="FF0000"/>
                </a:solidFill>
                <a:latin typeface="Comic Sans MS" panose="030F0702030302020204" pitchFamily="66" charset="0"/>
              </a:rPr>
              <a:t>cymaint</a:t>
            </a:r>
            <a:r>
              <a:rPr lang="en-GB" sz="2800" dirty="0">
                <a:solidFill>
                  <a:srgbClr val="FF0000"/>
                </a:solidFill>
                <a:latin typeface="Comic Sans MS" panose="030F0702030302020204" pitchFamily="66" charset="0"/>
              </a:rPr>
              <a:t> o </a:t>
            </a:r>
            <a:r>
              <a:rPr lang="en-GB" sz="2800" dirty="0" err="1">
                <a:solidFill>
                  <a:srgbClr val="FF0000"/>
                </a:solidFill>
                <a:latin typeface="Comic Sans MS" panose="030F0702030302020204" pitchFamily="66" charset="0"/>
              </a:rPr>
              <a:t>wahanol</a:t>
            </a:r>
            <a:r>
              <a:rPr lang="en-GB" sz="2800" dirty="0">
                <a:solidFill>
                  <a:srgbClr val="FF0000"/>
                </a:solidFill>
                <a:latin typeface="Comic Sans MS" panose="030F0702030302020204" pitchFamily="66" charset="0"/>
              </a:rPr>
              <a:t> </a:t>
            </a:r>
            <a:r>
              <a:rPr lang="en-GB" sz="2800" dirty="0" err="1">
                <a:solidFill>
                  <a:srgbClr val="FF0000"/>
                </a:solidFill>
                <a:latin typeface="Comic Sans MS" panose="030F0702030302020204" pitchFamily="66" charset="0"/>
              </a:rPr>
              <a:t>fathau</a:t>
            </a:r>
            <a:r>
              <a:rPr lang="en-GB" sz="2800" dirty="0">
                <a:solidFill>
                  <a:srgbClr val="FF0000"/>
                </a:solidFill>
                <a:latin typeface="Comic Sans MS" panose="030F0702030302020204" pitchFamily="66" charset="0"/>
              </a:rPr>
              <a:t> o </a:t>
            </a:r>
            <a:r>
              <a:rPr lang="en-GB" sz="2800" dirty="0" err="1">
                <a:solidFill>
                  <a:srgbClr val="FF0000"/>
                </a:solidFill>
                <a:latin typeface="Comic Sans MS" panose="030F0702030302020204" pitchFamily="66" charset="0"/>
              </a:rPr>
              <a:t>ysgrifennu</a:t>
            </a:r>
            <a:r>
              <a:rPr lang="en-GB" sz="2800" dirty="0">
                <a:solidFill>
                  <a:srgbClr val="FF0000"/>
                </a:solidFill>
                <a:latin typeface="Comic Sans MS" panose="030F0702030302020204" pitchFamily="66" charset="0"/>
              </a:rPr>
              <a:t> </a:t>
            </a:r>
            <a:r>
              <a:rPr lang="en-GB" sz="2800" dirty="0" err="1">
                <a:solidFill>
                  <a:srgbClr val="FF0000"/>
                </a:solidFill>
                <a:latin typeface="Comic Sans MS" panose="030F0702030302020204" pitchFamily="66" charset="0"/>
              </a:rPr>
              <a:t>allwn</a:t>
            </a:r>
            <a:r>
              <a:rPr lang="en-GB" sz="2800" dirty="0">
                <a:solidFill>
                  <a:srgbClr val="FF0000"/>
                </a:solidFill>
                <a:latin typeface="Comic Sans MS" panose="030F0702030302020204" pitchFamily="66" charset="0"/>
              </a:rPr>
              <a:t> </a:t>
            </a:r>
            <a:r>
              <a:rPr lang="en-GB" sz="2800" dirty="0" err="1">
                <a:solidFill>
                  <a:srgbClr val="FF0000"/>
                </a:solidFill>
                <a:latin typeface="Comic Sans MS" panose="030F0702030302020204" pitchFamily="66" charset="0"/>
              </a:rPr>
              <a:t>gyflwyno</a:t>
            </a:r>
            <a:r>
              <a:rPr lang="en-GB" sz="2800" dirty="0">
                <a:solidFill>
                  <a:srgbClr val="FF0000"/>
                </a:solidFill>
                <a:latin typeface="Comic Sans MS" panose="030F0702030302020204" pitchFamily="66" charset="0"/>
              </a:rPr>
              <a:t> </a:t>
            </a:r>
            <a:r>
              <a:rPr lang="en-GB" sz="2800" dirty="0" err="1">
                <a:solidFill>
                  <a:srgbClr val="FF0000"/>
                </a:solidFill>
                <a:latin typeface="Comic Sans MS" panose="030F0702030302020204" pitchFamily="66" charset="0"/>
              </a:rPr>
              <a:t>yn</a:t>
            </a:r>
            <a:r>
              <a:rPr lang="en-GB" sz="2800" dirty="0">
                <a:solidFill>
                  <a:srgbClr val="FF0000"/>
                </a:solidFill>
                <a:latin typeface="Comic Sans MS" panose="030F0702030302020204" pitchFamily="66" charset="0"/>
              </a:rPr>
              <a:t> y </a:t>
            </a:r>
            <a:r>
              <a:rPr lang="en-GB" sz="2800" dirty="0" err="1">
                <a:solidFill>
                  <a:srgbClr val="FF0000"/>
                </a:solidFill>
                <a:latin typeface="Comic Sans MS" panose="030F0702030302020204" pitchFamily="66" charset="0"/>
              </a:rPr>
              <a:t>dosbarth</a:t>
            </a:r>
            <a:r>
              <a:rPr lang="en-GB" sz="2800" dirty="0">
                <a:solidFill>
                  <a:srgbClr val="FF0000"/>
                </a:solidFill>
                <a:latin typeface="Comic Sans MS" panose="030F0702030302020204" pitchFamily="66" charset="0"/>
              </a:rPr>
              <a:t>.</a:t>
            </a:r>
          </a:p>
        </p:txBody>
      </p:sp>
      <p:pic>
        <p:nvPicPr>
          <p:cNvPr id="7" name="Picture 4" descr="A cartoon pencil with arms up and legs&#10;&#10;Description automatically generated">
            <a:extLst>
              <a:ext uri="{FF2B5EF4-FFF2-40B4-BE49-F238E27FC236}">
                <a16:creationId xmlns:a16="http://schemas.microsoft.com/office/drawing/2014/main" id="{60F9DA6B-E777-D802-2AC9-5266664F74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9286" y="2792351"/>
            <a:ext cx="2470436" cy="24704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97256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969FA468-40C1-C9EC-BD31-C9081900E0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143"/>
            <a:ext cx="12192000" cy="6861143"/>
          </a:xfrm>
          <a:prstGeom prst="rect">
            <a:avLst/>
          </a:prstGeom>
        </p:spPr>
      </p:pic>
      <p:sp>
        <p:nvSpPr>
          <p:cNvPr id="5" name="12-Point Star 5">
            <a:extLst>
              <a:ext uri="{FF2B5EF4-FFF2-40B4-BE49-F238E27FC236}">
                <a16:creationId xmlns:a16="http://schemas.microsoft.com/office/drawing/2014/main" id="{318957CE-D3DD-8224-6D76-4BFE1C62F384}"/>
              </a:ext>
            </a:extLst>
          </p:cNvPr>
          <p:cNvSpPr/>
          <p:nvPr/>
        </p:nvSpPr>
        <p:spPr>
          <a:xfrm>
            <a:off x="68137" y="0"/>
            <a:ext cx="2891461" cy="1360449"/>
          </a:xfrm>
          <a:prstGeom prst="star12">
            <a:avLst/>
          </a:prstGeom>
          <a:solidFill>
            <a:schemeClr val="accent1">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400" dirty="0" err="1">
                <a:solidFill>
                  <a:srgbClr val="002060"/>
                </a:solidFill>
                <a:latin typeface="Comic Sans MS" panose="030F0702030302020204" pitchFamily="66" charset="0"/>
                <a:cs typeface="Arial" panose="020B0604020202020204" pitchFamily="34" charset="0"/>
              </a:rPr>
              <a:t>ailadrodd</a:t>
            </a:r>
            <a:endParaRPr lang="en-US" sz="2400" dirty="0">
              <a:solidFill>
                <a:srgbClr val="002060"/>
              </a:solidFill>
              <a:latin typeface="Comic Sans MS" panose="030F0702030302020204" pitchFamily="66" charset="0"/>
              <a:cs typeface="Arial" panose="020B0604020202020204" pitchFamily="34" charset="0"/>
            </a:endParaRPr>
          </a:p>
        </p:txBody>
      </p:sp>
      <p:sp>
        <p:nvSpPr>
          <p:cNvPr id="6" name="12-Point Star 6">
            <a:extLst>
              <a:ext uri="{FF2B5EF4-FFF2-40B4-BE49-F238E27FC236}">
                <a16:creationId xmlns:a16="http://schemas.microsoft.com/office/drawing/2014/main" id="{809D0A29-4F0C-2E16-3CD9-7BE8ABD88364}"/>
              </a:ext>
            </a:extLst>
          </p:cNvPr>
          <p:cNvSpPr/>
          <p:nvPr/>
        </p:nvSpPr>
        <p:spPr>
          <a:xfrm>
            <a:off x="2287565" y="899446"/>
            <a:ext cx="3079720" cy="1360449"/>
          </a:xfrm>
          <a:prstGeom prst="star12">
            <a:avLst/>
          </a:prstGeom>
          <a:solidFill>
            <a:schemeClr val="accent1">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400" dirty="0" err="1">
                <a:solidFill>
                  <a:srgbClr val="002060"/>
                </a:solidFill>
                <a:latin typeface="Comic Sans MS" panose="030F0702030302020204" pitchFamily="66" charset="0"/>
                <a:cs typeface="Arial" panose="020B0604020202020204" pitchFamily="34" charset="0"/>
              </a:rPr>
              <a:t>disgrifiad</a:t>
            </a:r>
            <a:endParaRPr lang="en-US" sz="2400" dirty="0">
              <a:solidFill>
                <a:srgbClr val="002060"/>
              </a:solidFill>
              <a:latin typeface="Comic Sans MS" panose="030F0702030302020204" pitchFamily="66" charset="0"/>
              <a:cs typeface="Arial" panose="020B0604020202020204" pitchFamily="34" charset="0"/>
            </a:endParaRPr>
          </a:p>
        </p:txBody>
      </p:sp>
      <p:sp>
        <p:nvSpPr>
          <p:cNvPr id="7" name="12-Point Star 10">
            <a:extLst>
              <a:ext uri="{FF2B5EF4-FFF2-40B4-BE49-F238E27FC236}">
                <a16:creationId xmlns:a16="http://schemas.microsoft.com/office/drawing/2014/main" id="{E5EB6E5B-7B26-1627-0D85-5B2727364135}"/>
              </a:ext>
            </a:extLst>
          </p:cNvPr>
          <p:cNvSpPr/>
          <p:nvPr/>
        </p:nvSpPr>
        <p:spPr>
          <a:xfrm>
            <a:off x="71317" y="3069384"/>
            <a:ext cx="3756108" cy="1360449"/>
          </a:xfrm>
          <a:prstGeom prst="star12">
            <a:avLst/>
          </a:prstGeom>
          <a:solidFill>
            <a:schemeClr val="accent1">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400" dirty="0" err="1">
                <a:solidFill>
                  <a:srgbClr val="002060"/>
                </a:solidFill>
                <a:latin typeface="Comic Sans MS" panose="030F0702030302020204" pitchFamily="66" charset="0"/>
                <a:cs typeface="Arial" panose="020B0604020202020204" pitchFamily="34" charset="0"/>
              </a:rPr>
              <a:t>gwybodaeth</a:t>
            </a:r>
            <a:r>
              <a:rPr lang="en-US" sz="2400" dirty="0">
                <a:solidFill>
                  <a:srgbClr val="002060"/>
                </a:solidFill>
                <a:latin typeface="Comic Sans MS" panose="030F0702030302020204" pitchFamily="66" charset="0"/>
                <a:cs typeface="Arial" panose="020B0604020202020204" pitchFamily="34" charset="0"/>
              </a:rPr>
              <a:t> / </a:t>
            </a:r>
            <a:r>
              <a:rPr lang="en-US" sz="2400" dirty="0" err="1">
                <a:solidFill>
                  <a:srgbClr val="002060"/>
                </a:solidFill>
                <a:latin typeface="Comic Sans MS" panose="030F0702030302020204" pitchFamily="66" charset="0"/>
                <a:cs typeface="Arial" panose="020B0604020202020204" pitchFamily="34" charset="0"/>
              </a:rPr>
              <a:t>ffeithiol</a:t>
            </a:r>
            <a:endParaRPr lang="en-US" sz="2400" dirty="0">
              <a:solidFill>
                <a:srgbClr val="002060"/>
              </a:solidFill>
              <a:latin typeface="Comic Sans MS" panose="030F0702030302020204" pitchFamily="66" charset="0"/>
              <a:cs typeface="Arial" panose="020B0604020202020204" pitchFamily="34" charset="0"/>
            </a:endParaRPr>
          </a:p>
        </p:txBody>
      </p:sp>
      <p:sp>
        <p:nvSpPr>
          <p:cNvPr id="8" name="12-Point Star 11">
            <a:extLst>
              <a:ext uri="{FF2B5EF4-FFF2-40B4-BE49-F238E27FC236}">
                <a16:creationId xmlns:a16="http://schemas.microsoft.com/office/drawing/2014/main" id="{BD7E5B75-22A4-1507-5425-311E26C98998}"/>
              </a:ext>
            </a:extLst>
          </p:cNvPr>
          <p:cNvSpPr/>
          <p:nvPr/>
        </p:nvSpPr>
        <p:spPr>
          <a:xfrm>
            <a:off x="2287565" y="4283467"/>
            <a:ext cx="4601656" cy="1360449"/>
          </a:xfrm>
          <a:prstGeom prst="star12">
            <a:avLst/>
          </a:prstGeom>
          <a:solidFill>
            <a:schemeClr val="accent1">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400" dirty="0" err="1">
                <a:solidFill>
                  <a:srgbClr val="002060"/>
                </a:solidFill>
                <a:latin typeface="Comic Sans MS" panose="030F0702030302020204" pitchFamily="66" charset="0"/>
                <a:cs typeface="Arial" panose="020B0604020202020204" pitchFamily="34" charset="0"/>
              </a:rPr>
              <a:t>cyfarwyddiadau</a:t>
            </a:r>
            <a:endParaRPr lang="en-US" sz="2400" dirty="0">
              <a:solidFill>
                <a:srgbClr val="002060"/>
              </a:solidFill>
              <a:latin typeface="Comic Sans MS" panose="030F0702030302020204" pitchFamily="66" charset="0"/>
              <a:cs typeface="Arial" panose="020B0604020202020204" pitchFamily="34" charset="0"/>
            </a:endParaRPr>
          </a:p>
        </p:txBody>
      </p:sp>
      <p:sp>
        <p:nvSpPr>
          <p:cNvPr id="9" name="12-Point Star 12">
            <a:extLst>
              <a:ext uri="{FF2B5EF4-FFF2-40B4-BE49-F238E27FC236}">
                <a16:creationId xmlns:a16="http://schemas.microsoft.com/office/drawing/2014/main" id="{D76945B9-B920-D101-5825-399CC51B4A2A}"/>
              </a:ext>
            </a:extLst>
          </p:cNvPr>
          <p:cNvSpPr/>
          <p:nvPr/>
        </p:nvSpPr>
        <p:spPr>
          <a:xfrm>
            <a:off x="8296752" y="1795748"/>
            <a:ext cx="2891461" cy="1360449"/>
          </a:xfrm>
          <a:prstGeom prst="star12">
            <a:avLst/>
          </a:prstGeom>
          <a:solidFill>
            <a:schemeClr val="accent1">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400" dirty="0" err="1">
                <a:solidFill>
                  <a:srgbClr val="002060"/>
                </a:solidFill>
                <a:latin typeface="Comic Sans MS" panose="030F0702030302020204" pitchFamily="66" charset="0"/>
                <a:cs typeface="Arial" panose="020B0604020202020204" pitchFamily="34" charset="0"/>
              </a:rPr>
              <a:t>perswâd</a:t>
            </a:r>
            <a:endParaRPr lang="en-US" sz="2400" dirty="0">
              <a:solidFill>
                <a:srgbClr val="002060"/>
              </a:solidFill>
              <a:latin typeface="Comic Sans MS" panose="030F0702030302020204" pitchFamily="66" charset="0"/>
              <a:cs typeface="Arial" panose="020B0604020202020204" pitchFamily="34" charset="0"/>
            </a:endParaRPr>
          </a:p>
        </p:txBody>
      </p:sp>
      <p:sp>
        <p:nvSpPr>
          <p:cNvPr id="10" name="TextBox 6">
            <a:extLst>
              <a:ext uri="{FF2B5EF4-FFF2-40B4-BE49-F238E27FC236}">
                <a16:creationId xmlns:a16="http://schemas.microsoft.com/office/drawing/2014/main" id="{39AE49AC-F8FB-115A-5365-535B8D6CB4B4}"/>
              </a:ext>
            </a:extLst>
          </p:cNvPr>
          <p:cNvSpPr txBox="1"/>
          <p:nvPr/>
        </p:nvSpPr>
        <p:spPr>
          <a:xfrm>
            <a:off x="2377558" y="2338951"/>
            <a:ext cx="5979454" cy="76944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400" dirty="0" err="1">
                <a:latin typeface="Comic Sans MS" panose="030F0702030302020204" pitchFamily="66" charset="0"/>
              </a:rPr>
              <a:t>Ysgrifennu</a:t>
            </a:r>
            <a:r>
              <a:rPr lang="en-GB" sz="4400" dirty="0">
                <a:latin typeface="Comic Sans MS" panose="030F0702030302020204" pitchFamily="66" charset="0"/>
              </a:rPr>
              <a:t> </a:t>
            </a:r>
            <a:r>
              <a:rPr lang="en-GB" sz="4400" dirty="0" err="1">
                <a:latin typeface="Comic Sans MS" panose="030F0702030302020204" pitchFamily="66" charset="0"/>
              </a:rPr>
              <a:t>testun</a:t>
            </a:r>
            <a:r>
              <a:rPr lang="en-GB" sz="4400" dirty="0">
                <a:latin typeface="Comic Sans MS" panose="030F0702030302020204" pitchFamily="66" charset="0"/>
              </a:rPr>
              <a:t> …</a:t>
            </a:r>
          </a:p>
        </p:txBody>
      </p:sp>
      <p:sp>
        <p:nvSpPr>
          <p:cNvPr id="11" name="12-Point Star 8">
            <a:extLst>
              <a:ext uri="{FF2B5EF4-FFF2-40B4-BE49-F238E27FC236}">
                <a16:creationId xmlns:a16="http://schemas.microsoft.com/office/drawing/2014/main" id="{5BFE05F2-9FB5-5E0F-58C4-1BAB79544329}"/>
              </a:ext>
            </a:extLst>
          </p:cNvPr>
          <p:cNvSpPr/>
          <p:nvPr/>
        </p:nvSpPr>
        <p:spPr>
          <a:xfrm>
            <a:off x="5983208" y="395155"/>
            <a:ext cx="2891461" cy="1360449"/>
          </a:xfrm>
          <a:prstGeom prst="star12">
            <a:avLst/>
          </a:prstGeom>
          <a:solidFill>
            <a:schemeClr val="accent1">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400" dirty="0" err="1">
                <a:solidFill>
                  <a:srgbClr val="002060"/>
                </a:solidFill>
                <a:latin typeface="Comic Sans MS" panose="030F0702030302020204" pitchFamily="66" charset="0"/>
                <a:cs typeface="Arial" panose="020B0604020202020204" pitchFamily="34" charset="0"/>
              </a:rPr>
              <a:t>stori</a:t>
            </a:r>
            <a:endParaRPr lang="en-US" sz="2400" dirty="0">
              <a:solidFill>
                <a:srgbClr val="002060"/>
              </a:solidFill>
              <a:latin typeface="Comic Sans MS" panose="030F0702030302020204" pitchFamily="66" charset="0"/>
              <a:cs typeface="Arial" panose="020B0604020202020204" pitchFamily="34" charset="0"/>
            </a:endParaRPr>
          </a:p>
        </p:txBody>
      </p:sp>
      <p:sp>
        <p:nvSpPr>
          <p:cNvPr id="12" name="12-Point Star 15">
            <a:extLst>
              <a:ext uri="{FF2B5EF4-FFF2-40B4-BE49-F238E27FC236}">
                <a16:creationId xmlns:a16="http://schemas.microsoft.com/office/drawing/2014/main" id="{E3B5B22E-51B7-5512-BB23-4A378321568B}"/>
              </a:ext>
            </a:extLst>
          </p:cNvPr>
          <p:cNvSpPr/>
          <p:nvPr/>
        </p:nvSpPr>
        <p:spPr>
          <a:xfrm>
            <a:off x="8939808" y="133844"/>
            <a:ext cx="2891461" cy="1360449"/>
          </a:xfrm>
          <a:prstGeom prst="star12">
            <a:avLst/>
          </a:prstGeom>
          <a:solidFill>
            <a:schemeClr val="accent1">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400" dirty="0">
                <a:solidFill>
                  <a:srgbClr val="002060"/>
                </a:solidFill>
                <a:latin typeface="Comic Sans MS" panose="030F0702030302020204" pitchFamily="66" charset="0"/>
                <a:cs typeface="Arial" panose="020B0604020202020204" pitchFamily="34" charset="0"/>
              </a:rPr>
              <a:t>e-</a:t>
            </a:r>
            <a:r>
              <a:rPr lang="en-US" sz="2400" dirty="0" err="1">
                <a:solidFill>
                  <a:srgbClr val="002060"/>
                </a:solidFill>
                <a:latin typeface="Comic Sans MS" panose="030F0702030302020204" pitchFamily="66" charset="0"/>
                <a:cs typeface="Arial" panose="020B0604020202020204" pitchFamily="34" charset="0"/>
              </a:rPr>
              <a:t>bost</a:t>
            </a:r>
            <a:endParaRPr lang="en-US" sz="2400" dirty="0">
              <a:solidFill>
                <a:srgbClr val="002060"/>
              </a:solidFill>
              <a:latin typeface="Comic Sans MS" panose="030F0702030302020204" pitchFamily="66" charset="0"/>
              <a:cs typeface="Arial" panose="020B0604020202020204" pitchFamily="34" charset="0"/>
            </a:endParaRPr>
          </a:p>
        </p:txBody>
      </p:sp>
      <p:sp>
        <p:nvSpPr>
          <p:cNvPr id="13" name="12-Point Star 14">
            <a:extLst>
              <a:ext uri="{FF2B5EF4-FFF2-40B4-BE49-F238E27FC236}">
                <a16:creationId xmlns:a16="http://schemas.microsoft.com/office/drawing/2014/main" id="{FC1F188F-5B1A-4345-0D12-3AD5FA17AE5E}"/>
              </a:ext>
            </a:extLst>
          </p:cNvPr>
          <p:cNvSpPr/>
          <p:nvPr/>
        </p:nvSpPr>
        <p:spPr>
          <a:xfrm>
            <a:off x="6204983" y="3108392"/>
            <a:ext cx="2891461" cy="1360449"/>
          </a:xfrm>
          <a:prstGeom prst="star12">
            <a:avLst/>
          </a:prstGeom>
          <a:solidFill>
            <a:schemeClr val="accent1">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400" dirty="0" err="1">
                <a:solidFill>
                  <a:srgbClr val="002060"/>
                </a:solidFill>
                <a:latin typeface="Comic Sans MS" panose="030F0702030302020204" pitchFamily="66" charset="0"/>
                <a:cs typeface="Arial" panose="020B0604020202020204" pitchFamily="34" charset="0"/>
              </a:rPr>
              <a:t>llythyr</a:t>
            </a:r>
            <a:endParaRPr lang="en-US" sz="2400" dirty="0">
              <a:solidFill>
                <a:srgbClr val="002060"/>
              </a:solidFill>
              <a:latin typeface="Comic Sans MS" panose="030F0702030302020204" pitchFamily="66" charset="0"/>
              <a:cs typeface="Arial" panose="020B0604020202020204" pitchFamily="34" charset="0"/>
            </a:endParaRPr>
          </a:p>
        </p:txBody>
      </p:sp>
      <p:sp>
        <p:nvSpPr>
          <p:cNvPr id="14" name="12-Point Star 13">
            <a:extLst>
              <a:ext uri="{FF2B5EF4-FFF2-40B4-BE49-F238E27FC236}">
                <a16:creationId xmlns:a16="http://schemas.microsoft.com/office/drawing/2014/main" id="{A21E564C-36CE-FA39-9C2F-355F4866DA40}"/>
              </a:ext>
            </a:extLst>
          </p:cNvPr>
          <p:cNvSpPr/>
          <p:nvPr/>
        </p:nvSpPr>
        <p:spPr>
          <a:xfrm>
            <a:off x="8296752" y="4090072"/>
            <a:ext cx="3657600" cy="1360449"/>
          </a:xfrm>
          <a:prstGeom prst="star12">
            <a:avLst/>
          </a:prstGeom>
          <a:solidFill>
            <a:schemeClr val="accent1">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400" dirty="0" err="1">
                <a:solidFill>
                  <a:srgbClr val="002060"/>
                </a:solidFill>
                <a:latin typeface="Comic Sans MS" panose="030F0702030302020204" pitchFamily="66" charset="0"/>
                <a:cs typeface="Arial" panose="020B0604020202020204" pitchFamily="34" charset="0"/>
              </a:rPr>
              <a:t>gwahoddiad</a:t>
            </a:r>
            <a:endParaRPr lang="en-US" sz="2400" dirty="0">
              <a:solidFill>
                <a:srgbClr val="002060"/>
              </a:solidFill>
              <a:latin typeface="Comic Sans MS" panose="030F0702030302020204" pitchFamily="66" charset="0"/>
              <a:cs typeface="Arial" panose="020B0604020202020204" pitchFamily="34" charset="0"/>
            </a:endParaRPr>
          </a:p>
        </p:txBody>
      </p:sp>
    </p:spTree>
    <p:extLst>
      <p:ext uri="{BB962C8B-B14F-4D97-AF65-F5344CB8AC3E}">
        <p14:creationId xmlns:p14="http://schemas.microsoft.com/office/powerpoint/2010/main" val="2841251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anim calcmode="lin" valueType="num">
                                      <p:cBhvr additive="base">
                                        <p:cTn id="31" dur="500" fill="hold"/>
                                        <p:tgtEl>
                                          <p:spTgt spid="13"/>
                                        </p:tgtEl>
                                        <p:attrNameLst>
                                          <p:attrName>ppt_x</p:attrName>
                                        </p:attrNameLst>
                                      </p:cBhvr>
                                      <p:tavLst>
                                        <p:tav tm="0">
                                          <p:val>
                                            <p:strVal val="#ppt_x"/>
                                          </p:val>
                                        </p:tav>
                                        <p:tav tm="100000">
                                          <p:val>
                                            <p:strVal val="#ppt_x"/>
                                          </p:val>
                                        </p:tav>
                                      </p:tavLst>
                                    </p:anim>
                                    <p:anim calcmode="lin" valueType="num">
                                      <p:cBhvr additive="base">
                                        <p:cTn id="3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additive="base">
                                        <p:cTn id="37" dur="500" fill="hold"/>
                                        <p:tgtEl>
                                          <p:spTgt spid="14"/>
                                        </p:tgtEl>
                                        <p:attrNameLst>
                                          <p:attrName>ppt_x</p:attrName>
                                        </p:attrNameLst>
                                      </p:cBhvr>
                                      <p:tavLst>
                                        <p:tav tm="0">
                                          <p:val>
                                            <p:strVal val="#ppt_x"/>
                                          </p:val>
                                        </p:tav>
                                        <p:tav tm="100000">
                                          <p:val>
                                            <p:strVal val="#ppt_x"/>
                                          </p:val>
                                        </p:tav>
                                      </p:tavLst>
                                    </p:anim>
                                    <p:anim calcmode="lin" valueType="num">
                                      <p:cBhvr additive="base">
                                        <p:cTn id="3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5"/>
                                        </p:tgtEl>
                                        <p:attrNameLst>
                                          <p:attrName>style.visibility</p:attrName>
                                        </p:attrNameLst>
                                      </p:cBhvr>
                                      <p:to>
                                        <p:strVal val="visible"/>
                                      </p:to>
                                    </p:set>
                                    <p:animEffect transition="in" filter="fade">
                                      <p:cBhvr>
                                        <p:cTn id="43" dur="1000"/>
                                        <p:tgtEl>
                                          <p:spTgt spid="5"/>
                                        </p:tgtEl>
                                      </p:cBhvr>
                                    </p:animEffect>
                                    <p:anim calcmode="lin" valueType="num">
                                      <p:cBhvr>
                                        <p:cTn id="44" dur="1000" fill="hold"/>
                                        <p:tgtEl>
                                          <p:spTgt spid="5"/>
                                        </p:tgtEl>
                                        <p:attrNameLst>
                                          <p:attrName>ppt_x</p:attrName>
                                        </p:attrNameLst>
                                      </p:cBhvr>
                                      <p:tavLst>
                                        <p:tav tm="0">
                                          <p:val>
                                            <p:strVal val="#ppt_x"/>
                                          </p:val>
                                        </p:tav>
                                        <p:tav tm="100000">
                                          <p:val>
                                            <p:strVal val="#ppt_x"/>
                                          </p:val>
                                        </p:tav>
                                      </p:tavLst>
                                    </p:anim>
                                    <p:anim calcmode="lin" valueType="num">
                                      <p:cBhvr>
                                        <p:cTn id="4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9"/>
                                        </p:tgtEl>
                                        <p:attrNameLst>
                                          <p:attrName>style.visibility</p:attrName>
                                        </p:attrNameLst>
                                      </p:cBhvr>
                                      <p:to>
                                        <p:strVal val="visible"/>
                                      </p:to>
                                    </p:set>
                                    <p:anim calcmode="lin" valueType="num">
                                      <p:cBhvr additive="base">
                                        <p:cTn id="50" dur="500" fill="hold"/>
                                        <p:tgtEl>
                                          <p:spTgt spid="9"/>
                                        </p:tgtEl>
                                        <p:attrNameLst>
                                          <p:attrName>ppt_x</p:attrName>
                                        </p:attrNameLst>
                                      </p:cBhvr>
                                      <p:tavLst>
                                        <p:tav tm="0">
                                          <p:val>
                                            <p:strVal val="#ppt_x"/>
                                          </p:val>
                                        </p:tav>
                                        <p:tav tm="100000">
                                          <p:val>
                                            <p:strVal val="#ppt_x"/>
                                          </p:val>
                                        </p:tav>
                                      </p:tavLst>
                                    </p:anim>
                                    <p:anim calcmode="lin" valueType="num">
                                      <p:cBhvr additive="base">
                                        <p:cTn id="51"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P spid="9" grpId="0" animBg="1"/>
      <p:bldP spid="10" grpId="0"/>
      <p:bldP spid="11" grpId="0" animBg="1"/>
      <p:bldP spid="12" grpId="0" animBg="1"/>
      <p:bldP spid="13" grpId="0" animBg="1"/>
      <p:bldP spid="1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651CB186-332E-3A57-04AB-C8819755D8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61143"/>
          </a:xfrm>
          <a:prstGeom prst="rect">
            <a:avLst/>
          </a:prstGeom>
        </p:spPr>
      </p:pic>
      <p:sp>
        <p:nvSpPr>
          <p:cNvPr id="5" name="Title 1">
            <a:extLst>
              <a:ext uri="{FF2B5EF4-FFF2-40B4-BE49-F238E27FC236}">
                <a16:creationId xmlns:a16="http://schemas.microsoft.com/office/drawing/2014/main" id="{47A3A553-9F1B-BD27-9589-8A6EC4190725}"/>
              </a:ext>
            </a:extLst>
          </p:cNvPr>
          <p:cNvSpPr>
            <a:spLocks noGrp="1"/>
          </p:cNvSpPr>
          <p:nvPr/>
        </p:nvSpPr>
        <p:spPr>
          <a:xfrm>
            <a:off x="95367" y="64200"/>
            <a:ext cx="6288604" cy="996712"/>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Comic Sans MS" panose="030F0702030302020204" pitchFamily="66" charset="0"/>
              </a:rPr>
              <a:t>Y broses o </a:t>
            </a:r>
            <a:r>
              <a:rPr lang="en-GB" dirty="0" err="1">
                <a:latin typeface="Comic Sans MS" panose="030F0702030302020204" pitchFamily="66" charset="0"/>
              </a:rPr>
              <a:t>ysgrifennu</a:t>
            </a:r>
            <a:r>
              <a:rPr lang="en-GB" dirty="0">
                <a:latin typeface="Comic Sans MS" panose="030F0702030302020204" pitchFamily="66" charset="0"/>
              </a:rPr>
              <a:t> </a:t>
            </a:r>
            <a:r>
              <a:rPr lang="en-GB" dirty="0" err="1">
                <a:latin typeface="Comic Sans MS" panose="030F0702030302020204" pitchFamily="66" charset="0"/>
              </a:rPr>
              <a:t>testun</a:t>
            </a:r>
            <a:r>
              <a:rPr lang="en-GB" dirty="0">
                <a:latin typeface="Comic Sans MS" panose="030F0702030302020204" pitchFamily="66" charset="0"/>
              </a:rPr>
              <a:t> …</a:t>
            </a:r>
          </a:p>
        </p:txBody>
      </p:sp>
      <p:sp>
        <p:nvSpPr>
          <p:cNvPr id="6" name="TextBox 1">
            <a:extLst>
              <a:ext uri="{FF2B5EF4-FFF2-40B4-BE49-F238E27FC236}">
                <a16:creationId xmlns:a16="http://schemas.microsoft.com/office/drawing/2014/main" id="{E01D1FE5-7233-B100-FA01-16F5E4F49AE5}"/>
              </a:ext>
            </a:extLst>
          </p:cNvPr>
          <p:cNvSpPr txBox="1"/>
          <p:nvPr/>
        </p:nvSpPr>
        <p:spPr>
          <a:xfrm>
            <a:off x="4572779" y="176414"/>
            <a:ext cx="7523854" cy="535531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dirty="0" err="1">
                <a:solidFill>
                  <a:srgbClr val="002060"/>
                </a:solidFill>
                <a:latin typeface="Comic Sans MS" panose="030F0702030302020204" pitchFamily="66" charset="0"/>
                <a:cs typeface="Arial" panose="020B0604020202020204" pitchFamily="34" charset="0"/>
              </a:rPr>
              <a:t>Darllen</a:t>
            </a:r>
            <a:r>
              <a:rPr lang="en-US" sz="2800" dirty="0">
                <a:solidFill>
                  <a:srgbClr val="002060"/>
                </a:solidFill>
                <a:latin typeface="Comic Sans MS" panose="030F0702030302020204" pitchFamily="66" charset="0"/>
                <a:cs typeface="Arial" panose="020B0604020202020204" pitchFamily="34" charset="0"/>
              </a:rPr>
              <a:t> model</a:t>
            </a:r>
          </a:p>
          <a:p>
            <a:pPr algn="ctr"/>
            <a:endParaRPr lang="en-US" sz="2800" dirty="0">
              <a:solidFill>
                <a:srgbClr val="002060"/>
              </a:solidFill>
              <a:latin typeface="Comic Sans MS" panose="030F0702030302020204" pitchFamily="66" charset="0"/>
              <a:cs typeface="Arial" panose="020B0604020202020204" pitchFamily="34" charset="0"/>
            </a:endParaRPr>
          </a:p>
          <a:p>
            <a:pPr algn="ctr"/>
            <a:endParaRPr lang="en-US" dirty="0">
              <a:solidFill>
                <a:srgbClr val="002060"/>
              </a:solidFill>
              <a:latin typeface="Comic Sans MS" panose="030F0702030302020204" pitchFamily="66" charset="0"/>
              <a:cs typeface="Arial" panose="020B0604020202020204" pitchFamily="34" charset="0"/>
            </a:endParaRPr>
          </a:p>
          <a:p>
            <a:pPr algn="ctr"/>
            <a:r>
              <a:rPr lang="en-US" sz="2800" b="1" dirty="0" err="1">
                <a:solidFill>
                  <a:srgbClr val="002060"/>
                </a:solidFill>
                <a:latin typeface="Comic Sans MS" panose="030F0702030302020204" pitchFamily="66" charset="0"/>
                <a:cs typeface="Arial" panose="020B0604020202020204" pitchFamily="34" charset="0"/>
              </a:rPr>
              <a:t>Trafod</a:t>
            </a:r>
            <a:r>
              <a:rPr lang="en-US" sz="2800" b="1" dirty="0">
                <a:solidFill>
                  <a:srgbClr val="002060"/>
                </a:solidFill>
                <a:latin typeface="Comic Sans MS" panose="030F0702030302020204" pitchFamily="66" charset="0"/>
                <a:cs typeface="Arial" panose="020B0604020202020204" pitchFamily="34" charset="0"/>
              </a:rPr>
              <a:t> a </a:t>
            </a:r>
            <a:r>
              <a:rPr lang="en-US" sz="2800" b="1" dirty="0" err="1">
                <a:solidFill>
                  <a:srgbClr val="002060"/>
                </a:solidFill>
                <a:latin typeface="Comic Sans MS" panose="030F0702030302020204" pitchFamily="66" charset="0"/>
                <a:cs typeface="Arial" panose="020B0604020202020204" pitchFamily="34" charset="0"/>
              </a:rPr>
              <a:t>meddwl</a:t>
            </a:r>
            <a:r>
              <a:rPr lang="en-US" sz="2800" b="1" dirty="0">
                <a:solidFill>
                  <a:srgbClr val="002060"/>
                </a:solidFill>
                <a:latin typeface="Comic Sans MS" panose="030F0702030302020204" pitchFamily="66" charset="0"/>
                <a:cs typeface="Arial" panose="020B0604020202020204" pitchFamily="34" charset="0"/>
              </a:rPr>
              <a:t> </a:t>
            </a:r>
            <a:r>
              <a:rPr lang="en-US" sz="2800" dirty="0">
                <a:solidFill>
                  <a:srgbClr val="002060"/>
                </a:solidFill>
                <a:latin typeface="Comic Sans MS" panose="030F0702030302020204" pitchFamily="66" charset="0"/>
                <a:cs typeface="Arial" panose="020B0604020202020204" pitchFamily="34" charset="0"/>
              </a:rPr>
              <a:t>am y </a:t>
            </a:r>
            <a:r>
              <a:rPr lang="en-US" sz="2800" dirty="0" err="1">
                <a:solidFill>
                  <a:srgbClr val="002060"/>
                </a:solidFill>
                <a:latin typeface="Comic Sans MS" panose="030F0702030302020204" pitchFamily="66" charset="0"/>
                <a:cs typeface="Arial" panose="020B0604020202020204" pitchFamily="34" charset="0"/>
              </a:rPr>
              <a:t>cynnwys</a:t>
            </a:r>
            <a:endParaRPr lang="en-US" sz="2800" dirty="0">
              <a:solidFill>
                <a:srgbClr val="002060"/>
              </a:solidFill>
              <a:latin typeface="Comic Sans MS" panose="030F0702030302020204" pitchFamily="66" charset="0"/>
              <a:cs typeface="Arial" panose="020B0604020202020204" pitchFamily="34" charset="0"/>
            </a:endParaRPr>
          </a:p>
          <a:p>
            <a:pPr algn="ctr"/>
            <a:endParaRPr lang="en-US" sz="2400" dirty="0">
              <a:solidFill>
                <a:srgbClr val="002060"/>
              </a:solidFill>
              <a:latin typeface="Comic Sans MS" panose="030F0702030302020204" pitchFamily="66" charset="0"/>
              <a:cs typeface="Arial" panose="020B0604020202020204" pitchFamily="34" charset="0"/>
            </a:endParaRPr>
          </a:p>
          <a:p>
            <a:pPr algn="ctr"/>
            <a:endParaRPr lang="en-US" sz="2800" dirty="0">
              <a:solidFill>
                <a:srgbClr val="002060"/>
              </a:solidFill>
              <a:latin typeface="Comic Sans MS" panose="030F0702030302020204" pitchFamily="66" charset="0"/>
              <a:cs typeface="Arial" panose="020B0604020202020204" pitchFamily="34" charset="0"/>
            </a:endParaRPr>
          </a:p>
          <a:p>
            <a:pPr algn="ctr"/>
            <a:r>
              <a:rPr lang="en-US" sz="2800" b="1" dirty="0" err="1">
                <a:solidFill>
                  <a:srgbClr val="002060"/>
                </a:solidFill>
                <a:latin typeface="Comic Sans MS" panose="030F0702030302020204" pitchFamily="66" charset="0"/>
                <a:cs typeface="Arial" panose="020B0604020202020204" pitchFamily="34" charset="0"/>
              </a:rPr>
              <a:t>Cynllunio</a:t>
            </a:r>
            <a:endParaRPr lang="en-US" sz="2800" b="1" dirty="0">
              <a:solidFill>
                <a:srgbClr val="002060"/>
              </a:solidFill>
              <a:latin typeface="Comic Sans MS" panose="030F0702030302020204" pitchFamily="66" charset="0"/>
              <a:cs typeface="Arial" panose="020B0604020202020204" pitchFamily="34" charset="0"/>
            </a:endParaRPr>
          </a:p>
          <a:p>
            <a:pPr algn="ctr"/>
            <a:endParaRPr lang="en-US" sz="2400" dirty="0">
              <a:solidFill>
                <a:srgbClr val="002060"/>
              </a:solidFill>
              <a:latin typeface="Comic Sans MS" panose="030F0702030302020204" pitchFamily="66" charset="0"/>
              <a:cs typeface="Arial" panose="020B0604020202020204" pitchFamily="34" charset="0"/>
            </a:endParaRPr>
          </a:p>
          <a:p>
            <a:pPr algn="ctr"/>
            <a:endParaRPr lang="en-US" sz="2800" dirty="0">
              <a:solidFill>
                <a:srgbClr val="002060"/>
              </a:solidFill>
              <a:latin typeface="Comic Sans MS" panose="030F0702030302020204" pitchFamily="66" charset="0"/>
              <a:cs typeface="Arial" panose="020B0604020202020204" pitchFamily="34" charset="0"/>
            </a:endParaRPr>
          </a:p>
          <a:p>
            <a:pPr algn="ctr"/>
            <a:r>
              <a:rPr lang="en-US" sz="2800" b="1" dirty="0" err="1">
                <a:solidFill>
                  <a:srgbClr val="002060"/>
                </a:solidFill>
                <a:latin typeface="Comic Sans MS" panose="030F0702030302020204" pitchFamily="66" charset="0"/>
                <a:cs typeface="Arial" panose="020B0604020202020204" pitchFamily="34" charset="0"/>
              </a:rPr>
              <a:t>Ysgrifennu</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ar</a:t>
            </a:r>
            <a:r>
              <a:rPr lang="en-US" sz="2800" dirty="0">
                <a:solidFill>
                  <a:srgbClr val="002060"/>
                </a:solidFill>
                <a:latin typeface="Comic Sans MS" panose="030F0702030302020204" pitchFamily="66" charset="0"/>
                <a:cs typeface="Arial" panose="020B0604020202020204" pitchFamily="34" charset="0"/>
              </a:rPr>
              <a:t> y </a:t>
            </a:r>
            <a:r>
              <a:rPr lang="en-US" sz="2800" dirty="0" err="1">
                <a:solidFill>
                  <a:srgbClr val="002060"/>
                </a:solidFill>
                <a:latin typeface="Comic Sans MS" panose="030F0702030302020204" pitchFamily="66" charset="0"/>
                <a:cs typeface="Arial" panose="020B0604020202020204" pitchFamily="34" charset="0"/>
              </a:rPr>
              <a:t>cyd</a:t>
            </a:r>
            <a:endParaRPr lang="en-US" sz="2800" dirty="0">
              <a:solidFill>
                <a:srgbClr val="002060"/>
              </a:solidFill>
              <a:latin typeface="Comic Sans MS" panose="030F0702030302020204" pitchFamily="66" charset="0"/>
              <a:cs typeface="Arial" panose="020B0604020202020204" pitchFamily="34" charset="0"/>
            </a:endParaRPr>
          </a:p>
          <a:p>
            <a:pPr algn="ctr"/>
            <a:endParaRPr lang="en-US" sz="2400" dirty="0">
              <a:solidFill>
                <a:srgbClr val="002060"/>
              </a:solidFill>
              <a:latin typeface="Comic Sans MS" panose="030F0702030302020204" pitchFamily="66" charset="0"/>
              <a:cs typeface="Arial" panose="020B0604020202020204" pitchFamily="34" charset="0"/>
            </a:endParaRPr>
          </a:p>
          <a:p>
            <a:pPr algn="ctr"/>
            <a:endParaRPr lang="en-US" sz="2800" dirty="0">
              <a:solidFill>
                <a:srgbClr val="002060"/>
              </a:solidFill>
              <a:latin typeface="Comic Sans MS" panose="030F0702030302020204" pitchFamily="66" charset="0"/>
              <a:cs typeface="Arial" panose="020B0604020202020204" pitchFamily="34" charset="0"/>
            </a:endParaRPr>
          </a:p>
          <a:p>
            <a:pPr algn="ctr"/>
            <a:r>
              <a:rPr lang="en-US" sz="2800" b="1" dirty="0" err="1">
                <a:solidFill>
                  <a:srgbClr val="002060"/>
                </a:solidFill>
                <a:latin typeface="Comic Sans MS" panose="030F0702030302020204" pitchFamily="66" charset="0"/>
                <a:cs typeface="Arial" panose="020B0604020202020204" pitchFamily="34" charset="0"/>
              </a:rPr>
              <a:t>Ysgrifennu</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annibynnol</a:t>
            </a:r>
            <a:endParaRPr lang="en-US" sz="2800" dirty="0">
              <a:solidFill>
                <a:srgbClr val="002060"/>
              </a:solidFill>
              <a:latin typeface="Comic Sans MS" panose="030F0702030302020204" pitchFamily="66" charset="0"/>
              <a:cs typeface="Arial" panose="020B0604020202020204" pitchFamily="34" charset="0"/>
            </a:endParaRPr>
          </a:p>
        </p:txBody>
      </p:sp>
      <p:sp>
        <p:nvSpPr>
          <p:cNvPr id="7" name="Arrow: Down 6">
            <a:extLst>
              <a:ext uri="{FF2B5EF4-FFF2-40B4-BE49-F238E27FC236}">
                <a16:creationId xmlns:a16="http://schemas.microsoft.com/office/drawing/2014/main" id="{4ABD1511-FD7A-E944-E754-5FC9DD4C320C}"/>
              </a:ext>
            </a:extLst>
          </p:cNvPr>
          <p:cNvSpPr/>
          <p:nvPr/>
        </p:nvSpPr>
        <p:spPr>
          <a:xfrm>
            <a:off x="8167889" y="692205"/>
            <a:ext cx="333633" cy="634069"/>
          </a:xfrm>
          <a:prstGeom prst="down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8" name="Arrow: Down 7">
            <a:extLst>
              <a:ext uri="{FF2B5EF4-FFF2-40B4-BE49-F238E27FC236}">
                <a16:creationId xmlns:a16="http://schemas.microsoft.com/office/drawing/2014/main" id="{4ABD1511-FD7A-E944-E754-5FC9DD4C320C}"/>
              </a:ext>
            </a:extLst>
          </p:cNvPr>
          <p:cNvSpPr/>
          <p:nvPr/>
        </p:nvSpPr>
        <p:spPr>
          <a:xfrm>
            <a:off x="8167889" y="1842065"/>
            <a:ext cx="333633" cy="634069"/>
          </a:xfrm>
          <a:prstGeom prst="down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9" name="Arrow: Down 8">
            <a:extLst>
              <a:ext uri="{FF2B5EF4-FFF2-40B4-BE49-F238E27FC236}">
                <a16:creationId xmlns:a16="http://schemas.microsoft.com/office/drawing/2014/main" id="{4ABD1511-FD7A-E944-E754-5FC9DD4C320C}"/>
              </a:ext>
            </a:extLst>
          </p:cNvPr>
          <p:cNvSpPr/>
          <p:nvPr/>
        </p:nvSpPr>
        <p:spPr>
          <a:xfrm>
            <a:off x="8167889" y="3111965"/>
            <a:ext cx="333633" cy="634069"/>
          </a:xfrm>
          <a:prstGeom prst="down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10" name="Arrow: Down 9">
            <a:extLst>
              <a:ext uri="{FF2B5EF4-FFF2-40B4-BE49-F238E27FC236}">
                <a16:creationId xmlns:a16="http://schemas.microsoft.com/office/drawing/2014/main" id="{4ABD1511-FD7A-E944-E754-5FC9DD4C320C}"/>
              </a:ext>
            </a:extLst>
          </p:cNvPr>
          <p:cNvSpPr/>
          <p:nvPr/>
        </p:nvSpPr>
        <p:spPr>
          <a:xfrm>
            <a:off x="8167889" y="4321845"/>
            <a:ext cx="333633" cy="634069"/>
          </a:xfrm>
          <a:prstGeom prst="down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pic>
        <p:nvPicPr>
          <p:cNvPr id="11" name="Picture 2" descr="A cartoon of a person reading a newspaper&#10;&#10;Description automatically generated">
            <a:extLst>
              <a:ext uri="{FF2B5EF4-FFF2-40B4-BE49-F238E27FC236}">
                <a16:creationId xmlns:a16="http://schemas.microsoft.com/office/drawing/2014/main" id="{A6D92619-185F-50B9-8F13-A7D41B5BD8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1361" y="1647475"/>
            <a:ext cx="4162425" cy="2990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6280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1000"/>
                                        <p:tgtEl>
                                          <p:spTgt spid="11"/>
                                        </p:tgtEl>
                                      </p:cBhvr>
                                    </p:animEffect>
                                    <p:anim calcmode="lin" valueType="num">
                                      <p:cBhvr>
                                        <p:cTn id="15" dur="1000" fill="hold"/>
                                        <p:tgtEl>
                                          <p:spTgt spid="11"/>
                                        </p:tgtEl>
                                        <p:attrNameLst>
                                          <p:attrName>ppt_x</p:attrName>
                                        </p:attrNameLst>
                                      </p:cBhvr>
                                      <p:tavLst>
                                        <p:tav tm="0">
                                          <p:val>
                                            <p:strVal val="#ppt_x"/>
                                          </p:val>
                                        </p:tav>
                                        <p:tav tm="100000">
                                          <p:val>
                                            <p:strVal val="#ppt_x"/>
                                          </p:val>
                                        </p:tav>
                                      </p:tavLst>
                                    </p:anim>
                                    <p:anim calcmode="lin" valueType="num">
                                      <p:cBhvr>
                                        <p:cTn id="1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4F4D1042-4213-78BA-92D1-9A0D4346D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47" y="-3143"/>
            <a:ext cx="12192000" cy="6861143"/>
          </a:xfrm>
          <a:prstGeom prst="rect">
            <a:avLst/>
          </a:prstGeom>
        </p:spPr>
      </p:pic>
      <p:pic>
        <p:nvPicPr>
          <p:cNvPr id="5122" name="Picture 2" descr="Speaking Frames: How to Teach Talk for Writing: Ages 8-10 (David Fulton  Books)">
            <a:extLst>
              <a:ext uri="{FF2B5EF4-FFF2-40B4-BE49-F238E27FC236}">
                <a16:creationId xmlns:a16="http://schemas.microsoft.com/office/drawing/2014/main" id="{96BDAF2D-F76E-9547-AF01-D051901A4C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7483" y="252151"/>
            <a:ext cx="1952943" cy="2761394"/>
          </a:xfrm>
          <a:prstGeom prst="rect">
            <a:avLst/>
          </a:prstGeom>
          <a:noFill/>
          <a:extLst>
            <a:ext uri="{909E8E84-426E-40DD-AFC4-6F175D3DCCD1}">
              <a14:hiddenFill xmlns:a14="http://schemas.microsoft.com/office/drawing/2010/main">
                <a:solidFill>
                  <a:srgbClr val="FFFFFF"/>
                </a:solidFill>
              </a14:hiddenFill>
            </a:ext>
          </a:extLst>
        </p:spPr>
      </p:pic>
      <p:pic>
        <p:nvPicPr>
          <p:cNvPr id="5123" name="Picture 3">
            <a:extLst>
              <a:ext uri="{FF2B5EF4-FFF2-40B4-BE49-F238E27FC236}">
                <a16:creationId xmlns:a16="http://schemas.microsoft.com/office/drawing/2014/main" id="{6D941069-1684-6566-7D5B-54C7A408D07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98669" y="1236529"/>
            <a:ext cx="1952944" cy="279132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Writing Models Year 5 By Pie Corbett">
            <a:extLst>
              <a:ext uri="{FF2B5EF4-FFF2-40B4-BE49-F238E27FC236}">
                <a16:creationId xmlns:a16="http://schemas.microsoft.com/office/drawing/2014/main" id="{7196FABF-44F7-2A97-CF90-3B9927F797A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30049" y="2391680"/>
            <a:ext cx="2058910" cy="2911589"/>
          </a:xfrm>
          <a:prstGeom prst="rect">
            <a:avLst/>
          </a:prstGeom>
          <a:noFill/>
          <a:extLst>
            <a:ext uri="{909E8E84-426E-40DD-AFC4-6F175D3DCCD1}">
              <a14:hiddenFill xmlns:a14="http://schemas.microsoft.com/office/drawing/2010/main">
                <a:solidFill>
                  <a:srgbClr val="FFFFFF"/>
                </a:solidFill>
              </a14:hiddenFill>
            </a:ext>
          </a:extLst>
        </p:spPr>
      </p:pic>
      <p:pic>
        <p:nvPicPr>
          <p:cNvPr id="5125" name="Picture 5">
            <a:extLst>
              <a:ext uri="{FF2B5EF4-FFF2-40B4-BE49-F238E27FC236}">
                <a16:creationId xmlns:a16="http://schemas.microsoft.com/office/drawing/2014/main" id="{88D0FFD7-9A6D-1FA3-A5BB-F9B6C8D1943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303226" y="240713"/>
            <a:ext cx="2595341" cy="3606761"/>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a:extLst>
              <a:ext uri="{FF2B5EF4-FFF2-40B4-BE49-F238E27FC236}">
                <a16:creationId xmlns:a16="http://schemas.microsoft.com/office/drawing/2014/main" id="{F83520ED-BEDA-8520-25FE-75D70BA09B9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1564804" y="-1872602"/>
            <a:ext cx="3511345" cy="1443977"/>
          </a:xfrm>
          <a:prstGeom prst="rect">
            <a:avLst/>
          </a:prstGeom>
          <a:noFill/>
          <a:extLst>
            <a:ext uri="{909E8E84-426E-40DD-AFC4-6F175D3DCCD1}">
              <a14:hiddenFill xmlns:a14="http://schemas.microsoft.com/office/drawing/2010/main">
                <a:solidFill>
                  <a:srgbClr val="FFFFFF"/>
                </a:solidFill>
              </a14:hiddenFill>
            </a:ext>
          </a:extLst>
        </p:spPr>
      </p:pic>
      <p:pic>
        <p:nvPicPr>
          <p:cNvPr id="5127" name="Picture 7">
            <a:extLst>
              <a:ext uri="{FF2B5EF4-FFF2-40B4-BE49-F238E27FC236}">
                <a16:creationId xmlns:a16="http://schemas.microsoft.com/office/drawing/2014/main" id="{ADA756C0-22A6-E0C0-2CCA-CAA08B213DA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6965479" y="-1872602"/>
            <a:ext cx="3511345" cy="1443977"/>
          </a:xfrm>
          <a:prstGeom prst="rect">
            <a:avLst/>
          </a:prstGeom>
          <a:noFill/>
          <a:extLst>
            <a:ext uri="{909E8E84-426E-40DD-AFC4-6F175D3DCCD1}">
              <a14:hiddenFill xmlns:a14="http://schemas.microsoft.com/office/drawing/2010/main">
                <a:solidFill>
                  <a:srgbClr val="FFFFFF"/>
                </a:solidFill>
              </a14:hiddenFill>
            </a:ext>
          </a:extLst>
        </p:spPr>
      </p:pic>
      <p:pic>
        <p:nvPicPr>
          <p:cNvPr id="5129" name="Picture 9">
            <a:extLst>
              <a:ext uri="{FF2B5EF4-FFF2-40B4-BE49-F238E27FC236}">
                <a16:creationId xmlns:a16="http://schemas.microsoft.com/office/drawing/2014/main" id="{BF985AB3-45BB-CCD3-CC38-AA0DE220CFC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3237" y="3985881"/>
            <a:ext cx="4011567" cy="1646701"/>
          </a:xfrm>
          <a:prstGeom prst="rect">
            <a:avLst/>
          </a:prstGeom>
          <a:noFill/>
          <a:extLst>
            <a:ext uri="{909E8E84-426E-40DD-AFC4-6F175D3DCCD1}">
              <a14:hiddenFill xmlns:a14="http://schemas.microsoft.com/office/drawing/2010/main">
                <a:solidFill>
                  <a:srgbClr val="FFFFFF"/>
                </a:solidFill>
              </a14:hiddenFill>
            </a:ext>
          </a:extLst>
        </p:spPr>
      </p:pic>
      <p:pic>
        <p:nvPicPr>
          <p:cNvPr id="5131" name="Picture 11">
            <a:extLst>
              <a:ext uri="{FF2B5EF4-FFF2-40B4-BE49-F238E27FC236}">
                <a16:creationId xmlns:a16="http://schemas.microsoft.com/office/drawing/2014/main" id="{9CBB47DC-CAF7-D7B9-95E8-03B3D4313D2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564880" y="504582"/>
            <a:ext cx="4179830" cy="1715771"/>
          </a:xfrm>
          <a:prstGeom prst="rect">
            <a:avLst/>
          </a:prstGeom>
          <a:noFill/>
          <a:extLst>
            <a:ext uri="{909E8E84-426E-40DD-AFC4-6F175D3DCCD1}">
              <a14:hiddenFill xmlns:a14="http://schemas.microsoft.com/office/drawing/2010/main">
                <a:solidFill>
                  <a:srgbClr val="FFFFFF"/>
                </a:solidFill>
              </a14:hiddenFill>
            </a:ext>
          </a:extLst>
        </p:spPr>
      </p:pic>
      <p:pic>
        <p:nvPicPr>
          <p:cNvPr id="5135" name="Picture 15">
            <a:extLst>
              <a:ext uri="{FF2B5EF4-FFF2-40B4-BE49-F238E27FC236}">
                <a16:creationId xmlns:a16="http://schemas.microsoft.com/office/drawing/2014/main" id="{3415B52A-FA87-60B3-222B-7ADECF9C6CE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081842" y="4364264"/>
            <a:ext cx="4203041" cy="171577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6466C6A-CDF9-3F89-BDAB-5C697A2181EA}"/>
              </a:ext>
            </a:extLst>
          </p:cNvPr>
          <p:cNvSpPr txBox="1"/>
          <p:nvPr/>
        </p:nvSpPr>
        <p:spPr>
          <a:xfrm>
            <a:off x="2932670" y="313038"/>
            <a:ext cx="1243914" cy="461665"/>
          </a:xfrm>
          <a:prstGeom prst="rect">
            <a:avLst/>
          </a:prstGeom>
          <a:noFill/>
        </p:spPr>
        <p:txBody>
          <a:bodyPr wrap="square" rtlCol="0">
            <a:spAutoFit/>
          </a:bodyPr>
          <a:lstStyle/>
          <a:p>
            <a:r>
              <a:rPr lang="en-GB" sz="2400" dirty="0">
                <a:latin typeface="Comic Sans MS" panose="030F0702030302020204" pitchFamily="66" charset="0"/>
              </a:rPr>
              <a:t>PAM?</a:t>
            </a:r>
          </a:p>
        </p:txBody>
      </p:sp>
      <p:sp>
        <p:nvSpPr>
          <p:cNvPr id="7" name="TextBox 6">
            <a:extLst>
              <a:ext uri="{FF2B5EF4-FFF2-40B4-BE49-F238E27FC236}">
                <a16:creationId xmlns:a16="http://schemas.microsoft.com/office/drawing/2014/main" id="{8F6010DF-700D-1C02-D736-1E2E9F6670B6}"/>
              </a:ext>
            </a:extLst>
          </p:cNvPr>
          <p:cNvSpPr txBox="1"/>
          <p:nvPr/>
        </p:nvSpPr>
        <p:spPr>
          <a:xfrm>
            <a:off x="3473015" y="4969705"/>
            <a:ext cx="1243914" cy="461665"/>
          </a:xfrm>
          <a:prstGeom prst="rect">
            <a:avLst/>
          </a:prstGeom>
          <a:noFill/>
        </p:spPr>
        <p:txBody>
          <a:bodyPr wrap="square" rtlCol="0">
            <a:spAutoFit/>
          </a:bodyPr>
          <a:lstStyle/>
          <a:p>
            <a:r>
              <a:rPr lang="en-GB" sz="2400" dirty="0">
                <a:latin typeface="Comic Sans MS" panose="030F0702030302020204" pitchFamily="66" charset="0"/>
              </a:rPr>
              <a:t>BETH?</a:t>
            </a:r>
          </a:p>
        </p:txBody>
      </p:sp>
      <p:sp>
        <p:nvSpPr>
          <p:cNvPr id="8" name="TextBox 7">
            <a:extLst>
              <a:ext uri="{FF2B5EF4-FFF2-40B4-BE49-F238E27FC236}">
                <a16:creationId xmlns:a16="http://schemas.microsoft.com/office/drawing/2014/main" id="{233E0AEF-C4FC-441F-70FA-54E7B3118E36}"/>
              </a:ext>
            </a:extLst>
          </p:cNvPr>
          <p:cNvSpPr txBox="1"/>
          <p:nvPr/>
        </p:nvSpPr>
        <p:spPr>
          <a:xfrm>
            <a:off x="6362034" y="1633393"/>
            <a:ext cx="1243914" cy="461665"/>
          </a:xfrm>
          <a:prstGeom prst="rect">
            <a:avLst/>
          </a:prstGeom>
          <a:noFill/>
        </p:spPr>
        <p:txBody>
          <a:bodyPr wrap="square" rtlCol="0">
            <a:spAutoFit/>
          </a:bodyPr>
          <a:lstStyle/>
          <a:p>
            <a:r>
              <a:rPr lang="en-GB" sz="2400" dirty="0">
                <a:latin typeface="Comic Sans MS" panose="030F0702030302020204" pitchFamily="66" charset="0"/>
              </a:rPr>
              <a:t>SUT?</a:t>
            </a:r>
          </a:p>
        </p:txBody>
      </p:sp>
      <p:sp>
        <p:nvSpPr>
          <p:cNvPr id="9" name="TextBox 8">
            <a:extLst>
              <a:ext uri="{FF2B5EF4-FFF2-40B4-BE49-F238E27FC236}">
                <a16:creationId xmlns:a16="http://schemas.microsoft.com/office/drawing/2014/main" id="{75E2638B-CCD2-9988-26E0-1A0BFF04061A}"/>
              </a:ext>
            </a:extLst>
          </p:cNvPr>
          <p:cNvSpPr txBox="1"/>
          <p:nvPr/>
        </p:nvSpPr>
        <p:spPr>
          <a:xfrm>
            <a:off x="553540" y="3427428"/>
            <a:ext cx="1243914" cy="461665"/>
          </a:xfrm>
          <a:prstGeom prst="rect">
            <a:avLst/>
          </a:prstGeom>
          <a:noFill/>
        </p:spPr>
        <p:txBody>
          <a:bodyPr wrap="square" rtlCol="0">
            <a:spAutoFit/>
          </a:bodyPr>
          <a:lstStyle/>
          <a:p>
            <a:r>
              <a:rPr lang="en-GB" sz="2400" dirty="0">
                <a:latin typeface="Comic Sans MS" panose="030F0702030302020204" pitchFamily="66" charset="0"/>
              </a:rPr>
              <a:t>PRYD?</a:t>
            </a:r>
          </a:p>
        </p:txBody>
      </p:sp>
      <p:sp>
        <p:nvSpPr>
          <p:cNvPr id="10" name="TextBox 9">
            <a:extLst>
              <a:ext uri="{FF2B5EF4-FFF2-40B4-BE49-F238E27FC236}">
                <a16:creationId xmlns:a16="http://schemas.microsoft.com/office/drawing/2014/main" id="{8D363609-4793-5617-9C7F-8930615C4A9A}"/>
              </a:ext>
            </a:extLst>
          </p:cNvPr>
          <p:cNvSpPr txBox="1"/>
          <p:nvPr/>
        </p:nvSpPr>
        <p:spPr>
          <a:xfrm>
            <a:off x="9893079" y="3985881"/>
            <a:ext cx="1627146" cy="461665"/>
          </a:xfrm>
          <a:prstGeom prst="rect">
            <a:avLst/>
          </a:prstGeom>
          <a:noFill/>
        </p:spPr>
        <p:txBody>
          <a:bodyPr wrap="square" rtlCol="0">
            <a:spAutoFit/>
          </a:bodyPr>
          <a:lstStyle/>
          <a:p>
            <a:r>
              <a:rPr lang="en-GB" sz="2400" dirty="0">
                <a:latin typeface="Comic Sans MS" panose="030F0702030302020204" pitchFamily="66" charset="0"/>
              </a:rPr>
              <a:t>I BWY?</a:t>
            </a:r>
          </a:p>
        </p:txBody>
      </p:sp>
    </p:spTree>
    <p:extLst>
      <p:ext uri="{BB962C8B-B14F-4D97-AF65-F5344CB8AC3E}">
        <p14:creationId xmlns:p14="http://schemas.microsoft.com/office/powerpoint/2010/main" val="1126853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5129"/>
                                        </p:tgtEl>
                                        <p:attrNameLst>
                                          <p:attrName>style.visibility</p:attrName>
                                        </p:attrNameLst>
                                      </p:cBhvr>
                                      <p:to>
                                        <p:strVal val="visible"/>
                                      </p:to>
                                    </p:set>
                                    <p:animEffect transition="in" filter="wipe(down)">
                                      <p:cBhvr>
                                        <p:cTn id="7" dur="580">
                                          <p:stCondLst>
                                            <p:cond delay="0"/>
                                          </p:stCondLst>
                                        </p:cTn>
                                        <p:tgtEl>
                                          <p:spTgt spid="5129"/>
                                        </p:tgtEl>
                                      </p:cBhvr>
                                    </p:animEffect>
                                    <p:anim calcmode="lin" valueType="num">
                                      <p:cBhvr>
                                        <p:cTn id="8" dur="1822" tmFilter="0,0; 0.14,0.36; 0.43,0.73; 0.71,0.91; 1.0,1.0">
                                          <p:stCondLst>
                                            <p:cond delay="0"/>
                                          </p:stCondLst>
                                        </p:cTn>
                                        <p:tgtEl>
                                          <p:spTgt spid="5129"/>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129"/>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129"/>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129"/>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129"/>
                                        </p:tgtEl>
                                        <p:attrNameLst>
                                          <p:attrName>ppt_y</p:attrName>
                                        </p:attrNameLst>
                                      </p:cBhvr>
                                      <p:tavLst>
                                        <p:tav tm="0" fmla="#ppt_y-sin(pi*$)/81">
                                          <p:val>
                                            <p:fltVal val="0"/>
                                          </p:val>
                                        </p:tav>
                                        <p:tav tm="100000">
                                          <p:val>
                                            <p:fltVal val="1"/>
                                          </p:val>
                                        </p:tav>
                                      </p:tavLst>
                                    </p:anim>
                                    <p:animScale>
                                      <p:cBhvr>
                                        <p:cTn id="13" dur="26">
                                          <p:stCondLst>
                                            <p:cond delay="650"/>
                                          </p:stCondLst>
                                        </p:cTn>
                                        <p:tgtEl>
                                          <p:spTgt spid="5129"/>
                                        </p:tgtEl>
                                      </p:cBhvr>
                                      <p:to x="100000" y="60000"/>
                                    </p:animScale>
                                    <p:animScale>
                                      <p:cBhvr>
                                        <p:cTn id="14" dur="166" decel="50000">
                                          <p:stCondLst>
                                            <p:cond delay="676"/>
                                          </p:stCondLst>
                                        </p:cTn>
                                        <p:tgtEl>
                                          <p:spTgt spid="5129"/>
                                        </p:tgtEl>
                                      </p:cBhvr>
                                      <p:to x="100000" y="100000"/>
                                    </p:animScale>
                                    <p:animScale>
                                      <p:cBhvr>
                                        <p:cTn id="15" dur="26">
                                          <p:stCondLst>
                                            <p:cond delay="1312"/>
                                          </p:stCondLst>
                                        </p:cTn>
                                        <p:tgtEl>
                                          <p:spTgt spid="5129"/>
                                        </p:tgtEl>
                                      </p:cBhvr>
                                      <p:to x="100000" y="80000"/>
                                    </p:animScale>
                                    <p:animScale>
                                      <p:cBhvr>
                                        <p:cTn id="16" dur="166" decel="50000">
                                          <p:stCondLst>
                                            <p:cond delay="1338"/>
                                          </p:stCondLst>
                                        </p:cTn>
                                        <p:tgtEl>
                                          <p:spTgt spid="5129"/>
                                        </p:tgtEl>
                                      </p:cBhvr>
                                      <p:to x="100000" y="100000"/>
                                    </p:animScale>
                                    <p:animScale>
                                      <p:cBhvr>
                                        <p:cTn id="17" dur="26">
                                          <p:stCondLst>
                                            <p:cond delay="1642"/>
                                          </p:stCondLst>
                                        </p:cTn>
                                        <p:tgtEl>
                                          <p:spTgt spid="5129"/>
                                        </p:tgtEl>
                                      </p:cBhvr>
                                      <p:to x="100000" y="90000"/>
                                    </p:animScale>
                                    <p:animScale>
                                      <p:cBhvr>
                                        <p:cTn id="18" dur="166" decel="50000">
                                          <p:stCondLst>
                                            <p:cond delay="1668"/>
                                          </p:stCondLst>
                                        </p:cTn>
                                        <p:tgtEl>
                                          <p:spTgt spid="5129"/>
                                        </p:tgtEl>
                                      </p:cBhvr>
                                      <p:to x="100000" y="100000"/>
                                    </p:animScale>
                                    <p:animScale>
                                      <p:cBhvr>
                                        <p:cTn id="19" dur="26">
                                          <p:stCondLst>
                                            <p:cond delay="1808"/>
                                          </p:stCondLst>
                                        </p:cTn>
                                        <p:tgtEl>
                                          <p:spTgt spid="5129"/>
                                        </p:tgtEl>
                                      </p:cBhvr>
                                      <p:to x="100000" y="95000"/>
                                    </p:animScale>
                                    <p:animScale>
                                      <p:cBhvr>
                                        <p:cTn id="20" dur="166" decel="50000">
                                          <p:stCondLst>
                                            <p:cond delay="1834"/>
                                          </p:stCondLst>
                                        </p:cTn>
                                        <p:tgtEl>
                                          <p:spTgt spid="5129"/>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5131"/>
                                        </p:tgtEl>
                                        <p:attrNameLst>
                                          <p:attrName>style.visibility</p:attrName>
                                        </p:attrNameLst>
                                      </p:cBhvr>
                                      <p:to>
                                        <p:strVal val="visible"/>
                                      </p:to>
                                    </p:set>
                                    <p:animEffect transition="in" filter="wipe(down)">
                                      <p:cBhvr>
                                        <p:cTn id="25" dur="580">
                                          <p:stCondLst>
                                            <p:cond delay="0"/>
                                          </p:stCondLst>
                                        </p:cTn>
                                        <p:tgtEl>
                                          <p:spTgt spid="5131"/>
                                        </p:tgtEl>
                                      </p:cBhvr>
                                    </p:animEffect>
                                    <p:anim calcmode="lin" valueType="num">
                                      <p:cBhvr>
                                        <p:cTn id="26" dur="1822" tmFilter="0,0; 0.14,0.36; 0.43,0.73; 0.71,0.91; 1.0,1.0">
                                          <p:stCondLst>
                                            <p:cond delay="0"/>
                                          </p:stCondLst>
                                        </p:cTn>
                                        <p:tgtEl>
                                          <p:spTgt spid="5131"/>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5131"/>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5131"/>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5131"/>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5131"/>
                                        </p:tgtEl>
                                        <p:attrNameLst>
                                          <p:attrName>ppt_y</p:attrName>
                                        </p:attrNameLst>
                                      </p:cBhvr>
                                      <p:tavLst>
                                        <p:tav tm="0" fmla="#ppt_y-sin(pi*$)/81">
                                          <p:val>
                                            <p:fltVal val="0"/>
                                          </p:val>
                                        </p:tav>
                                        <p:tav tm="100000">
                                          <p:val>
                                            <p:fltVal val="1"/>
                                          </p:val>
                                        </p:tav>
                                      </p:tavLst>
                                    </p:anim>
                                    <p:animScale>
                                      <p:cBhvr>
                                        <p:cTn id="31" dur="26">
                                          <p:stCondLst>
                                            <p:cond delay="650"/>
                                          </p:stCondLst>
                                        </p:cTn>
                                        <p:tgtEl>
                                          <p:spTgt spid="5131"/>
                                        </p:tgtEl>
                                      </p:cBhvr>
                                      <p:to x="100000" y="60000"/>
                                    </p:animScale>
                                    <p:animScale>
                                      <p:cBhvr>
                                        <p:cTn id="32" dur="166" decel="50000">
                                          <p:stCondLst>
                                            <p:cond delay="676"/>
                                          </p:stCondLst>
                                        </p:cTn>
                                        <p:tgtEl>
                                          <p:spTgt spid="5131"/>
                                        </p:tgtEl>
                                      </p:cBhvr>
                                      <p:to x="100000" y="100000"/>
                                    </p:animScale>
                                    <p:animScale>
                                      <p:cBhvr>
                                        <p:cTn id="33" dur="26">
                                          <p:stCondLst>
                                            <p:cond delay="1312"/>
                                          </p:stCondLst>
                                        </p:cTn>
                                        <p:tgtEl>
                                          <p:spTgt spid="5131"/>
                                        </p:tgtEl>
                                      </p:cBhvr>
                                      <p:to x="100000" y="80000"/>
                                    </p:animScale>
                                    <p:animScale>
                                      <p:cBhvr>
                                        <p:cTn id="34" dur="166" decel="50000">
                                          <p:stCondLst>
                                            <p:cond delay="1338"/>
                                          </p:stCondLst>
                                        </p:cTn>
                                        <p:tgtEl>
                                          <p:spTgt spid="5131"/>
                                        </p:tgtEl>
                                      </p:cBhvr>
                                      <p:to x="100000" y="100000"/>
                                    </p:animScale>
                                    <p:animScale>
                                      <p:cBhvr>
                                        <p:cTn id="35" dur="26">
                                          <p:stCondLst>
                                            <p:cond delay="1642"/>
                                          </p:stCondLst>
                                        </p:cTn>
                                        <p:tgtEl>
                                          <p:spTgt spid="5131"/>
                                        </p:tgtEl>
                                      </p:cBhvr>
                                      <p:to x="100000" y="90000"/>
                                    </p:animScale>
                                    <p:animScale>
                                      <p:cBhvr>
                                        <p:cTn id="36" dur="166" decel="50000">
                                          <p:stCondLst>
                                            <p:cond delay="1668"/>
                                          </p:stCondLst>
                                        </p:cTn>
                                        <p:tgtEl>
                                          <p:spTgt spid="5131"/>
                                        </p:tgtEl>
                                      </p:cBhvr>
                                      <p:to x="100000" y="100000"/>
                                    </p:animScale>
                                    <p:animScale>
                                      <p:cBhvr>
                                        <p:cTn id="37" dur="26">
                                          <p:stCondLst>
                                            <p:cond delay="1808"/>
                                          </p:stCondLst>
                                        </p:cTn>
                                        <p:tgtEl>
                                          <p:spTgt spid="5131"/>
                                        </p:tgtEl>
                                      </p:cBhvr>
                                      <p:to x="100000" y="95000"/>
                                    </p:animScale>
                                    <p:animScale>
                                      <p:cBhvr>
                                        <p:cTn id="38" dur="166" decel="50000">
                                          <p:stCondLst>
                                            <p:cond delay="1834"/>
                                          </p:stCondLst>
                                        </p:cTn>
                                        <p:tgtEl>
                                          <p:spTgt spid="5131"/>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5135"/>
                                        </p:tgtEl>
                                        <p:attrNameLst>
                                          <p:attrName>style.visibility</p:attrName>
                                        </p:attrNameLst>
                                      </p:cBhvr>
                                      <p:to>
                                        <p:strVal val="visible"/>
                                      </p:to>
                                    </p:set>
                                    <p:animEffect transition="in" filter="wipe(down)">
                                      <p:cBhvr>
                                        <p:cTn id="43" dur="580">
                                          <p:stCondLst>
                                            <p:cond delay="0"/>
                                          </p:stCondLst>
                                        </p:cTn>
                                        <p:tgtEl>
                                          <p:spTgt spid="5135"/>
                                        </p:tgtEl>
                                      </p:cBhvr>
                                    </p:animEffect>
                                    <p:anim calcmode="lin" valueType="num">
                                      <p:cBhvr>
                                        <p:cTn id="44" dur="1822" tmFilter="0,0; 0.14,0.36; 0.43,0.73; 0.71,0.91; 1.0,1.0">
                                          <p:stCondLst>
                                            <p:cond delay="0"/>
                                          </p:stCondLst>
                                        </p:cTn>
                                        <p:tgtEl>
                                          <p:spTgt spid="5135"/>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5135"/>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5135"/>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5135"/>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5135"/>
                                        </p:tgtEl>
                                        <p:attrNameLst>
                                          <p:attrName>ppt_y</p:attrName>
                                        </p:attrNameLst>
                                      </p:cBhvr>
                                      <p:tavLst>
                                        <p:tav tm="0" fmla="#ppt_y-sin(pi*$)/81">
                                          <p:val>
                                            <p:fltVal val="0"/>
                                          </p:val>
                                        </p:tav>
                                        <p:tav tm="100000">
                                          <p:val>
                                            <p:fltVal val="1"/>
                                          </p:val>
                                        </p:tav>
                                      </p:tavLst>
                                    </p:anim>
                                    <p:animScale>
                                      <p:cBhvr>
                                        <p:cTn id="49" dur="26">
                                          <p:stCondLst>
                                            <p:cond delay="650"/>
                                          </p:stCondLst>
                                        </p:cTn>
                                        <p:tgtEl>
                                          <p:spTgt spid="5135"/>
                                        </p:tgtEl>
                                      </p:cBhvr>
                                      <p:to x="100000" y="60000"/>
                                    </p:animScale>
                                    <p:animScale>
                                      <p:cBhvr>
                                        <p:cTn id="50" dur="166" decel="50000">
                                          <p:stCondLst>
                                            <p:cond delay="676"/>
                                          </p:stCondLst>
                                        </p:cTn>
                                        <p:tgtEl>
                                          <p:spTgt spid="5135"/>
                                        </p:tgtEl>
                                      </p:cBhvr>
                                      <p:to x="100000" y="100000"/>
                                    </p:animScale>
                                    <p:animScale>
                                      <p:cBhvr>
                                        <p:cTn id="51" dur="26">
                                          <p:stCondLst>
                                            <p:cond delay="1312"/>
                                          </p:stCondLst>
                                        </p:cTn>
                                        <p:tgtEl>
                                          <p:spTgt spid="5135"/>
                                        </p:tgtEl>
                                      </p:cBhvr>
                                      <p:to x="100000" y="80000"/>
                                    </p:animScale>
                                    <p:animScale>
                                      <p:cBhvr>
                                        <p:cTn id="52" dur="166" decel="50000">
                                          <p:stCondLst>
                                            <p:cond delay="1338"/>
                                          </p:stCondLst>
                                        </p:cTn>
                                        <p:tgtEl>
                                          <p:spTgt spid="5135"/>
                                        </p:tgtEl>
                                      </p:cBhvr>
                                      <p:to x="100000" y="100000"/>
                                    </p:animScale>
                                    <p:animScale>
                                      <p:cBhvr>
                                        <p:cTn id="53" dur="26">
                                          <p:stCondLst>
                                            <p:cond delay="1642"/>
                                          </p:stCondLst>
                                        </p:cTn>
                                        <p:tgtEl>
                                          <p:spTgt spid="5135"/>
                                        </p:tgtEl>
                                      </p:cBhvr>
                                      <p:to x="100000" y="90000"/>
                                    </p:animScale>
                                    <p:animScale>
                                      <p:cBhvr>
                                        <p:cTn id="54" dur="166" decel="50000">
                                          <p:stCondLst>
                                            <p:cond delay="1668"/>
                                          </p:stCondLst>
                                        </p:cTn>
                                        <p:tgtEl>
                                          <p:spTgt spid="5135"/>
                                        </p:tgtEl>
                                      </p:cBhvr>
                                      <p:to x="100000" y="100000"/>
                                    </p:animScale>
                                    <p:animScale>
                                      <p:cBhvr>
                                        <p:cTn id="55" dur="26">
                                          <p:stCondLst>
                                            <p:cond delay="1808"/>
                                          </p:stCondLst>
                                        </p:cTn>
                                        <p:tgtEl>
                                          <p:spTgt spid="5135"/>
                                        </p:tgtEl>
                                      </p:cBhvr>
                                      <p:to x="100000" y="95000"/>
                                    </p:animScale>
                                    <p:animScale>
                                      <p:cBhvr>
                                        <p:cTn id="56" dur="166" decel="50000">
                                          <p:stCondLst>
                                            <p:cond delay="1834"/>
                                          </p:stCondLst>
                                        </p:cTn>
                                        <p:tgtEl>
                                          <p:spTgt spid="5135"/>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nodeType="clickEffect">
                                  <p:stCondLst>
                                    <p:cond delay="0"/>
                                  </p:stCondLst>
                                  <p:childTnLst>
                                    <p:set>
                                      <p:cBhvr>
                                        <p:cTn id="60" dur="1" fill="hold">
                                          <p:stCondLst>
                                            <p:cond delay="0"/>
                                          </p:stCondLst>
                                        </p:cTn>
                                        <p:tgtEl>
                                          <p:spTgt spid="5122"/>
                                        </p:tgtEl>
                                        <p:attrNameLst>
                                          <p:attrName>style.visibility</p:attrName>
                                        </p:attrNameLst>
                                      </p:cBhvr>
                                      <p:to>
                                        <p:strVal val="visible"/>
                                      </p:to>
                                    </p:set>
                                    <p:animEffect transition="in" filter="fade">
                                      <p:cBhvr>
                                        <p:cTn id="61" dur="1000"/>
                                        <p:tgtEl>
                                          <p:spTgt spid="5122"/>
                                        </p:tgtEl>
                                      </p:cBhvr>
                                    </p:animEffect>
                                    <p:anim calcmode="lin" valueType="num">
                                      <p:cBhvr>
                                        <p:cTn id="62" dur="1000" fill="hold"/>
                                        <p:tgtEl>
                                          <p:spTgt spid="5122"/>
                                        </p:tgtEl>
                                        <p:attrNameLst>
                                          <p:attrName>ppt_x</p:attrName>
                                        </p:attrNameLst>
                                      </p:cBhvr>
                                      <p:tavLst>
                                        <p:tav tm="0">
                                          <p:val>
                                            <p:strVal val="#ppt_x"/>
                                          </p:val>
                                        </p:tav>
                                        <p:tav tm="100000">
                                          <p:val>
                                            <p:strVal val="#ppt_x"/>
                                          </p:val>
                                        </p:tav>
                                      </p:tavLst>
                                    </p:anim>
                                    <p:anim calcmode="lin" valueType="num">
                                      <p:cBhvr>
                                        <p:cTn id="63" dur="1000" fill="hold"/>
                                        <p:tgtEl>
                                          <p:spTgt spid="5122"/>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nodeType="clickEffect">
                                  <p:stCondLst>
                                    <p:cond delay="0"/>
                                  </p:stCondLst>
                                  <p:childTnLst>
                                    <p:set>
                                      <p:cBhvr>
                                        <p:cTn id="67" dur="1" fill="hold">
                                          <p:stCondLst>
                                            <p:cond delay="0"/>
                                          </p:stCondLst>
                                        </p:cTn>
                                        <p:tgtEl>
                                          <p:spTgt spid="5125"/>
                                        </p:tgtEl>
                                        <p:attrNameLst>
                                          <p:attrName>style.visibility</p:attrName>
                                        </p:attrNameLst>
                                      </p:cBhvr>
                                      <p:to>
                                        <p:strVal val="visible"/>
                                      </p:to>
                                    </p:set>
                                    <p:animEffect transition="in" filter="fade">
                                      <p:cBhvr>
                                        <p:cTn id="68" dur="1000"/>
                                        <p:tgtEl>
                                          <p:spTgt spid="5125"/>
                                        </p:tgtEl>
                                      </p:cBhvr>
                                    </p:animEffect>
                                    <p:anim calcmode="lin" valueType="num">
                                      <p:cBhvr>
                                        <p:cTn id="69" dur="1000" fill="hold"/>
                                        <p:tgtEl>
                                          <p:spTgt spid="5125"/>
                                        </p:tgtEl>
                                        <p:attrNameLst>
                                          <p:attrName>ppt_x</p:attrName>
                                        </p:attrNameLst>
                                      </p:cBhvr>
                                      <p:tavLst>
                                        <p:tav tm="0">
                                          <p:val>
                                            <p:strVal val="#ppt_x"/>
                                          </p:val>
                                        </p:tav>
                                        <p:tav tm="100000">
                                          <p:val>
                                            <p:strVal val="#ppt_x"/>
                                          </p:val>
                                        </p:tav>
                                      </p:tavLst>
                                    </p:anim>
                                    <p:anim calcmode="lin" valueType="num">
                                      <p:cBhvr>
                                        <p:cTn id="70" dur="1000" fill="hold"/>
                                        <p:tgtEl>
                                          <p:spTgt spid="5125"/>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nodeType="clickEffect">
                                  <p:stCondLst>
                                    <p:cond delay="0"/>
                                  </p:stCondLst>
                                  <p:childTnLst>
                                    <p:set>
                                      <p:cBhvr>
                                        <p:cTn id="74" dur="1" fill="hold">
                                          <p:stCondLst>
                                            <p:cond delay="0"/>
                                          </p:stCondLst>
                                        </p:cTn>
                                        <p:tgtEl>
                                          <p:spTgt spid="5123"/>
                                        </p:tgtEl>
                                        <p:attrNameLst>
                                          <p:attrName>style.visibility</p:attrName>
                                        </p:attrNameLst>
                                      </p:cBhvr>
                                      <p:to>
                                        <p:strVal val="visible"/>
                                      </p:to>
                                    </p:set>
                                    <p:animEffect transition="in" filter="fade">
                                      <p:cBhvr>
                                        <p:cTn id="75" dur="1000"/>
                                        <p:tgtEl>
                                          <p:spTgt spid="5123"/>
                                        </p:tgtEl>
                                      </p:cBhvr>
                                    </p:animEffect>
                                    <p:anim calcmode="lin" valueType="num">
                                      <p:cBhvr>
                                        <p:cTn id="76" dur="1000" fill="hold"/>
                                        <p:tgtEl>
                                          <p:spTgt spid="5123"/>
                                        </p:tgtEl>
                                        <p:attrNameLst>
                                          <p:attrName>ppt_x</p:attrName>
                                        </p:attrNameLst>
                                      </p:cBhvr>
                                      <p:tavLst>
                                        <p:tav tm="0">
                                          <p:val>
                                            <p:strVal val="#ppt_x"/>
                                          </p:val>
                                        </p:tav>
                                        <p:tav tm="100000">
                                          <p:val>
                                            <p:strVal val="#ppt_x"/>
                                          </p:val>
                                        </p:tav>
                                      </p:tavLst>
                                    </p:anim>
                                    <p:anim calcmode="lin" valueType="num">
                                      <p:cBhvr>
                                        <p:cTn id="77" dur="1000" fill="hold"/>
                                        <p:tgtEl>
                                          <p:spTgt spid="5123"/>
                                        </p:tgtEl>
                                        <p:attrNameLst>
                                          <p:attrName>ppt_y</p:attrName>
                                        </p:attrNameLst>
                                      </p:cBhvr>
                                      <p:tavLst>
                                        <p:tav tm="0">
                                          <p:val>
                                            <p:strVal val="#ppt_y+.1"/>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42" presetClass="entr" presetSubtype="0" fill="hold" nodeType="clickEffect">
                                  <p:stCondLst>
                                    <p:cond delay="0"/>
                                  </p:stCondLst>
                                  <p:childTnLst>
                                    <p:set>
                                      <p:cBhvr>
                                        <p:cTn id="81" dur="1" fill="hold">
                                          <p:stCondLst>
                                            <p:cond delay="0"/>
                                          </p:stCondLst>
                                        </p:cTn>
                                        <p:tgtEl>
                                          <p:spTgt spid="5124"/>
                                        </p:tgtEl>
                                        <p:attrNameLst>
                                          <p:attrName>style.visibility</p:attrName>
                                        </p:attrNameLst>
                                      </p:cBhvr>
                                      <p:to>
                                        <p:strVal val="visible"/>
                                      </p:to>
                                    </p:set>
                                    <p:animEffect transition="in" filter="fade">
                                      <p:cBhvr>
                                        <p:cTn id="82" dur="1000"/>
                                        <p:tgtEl>
                                          <p:spTgt spid="5124"/>
                                        </p:tgtEl>
                                      </p:cBhvr>
                                    </p:animEffect>
                                    <p:anim calcmode="lin" valueType="num">
                                      <p:cBhvr>
                                        <p:cTn id="83" dur="1000" fill="hold"/>
                                        <p:tgtEl>
                                          <p:spTgt spid="5124"/>
                                        </p:tgtEl>
                                        <p:attrNameLst>
                                          <p:attrName>ppt_x</p:attrName>
                                        </p:attrNameLst>
                                      </p:cBhvr>
                                      <p:tavLst>
                                        <p:tav tm="0">
                                          <p:val>
                                            <p:strVal val="#ppt_x"/>
                                          </p:val>
                                        </p:tav>
                                        <p:tav tm="100000">
                                          <p:val>
                                            <p:strVal val="#ppt_x"/>
                                          </p:val>
                                        </p:tav>
                                      </p:tavLst>
                                    </p:anim>
                                    <p:anim calcmode="lin" valueType="num">
                                      <p:cBhvr>
                                        <p:cTn id="84" dur="1000" fill="hold"/>
                                        <p:tgtEl>
                                          <p:spTgt spid="5124"/>
                                        </p:tgtEl>
                                        <p:attrNameLst>
                                          <p:attrName>ppt_y</p:attrName>
                                        </p:attrNameLst>
                                      </p:cBhvr>
                                      <p:tavLst>
                                        <p:tav tm="0">
                                          <p:val>
                                            <p:strVal val="#ppt_y+.1"/>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6" presetClass="entr" presetSubtype="16" fill="hold" grpId="0" nodeType="clickEffect">
                                  <p:stCondLst>
                                    <p:cond delay="0"/>
                                  </p:stCondLst>
                                  <p:childTnLst>
                                    <p:set>
                                      <p:cBhvr>
                                        <p:cTn id="88" dur="1" fill="hold">
                                          <p:stCondLst>
                                            <p:cond delay="0"/>
                                          </p:stCondLst>
                                        </p:cTn>
                                        <p:tgtEl>
                                          <p:spTgt spid="7"/>
                                        </p:tgtEl>
                                        <p:attrNameLst>
                                          <p:attrName>style.visibility</p:attrName>
                                        </p:attrNameLst>
                                      </p:cBhvr>
                                      <p:to>
                                        <p:strVal val="visible"/>
                                      </p:to>
                                    </p:set>
                                    <p:animEffect transition="in" filter="circle(in)">
                                      <p:cBhvr>
                                        <p:cTn id="89" dur="2000"/>
                                        <p:tgtEl>
                                          <p:spTgt spid="7"/>
                                        </p:tgtEl>
                                      </p:cBhvr>
                                    </p:animEffect>
                                  </p:childTnLst>
                                </p:cTn>
                              </p:par>
                            </p:childTnLst>
                          </p:cTn>
                        </p:par>
                      </p:childTnLst>
                    </p:cTn>
                  </p:par>
                  <p:par>
                    <p:cTn id="90" fill="hold">
                      <p:stCondLst>
                        <p:cond delay="indefinite"/>
                      </p:stCondLst>
                      <p:childTnLst>
                        <p:par>
                          <p:cTn id="91" fill="hold">
                            <p:stCondLst>
                              <p:cond delay="0"/>
                            </p:stCondLst>
                            <p:childTnLst>
                              <p:par>
                                <p:cTn id="92" presetID="6" presetClass="entr" presetSubtype="16" fill="hold" grpId="0" nodeType="clickEffect">
                                  <p:stCondLst>
                                    <p:cond delay="0"/>
                                  </p:stCondLst>
                                  <p:childTnLst>
                                    <p:set>
                                      <p:cBhvr>
                                        <p:cTn id="93" dur="1" fill="hold">
                                          <p:stCondLst>
                                            <p:cond delay="0"/>
                                          </p:stCondLst>
                                        </p:cTn>
                                        <p:tgtEl>
                                          <p:spTgt spid="10"/>
                                        </p:tgtEl>
                                        <p:attrNameLst>
                                          <p:attrName>style.visibility</p:attrName>
                                        </p:attrNameLst>
                                      </p:cBhvr>
                                      <p:to>
                                        <p:strVal val="visible"/>
                                      </p:to>
                                    </p:set>
                                    <p:animEffect transition="in" filter="circle(in)">
                                      <p:cBhvr>
                                        <p:cTn id="94" dur="2000"/>
                                        <p:tgtEl>
                                          <p:spTgt spid="10"/>
                                        </p:tgtEl>
                                      </p:cBhvr>
                                    </p:animEffect>
                                  </p:childTnLst>
                                </p:cTn>
                              </p:par>
                            </p:childTnLst>
                          </p:cTn>
                        </p:par>
                      </p:childTnLst>
                    </p:cTn>
                  </p:par>
                  <p:par>
                    <p:cTn id="95" fill="hold">
                      <p:stCondLst>
                        <p:cond delay="indefinite"/>
                      </p:stCondLst>
                      <p:childTnLst>
                        <p:par>
                          <p:cTn id="96" fill="hold">
                            <p:stCondLst>
                              <p:cond delay="0"/>
                            </p:stCondLst>
                            <p:childTnLst>
                              <p:par>
                                <p:cTn id="97" presetID="6" presetClass="entr" presetSubtype="16" fill="hold" grpId="0" nodeType="clickEffect">
                                  <p:stCondLst>
                                    <p:cond delay="0"/>
                                  </p:stCondLst>
                                  <p:childTnLst>
                                    <p:set>
                                      <p:cBhvr>
                                        <p:cTn id="98" dur="1" fill="hold">
                                          <p:stCondLst>
                                            <p:cond delay="0"/>
                                          </p:stCondLst>
                                        </p:cTn>
                                        <p:tgtEl>
                                          <p:spTgt spid="8"/>
                                        </p:tgtEl>
                                        <p:attrNameLst>
                                          <p:attrName>style.visibility</p:attrName>
                                        </p:attrNameLst>
                                      </p:cBhvr>
                                      <p:to>
                                        <p:strVal val="visible"/>
                                      </p:to>
                                    </p:set>
                                    <p:animEffect transition="in" filter="circle(in)">
                                      <p:cBhvr>
                                        <p:cTn id="99" dur="2000"/>
                                        <p:tgtEl>
                                          <p:spTgt spid="8"/>
                                        </p:tgtEl>
                                      </p:cBhvr>
                                    </p:animEffect>
                                  </p:childTnLst>
                                </p:cTn>
                              </p:par>
                            </p:childTnLst>
                          </p:cTn>
                        </p:par>
                      </p:childTnLst>
                    </p:cTn>
                  </p:par>
                  <p:par>
                    <p:cTn id="100" fill="hold">
                      <p:stCondLst>
                        <p:cond delay="indefinite"/>
                      </p:stCondLst>
                      <p:childTnLst>
                        <p:par>
                          <p:cTn id="101" fill="hold">
                            <p:stCondLst>
                              <p:cond delay="0"/>
                            </p:stCondLst>
                            <p:childTnLst>
                              <p:par>
                                <p:cTn id="102" presetID="6" presetClass="entr" presetSubtype="16" fill="hold" grpId="0" nodeType="clickEffect">
                                  <p:stCondLst>
                                    <p:cond delay="0"/>
                                  </p:stCondLst>
                                  <p:childTnLst>
                                    <p:set>
                                      <p:cBhvr>
                                        <p:cTn id="103" dur="1" fill="hold">
                                          <p:stCondLst>
                                            <p:cond delay="0"/>
                                          </p:stCondLst>
                                        </p:cTn>
                                        <p:tgtEl>
                                          <p:spTgt spid="5"/>
                                        </p:tgtEl>
                                        <p:attrNameLst>
                                          <p:attrName>style.visibility</p:attrName>
                                        </p:attrNameLst>
                                      </p:cBhvr>
                                      <p:to>
                                        <p:strVal val="visible"/>
                                      </p:to>
                                    </p:set>
                                    <p:animEffect transition="in" filter="circle(in)">
                                      <p:cBhvr>
                                        <p:cTn id="104"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10"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F82449D3-8CDF-6F70-80B1-97F4DC544A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789"/>
            <a:ext cx="12192000" cy="6861143"/>
          </a:xfrm>
          <a:prstGeom prst="rect">
            <a:avLst/>
          </a:prstGeom>
        </p:spPr>
      </p:pic>
      <p:pic>
        <p:nvPicPr>
          <p:cNvPr id="7170" name="Picture 2">
            <a:extLst>
              <a:ext uri="{FF2B5EF4-FFF2-40B4-BE49-F238E27FC236}">
                <a16:creationId xmlns:a16="http://schemas.microsoft.com/office/drawing/2014/main" id="{B553D8DD-2053-D3C7-1225-A9629B06EC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208" y="151080"/>
            <a:ext cx="3878513" cy="5390984"/>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a:extLst>
              <a:ext uri="{FF2B5EF4-FFF2-40B4-BE49-F238E27FC236}">
                <a16:creationId xmlns:a16="http://schemas.microsoft.com/office/drawing/2014/main" id="{083AB777-66DB-19F6-713D-47ADF919E9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18929" y="151074"/>
            <a:ext cx="4229177" cy="5390984"/>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5033FEBF-BE22-33ED-6552-788102646730}"/>
              </a:ext>
            </a:extLst>
          </p:cNvPr>
          <p:cNvSpPr>
            <a:spLocks noGrp="1"/>
          </p:cNvSpPr>
          <p:nvPr/>
        </p:nvSpPr>
        <p:spPr>
          <a:xfrm>
            <a:off x="8706871" y="206735"/>
            <a:ext cx="3235987" cy="501644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70000"/>
              </a:lnSpc>
            </a:pPr>
            <a:r>
              <a:rPr lang="en-GB" sz="2800" b="1" u="sng" dirty="0" err="1">
                <a:latin typeface="Comic Sans MS" panose="030F0702030302020204" pitchFamily="66" charset="0"/>
              </a:rPr>
              <a:t>Tasg</a:t>
            </a:r>
            <a:r>
              <a:rPr lang="en-GB" sz="2800" dirty="0">
                <a:latin typeface="Comic Sans MS" panose="030F0702030302020204" pitchFamily="66" charset="0"/>
              </a:rPr>
              <a:t>: </a:t>
            </a:r>
            <a:r>
              <a:rPr lang="en-GB" sz="2800" dirty="0" err="1">
                <a:latin typeface="Comic Sans MS" panose="030F0702030302020204" pitchFamily="66" charset="0"/>
              </a:rPr>
              <a:t>Ysgrifennwch</a:t>
            </a:r>
            <a:r>
              <a:rPr lang="en-GB" sz="2800" dirty="0">
                <a:latin typeface="Comic Sans MS" panose="030F0702030302020204" pitchFamily="66" charset="0"/>
              </a:rPr>
              <a:t> </a:t>
            </a:r>
            <a:r>
              <a:rPr lang="en-GB" sz="2800" dirty="0" err="1">
                <a:latin typeface="Comic Sans MS" panose="030F0702030302020204" pitchFamily="66" charset="0"/>
              </a:rPr>
              <a:t>meini</a:t>
            </a:r>
            <a:r>
              <a:rPr lang="en-GB" sz="2800" dirty="0">
                <a:latin typeface="Comic Sans MS" panose="030F0702030302020204" pitchFamily="66" charset="0"/>
              </a:rPr>
              <a:t> </a:t>
            </a:r>
            <a:r>
              <a:rPr lang="en-GB" sz="2800" dirty="0" err="1">
                <a:latin typeface="Comic Sans MS" panose="030F0702030302020204" pitchFamily="66" charset="0"/>
              </a:rPr>
              <a:t>prawf</a:t>
            </a:r>
            <a:r>
              <a:rPr lang="en-GB" sz="2800" dirty="0">
                <a:latin typeface="Comic Sans MS" panose="030F0702030302020204" pitchFamily="66" charset="0"/>
              </a:rPr>
              <a:t> </a:t>
            </a:r>
            <a:r>
              <a:rPr lang="en-GB" sz="2800" dirty="0" err="1">
                <a:latin typeface="Comic Sans MS" panose="030F0702030302020204" pitchFamily="66" charset="0"/>
              </a:rPr>
              <a:t>llwyddiant</a:t>
            </a:r>
            <a:r>
              <a:rPr lang="en-GB" sz="2800" dirty="0">
                <a:latin typeface="Comic Sans MS" panose="030F0702030302020204" pitchFamily="66" charset="0"/>
              </a:rPr>
              <a:t> </a:t>
            </a:r>
            <a:r>
              <a:rPr lang="en-GB" sz="2800" dirty="0" err="1">
                <a:latin typeface="Comic Sans MS" panose="030F0702030302020204" pitchFamily="66" charset="0"/>
              </a:rPr>
              <a:t>ar</a:t>
            </a:r>
            <a:r>
              <a:rPr lang="en-GB" sz="2800" dirty="0">
                <a:latin typeface="Comic Sans MS" panose="030F0702030302020204" pitchFamily="66" charset="0"/>
              </a:rPr>
              <a:t> </a:t>
            </a:r>
            <a:r>
              <a:rPr lang="en-GB" sz="2800" dirty="0" err="1">
                <a:latin typeface="Comic Sans MS" panose="030F0702030302020204" pitchFamily="66" charset="0"/>
              </a:rPr>
              <a:t>gyfer</a:t>
            </a:r>
            <a:r>
              <a:rPr lang="en-GB" sz="2800" dirty="0">
                <a:latin typeface="Comic Sans MS" panose="030F0702030302020204" pitchFamily="66" charset="0"/>
              </a:rPr>
              <a:t> </a:t>
            </a:r>
            <a:r>
              <a:rPr lang="en-GB" sz="2800" dirty="0" err="1">
                <a:latin typeface="Comic Sans MS" panose="030F0702030302020204" pitchFamily="66" charset="0"/>
              </a:rPr>
              <a:t>ysgrifennu</a:t>
            </a:r>
            <a:r>
              <a:rPr lang="en-GB" sz="2800" dirty="0">
                <a:latin typeface="Comic Sans MS" panose="030F0702030302020204" pitchFamily="66" charset="0"/>
              </a:rPr>
              <a:t> darn ‘</a:t>
            </a:r>
            <a:r>
              <a:rPr lang="en-GB" sz="2800" dirty="0" err="1">
                <a:latin typeface="Comic Sans MS" panose="030F0702030302020204" pitchFamily="66" charset="0"/>
              </a:rPr>
              <a:t>dwyn</a:t>
            </a:r>
            <a:r>
              <a:rPr lang="en-GB" sz="2800" dirty="0">
                <a:latin typeface="Comic Sans MS" panose="030F0702030302020204" pitchFamily="66" charset="0"/>
              </a:rPr>
              <a:t> </a:t>
            </a:r>
            <a:r>
              <a:rPr lang="en-GB" sz="2800" dirty="0" err="1">
                <a:latin typeface="Comic Sans MS" panose="030F0702030302020204" pitchFamily="66" charset="0"/>
              </a:rPr>
              <a:t>i</a:t>
            </a:r>
            <a:r>
              <a:rPr lang="en-GB" sz="2800" dirty="0">
                <a:latin typeface="Comic Sans MS" panose="030F0702030302020204" pitchFamily="66" charset="0"/>
              </a:rPr>
              <a:t> </a:t>
            </a:r>
            <a:r>
              <a:rPr lang="en-GB" sz="2800" dirty="0" err="1">
                <a:latin typeface="Comic Sans MS" panose="030F0702030302020204" pitchFamily="66" charset="0"/>
              </a:rPr>
              <a:t>gof</a:t>
            </a:r>
            <a:r>
              <a:rPr lang="en-GB" sz="2800" dirty="0">
                <a:latin typeface="Comic Sans MS" panose="030F0702030302020204" pitchFamily="66" charset="0"/>
              </a:rPr>
              <a:t>’.</a:t>
            </a:r>
          </a:p>
        </p:txBody>
      </p:sp>
    </p:spTree>
    <p:extLst>
      <p:ext uri="{BB962C8B-B14F-4D97-AF65-F5344CB8AC3E}">
        <p14:creationId xmlns:p14="http://schemas.microsoft.com/office/powerpoint/2010/main" val="5684796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FA32FAE0-EA20-AC38-F18A-393424EAF8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5902"/>
            <a:ext cx="12192000" cy="6861143"/>
          </a:xfrm>
          <a:prstGeom prst="rect">
            <a:avLst/>
          </a:prstGeom>
        </p:spPr>
      </p:pic>
      <p:sp>
        <p:nvSpPr>
          <p:cNvPr id="5" name="Title 1">
            <a:extLst>
              <a:ext uri="{FF2B5EF4-FFF2-40B4-BE49-F238E27FC236}">
                <a16:creationId xmlns:a16="http://schemas.microsoft.com/office/drawing/2014/main" id="{EFC6F6CB-7BDF-EF81-3C0F-152F9688D29A}"/>
              </a:ext>
            </a:extLst>
          </p:cNvPr>
          <p:cNvSpPr>
            <a:spLocks noGrp="1"/>
          </p:cNvSpPr>
          <p:nvPr/>
        </p:nvSpPr>
        <p:spPr>
          <a:xfrm>
            <a:off x="84731" y="0"/>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err="1">
                <a:latin typeface="Comic Sans MS" panose="030F0702030302020204" pitchFamily="66" charset="0"/>
              </a:rPr>
              <a:t>Llunio</a:t>
            </a:r>
            <a:r>
              <a:rPr lang="en-GB" dirty="0">
                <a:latin typeface="Comic Sans MS" panose="030F0702030302020204" pitchFamily="66" charset="0"/>
              </a:rPr>
              <a:t> </a:t>
            </a:r>
            <a:r>
              <a:rPr lang="en-GB" dirty="0" err="1">
                <a:latin typeface="Comic Sans MS" panose="030F0702030302020204" pitchFamily="66" charset="0"/>
              </a:rPr>
              <a:t>meini</a:t>
            </a:r>
            <a:r>
              <a:rPr lang="en-GB" dirty="0">
                <a:latin typeface="Comic Sans MS" panose="030F0702030302020204" pitchFamily="66" charset="0"/>
              </a:rPr>
              <a:t> </a:t>
            </a:r>
            <a:r>
              <a:rPr lang="en-GB" dirty="0" err="1">
                <a:latin typeface="Comic Sans MS" panose="030F0702030302020204" pitchFamily="66" charset="0"/>
              </a:rPr>
              <a:t>prawf</a:t>
            </a:r>
            <a:r>
              <a:rPr lang="en-GB" dirty="0">
                <a:latin typeface="Comic Sans MS" panose="030F0702030302020204" pitchFamily="66" charset="0"/>
              </a:rPr>
              <a:t> </a:t>
            </a:r>
            <a:r>
              <a:rPr lang="en-GB" dirty="0" err="1">
                <a:latin typeface="Comic Sans MS" panose="030F0702030302020204" pitchFamily="66" charset="0"/>
              </a:rPr>
              <a:t>llwyddiant</a:t>
            </a:r>
            <a:r>
              <a:rPr lang="en-GB" dirty="0">
                <a:latin typeface="Comic Sans MS" panose="030F0702030302020204" pitchFamily="66" charset="0"/>
              </a:rPr>
              <a:t> …</a:t>
            </a:r>
          </a:p>
        </p:txBody>
      </p:sp>
      <p:sp>
        <p:nvSpPr>
          <p:cNvPr id="6" name="TextBox 1">
            <a:extLst>
              <a:ext uri="{FF2B5EF4-FFF2-40B4-BE49-F238E27FC236}">
                <a16:creationId xmlns:a16="http://schemas.microsoft.com/office/drawing/2014/main" id="{3A0F8D60-5BA2-8C58-45F0-1A7E9366DB34}"/>
              </a:ext>
            </a:extLst>
          </p:cNvPr>
          <p:cNvSpPr txBox="1"/>
          <p:nvPr/>
        </p:nvSpPr>
        <p:spPr>
          <a:xfrm>
            <a:off x="219490" y="1039621"/>
            <a:ext cx="8572499" cy="4524315"/>
          </a:xfrm>
          <a:prstGeom prst="rect">
            <a:avLst/>
          </a:prstGeom>
          <a:solidFill>
            <a:schemeClr val="accent1">
              <a:lumMod val="20000"/>
              <a:lumOff val="80000"/>
            </a:schemeClr>
          </a:solidFill>
          <a:ln w="57150">
            <a:solidFill>
              <a:srgbClr val="002060"/>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dirty="0">
                <a:latin typeface="Comic Sans MS" panose="030F0702030302020204" pitchFamily="66" charset="0"/>
                <a:cs typeface="Arial" panose="020B0604020202020204" pitchFamily="34" charset="0"/>
              </a:rPr>
              <a:t>‘A teacher’s planning should provide opportunities for both learner and teacher to obtain and use information about progress towards learning goals.  It also has to be flexible to respond to initial and emerging ideas and skills.  Planning should include strategies to ensure that learners understand the goals they are </a:t>
            </a:r>
            <a:r>
              <a:rPr lang="en-US" sz="2400" dirty="0" err="1">
                <a:latin typeface="Comic Sans MS" panose="030F0702030302020204" pitchFamily="66" charset="0"/>
                <a:cs typeface="Arial" panose="020B0604020202020204" pitchFamily="34" charset="0"/>
              </a:rPr>
              <a:t>persuing</a:t>
            </a:r>
            <a:r>
              <a:rPr lang="en-US" sz="2400" dirty="0">
                <a:latin typeface="Comic Sans MS" panose="030F0702030302020204" pitchFamily="66" charset="0"/>
                <a:cs typeface="Arial" panose="020B0604020202020204" pitchFamily="34" charset="0"/>
              </a:rPr>
              <a:t> and the criteria that will be applied in assessing their work.  How learners will receive feedback, how they will take part in assessing their learning and how they will be helped to make further progress should also be planned.’</a:t>
            </a:r>
          </a:p>
          <a:p>
            <a:endParaRPr lang="en-US" sz="2400" dirty="0">
              <a:latin typeface="Comic Sans MS" panose="030F0702030302020204" pitchFamily="66" charset="0"/>
              <a:cs typeface="Arial" panose="020B0604020202020204" pitchFamily="34" charset="0"/>
            </a:endParaRPr>
          </a:p>
          <a:p>
            <a:pPr algn="r"/>
            <a:r>
              <a:rPr lang="en-US" sz="2400" dirty="0">
                <a:latin typeface="Comic Sans MS" panose="030F0702030302020204" pitchFamily="66" charset="0"/>
                <a:cs typeface="Arial" panose="020B0604020202020204" pitchFamily="34" charset="0"/>
              </a:rPr>
              <a:t>(Assessment Reform Group, 2002</a:t>
            </a:r>
            <a:r>
              <a:rPr lang="en-US" sz="2400"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pic>
        <p:nvPicPr>
          <p:cNvPr id="8194" name="Picture 2">
            <a:extLst>
              <a:ext uri="{FF2B5EF4-FFF2-40B4-BE49-F238E27FC236}">
                <a16:creationId xmlns:a16="http://schemas.microsoft.com/office/drawing/2014/main" id="{7A8D7DC1-D976-ED66-5D5A-46B054AC70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48273" y="1197014"/>
            <a:ext cx="3043628" cy="39554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04356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2A985BC8-E689-B414-8270-3F17E9D617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784"/>
            <a:ext cx="12192000" cy="6861143"/>
          </a:xfrm>
          <a:prstGeom prst="rect">
            <a:avLst/>
          </a:prstGeom>
        </p:spPr>
      </p:pic>
      <p:sp>
        <p:nvSpPr>
          <p:cNvPr id="5" name="Title 1">
            <a:extLst>
              <a:ext uri="{FF2B5EF4-FFF2-40B4-BE49-F238E27FC236}">
                <a16:creationId xmlns:a16="http://schemas.microsoft.com/office/drawing/2014/main" id="{70404CFD-7AB8-03D2-C860-3196CDC014D1}"/>
              </a:ext>
            </a:extLst>
          </p:cNvPr>
          <p:cNvSpPr>
            <a:spLocks noGrp="1"/>
          </p:cNvSpPr>
          <p:nvPr/>
        </p:nvSpPr>
        <p:spPr>
          <a:xfrm>
            <a:off x="76780" y="9641"/>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Comic Sans MS" panose="030F0702030302020204" pitchFamily="66" charset="0"/>
              </a:rPr>
              <a:t>Pan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llunio</a:t>
            </a:r>
            <a:r>
              <a:rPr lang="en-GB" dirty="0">
                <a:latin typeface="Comic Sans MS" panose="030F0702030302020204" pitchFamily="66" charset="0"/>
              </a:rPr>
              <a:t> </a:t>
            </a:r>
            <a:r>
              <a:rPr lang="en-GB" dirty="0" err="1">
                <a:latin typeface="Comic Sans MS" panose="030F0702030302020204" pitchFamily="66" charset="0"/>
              </a:rPr>
              <a:t>meini</a:t>
            </a:r>
            <a:r>
              <a:rPr lang="en-GB" dirty="0">
                <a:latin typeface="Comic Sans MS" panose="030F0702030302020204" pitchFamily="66" charset="0"/>
              </a:rPr>
              <a:t> </a:t>
            </a:r>
            <a:r>
              <a:rPr lang="en-GB" dirty="0" err="1">
                <a:latin typeface="Comic Sans MS" panose="030F0702030302020204" pitchFamily="66" charset="0"/>
              </a:rPr>
              <a:t>prawf</a:t>
            </a:r>
            <a:r>
              <a:rPr lang="en-GB" dirty="0">
                <a:latin typeface="Comic Sans MS" panose="030F0702030302020204" pitchFamily="66" charset="0"/>
              </a:rPr>
              <a:t> </a:t>
            </a:r>
            <a:r>
              <a:rPr lang="en-GB" dirty="0" err="1">
                <a:latin typeface="Comic Sans MS" panose="030F0702030302020204" pitchFamily="66" charset="0"/>
              </a:rPr>
              <a:t>llwyddiant</a:t>
            </a:r>
            <a:r>
              <a:rPr lang="en-GB" dirty="0">
                <a:latin typeface="Comic Sans MS" panose="030F0702030302020204" pitchFamily="66" charset="0"/>
              </a:rPr>
              <a:t> …</a:t>
            </a:r>
          </a:p>
        </p:txBody>
      </p:sp>
      <p:sp>
        <p:nvSpPr>
          <p:cNvPr id="7" name="TextBox 1">
            <a:extLst>
              <a:ext uri="{FF2B5EF4-FFF2-40B4-BE49-F238E27FC236}">
                <a16:creationId xmlns:a16="http://schemas.microsoft.com/office/drawing/2014/main" id="{9987ED5F-DFFA-25BE-2FA5-2BDD8AD03E84}"/>
              </a:ext>
            </a:extLst>
          </p:cNvPr>
          <p:cNvSpPr txBox="1"/>
          <p:nvPr/>
        </p:nvSpPr>
        <p:spPr>
          <a:xfrm>
            <a:off x="355076" y="1012954"/>
            <a:ext cx="11481847" cy="4832092"/>
          </a:xfrm>
          <a:prstGeom prst="rect">
            <a:avLst/>
          </a:prstGeom>
          <a:solidFill>
            <a:schemeClr val="accent2">
              <a:lumMod val="20000"/>
              <a:lumOff val="80000"/>
            </a:schemeClr>
          </a:solidFill>
          <a:ln w="57150">
            <a:solidFill>
              <a:srgbClr val="002060"/>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anose="020B0604020202020204" pitchFamily="34" charset="0"/>
              <a:buChar char="•"/>
            </a:pPr>
            <a:r>
              <a:rPr lang="en-US" sz="2800" dirty="0">
                <a:solidFill>
                  <a:srgbClr val="002060"/>
                </a:solidFill>
                <a:latin typeface="Comic Sans MS" panose="030F0702030302020204" pitchFamily="66" charset="0"/>
                <a:cs typeface="Arial" panose="020B0604020202020204" pitchFamily="34" charset="0"/>
              </a:rPr>
              <a:t>Mae </a:t>
            </a:r>
            <a:r>
              <a:rPr lang="en-US" sz="2800" dirty="0" err="1">
                <a:solidFill>
                  <a:srgbClr val="002060"/>
                </a:solidFill>
                <a:latin typeface="Comic Sans MS" panose="030F0702030302020204" pitchFamily="66" charset="0"/>
                <a:cs typeface="Arial" panose="020B0604020202020204" pitchFamily="34" charset="0"/>
              </a:rPr>
              <a:t>angen</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i’r</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disgyblion</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wybod</a:t>
            </a:r>
            <a:r>
              <a:rPr lang="en-US" sz="2800" dirty="0">
                <a:solidFill>
                  <a:srgbClr val="002060"/>
                </a:solidFill>
                <a:latin typeface="Comic Sans MS" panose="030F0702030302020204" pitchFamily="66" charset="0"/>
                <a:cs typeface="Arial" panose="020B0604020202020204" pitchFamily="34" charset="0"/>
              </a:rPr>
              <a:t>:</a:t>
            </a:r>
          </a:p>
          <a:p>
            <a:r>
              <a:rPr lang="en-US" sz="2800" dirty="0">
                <a:solidFill>
                  <a:srgbClr val="002060"/>
                </a:solidFill>
                <a:latin typeface="Comic Sans MS" panose="030F0702030302020204" pitchFamily="66" charset="0"/>
                <a:cs typeface="Arial" panose="020B0604020202020204" pitchFamily="34" charset="0"/>
              </a:rPr>
              <a:t>	1. </a:t>
            </a:r>
            <a:r>
              <a:rPr lang="en-US" sz="2800" dirty="0" err="1">
                <a:solidFill>
                  <a:srgbClr val="002060"/>
                </a:solidFill>
                <a:latin typeface="Comic Sans MS" panose="030F0702030302020204" pitchFamily="66" charset="0"/>
                <a:cs typeface="Arial" panose="020B0604020202020204" pitchFamily="34" charset="0"/>
              </a:rPr>
              <a:t>ble</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maen</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nhw</a:t>
            </a:r>
            <a:r>
              <a:rPr lang="en-US" sz="2800" dirty="0">
                <a:solidFill>
                  <a:srgbClr val="002060"/>
                </a:solidFill>
                <a:latin typeface="Comic Sans MS" panose="030F0702030302020204" pitchFamily="66" charset="0"/>
                <a:cs typeface="Arial" panose="020B0604020202020204" pitchFamily="34" charset="0"/>
              </a:rPr>
              <a:t> o ran </a:t>
            </a:r>
            <a:r>
              <a:rPr lang="en-US" sz="2800" dirty="0" err="1">
                <a:solidFill>
                  <a:srgbClr val="002060"/>
                </a:solidFill>
                <a:latin typeface="Comic Sans MS" panose="030F0702030302020204" pitchFamily="66" charset="0"/>
                <a:cs typeface="Arial" panose="020B0604020202020204" pitchFamily="34" charset="0"/>
              </a:rPr>
              <a:t>eu</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eu</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dealltwriaeth</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o’u</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dysgu</a:t>
            </a:r>
            <a:r>
              <a:rPr lang="en-US" sz="2800" dirty="0">
                <a:solidFill>
                  <a:srgbClr val="002060"/>
                </a:solidFill>
                <a:latin typeface="Comic Sans MS" panose="030F0702030302020204" pitchFamily="66" charset="0"/>
                <a:cs typeface="Arial" panose="020B0604020202020204" pitchFamily="34" charset="0"/>
              </a:rPr>
              <a:t>;</a:t>
            </a:r>
          </a:p>
          <a:p>
            <a:r>
              <a:rPr lang="en-US" sz="2800" dirty="0">
                <a:solidFill>
                  <a:srgbClr val="002060"/>
                </a:solidFill>
                <a:latin typeface="Comic Sans MS" panose="030F0702030302020204" pitchFamily="66" charset="0"/>
                <a:cs typeface="Arial" panose="020B0604020202020204" pitchFamily="34" charset="0"/>
              </a:rPr>
              <a:t>	2. </a:t>
            </a:r>
            <a:r>
              <a:rPr lang="en-US" sz="2800" dirty="0" err="1">
                <a:solidFill>
                  <a:srgbClr val="002060"/>
                </a:solidFill>
                <a:latin typeface="Comic Sans MS" panose="030F0702030302020204" pitchFamily="66" charset="0"/>
                <a:cs typeface="Arial" panose="020B0604020202020204" pitchFamily="34" charset="0"/>
              </a:rPr>
              <a:t>beth</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sydd</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angen</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iddyn</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nhw</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wneud</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er</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mwyn</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datblygu</a:t>
            </a:r>
            <a:r>
              <a:rPr lang="en-US" sz="2800" dirty="0">
                <a:solidFill>
                  <a:srgbClr val="002060"/>
                </a:solidFill>
                <a:latin typeface="Comic Sans MS" panose="030F0702030302020204" pitchFamily="66" charset="0"/>
                <a:cs typeface="Arial" panose="020B0604020202020204" pitchFamily="34" charset="0"/>
              </a:rPr>
              <a:t>;</a:t>
            </a:r>
          </a:p>
          <a:p>
            <a:r>
              <a:rPr lang="en-US" sz="2800" dirty="0">
                <a:solidFill>
                  <a:srgbClr val="002060"/>
                </a:solidFill>
                <a:latin typeface="Comic Sans MS" panose="030F0702030302020204" pitchFamily="66" charset="0"/>
                <a:cs typeface="Arial" panose="020B0604020202020204" pitchFamily="34" charset="0"/>
              </a:rPr>
              <a:t>	3. </a:t>
            </a:r>
            <a:r>
              <a:rPr lang="en-US" sz="2800" dirty="0" err="1">
                <a:solidFill>
                  <a:srgbClr val="002060"/>
                </a:solidFill>
                <a:latin typeface="Comic Sans MS" panose="030F0702030302020204" pitchFamily="66" charset="0"/>
                <a:cs typeface="Arial" panose="020B0604020202020204" pitchFamily="34" charset="0"/>
              </a:rPr>
              <a:t>sut</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mae</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datblygu</a:t>
            </a:r>
            <a:r>
              <a:rPr lang="en-US" sz="2800" dirty="0">
                <a:solidFill>
                  <a:srgbClr val="002060"/>
                </a:solidFill>
                <a:latin typeface="Comic Sans MS" panose="030F0702030302020204" pitchFamily="66" charset="0"/>
                <a:cs typeface="Arial" panose="020B0604020202020204" pitchFamily="34" charset="0"/>
              </a:rPr>
              <a:t>;</a:t>
            </a:r>
          </a:p>
          <a:p>
            <a:endParaRPr lang="en-US" sz="2800" dirty="0">
              <a:solidFill>
                <a:srgbClr val="002060"/>
              </a:solidFill>
              <a:latin typeface="Comic Sans MS" panose="030F0702030302020204" pitchFamily="66" charset="0"/>
              <a:cs typeface="Arial" panose="020B0604020202020204" pitchFamily="34" charset="0"/>
            </a:endParaRPr>
          </a:p>
          <a:p>
            <a:pPr marL="285750" indent="-285750">
              <a:buFont typeface="Arial" panose="020B0604020202020204" pitchFamily="34" charset="0"/>
              <a:buChar char="•"/>
            </a:pPr>
            <a:r>
              <a:rPr lang="en-US" sz="2800" dirty="0">
                <a:solidFill>
                  <a:srgbClr val="002060"/>
                </a:solidFill>
                <a:latin typeface="Comic Sans MS" panose="030F0702030302020204" pitchFamily="66" charset="0"/>
                <a:cs typeface="Arial" panose="020B0604020202020204" pitchFamily="34" charset="0"/>
              </a:rPr>
              <a:t>Mae </a:t>
            </a:r>
            <a:r>
              <a:rPr lang="en-US" sz="2800" dirty="0" err="1">
                <a:solidFill>
                  <a:srgbClr val="002060"/>
                </a:solidFill>
                <a:latin typeface="Comic Sans MS" panose="030F0702030302020204" pitchFamily="66" charset="0"/>
                <a:cs typeface="Arial" panose="020B0604020202020204" pitchFamily="34" charset="0"/>
              </a:rPr>
              <a:t>angen</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i’r</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athro</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wybod</a:t>
            </a:r>
            <a:r>
              <a:rPr lang="en-US" sz="2800" dirty="0">
                <a:solidFill>
                  <a:srgbClr val="002060"/>
                </a:solidFill>
                <a:latin typeface="Comic Sans MS" panose="030F0702030302020204" pitchFamily="66" charset="0"/>
                <a:cs typeface="Arial" panose="020B0604020202020204" pitchFamily="34" charset="0"/>
              </a:rPr>
              <a:t>:</a:t>
            </a:r>
          </a:p>
          <a:p>
            <a:r>
              <a:rPr lang="en-US" sz="2800" dirty="0">
                <a:solidFill>
                  <a:srgbClr val="002060"/>
                </a:solidFill>
                <a:latin typeface="Comic Sans MS" panose="030F0702030302020204" pitchFamily="66" charset="0"/>
                <a:cs typeface="Arial" panose="020B0604020202020204" pitchFamily="34" charset="0"/>
              </a:rPr>
              <a:t>	1. </a:t>
            </a:r>
            <a:r>
              <a:rPr lang="en-US" sz="2800" dirty="0" err="1">
                <a:solidFill>
                  <a:srgbClr val="002060"/>
                </a:solidFill>
                <a:latin typeface="Comic Sans MS" panose="030F0702030302020204" pitchFamily="66" charset="0"/>
                <a:cs typeface="Arial" panose="020B0604020202020204" pitchFamily="34" charset="0"/>
              </a:rPr>
              <a:t>ble</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mae’r</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disgyblion</a:t>
            </a:r>
            <a:r>
              <a:rPr lang="en-US" sz="2800" dirty="0">
                <a:solidFill>
                  <a:srgbClr val="002060"/>
                </a:solidFill>
                <a:latin typeface="Comic Sans MS" panose="030F0702030302020204" pitchFamily="66" charset="0"/>
                <a:cs typeface="Arial" panose="020B0604020202020204" pitchFamily="34" charset="0"/>
              </a:rPr>
              <a:t> o ran </a:t>
            </a:r>
            <a:r>
              <a:rPr lang="en-US" sz="2800" dirty="0" err="1">
                <a:solidFill>
                  <a:srgbClr val="002060"/>
                </a:solidFill>
                <a:latin typeface="Comic Sans MS" panose="030F0702030302020204" pitchFamily="66" charset="0"/>
                <a:cs typeface="Arial" panose="020B0604020202020204" pitchFamily="34" charset="0"/>
              </a:rPr>
              <a:t>eu</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dealltwriaeth</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o’u</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dysgu</a:t>
            </a:r>
            <a:r>
              <a:rPr lang="en-US" sz="2800" dirty="0">
                <a:solidFill>
                  <a:srgbClr val="002060"/>
                </a:solidFill>
                <a:latin typeface="Comic Sans MS" panose="030F0702030302020204" pitchFamily="66" charset="0"/>
                <a:cs typeface="Arial" panose="020B0604020202020204" pitchFamily="34" charset="0"/>
              </a:rPr>
              <a:t>;</a:t>
            </a:r>
          </a:p>
          <a:p>
            <a:r>
              <a:rPr lang="en-US" sz="2800" dirty="0">
                <a:solidFill>
                  <a:srgbClr val="002060"/>
                </a:solidFill>
                <a:latin typeface="Comic Sans MS" panose="030F0702030302020204" pitchFamily="66" charset="0"/>
                <a:cs typeface="Arial" panose="020B0604020202020204" pitchFamily="34" charset="0"/>
              </a:rPr>
              <a:t>	2. </a:t>
            </a:r>
            <a:r>
              <a:rPr lang="en-US" sz="2800" dirty="0" err="1">
                <a:solidFill>
                  <a:srgbClr val="002060"/>
                </a:solidFill>
                <a:latin typeface="Comic Sans MS" panose="030F0702030302020204" pitchFamily="66" charset="0"/>
                <a:cs typeface="Arial" panose="020B0604020202020204" pitchFamily="34" charset="0"/>
              </a:rPr>
              <a:t>beth</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sydd</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angen</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gwneud</a:t>
            </a:r>
            <a:r>
              <a:rPr lang="en-US" sz="2800" dirty="0">
                <a:solidFill>
                  <a:srgbClr val="002060"/>
                </a:solidFill>
                <a:latin typeface="Comic Sans MS" panose="030F0702030302020204" pitchFamily="66" charset="0"/>
                <a:cs typeface="Arial" panose="020B0604020202020204" pitchFamily="34" charset="0"/>
              </a:rPr>
              <a:t> / </a:t>
            </a:r>
            <a:r>
              <a:rPr lang="en-US" sz="2800" dirty="0" err="1">
                <a:solidFill>
                  <a:srgbClr val="002060"/>
                </a:solidFill>
                <a:latin typeface="Comic Sans MS" panose="030F0702030302020204" pitchFamily="66" charset="0"/>
                <a:cs typeface="Arial" panose="020B0604020202020204" pitchFamily="34" charset="0"/>
              </a:rPr>
              <a:t>addysgu</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er</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mwyn</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caniatâu</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datblygiad</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pellach</a:t>
            </a:r>
            <a:r>
              <a:rPr lang="en-US" sz="2800" dirty="0">
                <a:solidFill>
                  <a:srgbClr val="002060"/>
                </a:solidFill>
                <a:latin typeface="Comic Sans MS" panose="030F0702030302020204" pitchFamily="66" charset="0"/>
                <a:cs typeface="Arial" panose="020B0604020202020204" pitchFamily="34" charset="0"/>
              </a:rPr>
              <a:t>;</a:t>
            </a:r>
          </a:p>
          <a:p>
            <a:endParaRPr lang="en-US" sz="2800" dirty="0">
              <a:solidFill>
                <a:srgbClr val="002060"/>
              </a:solidFill>
              <a:latin typeface="Comic Sans MS" panose="030F0702030302020204" pitchFamily="66" charset="0"/>
              <a:cs typeface="Arial" panose="020B0604020202020204" pitchFamily="34" charset="0"/>
            </a:endParaRPr>
          </a:p>
          <a:p>
            <a:pPr marL="285750" indent="-285750">
              <a:buFont typeface="Arial" panose="020B0604020202020204" pitchFamily="34" charset="0"/>
              <a:buChar char="•"/>
            </a:pPr>
            <a:r>
              <a:rPr lang="en-US" sz="2800" dirty="0">
                <a:solidFill>
                  <a:srgbClr val="002060"/>
                </a:solidFill>
                <a:latin typeface="Comic Sans MS" panose="030F0702030302020204" pitchFamily="66" charset="0"/>
                <a:cs typeface="Arial" panose="020B0604020202020204" pitchFamily="34" charset="0"/>
              </a:rPr>
              <a:t>Pan </a:t>
            </a:r>
            <a:r>
              <a:rPr lang="en-US" sz="2800" dirty="0" err="1">
                <a:solidFill>
                  <a:srgbClr val="002060"/>
                </a:solidFill>
                <a:latin typeface="Comic Sans MS" panose="030F0702030302020204" pitchFamily="66" charset="0"/>
                <a:cs typeface="Arial" panose="020B0604020202020204" pitchFamily="34" charset="0"/>
              </a:rPr>
              <a:t>mae</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asesu</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yn</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cefnogi’r</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uchod</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mae’n</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asesu</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ffurfiannol</a:t>
            </a:r>
            <a:r>
              <a:rPr lang="en-US" sz="2800" dirty="0">
                <a:solidFill>
                  <a:srgbClr val="002060"/>
                </a:solidFill>
                <a:latin typeface="Comic Sans MS" panose="030F0702030302020204" pitchFamily="66" charset="0"/>
                <a:cs typeface="Arial" panose="020B0604020202020204" pitchFamily="34" charset="0"/>
              </a:rPr>
              <a:t>.</a:t>
            </a:r>
          </a:p>
        </p:txBody>
      </p:sp>
    </p:spTree>
    <p:extLst>
      <p:ext uri="{BB962C8B-B14F-4D97-AF65-F5344CB8AC3E}">
        <p14:creationId xmlns:p14="http://schemas.microsoft.com/office/powerpoint/2010/main" val="28177825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038406E1-D5C3-C16B-5259-E50262C8271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178"/>
            <a:ext cx="12192000" cy="6861143"/>
          </a:xfrm>
          <a:prstGeom prst="rect">
            <a:avLst/>
          </a:prstGeom>
        </p:spPr>
      </p:pic>
      <p:pic>
        <p:nvPicPr>
          <p:cNvPr id="9218" name="Picture 2">
            <a:extLst>
              <a:ext uri="{FF2B5EF4-FFF2-40B4-BE49-F238E27FC236}">
                <a16:creationId xmlns:a16="http://schemas.microsoft.com/office/drawing/2014/main" id="{81556769-0CD3-3383-5243-B851C4C5E7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543" y="119269"/>
            <a:ext cx="3994901" cy="5542059"/>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a:extLst>
              <a:ext uri="{FF2B5EF4-FFF2-40B4-BE49-F238E27FC236}">
                <a16:creationId xmlns:a16="http://schemas.microsoft.com/office/drawing/2014/main" id="{8F897541-EC86-BE3B-5F9F-93A2415AA1C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1354" y="119269"/>
            <a:ext cx="3906381" cy="5542059"/>
          </a:xfrm>
          <a:prstGeom prst="rect">
            <a:avLst/>
          </a:prstGeom>
          <a:noFill/>
          <a:extLst>
            <a:ext uri="{909E8E84-426E-40DD-AFC4-6F175D3DCCD1}">
              <a14:hiddenFill xmlns:a14="http://schemas.microsoft.com/office/drawing/2010/main">
                <a:solidFill>
                  <a:srgbClr val="FFFFFF"/>
                </a:solidFill>
              </a14:hiddenFill>
            </a:ext>
          </a:extLst>
        </p:spPr>
      </p:pic>
      <p:pic>
        <p:nvPicPr>
          <p:cNvPr id="6" name="Graphic 5" descr="Back with solid fill">
            <a:extLst>
              <a:ext uri="{FF2B5EF4-FFF2-40B4-BE49-F238E27FC236}">
                <a16:creationId xmlns:a16="http://schemas.microsoft.com/office/drawing/2014/main" id="{56F3288F-B998-1D54-195A-3A0F9D0E288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flipH="1">
            <a:off x="5883965" y="4355327"/>
            <a:ext cx="1561768" cy="884583"/>
          </a:xfrm>
          <a:prstGeom prst="rect">
            <a:avLst/>
          </a:prstGeom>
        </p:spPr>
      </p:pic>
    </p:spTree>
    <p:extLst>
      <p:ext uri="{BB962C8B-B14F-4D97-AF65-F5344CB8AC3E}">
        <p14:creationId xmlns:p14="http://schemas.microsoft.com/office/powerpoint/2010/main" val="22114788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C8F70D46-2574-B40E-B38C-AFFC8E7B78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8394"/>
            <a:ext cx="12192000" cy="6861143"/>
          </a:xfrm>
          <a:prstGeom prst="rect">
            <a:avLst/>
          </a:prstGeom>
        </p:spPr>
      </p:pic>
      <p:pic>
        <p:nvPicPr>
          <p:cNvPr id="10244" name="Picture 4">
            <a:extLst>
              <a:ext uri="{FF2B5EF4-FFF2-40B4-BE49-F238E27FC236}">
                <a16:creationId xmlns:a16="http://schemas.microsoft.com/office/drawing/2014/main" id="{E2A1F230-AE15-9088-685D-6532CD7958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154" y="95415"/>
            <a:ext cx="4006364" cy="5557962"/>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a:extLst>
              <a:ext uri="{FF2B5EF4-FFF2-40B4-BE49-F238E27FC236}">
                <a16:creationId xmlns:a16="http://schemas.microsoft.com/office/drawing/2014/main" id="{B37B091E-4D78-A31A-A84E-07F864BCA2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32672" y="95415"/>
            <a:ext cx="3818526" cy="555796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A cartoon of a person reading a newspaper&#10;&#10;Description automatically generated">
            <a:extLst>
              <a:ext uri="{FF2B5EF4-FFF2-40B4-BE49-F238E27FC236}">
                <a16:creationId xmlns:a16="http://schemas.microsoft.com/office/drawing/2014/main" id="{E959DC18-8BAE-AB16-6A73-EFDDF7C1167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3917"/>
          <a:stretch/>
        </p:blipFill>
        <p:spPr bwMode="auto">
          <a:xfrm>
            <a:off x="8962768" y="1449767"/>
            <a:ext cx="2750639" cy="2990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9148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2F073687-7702-2156-1142-EB97AD62352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143"/>
            <a:ext cx="12192000" cy="6861143"/>
          </a:xfrm>
          <a:prstGeom prst="rect">
            <a:avLst/>
          </a:prstGeom>
        </p:spPr>
      </p:pic>
      <p:sp>
        <p:nvSpPr>
          <p:cNvPr id="5" name="Title 1">
            <a:extLst>
              <a:ext uri="{FF2B5EF4-FFF2-40B4-BE49-F238E27FC236}">
                <a16:creationId xmlns:a16="http://schemas.microsoft.com/office/drawing/2014/main" id="{CAD2B621-3155-9B7D-FFEF-04FF8A06D97F}"/>
              </a:ext>
            </a:extLst>
          </p:cNvPr>
          <p:cNvSpPr>
            <a:spLocks noGrp="1"/>
          </p:cNvSpPr>
          <p:nvPr/>
        </p:nvSpPr>
        <p:spPr>
          <a:xfrm>
            <a:off x="198769" y="111163"/>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Comic Sans MS" panose="030F0702030302020204" pitchFamily="66" charset="0"/>
              </a:rPr>
              <a:t>Creu </a:t>
            </a:r>
            <a:r>
              <a:rPr lang="en-GB" dirty="0" err="1">
                <a:latin typeface="Comic Sans MS" panose="030F0702030302020204" pitchFamily="66" charset="0"/>
              </a:rPr>
              <a:t>meini</a:t>
            </a:r>
            <a:r>
              <a:rPr lang="en-GB" dirty="0">
                <a:latin typeface="Comic Sans MS" panose="030F0702030302020204" pitchFamily="66" charset="0"/>
              </a:rPr>
              <a:t> </a:t>
            </a:r>
            <a:r>
              <a:rPr lang="en-GB" dirty="0" err="1">
                <a:latin typeface="Comic Sans MS" panose="030F0702030302020204" pitchFamily="66" charset="0"/>
              </a:rPr>
              <a:t>prawf</a:t>
            </a:r>
            <a:r>
              <a:rPr lang="en-GB" dirty="0">
                <a:latin typeface="Comic Sans MS" panose="030F0702030302020204" pitchFamily="66" charset="0"/>
              </a:rPr>
              <a:t> </a:t>
            </a:r>
            <a:r>
              <a:rPr lang="en-GB" dirty="0" err="1">
                <a:latin typeface="Comic Sans MS" panose="030F0702030302020204" pitchFamily="66" charset="0"/>
              </a:rPr>
              <a:t>llwyddiant</a:t>
            </a:r>
            <a:r>
              <a:rPr lang="en-GB" dirty="0">
                <a:latin typeface="Comic Sans MS" panose="030F0702030302020204" pitchFamily="66" charset="0"/>
              </a:rPr>
              <a:t> …</a:t>
            </a:r>
          </a:p>
        </p:txBody>
      </p:sp>
      <p:graphicFrame>
        <p:nvGraphicFramePr>
          <p:cNvPr id="6" name="Table 5">
            <a:extLst>
              <a:ext uri="{FF2B5EF4-FFF2-40B4-BE49-F238E27FC236}">
                <a16:creationId xmlns:a16="http://schemas.microsoft.com/office/drawing/2014/main" id="{B382F47E-CE30-DD13-833B-8273F3662579}"/>
              </a:ext>
            </a:extLst>
          </p:cNvPr>
          <p:cNvGraphicFramePr>
            <a:graphicFrameLocks noGrp="1"/>
          </p:cNvGraphicFramePr>
          <p:nvPr>
            <p:extLst>
              <p:ext uri="{D42A27DB-BD31-4B8C-83A1-F6EECF244321}">
                <p14:modId xmlns:p14="http://schemas.microsoft.com/office/powerpoint/2010/main" val="4010316220"/>
              </p:ext>
            </p:extLst>
          </p:nvPr>
        </p:nvGraphicFramePr>
        <p:xfrm>
          <a:off x="1696461" y="1217894"/>
          <a:ext cx="8842952" cy="4203380"/>
        </p:xfrm>
        <a:graphic>
          <a:graphicData uri="http://schemas.openxmlformats.org/drawingml/2006/table">
            <a:tbl>
              <a:tblPr/>
              <a:tblGrid>
                <a:gridCol w="6571383">
                  <a:extLst>
                    <a:ext uri="{9D8B030D-6E8A-4147-A177-3AD203B41FA5}">
                      <a16:colId xmlns:a16="http://schemas.microsoft.com/office/drawing/2014/main" val="1018124598"/>
                    </a:ext>
                  </a:extLst>
                </a:gridCol>
                <a:gridCol w="778831">
                  <a:extLst>
                    <a:ext uri="{9D8B030D-6E8A-4147-A177-3AD203B41FA5}">
                      <a16:colId xmlns:a16="http://schemas.microsoft.com/office/drawing/2014/main" val="2142669356"/>
                    </a:ext>
                  </a:extLst>
                </a:gridCol>
                <a:gridCol w="1492738">
                  <a:extLst>
                    <a:ext uri="{9D8B030D-6E8A-4147-A177-3AD203B41FA5}">
                      <a16:colId xmlns:a16="http://schemas.microsoft.com/office/drawing/2014/main" val="698716303"/>
                    </a:ext>
                  </a:extLst>
                </a:gridCol>
              </a:tblGrid>
              <a:tr h="780560">
                <a:tc gridSpan="3">
                  <a:txBody>
                    <a:bodyPr/>
                    <a:lstStyle/>
                    <a:p>
                      <a:pPr algn="ctr" fontAlgn="base"/>
                      <a:r>
                        <a:rPr lang="en-GB" sz="1600" b="1" i="0">
                          <a:solidFill>
                            <a:srgbClr val="000000"/>
                          </a:solidFill>
                          <a:effectLst/>
                          <a:latin typeface="Comic Sans MS" panose="030F0702030302020204" pitchFamily="66" charset="0"/>
                        </a:rPr>
                        <a:t>Meini Prawf Llwyddiant Dwyn i Gof​</a:t>
                      </a:r>
                      <a:endParaRPr lang="en-GB" sz="1200" b="1" i="0">
                        <a:solidFill>
                          <a:srgbClr val="FFFFFF"/>
                        </a:solidFill>
                        <a:effectLst/>
                        <a:latin typeface="Comic Sans MS" panose="030F0702030302020204" pitchFamily="66" charset="0"/>
                      </a:endParaRPr>
                    </a:p>
                  </a:txBody>
                  <a:tcPr marL="62162" marR="62162" marT="31081" marB="31081">
                    <a:lnL w="4763" cap="flat" cmpd="sng" algn="ctr">
                      <a:solidFill>
                        <a:srgbClr val="000000"/>
                      </a:solidFill>
                      <a:prstDash val="solid"/>
                      <a:round/>
                      <a:headEnd type="none" w="med" len="med"/>
                      <a:tailEnd type="none" w="med" len="med"/>
                    </a:lnL>
                    <a:lnR w="4763" cap="flat" cmpd="sng" algn="ctr">
                      <a:solidFill>
                        <a:srgbClr val="000000"/>
                      </a:solidFill>
                      <a:prstDash val="solid"/>
                      <a:round/>
                      <a:headEnd type="none" w="med" len="med"/>
                      <a:tailEnd type="none" w="med" len="med"/>
                    </a:lnR>
                    <a:lnT w="4763" cap="flat" cmpd="sng" algn="ctr">
                      <a:solidFill>
                        <a:srgbClr val="000000"/>
                      </a:solidFill>
                      <a:prstDash val="solid"/>
                      <a:round/>
                      <a:headEnd type="none" w="med" len="med"/>
                      <a:tailEnd type="none" w="med" len="med"/>
                    </a:lnT>
                    <a:lnB w="4763" cap="flat" cmpd="sng" algn="ctr">
                      <a:solidFill>
                        <a:srgbClr val="000000"/>
                      </a:solidFill>
                      <a:prstDash val="solid"/>
                      <a:round/>
                      <a:headEnd type="none" w="med" len="med"/>
                      <a:tailEnd type="none" w="med" len="med"/>
                    </a:lnB>
                    <a:solidFill>
                      <a:srgbClr val="FFFFFF"/>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836327562"/>
                  </a:ext>
                </a:extLst>
              </a:tr>
              <a:tr h="776269">
                <a:tc>
                  <a:txBody>
                    <a:bodyPr/>
                    <a:lstStyle/>
                    <a:p>
                      <a:pPr algn="l" fontAlgn="auto"/>
                      <a:r>
                        <a:rPr lang="en-GB" sz="1600" b="0" i="0">
                          <a:solidFill>
                            <a:srgbClr val="000000"/>
                          </a:solidFill>
                          <a:effectLst/>
                          <a:latin typeface="Comic Sans MS" panose="030F0702030302020204" pitchFamily="66" charset="0"/>
                        </a:rPr>
                        <a:t>​</a:t>
                      </a:r>
                    </a:p>
                  </a:txBody>
                  <a:tcPr marL="62162" marR="62162" marT="31081" marB="31081">
                    <a:lnL w="4763" cap="flat" cmpd="sng" algn="ctr">
                      <a:solidFill>
                        <a:srgbClr val="000000"/>
                      </a:solidFill>
                      <a:prstDash val="solid"/>
                      <a:round/>
                      <a:headEnd type="none" w="med" len="med"/>
                      <a:tailEnd type="none" w="med" len="med"/>
                    </a:lnL>
                    <a:lnR w="4763" cap="flat" cmpd="sng" algn="ctr">
                      <a:solidFill>
                        <a:srgbClr val="000000"/>
                      </a:solidFill>
                      <a:prstDash val="solid"/>
                      <a:round/>
                      <a:headEnd type="none" w="med" len="med"/>
                      <a:tailEnd type="none" w="med" len="med"/>
                    </a:lnR>
                    <a:lnT w="4763" cap="flat" cmpd="sng" algn="ctr">
                      <a:solidFill>
                        <a:srgbClr val="000000"/>
                      </a:solidFill>
                      <a:prstDash val="solid"/>
                      <a:round/>
                      <a:headEnd type="none" w="med" len="med"/>
                      <a:tailEnd type="none" w="med" len="med"/>
                    </a:lnT>
                    <a:lnB w="4763" cap="flat" cmpd="sng" algn="ctr">
                      <a:solidFill>
                        <a:srgbClr val="000000"/>
                      </a:solidFill>
                      <a:prstDash val="solid"/>
                      <a:round/>
                      <a:headEnd type="none" w="med" len="med"/>
                      <a:tailEnd type="none" w="med" len="med"/>
                    </a:lnB>
                    <a:solidFill>
                      <a:srgbClr val="FFFFFF"/>
                    </a:solidFill>
                  </a:tcPr>
                </a:tc>
                <a:tc>
                  <a:txBody>
                    <a:bodyPr/>
                    <a:lstStyle/>
                    <a:p>
                      <a:pPr algn="l" fontAlgn="base"/>
                      <a:r>
                        <a:rPr lang="en-GB" sz="1600" b="0" i="0">
                          <a:solidFill>
                            <a:srgbClr val="000000"/>
                          </a:solidFill>
                          <a:effectLst/>
                          <a:latin typeface="Comic Sans MS" panose="030F0702030302020204" pitchFamily="66" charset="0"/>
                        </a:rPr>
                        <a:t>Hunan Asesu​</a:t>
                      </a:r>
                      <a:endParaRPr lang="en-GB" sz="1200" b="0" i="0">
                        <a:solidFill>
                          <a:srgbClr val="000000"/>
                        </a:solidFill>
                        <a:effectLst/>
                        <a:latin typeface="Comic Sans MS" panose="030F0702030302020204" pitchFamily="66" charset="0"/>
                      </a:endParaRPr>
                    </a:p>
                  </a:txBody>
                  <a:tcPr marL="62162" marR="62162" marT="31081" marB="31081">
                    <a:lnL w="4763" cap="flat" cmpd="sng" algn="ctr">
                      <a:solidFill>
                        <a:srgbClr val="000000"/>
                      </a:solidFill>
                      <a:prstDash val="solid"/>
                      <a:round/>
                      <a:headEnd type="none" w="med" len="med"/>
                      <a:tailEnd type="none" w="med" len="med"/>
                    </a:lnL>
                    <a:lnR w="4763" cap="flat" cmpd="sng" algn="ctr">
                      <a:solidFill>
                        <a:srgbClr val="000000"/>
                      </a:solidFill>
                      <a:prstDash val="solid"/>
                      <a:round/>
                      <a:headEnd type="none" w="med" len="med"/>
                      <a:tailEnd type="none" w="med" len="med"/>
                    </a:lnR>
                    <a:lnT w="4763" cap="flat" cmpd="sng" algn="ctr">
                      <a:solidFill>
                        <a:srgbClr val="000000"/>
                      </a:solidFill>
                      <a:prstDash val="solid"/>
                      <a:round/>
                      <a:headEnd type="none" w="med" len="med"/>
                      <a:tailEnd type="none" w="med" len="med"/>
                    </a:lnT>
                    <a:lnB w="4763" cap="flat" cmpd="sng" algn="ctr">
                      <a:solidFill>
                        <a:srgbClr val="000000"/>
                      </a:solidFill>
                      <a:prstDash val="solid"/>
                      <a:round/>
                      <a:headEnd type="none" w="med" len="med"/>
                      <a:tailEnd type="none" w="med" len="med"/>
                    </a:lnB>
                    <a:solidFill>
                      <a:srgbClr val="FFFFFF"/>
                    </a:solidFill>
                  </a:tcPr>
                </a:tc>
                <a:tc>
                  <a:txBody>
                    <a:bodyPr/>
                    <a:lstStyle/>
                    <a:p>
                      <a:pPr algn="l" fontAlgn="base"/>
                      <a:r>
                        <a:rPr lang="en-GB" sz="1600" b="0" i="0" dirty="0" err="1">
                          <a:solidFill>
                            <a:srgbClr val="000000"/>
                          </a:solidFill>
                          <a:effectLst/>
                          <a:latin typeface="Comic Sans MS" panose="030F0702030302020204" pitchFamily="66" charset="0"/>
                        </a:rPr>
                        <a:t>Asesiad</a:t>
                      </a:r>
                      <a:r>
                        <a:rPr lang="en-GB" sz="1600" b="0" i="0" dirty="0">
                          <a:solidFill>
                            <a:srgbClr val="000000"/>
                          </a:solidFill>
                          <a:effectLst/>
                          <a:latin typeface="Comic Sans MS" panose="030F0702030302020204" pitchFamily="66" charset="0"/>
                        </a:rPr>
                        <a:t> </a:t>
                      </a:r>
                      <a:r>
                        <a:rPr lang="en-GB" sz="1600" b="0" i="0" dirty="0" err="1">
                          <a:solidFill>
                            <a:srgbClr val="000000"/>
                          </a:solidFill>
                          <a:effectLst/>
                          <a:latin typeface="Comic Sans MS" panose="030F0702030302020204" pitchFamily="66" charset="0"/>
                        </a:rPr>
                        <a:t>Athro</a:t>
                      </a:r>
                      <a:r>
                        <a:rPr lang="en-GB" sz="1600" b="0" i="0" dirty="0">
                          <a:solidFill>
                            <a:srgbClr val="000000"/>
                          </a:solidFill>
                          <a:effectLst/>
                          <a:latin typeface="Comic Sans MS" panose="030F0702030302020204" pitchFamily="66" charset="0"/>
                        </a:rPr>
                        <a:t>​</a:t>
                      </a:r>
                      <a:endParaRPr lang="en-GB" sz="1200" b="0" i="0" dirty="0">
                        <a:solidFill>
                          <a:srgbClr val="000000"/>
                        </a:solidFill>
                        <a:effectLst/>
                        <a:latin typeface="Comic Sans MS" panose="030F0702030302020204" pitchFamily="66" charset="0"/>
                      </a:endParaRPr>
                    </a:p>
                  </a:txBody>
                  <a:tcPr marL="62162" marR="62162" marT="31081" marB="31081">
                    <a:lnL w="4763" cap="flat" cmpd="sng" algn="ctr">
                      <a:solidFill>
                        <a:srgbClr val="000000"/>
                      </a:solidFill>
                      <a:prstDash val="solid"/>
                      <a:round/>
                      <a:headEnd type="none" w="med" len="med"/>
                      <a:tailEnd type="none" w="med" len="med"/>
                    </a:lnL>
                    <a:lnR w="4763" cap="flat" cmpd="sng" algn="ctr">
                      <a:solidFill>
                        <a:srgbClr val="000000"/>
                      </a:solidFill>
                      <a:prstDash val="solid"/>
                      <a:round/>
                      <a:headEnd type="none" w="med" len="med"/>
                      <a:tailEnd type="none" w="med" len="med"/>
                    </a:lnR>
                    <a:lnT w="4763" cap="flat" cmpd="sng" algn="ctr">
                      <a:solidFill>
                        <a:srgbClr val="000000"/>
                      </a:solidFill>
                      <a:prstDash val="solid"/>
                      <a:round/>
                      <a:headEnd type="none" w="med" len="med"/>
                      <a:tailEnd type="none" w="med" len="med"/>
                    </a:lnT>
                    <a:lnB w="4763"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923745332"/>
                  </a:ext>
                </a:extLst>
              </a:tr>
              <a:tr h="595474">
                <a:tc>
                  <a:txBody>
                    <a:bodyPr/>
                    <a:lstStyle/>
                    <a:p>
                      <a:pPr algn="l" fontAlgn="base"/>
                      <a:r>
                        <a:rPr lang="en-GB" sz="1600" b="0" i="0">
                          <a:solidFill>
                            <a:srgbClr val="000000"/>
                          </a:solidFill>
                          <a:effectLst/>
                          <a:latin typeface="Comic Sans MS" panose="030F0702030302020204" pitchFamily="66" charset="0"/>
                        </a:rPr>
                        <a:t>Defnyddio amser gorffennol y ferf​</a:t>
                      </a:r>
                      <a:endParaRPr lang="en-GB" sz="1200" b="0" i="0">
                        <a:solidFill>
                          <a:srgbClr val="000000"/>
                        </a:solidFill>
                        <a:effectLst/>
                        <a:latin typeface="Comic Sans MS" panose="030F0702030302020204" pitchFamily="66" charset="0"/>
                      </a:endParaRPr>
                    </a:p>
                  </a:txBody>
                  <a:tcPr marL="62162" marR="62162" marT="31081" marB="31081">
                    <a:lnL w="4763" cap="flat" cmpd="sng" algn="ctr">
                      <a:solidFill>
                        <a:srgbClr val="000000"/>
                      </a:solidFill>
                      <a:prstDash val="solid"/>
                      <a:round/>
                      <a:headEnd type="none" w="med" len="med"/>
                      <a:tailEnd type="none" w="med" len="med"/>
                    </a:lnL>
                    <a:lnR w="4763" cap="flat" cmpd="sng" algn="ctr">
                      <a:solidFill>
                        <a:srgbClr val="000000"/>
                      </a:solidFill>
                      <a:prstDash val="solid"/>
                      <a:round/>
                      <a:headEnd type="none" w="med" len="med"/>
                      <a:tailEnd type="none" w="med" len="med"/>
                    </a:lnR>
                    <a:lnT w="4763" cap="flat" cmpd="sng" algn="ctr">
                      <a:solidFill>
                        <a:srgbClr val="000000"/>
                      </a:solidFill>
                      <a:prstDash val="solid"/>
                      <a:round/>
                      <a:headEnd type="none" w="med" len="med"/>
                      <a:tailEnd type="none" w="med" len="med"/>
                    </a:lnT>
                    <a:lnB w="4763" cap="flat" cmpd="sng" algn="ctr">
                      <a:solidFill>
                        <a:srgbClr val="000000"/>
                      </a:solidFill>
                      <a:prstDash val="solid"/>
                      <a:round/>
                      <a:headEnd type="none" w="med" len="med"/>
                      <a:tailEnd type="none" w="med" len="med"/>
                    </a:lnB>
                    <a:solidFill>
                      <a:srgbClr val="FFFFFF"/>
                    </a:solidFill>
                  </a:tcPr>
                </a:tc>
                <a:tc>
                  <a:txBody>
                    <a:bodyPr/>
                    <a:lstStyle/>
                    <a:p>
                      <a:pPr algn="l" fontAlgn="auto"/>
                      <a:r>
                        <a:rPr lang="en-GB" sz="1600" b="0" i="0">
                          <a:solidFill>
                            <a:srgbClr val="000000"/>
                          </a:solidFill>
                          <a:effectLst/>
                          <a:latin typeface="Calibri" panose="020F0502020204030204" pitchFamily="34" charset="0"/>
                        </a:rPr>
                        <a:t>​</a:t>
                      </a:r>
                    </a:p>
                  </a:txBody>
                  <a:tcPr marL="62162" marR="62162" marT="31081" marB="31081">
                    <a:lnL w="4763" cap="flat" cmpd="sng" algn="ctr">
                      <a:solidFill>
                        <a:srgbClr val="000000"/>
                      </a:solidFill>
                      <a:prstDash val="solid"/>
                      <a:round/>
                      <a:headEnd type="none" w="med" len="med"/>
                      <a:tailEnd type="none" w="med" len="med"/>
                    </a:lnL>
                    <a:lnR w="4763" cap="flat" cmpd="sng" algn="ctr">
                      <a:solidFill>
                        <a:srgbClr val="000000"/>
                      </a:solidFill>
                      <a:prstDash val="solid"/>
                      <a:round/>
                      <a:headEnd type="none" w="med" len="med"/>
                      <a:tailEnd type="none" w="med" len="med"/>
                    </a:lnR>
                    <a:lnT w="4763" cap="flat" cmpd="sng" algn="ctr">
                      <a:solidFill>
                        <a:srgbClr val="000000"/>
                      </a:solidFill>
                      <a:prstDash val="solid"/>
                      <a:round/>
                      <a:headEnd type="none" w="med" len="med"/>
                      <a:tailEnd type="none" w="med" len="med"/>
                    </a:lnT>
                    <a:lnB w="4763" cap="flat" cmpd="sng" algn="ctr">
                      <a:solidFill>
                        <a:srgbClr val="000000"/>
                      </a:solidFill>
                      <a:prstDash val="solid"/>
                      <a:round/>
                      <a:headEnd type="none" w="med" len="med"/>
                      <a:tailEnd type="none" w="med" len="med"/>
                    </a:lnB>
                    <a:solidFill>
                      <a:srgbClr val="FFFFFF"/>
                    </a:solidFill>
                  </a:tcPr>
                </a:tc>
                <a:tc>
                  <a:txBody>
                    <a:bodyPr/>
                    <a:lstStyle/>
                    <a:p>
                      <a:pPr algn="l" fontAlgn="auto"/>
                      <a:r>
                        <a:rPr lang="en-GB" sz="1600" b="0" i="0">
                          <a:solidFill>
                            <a:srgbClr val="000000"/>
                          </a:solidFill>
                          <a:effectLst/>
                          <a:latin typeface="Calibri" panose="020F0502020204030204" pitchFamily="34" charset="0"/>
                        </a:rPr>
                        <a:t>​</a:t>
                      </a:r>
                    </a:p>
                  </a:txBody>
                  <a:tcPr marL="62162" marR="62162" marT="31081" marB="31081">
                    <a:lnL w="4763" cap="flat" cmpd="sng" algn="ctr">
                      <a:solidFill>
                        <a:srgbClr val="000000"/>
                      </a:solidFill>
                      <a:prstDash val="solid"/>
                      <a:round/>
                      <a:headEnd type="none" w="med" len="med"/>
                      <a:tailEnd type="none" w="med" len="med"/>
                    </a:lnL>
                    <a:lnR w="4763" cap="flat" cmpd="sng" algn="ctr">
                      <a:solidFill>
                        <a:srgbClr val="000000"/>
                      </a:solidFill>
                      <a:prstDash val="solid"/>
                      <a:round/>
                      <a:headEnd type="none" w="med" len="med"/>
                      <a:tailEnd type="none" w="med" len="med"/>
                    </a:lnR>
                    <a:lnT w="4763" cap="flat" cmpd="sng" algn="ctr">
                      <a:solidFill>
                        <a:srgbClr val="000000"/>
                      </a:solidFill>
                      <a:prstDash val="solid"/>
                      <a:round/>
                      <a:headEnd type="none" w="med" len="med"/>
                      <a:tailEnd type="none" w="med" len="med"/>
                    </a:lnT>
                    <a:lnB w="4763"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25062875"/>
                  </a:ext>
                </a:extLst>
              </a:tr>
              <a:tr h="595474">
                <a:tc>
                  <a:txBody>
                    <a:bodyPr/>
                    <a:lstStyle/>
                    <a:p>
                      <a:pPr algn="l" fontAlgn="base"/>
                      <a:r>
                        <a:rPr lang="en-GB" sz="1600" b="0" i="0">
                          <a:solidFill>
                            <a:srgbClr val="000000"/>
                          </a:solidFill>
                          <a:effectLst/>
                          <a:latin typeface="Comic Sans MS" panose="030F0702030302020204" pitchFamily="66" charset="0"/>
                        </a:rPr>
                        <a:t>Dweud beth sydd wedi digwydd mewn trefn​</a:t>
                      </a:r>
                      <a:endParaRPr lang="en-GB" sz="1200" b="0" i="0">
                        <a:solidFill>
                          <a:srgbClr val="000000"/>
                        </a:solidFill>
                        <a:effectLst/>
                        <a:latin typeface="Comic Sans MS" panose="030F0702030302020204" pitchFamily="66" charset="0"/>
                      </a:endParaRPr>
                    </a:p>
                  </a:txBody>
                  <a:tcPr marL="62162" marR="62162" marT="31081" marB="31081">
                    <a:lnL w="4763" cap="flat" cmpd="sng" algn="ctr">
                      <a:solidFill>
                        <a:srgbClr val="000000"/>
                      </a:solidFill>
                      <a:prstDash val="solid"/>
                      <a:round/>
                      <a:headEnd type="none" w="med" len="med"/>
                      <a:tailEnd type="none" w="med" len="med"/>
                    </a:lnL>
                    <a:lnR w="4763" cap="flat" cmpd="sng" algn="ctr">
                      <a:solidFill>
                        <a:srgbClr val="000000"/>
                      </a:solidFill>
                      <a:prstDash val="solid"/>
                      <a:round/>
                      <a:headEnd type="none" w="med" len="med"/>
                      <a:tailEnd type="none" w="med" len="med"/>
                    </a:lnR>
                    <a:lnT w="4763" cap="flat" cmpd="sng" algn="ctr">
                      <a:solidFill>
                        <a:srgbClr val="000000"/>
                      </a:solidFill>
                      <a:prstDash val="solid"/>
                      <a:round/>
                      <a:headEnd type="none" w="med" len="med"/>
                      <a:tailEnd type="none" w="med" len="med"/>
                    </a:lnT>
                    <a:lnB w="4763" cap="flat" cmpd="sng" algn="ctr">
                      <a:solidFill>
                        <a:srgbClr val="000000"/>
                      </a:solidFill>
                      <a:prstDash val="solid"/>
                      <a:round/>
                      <a:headEnd type="none" w="med" len="med"/>
                      <a:tailEnd type="none" w="med" len="med"/>
                    </a:lnB>
                    <a:solidFill>
                      <a:srgbClr val="FFFFFF"/>
                    </a:solidFill>
                  </a:tcPr>
                </a:tc>
                <a:tc>
                  <a:txBody>
                    <a:bodyPr/>
                    <a:lstStyle/>
                    <a:p>
                      <a:pPr algn="l" fontAlgn="auto"/>
                      <a:r>
                        <a:rPr lang="en-GB" sz="1600" b="0" i="0">
                          <a:solidFill>
                            <a:srgbClr val="000000"/>
                          </a:solidFill>
                          <a:effectLst/>
                          <a:latin typeface="Calibri" panose="020F0502020204030204" pitchFamily="34" charset="0"/>
                        </a:rPr>
                        <a:t>​</a:t>
                      </a:r>
                    </a:p>
                  </a:txBody>
                  <a:tcPr marL="62162" marR="62162" marT="31081" marB="31081">
                    <a:lnL w="4763" cap="flat" cmpd="sng" algn="ctr">
                      <a:solidFill>
                        <a:srgbClr val="000000"/>
                      </a:solidFill>
                      <a:prstDash val="solid"/>
                      <a:round/>
                      <a:headEnd type="none" w="med" len="med"/>
                      <a:tailEnd type="none" w="med" len="med"/>
                    </a:lnL>
                    <a:lnR w="4763" cap="flat" cmpd="sng" algn="ctr">
                      <a:solidFill>
                        <a:srgbClr val="000000"/>
                      </a:solidFill>
                      <a:prstDash val="solid"/>
                      <a:round/>
                      <a:headEnd type="none" w="med" len="med"/>
                      <a:tailEnd type="none" w="med" len="med"/>
                    </a:lnR>
                    <a:lnT w="4763" cap="flat" cmpd="sng" algn="ctr">
                      <a:solidFill>
                        <a:srgbClr val="000000"/>
                      </a:solidFill>
                      <a:prstDash val="solid"/>
                      <a:round/>
                      <a:headEnd type="none" w="med" len="med"/>
                      <a:tailEnd type="none" w="med" len="med"/>
                    </a:lnT>
                    <a:lnB w="4763" cap="flat" cmpd="sng" algn="ctr">
                      <a:solidFill>
                        <a:srgbClr val="000000"/>
                      </a:solidFill>
                      <a:prstDash val="solid"/>
                      <a:round/>
                      <a:headEnd type="none" w="med" len="med"/>
                      <a:tailEnd type="none" w="med" len="med"/>
                    </a:lnB>
                    <a:solidFill>
                      <a:srgbClr val="FFFFFF"/>
                    </a:solidFill>
                  </a:tcPr>
                </a:tc>
                <a:tc>
                  <a:txBody>
                    <a:bodyPr/>
                    <a:lstStyle/>
                    <a:p>
                      <a:pPr algn="l" fontAlgn="auto"/>
                      <a:r>
                        <a:rPr lang="en-GB" sz="1600" b="0" i="0">
                          <a:solidFill>
                            <a:srgbClr val="000000"/>
                          </a:solidFill>
                          <a:effectLst/>
                          <a:latin typeface="Calibri" panose="020F0502020204030204" pitchFamily="34" charset="0"/>
                        </a:rPr>
                        <a:t>​</a:t>
                      </a:r>
                    </a:p>
                  </a:txBody>
                  <a:tcPr marL="62162" marR="62162" marT="31081" marB="31081">
                    <a:lnL w="4763" cap="flat" cmpd="sng" algn="ctr">
                      <a:solidFill>
                        <a:srgbClr val="000000"/>
                      </a:solidFill>
                      <a:prstDash val="solid"/>
                      <a:round/>
                      <a:headEnd type="none" w="med" len="med"/>
                      <a:tailEnd type="none" w="med" len="med"/>
                    </a:lnL>
                    <a:lnR w="4763" cap="flat" cmpd="sng" algn="ctr">
                      <a:solidFill>
                        <a:srgbClr val="000000"/>
                      </a:solidFill>
                      <a:prstDash val="solid"/>
                      <a:round/>
                      <a:headEnd type="none" w="med" len="med"/>
                      <a:tailEnd type="none" w="med" len="med"/>
                    </a:lnR>
                    <a:lnT w="4763" cap="flat" cmpd="sng" algn="ctr">
                      <a:solidFill>
                        <a:srgbClr val="000000"/>
                      </a:solidFill>
                      <a:prstDash val="solid"/>
                      <a:round/>
                      <a:headEnd type="none" w="med" len="med"/>
                      <a:tailEnd type="none" w="med" len="med"/>
                    </a:lnT>
                    <a:lnB w="4763"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373825877"/>
                  </a:ext>
                </a:extLst>
              </a:tr>
              <a:tr h="595474">
                <a:tc>
                  <a:txBody>
                    <a:bodyPr/>
                    <a:lstStyle/>
                    <a:p>
                      <a:pPr algn="l" fontAlgn="base"/>
                      <a:r>
                        <a:rPr lang="en-GB" sz="1600" b="0" i="0">
                          <a:solidFill>
                            <a:srgbClr val="000000"/>
                          </a:solidFill>
                          <a:effectLst/>
                          <a:latin typeface="Comic Sans MS" panose="030F0702030302020204" pitchFamily="66" charset="0"/>
                        </a:rPr>
                        <a:t>Ateb cwestiynau fel: Beth? Ble? Pryd? Pwy? Pam? Sut?​</a:t>
                      </a:r>
                      <a:endParaRPr lang="en-GB" sz="1200" b="0" i="0">
                        <a:solidFill>
                          <a:srgbClr val="000000"/>
                        </a:solidFill>
                        <a:effectLst/>
                        <a:latin typeface="Comic Sans MS" panose="030F0702030302020204" pitchFamily="66" charset="0"/>
                      </a:endParaRPr>
                    </a:p>
                  </a:txBody>
                  <a:tcPr marL="62162" marR="62162" marT="31081" marB="31081">
                    <a:lnL w="4763" cap="flat" cmpd="sng" algn="ctr">
                      <a:solidFill>
                        <a:srgbClr val="000000"/>
                      </a:solidFill>
                      <a:prstDash val="solid"/>
                      <a:round/>
                      <a:headEnd type="none" w="med" len="med"/>
                      <a:tailEnd type="none" w="med" len="med"/>
                    </a:lnL>
                    <a:lnR w="4763" cap="flat" cmpd="sng" algn="ctr">
                      <a:solidFill>
                        <a:srgbClr val="000000"/>
                      </a:solidFill>
                      <a:prstDash val="solid"/>
                      <a:round/>
                      <a:headEnd type="none" w="med" len="med"/>
                      <a:tailEnd type="none" w="med" len="med"/>
                    </a:lnR>
                    <a:lnT w="4763" cap="flat" cmpd="sng" algn="ctr">
                      <a:solidFill>
                        <a:srgbClr val="000000"/>
                      </a:solidFill>
                      <a:prstDash val="solid"/>
                      <a:round/>
                      <a:headEnd type="none" w="med" len="med"/>
                      <a:tailEnd type="none" w="med" len="med"/>
                    </a:lnT>
                    <a:lnB w="4763" cap="flat" cmpd="sng" algn="ctr">
                      <a:solidFill>
                        <a:srgbClr val="000000"/>
                      </a:solidFill>
                      <a:prstDash val="solid"/>
                      <a:round/>
                      <a:headEnd type="none" w="med" len="med"/>
                      <a:tailEnd type="none" w="med" len="med"/>
                    </a:lnB>
                    <a:solidFill>
                      <a:srgbClr val="FFFFFF"/>
                    </a:solidFill>
                  </a:tcPr>
                </a:tc>
                <a:tc>
                  <a:txBody>
                    <a:bodyPr/>
                    <a:lstStyle/>
                    <a:p>
                      <a:pPr algn="l" fontAlgn="auto"/>
                      <a:r>
                        <a:rPr lang="en-GB" sz="1600" b="0" i="0">
                          <a:solidFill>
                            <a:srgbClr val="000000"/>
                          </a:solidFill>
                          <a:effectLst/>
                          <a:latin typeface="Calibri" panose="020F0502020204030204" pitchFamily="34" charset="0"/>
                        </a:rPr>
                        <a:t>​</a:t>
                      </a:r>
                    </a:p>
                  </a:txBody>
                  <a:tcPr marL="62162" marR="62162" marT="31081" marB="31081">
                    <a:lnL w="4763" cap="flat" cmpd="sng" algn="ctr">
                      <a:solidFill>
                        <a:srgbClr val="000000"/>
                      </a:solidFill>
                      <a:prstDash val="solid"/>
                      <a:round/>
                      <a:headEnd type="none" w="med" len="med"/>
                      <a:tailEnd type="none" w="med" len="med"/>
                    </a:lnL>
                    <a:lnR w="4763" cap="flat" cmpd="sng" algn="ctr">
                      <a:solidFill>
                        <a:srgbClr val="000000"/>
                      </a:solidFill>
                      <a:prstDash val="solid"/>
                      <a:round/>
                      <a:headEnd type="none" w="med" len="med"/>
                      <a:tailEnd type="none" w="med" len="med"/>
                    </a:lnR>
                    <a:lnT w="4763" cap="flat" cmpd="sng" algn="ctr">
                      <a:solidFill>
                        <a:srgbClr val="000000"/>
                      </a:solidFill>
                      <a:prstDash val="solid"/>
                      <a:round/>
                      <a:headEnd type="none" w="med" len="med"/>
                      <a:tailEnd type="none" w="med" len="med"/>
                    </a:lnT>
                    <a:lnB w="4763" cap="flat" cmpd="sng" algn="ctr">
                      <a:solidFill>
                        <a:srgbClr val="000000"/>
                      </a:solidFill>
                      <a:prstDash val="solid"/>
                      <a:round/>
                      <a:headEnd type="none" w="med" len="med"/>
                      <a:tailEnd type="none" w="med" len="med"/>
                    </a:lnB>
                    <a:solidFill>
                      <a:srgbClr val="FFFFFF"/>
                    </a:solidFill>
                  </a:tcPr>
                </a:tc>
                <a:tc>
                  <a:txBody>
                    <a:bodyPr/>
                    <a:lstStyle/>
                    <a:p>
                      <a:pPr algn="l" fontAlgn="auto"/>
                      <a:r>
                        <a:rPr lang="en-GB" sz="1600" b="0" i="0">
                          <a:solidFill>
                            <a:srgbClr val="000000"/>
                          </a:solidFill>
                          <a:effectLst/>
                          <a:latin typeface="Calibri" panose="020F0502020204030204" pitchFamily="34" charset="0"/>
                        </a:rPr>
                        <a:t>​</a:t>
                      </a:r>
                    </a:p>
                  </a:txBody>
                  <a:tcPr marL="62162" marR="62162" marT="31081" marB="31081">
                    <a:lnL w="4763" cap="flat" cmpd="sng" algn="ctr">
                      <a:solidFill>
                        <a:srgbClr val="000000"/>
                      </a:solidFill>
                      <a:prstDash val="solid"/>
                      <a:round/>
                      <a:headEnd type="none" w="med" len="med"/>
                      <a:tailEnd type="none" w="med" len="med"/>
                    </a:lnL>
                    <a:lnR w="4763" cap="flat" cmpd="sng" algn="ctr">
                      <a:solidFill>
                        <a:srgbClr val="000000"/>
                      </a:solidFill>
                      <a:prstDash val="solid"/>
                      <a:round/>
                      <a:headEnd type="none" w="med" len="med"/>
                      <a:tailEnd type="none" w="med" len="med"/>
                    </a:lnR>
                    <a:lnT w="4763" cap="flat" cmpd="sng" algn="ctr">
                      <a:solidFill>
                        <a:srgbClr val="000000"/>
                      </a:solidFill>
                      <a:prstDash val="solid"/>
                      <a:round/>
                      <a:headEnd type="none" w="med" len="med"/>
                      <a:tailEnd type="none" w="med" len="med"/>
                    </a:lnT>
                    <a:lnB w="4763"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967787229"/>
                  </a:ext>
                </a:extLst>
              </a:tr>
              <a:tr h="860129">
                <a:tc>
                  <a:txBody>
                    <a:bodyPr/>
                    <a:lstStyle/>
                    <a:p>
                      <a:pPr algn="l" fontAlgn="base"/>
                      <a:r>
                        <a:rPr lang="en-GB" sz="1600" b="0" i="0" dirty="0" err="1">
                          <a:solidFill>
                            <a:srgbClr val="000000"/>
                          </a:solidFill>
                          <a:effectLst/>
                          <a:latin typeface="Comic Sans MS" panose="030F0702030302020204" pitchFamily="66" charset="0"/>
                        </a:rPr>
                        <a:t>Defnyddio</a:t>
                      </a:r>
                      <a:r>
                        <a:rPr lang="en-GB" sz="1600" b="0" i="0" dirty="0">
                          <a:solidFill>
                            <a:srgbClr val="000000"/>
                          </a:solidFill>
                          <a:effectLst/>
                          <a:latin typeface="Comic Sans MS" panose="030F0702030302020204" pitchFamily="66" charset="0"/>
                        </a:rPr>
                        <a:t> </a:t>
                      </a:r>
                      <a:r>
                        <a:rPr lang="en-GB" sz="1600" b="0" i="0" dirty="0" err="1">
                          <a:solidFill>
                            <a:srgbClr val="000000"/>
                          </a:solidFill>
                          <a:effectLst/>
                          <a:latin typeface="Comic Sans MS" panose="030F0702030302020204" pitchFamily="66" charset="0"/>
                        </a:rPr>
                        <a:t>geiriau</a:t>
                      </a:r>
                      <a:r>
                        <a:rPr lang="en-GB" sz="1600" b="0" i="0" dirty="0">
                          <a:solidFill>
                            <a:srgbClr val="000000"/>
                          </a:solidFill>
                          <a:effectLst/>
                          <a:latin typeface="Comic Sans MS" panose="030F0702030302020204" pitchFamily="66" charset="0"/>
                        </a:rPr>
                        <a:t> ac </a:t>
                      </a:r>
                      <a:r>
                        <a:rPr lang="en-GB" sz="1600" b="0" i="0" dirty="0" err="1">
                          <a:solidFill>
                            <a:srgbClr val="000000"/>
                          </a:solidFill>
                          <a:effectLst/>
                          <a:latin typeface="Comic Sans MS" panose="030F0702030302020204" pitchFamily="66" charset="0"/>
                        </a:rPr>
                        <a:t>ymadroddion</a:t>
                      </a:r>
                      <a:r>
                        <a:rPr lang="en-GB" sz="1600" b="0" i="0" dirty="0">
                          <a:solidFill>
                            <a:srgbClr val="000000"/>
                          </a:solidFill>
                          <a:effectLst/>
                          <a:latin typeface="Comic Sans MS" panose="030F0702030302020204" pitchFamily="66" charset="0"/>
                        </a:rPr>
                        <a:t> </a:t>
                      </a:r>
                      <a:r>
                        <a:rPr lang="en-GB" sz="1600" b="0" i="0" dirty="0" err="1">
                          <a:solidFill>
                            <a:srgbClr val="000000"/>
                          </a:solidFill>
                          <a:effectLst/>
                          <a:latin typeface="Comic Sans MS" panose="030F0702030302020204" pitchFamily="66" charset="0"/>
                        </a:rPr>
                        <a:t>i</a:t>
                      </a:r>
                      <a:r>
                        <a:rPr lang="en-GB" sz="1600" b="0" i="0" dirty="0">
                          <a:solidFill>
                            <a:srgbClr val="000000"/>
                          </a:solidFill>
                          <a:effectLst/>
                          <a:latin typeface="Comic Sans MS" panose="030F0702030302020204" pitchFamily="66" charset="0"/>
                        </a:rPr>
                        <a:t> </a:t>
                      </a:r>
                      <a:r>
                        <a:rPr lang="en-GB" sz="1600" b="0" i="0" dirty="0" err="1">
                          <a:solidFill>
                            <a:srgbClr val="000000"/>
                          </a:solidFill>
                          <a:effectLst/>
                          <a:latin typeface="Comic Sans MS" panose="030F0702030302020204" pitchFamily="66" charset="0"/>
                        </a:rPr>
                        <a:t>ddangos</a:t>
                      </a:r>
                      <a:r>
                        <a:rPr lang="en-GB" sz="1600" b="0" i="0" dirty="0">
                          <a:solidFill>
                            <a:srgbClr val="000000"/>
                          </a:solidFill>
                          <a:effectLst/>
                          <a:latin typeface="Comic Sans MS" panose="030F0702030302020204" pitchFamily="66" charset="0"/>
                        </a:rPr>
                        <a:t>  bod </a:t>
                      </a:r>
                      <a:r>
                        <a:rPr lang="en-GB" sz="1600" b="0" i="0" dirty="0" err="1">
                          <a:solidFill>
                            <a:srgbClr val="000000"/>
                          </a:solidFill>
                          <a:effectLst/>
                          <a:latin typeface="Comic Sans MS" panose="030F0702030302020204" pitchFamily="66" charset="0"/>
                        </a:rPr>
                        <a:t>amser</a:t>
                      </a:r>
                      <a:r>
                        <a:rPr lang="en-GB" sz="1600" b="0" i="0" dirty="0">
                          <a:solidFill>
                            <a:srgbClr val="000000"/>
                          </a:solidFill>
                          <a:effectLst/>
                          <a:latin typeface="Comic Sans MS" panose="030F0702030302020204" pitchFamily="66" charset="0"/>
                        </a:rPr>
                        <a:t> </a:t>
                      </a:r>
                      <a:r>
                        <a:rPr lang="en-GB" sz="1600" b="0" i="0" dirty="0" err="1">
                          <a:solidFill>
                            <a:srgbClr val="000000"/>
                          </a:solidFill>
                          <a:effectLst/>
                          <a:latin typeface="Comic Sans MS" panose="030F0702030302020204" pitchFamily="66" charset="0"/>
                        </a:rPr>
                        <a:t>wedi</a:t>
                      </a:r>
                      <a:r>
                        <a:rPr lang="en-GB" sz="1600" b="0" i="0" dirty="0">
                          <a:solidFill>
                            <a:srgbClr val="000000"/>
                          </a:solidFill>
                          <a:effectLst/>
                          <a:latin typeface="Comic Sans MS" panose="030F0702030302020204" pitchFamily="66" charset="0"/>
                        </a:rPr>
                        <a:t> </a:t>
                      </a:r>
                      <a:r>
                        <a:rPr lang="en-GB" sz="1600" b="0" i="0" dirty="0" err="1">
                          <a:solidFill>
                            <a:srgbClr val="000000"/>
                          </a:solidFill>
                          <a:effectLst/>
                          <a:latin typeface="Comic Sans MS" panose="030F0702030302020204" pitchFamily="66" charset="0"/>
                        </a:rPr>
                        <a:t>mynd</a:t>
                      </a:r>
                      <a:r>
                        <a:rPr lang="en-GB" sz="1600" b="0" i="0" dirty="0">
                          <a:solidFill>
                            <a:srgbClr val="000000"/>
                          </a:solidFill>
                          <a:effectLst/>
                          <a:latin typeface="Comic Sans MS" panose="030F0702030302020204" pitchFamily="66" charset="0"/>
                        </a:rPr>
                        <a:t> </a:t>
                      </a:r>
                      <a:r>
                        <a:rPr lang="en-GB" sz="1600" b="0" i="0" dirty="0" err="1">
                          <a:solidFill>
                            <a:srgbClr val="000000"/>
                          </a:solidFill>
                          <a:effectLst/>
                          <a:latin typeface="Comic Sans MS" panose="030F0702030302020204" pitchFamily="66" charset="0"/>
                        </a:rPr>
                        <a:t>heibio</a:t>
                      </a:r>
                      <a:r>
                        <a:rPr lang="en-GB" sz="1600" b="0" i="0" dirty="0">
                          <a:solidFill>
                            <a:srgbClr val="000000"/>
                          </a:solidFill>
                          <a:effectLst/>
                          <a:latin typeface="Comic Sans MS" panose="030F0702030302020204" pitchFamily="66" charset="0"/>
                        </a:rPr>
                        <a:t>​</a:t>
                      </a:r>
                      <a:endParaRPr lang="en-GB" sz="1200" b="0" i="0" dirty="0">
                        <a:solidFill>
                          <a:srgbClr val="000000"/>
                        </a:solidFill>
                        <a:effectLst/>
                        <a:latin typeface="Comic Sans MS" panose="030F0702030302020204" pitchFamily="66" charset="0"/>
                      </a:endParaRPr>
                    </a:p>
                  </a:txBody>
                  <a:tcPr marL="62162" marR="62162" marT="31081" marB="31081">
                    <a:lnL w="4763" cap="flat" cmpd="sng" algn="ctr">
                      <a:solidFill>
                        <a:srgbClr val="000000"/>
                      </a:solidFill>
                      <a:prstDash val="solid"/>
                      <a:round/>
                      <a:headEnd type="none" w="med" len="med"/>
                      <a:tailEnd type="none" w="med" len="med"/>
                    </a:lnL>
                    <a:lnR w="4763" cap="flat" cmpd="sng" algn="ctr">
                      <a:solidFill>
                        <a:srgbClr val="000000"/>
                      </a:solidFill>
                      <a:prstDash val="solid"/>
                      <a:round/>
                      <a:headEnd type="none" w="med" len="med"/>
                      <a:tailEnd type="none" w="med" len="med"/>
                    </a:lnR>
                    <a:lnT w="4763" cap="flat" cmpd="sng" algn="ctr">
                      <a:solidFill>
                        <a:srgbClr val="000000"/>
                      </a:solidFill>
                      <a:prstDash val="solid"/>
                      <a:round/>
                      <a:headEnd type="none" w="med" len="med"/>
                      <a:tailEnd type="none" w="med" len="med"/>
                    </a:lnT>
                    <a:lnB w="4763" cap="flat" cmpd="sng" algn="ctr">
                      <a:solidFill>
                        <a:srgbClr val="000000"/>
                      </a:solidFill>
                      <a:prstDash val="solid"/>
                      <a:round/>
                      <a:headEnd type="none" w="med" len="med"/>
                      <a:tailEnd type="none" w="med" len="med"/>
                    </a:lnB>
                    <a:solidFill>
                      <a:srgbClr val="FFFFFF"/>
                    </a:solidFill>
                  </a:tcPr>
                </a:tc>
                <a:tc>
                  <a:txBody>
                    <a:bodyPr/>
                    <a:lstStyle/>
                    <a:p>
                      <a:pPr algn="l" fontAlgn="auto"/>
                      <a:r>
                        <a:rPr lang="en-GB" sz="1600" b="0" i="0">
                          <a:solidFill>
                            <a:srgbClr val="000000"/>
                          </a:solidFill>
                          <a:effectLst/>
                          <a:latin typeface="Calibri" panose="020F0502020204030204" pitchFamily="34" charset="0"/>
                        </a:rPr>
                        <a:t>​</a:t>
                      </a:r>
                    </a:p>
                  </a:txBody>
                  <a:tcPr marL="62162" marR="62162" marT="31081" marB="31081">
                    <a:lnL w="4763" cap="flat" cmpd="sng" algn="ctr">
                      <a:solidFill>
                        <a:srgbClr val="000000"/>
                      </a:solidFill>
                      <a:prstDash val="solid"/>
                      <a:round/>
                      <a:headEnd type="none" w="med" len="med"/>
                      <a:tailEnd type="none" w="med" len="med"/>
                    </a:lnL>
                    <a:lnR w="4763" cap="flat" cmpd="sng" algn="ctr">
                      <a:solidFill>
                        <a:srgbClr val="000000"/>
                      </a:solidFill>
                      <a:prstDash val="solid"/>
                      <a:round/>
                      <a:headEnd type="none" w="med" len="med"/>
                      <a:tailEnd type="none" w="med" len="med"/>
                    </a:lnR>
                    <a:lnT w="4763" cap="flat" cmpd="sng" algn="ctr">
                      <a:solidFill>
                        <a:srgbClr val="000000"/>
                      </a:solidFill>
                      <a:prstDash val="solid"/>
                      <a:round/>
                      <a:headEnd type="none" w="med" len="med"/>
                      <a:tailEnd type="none" w="med" len="med"/>
                    </a:lnT>
                    <a:lnB w="4763" cap="flat" cmpd="sng" algn="ctr">
                      <a:solidFill>
                        <a:srgbClr val="000000"/>
                      </a:solidFill>
                      <a:prstDash val="solid"/>
                      <a:round/>
                      <a:headEnd type="none" w="med" len="med"/>
                      <a:tailEnd type="none" w="med" len="med"/>
                    </a:lnB>
                    <a:solidFill>
                      <a:srgbClr val="FFFFFF"/>
                    </a:solidFill>
                  </a:tcPr>
                </a:tc>
                <a:tc>
                  <a:txBody>
                    <a:bodyPr/>
                    <a:lstStyle/>
                    <a:p>
                      <a:pPr algn="l" fontAlgn="auto"/>
                      <a:r>
                        <a:rPr lang="en-GB" sz="1600" b="0" i="0" dirty="0">
                          <a:solidFill>
                            <a:srgbClr val="000000"/>
                          </a:solidFill>
                          <a:effectLst/>
                          <a:latin typeface="Calibri" panose="020F0502020204030204" pitchFamily="34" charset="0"/>
                        </a:rPr>
                        <a:t>​</a:t>
                      </a:r>
                    </a:p>
                  </a:txBody>
                  <a:tcPr marL="62162" marR="62162" marT="31081" marB="31081">
                    <a:lnL w="4763" cap="flat" cmpd="sng" algn="ctr">
                      <a:solidFill>
                        <a:srgbClr val="000000"/>
                      </a:solidFill>
                      <a:prstDash val="solid"/>
                      <a:round/>
                      <a:headEnd type="none" w="med" len="med"/>
                      <a:tailEnd type="none" w="med" len="med"/>
                    </a:lnL>
                    <a:lnR w="4763" cap="flat" cmpd="sng" algn="ctr">
                      <a:solidFill>
                        <a:srgbClr val="000000"/>
                      </a:solidFill>
                      <a:prstDash val="solid"/>
                      <a:round/>
                      <a:headEnd type="none" w="med" len="med"/>
                      <a:tailEnd type="none" w="med" len="med"/>
                    </a:lnR>
                    <a:lnT w="4763" cap="flat" cmpd="sng" algn="ctr">
                      <a:solidFill>
                        <a:srgbClr val="000000"/>
                      </a:solidFill>
                      <a:prstDash val="solid"/>
                      <a:round/>
                      <a:headEnd type="none" w="med" len="med"/>
                      <a:tailEnd type="none" w="med" len="med"/>
                    </a:lnT>
                    <a:lnB w="4763"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918157190"/>
                  </a:ext>
                </a:extLst>
              </a:tr>
            </a:tbl>
          </a:graphicData>
        </a:graphic>
      </p:graphicFrame>
      <p:sp>
        <p:nvSpPr>
          <p:cNvPr id="7" name="Rectangle 1">
            <a:extLst>
              <a:ext uri="{FF2B5EF4-FFF2-40B4-BE49-F238E27FC236}">
                <a16:creationId xmlns:a16="http://schemas.microsoft.com/office/drawing/2014/main" id="{2C476FA5-C452-1B2C-30B7-69DFE3870E7F}"/>
              </a:ext>
            </a:extLst>
          </p:cNvPr>
          <p:cNvSpPr>
            <a:spLocks noChangeArrowheads="1"/>
          </p:cNvSpPr>
          <p:nvPr/>
        </p:nvSpPr>
        <p:spPr bwMode="auto">
          <a:xfrm>
            <a:off x="4443413" y="182562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114733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8E8F98ED-D081-0943-54A8-0CB988F84F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784"/>
            <a:ext cx="12192000" cy="6861143"/>
          </a:xfrm>
          <a:prstGeom prst="rect">
            <a:avLst/>
          </a:prstGeom>
        </p:spPr>
      </p:pic>
      <p:pic>
        <p:nvPicPr>
          <p:cNvPr id="12290" name="Picture 2">
            <a:extLst>
              <a:ext uri="{FF2B5EF4-FFF2-40B4-BE49-F238E27FC236}">
                <a16:creationId xmlns:a16="http://schemas.microsoft.com/office/drawing/2014/main" id="{C0E8550B-D4EB-9441-D6B1-9776898330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61993" y="93785"/>
            <a:ext cx="5496075" cy="5595815"/>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474A7B36-0B78-BEA0-EA3E-41FADB35F0B6}"/>
              </a:ext>
            </a:extLst>
          </p:cNvPr>
          <p:cNvSpPr>
            <a:spLocks noGrp="1"/>
          </p:cNvSpPr>
          <p:nvPr/>
        </p:nvSpPr>
        <p:spPr>
          <a:xfrm>
            <a:off x="198770" y="111163"/>
            <a:ext cx="306322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err="1">
                <a:latin typeface="Comic Sans MS" panose="030F0702030302020204" pitchFamily="66" charset="0"/>
              </a:rPr>
              <a:t>Darllen</a:t>
            </a:r>
            <a:r>
              <a:rPr lang="en-GB" sz="3200" dirty="0">
                <a:latin typeface="Comic Sans MS" panose="030F0702030302020204" pitchFamily="66" charset="0"/>
              </a:rPr>
              <a:t> model…</a:t>
            </a:r>
          </a:p>
        </p:txBody>
      </p:sp>
    </p:spTree>
    <p:extLst>
      <p:ext uri="{BB962C8B-B14F-4D97-AF65-F5344CB8AC3E}">
        <p14:creationId xmlns:p14="http://schemas.microsoft.com/office/powerpoint/2010/main" val="11490643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3D879904-4731-A606-EB36-12CCE01ED2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784"/>
            <a:ext cx="12192000" cy="6861143"/>
          </a:xfrm>
          <a:prstGeom prst="rect">
            <a:avLst/>
          </a:prstGeom>
        </p:spPr>
      </p:pic>
      <p:sp>
        <p:nvSpPr>
          <p:cNvPr id="5" name="TextBox 1">
            <a:extLst>
              <a:ext uri="{FF2B5EF4-FFF2-40B4-BE49-F238E27FC236}">
                <a16:creationId xmlns:a16="http://schemas.microsoft.com/office/drawing/2014/main" id="{DFB4DD46-8878-077E-A10B-6D9E76278DFF}"/>
              </a:ext>
            </a:extLst>
          </p:cNvPr>
          <p:cNvSpPr txBox="1"/>
          <p:nvPr/>
        </p:nvSpPr>
        <p:spPr>
          <a:xfrm>
            <a:off x="2108200" y="181305"/>
            <a:ext cx="7975600" cy="5416868"/>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dirty="0" err="1">
                <a:solidFill>
                  <a:srgbClr val="002060"/>
                </a:solidFill>
                <a:latin typeface="Comic Sans MS" panose="030F0702030302020204" pitchFamily="66" charset="0"/>
                <a:cs typeface="Arial" panose="020B0604020202020204" pitchFamily="34" charset="0"/>
              </a:rPr>
              <a:t>Darllen</a:t>
            </a:r>
            <a:r>
              <a:rPr lang="en-US" sz="2800" dirty="0">
                <a:solidFill>
                  <a:srgbClr val="002060"/>
                </a:solidFill>
                <a:latin typeface="Comic Sans MS" panose="030F0702030302020204" pitchFamily="66" charset="0"/>
                <a:cs typeface="Arial" panose="020B0604020202020204" pitchFamily="34" charset="0"/>
              </a:rPr>
              <a:t> model</a:t>
            </a:r>
          </a:p>
          <a:p>
            <a:pPr algn="ctr"/>
            <a:endParaRPr lang="en-US" sz="2800" dirty="0">
              <a:solidFill>
                <a:srgbClr val="002060"/>
              </a:solidFill>
              <a:latin typeface="Comic Sans MS" panose="030F0702030302020204" pitchFamily="66" charset="0"/>
              <a:cs typeface="Arial" panose="020B0604020202020204" pitchFamily="34" charset="0"/>
            </a:endParaRPr>
          </a:p>
          <a:p>
            <a:pPr algn="ctr"/>
            <a:endParaRPr lang="en-US" dirty="0">
              <a:solidFill>
                <a:srgbClr val="002060"/>
              </a:solidFill>
              <a:latin typeface="Comic Sans MS" panose="030F0702030302020204" pitchFamily="66" charset="0"/>
              <a:cs typeface="Arial" panose="020B0604020202020204" pitchFamily="34" charset="0"/>
            </a:endParaRPr>
          </a:p>
          <a:p>
            <a:pPr algn="ctr"/>
            <a:r>
              <a:rPr lang="en-US" sz="2800" b="1" dirty="0" err="1">
                <a:solidFill>
                  <a:srgbClr val="002060"/>
                </a:solidFill>
                <a:latin typeface="Comic Sans MS" panose="030F0702030302020204" pitchFamily="66" charset="0"/>
                <a:cs typeface="Arial" panose="020B0604020202020204" pitchFamily="34" charset="0"/>
              </a:rPr>
              <a:t>Trafod</a:t>
            </a:r>
            <a:r>
              <a:rPr lang="en-US" sz="2800" b="1" dirty="0">
                <a:solidFill>
                  <a:srgbClr val="002060"/>
                </a:solidFill>
                <a:latin typeface="Comic Sans MS" panose="030F0702030302020204" pitchFamily="66" charset="0"/>
                <a:cs typeface="Arial" panose="020B0604020202020204" pitchFamily="34" charset="0"/>
              </a:rPr>
              <a:t> a </a:t>
            </a:r>
            <a:r>
              <a:rPr lang="en-US" sz="2800" b="1" dirty="0" err="1">
                <a:solidFill>
                  <a:srgbClr val="002060"/>
                </a:solidFill>
                <a:latin typeface="Comic Sans MS" panose="030F0702030302020204" pitchFamily="66" charset="0"/>
                <a:cs typeface="Arial" panose="020B0604020202020204" pitchFamily="34" charset="0"/>
              </a:rPr>
              <a:t>meddwl</a:t>
            </a:r>
            <a:r>
              <a:rPr lang="en-US" sz="2800" b="1" dirty="0">
                <a:solidFill>
                  <a:srgbClr val="002060"/>
                </a:solidFill>
                <a:latin typeface="Comic Sans MS" panose="030F0702030302020204" pitchFamily="66" charset="0"/>
                <a:cs typeface="Arial" panose="020B0604020202020204" pitchFamily="34" charset="0"/>
              </a:rPr>
              <a:t> </a:t>
            </a:r>
            <a:r>
              <a:rPr lang="en-US" sz="2800" dirty="0">
                <a:solidFill>
                  <a:srgbClr val="002060"/>
                </a:solidFill>
                <a:latin typeface="Comic Sans MS" panose="030F0702030302020204" pitchFamily="66" charset="0"/>
                <a:cs typeface="Arial" panose="020B0604020202020204" pitchFamily="34" charset="0"/>
              </a:rPr>
              <a:t>am y </a:t>
            </a:r>
            <a:r>
              <a:rPr lang="en-US" sz="2800" dirty="0" err="1">
                <a:solidFill>
                  <a:srgbClr val="002060"/>
                </a:solidFill>
                <a:latin typeface="Comic Sans MS" panose="030F0702030302020204" pitchFamily="66" charset="0"/>
                <a:cs typeface="Arial" panose="020B0604020202020204" pitchFamily="34" charset="0"/>
              </a:rPr>
              <a:t>cynnwys</a:t>
            </a:r>
            <a:endParaRPr lang="en-US" sz="2800" dirty="0">
              <a:solidFill>
                <a:srgbClr val="002060"/>
              </a:solidFill>
              <a:latin typeface="Comic Sans MS" panose="030F0702030302020204" pitchFamily="66" charset="0"/>
              <a:cs typeface="Arial" panose="020B0604020202020204" pitchFamily="34" charset="0"/>
            </a:endParaRPr>
          </a:p>
          <a:p>
            <a:pPr algn="ctr"/>
            <a:endParaRPr lang="en-US" sz="2400" dirty="0">
              <a:solidFill>
                <a:srgbClr val="002060"/>
              </a:solidFill>
              <a:latin typeface="Comic Sans MS" panose="030F0702030302020204" pitchFamily="66" charset="0"/>
              <a:cs typeface="Arial" panose="020B0604020202020204" pitchFamily="34" charset="0"/>
            </a:endParaRPr>
          </a:p>
          <a:p>
            <a:pPr algn="ctr"/>
            <a:endParaRPr lang="en-US" sz="2800" dirty="0">
              <a:solidFill>
                <a:srgbClr val="002060"/>
              </a:solidFill>
              <a:latin typeface="Comic Sans MS" panose="030F0702030302020204" pitchFamily="66" charset="0"/>
              <a:cs typeface="Arial" panose="020B0604020202020204" pitchFamily="34" charset="0"/>
            </a:endParaRPr>
          </a:p>
          <a:p>
            <a:pPr algn="ctr"/>
            <a:r>
              <a:rPr lang="en-US" sz="2800" b="1" dirty="0" err="1">
                <a:solidFill>
                  <a:srgbClr val="002060"/>
                </a:solidFill>
                <a:latin typeface="Comic Sans MS" panose="030F0702030302020204" pitchFamily="66" charset="0"/>
                <a:cs typeface="Arial" panose="020B0604020202020204" pitchFamily="34" charset="0"/>
              </a:rPr>
              <a:t>Cynllunio</a:t>
            </a:r>
            <a:endParaRPr lang="en-US" sz="2800" b="1" dirty="0">
              <a:solidFill>
                <a:srgbClr val="002060"/>
              </a:solidFill>
              <a:latin typeface="Comic Sans MS" panose="030F0702030302020204" pitchFamily="66" charset="0"/>
              <a:cs typeface="Arial" panose="020B0604020202020204" pitchFamily="34" charset="0"/>
            </a:endParaRPr>
          </a:p>
          <a:p>
            <a:pPr algn="ctr"/>
            <a:endParaRPr lang="en-US" sz="2400" dirty="0">
              <a:solidFill>
                <a:srgbClr val="002060"/>
              </a:solidFill>
              <a:latin typeface="Comic Sans MS" panose="030F0702030302020204" pitchFamily="66" charset="0"/>
              <a:cs typeface="Arial" panose="020B0604020202020204" pitchFamily="34" charset="0"/>
            </a:endParaRPr>
          </a:p>
          <a:p>
            <a:pPr algn="ctr"/>
            <a:endParaRPr lang="en-US" sz="2800" dirty="0">
              <a:solidFill>
                <a:srgbClr val="002060"/>
              </a:solidFill>
              <a:latin typeface="Comic Sans MS" panose="030F0702030302020204" pitchFamily="66" charset="0"/>
              <a:cs typeface="Arial" panose="020B0604020202020204" pitchFamily="34" charset="0"/>
            </a:endParaRPr>
          </a:p>
          <a:p>
            <a:pPr algn="ctr"/>
            <a:r>
              <a:rPr lang="en-US" sz="2800" b="1" dirty="0" err="1">
                <a:solidFill>
                  <a:srgbClr val="002060"/>
                </a:solidFill>
                <a:latin typeface="Comic Sans MS" panose="030F0702030302020204" pitchFamily="66" charset="0"/>
                <a:cs typeface="Arial" panose="020B0604020202020204" pitchFamily="34" charset="0"/>
              </a:rPr>
              <a:t>Ysgrifennu</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ar</a:t>
            </a:r>
            <a:r>
              <a:rPr lang="en-US" sz="2800" dirty="0">
                <a:solidFill>
                  <a:srgbClr val="002060"/>
                </a:solidFill>
                <a:latin typeface="Comic Sans MS" panose="030F0702030302020204" pitchFamily="66" charset="0"/>
                <a:cs typeface="Arial" panose="020B0604020202020204" pitchFamily="34" charset="0"/>
              </a:rPr>
              <a:t> y </a:t>
            </a:r>
            <a:r>
              <a:rPr lang="en-US" sz="2800" dirty="0" err="1">
                <a:solidFill>
                  <a:srgbClr val="002060"/>
                </a:solidFill>
                <a:latin typeface="Comic Sans MS" panose="030F0702030302020204" pitchFamily="66" charset="0"/>
                <a:cs typeface="Arial" panose="020B0604020202020204" pitchFamily="34" charset="0"/>
              </a:rPr>
              <a:t>cyd</a:t>
            </a:r>
            <a:endParaRPr lang="en-US" sz="2800" dirty="0">
              <a:solidFill>
                <a:srgbClr val="002060"/>
              </a:solidFill>
              <a:latin typeface="Comic Sans MS" panose="030F0702030302020204" pitchFamily="66" charset="0"/>
              <a:cs typeface="Arial" panose="020B0604020202020204" pitchFamily="34" charset="0"/>
            </a:endParaRPr>
          </a:p>
          <a:p>
            <a:pPr algn="ctr"/>
            <a:endParaRPr lang="en-US" sz="2400" dirty="0">
              <a:solidFill>
                <a:srgbClr val="002060"/>
              </a:solidFill>
              <a:latin typeface="Comic Sans MS" panose="030F0702030302020204" pitchFamily="66" charset="0"/>
              <a:cs typeface="Arial" panose="020B0604020202020204" pitchFamily="34" charset="0"/>
            </a:endParaRPr>
          </a:p>
          <a:p>
            <a:pPr algn="ctr"/>
            <a:endParaRPr lang="en-US" sz="2800" dirty="0">
              <a:solidFill>
                <a:srgbClr val="002060"/>
              </a:solidFill>
              <a:latin typeface="Comic Sans MS" panose="030F0702030302020204" pitchFamily="66" charset="0"/>
              <a:cs typeface="Arial" panose="020B0604020202020204" pitchFamily="34" charset="0"/>
            </a:endParaRPr>
          </a:p>
          <a:p>
            <a:pPr algn="ctr"/>
            <a:r>
              <a:rPr lang="en-US" sz="2800" b="1" dirty="0" err="1">
                <a:solidFill>
                  <a:srgbClr val="002060"/>
                </a:solidFill>
                <a:latin typeface="Comic Sans MS" panose="030F0702030302020204" pitchFamily="66" charset="0"/>
                <a:cs typeface="Arial" panose="020B0604020202020204" pitchFamily="34" charset="0"/>
              </a:rPr>
              <a:t>Ysgrifennu</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annibynnol</a:t>
            </a:r>
            <a:endParaRPr lang="en-US" sz="2800" dirty="0">
              <a:solidFill>
                <a:srgbClr val="002060"/>
              </a:solidFill>
              <a:latin typeface="Comic Sans MS" panose="030F0702030302020204" pitchFamily="66" charset="0"/>
              <a:cs typeface="Arial" panose="020B0604020202020204" pitchFamily="34" charset="0"/>
            </a:endParaRPr>
          </a:p>
        </p:txBody>
      </p:sp>
      <p:pic>
        <p:nvPicPr>
          <p:cNvPr id="13314" name="Picture 2" descr="A green check mark in a black box&#10;&#10;Description automatically generated">
            <a:extLst>
              <a:ext uri="{FF2B5EF4-FFF2-40B4-BE49-F238E27FC236}">
                <a16:creationId xmlns:a16="http://schemas.microsoft.com/office/drawing/2014/main" id="{150FDD61-738B-7F92-3605-0F6F8F1C22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95492" y="-22553"/>
            <a:ext cx="1371600" cy="1228725"/>
          </a:xfrm>
          <a:prstGeom prst="rect">
            <a:avLst/>
          </a:prstGeom>
          <a:noFill/>
          <a:extLst>
            <a:ext uri="{909E8E84-426E-40DD-AFC4-6F175D3DCCD1}">
              <a14:hiddenFill xmlns:a14="http://schemas.microsoft.com/office/drawing/2010/main">
                <a:solidFill>
                  <a:srgbClr val="FFFFFF"/>
                </a:solidFill>
              </a14:hiddenFill>
            </a:ext>
          </a:extLst>
        </p:spPr>
      </p:pic>
      <p:sp>
        <p:nvSpPr>
          <p:cNvPr id="6" name="Arrow: Down 5">
            <a:extLst>
              <a:ext uri="{FF2B5EF4-FFF2-40B4-BE49-F238E27FC236}">
                <a16:creationId xmlns:a16="http://schemas.microsoft.com/office/drawing/2014/main" id="{FC8A5569-1EEB-D29F-245A-78AC320BE395}"/>
              </a:ext>
            </a:extLst>
          </p:cNvPr>
          <p:cNvSpPr/>
          <p:nvPr/>
        </p:nvSpPr>
        <p:spPr>
          <a:xfrm>
            <a:off x="6006869" y="4371680"/>
            <a:ext cx="333633" cy="634069"/>
          </a:xfrm>
          <a:prstGeom prst="down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7" name="Arrow: Down 6">
            <a:extLst>
              <a:ext uri="{FF2B5EF4-FFF2-40B4-BE49-F238E27FC236}">
                <a16:creationId xmlns:a16="http://schemas.microsoft.com/office/drawing/2014/main" id="{EF2148BE-53BB-43DC-BB7F-F214CD4E41F1}"/>
              </a:ext>
            </a:extLst>
          </p:cNvPr>
          <p:cNvSpPr/>
          <p:nvPr/>
        </p:nvSpPr>
        <p:spPr>
          <a:xfrm>
            <a:off x="6011179" y="3145188"/>
            <a:ext cx="333633" cy="634069"/>
          </a:xfrm>
          <a:prstGeom prst="down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8" name="Arrow: Down 7">
            <a:extLst>
              <a:ext uri="{FF2B5EF4-FFF2-40B4-BE49-F238E27FC236}">
                <a16:creationId xmlns:a16="http://schemas.microsoft.com/office/drawing/2014/main" id="{9BBF0D91-F5C5-6C73-2477-511F9BB4C949}"/>
              </a:ext>
            </a:extLst>
          </p:cNvPr>
          <p:cNvSpPr/>
          <p:nvPr/>
        </p:nvSpPr>
        <p:spPr>
          <a:xfrm>
            <a:off x="6011179" y="1911405"/>
            <a:ext cx="333633" cy="634069"/>
          </a:xfrm>
          <a:prstGeom prst="down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9" name="Arrow: Down 8">
            <a:extLst>
              <a:ext uri="{FF2B5EF4-FFF2-40B4-BE49-F238E27FC236}">
                <a16:creationId xmlns:a16="http://schemas.microsoft.com/office/drawing/2014/main" id="{53EF9BB9-E521-0F47-EC19-AD5CB331D886}"/>
              </a:ext>
            </a:extLst>
          </p:cNvPr>
          <p:cNvSpPr/>
          <p:nvPr/>
        </p:nvSpPr>
        <p:spPr>
          <a:xfrm>
            <a:off x="6011180" y="692204"/>
            <a:ext cx="333633" cy="634069"/>
          </a:xfrm>
          <a:prstGeom prst="down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Tree>
    <p:extLst>
      <p:ext uri="{BB962C8B-B14F-4D97-AF65-F5344CB8AC3E}">
        <p14:creationId xmlns:p14="http://schemas.microsoft.com/office/powerpoint/2010/main" val="6807069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1AC5EBFE-11AA-33E5-1CE4-7AB217F2FC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4004"/>
            <a:ext cx="12192000" cy="6861143"/>
          </a:xfrm>
          <a:prstGeom prst="rect">
            <a:avLst/>
          </a:prstGeom>
        </p:spPr>
      </p:pic>
      <p:pic>
        <p:nvPicPr>
          <p:cNvPr id="5" name="Picture 4">
            <a:extLst>
              <a:ext uri="{FF2B5EF4-FFF2-40B4-BE49-F238E27FC236}">
                <a16:creationId xmlns:a16="http://schemas.microsoft.com/office/drawing/2014/main" id="{08851DF3-72CA-101A-24CE-E899472ABF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2196" y="398584"/>
            <a:ext cx="5483711" cy="495495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a:extLst>
              <a:ext uri="{FF2B5EF4-FFF2-40B4-BE49-F238E27FC236}">
                <a16:creationId xmlns:a16="http://schemas.microsoft.com/office/drawing/2014/main" id="{45EB1DBC-CD95-CA71-51FB-D8D9A99082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398584"/>
            <a:ext cx="5058538" cy="5150338"/>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C1D4C52F-0DB0-1E17-701B-E2232E5301B6}"/>
              </a:ext>
            </a:extLst>
          </p:cNvPr>
          <p:cNvSpPr>
            <a:spLocks noGrp="1"/>
          </p:cNvSpPr>
          <p:nvPr/>
        </p:nvSpPr>
        <p:spPr>
          <a:xfrm>
            <a:off x="2634192" y="-460418"/>
            <a:ext cx="438402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err="1">
                <a:latin typeface="Comic Sans MS" panose="030F0702030302020204" pitchFamily="66" charset="0"/>
              </a:rPr>
              <a:t>Trafod</a:t>
            </a:r>
            <a:r>
              <a:rPr lang="en-GB" sz="3200" dirty="0">
                <a:latin typeface="Comic Sans MS" panose="030F0702030302020204" pitchFamily="66" charset="0"/>
              </a:rPr>
              <a:t> y </a:t>
            </a:r>
            <a:r>
              <a:rPr lang="en-GB" sz="3200" dirty="0" err="1">
                <a:latin typeface="Comic Sans MS" panose="030F0702030302020204" pitchFamily="66" charset="0"/>
              </a:rPr>
              <a:t>cynnwys</a:t>
            </a:r>
            <a:r>
              <a:rPr lang="en-GB" sz="3200" dirty="0">
                <a:latin typeface="Comic Sans MS" panose="030F0702030302020204" pitchFamily="66" charset="0"/>
              </a:rPr>
              <a:t>…</a:t>
            </a:r>
          </a:p>
        </p:txBody>
      </p:sp>
    </p:spTree>
    <p:extLst>
      <p:ext uri="{BB962C8B-B14F-4D97-AF65-F5344CB8AC3E}">
        <p14:creationId xmlns:p14="http://schemas.microsoft.com/office/powerpoint/2010/main" val="1892134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5D932E33-000A-1857-99B4-B8E61FF592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143"/>
            <a:ext cx="12192000" cy="6861143"/>
          </a:xfrm>
          <a:prstGeom prst="rect">
            <a:avLst/>
          </a:prstGeom>
        </p:spPr>
      </p:pic>
      <p:sp>
        <p:nvSpPr>
          <p:cNvPr id="5" name="Title 1">
            <a:extLst>
              <a:ext uri="{FF2B5EF4-FFF2-40B4-BE49-F238E27FC236}">
                <a16:creationId xmlns:a16="http://schemas.microsoft.com/office/drawing/2014/main" id="{00D6FE44-E010-E4C8-CC33-2B9E1864DD28}"/>
              </a:ext>
            </a:extLst>
          </p:cNvPr>
          <p:cNvSpPr>
            <a:spLocks noGrp="1"/>
          </p:cNvSpPr>
          <p:nvPr/>
        </p:nvSpPr>
        <p:spPr>
          <a:xfrm>
            <a:off x="97169" y="-180182"/>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Comic Sans MS" panose="030F0702030302020204" pitchFamily="66" charset="0"/>
              </a:rPr>
              <a:t>Math o </a:t>
            </a:r>
            <a:r>
              <a:rPr lang="en-GB" dirty="0" err="1">
                <a:latin typeface="Comic Sans MS" panose="030F0702030302020204" pitchFamily="66" charset="0"/>
              </a:rPr>
              <a:t>weithgareddau</a:t>
            </a:r>
            <a:r>
              <a:rPr lang="en-GB" dirty="0">
                <a:latin typeface="Comic Sans MS" panose="030F0702030302020204" pitchFamily="66" charset="0"/>
              </a:rPr>
              <a:t> </a:t>
            </a:r>
            <a:r>
              <a:rPr lang="en-GB" dirty="0" err="1">
                <a:latin typeface="Comic Sans MS" panose="030F0702030302020204" pitchFamily="66" charset="0"/>
              </a:rPr>
              <a:t>adeiladol</a:t>
            </a:r>
            <a:r>
              <a:rPr lang="en-GB" dirty="0">
                <a:latin typeface="Comic Sans MS" panose="030F0702030302020204" pitchFamily="66" charset="0"/>
              </a:rPr>
              <a:t> …</a:t>
            </a:r>
          </a:p>
        </p:txBody>
      </p:sp>
      <p:sp>
        <p:nvSpPr>
          <p:cNvPr id="6" name="12-Point Star 6">
            <a:extLst>
              <a:ext uri="{FF2B5EF4-FFF2-40B4-BE49-F238E27FC236}">
                <a16:creationId xmlns:a16="http://schemas.microsoft.com/office/drawing/2014/main" id="{F284A3BE-6525-40DE-3E38-1F17F3C02E8F}"/>
              </a:ext>
            </a:extLst>
          </p:cNvPr>
          <p:cNvSpPr/>
          <p:nvPr/>
        </p:nvSpPr>
        <p:spPr>
          <a:xfrm>
            <a:off x="167042" y="1145381"/>
            <a:ext cx="2891461" cy="1360449"/>
          </a:xfrm>
          <a:prstGeom prst="star12">
            <a:avLst/>
          </a:prstGeom>
          <a:solidFill>
            <a:schemeClr val="accent1">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400" dirty="0" err="1">
                <a:solidFill>
                  <a:srgbClr val="002060"/>
                </a:solidFill>
                <a:latin typeface="Comic Sans MS" panose="030F0702030302020204" pitchFamily="66" charset="0"/>
                <a:cs typeface="Arial" panose="020B0604020202020204" pitchFamily="34" charset="0"/>
              </a:rPr>
              <a:t>berfau</a:t>
            </a:r>
            <a:endParaRPr lang="en-US" sz="2400" dirty="0">
              <a:solidFill>
                <a:srgbClr val="002060"/>
              </a:solidFill>
              <a:latin typeface="Comic Sans MS" panose="030F0702030302020204" pitchFamily="66" charset="0"/>
              <a:cs typeface="Arial" panose="020B0604020202020204" pitchFamily="34" charset="0"/>
            </a:endParaRPr>
          </a:p>
        </p:txBody>
      </p:sp>
      <p:sp>
        <p:nvSpPr>
          <p:cNvPr id="7" name="12-Point Star 6">
            <a:extLst>
              <a:ext uri="{FF2B5EF4-FFF2-40B4-BE49-F238E27FC236}">
                <a16:creationId xmlns:a16="http://schemas.microsoft.com/office/drawing/2014/main" id="{D844A56D-985D-D502-09D7-365A0843D494}"/>
              </a:ext>
            </a:extLst>
          </p:cNvPr>
          <p:cNvSpPr/>
          <p:nvPr/>
        </p:nvSpPr>
        <p:spPr>
          <a:xfrm>
            <a:off x="173977" y="3706833"/>
            <a:ext cx="3290322" cy="1756192"/>
          </a:xfrm>
          <a:prstGeom prst="star12">
            <a:avLst/>
          </a:prstGeom>
          <a:solidFill>
            <a:schemeClr val="accent1">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400" dirty="0" err="1">
                <a:solidFill>
                  <a:srgbClr val="002060"/>
                </a:solidFill>
                <a:latin typeface="Comic Sans MS" panose="030F0702030302020204" pitchFamily="66" charset="0"/>
                <a:cs typeface="Arial" panose="020B0604020202020204" pitchFamily="34" charset="0"/>
              </a:rPr>
              <a:t>trosi</a:t>
            </a:r>
            <a:r>
              <a:rPr lang="en-US" sz="2400" dirty="0">
                <a:solidFill>
                  <a:srgbClr val="002060"/>
                </a:solidFill>
                <a:latin typeface="Comic Sans MS" panose="030F0702030302020204" pitchFamily="66" charset="0"/>
                <a:cs typeface="Arial" panose="020B0604020202020204" pitchFamily="34" charset="0"/>
              </a:rPr>
              <a:t> </a:t>
            </a:r>
            <a:r>
              <a:rPr lang="en-US" sz="2400" dirty="0" err="1">
                <a:solidFill>
                  <a:srgbClr val="002060"/>
                </a:solidFill>
                <a:latin typeface="Comic Sans MS" panose="030F0702030302020204" pitchFamily="66" charset="0"/>
                <a:cs typeface="Arial" panose="020B0604020202020204" pitchFamily="34" charset="0"/>
              </a:rPr>
              <a:t>berfau</a:t>
            </a:r>
            <a:r>
              <a:rPr lang="en-US" sz="2400" dirty="0">
                <a:solidFill>
                  <a:srgbClr val="002060"/>
                </a:solidFill>
                <a:latin typeface="Comic Sans MS" panose="030F0702030302020204" pitchFamily="66" charset="0"/>
                <a:cs typeface="Arial" panose="020B0604020202020204" pitchFamily="34" charset="0"/>
              </a:rPr>
              <a:t> </a:t>
            </a:r>
            <a:r>
              <a:rPr lang="en-US" sz="2400" dirty="0" err="1">
                <a:solidFill>
                  <a:srgbClr val="002060"/>
                </a:solidFill>
                <a:latin typeface="Comic Sans MS" panose="030F0702030302020204" pitchFamily="66" charset="0"/>
                <a:cs typeface="Arial" panose="020B0604020202020204" pitchFamily="34" charset="0"/>
              </a:rPr>
              <a:t>i’r</a:t>
            </a:r>
            <a:r>
              <a:rPr lang="en-US" sz="2400" dirty="0">
                <a:solidFill>
                  <a:srgbClr val="002060"/>
                </a:solidFill>
                <a:latin typeface="Comic Sans MS" panose="030F0702030302020204" pitchFamily="66" charset="0"/>
                <a:cs typeface="Arial" panose="020B0604020202020204" pitchFamily="34" charset="0"/>
              </a:rPr>
              <a:t> </a:t>
            </a:r>
            <a:r>
              <a:rPr lang="en-US" sz="2400" dirty="0" err="1">
                <a:solidFill>
                  <a:srgbClr val="002060"/>
                </a:solidFill>
                <a:latin typeface="Comic Sans MS" panose="030F0702030302020204" pitchFamily="66" charset="0"/>
                <a:cs typeface="Arial" panose="020B0604020202020204" pitchFamily="34" charset="0"/>
              </a:rPr>
              <a:t>gorffennol</a:t>
            </a:r>
            <a:endParaRPr lang="en-US" sz="2400" dirty="0">
              <a:solidFill>
                <a:srgbClr val="002060"/>
              </a:solidFill>
              <a:latin typeface="Comic Sans MS" panose="030F0702030302020204" pitchFamily="66" charset="0"/>
              <a:cs typeface="Arial" panose="020B0604020202020204" pitchFamily="34" charset="0"/>
            </a:endParaRPr>
          </a:p>
        </p:txBody>
      </p:sp>
      <p:sp>
        <p:nvSpPr>
          <p:cNvPr id="8" name="12-Point Star 6">
            <a:extLst>
              <a:ext uri="{FF2B5EF4-FFF2-40B4-BE49-F238E27FC236}">
                <a16:creationId xmlns:a16="http://schemas.microsoft.com/office/drawing/2014/main" id="{07208048-E2CE-C7D8-14FF-4DA18BC9095E}"/>
              </a:ext>
            </a:extLst>
          </p:cNvPr>
          <p:cNvSpPr/>
          <p:nvPr/>
        </p:nvSpPr>
        <p:spPr>
          <a:xfrm>
            <a:off x="4045926" y="3855313"/>
            <a:ext cx="4042752" cy="1756192"/>
          </a:xfrm>
          <a:prstGeom prst="star12">
            <a:avLst/>
          </a:prstGeom>
          <a:solidFill>
            <a:schemeClr val="accent1">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400" dirty="0" err="1">
                <a:solidFill>
                  <a:srgbClr val="002060"/>
                </a:solidFill>
                <a:latin typeface="Comic Sans MS" panose="030F0702030302020204" pitchFamily="66" charset="0"/>
                <a:cs typeface="Arial" panose="020B0604020202020204" pitchFamily="34" charset="0"/>
              </a:rPr>
              <a:t>trefnu</a:t>
            </a:r>
            <a:r>
              <a:rPr lang="en-US" sz="2400" dirty="0">
                <a:solidFill>
                  <a:srgbClr val="002060"/>
                </a:solidFill>
                <a:latin typeface="Comic Sans MS" panose="030F0702030302020204" pitchFamily="66" charset="0"/>
                <a:cs typeface="Arial" panose="020B0604020202020204" pitchFamily="34" charset="0"/>
              </a:rPr>
              <a:t> </a:t>
            </a:r>
            <a:r>
              <a:rPr lang="en-US" sz="2400" dirty="0" err="1">
                <a:solidFill>
                  <a:srgbClr val="002060"/>
                </a:solidFill>
                <a:latin typeface="Comic Sans MS" panose="030F0702030302020204" pitchFamily="66" charset="0"/>
                <a:cs typeface="Arial" panose="020B0604020202020204" pitchFamily="34" charset="0"/>
              </a:rPr>
              <a:t>digwyddaidau</a:t>
            </a:r>
            <a:endParaRPr lang="en-US" sz="2400" dirty="0">
              <a:solidFill>
                <a:srgbClr val="002060"/>
              </a:solidFill>
              <a:latin typeface="Comic Sans MS" panose="030F0702030302020204" pitchFamily="66" charset="0"/>
              <a:cs typeface="Arial" panose="020B0604020202020204" pitchFamily="34" charset="0"/>
            </a:endParaRPr>
          </a:p>
        </p:txBody>
      </p:sp>
      <p:sp>
        <p:nvSpPr>
          <p:cNvPr id="9" name="12-Point Star 6">
            <a:extLst>
              <a:ext uri="{FF2B5EF4-FFF2-40B4-BE49-F238E27FC236}">
                <a16:creationId xmlns:a16="http://schemas.microsoft.com/office/drawing/2014/main" id="{CE4C1319-6378-1B64-D113-176C0B4BDFE2}"/>
              </a:ext>
            </a:extLst>
          </p:cNvPr>
          <p:cNvSpPr/>
          <p:nvPr/>
        </p:nvSpPr>
        <p:spPr>
          <a:xfrm>
            <a:off x="3058503" y="1718710"/>
            <a:ext cx="4870880" cy="1972964"/>
          </a:xfrm>
          <a:prstGeom prst="star12">
            <a:avLst/>
          </a:prstGeom>
          <a:solidFill>
            <a:schemeClr val="accent1">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400" dirty="0" err="1">
                <a:solidFill>
                  <a:srgbClr val="002060"/>
                </a:solidFill>
                <a:latin typeface="Comic Sans MS" panose="030F0702030302020204" pitchFamily="66" charset="0"/>
                <a:cs typeface="Arial" panose="020B0604020202020204" pitchFamily="34" charset="0"/>
              </a:rPr>
              <a:t>gweithgareddau</a:t>
            </a:r>
            <a:r>
              <a:rPr lang="en-US" sz="2400" dirty="0">
                <a:solidFill>
                  <a:srgbClr val="002060"/>
                </a:solidFill>
                <a:latin typeface="Comic Sans MS" panose="030F0702030302020204" pitchFamily="66" charset="0"/>
                <a:cs typeface="Arial" panose="020B0604020202020204" pitchFamily="34" charset="0"/>
              </a:rPr>
              <a:t> </a:t>
            </a:r>
            <a:r>
              <a:rPr lang="en-US" sz="2400" dirty="0" err="1">
                <a:solidFill>
                  <a:srgbClr val="002060"/>
                </a:solidFill>
                <a:latin typeface="Comic Sans MS" panose="030F0702030302020204" pitchFamily="66" charset="0"/>
                <a:cs typeface="Arial" panose="020B0604020202020204" pitchFamily="34" charset="0"/>
              </a:rPr>
              <a:t>atalnodi</a:t>
            </a:r>
            <a:endParaRPr lang="en-US" sz="2400" dirty="0">
              <a:solidFill>
                <a:srgbClr val="002060"/>
              </a:solidFill>
              <a:latin typeface="Comic Sans MS" panose="030F0702030302020204" pitchFamily="66" charset="0"/>
              <a:cs typeface="Arial" panose="020B0604020202020204" pitchFamily="34" charset="0"/>
            </a:endParaRPr>
          </a:p>
        </p:txBody>
      </p:sp>
      <p:sp>
        <p:nvSpPr>
          <p:cNvPr id="10" name="12-Point Star 6">
            <a:extLst>
              <a:ext uri="{FF2B5EF4-FFF2-40B4-BE49-F238E27FC236}">
                <a16:creationId xmlns:a16="http://schemas.microsoft.com/office/drawing/2014/main" id="{1BBD2783-4A38-081D-59A9-6B19A38FFCEF}"/>
              </a:ext>
            </a:extLst>
          </p:cNvPr>
          <p:cNvSpPr/>
          <p:nvPr/>
        </p:nvSpPr>
        <p:spPr>
          <a:xfrm>
            <a:off x="8417006" y="1169506"/>
            <a:ext cx="3287370" cy="1590342"/>
          </a:xfrm>
          <a:prstGeom prst="star12">
            <a:avLst/>
          </a:prstGeom>
          <a:solidFill>
            <a:schemeClr val="accent1">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400" dirty="0" err="1">
                <a:solidFill>
                  <a:srgbClr val="002060"/>
                </a:solidFill>
                <a:latin typeface="Comic Sans MS" panose="030F0702030302020204" pitchFamily="66" charset="0"/>
                <a:cs typeface="Arial" panose="020B0604020202020204" pitchFamily="34" charset="0"/>
              </a:rPr>
              <a:t>cwestiynau</a:t>
            </a:r>
            <a:endParaRPr lang="en-US" sz="2400" dirty="0">
              <a:solidFill>
                <a:srgbClr val="002060"/>
              </a:solidFill>
              <a:latin typeface="Comic Sans MS" panose="030F0702030302020204" pitchFamily="66" charset="0"/>
              <a:cs typeface="Arial" panose="020B0604020202020204" pitchFamily="34" charset="0"/>
            </a:endParaRPr>
          </a:p>
        </p:txBody>
      </p:sp>
      <p:sp>
        <p:nvSpPr>
          <p:cNvPr id="11" name="12-Point Star 6">
            <a:extLst>
              <a:ext uri="{FF2B5EF4-FFF2-40B4-BE49-F238E27FC236}">
                <a16:creationId xmlns:a16="http://schemas.microsoft.com/office/drawing/2014/main" id="{99AA0EFB-24BE-FA34-DEB6-B3D059E7A2FB}"/>
              </a:ext>
            </a:extLst>
          </p:cNvPr>
          <p:cNvSpPr/>
          <p:nvPr/>
        </p:nvSpPr>
        <p:spPr>
          <a:xfrm>
            <a:off x="8644695" y="3196766"/>
            <a:ext cx="3419340" cy="1972964"/>
          </a:xfrm>
          <a:prstGeom prst="star12">
            <a:avLst/>
          </a:prstGeom>
          <a:solidFill>
            <a:schemeClr val="accent1">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400" dirty="0" err="1">
                <a:solidFill>
                  <a:srgbClr val="002060"/>
                </a:solidFill>
                <a:latin typeface="Comic Sans MS" panose="030F0702030302020204" pitchFamily="66" charset="0"/>
                <a:cs typeface="Arial" panose="020B0604020202020204" pitchFamily="34" charset="0"/>
              </a:rPr>
              <a:t>Ymarferion</a:t>
            </a:r>
            <a:r>
              <a:rPr lang="en-US" sz="2400" dirty="0">
                <a:solidFill>
                  <a:srgbClr val="002060"/>
                </a:solidFill>
                <a:latin typeface="Comic Sans MS" panose="030F0702030302020204" pitchFamily="66" charset="0"/>
                <a:cs typeface="Arial" panose="020B0604020202020204" pitchFamily="34" charset="0"/>
              </a:rPr>
              <a:t> y person </a:t>
            </a:r>
            <a:r>
              <a:rPr lang="en-US" sz="2400" dirty="0" err="1">
                <a:solidFill>
                  <a:srgbClr val="002060"/>
                </a:solidFill>
                <a:latin typeface="Comic Sans MS" panose="030F0702030302020204" pitchFamily="66" charset="0"/>
                <a:cs typeface="Arial" panose="020B0604020202020204" pitchFamily="34" charset="0"/>
              </a:rPr>
              <a:t>cyntaf</a:t>
            </a:r>
            <a:r>
              <a:rPr lang="en-US" sz="2400" dirty="0">
                <a:solidFill>
                  <a:srgbClr val="002060"/>
                </a:solidFill>
                <a:latin typeface="Comic Sans MS" panose="030F0702030302020204" pitchFamily="66" charset="0"/>
                <a:cs typeface="Arial" panose="020B0604020202020204" pitchFamily="34" charset="0"/>
              </a:rPr>
              <a:t> </a:t>
            </a:r>
            <a:r>
              <a:rPr lang="en-US" sz="2400" dirty="0" err="1">
                <a:solidFill>
                  <a:srgbClr val="002060"/>
                </a:solidFill>
                <a:latin typeface="Comic Sans MS" panose="030F0702030302020204" pitchFamily="66" charset="0"/>
                <a:cs typeface="Arial" panose="020B0604020202020204" pitchFamily="34" charset="0"/>
              </a:rPr>
              <a:t>a’r</a:t>
            </a:r>
            <a:r>
              <a:rPr lang="en-US" sz="2400" dirty="0">
                <a:solidFill>
                  <a:srgbClr val="002060"/>
                </a:solidFill>
                <a:latin typeface="Comic Sans MS" panose="030F0702030302020204" pitchFamily="66" charset="0"/>
                <a:cs typeface="Arial" panose="020B0604020202020204" pitchFamily="34" charset="0"/>
              </a:rPr>
              <a:t> </a:t>
            </a:r>
            <a:r>
              <a:rPr lang="en-US" sz="2400" dirty="0" err="1">
                <a:solidFill>
                  <a:srgbClr val="002060"/>
                </a:solidFill>
                <a:latin typeface="Comic Sans MS" panose="030F0702030302020204" pitchFamily="66" charset="0"/>
                <a:cs typeface="Arial" panose="020B0604020202020204" pitchFamily="34" charset="0"/>
              </a:rPr>
              <a:t>lluosog</a:t>
            </a:r>
            <a:endParaRPr lang="en-US" sz="2400" dirty="0">
              <a:solidFill>
                <a:srgbClr val="002060"/>
              </a:solidFill>
              <a:latin typeface="Comic Sans MS" panose="030F0702030302020204" pitchFamily="66" charset="0"/>
              <a:cs typeface="Arial" panose="020B0604020202020204" pitchFamily="34" charset="0"/>
            </a:endParaRPr>
          </a:p>
        </p:txBody>
      </p:sp>
    </p:spTree>
    <p:extLst>
      <p:ext uri="{BB962C8B-B14F-4D97-AF65-F5344CB8AC3E}">
        <p14:creationId xmlns:p14="http://schemas.microsoft.com/office/powerpoint/2010/main" val="17451233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EBF3173A-62A9-F9B4-E20B-B9A06B6BCB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784"/>
            <a:ext cx="12192000" cy="6861143"/>
          </a:xfrm>
          <a:prstGeom prst="rect">
            <a:avLst/>
          </a:prstGeom>
        </p:spPr>
      </p:pic>
      <p:sp>
        <p:nvSpPr>
          <p:cNvPr id="5" name="Title 1">
            <a:extLst>
              <a:ext uri="{FF2B5EF4-FFF2-40B4-BE49-F238E27FC236}">
                <a16:creationId xmlns:a16="http://schemas.microsoft.com/office/drawing/2014/main" id="{2A8A662B-53C5-D4D1-6252-08D2F68EF7DD}"/>
              </a:ext>
            </a:extLst>
          </p:cNvPr>
          <p:cNvSpPr>
            <a:spLocks noGrp="1"/>
          </p:cNvSpPr>
          <p:nvPr/>
        </p:nvSpPr>
        <p:spPr>
          <a:xfrm>
            <a:off x="3002800" y="2092224"/>
            <a:ext cx="618639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err="1">
                <a:latin typeface="Comic Sans MS" panose="030F0702030302020204" pitchFamily="66" charset="0"/>
              </a:rPr>
              <a:t>Fframiau</a:t>
            </a:r>
            <a:r>
              <a:rPr lang="en-GB" sz="3200" dirty="0">
                <a:latin typeface="Comic Sans MS" panose="030F0702030302020204" pitchFamily="66" charset="0"/>
              </a:rPr>
              <a:t> </a:t>
            </a:r>
            <a:r>
              <a:rPr lang="en-GB" sz="3200" dirty="0" err="1">
                <a:latin typeface="Comic Sans MS" panose="030F0702030302020204" pitchFamily="66" charset="0"/>
              </a:rPr>
              <a:t>siarad</a:t>
            </a:r>
            <a:r>
              <a:rPr lang="en-GB" sz="3200" dirty="0">
                <a:latin typeface="Comic Sans MS" panose="030F0702030302020204" pitchFamily="66" charset="0"/>
              </a:rPr>
              <a:t>…</a:t>
            </a:r>
          </a:p>
        </p:txBody>
      </p:sp>
      <p:sp>
        <p:nvSpPr>
          <p:cNvPr id="8" name="Thought Bubble: Cloud 7">
            <a:extLst>
              <a:ext uri="{FF2B5EF4-FFF2-40B4-BE49-F238E27FC236}">
                <a16:creationId xmlns:a16="http://schemas.microsoft.com/office/drawing/2014/main" id="{AD7127AE-C0FD-FADB-766F-8651E482774A}"/>
              </a:ext>
            </a:extLst>
          </p:cNvPr>
          <p:cNvSpPr/>
          <p:nvPr/>
        </p:nvSpPr>
        <p:spPr>
          <a:xfrm>
            <a:off x="9261231" y="406400"/>
            <a:ext cx="2751015" cy="1555262"/>
          </a:xfrm>
          <a:prstGeom prst="cloudCallout">
            <a:avLst>
              <a:gd name="adj1" fmla="val -62594"/>
              <a:gd name="adj2" fmla="val 70038"/>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hought Bubble: Cloud 8">
            <a:extLst>
              <a:ext uri="{FF2B5EF4-FFF2-40B4-BE49-F238E27FC236}">
                <a16:creationId xmlns:a16="http://schemas.microsoft.com/office/drawing/2014/main" id="{A3778B7D-337E-6756-CEE9-C3C5165DD42C}"/>
              </a:ext>
            </a:extLst>
          </p:cNvPr>
          <p:cNvSpPr/>
          <p:nvPr/>
        </p:nvSpPr>
        <p:spPr>
          <a:xfrm>
            <a:off x="9124462" y="3623472"/>
            <a:ext cx="2751015" cy="1555262"/>
          </a:xfrm>
          <a:prstGeom prst="cloudCallout">
            <a:avLst>
              <a:gd name="adj1" fmla="val -72821"/>
              <a:gd name="adj2" fmla="val -40012"/>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hought Bubble: Cloud 9">
            <a:extLst>
              <a:ext uri="{FF2B5EF4-FFF2-40B4-BE49-F238E27FC236}">
                <a16:creationId xmlns:a16="http://schemas.microsoft.com/office/drawing/2014/main" id="{91AFDE12-55AD-EB95-9388-40F9401E1C64}"/>
              </a:ext>
            </a:extLst>
          </p:cNvPr>
          <p:cNvSpPr/>
          <p:nvPr/>
        </p:nvSpPr>
        <p:spPr>
          <a:xfrm>
            <a:off x="4954953" y="3856893"/>
            <a:ext cx="2751015" cy="1555262"/>
          </a:xfrm>
          <a:prstGeom prst="cloudCallout">
            <a:avLst>
              <a:gd name="adj1" fmla="val -4639"/>
              <a:gd name="adj2" fmla="val -96294"/>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hought Bubble: Cloud 10">
            <a:extLst>
              <a:ext uri="{FF2B5EF4-FFF2-40B4-BE49-F238E27FC236}">
                <a16:creationId xmlns:a16="http://schemas.microsoft.com/office/drawing/2014/main" id="{938C7844-4DD8-8282-21E4-53E40EFADC38}"/>
              </a:ext>
            </a:extLst>
          </p:cNvPr>
          <p:cNvSpPr/>
          <p:nvPr/>
        </p:nvSpPr>
        <p:spPr>
          <a:xfrm>
            <a:off x="4954954" y="283343"/>
            <a:ext cx="2751015" cy="1555262"/>
          </a:xfrm>
          <a:prstGeom prst="cloudCallout">
            <a:avLst>
              <a:gd name="adj1" fmla="val -6060"/>
              <a:gd name="adj2" fmla="val 83103"/>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hought Bubble: Cloud 11">
            <a:extLst>
              <a:ext uri="{FF2B5EF4-FFF2-40B4-BE49-F238E27FC236}">
                <a16:creationId xmlns:a16="http://schemas.microsoft.com/office/drawing/2014/main" id="{333F8A38-5EC0-6DE0-40E5-1503B9A00DD8}"/>
              </a:ext>
            </a:extLst>
          </p:cNvPr>
          <p:cNvSpPr/>
          <p:nvPr/>
        </p:nvSpPr>
        <p:spPr>
          <a:xfrm>
            <a:off x="584200" y="3522949"/>
            <a:ext cx="2751015" cy="1555262"/>
          </a:xfrm>
          <a:prstGeom prst="cloudCallout">
            <a:avLst>
              <a:gd name="adj1" fmla="val 72065"/>
              <a:gd name="adj2" fmla="val -65640"/>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hought Bubble: Cloud 12">
            <a:extLst>
              <a:ext uri="{FF2B5EF4-FFF2-40B4-BE49-F238E27FC236}">
                <a16:creationId xmlns:a16="http://schemas.microsoft.com/office/drawing/2014/main" id="{B199A6DE-8317-EFC4-7F92-37EA6F8962FF}"/>
              </a:ext>
            </a:extLst>
          </p:cNvPr>
          <p:cNvSpPr/>
          <p:nvPr/>
        </p:nvSpPr>
        <p:spPr>
          <a:xfrm>
            <a:off x="584201" y="431800"/>
            <a:ext cx="2751015" cy="1555262"/>
          </a:xfrm>
          <a:prstGeom prst="cloudCallout">
            <a:avLst>
              <a:gd name="adj1" fmla="val 57008"/>
              <a:gd name="adj2" fmla="val 79586"/>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372253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11E24D25-E057-7910-77B3-2CFFF4E213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143"/>
            <a:ext cx="12192000" cy="6861143"/>
          </a:xfrm>
          <a:prstGeom prst="rect">
            <a:avLst/>
          </a:prstGeom>
        </p:spPr>
      </p:pic>
      <p:pic>
        <p:nvPicPr>
          <p:cNvPr id="15362" name="Picture 2" descr="A green check mark in a black box&#10;&#10;Description automatically generated">
            <a:extLst>
              <a:ext uri="{FF2B5EF4-FFF2-40B4-BE49-F238E27FC236}">
                <a16:creationId xmlns:a16="http://schemas.microsoft.com/office/drawing/2014/main" id="{C3FD5B8E-1D62-67CB-E8DE-E84F77FF0A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80500" y="1095253"/>
            <a:ext cx="1371600" cy="12287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1">
            <a:extLst>
              <a:ext uri="{FF2B5EF4-FFF2-40B4-BE49-F238E27FC236}">
                <a16:creationId xmlns:a16="http://schemas.microsoft.com/office/drawing/2014/main" id="{18B91B76-F300-05CC-89F9-0B5BAB8E6201}"/>
              </a:ext>
            </a:extLst>
          </p:cNvPr>
          <p:cNvSpPr txBox="1"/>
          <p:nvPr/>
        </p:nvSpPr>
        <p:spPr>
          <a:xfrm>
            <a:off x="2108200" y="181305"/>
            <a:ext cx="7975600" cy="5416868"/>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dirty="0" err="1">
                <a:solidFill>
                  <a:srgbClr val="002060"/>
                </a:solidFill>
                <a:latin typeface="Comic Sans MS" panose="030F0702030302020204" pitchFamily="66" charset="0"/>
                <a:cs typeface="Arial" panose="020B0604020202020204" pitchFamily="34" charset="0"/>
              </a:rPr>
              <a:t>Darllen</a:t>
            </a:r>
            <a:r>
              <a:rPr lang="en-US" sz="2800" dirty="0">
                <a:solidFill>
                  <a:srgbClr val="002060"/>
                </a:solidFill>
                <a:latin typeface="Comic Sans MS" panose="030F0702030302020204" pitchFamily="66" charset="0"/>
                <a:cs typeface="Arial" panose="020B0604020202020204" pitchFamily="34" charset="0"/>
              </a:rPr>
              <a:t> model</a:t>
            </a:r>
          </a:p>
          <a:p>
            <a:pPr algn="ctr"/>
            <a:endParaRPr lang="en-US" sz="2800" dirty="0">
              <a:solidFill>
                <a:srgbClr val="002060"/>
              </a:solidFill>
              <a:latin typeface="Comic Sans MS" panose="030F0702030302020204" pitchFamily="66" charset="0"/>
              <a:cs typeface="Arial" panose="020B0604020202020204" pitchFamily="34" charset="0"/>
            </a:endParaRPr>
          </a:p>
          <a:p>
            <a:pPr algn="ctr"/>
            <a:endParaRPr lang="en-US" dirty="0">
              <a:solidFill>
                <a:srgbClr val="002060"/>
              </a:solidFill>
              <a:latin typeface="Comic Sans MS" panose="030F0702030302020204" pitchFamily="66" charset="0"/>
              <a:cs typeface="Arial" panose="020B0604020202020204" pitchFamily="34" charset="0"/>
            </a:endParaRPr>
          </a:p>
          <a:p>
            <a:pPr algn="ctr"/>
            <a:r>
              <a:rPr lang="en-US" sz="2800" b="1" dirty="0" err="1">
                <a:solidFill>
                  <a:srgbClr val="002060"/>
                </a:solidFill>
                <a:latin typeface="Comic Sans MS" panose="030F0702030302020204" pitchFamily="66" charset="0"/>
                <a:cs typeface="Arial" panose="020B0604020202020204" pitchFamily="34" charset="0"/>
              </a:rPr>
              <a:t>Trafod</a:t>
            </a:r>
            <a:r>
              <a:rPr lang="en-US" sz="2800" b="1" dirty="0">
                <a:solidFill>
                  <a:srgbClr val="002060"/>
                </a:solidFill>
                <a:latin typeface="Comic Sans MS" panose="030F0702030302020204" pitchFamily="66" charset="0"/>
                <a:cs typeface="Arial" panose="020B0604020202020204" pitchFamily="34" charset="0"/>
              </a:rPr>
              <a:t> a </a:t>
            </a:r>
            <a:r>
              <a:rPr lang="en-US" sz="2800" b="1" dirty="0" err="1">
                <a:solidFill>
                  <a:srgbClr val="002060"/>
                </a:solidFill>
                <a:latin typeface="Comic Sans MS" panose="030F0702030302020204" pitchFamily="66" charset="0"/>
                <a:cs typeface="Arial" panose="020B0604020202020204" pitchFamily="34" charset="0"/>
              </a:rPr>
              <a:t>meddwl</a:t>
            </a:r>
            <a:r>
              <a:rPr lang="en-US" sz="2800" b="1" dirty="0">
                <a:solidFill>
                  <a:srgbClr val="002060"/>
                </a:solidFill>
                <a:latin typeface="Comic Sans MS" panose="030F0702030302020204" pitchFamily="66" charset="0"/>
                <a:cs typeface="Arial" panose="020B0604020202020204" pitchFamily="34" charset="0"/>
              </a:rPr>
              <a:t> </a:t>
            </a:r>
            <a:r>
              <a:rPr lang="en-US" sz="2800" dirty="0">
                <a:solidFill>
                  <a:srgbClr val="002060"/>
                </a:solidFill>
                <a:latin typeface="Comic Sans MS" panose="030F0702030302020204" pitchFamily="66" charset="0"/>
                <a:cs typeface="Arial" panose="020B0604020202020204" pitchFamily="34" charset="0"/>
              </a:rPr>
              <a:t>am y </a:t>
            </a:r>
            <a:r>
              <a:rPr lang="en-US" sz="2800" dirty="0" err="1">
                <a:solidFill>
                  <a:srgbClr val="002060"/>
                </a:solidFill>
                <a:latin typeface="Comic Sans MS" panose="030F0702030302020204" pitchFamily="66" charset="0"/>
                <a:cs typeface="Arial" panose="020B0604020202020204" pitchFamily="34" charset="0"/>
              </a:rPr>
              <a:t>cynnwys</a:t>
            </a:r>
            <a:endParaRPr lang="en-US" sz="2800" dirty="0">
              <a:solidFill>
                <a:srgbClr val="002060"/>
              </a:solidFill>
              <a:latin typeface="Comic Sans MS" panose="030F0702030302020204" pitchFamily="66" charset="0"/>
              <a:cs typeface="Arial" panose="020B0604020202020204" pitchFamily="34" charset="0"/>
            </a:endParaRPr>
          </a:p>
          <a:p>
            <a:pPr algn="ctr"/>
            <a:endParaRPr lang="en-US" sz="2400" dirty="0">
              <a:solidFill>
                <a:srgbClr val="002060"/>
              </a:solidFill>
              <a:latin typeface="Comic Sans MS" panose="030F0702030302020204" pitchFamily="66" charset="0"/>
              <a:cs typeface="Arial" panose="020B0604020202020204" pitchFamily="34" charset="0"/>
            </a:endParaRPr>
          </a:p>
          <a:p>
            <a:pPr algn="ctr"/>
            <a:endParaRPr lang="en-US" sz="2800" dirty="0">
              <a:solidFill>
                <a:srgbClr val="002060"/>
              </a:solidFill>
              <a:latin typeface="Comic Sans MS" panose="030F0702030302020204" pitchFamily="66" charset="0"/>
              <a:cs typeface="Arial" panose="020B0604020202020204" pitchFamily="34" charset="0"/>
            </a:endParaRPr>
          </a:p>
          <a:p>
            <a:pPr algn="ctr"/>
            <a:r>
              <a:rPr lang="en-US" sz="2800" b="1" dirty="0" err="1">
                <a:solidFill>
                  <a:srgbClr val="002060"/>
                </a:solidFill>
                <a:latin typeface="Comic Sans MS" panose="030F0702030302020204" pitchFamily="66" charset="0"/>
                <a:cs typeface="Arial" panose="020B0604020202020204" pitchFamily="34" charset="0"/>
              </a:rPr>
              <a:t>Cynllunio</a:t>
            </a:r>
            <a:endParaRPr lang="en-US" sz="2800" b="1" dirty="0">
              <a:solidFill>
                <a:srgbClr val="002060"/>
              </a:solidFill>
              <a:latin typeface="Comic Sans MS" panose="030F0702030302020204" pitchFamily="66" charset="0"/>
              <a:cs typeface="Arial" panose="020B0604020202020204" pitchFamily="34" charset="0"/>
            </a:endParaRPr>
          </a:p>
          <a:p>
            <a:pPr algn="ctr"/>
            <a:endParaRPr lang="en-US" sz="2400" dirty="0">
              <a:solidFill>
                <a:srgbClr val="002060"/>
              </a:solidFill>
              <a:latin typeface="Comic Sans MS" panose="030F0702030302020204" pitchFamily="66" charset="0"/>
              <a:cs typeface="Arial" panose="020B0604020202020204" pitchFamily="34" charset="0"/>
            </a:endParaRPr>
          </a:p>
          <a:p>
            <a:pPr algn="ctr"/>
            <a:endParaRPr lang="en-US" sz="2800" dirty="0">
              <a:solidFill>
                <a:srgbClr val="002060"/>
              </a:solidFill>
              <a:latin typeface="Comic Sans MS" panose="030F0702030302020204" pitchFamily="66" charset="0"/>
              <a:cs typeface="Arial" panose="020B0604020202020204" pitchFamily="34" charset="0"/>
            </a:endParaRPr>
          </a:p>
          <a:p>
            <a:pPr algn="ctr"/>
            <a:r>
              <a:rPr lang="en-US" sz="2800" b="1" dirty="0" err="1">
                <a:solidFill>
                  <a:srgbClr val="002060"/>
                </a:solidFill>
                <a:latin typeface="Comic Sans MS" panose="030F0702030302020204" pitchFamily="66" charset="0"/>
                <a:cs typeface="Arial" panose="020B0604020202020204" pitchFamily="34" charset="0"/>
              </a:rPr>
              <a:t>Ysgrifennu</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ar</a:t>
            </a:r>
            <a:r>
              <a:rPr lang="en-US" sz="2800" dirty="0">
                <a:solidFill>
                  <a:srgbClr val="002060"/>
                </a:solidFill>
                <a:latin typeface="Comic Sans MS" panose="030F0702030302020204" pitchFamily="66" charset="0"/>
                <a:cs typeface="Arial" panose="020B0604020202020204" pitchFamily="34" charset="0"/>
              </a:rPr>
              <a:t> y </a:t>
            </a:r>
            <a:r>
              <a:rPr lang="en-US" sz="2800" dirty="0" err="1">
                <a:solidFill>
                  <a:srgbClr val="002060"/>
                </a:solidFill>
                <a:latin typeface="Comic Sans MS" panose="030F0702030302020204" pitchFamily="66" charset="0"/>
                <a:cs typeface="Arial" panose="020B0604020202020204" pitchFamily="34" charset="0"/>
              </a:rPr>
              <a:t>cyd</a:t>
            </a:r>
            <a:endParaRPr lang="en-US" sz="2800" dirty="0">
              <a:solidFill>
                <a:srgbClr val="002060"/>
              </a:solidFill>
              <a:latin typeface="Comic Sans MS" panose="030F0702030302020204" pitchFamily="66" charset="0"/>
              <a:cs typeface="Arial" panose="020B0604020202020204" pitchFamily="34" charset="0"/>
            </a:endParaRPr>
          </a:p>
          <a:p>
            <a:pPr algn="ctr"/>
            <a:endParaRPr lang="en-US" sz="2400" dirty="0">
              <a:solidFill>
                <a:srgbClr val="002060"/>
              </a:solidFill>
              <a:latin typeface="Comic Sans MS" panose="030F0702030302020204" pitchFamily="66" charset="0"/>
              <a:cs typeface="Arial" panose="020B0604020202020204" pitchFamily="34" charset="0"/>
            </a:endParaRPr>
          </a:p>
          <a:p>
            <a:pPr algn="ctr"/>
            <a:endParaRPr lang="en-US" sz="2800" dirty="0">
              <a:solidFill>
                <a:srgbClr val="002060"/>
              </a:solidFill>
              <a:latin typeface="Comic Sans MS" panose="030F0702030302020204" pitchFamily="66" charset="0"/>
              <a:cs typeface="Arial" panose="020B0604020202020204" pitchFamily="34" charset="0"/>
            </a:endParaRPr>
          </a:p>
          <a:p>
            <a:pPr algn="ctr"/>
            <a:r>
              <a:rPr lang="en-US" sz="2800" b="1" dirty="0" err="1">
                <a:solidFill>
                  <a:srgbClr val="002060"/>
                </a:solidFill>
                <a:latin typeface="Comic Sans MS" panose="030F0702030302020204" pitchFamily="66" charset="0"/>
                <a:cs typeface="Arial" panose="020B0604020202020204" pitchFamily="34" charset="0"/>
              </a:rPr>
              <a:t>Ysgrifennu</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annibynnol</a:t>
            </a:r>
            <a:endParaRPr lang="en-US" sz="2800" dirty="0">
              <a:solidFill>
                <a:srgbClr val="002060"/>
              </a:solidFill>
              <a:latin typeface="Comic Sans MS" panose="030F0702030302020204" pitchFamily="66" charset="0"/>
              <a:cs typeface="Arial" panose="020B0604020202020204" pitchFamily="34" charset="0"/>
            </a:endParaRPr>
          </a:p>
        </p:txBody>
      </p:sp>
      <p:sp>
        <p:nvSpPr>
          <p:cNvPr id="6" name="Arrow: Down 5">
            <a:extLst>
              <a:ext uri="{FF2B5EF4-FFF2-40B4-BE49-F238E27FC236}">
                <a16:creationId xmlns:a16="http://schemas.microsoft.com/office/drawing/2014/main" id="{5E936354-EC8F-054E-9891-1FD3504DB3A2}"/>
              </a:ext>
            </a:extLst>
          </p:cNvPr>
          <p:cNvSpPr/>
          <p:nvPr/>
        </p:nvSpPr>
        <p:spPr>
          <a:xfrm>
            <a:off x="5892871" y="4389789"/>
            <a:ext cx="333633" cy="634069"/>
          </a:xfrm>
          <a:prstGeom prst="down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7" name="Arrow: Down 6">
            <a:extLst>
              <a:ext uri="{FF2B5EF4-FFF2-40B4-BE49-F238E27FC236}">
                <a16:creationId xmlns:a16="http://schemas.microsoft.com/office/drawing/2014/main" id="{0393ABFD-A35A-E26A-4E27-1C230E0C88B8}"/>
              </a:ext>
            </a:extLst>
          </p:cNvPr>
          <p:cNvSpPr/>
          <p:nvPr/>
        </p:nvSpPr>
        <p:spPr>
          <a:xfrm>
            <a:off x="5892871" y="3181405"/>
            <a:ext cx="333633" cy="634069"/>
          </a:xfrm>
          <a:prstGeom prst="down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8" name="Arrow: Down 7">
            <a:extLst>
              <a:ext uri="{FF2B5EF4-FFF2-40B4-BE49-F238E27FC236}">
                <a16:creationId xmlns:a16="http://schemas.microsoft.com/office/drawing/2014/main" id="{9E06A514-9357-6E92-BAD3-3F8AF44283D6}"/>
              </a:ext>
            </a:extLst>
          </p:cNvPr>
          <p:cNvSpPr/>
          <p:nvPr/>
        </p:nvSpPr>
        <p:spPr>
          <a:xfrm>
            <a:off x="5892872" y="1853331"/>
            <a:ext cx="333633" cy="634069"/>
          </a:xfrm>
          <a:prstGeom prst="down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9" name="Arrow: Down 8">
            <a:extLst>
              <a:ext uri="{FF2B5EF4-FFF2-40B4-BE49-F238E27FC236}">
                <a16:creationId xmlns:a16="http://schemas.microsoft.com/office/drawing/2014/main" id="{4CD1F389-F061-B1CF-D988-250AB3BFF483}"/>
              </a:ext>
            </a:extLst>
          </p:cNvPr>
          <p:cNvSpPr/>
          <p:nvPr/>
        </p:nvSpPr>
        <p:spPr>
          <a:xfrm>
            <a:off x="5892872" y="679970"/>
            <a:ext cx="333633" cy="634069"/>
          </a:xfrm>
          <a:prstGeom prst="down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Tree>
    <p:extLst>
      <p:ext uri="{BB962C8B-B14F-4D97-AF65-F5344CB8AC3E}">
        <p14:creationId xmlns:p14="http://schemas.microsoft.com/office/powerpoint/2010/main" val="26735565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7871B90A-E235-1E1F-8CEC-162E1250ED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143"/>
            <a:ext cx="12192000" cy="6861143"/>
          </a:xfrm>
          <a:prstGeom prst="rect">
            <a:avLst/>
          </a:prstGeom>
        </p:spPr>
      </p:pic>
      <p:sp>
        <p:nvSpPr>
          <p:cNvPr id="5" name="Title 1">
            <a:extLst>
              <a:ext uri="{FF2B5EF4-FFF2-40B4-BE49-F238E27FC236}">
                <a16:creationId xmlns:a16="http://schemas.microsoft.com/office/drawing/2014/main" id="{86015C9A-88BB-08B3-C00A-AA1EE7430243}"/>
              </a:ext>
            </a:extLst>
          </p:cNvPr>
          <p:cNvSpPr>
            <a:spLocks noGrp="1"/>
          </p:cNvSpPr>
          <p:nvPr/>
        </p:nvSpPr>
        <p:spPr>
          <a:xfrm>
            <a:off x="198770" y="111163"/>
            <a:ext cx="306322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err="1">
                <a:latin typeface="Comic Sans MS" panose="030F0702030302020204" pitchFamily="66" charset="0"/>
              </a:rPr>
              <a:t>Cynllunio</a:t>
            </a:r>
            <a:r>
              <a:rPr lang="en-GB" sz="3200" dirty="0">
                <a:latin typeface="Comic Sans MS" panose="030F0702030302020204" pitchFamily="66" charset="0"/>
              </a:rPr>
              <a:t>…</a:t>
            </a:r>
          </a:p>
        </p:txBody>
      </p:sp>
      <p:pic>
        <p:nvPicPr>
          <p:cNvPr id="18434" name="Picture 2" descr="Dwyn i gof Sue Palmer Addasiad Cymraeg gan Delyth Eynon ...">
            <a:extLst>
              <a:ext uri="{FF2B5EF4-FFF2-40B4-BE49-F238E27FC236}">
                <a16:creationId xmlns:a16="http://schemas.microsoft.com/office/drawing/2014/main" id="{A4E78328-8983-E5C1-2E4B-FA67AB21F5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8310" y="1436726"/>
            <a:ext cx="4444472" cy="3335215"/>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2B2C8284-0DE5-ACD3-1DAA-B046C5E2608D}"/>
              </a:ext>
            </a:extLst>
          </p:cNvPr>
          <p:cNvSpPr>
            <a:spLocks noGrp="1"/>
          </p:cNvSpPr>
          <p:nvPr/>
        </p:nvSpPr>
        <p:spPr>
          <a:xfrm>
            <a:off x="6041293" y="-3143"/>
            <a:ext cx="6349478"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dirty="0" err="1">
                <a:latin typeface="Comic Sans MS" panose="030F0702030302020204" pitchFamily="66" charset="0"/>
              </a:rPr>
              <a:t>Sgerbydau</a:t>
            </a:r>
            <a:r>
              <a:rPr lang="en-GB" sz="2800" dirty="0">
                <a:latin typeface="Comic Sans MS" panose="030F0702030302020204" pitchFamily="66" charset="0"/>
              </a:rPr>
              <a:t> Sue Palmer</a:t>
            </a:r>
          </a:p>
        </p:txBody>
      </p:sp>
      <p:sp>
        <p:nvSpPr>
          <p:cNvPr id="8" name="TextBox 1">
            <a:extLst>
              <a:ext uri="{FF2B5EF4-FFF2-40B4-BE49-F238E27FC236}">
                <a16:creationId xmlns:a16="http://schemas.microsoft.com/office/drawing/2014/main" id="{FBC7D7B5-CFA7-FE13-5189-1DAFAC471361}"/>
              </a:ext>
            </a:extLst>
          </p:cNvPr>
          <p:cNvSpPr txBox="1"/>
          <p:nvPr/>
        </p:nvSpPr>
        <p:spPr>
          <a:xfrm>
            <a:off x="1560407" y="5051942"/>
            <a:ext cx="2727447"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it-IT" dirty="0" err="1">
                <a:hlinkClick r:id="rId4"/>
              </a:rPr>
              <a:t>Dwyn</a:t>
            </a:r>
            <a:r>
              <a:rPr lang="it-IT" dirty="0">
                <a:hlinkClick r:id="rId4"/>
              </a:rPr>
              <a:t> i </a:t>
            </a:r>
            <a:r>
              <a:rPr lang="it-IT" dirty="0" err="1">
                <a:hlinkClick r:id="rId4"/>
              </a:rPr>
              <a:t>gof</a:t>
            </a:r>
            <a:r>
              <a:rPr lang="it-IT" dirty="0">
                <a:hlinkClick r:id="rId4"/>
              </a:rPr>
              <a:t> - Sue Palmer</a:t>
            </a:r>
            <a:endParaRPr lang="en-GB" dirty="0"/>
          </a:p>
        </p:txBody>
      </p:sp>
      <p:pic>
        <p:nvPicPr>
          <p:cNvPr id="18436" name="Picture 4">
            <a:extLst>
              <a:ext uri="{FF2B5EF4-FFF2-40B4-BE49-F238E27FC236}">
                <a16:creationId xmlns:a16="http://schemas.microsoft.com/office/drawing/2014/main" id="{3C0BEB29-9869-0A34-2414-73E433A0D61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48261" y="1253664"/>
            <a:ext cx="5725429" cy="42100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18154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8267FAEB-FAE2-97F6-0EFD-E2284B370D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4004"/>
            <a:ext cx="12192000" cy="6861143"/>
          </a:xfrm>
          <a:prstGeom prst="rect">
            <a:avLst/>
          </a:prstGeom>
        </p:spPr>
      </p:pic>
      <p:sp>
        <p:nvSpPr>
          <p:cNvPr id="5" name="TextBox 1">
            <a:extLst>
              <a:ext uri="{FF2B5EF4-FFF2-40B4-BE49-F238E27FC236}">
                <a16:creationId xmlns:a16="http://schemas.microsoft.com/office/drawing/2014/main" id="{D3385512-5A05-C6A6-D742-F664776BF6A5}"/>
              </a:ext>
            </a:extLst>
          </p:cNvPr>
          <p:cNvSpPr txBox="1"/>
          <p:nvPr/>
        </p:nvSpPr>
        <p:spPr>
          <a:xfrm>
            <a:off x="2108200" y="181305"/>
            <a:ext cx="7975600" cy="5416868"/>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dirty="0" err="1">
                <a:solidFill>
                  <a:srgbClr val="002060"/>
                </a:solidFill>
                <a:latin typeface="Comic Sans MS" panose="030F0702030302020204" pitchFamily="66" charset="0"/>
                <a:cs typeface="Arial" panose="020B0604020202020204" pitchFamily="34" charset="0"/>
              </a:rPr>
              <a:t>Darllen</a:t>
            </a:r>
            <a:r>
              <a:rPr lang="en-US" sz="2800" dirty="0">
                <a:solidFill>
                  <a:srgbClr val="002060"/>
                </a:solidFill>
                <a:latin typeface="Comic Sans MS" panose="030F0702030302020204" pitchFamily="66" charset="0"/>
                <a:cs typeface="Arial" panose="020B0604020202020204" pitchFamily="34" charset="0"/>
              </a:rPr>
              <a:t> model</a:t>
            </a:r>
          </a:p>
          <a:p>
            <a:pPr algn="ctr"/>
            <a:endParaRPr lang="en-US" sz="2800" dirty="0">
              <a:solidFill>
                <a:srgbClr val="002060"/>
              </a:solidFill>
              <a:latin typeface="Comic Sans MS" panose="030F0702030302020204" pitchFamily="66" charset="0"/>
              <a:cs typeface="Arial" panose="020B0604020202020204" pitchFamily="34" charset="0"/>
            </a:endParaRPr>
          </a:p>
          <a:p>
            <a:pPr algn="ctr"/>
            <a:endParaRPr lang="en-US" dirty="0">
              <a:solidFill>
                <a:srgbClr val="002060"/>
              </a:solidFill>
              <a:latin typeface="Comic Sans MS" panose="030F0702030302020204" pitchFamily="66" charset="0"/>
              <a:cs typeface="Arial" panose="020B0604020202020204" pitchFamily="34" charset="0"/>
            </a:endParaRPr>
          </a:p>
          <a:p>
            <a:pPr algn="ctr"/>
            <a:r>
              <a:rPr lang="en-US" sz="2800" b="1" dirty="0" err="1">
                <a:solidFill>
                  <a:srgbClr val="002060"/>
                </a:solidFill>
                <a:latin typeface="Comic Sans MS" panose="030F0702030302020204" pitchFamily="66" charset="0"/>
                <a:cs typeface="Arial" panose="020B0604020202020204" pitchFamily="34" charset="0"/>
              </a:rPr>
              <a:t>Trafod</a:t>
            </a:r>
            <a:r>
              <a:rPr lang="en-US" sz="2800" b="1" dirty="0">
                <a:solidFill>
                  <a:srgbClr val="002060"/>
                </a:solidFill>
                <a:latin typeface="Comic Sans MS" panose="030F0702030302020204" pitchFamily="66" charset="0"/>
                <a:cs typeface="Arial" panose="020B0604020202020204" pitchFamily="34" charset="0"/>
              </a:rPr>
              <a:t> a </a:t>
            </a:r>
            <a:r>
              <a:rPr lang="en-US" sz="2800" b="1" dirty="0" err="1">
                <a:solidFill>
                  <a:srgbClr val="002060"/>
                </a:solidFill>
                <a:latin typeface="Comic Sans MS" panose="030F0702030302020204" pitchFamily="66" charset="0"/>
                <a:cs typeface="Arial" panose="020B0604020202020204" pitchFamily="34" charset="0"/>
              </a:rPr>
              <a:t>meddwl</a:t>
            </a:r>
            <a:r>
              <a:rPr lang="en-US" sz="2800" b="1" dirty="0">
                <a:solidFill>
                  <a:srgbClr val="002060"/>
                </a:solidFill>
                <a:latin typeface="Comic Sans MS" panose="030F0702030302020204" pitchFamily="66" charset="0"/>
                <a:cs typeface="Arial" panose="020B0604020202020204" pitchFamily="34" charset="0"/>
              </a:rPr>
              <a:t> </a:t>
            </a:r>
            <a:r>
              <a:rPr lang="en-US" sz="2800" dirty="0">
                <a:solidFill>
                  <a:srgbClr val="002060"/>
                </a:solidFill>
                <a:latin typeface="Comic Sans MS" panose="030F0702030302020204" pitchFamily="66" charset="0"/>
                <a:cs typeface="Arial" panose="020B0604020202020204" pitchFamily="34" charset="0"/>
              </a:rPr>
              <a:t>am y </a:t>
            </a:r>
            <a:r>
              <a:rPr lang="en-US" sz="2800" dirty="0" err="1">
                <a:solidFill>
                  <a:srgbClr val="002060"/>
                </a:solidFill>
                <a:latin typeface="Comic Sans MS" panose="030F0702030302020204" pitchFamily="66" charset="0"/>
                <a:cs typeface="Arial" panose="020B0604020202020204" pitchFamily="34" charset="0"/>
              </a:rPr>
              <a:t>cynnwys</a:t>
            </a:r>
            <a:endParaRPr lang="en-US" sz="2800" dirty="0">
              <a:solidFill>
                <a:srgbClr val="002060"/>
              </a:solidFill>
              <a:latin typeface="Comic Sans MS" panose="030F0702030302020204" pitchFamily="66" charset="0"/>
              <a:cs typeface="Arial" panose="020B0604020202020204" pitchFamily="34" charset="0"/>
            </a:endParaRPr>
          </a:p>
          <a:p>
            <a:pPr algn="ctr"/>
            <a:endParaRPr lang="en-US" sz="2400" dirty="0">
              <a:solidFill>
                <a:srgbClr val="002060"/>
              </a:solidFill>
              <a:latin typeface="Comic Sans MS" panose="030F0702030302020204" pitchFamily="66" charset="0"/>
              <a:cs typeface="Arial" panose="020B0604020202020204" pitchFamily="34" charset="0"/>
            </a:endParaRPr>
          </a:p>
          <a:p>
            <a:pPr algn="ctr"/>
            <a:endParaRPr lang="en-US" sz="2800" dirty="0">
              <a:solidFill>
                <a:srgbClr val="002060"/>
              </a:solidFill>
              <a:latin typeface="Comic Sans MS" panose="030F0702030302020204" pitchFamily="66" charset="0"/>
              <a:cs typeface="Arial" panose="020B0604020202020204" pitchFamily="34" charset="0"/>
            </a:endParaRPr>
          </a:p>
          <a:p>
            <a:pPr algn="ctr"/>
            <a:r>
              <a:rPr lang="en-US" sz="2800" b="1" dirty="0" err="1">
                <a:solidFill>
                  <a:srgbClr val="002060"/>
                </a:solidFill>
                <a:latin typeface="Comic Sans MS" panose="030F0702030302020204" pitchFamily="66" charset="0"/>
                <a:cs typeface="Arial" panose="020B0604020202020204" pitchFamily="34" charset="0"/>
              </a:rPr>
              <a:t>Cynllunio</a:t>
            </a:r>
            <a:endParaRPr lang="en-US" sz="2800" b="1" dirty="0">
              <a:solidFill>
                <a:srgbClr val="002060"/>
              </a:solidFill>
              <a:latin typeface="Comic Sans MS" panose="030F0702030302020204" pitchFamily="66" charset="0"/>
              <a:cs typeface="Arial" panose="020B0604020202020204" pitchFamily="34" charset="0"/>
            </a:endParaRPr>
          </a:p>
          <a:p>
            <a:pPr algn="ctr"/>
            <a:endParaRPr lang="en-US" sz="2400" dirty="0">
              <a:solidFill>
                <a:srgbClr val="002060"/>
              </a:solidFill>
              <a:latin typeface="Comic Sans MS" panose="030F0702030302020204" pitchFamily="66" charset="0"/>
              <a:cs typeface="Arial" panose="020B0604020202020204" pitchFamily="34" charset="0"/>
            </a:endParaRPr>
          </a:p>
          <a:p>
            <a:pPr algn="ctr"/>
            <a:endParaRPr lang="en-US" sz="2800" dirty="0">
              <a:solidFill>
                <a:srgbClr val="002060"/>
              </a:solidFill>
              <a:latin typeface="Comic Sans MS" panose="030F0702030302020204" pitchFamily="66" charset="0"/>
              <a:cs typeface="Arial" panose="020B0604020202020204" pitchFamily="34" charset="0"/>
            </a:endParaRPr>
          </a:p>
          <a:p>
            <a:pPr algn="ctr"/>
            <a:r>
              <a:rPr lang="en-US" sz="2800" b="1" dirty="0" err="1">
                <a:solidFill>
                  <a:srgbClr val="002060"/>
                </a:solidFill>
                <a:latin typeface="Comic Sans MS" panose="030F0702030302020204" pitchFamily="66" charset="0"/>
                <a:cs typeface="Arial" panose="020B0604020202020204" pitchFamily="34" charset="0"/>
              </a:rPr>
              <a:t>Ysgrifennu</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ar</a:t>
            </a:r>
            <a:r>
              <a:rPr lang="en-US" sz="2800" dirty="0">
                <a:solidFill>
                  <a:srgbClr val="002060"/>
                </a:solidFill>
                <a:latin typeface="Comic Sans MS" panose="030F0702030302020204" pitchFamily="66" charset="0"/>
                <a:cs typeface="Arial" panose="020B0604020202020204" pitchFamily="34" charset="0"/>
              </a:rPr>
              <a:t> y </a:t>
            </a:r>
            <a:r>
              <a:rPr lang="en-US" sz="2800" dirty="0" err="1">
                <a:solidFill>
                  <a:srgbClr val="002060"/>
                </a:solidFill>
                <a:latin typeface="Comic Sans MS" panose="030F0702030302020204" pitchFamily="66" charset="0"/>
                <a:cs typeface="Arial" panose="020B0604020202020204" pitchFamily="34" charset="0"/>
              </a:rPr>
              <a:t>cyd</a:t>
            </a:r>
            <a:endParaRPr lang="en-US" sz="2800" dirty="0">
              <a:solidFill>
                <a:srgbClr val="002060"/>
              </a:solidFill>
              <a:latin typeface="Comic Sans MS" panose="030F0702030302020204" pitchFamily="66" charset="0"/>
              <a:cs typeface="Arial" panose="020B0604020202020204" pitchFamily="34" charset="0"/>
            </a:endParaRPr>
          </a:p>
          <a:p>
            <a:pPr algn="ctr"/>
            <a:endParaRPr lang="en-US" sz="2400" dirty="0">
              <a:solidFill>
                <a:srgbClr val="002060"/>
              </a:solidFill>
              <a:latin typeface="Comic Sans MS" panose="030F0702030302020204" pitchFamily="66" charset="0"/>
              <a:cs typeface="Arial" panose="020B0604020202020204" pitchFamily="34" charset="0"/>
            </a:endParaRPr>
          </a:p>
          <a:p>
            <a:pPr algn="ctr"/>
            <a:endParaRPr lang="en-US" sz="2800" dirty="0">
              <a:solidFill>
                <a:srgbClr val="002060"/>
              </a:solidFill>
              <a:latin typeface="Comic Sans MS" panose="030F0702030302020204" pitchFamily="66" charset="0"/>
              <a:cs typeface="Arial" panose="020B0604020202020204" pitchFamily="34" charset="0"/>
            </a:endParaRPr>
          </a:p>
          <a:p>
            <a:pPr algn="ctr"/>
            <a:r>
              <a:rPr lang="en-US" sz="2800" b="1" dirty="0" err="1">
                <a:solidFill>
                  <a:srgbClr val="002060"/>
                </a:solidFill>
                <a:latin typeface="Comic Sans MS" panose="030F0702030302020204" pitchFamily="66" charset="0"/>
                <a:cs typeface="Arial" panose="020B0604020202020204" pitchFamily="34" charset="0"/>
              </a:rPr>
              <a:t>Ysgrifennu</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annibynnol</a:t>
            </a:r>
            <a:endParaRPr lang="en-US" sz="2800" dirty="0">
              <a:solidFill>
                <a:srgbClr val="002060"/>
              </a:solidFill>
              <a:latin typeface="Comic Sans MS" panose="030F0702030302020204" pitchFamily="66" charset="0"/>
              <a:cs typeface="Arial" panose="020B0604020202020204" pitchFamily="34" charset="0"/>
            </a:endParaRPr>
          </a:p>
        </p:txBody>
      </p:sp>
      <p:pic>
        <p:nvPicPr>
          <p:cNvPr id="6" name="Picture 2" descr="A green check mark in a black box&#10;&#10;Description automatically generated">
            <a:extLst>
              <a:ext uri="{FF2B5EF4-FFF2-40B4-BE49-F238E27FC236}">
                <a16:creationId xmlns:a16="http://schemas.microsoft.com/office/drawing/2014/main" id="{6EE7083D-23B7-B1AF-F9D6-07925CC6F6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12200" y="2275376"/>
            <a:ext cx="1371600" cy="1228725"/>
          </a:xfrm>
          <a:prstGeom prst="rect">
            <a:avLst/>
          </a:prstGeom>
          <a:noFill/>
          <a:extLst>
            <a:ext uri="{909E8E84-426E-40DD-AFC4-6F175D3DCCD1}">
              <a14:hiddenFill xmlns:a14="http://schemas.microsoft.com/office/drawing/2010/main">
                <a:solidFill>
                  <a:srgbClr val="FFFFFF"/>
                </a:solidFill>
              </a14:hiddenFill>
            </a:ext>
          </a:extLst>
        </p:spPr>
      </p:pic>
      <p:sp>
        <p:nvSpPr>
          <p:cNvPr id="7" name="Arrow: Down 6">
            <a:extLst>
              <a:ext uri="{FF2B5EF4-FFF2-40B4-BE49-F238E27FC236}">
                <a16:creationId xmlns:a16="http://schemas.microsoft.com/office/drawing/2014/main" id="{39521DF0-7798-888A-D256-97CC511012A0}"/>
              </a:ext>
            </a:extLst>
          </p:cNvPr>
          <p:cNvSpPr/>
          <p:nvPr/>
        </p:nvSpPr>
        <p:spPr>
          <a:xfrm>
            <a:off x="5929183" y="3187066"/>
            <a:ext cx="333633" cy="634069"/>
          </a:xfrm>
          <a:prstGeom prst="down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8" name="Arrow: Down 7">
            <a:extLst>
              <a:ext uri="{FF2B5EF4-FFF2-40B4-BE49-F238E27FC236}">
                <a16:creationId xmlns:a16="http://schemas.microsoft.com/office/drawing/2014/main" id="{F78AF3D6-3CFD-097D-3500-D842FFCA1B63}"/>
              </a:ext>
            </a:extLst>
          </p:cNvPr>
          <p:cNvSpPr/>
          <p:nvPr/>
        </p:nvSpPr>
        <p:spPr>
          <a:xfrm>
            <a:off x="5929183" y="1837172"/>
            <a:ext cx="333633" cy="634069"/>
          </a:xfrm>
          <a:prstGeom prst="down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9" name="Arrow: Down 8">
            <a:extLst>
              <a:ext uri="{FF2B5EF4-FFF2-40B4-BE49-F238E27FC236}">
                <a16:creationId xmlns:a16="http://schemas.microsoft.com/office/drawing/2014/main" id="{16E2F987-098B-DC99-A659-A2C0BEBA5E01}"/>
              </a:ext>
            </a:extLst>
          </p:cNvPr>
          <p:cNvSpPr/>
          <p:nvPr/>
        </p:nvSpPr>
        <p:spPr>
          <a:xfrm>
            <a:off x="5929183" y="692204"/>
            <a:ext cx="333633" cy="634069"/>
          </a:xfrm>
          <a:prstGeom prst="down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10" name="Arrow: Down 9">
            <a:extLst>
              <a:ext uri="{FF2B5EF4-FFF2-40B4-BE49-F238E27FC236}">
                <a16:creationId xmlns:a16="http://schemas.microsoft.com/office/drawing/2014/main" id="{B91A3D62-A248-6B5C-BBDC-79505CA434E5}"/>
              </a:ext>
            </a:extLst>
          </p:cNvPr>
          <p:cNvSpPr/>
          <p:nvPr/>
        </p:nvSpPr>
        <p:spPr>
          <a:xfrm>
            <a:off x="5929183" y="4386760"/>
            <a:ext cx="333633" cy="634069"/>
          </a:xfrm>
          <a:prstGeom prst="down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Tree>
    <p:extLst>
      <p:ext uri="{BB962C8B-B14F-4D97-AF65-F5344CB8AC3E}">
        <p14:creationId xmlns:p14="http://schemas.microsoft.com/office/powerpoint/2010/main" val="1728534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066BE4AF-AA18-84E9-FA54-412A35518A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432"/>
            <a:ext cx="12192000" cy="6861143"/>
          </a:xfrm>
          <a:prstGeom prst="rect">
            <a:avLst/>
          </a:prstGeom>
        </p:spPr>
      </p:pic>
      <p:pic>
        <p:nvPicPr>
          <p:cNvPr id="16386" name="Picture 2" descr="Pie Corbett: Teaching writing - washing lines.">
            <a:extLst>
              <a:ext uri="{FF2B5EF4-FFF2-40B4-BE49-F238E27FC236}">
                <a16:creationId xmlns:a16="http://schemas.microsoft.com/office/drawing/2014/main" id="{3A30676B-9D16-6C02-2AC9-2B6B1FC8B4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770" y="1497308"/>
            <a:ext cx="4837725" cy="3218801"/>
          </a:xfrm>
          <a:prstGeom prst="rect">
            <a:avLst/>
          </a:prstGeom>
          <a:noFill/>
          <a:extLst>
            <a:ext uri="{909E8E84-426E-40DD-AFC4-6F175D3DCCD1}">
              <a14:hiddenFill xmlns:a14="http://schemas.microsoft.com/office/drawing/2010/main">
                <a:solidFill>
                  <a:srgbClr val="FFFFFF"/>
                </a:solidFill>
              </a14:hiddenFill>
            </a:ext>
          </a:extLst>
        </p:spPr>
      </p:pic>
      <p:pic>
        <p:nvPicPr>
          <p:cNvPr id="16388" name="Picture 4" descr="English Working Wall Pack - Etsy UK">
            <a:extLst>
              <a:ext uri="{FF2B5EF4-FFF2-40B4-BE49-F238E27FC236}">
                <a16:creationId xmlns:a16="http://schemas.microsoft.com/office/drawing/2014/main" id="{1FB065E7-A96D-FDB0-3C0A-3DEF9827384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43077" y="281354"/>
            <a:ext cx="5111261" cy="383344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9CD4EDF-3177-6CC8-8109-12B72F2F7C64}"/>
              </a:ext>
            </a:extLst>
          </p:cNvPr>
          <p:cNvSpPr txBox="1"/>
          <p:nvPr/>
        </p:nvSpPr>
        <p:spPr>
          <a:xfrm>
            <a:off x="742462" y="4994031"/>
            <a:ext cx="3470030" cy="584775"/>
          </a:xfrm>
          <a:prstGeom prst="rect">
            <a:avLst/>
          </a:prstGeom>
          <a:noFill/>
        </p:spPr>
        <p:txBody>
          <a:bodyPr wrap="square" rtlCol="0">
            <a:spAutoFit/>
          </a:bodyPr>
          <a:lstStyle/>
          <a:p>
            <a:pPr algn="ctr"/>
            <a:r>
              <a:rPr lang="en-GB" sz="3200" dirty="0">
                <a:latin typeface="Comic Sans MS" panose="030F0702030302020204" pitchFamily="66" charset="0"/>
              </a:rPr>
              <a:t>Y </a:t>
            </a:r>
            <a:r>
              <a:rPr lang="en-GB" sz="3200" dirty="0" err="1">
                <a:latin typeface="Comic Sans MS" panose="030F0702030302020204" pitchFamily="66" charset="0"/>
              </a:rPr>
              <a:t>lein</a:t>
            </a:r>
            <a:r>
              <a:rPr lang="en-GB" sz="3200" dirty="0">
                <a:latin typeface="Comic Sans MS" panose="030F0702030302020204" pitchFamily="66" charset="0"/>
              </a:rPr>
              <a:t> </a:t>
            </a:r>
            <a:r>
              <a:rPr lang="en-GB" sz="3200" dirty="0" err="1">
                <a:latin typeface="Comic Sans MS" panose="030F0702030302020204" pitchFamily="66" charset="0"/>
              </a:rPr>
              <a:t>ddilad</a:t>
            </a:r>
            <a:endParaRPr lang="en-GB" sz="3200" dirty="0">
              <a:latin typeface="Comic Sans MS" panose="030F0702030302020204" pitchFamily="66" charset="0"/>
            </a:endParaRPr>
          </a:p>
        </p:txBody>
      </p:sp>
      <p:sp>
        <p:nvSpPr>
          <p:cNvPr id="6" name="TextBox 5">
            <a:extLst>
              <a:ext uri="{FF2B5EF4-FFF2-40B4-BE49-F238E27FC236}">
                <a16:creationId xmlns:a16="http://schemas.microsoft.com/office/drawing/2014/main" id="{6947F167-A28E-6359-042B-8B77F78C0387}"/>
              </a:ext>
            </a:extLst>
          </p:cNvPr>
          <p:cNvSpPr txBox="1"/>
          <p:nvPr/>
        </p:nvSpPr>
        <p:spPr>
          <a:xfrm>
            <a:off x="7780216" y="4551083"/>
            <a:ext cx="3470030" cy="584775"/>
          </a:xfrm>
          <a:prstGeom prst="rect">
            <a:avLst/>
          </a:prstGeom>
          <a:noFill/>
        </p:spPr>
        <p:txBody>
          <a:bodyPr wrap="square" rtlCol="0">
            <a:spAutoFit/>
          </a:bodyPr>
          <a:lstStyle/>
          <a:p>
            <a:pPr algn="ctr"/>
            <a:r>
              <a:rPr lang="en-GB" sz="3200" dirty="0">
                <a:latin typeface="Comic Sans MS" panose="030F0702030302020204" pitchFamily="66" charset="0"/>
              </a:rPr>
              <a:t>Wal </a:t>
            </a:r>
            <a:r>
              <a:rPr lang="en-GB" sz="3200" dirty="0" err="1">
                <a:latin typeface="Comic Sans MS" panose="030F0702030302020204" pitchFamily="66" charset="0"/>
              </a:rPr>
              <a:t>weithio</a:t>
            </a:r>
            <a:endParaRPr lang="en-GB" sz="3200" dirty="0">
              <a:latin typeface="Comic Sans MS" panose="030F0702030302020204" pitchFamily="66" charset="0"/>
            </a:endParaRPr>
          </a:p>
        </p:txBody>
      </p:sp>
      <p:sp>
        <p:nvSpPr>
          <p:cNvPr id="7" name="Title 1">
            <a:extLst>
              <a:ext uri="{FF2B5EF4-FFF2-40B4-BE49-F238E27FC236}">
                <a16:creationId xmlns:a16="http://schemas.microsoft.com/office/drawing/2014/main" id="{144B7D8F-E509-C4C6-272F-3F51C7592DD0}"/>
              </a:ext>
            </a:extLst>
          </p:cNvPr>
          <p:cNvSpPr>
            <a:spLocks noGrp="1"/>
          </p:cNvSpPr>
          <p:nvPr/>
        </p:nvSpPr>
        <p:spPr>
          <a:xfrm>
            <a:off x="198770" y="111163"/>
            <a:ext cx="4529538"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err="1">
                <a:latin typeface="Comic Sans MS" panose="030F0702030302020204" pitchFamily="66" charset="0"/>
              </a:rPr>
              <a:t>Ysgrifennu</a:t>
            </a:r>
            <a:r>
              <a:rPr lang="en-GB" sz="3200" dirty="0">
                <a:latin typeface="Comic Sans MS" panose="030F0702030302020204" pitchFamily="66" charset="0"/>
              </a:rPr>
              <a:t> </a:t>
            </a:r>
            <a:r>
              <a:rPr lang="en-GB" sz="3200" dirty="0" err="1">
                <a:latin typeface="Comic Sans MS" panose="030F0702030302020204" pitchFamily="66" charset="0"/>
              </a:rPr>
              <a:t>ar</a:t>
            </a:r>
            <a:r>
              <a:rPr lang="en-GB" sz="3200" dirty="0">
                <a:latin typeface="Comic Sans MS" panose="030F0702030302020204" pitchFamily="66" charset="0"/>
              </a:rPr>
              <a:t> y </a:t>
            </a:r>
            <a:r>
              <a:rPr lang="en-GB" sz="3200" dirty="0" err="1">
                <a:latin typeface="Comic Sans MS" panose="030F0702030302020204" pitchFamily="66" charset="0"/>
              </a:rPr>
              <a:t>cyd</a:t>
            </a:r>
            <a:r>
              <a:rPr lang="en-GB" sz="3200" dirty="0">
                <a:latin typeface="Comic Sans MS" panose="030F0702030302020204" pitchFamily="66" charset="0"/>
              </a:rPr>
              <a:t>…</a:t>
            </a:r>
          </a:p>
        </p:txBody>
      </p:sp>
    </p:spTree>
    <p:extLst>
      <p:ext uri="{BB962C8B-B14F-4D97-AF65-F5344CB8AC3E}">
        <p14:creationId xmlns:p14="http://schemas.microsoft.com/office/powerpoint/2010/main" val="11443401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723CDD34-D925-57A0-B6DD-E63C5A347D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784"/>
            <a:ext cx="12192000" cy="6861143"/>
          </a:xfrm>
          <a:prstGeom prst="rect">
            <a:avLst/>
          </a:prstGeom>
        </p:spPr>
      </p:pic>
      <p:sp>
        <p:nvSpPr>
          <p:cNvPr id="5" name="TextBox 1">
            <a:extLst>
              <a:ext uri="{FF2B5EF4-FFF2-40B4-BE49-F238E27FC236}">
                <a16:creationId xmlns:a16="http://schemas.microsoft.com/office/drawing/2014/main" id="{82BEE74F-03C7-DD91-9776-28DBD0EA02BF}"/>
              </a:ext>
            </a:extLst>
          </p:cNvPr>
          <p:cNvSpPr txBox="1"/>
          <p:nvPr/>
        </p:nvSpPr>
        <p:spPr>
          <a:xfrm>
            <a:off x="2108200" y="181305"/>
            <a:ext cx="7975600" cy="5416868"/>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dirty="0" err="1">
                <a:solidFill>
                  <a:srgbClr val="002060"/>
                </a:solidFill>
                <a:latin typeface="Comic Sans MS" panose="030F0702030302020204" pitchFamily="66" charset="0"/>
                <a:cs typeface="Arial" panose="020B0604020202020204" pitchFamily="34" charset="0"/>
              </a:rPr>
              <a:t>Darllen</a:t>
            </a:r>
            <a:r>
              <a:rPr lang="en-US" sz="2800" dirty="0">
                <a:solidFill>
                  <a:srgbClr val="002060"/>
                </a:solidFill>
                <a:latin typeface="Comic Sans MS" panose="030F0702030302020204" pitchFamily="66" charset="0"/>
                <a:cs typeface="Arial" panose="020B0604020202020204" pitchFamily="34" charset="0"/>
              </a:rPr>
              <a:t> model</a:t>
            </a:r>
          </a:p>
          <a:p>
            <a:pPr algn="ctr"/>
            <a:endParaRPr lang="en-US" sz="2800" dirty="0">
              <a:solidFill>
                <a:srgbClr val="002060"/>
              </a:solidFill>
              <a:latin typeface="Comic Sans MS" panose="030F0702030302020204" pitchFamily="66" charset="0"/>
              <a:cs typeface="Arial" panose="020B0604020202020204" pitchFamily="34" charset="0"/>
            </a:endParaRPr>
          </a:p>
          <a:p>
            <a:pPr algn="ctr"/>
            <a:endParaRPr lang="en-US" dirty="0">
              <a:solidFill>
                <a:srgbClr val="002060"/>
              </a:solidFill>
              <a:latin typeface="Comic Sans MS" panose="030F0702030302020204" pitchFamily="66" charset="0"/>
              <a:cs typeface="Arial" panose="020B0604020202020204" pitchFamily="34" charset="0"/>
            </a:endParaRPr>
          </a:p>
          <a:p>
            <a:pPr algn="ctr"/>
            <a:r>
              <a:rPr lang="en-US" sz="2800" b="1" dirty="0" err="1">
                <a:solidFill>
                  <a:srgbClr val="002060"/>
                </a:solidFill>
                <a:latin typeface="Comic Sans MS" panose="030F0702030302020204" pitchFamily="66" charset="0"/>
                <a:cs typeface="Arial" panose="020B0604020202020204" pitchFamily="34" charset="0"/>
              </a:rPr>
              <a:t>Trafod</a:t>
            </a:r>
            <a:r>
              <a:rPr lang="en-US" sz="2800" b="1" dirty="0">
                <a:solidFill>
                  <a:srgbClr val="002060"/>
                </a:solidFill>
                <a:latin typeface="Comic Sans MS" panose="030F0702030302020204" pitchFamily="66" charset="0"/>
                <a:cs typeface="Arial" panose="020B0604020202020204" pitchFamily="34" charset="0"/>
              </a:rPr>
              <a:t> a </a:t>
            </a:r>
            <a:r>
              <a:rPr lang="en-US" sz="2800" b="1" dirty="0" err="1">
                <a:solidFill>
                  <a:srgbClr val="002060"/>
                </a:solidFill>
                <a:latin typeface="Comic Sans MS" panose="030F0702030302020204" pitchFamily="66" charset="0"/>
                <a:cs typeface="Arial" panose="020B0604020202020204" pitchFamily="34" charset="0"/>
              </a:rPr>
              <a:t>meddwl</a:t>
            </a:r>
            <a:r>
              <a:rPr lang="en-US" sz="2800" b="1" dirty="0">
                <a:solidFill>
                  <a:srgbClr val="002060"/>
                </a:solidFill>
                <a:latin typeface="Comic Sans MS" panose="030F0702030302020204" pitchFamily="66" charset="0"/>
                <a:cs typeface="Arial" panose="020B0604020202020204" pitchFamily="34" charset="0"/>
              </a:rPr>
              <a:t> </a:t>
            </a:r>
            <a:r>
              <a:rPr lang="en-US" sz="2800" dirty="0">
                <a:solidFill>
                  <a:srgbClr val="002060"/>
                </a:solidFill>
                <a:latin typeface="Comic Sans MS" panose="030F0702030302020204" pitchFamily="66" charset="0"/>
                <a:cs typeface="Arial" panose="020B0604020202020204" pitchFamily="34" charset="0"/>
              </a:rPr>
              <a:t>am y </a:t>
            </a:r>
            <a:r>
              <a:rPr lang="en-US" sz="2800" dirty="0" err="1">
                <a:solidFill>
                  <a:srgbClr val="002060"/>
                </a:solidFill>
                <a:latin typeface="Comic Sans MS" panose="030F0702030302020204" pitchFamily="66" charset="0"/>
                <a:cs typeface="Arial" panose="020B0604020202020204" pitchFamily="34" charset="0"/>
              </a:rPr>
              <a:t>cynnwys</a:t>
            </a:r>
            <a:endParaRPr lang="en-US" sz="2800" dirty="0">
              <a:solidFill>
                <a:srgbClr val="002060"/>
              </a:solidFill>
              <a:latin typeface="Comic Sans MS" panose="030F0702030302020204" pitchFamily="66" charset="0"/>
              <a:cs typeface="Arial" panose="020B0604020202020204" pitchFamily="34" charset="0"/>
            </a:endParaRPr>
          </a:p>
          <a:p>
            <a:pPr algn="ctr"/>
            <a:endParaRPr lang="en-US" sz="2400" dirty="0">
              <a:solidFill>
                <a:srgbClr val="002060"/>
              </a:solidFill>
              <a:latin typeface="Comic Sans MS" panose="030F0702030302020204" pitchFamily="66" charset="0"/>
              <a:cs typeface="Arial" panose="020B0604020202020204" pitchFamily="34" charset="0"/>
            </a:endParaRPr>
          </a:p>
          <a:p>
            <a:pPr algn="ctr"/>
            <a:endParaRPr lang="en-US" sz="2800" dirty="0">
              <a:solidFill>
                <a:srgbClr val="002060"/>
              </a:solidFill>
              <a:latin typeface="Comic Sans MS" panose="030F0702030302020204" pitchFamily="66" charset="0"/>
              <a:cs typeface="Arial" panose="020B0604020202020204" pitchFamily="34" charset="0"/>
            </a:endParaRPr>
          </a:p>
          <a:p>
            <a:pPr algn="ctr"/>
            <a:r>
              <a:rPr lang="en-US" sz="2800" b="1" dirty="0" err="1">
                <a:solidFill>
                  <a:srgbClr val="002060"/>
                </a:solidFill>
                <a:latin typeface="Comic Sans MS" panose="030F0702030302020204" pitchFamily="66" charset="0"/>
                <a:cs typeface="Arial" panose="020B0604020202020204" pitchFamily="34" charset="0"/>
              </a:rPr>
              <a:t>Cynllunio</a:t>
            </a:r>
            <a:endParaRPr lang="en-US" sz="2800" b="1" dirty="0">
              <a:solidFill>
                <a:srgbClr val="002060"/>
              </a:solidFill>
              <a:latin typeface="Comic Sans MS" panose="030F0702030302020204" pitchFamily="66" charset="0"/>
              <a:cs typeface="Arial" panose="020B0604020202020204" pitchFamily="34" charset="0"/>
            </a:endParaRPr>
          </a:p>
          <a:p>
            <a:pPr algn="ctr"/>
            <a:endParaRPr lang="en-US" sz="2400" dirty="0">
              <a:solidFill>
                <a:srgbClr val="002060"/>
              </a:solidFill>
              <a:latin typeface="Comic Sans MS" panose="030F0702030302020204" pitchFamily="66" charset="0"/>
              <a:cs typeface="Arial" panose="020B0604020202020204" pitchFamily="34" charset="0"/>
            </a:endParaRPr>
          </a:p>
          <a:p>
            <a:pPr algn="ctr"/>
            <a:endParaRPr lang="en-US" sz="2800" dirty="0">
              <a:solidFill>
                <a:srgbClr val="002060"/>
              </a:solidFill>
              <a:latin typeface="Comic Sans MS" panose="030F0702030302020204" pitchFamily="66" charset="0"/>
              <a:cs typeface="Arial" panose="020B0604020202020204" pitchFamily="34" charset="0"/>
            </a:endParaRPr>
          </a:p>
          <a:p>
            <a:pPr algn="ctr"/>
            <a:r>
              <a:rPr lang="en-US" sz="2800" b="1" dirty="0" err="1">
                <a:solidFill>
                  <a:srgbClr val="002060"/>
                </a:solidFill>
                <a:latin typeface="Comic Sans MS" panose="030F0702030302020204" pitchFamily="66" charset="0"/>
                <a:cs typeface="Arial" panose="020B0604020202020204" pitchFamily="34" charset="0"/>
              </a:rPr>
              <a:t>Ysgrifennu</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ar</a:t>
            </a:r>
            <a:r>
              <a:rPr lang="en-US" sz="2800" dirty="0">
                <a:solidFill>
                  <a:srgbClr val="002060"/>
                </a:solidFill>
                <a:latin typeface="Comic Sans MS" panose="030F0702030302020204" pitchFamily="66" charset="0"/>
                <a:cs typeface="Arial" panose="020B0604020202020204" pitchFamily="34" charset="0"/>
              </a:rPr>
              <a:t> y </a:t>
            </a:r>
            <a:r>
              <a:rPr lang="en-US" sz="2800" dirty="0" err="1">
                <a:solidFill>
                  <a:srgbClr val="002060"/>
                </a:solidFill>
                <a:latin typeface="Comic Sans MS" panose="030F0702030302020204" pitchFamily="66" charset="0"/>
                <a:cs typeface="Arial" panose="020B0604020202020204" pitchFamily="34" charset="0"/>
              </a:rPr>
              <a:t>cyd</a:t>
            </a:r>
            <a:endParaRPr lang="en-US" sz="2800" dirty="0">
              <a:solidFill>
                <a:srgbClr val="002060"/>
              </a:solidFill>
              <a:latin typeface="Comic Sans MS" panose="030F0702030302020204" pitchFamily="66" charset="0"/>
              <a:cs typeface="Arial" panose="020B0604020202020204" pitchFamily="34" charset="0"/>
            </a:endParaRPr>
          </a:p>
          <a:p>
            <a:pPr algn="ctr"/>
            <a:endParaRPr lang="en-US" sz="2400" dirty="0">
              <a:solidFill>
                <a:srgbClr val="002060"/>
              </a:solidFill>
              <a:latin typeface="Comic Sans MS" panose="030F0702030302020204" pitchFamily="66" charset="0"/>
              <a:cs typeface="Arial" panose="020B0604020202020204" pitchFamily="34" charset="0"/>
            </a:endParaRPr>
          </a:p>
          <a:p>
            <a:pPr algn="ctr"/>
            <a:endParaRPr lang="en-US" sz="2800" dirty="0">
              <a:solidFill>
                <a:srgbClr val="002060"/>
              </a:solidFill>
              <a:latin typeface="Comic Sans MS" panose="030F0702030302020204" pitchFamily="66" charset="0"/>
              <a:cs typeface="Arial" panose="020B0604020202020204" pitchFamily="34" charset="0"/>
            </a:endParaRPr>
          </a:p>
          <a:p>
            <a:pPr algn="ctr"/>
            <a:r>
              <a:rPr lang="en-US" sz="2800" b="1" dirty="0" err="1">
                <a:solidFill>
                  <a:srgbClr val="002060"/>
                </a:solidFill>
                <a:latin typeface="Comic Sans MS" panose="030F0702030302020204" pitchFamily="66" charset="0"/>
                <a:cs typeface="Arial" panose="020B0604020202020204" pitchFamily="34" charset="0"/>
              </a:rPr>
              <a:t>Ysgrifennu</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annibynnol</a:t>
            </a:r>
            <a:endParaRPr lang="en-US" sz="2800" dirty="0">
              <a:solidFill>
                <a:srgbClr val="002060"/>
              </a:solidFill>
              <a:latin typeface="Comic Sans MS" panose="030F0702030302020204" pitchFamily="66" charset="0"/>
              <a:cs typeface="Arial" panose="020B0604020202020204" pitchFamily="34" charset="0"/>
            </a:endParaRPr>
          </a:p>
        </p:txBody>
      </p:sp>
      <p:pic>
        <p:nvPicPr>
          <p:cNvPr id="6" name="Picture 2" descr="A green check mark in a black box&#10;&#10;Description automatically generated">
            <a:extLst>
              <a:ext uri="{FF2B5EF4-FFF2-40B4-BE49-F238E27FC236}">
                <a16:creationId xmlns:a16="http://schemas.microsoft.com/office/drawing/2014/main" id="{72946418-8445-9941-5878-604944A002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02784" y="3299191"/>
            <a:ext cx="1371600" cy="1228725"/>
          </a:xfrm>
          <a:prstGeom prst="rect">
            <a:avLst/>
          </a:prstGeom>
          <a:noFill/>
          <a:extLst>
            <a:ext uri="{909E8E84-426E-40DD-AFC4-6F175D3DCCD1}">
              <a14:hiddenFill xmlns:a14="http://schemas.microsoft.com/office/drawing/2010/main">
                <a:solidFill>
                  <a:srgbClr val="FFFFFF"/>
                </a:solidFill>
              </a14:hiddenFill>
            </a:ext>
          </a:extLst>
        </p:spPr>
      </p:pic>
      <p:sp>
        <p:nvSpPr>
          <p:cNvPr id="7" name="Arrow: Down 6">
            <a:extLst>
              <a:ext uri="{FF2B5EF4-FFF2-40B4-BE49-F238E27FC236}">
                <a16:creationId xmlns:a16="http://schemas.microsoft.com/office/drawing/2014/main" id="{3E45CB7E-569B-1EE3-5F68-570469E3D40A}"/>
              </a:ext>
            </a:extLst>
          </p:cNvPr>
          <p:cNvSpPr/>
          <p:nvPr/>
        </p:nvSpPr>
        <p:spPr>
          <a:xfrm>
            <a:off x="5929180" y="4400085"/>
            <a:ext cx="333633" cy="634069"/>
          </a:xfrm>
          <a:prstGeom prst="down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8" name="Arrow: Down 7">
            <a:extLst>
              <a:ext uri="{FF2B5EF4-FFF2-40B4-BE49-F238E27FC236}">
                <a16:creationId xmlns:a16="http://schemas.microsoft.com/office/drawing/2014/main" id="{F77E1EC5-756F-926D-7186-062E3CF4536F}"/>
              </a:ext>
            </a:extLst>
          </p:cNvPr>
          <p:cNvSpPr/>
          <p:nvPr/>
        </p:nvSpPr>
        <p:spPr>
          <a:xfrm>
            <a:off x="5929181" y="3201998"/>
            <a:ext cx="333633" cy="634069"/>
          </a:xfrm>
          <a:prstGeom prst="down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9" name="Arrow: Down 8">
            <a:extLst>
              <a:ext uri="{FF2B5EF4-FFF2-40B4-BE49-F238E27FC236}">
                <a16:creationId xmlns:a16="http://schemas.microsoft.com/office/drawing/2014/main" id="{060F34DD-FB35-92DD-67AE-16B9FECC8554}"/>
              </a:ext>
            </a:extLst>
          </p:cNvPr>
          <p:cNvSpPr/>
          <p:nvPr/>
        </p:nvSpPr>
        <p:spPr>
          <a:xfrm>
            <a:off x="5929182" y="1966113"/>
            <a:ext cx="333633" cy="634069"/>
          </a:xfrm>
          <a:prstGeom prst="down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10" name="Arrow: Down 9">
            <a:extLst>
              <a:ext uri="{FF2B5EF4-FFF2-40B4-BE49-F238E27FC236}">
                <a16:creationId xmlns:a16="http://schemas.microsoft.com/office/drawing/2014/main" id="{9EE0D83D-2B6C-DF8A-FF8A-B6B258364ED6}"/>
              </a:ext>
            </a:extLst>
          </p:cNvPr>
          <p:cNvSpPr/>
          <p:nvPr/>
        </p:nvSpPr>
        <p:spPr>
          <a:xfrm>
            <a:off x="5929183" y="720613"/>
            <a:ext cx="333633" cy="634069"/>
          </a:xfrm>
          <a:prstGeom prst="down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Tree>
    <p:extLst>
      <p:ext uri="{BB962C8B-B14F-4D97-AF65-F5344CB8AC3E}">
        <p14:creationId xmlns:p14="http://schemas.microsoft.com/office/powerpoint/2010/main" val="4932168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632BBD7C-02AA-79B6-CBAB-D60727958A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784"/>
            <a:ext cx="12192000" cy="6861143"/>
          </a:xfrm>
          <a:prstGeom prst="rect">
            <a:avLst/>
          </a:prstGeom>
        </p:spPr>
      </p:pic>
      <p:sp>
        <p:nvSpPr>
          <p:cNvPr id="5" name="Title 1">
            <a:extLst>
              <a:ext uri="{FF2B5EF4-FFF2-40B4-BE49-F238E27FC236}">
                <a16:creationId xmlns:a16="http://schemas.microsoft.com/office/drawing/2014/main" id="{97939497-B99E-3E21-9D58-B3ED2DCD83BC}"/>
              </a:ext>
            </a:extLst>
          </p:cNvPr>
          <p:cNvSpPr>
            <a:spLocks noGrp="1"/>
          </p:cNvSpPr>
          <p:nvPr/>
        </p:nvSpPr>
        <p:spPr>
          <a:xfrm>
            <a:off x="69295" y="-278302"/>
            <a:ext cx="618639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err="1">
                <a:latin typeface="Comic Sans MS" panose="030F0702030302020204" pitchFamily="66" charset="0"/>
              </a:rPr>
              <a:t>Ysgrifennu</a:t>
            </a:r>
            <a:r>
              <a:rPr lang="en-GB" sz="3200" dirty="0">
                <a:latin typeface="Comic Sans MS" panose="030F0702030302020204" pitchFamily="66" charset="0"/>
              </a:rPr>
              <a:t> </a:t>
            </a:r>
            <a:r>
              <a:rPr lang="en-GB" sz="3200" dirty="0" err="1">
                <a:latin typeface="Comic Sans MS" panose="030F0702030302020204" pitchFamily="66" charset="0"/>
              </a:rPr>
              <a:t>annibynnol</a:t>
            </a:r>
            <a:r>
              <a:rPr lang="en-GB" sz="3200" dirty="0">
                <a:latin typeface="Comic Sans MS" panose="030F0702030302020204" pitchFamily="66" charset="0"/>
              </a:rPr>
              <a:t>…</a:t>
            </a:r>
          </a:p>
        </p:txBody>
      </p:sp>
      <p:pic>
        <p:nvPicPr>
          <p:cNvPr id="6" name="Picture 2">
            <a:extLst>
              <a:ext uri="{FF2B5EF4-FFF2-40B4-BE49-F238E27FC236}">
                <a16:creationId xmlns:a16="http://schemas.microsoft.com/office/drawing/2014/main" id="{047F72BA-0D00-DF0E-DA26-AFA698F294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95" y="1047261"/>
            <a:ext cx="3108814" cy="316523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a:extLst>
              <a:ext uri="{FF2B5EF4-FFF2-40B4-BE49-F238E27FC236}">
                <a16:creationId xmlns:a16="http://schemas.microsoft.com/office/drawing/2014/main" id="{50F6C7F8-C440-261B-ABBF-F1320AA2C0A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02505" y="2598614"/>
            <a:ext cx="4172521" cy="306813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8" name="Picture 2" descr="Pie Corbett: Teaching writing - washing lines.">
            <a:extLst>
              <a:ext uri="{FF2B5EF4-FFF2-40B4-BE49-F238E27FC236}">
                <a16:creationId xmlns:a16="http://schemas.microsoft.com/office/drawing/2014/main" id="{62FA60DB-BD6B-13E3-BEA4-8F613582F70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50546" y="198986"/>
            <a:ext cx="3811980" cy="253631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289852E6-94C9-1349-8ECD-E1C16A8C0BE3}"/>
              </a:ext>
            </a:extLst>
          </p:cNvPr>
          <p:cNvPicPr>
            <a:picLocks noChangeAspect="1"/>
          </p:cNvPicPr>
          <p:nvPr/>
        </p:nvPicPr>
        <p:blipFill>
          <a:blip r:embed="rId6"/>
          <a:stretch>
            <a:fillRect/>
          </a:stretch>
        </p:blipFill>
        <p:spPr>
          <a:xfrm>
            <a:off x="3444084" y="630131"/>
            <a:ext cx="4488531" cy="186746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2" name="Picture 11">
            <a:extLst>
              <a:ext uri="{FF2B5EF4-FFF2-40B4-BE49-F238E27FC236}">
                <a16:creationId xmlns:a16="http://schemas.microsoft.com/office/drawing/2014/main" id="{772CE44E-5ADF-BF67-CC36-89AE3ADFADE6}"/>
              </a:ext>
            </a:extLst>
          </p:cNvPr>
          <p:cNvPicPr>
            <a:picLocks noChangeAspect="1"/>
          </p:cNvPicPr>
          <p:nvPr/>
        </p:nvPicPr>
        <p:blipFill>
          <a:blip r:embed="rId7"/>
          <a:stretch>
            <a:fillRect/>
          </a:stretch>
        </p:blipFill>
        <p:spPr>
          <a:xfrm>
            <a:off x="7932615" y="3378218"/>
            <a:ext cx="4059305" cy="184194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3554" name="Picture 2" descr="Mewn Geiriau Eraill - Thesawrws i Blant (Welsh Thesaurus for Primary S –  National Library of Wales Online Shop">
            <a:extLst>
              <a:ext uri="{FF2B5EF4-FFF2-40B4-BE49-F238E27FC236}">
                <a16:creationId xmlns:a16="http://schemas.microsoft.com/office/drawing/2014/main" id="{D4D37573-50E3-8B74-2958-367A3A56AC7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0709787">
            <a:off x="638250" y="4299191"/>
            <a:ext cx="870120" cy="1306486"/>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Gomer Primary Dictionary - Siop Y Pentan">
            <a:extLst>
              <a:ext uri="{FF2B5EF4-FFF2-40B4-BE49-F238E27FC236}">
                <a16:creationId xmlns:a16="http://schemas.microsoft.com/office/drawing/2014/main" id="{1B1173FF-E783-5D03-5DA9-63D11B8D1C9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rot="945156">
            <a:off x="1934140" y="4405665"/>
            <a:ext cx="846716" cy="12531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49358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EE471073-6253-1FC0-DE94-8EA88973BC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784"/>
            <a:ext cx="12192000" cy="6861143"/>
          </a:xfrm>
          <a:prstGeom prst="rect">
            <a:avLst/>
          </a:prstGeom>
        </p:spPr>
      </p:pic>
      <p:sp>
        <p:nvSpPr>
          <p:cNvPr id="5" name="TextBox 1">
            <a:extLst>
              <a:ext uri="{FF2B5EF4-FFF2-40B4-BE49-F238E27FC236}">
                <a16:creationId xmlns:a16="http://schemas.microsoft.com/office/drawing/2014/main" id="{F7D96B4A-B0D5-BFEE-A8DB-C0984FB2AA61}"/>
              </a:ext>
            </a:extLst>
          </p:cNvPr>
          <p:cNvSpPr txBox="1"/>
          <p:nvPr/>
        </p:nvSpPr>
        <p:spPr>
          <a:xfrm>
            <a:off x="2108200" y="181305"/>
            <a:ext cx="7975600" cy="5416868"/>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dirty="0" err="1">
                <a:solidFill>
                  <a:srgbClr val="002060"/>
                </a:solidFill>
                <a:latin typeface="Comic Sans MS" panose="030F0702030302020204" pitchFamily="66" charset="0"/>
                <a:cs typeface="Arial" panose="020B0604020202020204" pitchFamily="34" charset="0"/>
              </a:rPr>
              <a:t>Darllen</a:t>
            </a:r>
            <a:r>
              <a:rPr lang="en-US" sz="2800" dirty="0">
                <a:solidFill>
                  <a:srgbClr val="002060"/>
                </a:solidFill>
                <a:latin typeface="Comic Sans MS" panose="030F0702030302020204" pitchFamily="66" charset="0"/>
                <a:cs typeface="Arial" panose="020B0604020202020204" pitchFamily="34" charset="0"/>
              </a:rPr>
              <a:t> model</a:t>
            </a:r>
          </a:p>
          <a:p>
            <a:pPr algn="ctr"/>
            <a:endParaRPr lang="en-US" sz="2800" dirty="0">
              <a:solidFill>
                <a:srgbClr val="002060"/>
              </a:solidFill>
              <a:latin typeface="Comic Sans MS" panose="030F0702030302020204" pitchFamily="66" charset="0"/>
              <a:cs typeface="Arial" panose="020B0604020202020204" pitchFamily="34" charset="0"/>
            </a:endParaRPr>
          </a:p>
          <a:p>
            <a:pPr algn="ctr"/>
            <a:endParaRPr lang="en-US" dirty="0">
              <a:solidFill>
                <a:srgbClr val="002060"/>
              </a:solidFill>
              <a:latin typeface="Comic Sans MS" panose="030F0702030302020204" pitchFamily="66" charset="0"/>
              <a:cs typeface="Arial" panose="020B0604020202020204" pitchFamily="34" charset="0"/>
            </a:endParaRPr>
          </a:p>
          <a:p>
            <a:pPr algn="ctr"/>
            <a:r>
              <a:rPr lang="en-US" sz="2800" b="1" dirty="0" err="1">
                <a:solidFill>
                  <a:srgbClr val="002060"/>
                </a:solidFill>
                <a:latin typeface="Comic Sans MS" panose="030F0702030302020204" pitchFamily="66" charset="0"/>
                <a:cs typeface="Arial" panose="020B0604020202020204" pitchFamily="34" charset="0"/>
              </a:rPr>
              <a:t>Trafod</a:t>
            </a:r>
            <a:r>
              <a:rPr lang="en-US" sz="2800" b="1" dirty="0">
                <a:solidFill>
                  <a:srgbClr val="002060"/>
                </a:solidFill>
                <a:latin typeface="Comic Sans MS" panose="030F0702030302020204" pitchFamily="66" charset="0"/>
                <a:cs typeface="Arial" panose="020B0604020202020204" pitchFamily="34" charset="0"/>
              </a:rPr>
              <a:t> a </a:t>
            </a:r>
            <a:r>
              <a:rPr lang="en-US" sz="2800" b="1" dirty="0" err="1">
                <a:solidFill>
                  <a:srgbClr val="002060"/>
                </a:solidFill>
                <a:latin typeface="Comic Sans MS" panose="030F0702030302020204" pitchFamily="66" charset="0"/>
                <a:cs typeface="Arial" panose="020B0604020202020204" pitchFamily="34" charset="0"/>
              </a:rPr>
              <a:t>meddwl</a:t>
            </a:r>
            <a:r>
              <a:rPr lang="en-US" sz="2800" b="1" dirty="0">
                <a:solidFill>
                  <a:srgbClr val="002060"/>
                </a:solidFill>
                <a:latin typeface="Comic Sans MS" panose="030F0702030302020204" pitchFamily="66" charset="0"/>
                <a:cs typeface="Arial" panose="020B0604020202020204" pitchFamily="34" charset="0"/>
              </a:rPr>
              <a:t> </a:t>
            </a:r>
            <a:r>
              <a:rPr lang="en-US" sz="2800" dirty="0">
                <a:solidFill>
                  <a:srgbClr val="002060"/>
                </a:solidFill>
                <a:latin typeface="Comic Sans MS" panose="030F0702030302020204" pitchFamily="66" charset="0"/>
                <a:cs typeface="Arial" panose="020B0604020202020204" pitchFamily="34" charset="0"/>
              </a:rPr>
              <a:t>am y </a:t>
            </a:r>
            <a:r>
              <a:rPr lang="en-US" sz="2800" dirty="0" err="1">
                <a:solidFill>
                  <a:srgbClr val="002060"/>
                </a:solidFill>
                <a:latin typeface="Comic Sans MS" panose="030F0702030302020204" pitchFamily="66" charset="0"/>
                <a:cs typeface="Arial" panose="020B0604020202020204" pitchFamily="34" charset="0"/>
              </a:rPr>
              <a:t>cynnwys</a:t>
            </a:r>
            <a:endParaRPr lang="en-US" sz="2800" dirty="0">
              <a:solidFill>
                <a:srgbClr val="002060"/>
              </a:solidFill>
              <a:latin typeface="Comic Sans MS" panose="030F0702030302020204" pitchFamily="66" charset="0"/>
              <a:cs typeface="Arial" panose="020B0604020202020204" pitchFamily="34" charset="0"/>
            </a:endParaRPr>
          </a:p>
          <a:p>
            <a:pPr algn="ctr"/>
            <a:endParaRPr lang="en-US" sz="2400" dirty="0">
              <a:solidFill>
                <a:srgbClr val="002060"/>
              </a:solidFill>
              <a:latin typeface="Comic Sans MS" panose="030F0702030302020204" pitchFamily="66" charset="0"/>
              <a:cs typeface="Arial" panose="020B0604020202020204" pitchFamily="34" charset="0"/>
            </a:endParaRPr>
          </a:p>
          <a:p>
            <a:pPr algn="ctr"/>
            <a:endParaRPr lang="en-US" sz="2800" dirty="0">
              <a:solidFill>
                <a:srgbClr val="002060"/>
              </a:solidFill>
              <a:latin typeface="Comic Sans MS" panose="030F0702030302020204" pitchFamily="66" charset="0"/>
              <a:cs typeface="Arial" panose="020B0604020202020204" pitchFamily="34" charset="0"/>
            </a:endParaRPr>
          </a:p>
          <a:p>
            <a:pPr algn="ctr"/>
            <a:r>
              <a:rPr lang="en-US" sz="2800" b="1" dirty="0" err="1">
                <a:solidFill>
                  <a:srgbClr val="002060"/>
                </a:solidFill>
                <a:latin typeface="Comic Sans MS" panose="030F0702030302020204" pitchFamily="66" charset="0"/>
                <a:cs typeface="Arial" panose="020B0604020202020204" pitchFamily="34" charset="0"/>
              </a:rPr>
              <a:t>Cynllunio</a:t>
            </a:r>
            <a:endParaRPr lang="en-US" sz="2800" b="1" dirty="0">
              <a:solidFill>
                <a:srgbClr val="002060"/>
              </a:solidFill>
              <a:latin typeface="Comic Sans MS" panose="030F0702030302020204" pitchFamily="66" charset="0"/>
              <a:cs typeface="Arial" panose="020B0604020202020204" pitchFamily="34" charset="0"/>
            </a:endParaRPr>
          </a:p>
          <a:p>
            <a:pPr algn="ctr"/>
            <a:endParaRPr lang="en-US" sz="2400" dirty="0">
              <a:solidFill>
                <a:srgbClr val="002060"/>
              </a:solidFill>
              <a:latin typeface="Comic Sans MS" panose="030F0702030302020204" pitchFamily="66" charset="0"/>
              <a:cs typeface="Arial" panose="020B0604020202020204" pitchFamily="34" charset="0"/>
            </a:endParaRPr>
          </a:p>
          <a:p>
            <a:pPr algn="ctr"/>
            <a:endParaRPr lang="en-US" sz="2800" dirty="0">
              <a:solidFill>
                <a:srgbClr val="002060"/>
              </a:solidFill>
              <a:latin typeface="Comic Sans MS" panose="030F0702030302020204" pitchFamily="66" charset="0"/>
              <a:cs typeface="Arial" panose="020B0604020202020204" pitchFamily="34" charset="0"/>
            </a:endParaRPr>
          </a:p>
          <a:p>
            <a:pPr algn="ctr"/>
            <a:r>
              <a:rPr lang="en-US" sz="2800" b="1" dirty="0" err="1">
                <a:solidFill>
                  <a:srgbClr val="002060"/>
                </a:solidFill>
                <a:latin typeface="Comic Sans MS" panose="030F0702030302020204" pitchFamily="66" charset="0"/>
                <a:cs typeface="Arial" panose="020B0604020202020204" pitchFamily="34" charset="0"/>
              </a:rPr>
              <a:t>Ysgrifennu</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ar</a:t>
            </a:r>
            <a:r>
              <a:rPr lang="en-US" sz="2800" dirty="0">
                <a:solidFill>
                  <a:srgbClr val="002060"/>
                </a:solidFill>
                <a:latin typeface="Comic Sans MS" panose="030F0702030302020204" pitchFamily="66" charset="0"/>
                <a:cs typeface="Arial" panose="020B0604020202020204" pitchFamily="34" charset="0"/>
              </a:rPr>
              <a:t> y </a:t>
            </a:r>
            <a:r>
              <a:rPr lang="en-US" sz="2800" dirty="0" err="1">
                <a:solidFill>
                  <a:srgbClr val="002060"/>
                </a:solidFill>
                <a:latin typeface="Comic Sans MS" panose="030F0702030302020204" pitchFamily="66" charset="0"/>
                <a:cs typeface="Arial" panose="020B0604020202020204" pitchFamily="34" charset="0"/>
              </a:rPr>
              <a:t>cyd</a:t>
            </a:r>
            <a:endParaRPr lang="en-US" sz="2800" dirty="0">
              <a:solidFill>
                <a:srgbClr val="002060"/>
              </a:solidFill>
              <a:latin typeface="Comic Sans MS" panose="030F0702030302020204" pitchFamily="66" charset="0"/>
              <a:cs typeface="Arial" panose="020B0604020202020204" pitchFamily="34" charset="0"/>
            </a:endParaRPr>
          </a:p>
          <a:p>
            <a:pPr algn="ctr"/>
            <a:endParaRPr lang="en-US" sz="2400" dirty="0">
              <a:solidFill>
                <a:srgbClr val="002060"/>
              </a:solidFill>
              <a:latin typeface="Comic Sans MS" panose="030F0702030302020204" pitchFamily="66" charset="0"/>
              <a:cs typeface="Arial" panose="020B0604020202020204" pitchFamily="34" charset="0"/>
            </a:endParaRPr>
          </a:p>
          <a:p>
            <a:pPr algn="ctr"/>
            <a:endParaRPr lang="en-US" sz="2800" dirty="0">
              <a:solidFill>
                <a:srgbClr val="002060"/>
              </a:solidFill>
              <a:latin typeface="Comic Sans MS" panose="030F0702030302020204" pitchFamily="66" charset="0"/>
              <a:cs typeface="Arial" panose="020B0604020202020204" pitchFamily="34" charset="0"/>
            </a:endParaRPr>
          </a:p>
          <a:p>
            <a:pPr algn="ctr"/>
            <a:r>
              <a:rPr lang="en-US" sz="2800" b="1" dirty="0" err="1">
                <a:solidFill>
                  <a:srgbClr val="002060"/>
                </a:solidFill>
                <a:latin typeface="Comic Sans MS" panose="030F0702030302020204" pitchFamily="66" charset="0"/>
                <a:cs typeface="Arial" panose="020B0604020202020204" pitchFamily="34" charset="0"/>
              </a:rPr>
              <a:t>Ysgrifennu</a:t>
            </a:r>
            <a:r>
              <a:rPr lang="en-US" sz="2800" dirty="0">
                <a:solidFill>
                  <a:srgbClr val="002060"/>
                </a:solidFill>
                <a:latin typeface="Comic Sans MS" panose="030F0702030302020204" pitchFamily="66" charset="0"/>
                <a:cs typeface="Arial" panose="020B0604020202020204" pitchFamily="34" charset="0"/>
              </a:rPr>
              <a:t> </a:t>
            </a:r>
            <a:r>
              <a:rPr lang="en-US" sz="2800" dirty="0" err="1">
                <a:solidFill>
                  <a:srgbClr val="002060"/>
                </a:solidFill>
                <a:latin typeface="Comic Sans MS" panose="030F0702030302020204" pitchFamily="66" charset="0"/>
                <a:cs typeface="Arial" panose="020B0604020202020204" pitchFamily="34" charset="0"/>
              </a:rPr>
              <a:t>annibynnol</a:t>
            </a:r>
            <a:endParaRPr lang="en-US" sz="2800" dirty="0">
              <a:solidFill>
                <a:srgbClr val="002060"/>
              </a:solidFill>
              <a:latin typeface="Comic Sans MS" panose="030F0702030302020204" pitchFamily="66" charset="0"/>
              <a:cs typeface="Arial" panose="020B0604020202020204" pitchFamily="34" charset="0"/>
            </a:endParaRPr>
          </a:p>
        </p:txBody>
      </p:sp>
      <p:pic>
        <p:nvPicPr>
          <p:cNvPr id="6" name="Picture 2" descr="A green check mark in a black box&#10;&#10;Description automatically generated">
            <a:extLst>
              <a:ext uri="{FF2B5EF4-FFF2-40B4-BE49-F238E27FC236}">
                <a16:creationId xmlns:a16="http://schemas.microsoft.com/office/drawing/2014/main" id="{28146BFA-E4DD-B55B-B4DA-DC91A00A7C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12200" y="4760668"/>
            <a:ext cx="1371600" cy="1228725"/>
          </a:xfrm>
          <a:prstGeom prst="rect">
            <a:avLst/>
          </a:prstGeom>
          <a:noFill/>
          <a:extLst>
            <a:ext uri="{909E8E84-426E-40DD-AFC4-6F175D3DCCD1}">
              <a14:hiddenFill xmlns:a14="http://schemas.microsoft.com/office/drawing/2010/main">
                <a:solidFill>
                  <a:srgbClr val="FFFFFF"/>
                </a:solidFill>
              </a14:hiddenFill>
            </a:ext>
          </a:extLst>
        </p:spPr>
      </p:pic>
      <p:sp>
        <p:nvSpPr>
          <p:cNvPr id="7" name="Arrow: Down 6">
            <a:extLst>
              <a:ext uri="{FF2B5EF4-FFF2-40B4-BE49-F238E27FC236}">
                <a16:creationId xmlns:a16="http://schemas.microsoft.com/office/drawing/2014/main" id="{C79E9408-4CDA-99F6-BF62-D85C370F1D1F}"/>
              </a:ext>
            </a:extLst>
          </p:cNvPr>
          <p:cNvSpPr/>
          <p:nvPr/>
        </p:nvSpPr>
        <p:spPr>
          <a:xfrm>
            <a:off x="5924872" y="4443633"/>
            <a:ext cx="333633" cy="634069"/>
          </a:xfrm>
          <a:prstGeom prst="down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8" name="Arrow: Down 7">
            <a:extLst>
              <a:ext uri="{FF2B5EF4-FFF2-40B4-BE49-F238E27FC236}">
                <a16:creationId xmlns:a16="http://schemas.microsoft.com/office/drawing/2014/main" id="{114A3D49-627E-F112-6126-C520C7F1BF3C}"/>
              </a:ext>
            </a:extLst>
          </p:cNvPr>
          <p:cNvSpPr/>
          <p:nvPr/>
        </p:nvSpPr>
        <p:spPr>
          <a:xfrm>
            <a:off x="5929182" y="3145189"/>
            <a:ext cx="333633" cy="634069"/>
          </a:xfrm>
          <a:prstGeom prst="down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9" name="Arrow: Down 8">
            <a:extLst>
              <a:ext uri="{FF2B5EF4-FFF2-40B4-BE49-F238E27FC236}">
                <a16:creationId xmlns:a16="http://schemas.microsoft.com/office/drawing/2014/main" id="{67B22EAE-0377-798B-2589-2256B198BE60}"/>
              </a:ext>
            </a:extLst>
          </p:cNvPr>
          <p:cNvSpPr/>
          <p:nvPr/>
        </p:nvSpPr>
        <p:spPr>
          <a:xfrm>
            <a:off x="5929182" y="1919221"/>
            <a:ext cx="333633" cy="634069"/>
          </a:xfrm>
          <a:prstGeom prst="down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10" name="Arrow: Down 9">
            <a:extLst>
              <a:ext uri="{FF2B5EF4-FFF2-40B4-BE49-F238E27FC236}">
                <a16:creationId xmlns:a16="http://schemas.microsoft.com/office/drawing/2014/main" id="{31DEFFA9-8199-F52B-CA48-A96FF52B6647}"/>
              </a:ext>
            </a:extLst>
          </p:cNvPr>
          <p:cNvSpPr/>
          <p:nvPr/>
        </p:nvSpPr>
        <p:spPr>
          <a:xfrm>
            <a:off x="5929183" y="692205"/>
            <a:ext cx="333633" cy="634069"/>
          </a:xfrm>
          <a:prstGeom prst="down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Tree>
    <p:extLst>
      <p:ext uri="{BB962C8B-B14F-4D97-AF65-F5344CB8AC3E}">
        <p14:creationId xmlns:p14="http://schemas.microsoft.com/office/powerpoint/2010/main" val="4720583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24D1B1EA-0BB8-6E61-3A20-B91D464E20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784"/>
            <a:ext cx="12192000" cy="6861143"/>
          </a:xfrm>
          <a:prstGeom prst="rect">
            <a:avLst/>
          </a:prstGeom>
        </p:spPr>
      </p:pic>
      <p:pic>
        <p:nvPicPr>
          <p:cNvPr id="5" name="Picture 2">
            <a:extLst>
              <a:ext uri="{FF2B5EF4-FFF2-40B4-BE49-F238E27FC236}">
                <a16:creationId xmlns:a16="http://schemas.microsoft.com/office/drawing/2014/main" id="{B00B43E1-49C3-7646-B71A-9926CF2732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74527" y="9641"/>
            <a:ext cx="8247286" cy="5707830"/>
          </a:xfrm>
          <a:prstGeom prst="rect">
            <a:avLst/>
          </a:prstGeom>
          <a:noFill/>
          <a:extLst>
            <a:ext uri="{909E8E84-426E-40DD-AFC4-6F175D3DCCD1}">
              <a14:hiddenFill xmlns:a14="http://schemas.microsoft.com/office/drawing/2010/main">
                <a:solidFill>
                  <a:srgbClr val="FFFFFF"/>
                </a:solidFill>
              </a14:hiddenFill>
            </a:ext>
          </a:extLst>
        </p:spPr>
      </p:pic>
      <p:sp>
        <p:nvSpPr>
          <p:cNvPr id="8" name="Arrow: Right 7">
            <a:extLst>
              <a:ext uri="{FF2B5EF4-FFF2-40B4-BE49-F238E27FC236}">
                <a16:creationId xmlns:a16="http://schemas.microsoft.com/office/drawing/2014/main" id="{913081BC-0B06-65DB-28B0-4442EB13456A}"/>
              </a:ext>
            </a:extLst>
          </p:cNvPr>
          <p:cNvSpPr/>
          <p:nvPr/>
        </p:nvSpPr>
        <p:spPr>
          <a:xfrm rot="845525">
            <a:off x="437662" y="2946401"/>
            <a:ext cx="3384062" cy="406400"/>
          </a:xfrm>
          <a:prstGeom prst="rightArrow">
            <a:avLst>
              <a:gd name="adj1" fmla="val 38461"/>
              <a:gd name="adj2" fmla="val 50000"/>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816161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12D8D44C-73F4-F5B6-1D8C-53E6A30CB6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784"/>
            <a:ext cx="12192000" cy="6861143"/>
          </a:xfrm>
          <a:prstGeom prst="rect">
            <a:avLst/>
          </a:prstGeom>
        </p:spPr>
      </p:pic>
      <p:pic>
        <p:nvPicPr>
          <p:cNvPr id="24578" name="Picture 2">
            <a:extLst>
              <a:ext uri="{FF2B5EF4-FFF2-40B4-BE49-F238E27FC236}">
                <a16:creationId xmlns:a16="http://schemas.microsoft.com/office/drawing/2014/main" id="{360E1734-FB7B-A9A0-4328-0446F71F34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60061" y="109416"/>
            <a:ext cx="8961804" cy="5175801"/>
          </a:xfrm>
          <a:prstGeom prst="rect">
            <a:avLst/>
          </a:prstGeom>
          <a:noFill/>
          <a:extLst>
            <a:ext uri="{909E8E84-426E-40DD-AFC4-6F175D3DCCD1}">
              <a14:hiddenFill xmlns:a14="http://schemas.microsoft.com/office/drawing/2010/main">
                <a:solidFill>
                  <a:srgbClr val="FFFFFF"/>
                </a:solidFill>
              </a14:hiddenFill>
            </a:ext>
          </a:extLst>
        </p:spPr>
      </p:pic>
      <p:sp>
        <p:nvSpPr>
          <p:cNvPr id="5" name="Arrow: Right 4">
            <a:extLst>
              <a:ext uri="{FF2B5EF4-FFF2-40B4-BE49-F238E27FC236}">
                <a16:creationId xmlns:a16="http://schemas.microsoft.com/office/drawing/2014/main" id="{E7DCA6BB-B1F2-93EE-8E3C-01AED672EDCC}"/>
              </a:ext>
            </a:extLst>
          </p:cNvPr>
          <p:cNvSpPr/>
          <p:nvPr/>
        </p:nvSpPr>
        <p:spPr>
          <a:xfrm rot="20530944">
            <a:off x="437662" y="2946401"/>
            <a:ext cx="3384062" cy="406400"/>
          </a:xfrm>
          <a:prstGeom prst="rightArrow">
            <a:avLst>
              <a:gd name="adj1" fmla="val 38461"/>
              <a:gd name="adj2" fmla="val 50000"/>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09927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0B3EAEA1-01A7-5057-3697-397943E6B7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635" y="18483"/>
            <a:ext cx="12192000" cy="6861143"/>
          </a:xfrm>
          <a:prstGeom prst="rect">
            <a:avLst/>
          </a:prstGeom>
        </p:spPr>
      </p:pic>
      <p:pic>
        <p:nvPicPr>
          <p:cNvPr id="25602" name="Picture 2">
            <a:extLst>
              <a:ext uri="{FF2B5EF4-FFF2-40B4-BE49-F238E27FC236}">
                <a16:creationId xmlns:a16="http://schemas.microsoft.com/office/drawing/2014/main" id="{DC3DC8EB-F5CC-0102-E3E5-66B9828E40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5722" y="2090533"/>
            <a:ext cx="3533531" cy="2505483"/>
          </a:xfrm>
          <a:prstGeom prst="rect">
            <a:avLst/>
          </a:prstGeom>
          <a:noFill/>
          <a:extLst>
            <a:ext uri="{909E8E84-426E-40DD-AFC4-6F175D3DCCD1}">
              <a14:hiddenFill xmlns:a14="http://schemas.microsoft.com/office/drawing/2010/main">
                <a:solidFill>
                  <a:srgbClr val="FFFFFF"/>
                </a:solidFill>
              </a14:hiddenFill>
            </a:ext>
          </a:extLst>
        </p:spPr>
      </p:pic>
      <p:pic>
        <p:nvPicPr>
          <p:cNvPr id="25603" name="Picture 3">
            <a:extLst>
              <a:ext uri="{FF2B5EF4-FFF2-40B4-BE49-F238E27FC236}">
                <a16:creationId xmlns:a16="http://schemas.microsoft.com/office/drawing/2014/main" id="{EB36B679-178E-63DF-2394-3D8F2FF6B35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83385" y="941628"/>
            <a:ext cx="5863003" cy="4050693"/>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4478017F-D92F-555F-485E-E4197314841E}"/>
              </a:ext>
            </a:extLst>
          </p:cNvPr>
          <p:cNvSpPr>
            <a:spLocks noGrp="1"/>
          </p:cNvSpPr>
          <p:nvPr/>
        </p:nvSpPr>
        <p:spPr>
          <a:xfrm>
            <a:off x="42461" y="-109844"/>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dirty="0" err="1">
                <a:latin typeface="Comic Sans MS" panose="030F0702030302020204" pitchFamily="66" charset="0"/>
              </a:rPr>
              <a:t>Defnyddio</a:t>
            </a:r>
            <a:r>
              <a:rPr lang="en-GB" sz="4000" dirty="0">
                <a:latin typeface="Comic Sans MS" panose="030F0702030302020204" pitchFamily="66" charset="0"/>
              </a:rPr>
              <a:t> </a:t>
            </a:r>
            <a:r>
              <a:rPr lang="en-GB" sz="4000" dirty="0" err="1">
                <a:latin typeface="Comic Sans MS" panose="030F0702030302020204" pitchFamily="66" charset="0"/>
              </a:rPr>
              <a:t>llun</a:t>
            </a:r>
            <a:r>
              <a:rPr lang="en-GB" sz="4000" dirty="0">
                <a:latin typeface="Comic Sans MS" panose="030F0702030302020204" pitchFamily="66" charset="0"/>
              </a:rPr>
              <a:t> </a:t>
            </a:r>
            <a:r>
              <a:rPr lang="en-GB" sz="4000" dirty="0" err="1">
                <a:latin typeface="Comic Sans MS" panose="030F0702030302020204" pitchFamily="66" charset="0"/>
              </a:rPr>
              <a:t>i</a:t>
            </a:r>
            <a:r>
              <a:rPr lang="en-GB" sz="4000" dirty="0">
                <a:latin typeface="Comic Sans MS" panose="030F0702030302020204" pitchFamily="66" charset="0"/>
              </a:rPr>
              <a:t> </a:t>
            </a:r>
            <a:r>
              <a:rPr lang="en-GB" sz="4000" dirty="0" err="1">
                <a:latin typeface="Comic Sans MS" panose="030F0702030302020204" pitchFamily="66" charset="0"/>
              </a:rPr>
              <a:t>ddatblygu</a:t>
            </a:r>
            <a:r>
              <a:rPr lang="en-GB" sz="4000" dirty="0">
                <a:latin typeface="Comic Sans MS" panose="030F0702030302020204" pitchFamily="66" charset="0"/>
              </a:rPr>
              <a:t> </a:t>
            </a:r>
            <a:r>
              <a:rPr lang="en-GB" sz="4000" dirty="0" err="1">
                <a:latin typeface="Comic Sans MS" panose="030F0702030302020204" pitchFamily="66" charset="0"/>
              </a:rPr>
              <a:t>sgiliau</a:t>
            </a:r>
            <a:r>
              <a:rPr lang="en-GB" sz="4000" dirty="0">
                <a:latin typeface="Comic Sans MS" panose="030F0702030302020204" pitchFamily="66" charset="0"/>
              </a:rPr>
              <a:t> </a:t>
            </a:r>
            <a:r>
              <a:rPr lang="en-GB" sz="4000" dirty="0" err="1">
                <a:latin typeface="Comic Sans MS" panose="030F0702030302020204" pitchFamily="66" charset="0"/>
              </a:rPr>
              <a:t>ysgrifennu</a:t>
            </a:r>
            <a:r>
              <a:rPr lang="en-GB" sz="4000" dirty="0">
                <a:latin typeface="Comic Sans MS" panose="030F0702030302020204" pitchFamily="66" charset="0"/>
              </a:rPr>
              <a:t> … </a:t>
            </a:r>
          </a:p>
        </p:txBody>
      </p:sp>
      <p:sp>
        <p:nvSpPr>
          <p:cNvPr id="6" name="12-Point Star 14">
            <a:extLst>
              <a:ext uri="{FF2B5EF4-FFF2-40B4-BE49-F238E27FC236}">
                <a16:creationId xmlns:a16="http://schemas.microsoft.com/office/drawing/2014/main" id="{CB4BFEE6-BA1B-DE34-F052-87C18E039FAE}"/>
              </a:ext>
            </a:extLst>
          </p:cNvPr>
          <p:cNvSpPr/>
          <p:nvPr/>
        </p:nvSpPr>
        <p:spPr>
          <a:xfrm>
            <a:off x="3868617" y="883138"/>
            <a:ext cx="3126036" cy="1079120"/>
          </a:xfrm>
          <a:prstGeom prst="star12">
            <a:avLst/>
          </a:prstGeom>
          <a:solidFill>
            <a:schemeClr val="accent1">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400" dirty="0" err="1">
                <a:solidFill>
                  <a:srgbClr val="002060"/>
                </a:solidFill>
                <a:latin typeface="Comic Sans MS" panose="030F0702030302020204" pitchFamily="66" charset="0"/>
                <a:cs typeface="Arial" panose="020B0604020202020204" pitchFamily="34" charset="0"/>
              </a:rPr>
              <a:t>dyddiadur</a:t>
            </a:r>
            <a:endParaRPr lang="en-US" sz="2400" dirty="0">
              <a:solidFill>
                <a:srgbClr val="002060"/>
              </a:solidFill>
              <a:latin typeface="Comic Sans MS" panose="030F0702030302020204" pitchFamily="66" charset="0"/>
              <a:cs typeface="Arial" panose="020B0604020202020204" pitchFamily="34" charset="0"/>
            </a:endParaRPr>
          </a:p>
        </p:txBody>
      </p:sp>
      <p:sp>
        <p:nvSpPr>
          <p:cNvPr id="7" name="12-Point Star 12">
            <a:extLst>
              <a:ext uri="{FF2B5EF4-FFF2-40B4-BE49-F238E27FC236}">
                <a16:creationId xmlns:a16="http://schemas.microsoft.com/office/drawing/2014/main" id="{A3EC00FA-A547-EF64-ED3A-DD72FFB8CCD6}"/>
              </a:ext>
            </a:extLst>
          </p:cNvPr>
          <p:cNvSpPr/>
          <p:nvPr/>
        </p:nvSpPr>
        <p:spPr>
          <a:xfrm>
            <a:off x="3835967" y="4370586"/>
            <a:ext cx="3756108" cy="1360449"/>
          </a:xfrm>
          <a:prstGeom prst="star12">
            <a:avLst/>
          </a:prstGeom>
          <a:solidFill>
            <a:schemeClr val="accent1">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400" dirty="0" err="1">
                <a:solidFill>
                  <a:srgbClr val="002060"/>
                </a:solidFill>
                <a:latin typeface="Comic Sans MS" panose="030F0702030302020204" pitchFamily="66" charset="0"/>
                <a:cs typeface="Arial" panose="020B0604020202020204" pitchFamily="34" charset="0"/>
              </a:rPr>
              <a:t>gwybodaeth</a:t>
            </a:r>
            <a:r>
              <a:rPr lang="en-US" sz="2400" dirty="0">
                <a:solidFill>
                  <a:srgbClr val="002060"/>
                </a:solidFill>
                <a:latin typeface="Comic Sans MS" panose="030F0702030302020204" pitchFamily="66" charset="0"/>
                <a:cs typeface="Arial" panose="020B0604020202020204" pitchFamily="34" charset="0"/>
              </a:rPr>
              <a:t>/  </a:t>
            </a:r>
            <a:r>
              <a:rPr lang="en-US" sz="2400" dirty="0" err="1">
                <a:solidFill>
                  <a:srgbClr val="002060"/>
                </a:solidFill>
                <a:latin typeface="Comic Sans MS" panose="030F0702030302020204" pitchFamily="66" charset="0"/>
                <a:cs typeface="Arial" panose="020B0604020202020204" pitchFamily="34" charset="0"/>
              </a:rPr>
              <a:t>adroddiad</a:t>
            </a:r>
            <a:r>
              <a:rPr lang="en-US" sz="2400" dirty="0">
                <a:solidFill>
                  <a:srgbClr val="002060"/>
                </a:solidFill>
                <a:latin typeface="Comic Sans MS" panose="030F0702030302020204" pitchFamily="66" charset="0"/>
                <a:cs typeface="Arial" panose="020B0604020202020204" pitchFamily="34" charset="0"/>
              </a:rPr>
              <a:t> </a:t>
            </a:r>
            <a:r>
              <a:rPr lang="en-US" sz="2400" dirty="0" err="1">
                <a:solidFill>
                  <a:srgbClr val="002060"/>
                </a:solidFill>
                <a:latin typeface="Comic Sans MS" panose="030F0702030302020204" pitchFamily="66" charset="0"/>
                <a:cs typeface="Arial" panose="020B0604020202020204" pitchFamily="34" charset="0"/>
              </a:rPr>
              <a:t>ffeithiol</a:t>
            </a:r>
            <a:endParaRPr lang="en-US" sz="2400" dirty="0">
              <a:solidFill>
                <a:srgbClr val="002060"/>
              </a:solidFill>
              <a:latin typeface="Comic Sans MS" panose="030F0702030302020204" pitchFamily="66" charset="0"/>
              <a:cs typeface="Arial" panose="020B0604020202020204" pitchFamily="34" charset="0"/>
            </a:endParaRPr>
          </a:p>
        </p:txBody>
      </p:sp>
      <p:sp>
        <p:nvSpPr>
          <p:cNvPr id="8" name="12-Point Star 11">
            <a:extLst>
              <a:ext uri="{FF2B5EF4-FFF2-40B4-BE49-F238E27FC236}">
                <a16:creationId xmlns:a16="http://schemas.microsoft.com/office/drawing/2014/main" id="{FAF52D19-C142-78D7-8B66-B78D09B8B16A}"/>
              </a:ext>
            </a:extLst>
          </p:cNvPr>
          <p:cNvSpPr/>
          <p:nvPr/>
        </p:nvSpPr>
        <p:spPr>
          <a:xfrm>
            <a:off x="9375078" y="752479"/>
            <a:ext cx="2891461" cy="1360449"/>
          </a:xfrm>
          <a:prstGeom prst="star12">
            <a:avLst/>
          </a:prstGeom>
          <a:solidFill>
            <a:schemeClr val="accent1">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400" dirty="0" err="1">
                <a:solidFill>
                  <a:srgbClr val="002060"/>
                </a:solidFill>
                <a:latin typeface="Comic Sans MS" panose="030F0702030302020204" pitchFamily="66" charset="0"/>
                <a:cs typeface="Arial" panose="020B0604020202020204" pitchFamily="34" charset="0"/>
              </a:rPr>
              <a:t>ymson</a:t>
            </a:r>
            <a:endParaRPr lang="en-US" sz="2400" dirty="0">
              <a:solidFill>
                <a:srgbClr val="002060"/>
              </a:solidFill>
              <a:latin typeface="Comic Sans MS" panose="030F0702030302020204" pitchFamily="66" charset="0"/>
              <a:cs typeface="Arial" panose="020B0604020202020204" pitchFamily="34" charset="0"/>
            </a:endParaRPr>
          </a:p>
        </p:txBody>
      </p:sp>
      <p:sp>
        <p:nvSpPr>
          <p:cNvPr id="9" name="12-Point Star 13">
            <a:extLst>
              <a:ext uri="{FF2B5EF4-FFF2-40B4-BE49-F238E27FC236}">
                <a16:creationId xmlns:a16="http://schemas.microsoft.com/office/drawing/2014/main" id="{3494CD33-3904-0F39-F7AE-AA811FAADD67}"/>
              </a:ext>
            </a:extLst>
          </p:cNvPr>
          <p:cNvSpPr/>
          <p:nvPr/>
        </p:nvSpPr>
        <p:spPr>
          <a:xfrm>
            <a:off x="8200298" y="4312096"/>
            <a:ext cx="4012781" cy="1360449"/>
          </a:xfrm>
          <a:prstGeom prst="star12">
            <a:avLst/>
          </a:prstGeom>
          <a:solidFill>
            <a:schemeClr val="accent1">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400" dirty="0" err="1">
                <a:solidFill>
                  <a:srgbClr val="002060"/>
                </a:solidFill>
                <a:latin typeface="Comic Sans MS" panose="030F0702030302020204" pitchFamily="66" charset="0"/>
              </a:rPr>
              <a:t>barddoniaeth</a:t>
            </a:r>
            <a:endParaRPr lang="en-US" sz="2400" dirty="0">
              <a:solidFill>
                <a:srgbClr val="002060"/>
              </a:solidFill>
              <a:latin typeface="Comic Sans MS" panose="030F0702030302020204" pitchFamily="66" charset="0"/>
            </a:endParaRPr>
          </a:p>
        </p:txBody>
      </p:sp>
    </p:spTree>
    <p:extLst>
      <p:ext uri="{BB962C8B-B14F-4D97-AF65-F5344CB8AC3E}">
        <p14:creationId xmlns:p14="http://schemas.microsoft.com/office/powerpoint/2010/main" val="2305110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E1C4D470-77C8-665C-929F-008413D907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61143"/>
          </a:xfrm>
          <a:prstGeom prst="rect">
            <a:avLst/>
          </a:prstGeom>
        </p:spPr>
      </p:pic>
      <p:sp>
        <p:nvSpPr>
          <p:cNvPr id="5" name="Title 1">
            <a:extLst>
              <a:ext uri="{FF2B5EF4-FFF2-40B4-BE49-F238E27FC236}">
                <a16:creationId xmlns:a16="http://schemas.microsoft.com/office/drawing/2014/main" id="{450625B0-9651-ACD1-6794-22FA37C3FE45}"/>
              </a:ext>
            </a:extLst>
          </p:cNvPr>
          <p:cNvSpPr>
            <a:spLocks noGrp="1"/>
          </p:cNvSpPr>
          <p:nvPr/>
        </p:nvSpPr>
        <p:spPr>
          <a:xfrm>
            <a:off x="89353" y="-117659"/>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dirty="0" err="1">
                <a:latin typeface="Comic Sans MS" panose="030F0702030302020204" pitchFamily="66" charset="0"/>
              </a:rPr>
              <a:t>Defnyddio</a:t>
            </a:r>
            <a:r>
              <a:rPr lang="en-GB" sz="4000" dirty="0">
                <a:latin typeface="Comic Sans MS" panose="030F0702030302020204" pitchFamily="66" charset="0"/>
              </a:rPr>
              <a:t> </a:t>
            </a:r>
            <a:r>
              <a:rPr lang="en-GB" sz="4000" dirty="0" err="1">
                <a:latin typeface="Comic Sans MS" panose="030F0702030302020204" pitchFamily="66" charset="0"/>
              </a:rPr>
              <a:t>llun</a:t>
            </a:r>
            <a:r>
              <a:rPr lang="en-GB" sz="4000" dirty="0">
                <a:latin typeface="Comic Sans MS" panose="030F0702030302020204" pitchFamily="66" charset="0"/>
              </a:rPr>
              <a:t> </a:t>
            </a:r>
            <a:r>
              <a:rPr lang="en-GB" sz="4000" dirty="0" err="1">
                <a:latin typeface="Comic Sans MS" panose="030F0702030302020204" pitchFamily="66" charset="0"/>
              </a:rPr>
              <a:t>i</a:t>
            </a:r>
            <a:r>
              <a:rPr lang="en-GB" sz="4000" dirty="0">
                <a:latin typeface="Comic Sans MS" panose="030F0702030302020204" pitchFamily="66" charset="0"/>
              </a:rPr>
              <a:t> </a:t>
            </a:r>
            <a:r>
              <a:rPr lang="en-GB" sz="4000" dirty="0" err="1">
                <a:latin typeface="Comic Sans MS" panose="030F0702030302020204" pitchFamily="66" charset="0"/>
              </a:rPr>
              <a:t>ddatblygu</a:t>
            </a:r>
            <a:r>
              <a:rPr lang="en-GB" sz="4000" dirty="0">
                <a:latin typeface="Comic Sans MS" panose="030F0702030302020204" pitchFamily="66" charset="0"/>
              </a:rPr>
              <a:t> </a:t>
            </a:r>
            <a:r>
              <a:rPr lang="en-GB" sz="4000" dirty="0" err="1">
                <a:latin typeface="Comic Sans MS" panose="030F0702030302020204" pitchFamily="66" charset="0"/>
              </a:rPr>
              <a:t>sgiliau</a:t>
            </a:r>
            <a:r>
              <a:rPr lang="en-GB" sz="4000" dirty="0">
                <a:latin typeface="Comic Sans MS" panose="030F0702030302020204" pitchFamily="66" charset="0"/>
              </a:rPr>
              <a:t> </a:t>
            </a:r>
            <a:r>
              <a:rPr lang="en-GB" sz="4000" dirty="0" err="1">
                <a:latin typeface="Comic Sans MS" panose="030F0702030302020204" pitchFamily="66" charset="0"/>
              </a:rPr>
              <a:t>ysgrifennu</a:t>
            </a:r>
            <a:r>
              <a:rPr lang="en-GB" sz="4000" dirty="0">
                <a:latin typeface="Comic Sans MS" panose="030F0702030302020204" pitchFamily="66" charset="0"/>
              </a:rPr>
              <a:t> …</a:t>
            </a:r>
          </a:p>
        </p:txBody>
      </p:sp>
      <p:pic>
        <p:nvPicPr>
          <p:cNvPr id="26626" name="Picture 2">
            <a:extLst>
              <a:ext uri="{FF2B5EF4-FFF2-40B4-BE49-F238E27FC236}">
                <a16:creationId xmlns:a16="http://schemas.microsoft.com/office/drawing/2014/main" id="{A6E1C667-B6AE-7BF4-CC3E-0FBEB55C57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3301" y="976924"/>
            <a:ext cx="8621005" cy="4662976"/>
          </a:xfrm>
          <a:prstGeom prst="rect">
            <a:avLst/>
          </a:prstGeom>
          <a:noFill/>
          <a:extLst>
            <a:ext uri="{909E8E84-426E-40DD-AFC4-6F175D3DCCD1}">
              <a14:hiddenFill xmlns:a14="http://schemas.microsoft.com/office/drawing/2010/main">
                <a:solidFill>
                  <a:srgbClr val="FFFFFF"/>
                </a:solidFill>
              </a14:hiddenFill>
            </a:ext>
          </a:extLst>
        </p:spPr>
      </p:pic>
      <p:sp>
        <p:nvSpPr>
          <p:cNvPr id="6" name="Arrow: Right 5">
            <a:extLst>
              <a:ext uri="{FF2B5EF4-FFF2-40B4-BE49-F238E27FC236}">
                <a16:creationId xmlns:a16="http://schemas.microsoft.com/office/drawing/2014/main" id="{C81755FF-6BEE-474D-D6D7-E6BB0EA1E548}"/>
              </a:ext>
            </a:extLst>
          </p:cNvPr>
          <p:cNvSpPr/>
          <p:nvPr/>
        </p:nvSpPr>
        <p:spPr>
          <a:xfrm rot="19904866">
            <a:off x="326678" y="1913317"/>
            <a:ext cx="2582214" cy="392806"/>
          </a:xfrm>
          <a:prstGeom prst="right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Tree>
    <p:extLst>
      <p:ext uri="{BB962C8B-B14F-4D97-AF65-F5344CB8AC3E}">
        <p14:creationId xmlns:p14="http://schemas.microsoft.com/office/powerpoint/2010/main" val="42061632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green background&#10;&#10;Description automatically generated">
            <a:extLst>
              <a:ext uri="{FF2B5EF4-FFF2-40B4-BE49-F238E27FC236}">
                <a16:creationId xmlns:a16="http://schemas.microsoft.com/office/drawing/2014/main" id="{3ABFC667-EBE4-5A78-6830-219BF5DA5F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784"/>
            <a:ext cx="12192000" cy="6861143"/>
          </a:xfrm>
          <a:prstGeom prst="rect">
            <a:avLst/>
          </a:prstGeom>
        </p:spPr>
      </p:pic>
      <p:pic>
        <p:nvPicPr>
          <p:cNvPr id="27650" name="Picture 2">
            <a:extLst>
              <a:ext uri="{FF2B5EF4-FFF2-40B4-BE49-F238E27FC236}">
                <a16:creationId xmlns:a16="http://schemas.microsoft.com/office/drawing/2014/main" id="{285359AE-3F0A-96ED-E3ED-1EFD4D93F4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62943" y="1194115"/>
            <a:ext cx="8266113" cy="4469769"/>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26FA5E49-42E3-440E-EBA4-45AE87DFA2ED}"/>
              </a:ext>
            </a:extLst>
          </p:cNvPr>
          <p:cNvSpPr>
            <a:spLocks noGrp="1"/>
          </p:cNvSpPr>
          <p:nvPr/>
        </p:nvSpPr>
        <p:spPr>
          <a:xfrm>
            <a:off x="89353" y="-117659"/>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dirty="0" err="1">
                <a:latin typeface="Comic Sans MS" panose="030F0702030302020204" pitchFamily="66" charset="0"/>
              </a:rPr>
              <a:t>Gweithgaredd</a:t>
            </a:r>
            <a:r>
              <a:rPr lang="en-GB" sz="4000" dirty="0">
                <a:latin typeface="Comic Sans MS" panose="030F0702030302020204" pitchFamily="66" charset="0"/>
              </a:rPr>
              <a:t> </a:t>
            </a:r>
            <a:r>
              <a:rPr lang="en-GB" sz="4000" dirty="0" err="1">
                <a:latin typeface="Comic Sans MS" panose="030F0702030302020204" pitchFamily="66" charset="0"/>
              </a:rPr>
              <a:t>cynhesu</a:t>
            </a:r>
            <a:r>
              <a:rPr lang="en-GB" sz="4000" dirty="0">
                <a:latin typeface="Comic Sans MS" panose="030F0702030302020204" pitchFamily="66" charset="0"/>
              </a:rPr>
              <a:t>…</a:t>
            </a:r>
          </a:p>
        </p:txBody>
      </p:sp>
      <p:sp>
        <p:nvSpPr>
          <p:cNvPr id="6" name="10-Point Star 10">
            <a:extLst>
              <a:ext uri="{FF2B5EF4-FFF2-40B4-BE49-F238E27FC236}">
                <a16:creationId xmlns:a16="http://schemas.microsoft.com/office/drawing/2014/main" id="{E281AABC-ED46-C20E-348B-61616FE39E8E}"/>
              </a:ext>
            </a:extLst>
          </p:cNvPr>
          <p:cNvSpPr/>
          <p:nvPr/>
        </p:nvSpPr>
        <p:spPr>
          <a:xfrm>
            <a:off x="147543" y="830247"/>
            <a:ext cx="2831067" cy="1461751"/>
          </a:xfrm>
          <a:prstGeom prst="star10">
            <a:avLst/>
          </a:prstGeom>
          <a:solidFill>
            <a:schemeClr val="accent1">
              <a:lumMod val="20000"/>
              <a:lumOff val="80000"/>
            </a:schemeClr>
          </a:solid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dirty="0">
                <a:solidFill>
                  <a:srgbClr val="002060"/>
                </a:solidFill>
                <a:latin typeface="Comic Sans MS" panose="030F0702030302020204" pitchFamily="66" charset="0"/>
                <a:cs typeface="Arial" panose="020B0604020202020204" pitchFamily="34" charset="0"/>
              </a:rPr>
              <a:t>Beth </a:t>
            </a:r>
            <a:r>
              <a:rPr lang="en-US" dirty="0" err="1">
                <a:solidFill>
                  <a:srgbClr val="002060"/>
                </a:solidFill>
                <a:latin typeface="Comic Sans MS" panose="030F0702030302020204" pitchFamily="66" charset="0"/>
                <a:cs typeface="Arial" panose="020B0604020202020204" pitchFamily="34" charset="0"/>
              </a:rPr>
              <a:t>sy’n</a:t>
            </a:r>
            <a:r>
              <a:rPr lang="en-US" dirty="0">
                <a:solidFill>
                  <a:srgbClr val="002060"/>
                </a:solidFill>
                <a:latin typeface="Comic Sans MS" panose="030F0702030302020204" pitchFamily="66" charset="0"/>
                <a:cs typeface="Arial" panose="020B0604020202020204" pitchFamily="34" charset="0"/>
              </a:rPr>
              <a:t> </a:t>
            </a:r>
            <a:r>
              <a:rPr lang="en-US" dirty="0" err="1">
                <a:solidFill>
                  <a:srgbClr val="002060"/>
                </a:solidFill>
                <a:latin typeface="Comic Sans MS" panose="030F0702030302020204" pitchFamily="66" charset="0"/>
                <a:cs typeface="Arial" panose="020B0604020202020204" pitchFamily="34" charset="0"/>
              </a:rPr>
              <a:t>digwydd</a:t>
            </a:r>
            <a:r>
              <a:rPr lang="en-US" dirty="0">
                <a:solidFill>
                  <a:srgbClr val="002060"/>
                </a:solidFill>
                <a:latin typeface="Comic Sans MS" panose="030F0702030302020204" pitchFamily="66" charset="0"/>
                <a:cs typeface="Arial" panose="020B0604020202020204" pitchFamily="34" charset="0"/>
              </a:rPr>
              <a:t> </a:t>
            </a:r>
            <a:r>
              <a:rPr lang="en-US" dirty="0" err="1">
                <a:solidFill>
                  <a:srgbClr val="002060"/>
                </a:solidFill>
                <a:latin typeface="Comic Sans MS" panose="030F0702030302020204" pitchFamily="66" charset="0"/>
                <a:cs typeface="Arial" panose="020B0604020202020204" pitchFamily="34" charset="0"/>
              </a:rPr>
              <a:t>yn</a:t>
            </a:r>
            <a:r>
              <a:rPr lang="en-US" dirty="0">
                <a:solidFill>
                  <a:srgbClr val="002060"/>
                </a:solidFill>
                <a:latin typeface="Comic Sans MS" panose="030F0702030302020204" pitchFamily="66" charset="0"/>
                <a:cs typeface="Arial" panose="020B0604020202020204" pitchFamily="34" charset="0"/>
              </a:rPr>
              <a:t> y </a:t>
            </a:r>
            <a:r>
              <a:rPr lang="en-US" dirty="0" err="1">
                <a:solidFill>
                  <a:srgbClr val="002060"/>
                </a:solidFill>
                <a:latin typeface="Comic Sans MS" panose="030F0702030302020204" pitchFamily="66" charset="0"/>
                <a:cs typeface="Arial" panose="020B0604020202020204" pitchFamily="34" charset="0"/>
              </a:rPr>
              <a:t>llun</a:t>
            </a:r>
            <a:r>
              <a:rPr lang="en-US" dirty="0">
                <a:solidFill>
                  <a:srgbClr val="002060"/>
                </a:solidFill>
                <a:latin typeface="Comic Sans MS" panose="030F0702030302020204" pitchFamily="66" charset="0"/>
                <a:cs typeface="Arial" panose="020B0604020202020204" pitchFamily="34" charset="0"/>
              </a:rPr>
              <a:t>?</a:t>
            </a:r>
          </a:p>
          <a:p>
            <a:pPr algn="ctr"/>
            <a:endParaRPr lang="en-US" dirty="0">
              <a:solidFill>
                <a:srgbClr val="002060"/>
              </a:solidFill>
              <a:latin typeface="Arial" panose="020B0604020202020204" pitchFamily="34" charset="0"/>
              <a:cs typeface="Arial" panose="020B0604020202020204" pitchFamily="34" charset="0"/>
            </a:endParaRPr>
          </a:p>
        </p:txBody>
      </p:sp>
      <p:sp>
        <p:nvSpPr>
          <p:cNvPr id="7" name="10-Point Star 8">
            <a:extLst>
              <a:ext uri="{FF2B5EF4-FFF2-40B4-BE49-F238E27FC236}">
                <a16:creationId xmlns:a16="http://schemas.microsoft.com/office/drawing/2014/main" id="{41269D77-9363-8DF1-E679-6078FD50FA09}"/>
              </a:ext>
            </a:extLst>
          </p:cNvPr>
          <p:cNvSpPr/>
          <p:nvPr/>
        </p:nvSpPr>
        <p:spPr>
          <a:xfrm>
            <a:off x="89353" y="3553689"/>
            <a:ext cx="3017672" cy="2392223"/>
          </a:xfrm>
          <a:prstGeom prst="star10">
            <a:avLst/>
          </a:prstGeom>
          <a:solidFill>
            <a:schemeClr val="accent1">
              <a:lumMod val="20000"/>
              <a:lumOff val="80000"/>
            </a:schemeClr>
          </a:solid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dirty="0">
                <a:solidFill>
                  <a:srgbClr val="002060"/>
                </a:solidFill>
                <a:latin typeface="Comic Sans MS" panose="030F0702030302020204" pitchFamily="66" charset="0"/>
                <a:cs typeface="Arial" panose="020B0604020202020204" pitchFamily="34" charset="0"/>
              </a:rPr>
              <a:t>Pa </a:t>
            </a:r>
            <a:r>
              <a:rPr lang="en-US" dirty="0" err="1">
                <a:solidFill>
                  <a:srgbClr val="002060"/>
                </a:solidFill>
                <a:latin typeface="Comic Sans MS" panose="030F0702030302020204" pitchFamily="66" charset="0"/>
                <a:cs typeface="Arial" panose="020B0604020202020204" pitchFamily="34" charset="0"/>
              </a:rPr>
              <a:t>ansoddeiriau</a:t>
            </a:r>
            <a:r>
              <a:rPr lang="en-US" dirty="0">
                <a:solidFill>
                  <a:srgbClr val="002060"/>
                </a:solidFill>
                <a:latin typeface="Comic Sans MS" panose="030F0702030302020204" pitchFamily="66" charset="0"/>
                <a:cs typeface="Arial" panose="020B0604020202020204" pitchFamily="34" charset="0"/>
              </a:rPr>
              <a:t> </a:t>
            </a:r>
            <a:r>
              <a:rPr lang="en-US" dirty="0" err="1">
                <a:solidFill>
                  <a:srgbClr val="002060"/>
                </a:solidFill>
                <a:latin typeface="Comic Sans MS" panose="030F0702030302020204" pitchFamily="66" charset="0"/>
                <a:cs typeface="Arial" panose="020B0604020202020204" pitchFamily="34" charset="0"/>
              </a:rPr>
              <a:t>sy’n</a:t>
            </a:r>
            <a:r>
              <a:rPr lang="en-US" dirty="0">
                <a:solidFill>
                  <a:srgbClr val="002060"/>
                </a:solidFill>
                <a:latin typeface="Comic Sans MS" panose="030F0702030302020204" pitchFamily="66" charset="0"/>
                <a:cs typeface="Arial" panose="020B0604020202020204" pitchFamily="34" charset="0"/>
              </a:rPr>
              <a:t> </a:t>
            </a:r>
            <a:r>
              <a:rPr lang="en-US" dirty="0" err="1">
                <a:solidFill>
                  <a:srgbClr val="002060"/>
                </a:solidFill>
                <a:latin typeface="Comic Sans MS" panose="030F0702030302020204" pitchFamily="66" charset="0"/>
                <a:cs typeface="Arial" panose="020B0604020202020204" pitchFamily="34" charset="0"/>
              </a:rPr>
              <a:t>addas</a:t>
            </a:r>
            <a:r>
              <a:rPr lang="en-US" dirty="0">
                <a:solidFill>
                  <a:srgbClr val="002060"/>
                </a:solidFill>
                <a:latin typeface="Comic Sans MS" panose="030F0702030302020204" pitchFamily="66" charset="0"/>
                <a:cs typeface="Arial" panose="020B0604020202020204" pitchFamily="34" charset="0"/>
              </a:rPr>
              <a:t> </a:t>
            </a:r>
            <a:r>
              <a:rPr lang="en-US" dirty="0" err="1">
                <a:solidFill>
                  <a:srgbClr val="002060"/>
                </a:solidFill>
                <a:latin typeface="Comic Sans MS" panose="030F0702030302020204" pitchFamily="66" charset="0"/>
                <a:cs typeface="Arial" panose="020B0604020202020204" pitchFamily="34" charset="0"/>
              </a:rPr>
              <a:t>i</a:t>
            </a:r>
            <a:r>
              <a:rPr lang="en-US" dirty="0">
                <a:solidFill>
                  <a:srgbClr val="002060"/>
                </a:solidFill>
                <a:latin typeface="Comic Sans MS" panose="030F0702030302020204" pitchFamily="66" charset="0"/>
                <a:cs typeface="Arial" panose="020B0604020202020204" pitchFamily="34" charset="0"/>
              </a:rPr>
              <a:t> </a:t>
            </a:r>
            <a:r>
              <a:rPr lang="en-US" dirty="0" err="1">
                <a:solidFill>
                  <a:srgbClr val="002060"/>
                </a:solidFill>
                <a:latin typeface="Comic Sans MS" panose="030F0702030302020204" pitchFamily="66" charset="0"/>
                <a:cs typeface="Arial" panose="020B0604020202020204" pitchFamily="34" charset="0"/>
              </a:rPr>
              <a:t>ddisgrifio’r</a:t>
            </a:r>
            <a:r>
              <a:rPr lang="en-US" dirty="0">
                <a:solidFill>
                  <a:srgbClr val="002060"/>
                </a:solidFill>
                <a:latin typeface="Comic Sans MS" panose="030F0702030302020204" pitchFamily="66" charset="0"/>
                <a:cs typeface="Arial" panose="020B0604020202020204" pitchFamily="34" charset="0"/>
              </a:rPr>
              <a:t> </a:t>
            </a:r>
            <a:r>
              <a:rPr lang="en-US" dirty="0" err="1">
                <a:solidFill>
                  <a:srgbClr val="002060"/>
                </a:solidFill>
                <a:latin typeface="Comic Sans MS" panose="030F0702030302020204" pitchFamily="66" charset="0"/>
                <a:cs typeface="Arial" panose="020B0604020202020204" pitchFamily="34" charset="0"/>
              </a:rPr>
              <a:t>llun</a:t>
            </a:r>
            <a:r>
              <a:rPr lang="en-US" dirty="0">
                <a:solidFill>
                  <a:srgbClr val="002060"/>
                </a:solidFill>
                <a:latin typeface="Comic Sans MS" panose="030F0702030302020204" pitchFamily="66" charset="0"/>
                <a:cs typeface="Arial" panose="020B0604020202020204" pitchFamily="34" charset="0"/>
              </a:rPr>
              <a:t>?</a:t>
            </a:r>
          </a:p>
        </p:txBody>
      </p:sp>
      <p:sp>
        <p:nvSpPr>
          <p:cNvPr id="8" name="10-Point Star 11">
            <a:extLst>
              <a:ext uri="{FF2B5EF4-FFF2-40B4-BE49-F238E27FC236}">
                <a16:creationId xmlns:a16="http://schemas.microsoft.com/office/drawing/2014/main" id="{4E28C341-3E86-E9BD-456C-5E84AA01FCC9}"/>
              </a:ext>
            </a:extLst>
          </p:cNvPr>
          <p:cNvSpPr/>
          <p:nvPr/>
        </p:nvSpPr>
        <p:spPr>
          <a:xfrm>
            <a:off x="9026784" y="116667"/>
            <a:ext cx="3017672" cy="2392223"/>
          </a:xfrm>
          <a:prstGeom prst="star10">
            <a:avLst/>
          </a:prstGeom>
          <a:solidFill>
            <a:schemeClr val="accent1">
              <a:lumMod val="20000"/>
              <a:lumOff val="80000"/>
            </a:schemeClr>
          </a:solid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dirty="0" err="1">
                <a:solidFill>
                  <a:srgbClr val="002060"/>
                </a:solidFill>
                <a:latin typeface="Comic Sans MS" panose="030F0702030302020204" pitchFamily="66" charset="0"/>
                <a:cs typeface="Arial" panose="020B0604020202020204" pitchFamily="34" charset="0"/>
              </a:rPr>
              <a:t>Ysgrifennwch</a:t>
            </a:r>
            <a:r>
              <a:rPr lang="en-US" dirty="0">
                <a:solidFill>
                  <a:srgbClr val="002060"/>
                </a:solidFill>
                <a:latin typeface="Comic Sans MS" panose="030F0702030302020204" pitchFamily="66" charset="0"/>
                <a:cs typeface="Arial" panose="020B0604020202020204" pitchFamily="34" charset="0"/>
              </a:rPr>
              <a:t> </a:t>
            </a:r>
            <a:r>
              <a:rPr lang="en-US" dirty="0" err="1">
                <a:solidFill>
                  <a:srgbClr val="002060"/>
                </a:solidFill>
                <a:latin typeface="Comic Sans MS" panose="030F0702030302020204" pitchFamily="66" charset="0"/>
                <a:cs typeface="Arial" panose="020B0604020202020204" pitchFamily="34" charset="0"/>
              </a:rPr>
              <a:t>frawddeg</a:t>
            </a:r>
            <a:r>
              <a:rPr lang="en-US" dirty="0">
                <a:solidFill>
                  <a:srgbClr val="002060"/>
                </a:solidFill>
                <a:latin typeface="Comic Sans MS" panose="030F0702030302020204" pitchFamily="66" charset="0"/>
                <a:cs typeface="Arial" panose="020B0604020202020204" pitchFamily="34" charset="0"/>
              </a:rPr>
              <a:t> </a:t>
            </a:r>
            <a:r>
              <a:rPr lang="en-US" dirty="0" err="1">
                <a:solidFill>
                  <a:srgbClr val="002060"/>
                </a:solidFill>
                <a:latin typeface="Comic Sans MS" panose="030F0702030302020204" pitchFamily="66" charset="0"/>
                <a:cs typeface="Arial" panose="020B0604020202020204" pitchFamily="34" charset="0"/>
              </a:rPr>
              <a:t>dda</a:t>
            </a:r>
            <a:r>
              <a:rPr lang="en-US" dirty="0">
                <a:solidFill>
                  <a:srgbClr val="002060"/>
                </a:solidFill>
                <a:latin typeface="Arial" panose="020B0604020202020204" pitchFamily="34" charset="0"/>
                <a:cs typeface="Arial" panose="020B0604020202020204" pitchFamily="34" charset="0"/>
              </a:rPr>
              <a:t>.</a:t>
            </a:r>
          </a:p>
        </p:txBody>
      </p:sp>
      <p:sp>
        <p:nvSpPr>
          <p:cNvPr id="9" name="10-Point Star 1">
            <a:extLst>
              <a:ext uri="{FF2B5EF4-FFF2-40B4-BE49-F238E27FC236}">
                <a16:creationId xmlns:a16="http://schemas.microsoft.com/office/drawing/2014/main" id="{B1BF16DB-501A-D3D3-0D3A-210A0906615E}"/>
              </a:ext>
            </a:extLst>
          </p:cNvPr>
          <p:cNvSpPr/>
          <p:nvPr/>
        </p:nvSpPr>
        <p:spPr>
          <a:xfrm>
            <a:off x="9026784" y="3715789"/>
            <a:ext cx="3017672" cy="2392223"/>
          </a:xfrm>
          <a:prstGeom prst="star10">
            <a:avLst/>
          </a:prstGeom>
          <a:solidFill>
            <a:schemeClr val="accent1">
              <a:lumMod val="20000"/>
              <a:lumOff val="80000"/>
            </a:schemeClr>
          </a:solid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dirty="0">
                <a:solidFill>
                  <a:srgbClr val="002060"/>
                </a:solidFill>
                <a:latin typeface="Comic Sans MS" panose="030F0702030302020204" pitchFamily="66" charset="0"/>
                <a:cs typeface="Arial" panose="020B0604020202020204" pitchFamily="34" charset="0"/>
              </a:rPr>
              <a:t>Beth </a:t>
            </a:r>
            <a:r>
              <a:rPr lang="en-US" dirty="0" err="1">
                <a:solidFill>
                  <a:srgbClr val="002060"/>
                </a:solidFill>
                <a:latin typeface="Comic Sans MS" panose="030F0702030302020204" pitchFamily="66" charset="0"/>
                <a:cs typeface="Arial" panose="020B0604020202020204" pitchFamily="34" charset="0"/>
              </a:rPr>
              <a:t>welwlch</a:t>
            </a:r>
            <a:r>
              <a:rPr lang="en-US" dirty="0">
                <a:solidFill>
                  <a:srgbClr val="002060"/>
                </a:solidFill>
                <a:latin typeface="Comic Sans MS" panose="030F0702030302020204" pitchFamily="66" charset="0"/>
                <a:cs typeface="Arial" panose="020B0604020202020204" pitchFamily="34" charset="0"/>
              </a:rPr>
              <a:t> chi?</a:t>
            </a:r>
          </a:p>
          <a:p>
            <a:pPr algn="ctr"/>
            <a:endParaRPr lang="en-US" dirty="0">
              <a:solidFill>
                <a:srgbClr val="002060"/>
              </a:solidFill>
              <a:latin typeface="Comic Sans MS" panose="030F0702030302020204" pitchFamily="66" charset="0"/>
              <a:cs typeface="Arial" panose="020B0604020202020204" pitchFamily="34" charset="0"/>
            </a:endParaRPr>
          </a:p>
          <a:p>
            <a:pPr algn="ctr"/>
            <a:r>
              <a:rPr lang="en-US" dirty="0" err="1">
                <a:solidFill>
                  <a:srgbClr val="002060"/>
                </a:solidFill>
                <a:latin typeface="Comic Sans MS" panose="030F0702030302020204" pitchFamily="66" charset="0"/>
                <a:cs typeface="Arial" panose="020B0604020202020204" pitchFamily="34" charset="0"/>
              </a:rPr>
              <a:t>Rhestrwch</a:t>
            </a:r>
            <a:r>
              <a:rPr lang="en-US" dirty="0">
                <a:solidFill>
                  <a:srgbClr val="002060"/>
                </a:solidFill>
                <a:latin typeface="Comic Sans MS" panose="030F0702030302020204" pitchFamily="66" charset="0"/>
                <a:cs typeface="Arial" panose="020B0604020202020204" pitchFamily="34" charset="0"/>
              </a:rPr>
              <a:t> </a:t>
            </a:r>
            <a:r>
              <a:rPr lang="en-US" dirty="0" err="1">
                <a:solidFill>
                  <a:srgbClr val="002060"/>
                </a:solidFill>
                <a:latin typeface="Comic Sans MS" panose="030F0702030302020204" pitchFamily="66" charset="0"/>
                <a:cs typeface="Arial" panose="020B0604020202020204" pitchFamily="34" charset="0"/>
              </a:rPr>
              <a:t>yr</a:t>
            </a:r>
            <a:r>
              <a:rPr lang="en-US" dirty="0">
                <a:solidFill>
                  <a:srgbClr val="002060"/>
                </a:solidFill>
                <a:latin typeface="Comic Sans MS" panose="030F0702030302020204" pitchFamily="66" charset="0"/>
                <a:cs typeface="Arial" panose="020B0604020202020204" pitchFamily="34" charset="0"/>
              </a:rPr>
              <a:t> </a:t>
            </a:r>
            <a:r>
              <a:rPr lang="en-US" dirty="0" err="1">
                <a:solidFill>
                  <a:srgbClr val="002060"/>
                </a:solidFill>
                <a:latin typeface="Comic Sans MS" panose="030F0702030302020204" pitchFamily="66" charset="0"/>
                <a:cs typeface="Arial" panose="020B0604020202020204" pitchFamily="34" charset="0"/>
              </a:rPr>
              <a:t>enwau</a:t>
            </a:r>
            <a:r>
              <a:rPr lang="en-US" dirty="0">
                <a:solidFill>
                  <a:srgbClr val="002060"/>
                </a:solidFill>
                <a:latin typeface="Comic Sans MS" panose="030F0702030302020204" pitchFamily="66" charset="0"/>
                <a:cs typeface="Arial" panose="020B0604020202020204" pitchFamily="34" charset="0"/>
              </a:rPr>
              <a:t>.</a:t>
            </a:r>
          </a:p>
        </p:txBody>
      </p:sp>
    </p:spTree>
    <p:extLst>
      <p:ext uri="{BB962C8B-B14F-4D97-AF65-F5344CB8AC3E}">
        <p14:creationId xmlns:p14="http://schemas.microsoft.com/office/powerpoint/2010/main" val="26355167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61580-D191-1F0C-7CA7-6D4F215688D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216937D-B47D-2F53-3E52-C3157BD2AB4A}"/>
              </a:ext>
            </a:extLst>
          </p:cNvPr>
          <p:cNvSpPr>
            <a:spLocks noGrp="1"/>
          </p:cNvSpPr>
          <p:nvPr>
            <p:ph idx="1"/>
          </p:nvPr>
        </p:nvSpPr>
        <p:spPr/>
        <p:txBody>
          <a:bodyPr/>
          <a:lstStyle/>
          <a:p>
            <a:endParaRPr lang="en-GB"/>
          </a:p>
        </p:txBody>
      </p:sp>
      <p:pic>
        <p:nvPicPr>
          <p:cNvPr id="4" name="Picture 3" descr="A close-up of a green background&#10;&#10;Description automatically generated">
            <a:extLst>
              <a:ext uri="{FF2B5EF4-FFF2-40B4-BE49-F238E27FC236}">
                <a16:creationId xmlns:a16="http://schemas.microsoft.com/office/drawing/2014/main" id="{0CD79471-20CC-8368-D176-D5EF614CD0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143"/>
            <a:ext cx="12192000" cy="6861143"/>
          </a:xfrm>
          <a:prstGeom prst="rect">
            <a:avLst/>
          </a:prstGeom>
        </p:spPr>
      </p:pic>
      <p:sp>
        <p:nvSpPr>
          <p:cNvPr id="5" name="Title 1">
            <a:extLst>
              <a:ext uri="{FF2B5EF4-FFF2-40B4-BE49-F238E27FC236}">
                <a16:creationId xmlns:a16="http://schemas.microsoft.com/office/drawing/2014/main" id="{6517C2DF-7A97-C066-7329-9103D045AC73}"/>
              </a:ext>
            </a:extLst>
          </p:cNvPr>
          <p:cNvSpPr>
            <a:spLocks noGrp="1"/>
          </p:cNvSpPr>
          <p:nvPr/>
        </p:nvSpPr>
        <p:spPr>
          <a:xfrm>
            <a:off x="403538" y="42862"/>
            <a:ext cx="1138492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t> Sut </a:t>
            </a:r>
            <a:r>
              <a:rPr lang="en-GB" dirty="0" err="1"/>
              <a:t>mae</a:t>
            </a:r>
            <a:r>
              <a:rPr lang="en-GB" dirty="0"/>
              <a:t> </a:t>
            </a:r>
            <a:r>
              <a:rPr lang="en-GB" dirty="0" err="1"/>
              <a:t>defnyddio’r</a:t>
            </a:r>
            <a:r>
              <a:rPr lang="en-GB" dirty="0"/>
              <a:t> </a:t>
            </a:r>
            <a:r>
              <a:rPr lang="en-GB" dirty="0" err="1"/>
              <a:t>gyfrol</a:t>
            </a:r>
            <a:r>
              <a:rPr lang="en-GB" dirty="0"/>
              <a:t> </a:t>
            </a:r>
            <a:r>
              <a:rPr lang="en-GB" dirty="0" err="1"/>
              <a:t>i</a:t>
            </a:r>
            <a:r>
              <a:rPr lang="en-GB" dirty="0"/>
              <a:t> </a:t>
            </a:r>
            <a:r>
              <a:rPr lang="en-GB" dirty="0" err="1"/>
              <a:t>ddatblygu</a:t>
            </a:r>
            <a:r>
              <a:rPr lang="en-GB" dirty="0"/>
              <a:t> </a:t>
            </a:r>
            <a:r>
              <a:rPr lang="en-GB" dirty="0" err="1"/>
              <a:t>sgiliau</a:t>
            </a:r>
            <a:r>
              <a:rPr lang="en-GB" dirty="0"/>
              <a:t> </a:t>
            </a:r>
            <a:r>
              <a:rPr lang="en-GB" dirty="0" err="1"/>
              <a:t>ysgrifennu</a:t>
            </a:r>
            <a:r>
              <a:rPr lang="en-GB" dirty="0"/>
              <a:t>?</a:t>
            </a:r>
          </a:p>
        </p:txBody>
      </p:sp>
      <p:pic>
        <p:nvPicPr>
          <p:cNvPr id="32770" name="Picture 2">
            <a:extLst>
              <a:ext uri="{FF2B5EF4-FFF2-40B4-BE49-F238E27FC236}">
                <a16:creationId xmlns:a16="http://schemas.microsoft.com/office/drawing/2014/main" id="{2F74224C-B468-8BF5-DA52-9F519D4E89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636" y="1928083"/>
            <a:ext cx="3093264" cy="3583031"/>
          </a:xfrm>
          <a:prstGeom prst="rect">
            <a:avLst/>
          </a:prstGeom>
          <a:noFill/>
          <a:extLst>
            <a:ext uri="{909E8E84-426E-40DD-AFC4-6F175D3DCCD1}">
              <a14:hiddenFill xmlns:a14="http://schemas.microsoft.com/office/drawing/2010/main">
                <a:solidFill>
                  <a:srgbClr val="FFFFFF"/>
                </a:solidFill>
              </a14:hiddenFill>
            </a:ext>
          </a:extLst>
        </p:spPr>
      </p:pic>
      <p:pic>
        <p:nvPicPr>
          <p:cNvPr id="32771" name="Picture 3">
            <a:extLst>
              <a:ext uri="{FF2B5EF4-FFF2-40B4-BE49-F238E27FC236}">
                <a16:creationId xmlns:a16="http://schemas.microsoft.com/office/drawing/2014/main" id="{86CE274B-CC6A-EC88-FEA6-FC9B4403B7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38864" y="2578872"/>
            <a:ext cx="2934036" cy="2421495"/>
          </a:xfrm>
          <a:prstGeom prst="rect">
            <a:avLst/>
          </a:prstGeom>
          <a:noFill/>
          <a:extLst>
            <a:ext uri="{909E8E84-426E-40DD-AFC4-6F175D3DCCD1}">
              <a14:hiddenFill xmlns:a14="http://schemas.microsoft.com/office/drawing/2010/main">
                <a:solidFill>
                  <a:srgbClr val="FFFFFF"/>
                </a:solidFill>
              </a14:hiddenFill>
            </a:ext>
          </a:extLst>
        </p:spPr>
      </p:pic>
      <p:pic>
        <p:nvPicPr>
          <p:cNvPr id="32773" name="Picture 5" descr="A picture containing text, book&#10;&#10;Description generated with very high confidence">
            <a:extLst>
              <a:ext uri="{FF2B5EF4-FFF2-40B4-BE49-F238E27FC236}">
                <a16:creationId xmlns:a16="http://schemas.microsoft.com/office/drawing/2014/main" id="{59BED7D1-E5BC-59A8-E860-11491C00B66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0100" y="1339807"/>
            <a:ext cx="3932795" cy="4674832"/>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461861A0-F893-7CFC-399E-996A8CC0A34F}"/>
              </a:ext>
            </a:extLst>
          </p:cNvPr>
          <p:cNvSpPr/>
          <p:nvPr/>
        </p:nvSpPr>
        <p:spPr>
          <a:xfrm>
            <a:off x="198636" y="1188818"/>
            <a:ext cx="3207294" cy="523220"/>
          </a:xfrm>
          <a:prstGeom prst="rect">
            <a:avLst/>
          </a:prstGeom>
          <a:noFill/>
        </p:spPr>
        <p:txBody>
          <a:bodyPr wrap="square" lIns="91440" tIns="45720" rIns="91440" bIns="4572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0" cap="none" spc="0" dirty="0" err="1">
                <a:ln w="0"/>
                <a:solidFill>
                  <a:schemeClr val="accent1"/>
                </a:solidFill>
                <a:effectLst>
                  <a:outerShdw blurRad="38100" dist="25400" dir="5400000" algn="ctr" rotWithShape="0">
                    <a:srgbClr val="6E747A">
                      <a:alpha val="43000"/>
                    </a:srgbClr>
                  </a:outerShdw>
                </a:effectLst>
              </a:rPr>
              <a:t>Ysgrifennu</a:t>
            </a:r>
            <a:r>
              <a:rPr lang="en-US" sz="2800" b="0" cap="none" spc="0" dirty="0">
                <a:ln w="0"/>
                <a:solidFill>
                  <a:schemeClr val="accent1"/>
                </a:solidFill>
                <a:effectLst>
                  <a:outerShdw blurRad="38100" dist="25400" dir="5400000" algn="ctr" rotWithShape="0">
                    <a:srgbClr val="6E747A">
                      <a:alpha val="43000"/>
                    </a:srgbClr>
                  </a:outerShdw>
                </a:effectLst>
              </a:rPr>
              <a:t> </a:t>
            </a:r>
            <a:r>
              <a:rPr lang="en-US" sz="2800" b="0" cap="none" spc="0" dirty="0" err="1">
                <a:ln w="0"/>
                <a:solidFill>
                  <a:schemeClr val="accent1"/>
                </a:solidFill>
                <a:effectLst>
                  <a:outerShdw blurRad="38100" dist="25400" dir="5400000" algn="ctr" rotWithShape="0">
                    <a:srgbClr val="6E747A">
                      <a:alpha val="43000"/>
                    </a:srgbClr>
                  </a:outerShdw>
                </a:effectLst>
              </a:rPr>
              <a:t>ffeithiol</a:t>
            </a:r>
            <a:endParaRPr lang="en-US" sz="2800" b="0" cap="none" spc="0" dirty="0">
              <a:ln w="0"/>
              <a:solidFill>
                <a:schemeClr val="accent1"/>
              </a:solidFill>
              <a:effectLst>
                <a:outerShdw blurRad="38100" dist="25400" dir="5400000" algn="ctr" rotWithShape="0">
                  <a:srgbClr val="6E747A">
                    <a:alpha val="43000"/>
                  </a:srgbClr>
                </a:outerShdw>
              </a:effectLst>
            </a:endParaRPr>
          </a:p>
        </p:txBody>
      </p:sp>
      <p:sp>
        <p:nvSpPr>
          <p:cNvPr id="7" name="Rectangle 6">
            <a:extLst>
              <a:ext uri="{FF2B5EF4-FFF2-40B4-BE49-F238E27FC236}">
                <a16:creationId xmlns:a16="http://schemas.microsoft.com/office/drawing/2014/main" id="{B86E3DCF-2183-A134-16A2-CC0B5CEB096A}"/>
              </a:ext>
            </a:extLst>
          </p:cNvPr>
          <p:cNvSpPr/>
          <p:nvPr/>
        </p:nvSpPr>
        <p:spPr>
          <a:xfrm>
            <a:off x="8622973" y="1188818"/>
            <a:ext cx="3207294" cy="523220"/>
          </a:xfrm>
          <a:prstGeom prst="rect">
            <a:avLst/>
          </a:prstGeom>
          <a:noFill/>
        </p:spPr>
        <p:txBody>
          <a:bodyPr wrap="square" lIns="91440" tIns="45720" rIns="91440" bIns="4572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0" cap="none" spc="0" dirty="0" err="1">
                <a:ln w="0"/>
                <a:solidFill>
                  <a:schemeClr val="accent1"/>
                </a:solidFill>
                <a:effectLst>
                  <a:outerShdw blurRad="38100" dist="25400" dir="5400000" algn="ctr" rotWithShape="0">
                    <a:srgbClr val="6E747A">
                      <a:alpha val="43000"/>
                    </a:srgbClr>
                  </a:outerShdw>
                </a:effectLst>
              </a:rPr>
              <a:t>Ysgrifennu</a:t>
            </a:r>
            <a:r>
              <a:rPr lang="en-US" sz="2800" b="0" cap="none" spc="0" dirty="0">
                <a:ln w="0"/>
                <a:solidFill>
                  <a:schemeClr val="accent1"/>
                </a:solidFill>
                <a:effectLst>
                  <a:outerShdw blurRad="38100" dist="25400" dir="5400000" algn="ctr" rotWithShape="0">
                    <a:srgbClr val="6E747A">
                      <a:alpha val="43000"/>
                    </a:srgbClr>
                  </a:outerShdw>
                </a:effectLst>
              </a:rPr>
              <a:t> </a:t>
            </a:r>
            <a:r>
              <a:rPr lang="en-US" sz="2800" b="0" cap="none" spc="0" dirty="0" err="1">
                <a:ln w="0"/>
                <a:solidFill>
                  <a:schemeClr val="accent1"/>
                </a:solidFill>
                <a:effectLst>
                  <a:outerShdw blurRad="38100" dist="25400" dir="5400000" algn="ctr" rotWithShape="0">
                    <a:srgbClr val="6E747A">
                      <a:alpha val="43000"/>
                    </a:srgbClr>
                  </a:outerShdw>
                </a:effectLst>
              </a:rPr>
              <a:t>creadigol</a:t>
            </a:r>
            <a:endParaRPr lang="en-US" sz="28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170625813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4F5E6-D7C8-D999-0D75-01AC2427B617}"/>
              </a:ext>
            </a:extLst>
          </p:cNvPr>
          <p:cNvSpPr>
            <a:spLocks noGrp="1"/>
          </p:cNvSpPr>
          <p:nvPr>
            <p:ph type="title"/>
          </p:nvPr>
        </p:nvSpPr>
        <p:spPr/>
        <p:txBody>
          <a:bodyPr/>
          <a:lstStyle/>
          <a:p>
            <a:r>
              <a:rPr lang="en-GB" dirty="0"/>
              <a:t>#}</a:t>
            </a:r>
          </a:p>
        </p:txBody>
      </p:sp>
      <p:sp>
        <p:nvSpPr>
          <p:cNvPr id="3" name="Content Placeholder 2">
            <a:extLst>
              <a:ext uri="{FF2B5EF4-FFF2-40B4-BE49-F238E27FC236}">
                <a16:creationId xmlns:a16="http://schemas.microsoft.com/office/drawing/2014/main" id="{48122673-5E60-A609-70D9-AF518F5053EE}"/>
              </a:ext>
            </a:extLst>
          </p:cNvPr>
          <p:cNvSpPr>
            <a:spLocks noGrp="1"/>
          </p:cNvSpPr>
          <p:nvPr>
            <p:ph idx="1"/>
          </p:nvPr>
        </p:nvSpPr>
        <p:spPr/>
        <p:txBody>
          <a:bodyPr/>
          <a:lstStyle/>
          <a:p>
            <a:endParaRPr lang="en-GB"/>
          </a:p>
        </p:txBody>
      </p:sp>
      <p:pic>
        <p:nvPicPr>
          <p:cNvPr id="4" name="Picture 3" descr="A close-up of a green background&#10;&#10;Description automatically generated">
            <a:extLst>
              <a:ext uri="{FF2B5EF4-FFF2-40B4-BE49-F238E27FC236}">
                <a16:creationId xmlns:a16="http://schemas.microsoft.com/office/drawing/2014/main" id="{1AC17796-5E29-18FC-A814-83A958CE44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784"/>
            <a:ext cx="12192000" cy="6861143"/>
          </a:xfrm>
          <a:prstGeom prst="rect">
            <a:avLst/>
          </a:prstGeom>
        </p:spPr>
      </p:pic>
      <p:pic>
        <p:nvPicPr>
          <p:cNvPr id="33794" name="Picture 2" descr="Ein Rhyfel Ni by Mair Wynn Hughes, Jac Jones | Waterstones">
            <a:extLst>
              <a:ext uri="{FF2B5EF4-FFF2-40B4-BE49-F238E27FC236}">
                <a16:creationId xmlns:a16="http://schemas.microsoft.com/office/drawing/2014/main" id="{2A8A61C4-BEDD-84C5-C0D9-12941E5F15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833" y="681037"/>
            <a:ext cx="3181350" cy="4762500"/>
          </a:xfrm>
          <a:prstGeom prst="rect">
            <a:avLst/>
          </a:prstGeom>
          <a:noFill/>
          <a:extLst>
            <a:ext uri="{909E8E84-426E-40DD-AFC4-6F175D3DCCD1}">
              <a14:hiddenFill xmlns:a14="http://schemas.microsoft.com/office/drawing/2010/main">
                <a:solidFill>
                  <a:srgbClr val="FFFFFF"/>
                </a:solidFill>
              </a14:hiddenFill>
            </a:ext>
          </a:extLst>
        </p:spPr>
      </p:pic>
      <p:pic>
        <p:nvPicPr>
          <p:cNvPr id="33796" name="Picture 4" descr="Dylluan oedd yn Ofni'r Tywyllwch, Y: Amazon.co.uk: Tomlinson, Jill,  Hellard, Susan, Edwards, Meinir Wyn: 9781859028247: Books">
            <a:extLst>
              <a:ext uri="{FF2B5EF4-FFF2-40B4-BE49-F238E27FC236}">
                <a16:creationId xmlns:a16="http://schemas.microsoft.com/office/drawing/2014/main" id="{70C86F17-EC43-A251-ECC8-66D4D5DC2C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35847" y="612689"/>
            <a:ext cx="3820652" cy="47625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33CE94DA-DA48-78A3-801D-6083C7984E4E}"/>
              </a:ext>
            </a:extLst>
          </p:cNvPr>
          <p:cNvPicPr>
            <a:picLocks noChangeAspect="1"/>
          </p:cNvPicPr>
          <p:nvPr/>
        </p:nvPicPr>
        <p:blipFill>
          <a:blip r:embed="rId5"/>
          <a:stretch>
            <a:fillRect/>
          </a:stretch>
        </p:blipFill>
        <p:spPr>
          <a:xfrm>
            <a:off x="3772931" y="1825625"/>
            <a:ext cx="3907168" cy="3867665"/>
          </a:xfrm>
          <a:prstGeom prst="rect">
            <a:avLst/>
          </a:prstGeom>
        </p:spPr>
      </p:pic>
      <p:sp>
        <p:nvSpPr>
          <p:cNvPr id="7" name="TextBox 6">
            <a:extLst>
              <a:ext uri="{FF2B5EF4-FFF2-40B4-BE49-F238E27FC236}">
                <a16:creationId xmlns:a16="http://schemas.microsoft.com/office/drawing/2014/main" id="{9C2F3336-AD93-990E-F6E4-058323AECF4D}"/>
              </a:ext>
            </a:extLst>
          </p:cNvPr>
          <p:cNvSpPr txBox="1"/>
          <p:nvPr/>
        </p:nvSpPr>
        <p:spPr>
          <a:xfrm>
            <a:off x="3772931" y="230188"/>
            <a:ext cx="4062916" cy="923330"/>
          </a:xfrm>
          <a:prstGeom prst="rect">
            <a:avLst/>
          </a:prstGeom>
          <a:noFill/>
        </p:spPr>
        <p:txBody>
          <a:bodyPr wrap="square" rtlCol="0">
            <a:spAutoFit/>
          </a:bodyPr>
          <a:lstStyle/>
          <a:p>
            <a:pPr algn="ctr"/>
            <a:r>
              <a:rPr lang="en-GB" b="1" u="sng" dirty="0" err="1">
                <a:latin typeface="Comic Sans MS" panose="030F0702030302020204" pitchFamily="66" charset="0"/>
              </a:rPr>
              <a:t>Tasg</a:t>
            </a:r>
            <a:r>
              <a:rPr lang="en-GB" dirty="0">
                <a:latin typeface="Comic Sans MS" panose="030F0702030302020204" pitchFamily="66" charset="0"/>
              </a:rPr>
              <a:t> – </a:t>
            </a:r>
            <a:r>
              <a:rPr lang="en-GB" dirty="0" err="1">
                <a:latin typeface="Comic Sans MS" panose="030F0702030302020204" pitchFamily="66" charset="0"/>
              </a:rPr>
              <a:t>meddyliwch</a:t>
            </a:r>
            <a:r>
              <a:rPr lang="en-GB" dirty="0">
                <a:latin typeface="Comic Sans MS" panose="030F0702030302020204" pitchFamily="66" charset="0"/>
              </a:rPr>
              <a:t> am </a:t>
            </a:r>
            <a:r>
              <a:rPr lang="en-GB" dirty="0" err="1">
                <a:latin typeface="Comic Sans MS" panose="030F0702030302020204" pitchFamily="66" charset="0"/>
              </a:rPr>
              <a:t>weithgareddau</a:t>
            </a:r>
            <a:r>
              <a:rPr lang="en-GB" dirty="0">
                <a:latin typeface="Comic Sans MS" panose="030F0702030302020204" pitchFamily="66" charset="0"/>
              </a:rPr>
              <a:t> </a:t>
            </a:r>
            <a:r>
              <a:rPr lang="en-GB" dirty="0" err="1">
                <a:latin typeface="Comic Sans MS" panose="030F0702030302020204" pitchFamily="66" charset="0"/>
              </a:rPr>
              <a:t>ysgrifennu</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gyd-fynd</a:t>
            </a:r>
            <a:r>
              <a:rPr lang="en-GB" dirty="0">
                <a:latin typeface="Comic Sans MS" panose="030F0702030302020204" pitchFamily="66" charset="0"/>
              </a:rPr>
              <a:t> </a:t>
            </a:r>
            <a:r>
              <a:rPr lang="en-GB" dirty="0" err="1">
                <a:latin typeface="Comic Sans MS" panose="030F0702030302020204" pitchFamily="66" charset="0"/>
              </a:rPr>
              <a:t>âr</a:t>
            </a:r>
            <a:r>
              <a:rPr lang="en-GB" dirty="0">
                <a:latin typeface="Comic Sans MS" panose="030F0702030302020204" pitchFamily="66" charset="0"/>
              </a:rPr>
              <a:t> </a:t>
            </a:r>
            <a:r>
              <a:rPr lang="en-GB" dirty="0" err="1">
                <a:latin typeface="Comic Sans MS" panose="030F0702030302020204" pitchFamily="66" charset="0"/>
              </a:rPr>
              <a:t>storiau</a:t>
            </a:r>
            <a:r>
              <a:rPr lang="en-GB" dirty="0">
                <a:latin typeface="Comic Sans MS" panose="030F0702030302020204" pitchFamily="66" charset="0"/>
              </a:rPr>
              <a:t> </a:t>
            </a:r>
            <a:r>
              <a:rPr lang="en-GB" dirty="0" err="1">
                <a:latin typeface="Comic Sans MS" panose="030F0702030302020204" pitchFamily="66" charset="0"/>
              </a:rPr>
              <a:t>yma</a:t>
            </a:r>
            <a:r>
              <a:rPr lang="en-GB" dirty="0">
                <a:latin typeface="Comic Sans MS" panose="030F0702030302020204" pitchFamily="66" charset="0"/>
              </a:rPr>
              <a:t>.</a:t>
            </a:r>
          </a:p>
        </p:txBody>
      </p:sp>
    </p:spTree>
    <p:extLst>
      <p:ext uri="{BB962C8B-B14F-4D97-AF65-F5344CB8AC3E}">
        <p14:creationId xmlns:p14="http://schemas.microsoft.com/office/powerpoint/2010/main" val="41190843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7CD8E-E9A6-5DAD-4EC9-AD0ADF30FEA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6E3D965-4416-AD93-D3D3-48AB47EAF6D4}"/>
              </a:ext>
            </a:extLst>
          </p:cNvPr>
          <p:cNvSpPr>
            <a:spLocks noGrp="1"/>
          </p:cNvSpPr>
          <p:nvPr>
            <p:ph idx="1"/>
          </p:nvPr>
        </p:nvSpPr>
        <p:spPr/>
        <p:txBody>
          <a:bodyPr/>
          <a:lstStyle/>
          <a:p>
            <a:endParaRPr lang="en-GB"/>
          </a:p>
        </p:txBody>
      </p:sp>
      <p:pic>
        <p:nvPicPr>
          <p:cNvPr id="4" name="Picture 3" descr="A close-up of a green background&#10;&#10;Description automatically generated">
            <a:extLst>
              <a:ext uri="{FF2B5EF4-FFF2-40B4-BE49-F238E27FC236}">
                <a16:creationId xmlns:a16="http://schemas.microsoft.com/office/drawing/2014/main" id="{13278E26-E12A-43B0-58B4-6AC0681650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784"/>
            <a:ext cx="12192000" cy="6861143"/>
          </a:xfrm>
          <a:prstGeom prst="rect">
            <a:avLst/>
          </a:prstGeom>
        </p:spPr>
      </p:pic>
      <p:pic>
        <p:nvPicPr>
          <p:cNvPr id="31746" name="Picture 2">
            <a:extLst>
              <a:ext uri="{FF2B5EF4-FFF2-40B4-BE49-F238E27FC236}">
                <a16:creationId xmlns:a16="http://schemas.microsoft.com/office/drawing/2014/main" id="{B89F17D9-3566-02B5-2D2E-AEB5BC9FBF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169988"/>
            <a:ext cx="12192000" cy="4518025"/>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A854B4F1-DFEE-2575-0104-A3158EAF6D6A}"/>
              </a:ext>
            </a:extLst>
          </p:cNvPr>
          <p:cNvSpPr>
            <a:spLocks noGrp="1"/>
          </p:cNvSpPr>
          <p:nvPr/>
        </p:nvSpPr>
        <p:spPr>
          <a:xfrm>
            <a:off x="0" y="-223044"/>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Comic Sans MS" panose="030F0702030302020204" pitchFamily="66" charset="0"/>
              </a:rPr>
              <a:t>Marcio ac </a:t>
            </a:r>
            <a:r>
              <a:rPr lang="en-GB" dirty="0" err="1">
                <a:latin typeface="Comic Sans MS" panose="030F0702030302020204" pitchFamily="66" charset="0"/>
              </a:rPr>
              <a:t>adborth</a:t>
            </a:r>
            <a:endParaRPr lang="en-GB" dirty="0">
              <a:latin typeface="Comic Sans MS" panose="030F0702030302020204" pitchFamily="66" charset="0"/>
            </a:endParaRPr>
          </a:p>
        </p:txBody>
      </p:sp>
    </p:spTree>
    <p:extLst>
      <p:ext uri="{BB962C8B-B14F-4D97-AF65-F5344CB8AC3E}">
        <p14:creationId xmlns:p14="http://schemas.microsoft.com/office/powerpoint/2010/main" val="56406483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077FE-14A1-8163-A5BF-FA8A2E861D6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2FCAC31-87EC-EE66-0116-259967F6708E}"/>
              </a:ext>
            </a:extLst>
          </p:cNvPr>
          <p:cNvSpPr>
            <a:spLocks noGrp="1"/>
          </p:cNvSpPr>
          <p:nvPr>
            <p:ph idx="1"/>
          </p:nvPr>
        </p:nvSpPr>
        <p:spPr/>
        <p:txBody>
          <a:bodyPr/>
          <a:lstStyle/>
          <a:p>
            <a:endParaRPr lang="en-GB"/>
          </a:p>
        </p:txBody>
      </p:sp>
      <p:pic>
        <p:nvPicPr>
          <p:cNvPr id="4" name="Picture 3" descr="A close-up of a green background&#10;&#10;Description automatically generated">
            <a:extLst>
              <a:ext uri="{FF2B5EF4-FFF2-40B4-BE49-F238E27FC236}">
                <a16:creationId xmlns:a16="http://schemas.microsoft.com/office/drawing/2014/main" id="{BCEEE885-963A-413D-755F-6C244081BF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784"/>
            <a:ext cx="12192000" cy="6861143"/>
          </a:xfrm>
          <a:prstGeom prst="rect">
            <a:avLst/>
          </a:prstGeom>
        </p:spPr>
      </p:pic>
      <p:sp>
        <p:nvSpPr>
          <p:cNvPr id="5" name="Rectangle 4">
            <a:extLst>
              <a:ext uri="{FF2B5EF4-FFF2-40B4-BE49-F238E27FC236}">
                <a16:creationId xmlns:a16="http://schemas.microsoft.com/office/drawing/2014/main" id="{F6265722-71DB-7AC9-EBDC-79316C30B474}"/>
              </a:ext>
            </a:extLst>
          </p:cNvPr>
          <p:cNvSpPr/>
          <p:nvPr/>
        </p:nvSpPr>
        <p:spPr>
          <a:xfrm>
            <a:off x="321008" y="91686"/>
            <a:ext cx="11549984" cy="5940088"/>
          </a:xfrm>
          <a:prstGeom prst="rect">
            <a:avLst/>
          </a:prstGeom>
          <a:solidFill>
            <a:schemeClr val="accent2">
              <a:lumMod val="20000"/>
              <a:lumOff val="80000"/>
            </a:schemeClr>
          </a:solidFill>
          <a:ln w="76200">
            <a:solidFill>
              <a:schemeClr val="accent2"/>
            </a:solidFill>
          </a:ln>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800" b="1" dirty="0" err="1">
                <a:solidFill>
                  <a:srgbClr val="002060"/>
                </a:solidFill>
                <a:latin typeface="Comic Sans MS" panose="030F0702030302020204" pitchFamily="66" charset="0"/>
                <a:cs typeface="Arial" panose="020B0604020202020204" pitchFamily="34" charset="0"/>
              </a:rPr>
              <a:t>Rhoi</a:t>
            </a:r>
            <a:r>
              <a:rPr lang="en-GB" sz="2800" b="1" dirty="0">
                <a:solidFill>
                  <a:srgbClr val="002060"/>
                </a:solidFill>
                <a:latin typeface="Comic Sans MS" panose="030F0702030302020204" pitchFamily="66" charset="0"/>
                <a:cs typeface="Arial" panose="020B0604020202020204" pitchFamily="34" charset="0"/>
              </a:rPr>
              <a:t> </a:t>
            </a:r>
            <a:r>
              <a:rPr lang="en-GB" sz="2800" b="1" dirty="0" err="1">
                <a:solidFill>
                  <a:srgbClr val="002060"/>
                </a:solidFill>
                <a:latin typeface="Comic Sans MS" panose="030F0702030302020204" pitchFamily="66" charset="0"/>
                <a:cs typeface="Arial" panose="020B0604020202020204" pitchFamily="34" charset="0"/>
              </a:rPr>
              <a:t>adborth</a:t>
            </a:r>
            <a:r>
              <a:rPr lang="en-GB" sz="2800" b="1" dirty="0">
                <a:solidFill>
                  <a:srgbClr val="002060"/>
                </a:solidFill>
                <a:latin typeface="Comic Sans MS" panose="030F0702030302020204" pitchFamily="66" charset="0"/>
                <a:cs typeface="Arial" panose="020B0604020202020204" pitchFamily="34" charset="0"/>
              </a:rPr>
              <a:t> </a:t>
            </a:r>
            <a:r>
              <a:rPr lang="en-GB" sz="2800" b="1" dirty="0" err="1">
                <a:solidFill>
                  <a:srgbClr val="002060"/>
                </a:solidFill>
                <a:latin typeface="Comic Sans MS" panose="030F0702030302020204" pitchFamily="66" charset="0"/>
                <a:cs typeface="Arial" panose="020B0604020202020204" pitchFamily="34" charset="0"/>
              </a:rPr>
              <a:t>i</a:t>
            </a:r>
            <a:r>
              <a:rPr lang="en-GB" sz="2800" b="1" dirty="0">
                <a:solidFill>
                  <a:srgbClr val="002060"/>
                </a:solidFill>
                <a:latin typeface="Comic Sans MS" panose="030F0702030302020204" pitchFamily="66" charset="0"/>
                <a:cs typeface="Arial" panose="020B0604020202020204" pitchFamily="34" charset="0"/>
              </a:rPr>
              <a:t> </a:t>
            </a:r>
            <a:r>
              <a:rPr lang="en-GB" sz="2800" b="1" dirty="0" err="1">
                <a:solidFill>
                  <a:srgbClr val="002060"/>
                </a:solidFill>
                <a:latin typeface="Comic Sans MS" panose="030F0702030302020204" pitchFamily="66" charset="0"/>
                <a:cs typeface="Arial" panose="020B0604020202020204" pitchFamily="34" charset="0"/>
              </a:rPr>
              <a:t>ddysgwyr</a:t>
            </a:r>
            <a:r>
              <a:rPr lang="en-GB" sz="2800" b="1" dirty="0">
                <a:solidFill>
                  <a:srgbClr val="002060"/>
                </a:solidFill>
                <a:latin typeface="Comic Sans MS" panose="030F0702030302020204" pitchFamily="66" charset="0"/>
                <a:cs typeface="Arial" panose="020B0604020202020204" pitchFamily="34" charset="0"/>
              </a:rPr>
              <a:t> </a:t>
            </a:r>
            <a:endParaRPr lang="en-GB" sz="2400" dirty="0">
              <a:solidFill>
                <a:srgbClr val="002060"/>
              </a:solidFill>
              <a:latin typeface="Comic Sans MS" panose="030F0702030302020204" pitchFamily="66" charset="0"/>
              <a:cs typeface="Arial" panose="020B0604020202020204" pitchFamily="34" charset="0"/>
            </a:endParaRPr>
          </a:p>
          <a:p>
            <a:r>
              <a:rPr lang="en-GB" sz="2400" dirty="0">
                <a:solidFill>
                  <a:srgbClr val="002060"/>
                </a:solidFill>
                <a:latin typeface="Comic Sans MS" panose="030F0702030302020204" pitchFamily="66" charset="0"/>
                <a:cs typeface="Arial" panose="020B0604020202020204" pitchFamily="34" charset="0"/>
              </a:rPr>
              <a:t>Mae </a:t>
            </a:r>
            <a:r>
              <a:rPr lang="en-GB" sz="2400" dirty="0" err="1">
                <a:solidFill>
                  <a:srgbClr val="002060"/>
                </a:solidFill>
                <a:latin typeface="Comic Sans MS" panose="030F0702030302020204" pitchFamily="66" charset="0"/>
                <a:cs typeface="Arial" panose="020B0604020202020204" pitchFamily="34" charset="0"/>
              </a:rPr>
              <a:t>gwaith</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ymchwil</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wedi</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dangos</a:t>
            </a:r>
            <a:r>
              <a:rPr lang="en-GB" sz="2400" dirty="0">
                <a:solidFill>
                  <a:srgbClr val="002060"/>
                </a:solidFill>
                <a:latin typeface="Comic Sans MS" panose="030F0702030302020204" pitchFamily="66" charset="0"/>
                <a:cs typeface="Arial" panose="020B0604020202020204" pitchFamily="34" charset="0"/>
              </a:rPr>
              <a:t> bod </a:t>
            </a:r>
            <a:r>
              <a:rPr lang="en-GB" sz="2400" dirty="0" err="1">
                <a:solidFill>
                  <a:srgbClr val="002060"/>
                </a:solidFill>
                <a:latin typeface="Comic Sans MS" panose="030F0702030302020204" pitchFamily="66" charset="0"/>
                <a:cs typeface="Arial" panose="020B0604020202020204" pitchFamily="34" charset="0"/>
              </a:rPr>
              <a:t>adborth</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ar</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ffurf</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graddau</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neu</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farciau</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yn</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cael</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effaith</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negyddol</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ar</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ddysgu</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Fodd</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bynnag</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bydd</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sylwadau</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yn</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ddefnyddiol</a:t>
            </a:r>
            <a:r>
              <a:rPr lang="en-GB" sz="2400" dirty="0">
                <a:solidFill>
                  <a:srgbClr val="002060"/>
                </a:solidFill>
                <a:latin typeface="Comic Sans MS" panose="030F0702030302020204" pitchFamily="66" charset="0"/>
                <a:cs typeface="Arial" panose="020B0604020202020204" pitchFamily="34" charset="0"/>
              </a:rPr>
              <a:t> dim </a:t>
            </a:r>
            <a:r>
              <a:rPr lang="en-GB" sz="2400" dirty="0" err="1">
                <a:solidFill>
                  <a:srgbClr val="002060"/>
                </a:solidFill>
                <a:latin typeface="Comic Sans MS" panose="030F0702030302020204" pitchFamily="66" charset="0"/>
                <a:cs typeface="Arial" panose="020B0604020202020204" pitchFamily="34" charset="0"/>
              </a:rPr>
              <a:t>ond</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os</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cânt</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eu</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defnyddio</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i</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lywio</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gwaith</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pellach</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neu'n</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cau'r</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bwlch</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dysgu</a:t>
            </a:r>
            <a:r>
              <a:rPr lang="en-GB" sz="2400" dirty="0">
                <a:solidFill>
                  <a:srgbClr val="002060"/>
                </a:solidFill>
                <a:latin typeface="Comic Sans MS" panose="030F0702030302020204" pitchFamily="66" charset="0"/>
                <a:cs typeface="Arial" panose="020B0604020202020204" pitchFamily="34" charset="0"/>
              </a:rPr>
              <a:t>', ac </a:t>
            </a:r>
            <a:r>
              <a:rPr lang="en-GB" sz="2400" dirty="0" err="1">
                <a:solidFill>
                  <a:srgbClr val="002060"/>
                </a:solidFill>
                <a:latin typeface="Comic Sans MS" panose="030F0702030302020204" pitchFamily="66" charset="0"/>
                <a:cs typeface="Arial" panose="020B0604020202020204" pitchFamily="34" charset="0"/>
              </a:rPr>
              <a:t>os</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yw'r</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athro</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yn</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sicrhau</a:t>
            </a:r>
            <a:r>
              <a:rPr lang="en-GB" sz="2400" dirty="0">
                <a:solidFill>
                  <a:srgbClr val="002060"/>
                </a:solidFill>
                <a:latin typeface="Comic Sans MS" panose="030F0702030302020204" pitchFamily="66" charset="0"/>
                <a:cs typeface="Arial" panose="020B0604020202020204" pitchFamily="34" charset="0"/>
              </a:rPr>
              <a:t> bod '</a:t>
            </a:r>
            <a:r>
              <a:rPr lang="en-GB" sz="2400" dirty="0" err="1">
                <a:solidFill>
                  <a:srgbClr val="002060"/>
                </a:solidFill>
                <a:latin typeface="Comic Sans MS" panose="030F0702030302020204" pitchFamily="66" charset="0"/>
                <a:cs typeface="Arial" panose="020B0604020202020204" pitchFamily="34" charset="0"/>
              </a:rPr>
              <a:t>camau</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nesaf</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blaenorol</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wedi</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cael</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eu</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cyflawni</a:t>
            </a:r>
            <a:r>
              <a:rPr lang="en-GB" sz="2400" dirty="0">
                <a:solidFill>
                  <a:srgbClr val="002060"/>
                </a:solidFill>
                <a:latin typeface="Comic Sans MS" panose="030F0702030302020204" pitchFamily="66" charset="0"/>
                <a:cs typeface="Arial" panose="020B0604020202020204" pitchFamily="34" charset="0"/>
              </a:rPr>
              <a:t>. </a:t>
            </a:r>
            <a:r>
              <a:rPr lang="en-GB" sz="2400" b="1" dirty="0" err="1">
                <a:solidFill>
                  <a:srgbClr val="002060"/>
                </a:solidFill>
                <a:latin typeface="Comic Sans MS" panose="030F0702030302020204" pitchFamily="66" charset="0"/>
                <a:cs typeface="Arial" panose="020B0604020202020204" pitchFamily="34" charset="0"/>
              </a:rPr>
              <a:t>Ansawdd</a:t>
            </a:r>
            <a:r>
              <a:rPr lang="en-GB" sz="2400" b="1" dirty="0">
                <a:solidFill>
                  <a:srgbClr val="002060"/>
                </a:solidFill>
                <a:latin typeface="Comic Sans MS" panose="030F0702030302020204" pitchFamily="66" charset="0"/>
                <a:cs typeface="Arial" panose="020B0604020202020204" pitchFamily="34" charset="0"/>
              </a:rPr>
              <a:t> y </a:t>
            </a:r>
            <a:r>
              <a:rPr lang="en-GB" sz="2400" b="1" dirty="0" err="1">
                <a:solidFill>
                  <a:srgbClr val="002060"/>
                </a:solidFill>
                <a:latin typeface="Comic Sans MS" panose="030F0702030302020204" pitchFamily="66" charset="0"/>
                <a:cs typeface="Arial" panose="020B0604020202020204" pitchFamily="34" charset="0"/>
              </a:rPr>
              <a:t>ddeialog</a:t>
            </a:r>
            <a:r>
              <a:rPr lang="en-GB" sz="2400" b="1"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yn</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hytrach</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na</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maint</a:t>
            </a:r>
            <a:r>
              <a:rPr lang="en-GB" sz="2400" dirty="0">
                <a:solidFill>
                  <a:srgbClr val="002060"/>
                </a:solidFill>
                <a:latin typeface="Comic Sans MS" panose="030F0702030302020204" pitchFamily="66" charset="0"/>
                <a:cs typeface="Arial" panose="020B0604020202020204" pitchFamily="34" charset="0"/>
              </a:rPr>
              <a:t> y </a:t>
            </a:r>
            <a:r>
              <a:rPr lang="en-GB" sz="2400" dirty="0" err="1">
                <a:solidFill>
                  <a:srgbClr val="002060"/>
                </a:solidFill>
                <a:latin typeface="Comic Sans MS" panose="030F0702030302020204" pitchFamily="66" charset="0"/>
                <a:cs typeface="Arial" panose="020B0604020202020204" pitchFamily="34" charset="0"/>
              </a:rPr>
              <a:t>ddeialog</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sy'n</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hanfodol</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wrth</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roi</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adborth</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ar</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waith</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ysgrifenedig</a:t>
            </a:r>
            <a:r>
              <a:rPr lang="en-GB" sz="2400" dirty="0">
                <a:solidFill>
                  <a:srgbClr val="002060"/>
                </a:solidFill>
                <a:latin typeface="Comic Sans MS" panose="030F0702030302020204" pitchFamily="66" charset="0"/>
                <a:cs typeface="Arial" panose="020B0604020202020204" pitchFamily="34" charset="0"/>
              </a:rPr>
              <a:t> a </a:t>
            </a:r>
            <a:r>
              <a:rPr lang="en-GB" sz="2400" dirty="0" err="1">
                <a:solidFill>
                  <a:srgbClr val="002060"/>
                </a:solidFill>
                <a:latin typeface="Comic Sans MS" panose="030F0702030302020204" pitchFamily="66" charset="0"/>
                <a:cs typeface="Arial" panose="020B0604020202020204" pitchFamily="34" charset="0"/>
              </a:rPr>
              <a:t>gwaith</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llafar</a:t>
            </a:r>
            <a:r>
              <a:rPr lang="en-GB" sz="2400" dirty="0">
                <a:solidFill>
                  <a:srgbClr val="002060"/>
                </a:solidFill>
                <a:latin typeface="Comic Sans MS" panose="030F0702030302020204" pitchFamily="66" charset="0"/>
                <a:cs typeface="Arial" panose="020B0604020202020204" pitchFamily="34" charset="0"/>
              </a:rPr>
              <a:t>. Mae </a:t>
            </a:r>
            <a:r>
              <a:rPr lang="en-GB" sz="2400" dirty="0" err="1">
                <a:solidFill>
                  <a:srgbClr val="002060"/>
                </a:solidFill>
                <a:latin typeface="Comic Sans MS" panose="030F0702030302020204" pitchFamily="66" charset="0"/>
                <a:cs typeface="Arial" panose="020B0604020202020204" pitchFamily="34" charset="0"/>
              </a:rPr>
              <a:t>rhoi</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sylwadau</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ysgrifenedig</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neu</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sylwadau</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llafar</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i</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ddysgwyr</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hefyd</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yn</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eu</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helpu</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i</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ganolbwyntio</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ar</a:t>
            </a:r>
            <a:r>
              <a:rPr lang="en-GB" sz="2400" dirty="0">
                <a:solidFill>
                  <a:srgbClr val="002060"/>
                </a:solidFill>
                <a:latin typeface="Comic Sans MS" panose="030F0702030302020204" pitchFamily="66" charset="0"/>
                <a:cs typeface="Arial" panose="020B0604020202020204" pitchFamily="34" charset="0"/>
              </a:rPr>
              <a:t> y </a:t>
            </a:r>
            <a:r>
              <a:rPr lang="en-GB" sz="2400" dirty="0" err="1">
                <a:solidFill>
                  <a:srgbClr val="002060"/>
                </a:solidFill>
                <a:latin typeface="Comic Sans MS" panose="030F0702030302020204" pitchFamily="66" charset="0"/>
                <a:cs typeface="Arial" panose="020B0604020202020204" pitchFamily="34" charset="0"/>
              </a:rPr>
              <a:t>materion</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dysgu</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yn</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hytrach</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na</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cheisio</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dehongli</a:t>
            </a:r>
            <a:r>
              <a:rPr lang="en-GB" sz="2400" dirty="0">
                <a:solidFill>
                  <a:srgbClr val="002060"/>
                </a:solidFill>
                <a:latin typeface="Comic Sans MS" panose="030F0702030302020204" pitchFamily="66" charset="0"/>
                <a:cs typeface="Arial" panose="020B0604020202020204" pitchFamily="34" charset="0"/>
              </a:rPr>
              <a:t> marc </a:t>
            </a:r>
            <a:r>
              <a:rPr lang="en-GB" sz="2400" dirty="0" err="1">
                <a:solidFill>
                  <a:srgbClr val="002060"/>
                </a:solidFill>
                <a:latin typeface="Comic Sans MS" panose="030F0702030302020204" pitchFamily="66" charset="0"/>
                <a:cs typeface="Arial" panose="020B0604020202020204" pitchFamily="34" charset="0"/>
              </a:rPr>
              <a:t>neu</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radd</a:t>
            </a:r>
            <a:r>
              <a:rPr lang="en-GB" sz="2400" dirty="0">
                <a:solidFill>
                  <a:srgbClr val="002060"/>
                </a:solidFill>
                <a:latin typeface="Comic Sans MS" panose="030F0702030302020204" pitchFamily="66" charset="0"/>
                <a:cs typeface="Arial" panose="020B0604020202020204" pitchFamily="34" charset="0"/>
              </a:rPr>
              <a:t>. </a:t>
            </a:r>
            <a:r>
              <a:rPr lang="en-GB" sz="2400" b="1" dirty="0" err="1">
                <a:solidFill>
                  <a:srgbClr val="002060"/>
                </a:solidFill>
                <a:latin typeface="Comic Sans MS" panose="030F0702030302020204" pitchFamily="66" charset="0"/>
                <a:cs typeface="Arial" panose="020B0604020202020204" pitchFamily="34" charset="0"/>
              </a:rPr>
              <a:t>Er</a:t>
            </a:r>
            <a:r>
              <a:rPr lang="en-GB" sz="2400" b="1" dirty="0">
                <a:solidFill>
                  <a:srgbClr val="002060"/>
                </a:solidFill>
                <a:latin typeface="Comic Sans MS" panose="030F0702030302020204" pitchFamily="66" charset="0"/>
                <a:cs typeface="Arial" panose="020B0604020202020204" pitchFamily="34" charset="0"/>
              </a:rPr>
              <a:t> </a:t>
            </a:r>
            <a:r>
              <a:rPr lang="en-GB" sz="2400" b="1" dirty="0" err="1">
                <a:solidFill>
                  <a:srgbClr val="002060"/>
                </a:solidFill>
                <a:latin typeface="Comic Sans MS" panose="030F0702030302020204" pitchFamily="66" charset="0"/>
                <a:cs typeface="Arial" panose="020B0604020202020204" pitchFamily="34" charset="0"/>
              </a:rPr>
              <a:t>mwyn</a:t>
            </a:r>
            <a:r>
              <a:rPr lang="en-GB" sz="2400" b="1" dirty="0">
                <a:solidFill>
                  <a:srgbClr val="002060"/>
                </a:solidFill>
                <a:latin typeface="Comic Sans MS" panose="030F0702030302020204" pitchFamily="66" charset="0"/>
                <a:cs typeface="Arial" panose="020B0604020202020204" pitchFamily="34" charset="0"/>
              </a:rPr>
              <a:t> bod </a:t>
            </a:r>
            <a:r>
              <a:rPr lang="en-GB" sz="2400" b="1" dirty="0" err="1">
                <a:solidFill>
                  <a:srgbClr val="002060"/>
                </a:solidFill>
                <a:latin typeface="Comic Sans MS" panose="030F0702030302020204" pitchFamily="66" charset="0"/>
                <a:cs typeface="Arial" panose="020B0604020202020204" pitchFamily="34" charset="0"/>
              </a:rPr>
              <a:t>yn</a:t>
            </a:r>
            <a:r>
              <a:rPr lang="en-GB" sz="2400" b="1" dirty="0">
                <a:solidFill>
                  <a:srgbClr val="002060"/>
                </a:solidFill>
                <a:latin typeface="Comic Sans MS" panose="030F0702030302020204" pitchFamily="66" charset="0"/>
                <a:cs typeface="Arial" panose="020B0604020202020204" pitchFamily="34" charset="0"/>
              </a:rPr>
              <a:t> </a:t>
            </a:r>
            <a:r>
              <a:rPr lang="en-GB" sz="2400" b="1" dirty="0" err="1">
                <a:solidFill>
                  <a:srgbClr val="002060"/>
                </a:solidFill>
                <a:latin typeface="Comic Sans MS" panose="030F0702030302020204" pitchFamily="66" charset="0"/>
                <a:cs typeface="Arial" panose="020B0604020202020204" pitchFamily="34" charset="0"/>
              </a:rPr>
              <a:t>effeithiol</a:t>
            </a:r>
            <a:r>
              <a:rPr lang="en-GB" sz="2400" b="1" dirty="0">
                <a:solidFill>
                  <a:srgbClr val="002060"/>
                </a:solidFill>
                <a:latin typeface="Comic Sans MS" panose="030F0702030302020204" pitchFamily="66" charset="0"/>
                <a:cs typeface="Arial" panose="020B0604020202020204" pitchFamily="34" charset="0"/>
              </a:rPr>
              <a:t>, </a:t>
            </a:r>
            <a:r>
              <a:rPr lang="en-GB" sz="2400" b="1" dirty="0" err="1">
                <a:solidFill>
                  <a:srgbClr val="002060"/>
                </a:solidFill>
                <a:latin typeface="Comic Sans MS" panose="030F0702030302020204" pitchFamily="66" charset="0"/>
                <a:cs typeface="Arial" panose="020B0604020202020204" pitchFamily="34" charset="0"/>
              </a:rPr>
              <a:t>dylid</a:t>
            </a:r>
            <a:r>
              <a:rPr lang="en-GB" sz="2400" b="1" dirty="0">
                <a:solidFill>
                  <a:srgbClr val="002060"/>
                </a:solidFill>
                <a:latin typeface="Comic Sans MS" panose="030F0702030302020204" pitchFamily="66" charset="0"/>
                <a:cs typeface="Arial" panose="020B0604020202020204" pitchFamily="34" charset="0"/>
              </a:rPr>
              <a:t> </a:t>
            </a:r>
            <a:r>
              <a:rPr lang="en-GB" sz="2400" b="1" dirty="0" err="1">
                <a:solidFill>
                  <a:srgbClr val="002060"/>
                </a:solidFill>
                <a:latin typeface="Comic Sans MS" panose="030F0702030302020204" pitchFamily="66" charset="0"/>
                <a:cs typeface="Arial" panose="020B0604020202020204" pitchFamily="34" charset="0"/>
              </a:rPr>
              <a:t>rhoi</a:t>
            </a:r>
            <a:r>
              <a:rPr lang="en-GB" sz="2400" b="1" dirty="0">
                <a:solidFill>
                  <a:srgbClr val="002060"/>
                </a:solidFill>
                <a:latin typeface="Comic Sans MS" panose="030F0702030302020204" pitchFamily="66" charset="0"/>
                <a:cs typeface="Arial" panose="020B0604020202020204" pitchFamily="34" charset="0"/>
              </a:rPr>
              <a:t> </a:t>
            </a:r>
            <a:r>
              <a:rPr lang="en-GB" sz="2400" b="1" dirty="0" err="1">
                <a:solidFill>
                  <a:srgbClr val="002060"/>
                </a:solidFill>
                <a:latin typeface="Comic Sans MS" panose="030F0702030302020204" pitchFamily="66" charset="0"/>
                <a:cs typeface="Arial" panose="020B0604020202020204" pitchFamily="34" charset="0"/>
              </a:rPr>
              <a:t>adborth</a:t>
            </a:r>
            <a:r>
              <a:rPr lang="en-GB" sz="2400" b="1" dirty="0">
                <a:solidFill>
                  <a:srgbClr val="002060"/>
                </a:solidFill>
                <a:latin typeface="Comic Sans MS" panose="030F0702030302020204" pitchFamily="66" charset="0"/>
                <a:cs typeface="Arial" panose="020B0604020202020204" pitchFamily="34" charset="0"/>
              </a:rPr>
              <a:t> </a:t>
            </a:r>
            <a:r>
              <a:rPr lang="en-GB" sz="2400" b="1" dirty="0" err="1">
                <a:solidFill>
                  <a:srgbClr val="002060"/>
                </a:solidFill>
                <a:latin typeface="Comic Sans MS" panose="030F0702030302020204" pitchFamily="66" charset="0"/>
                <a:cs typeface="Arial" panose="020B0604020202020204" pitchFamily="34" charset="0"/>
              </a:rPr>
              <a:t>cyn</a:t>
            </a:r>
            <a:r>
              <a:rPr lang="en-GB" sz="2400" b="1" dirty="0">
                <a:solidFill>
                  <a:srgbClr val="002060"/>
                </a:solidFill>
                <a:latin typeface="Comic Sans MS" panose="030F0702030302020204" pitchFamily="66" charset="0"/>
                <a:cs typeface="Arial" panose="020B0604020202020204" pitchFamily="34" charset="0"/>
              </a:rPr>
              <a:t> </a:t>
            </a:r>
            <a:r>
              <a:rPr lang="en-GB" sz="2400" b="1" dirty="0" err="1">
                <a:solidFill>
                  <a:srgbClr val="002060"/>
                </a:solidFill>
                <a:latin typeface="Comic Sans MS" panose="030F0702030302020204" pitchFamily="66" charset="0"/>
                <a:cs typeface="Arial" panose="020B0604020202020204" pitchFamily="34" charset="0"/>
              </a:rPr>
              <a:t>gynted</a:t>
            </a:r>
            <a:r>
              <a:rPr lang="en-GB" sz="2400" b="1" dirty="0">
                <a:solidFill>
                  <a:srgbClr val="002060"/>
                </a:solidFill>
                <a:latin typeface="Comic Sans MS" panose="030F0702030302020204" pitchFamily="66" charset="0"/>
                <a:cs typeface="Arial" panose="020B0604020202020204" pitchFamily="34" charset="0"/>
              </a:rPr>
              <a:t> â </a:t>
            </a:r>
            <a:r>
              <a:rPr lang="en-GB" sz="2400" b="1" dirty="0" err="1">
                <a:solidFill>
                  <a:srgbClr val="002060"/>
                </a:solidFill>
                <a:latin typeface="Comic Sans MS" panose="030F0702030302020204" pitchFamily="66" charset="0"/>
                <a:cs typeface="Arial" panose="020B0604020202020204" pitchFamily="34" charset="0"/>
              </a:rPr>
              <a:t>phosibl</a:t>
            </a:r>
            <a:r>
              <a:rPr lang="en-GB" sz="2400" b="1" dirty="0">
                <a:solidFill>
                  <a:srgbClr val="002060"/>
                </a:solidFill>
                <a:latin typeface="Comic Sans MS" panose="030F0702030302020204" pitchFamily="66" charset="0"/>
                <a:cs typeface="Arial" panose="020B0604020202020204" pitchFamily="34" charset="0"/>
              </a:rPr>
              <a:t>, </a:t>
            </a:r>
            <a:r>
              <a:rPr lang="en-GB" sz="2400" b="1" dirty="0" err="1">
                <a:solidFill>
                  <a:srgbClr val="002060"/>
                </a:solidFill>
                <a:latin typeface="Comic Sans MS" panose="030F0702030302020204" pitchFamily="66" charset="0"/>
                <a:cs typeface="Arial" panose="020B0604020202020204" pitchFamily="34" charset="0"/>
              </a:rPr>
              <a:t>dylai</a:t>
            </a:r>
            <a:r>
              <a:rPr lang="en-GB" sz="2400" b="1" dirty="0">
                <a:solidFill>
                  <a:srgbClr val="002060"/>
                </a:solidFill>
                <a:latin typeface="Comic Sans MS" panose="030F0702030302020204" pitchFamily="66" charset="0"/>
                <a:cs typeface="Arial" panose="020B0604020202020204" pitchFamily="34" charset="0"/>
              </a:rPr>
              <a:t> </a:t>
            </a:r>
            <a:r>
              <a:rPr lang="en-GB" sz="2400" b="1" dirty="0" err="1">
                <a:solidFill>
                  <a:srgbClr val="002060"/>
                </a:solidFill>
                <a:latin typeface="Comic Sans MS" panose="030F0702030302020204" pitchFamily="66" charset="0"/>
                <a:cs typeface="Arial" panose="020B0604020202020204" pitchFamily="34" charset="0"/>
              </a:rPr>
              <a:t>fod</a:t>
            </a:r>
            <a:r>
              <a:rPr lang="en-GB" sz="2400" b="1" dirty="0">
                <a:solidFill>
                  <a:srgbClr val="002060"/>
                </a:solidFill>
                <a:latin typeface="Comic Sans MS" panose="030F0702030302020204" pitchFamily="66" charset="0"/>
                <a:cs typeface="Arial" panose="020B0604020202020204" pitchFamily="34" charset="0"/>
              </a:rPr>
              <a:t> </a:t>
            </a:r>
            <a:r>
              <a:rPr lang="en-GB" sz="2400" b="1" dirty="0" err="1">
                <a:solidFill>
                  <a:srgbClr val="002060"/>
                </a:solidFill>
                <a:latin typeface="Comic Sans MS" panose="030F0702030302020204" pitchFamily="66" charset="0"/>
                <a:cs typeface="Arial" panose="020B0604020202020204" pitchFamily="34" charset="0"/>
              </a:rPr>
              <a:t>yn</a:t>
            </a:r>
            <a:r>
              <a:rPr lang="en-GB" sz="2400" b="1" dirty="0">
                <a:solidFill>
                  <a:srgbClr val="002060"/>
                </a:solidFill>
                <a:latin typeface="Comic Sans MS" panose="030F0702030302020204" pitchFamily="66" charset="0"/>
                <a:cs typeface="Arial" panose="020B0604020202020204" pitchFamily="34" charset="0"/>
              </a:rPr>
              <a:t> </a:t>
            </a:r>
            <a:r>
              <a:rPr lang="en-GB" sz="2400" b="1" dirty="0" err="1">
                <a:solidFill>
                  <a:srgbClr val="002060"/>
                </a:solidFill>
                <a:latin typeface="Comic Sans MS" panose="030F0702030302020204" pitchFamily="66" charset="0"/>
                <a:cs typeface="Arial" panose="020B0604020202020204" pitchFamily="34" charset="0"/>
              </a:rPr>
              <a:t>glir</a:t>
            </a:r>
            <a:r>
              <a:rPr lang="en-GB" sz="2400" b="1" dirty="0">
                <a:solidFill>
                  <a:srgbClr val="002060"/>
                </a:solidFill>
                <a:latin typeface="Comic Sans MS" panose="030F0702030302020204" pitchFamily="66" charset="0"/>
                <a:cs typeface="Arial" panose="020B0604020202020204" pitchFamily="34" charset="0"/>
              </a:rPr>
              <a:t> a </a:t>
            </a:r>
            <a:r>
              <a:rPr lang="en-GB" sz="2400" b="1" dirty="0" err="1">
                <a:solidFill>
                  <a:srgbClr val="002060"/>
                </a:solidFill>
                <a:latin typeface="Comic Sans MS" panose="030F0702030302020204" pitchFamily="66" charset="0"/>
                <a:cs typeface="Arial" panose="020B0604020202020204" pitchFamily="34" charset="0"/>
              </a:rPr>
              <a:t>dylai</a:t>
            </a:r>
            <a:r>
              <a:rPr lang="en-GB" sz="2400" b="1" dirty="0">
                <a:solidFill>
                  <a:srgbClr val="002060"/>
                </a:solidFill>
                <a:latin typeface="Comic Sans MS" panose="030F0702030302020204" pitchFamily="66" charset="0"/>
                <a:cs typeface="Arial" panose="020B0604020202020204" pitchFamily="34" charset="0"/>
              </a:rPr>
              <a:t> </a:t>
            </a:r>
            <a:r>
              <a:rPr lang="en-GB" sz="2400" b="1" dirty="0" err="1">
                <a:solidFill>
                  <a:srgbClr val="002060"/>
                </a:solidFill>
                <a:latin typeface="Comic Sans MS" panose="030F0702030302020204" pitchFamily="66" charset="0"/>
                <a:cs typeface="Arial" panose="020B0604020202020204" pitchFamily="34" charset="0"/>
              </a:rPr>
              <a:t>wneud</a:t>
            </a:r>
            <a:r>
              <a:rPr lang="en-GB" sz="2400" b="1" dirty="0">
                <a:solidFill>
                  <a:srgbClr val="002060"/>
                </a:solidFill>
                <a:latin typeface="Comic Sans MS" panose="030F0702030302020204" pitchFamily="66" charset="0"/>
                <a:cs typeface="Arial" panose="020B0604020202020204" pitchFamily="34" charset="0"/>
              </a:rPr>
              <a:t> </a:t>
            </a:r>
            <a:r>
              <a:rPr lang="en-GB" sz="2400" b="1" dirty="0" err="1">
                <a:solidFill>
                  <a:srgbClr val="002060"/>
                </a:solidFill>
                <a:latin typeface="Comic Sans MS" panose="030F0702030302020204" pitchFamily="66" charset="0"/>
                <a:cs typeface="Arial" panose="020B0604020202020204" pitchFamily="34" charset="0"/>
              </a:rPr>
              <a:t>i'r</a:t>
            </a:r>
            <a:r>
              <a:rPr lang="en-GB" sz="2400" b="1" dirty="0">
                <a:solidFill>
                  <a:srgbClr val="002060"/>
                </a:solidFill>
                <a:latin typeface="Comic Sans MS" panose="030F0702030302020204" pitchFamily="66" charset="0"/>
                <a:cs typeface="Arial" panose="020B0604020202020204" pitchFamily="34" charset="0"/>
              </a:rPr>
              <a:t> </a:t>
            </a:r>
            <a:r>
              <a:rPr lang="en-GB" sz="2400" b="1" dirty="0" err="1">
                <a:solidFill>
                  <a:srgbClr val="002060"/>
                </a:solidFill>
                <a:latin typeface="Comic Sans MS" panose="030F0702030302020204" pitchFamily="66" charset="0"/>
                <a:cs typeface="Arial" panose="020B0604020202020204" pitchFamily="34" charset="0"/>
              </a:rPr>
              <a:t>dysgwr</a:t>
            </a:r>
            <a:r>
              <a:rPr lang="en-GB" sz="2400" b="1" dirty="0">
                <a:solidFill>
                  <a:srgbClr val="002060"/>
                </a:solidFill>
                <a:latin typeface="Comic Sans MS" panose="030F0702030302020204" pitchFamily="66" charset="0"/>
                <a:cs typeface="Arial" panose="020B0604020202020204" pitchFamily="34" charset="0"/>
              </a:rPr>
              <a:t> </a:t>
            </a:r>
            <a:r>
              <a:rPr lang="en-GB" sz="2400" b="1" dirty="0" err="1">
                <a:solidFill>
                  <a:srgbClr val="002060"/>
                </a:solidFill>
                <a:latin typeface="Comic Sans MS" panose="030F0702030302020204" pitchFamily="66" charset="0"/>
                <a:cs typeface="Arial" panose="020B0604020202020204" pitchFamily="34" charset="0"/>
              </a:rPr>
              <a:t>feddwl</a:t>
            </a:r>
            <a:r>
              <a:rPr lang="en-GB" sz="2400" b="1" dirty="0">
                <a:solidFill>
                  <a:srgbClr val="002060"/>
                </a:solidFill>
                <a:latin typeface="Comic Sans MS" panose="030F0702030302020204" pitchFamily="66" charset="0"/>
                <a:cs typeface="Arial" panose="020B0604020202020204" pitchFamily="34" charset="0"/>
              </a:rPr>
              <a:t>. </a:t>
            </a:r>
          </a:p>
          <a:p>
            <a:endParaRPr lang="en-GB" sz="1600" dirty="0">
              <a:solidFill>
                <a:srgbClr val="002060"/>
              </a:solidFill>
              <a:latin typeface="Comic Sans MS" panose="030F0702030302020204" pitchFamily="66" charset="0"/>
              <a:cs typeface="Arial" panose="020B0604020202020204" pitchFamily="34" charset="0"/>
            </a:endParaRPr>
          </a:p>
          <a:p>
            <a:endParaRPr lang="en-GB" sz="1600" dirty="0">
              <a:solidFill>
                <a:srgbClr val="002060"/>
              </a:solidFill>
              <a:latin typeface="Comic Sans MS" panose="030F0702030302020204" pitchFamily="66" charset="0"/>
              <a:cs typeface="Arial" panose="020B0604020202020204" pitchFamily="34" charset="0"/>
            </a:endParaRPr>
          </a:p>
          <a:p>
            <a:endParaRPr lang="en-GB" sz="1600" dirty="0">
              <a:solidFill>
                <a:srgbClr val="002060"/>
              </a:solidFill>
              <a:latin typeface="Comic Sans MS" panose="030F0702030302020204" pitchFamily="66" charset="0"/>
              <a:cs typeface="Arial" panose="020B0604020202020204" pitchFamily="34" charset="0"/>
            </a:endParaRPr>
          </a:p>
          <a:p>
            <a:r>
              <a:rPr lang="en-GB" sz="1600" dirty="0" err="1">
                <a:solidFill>
                  <a:srgbClr val="002060"/>
                </a:solidFill>
                <a:latin typeface="Comic Sans MS" panose="030F0702030302020204" pitchFamily="66" charset="0"/>
                <a:cs typeface="Arial" panose="020B0604020202020204" pitchFamily="34" charset="0"/>
              </a:rPr>
              <a:t>Llywodraeth</a:t>
            </a:r>
            <a:r>
              <a:rPr lang="en-GB" sz="1600" dirty="0">
                <a:solidFill>
                  <a:srgbClr val="002060"/>
                </a:solidFill>
                <a:latin typeface="Comic Sans MS" panose="030F0702030302020204" pitchFamily="66" charset="0"/>
                <a:cs typeface="Arial" panose="020B0604020202020204" pitchFamily="34" charset="0"/>
              </a:rPr>
              <a:t> </a:t>
            </a:r>
            <a:r>
              <a:rPr lang="en-GB" sz="1600" dirty="0" err="1">
                <a:solidFill>
                  <a:srgbClr val="002060"/>
                </a:solidFill>
                <a:latin typeface="Comic Sans MS" panose="030F0702030302020204" pitchFamily="66" charset="0"/>
                <a:cs typeface="Arial" panose="020B0604020202020204" pitchFamily="34" charset="0"/>
              </a:rPr>
              <a:t>Cymru</a:t>
            </a:r>
            <a:r>
              <a:rPr lang="en-GB" sz="1600" dirty="0">
                <a:solidFill>
                  <a:srgbClr val="002060"/>
                </a:solidFill>
                <a:latin typeface="Comic Sans MS" panose="030F0702030302020204" pitchFamily="66" charset="0"/>
                <a:cs typeface="Arial" panose="020B0604020202020204" pitchFamily="34" charset="0"/>
              </a:rPr>
              <a:t> (2010) </a:t>
            </a:r>
            <a:r>
              <a:rPr lang="en-GB" sz="1600" dirty="0" err="1">
                <a:solidFill>
                  <a:srgbClr val="002060"/>
                </a:solidFill>
                <a:latin typeface="Comic Sans MS" panose="030F0702030302020204" pitchFamily="66" charset="0"/>
                <a:cs typeface="Arial" panose="020B0604020202020204" pitchFamily="34" charset="0"/>
              </a:rPr>
              <a:t>Sut</a:t>
            </a:r>
            <a:r>
              <a:rPr lang="en-GB" sz="1600" dirty="0">
                <a:solidFill>
                  <a:srgbClr val="002060"/>
                </a:solidFill>
                <a:latin typeface="Comic Sans MS" panose="030F0702030302020204" pitchFamily="66" charset="0"/>
                <a:cs typeface="Arial" panose="020B0604020202020204" pitchFamily="34" charset="0"/>
              </a:rPr>
              <a:t> </a:t>
            </a:r>
            <a:r>
              <a:rPr lang="en-GB" sz="1600" dirty="0" err="1">
                <a:solidFill>
                  <a:srgbClr val="002060"/>
                </a:solidFill>
                <a:latin typeface="Comic Sans MS" panose="030F0702030302020204" pitchFamily="66" charset="0"/>
                <a:cs typeface="Arial" panose="020B0604020202020204" pitchFamily="34" charset="0"/>
              </a:rPr>
              <a:t>i</a:t>
            </a:r>
            <a:r>
              <a:rPr lang="en-GB" sz="1600" dirty="0">
                <a:solidFill>
                  <a:srgbClr val="002060"/>
                </a:solidFill>
                <a:latin typeface="Comic Sans MS" panose="030F0702030302020204" pitchFamily="66" charset="0"/>
                <a:cs typeface="Arial" panose="020B0604020202020204" pitchFamily="34" charset="0"/>
              </a:rPr>
              <a:t> </a:t>
            </a:r>
            <a:r>
              <a:rPr lang="en-GB" sz="1600" dirty="0" err="1">
                <a:solidFill>
                  <a:srgbClr val="002060"/>
                </a:solidFill>
                <a:latin typeface="Comic Sans MS" panose="030F0702030302020204" pitchFamily="66" charset="0"/>
                <a:cs typeface="Arial" panose="020B0604020202020204" pitchFamily="34" charset="0"/>
              </a:rPr>
              <a:t>ddatblygu</a:t>
            </a:r>
            <a:r>
              <a:rPr lang="en-GB" sz="1600" dirty="0">
                <a:solidFill>
                  <a:srgbClr val="002060"/>
                </a:solidFill>
                <a:latin typeface="Comic Sans MS" panose="030F0702030302020204" pitchFamily="66" charset="0"/>
                <a:cs typeface="Arial" panose="020B0604020202020204" pitchFamily="34" charset="0"/>
              </a:rPr>
              <a:t> </a:t>
            </a:r>
            <a:r>
              <a:rPr lang="en-GB" sz="1600" dirty="0" err="1">
                <a:solidFill>
                  <a:srgbClr val="002060"/>
                </a:solidFill>
                <a:latin typeface="Comic Sans MS" panose="030F0702030302020204" pitchFamily="66" charset="0"/>
                <a:cs typeface="Arial" panose="020B0604020202020204" pitchFamily="34" charset="0"/>
              </a:rPr>
              <a:t>meddwl</a:t>
            </a:r>
            <a:r>
              <a:rPr lang="en-GB" sz="1600" dirty="0">
                <a:solidFill>
                  <a:srgbClr val="002060"/>
                </a:solidFill>
                <a:latin typeface="Comic Sans MS" panose="030F0702030302020204" pitchFamily="66" charset="0"/>
                <a:cs typeface="Arial" panose="020B0604020202020204" pitchFamily="34" charset="0"/>
              </a:rPr>
              <a:t> ac </a:t>
            </a:r>
            <a:r>
              <a:rPr lang="en-GB" sz="1600" dirty="0" err="1">
                <a:solidFill>
                  <a:srgbClr val="002060"/>
                </a:solidFill>
                <a:latin typeface="Comic Sans MS" panose="030F0702030302020204" pitchFamily="66" charset="0"/>
                <a:cs typeface="Arial" panose="020B0604020202020204" pitchFamily="34" charset="0"/>
              </a:rPr>
              <a:t>asesu</a:t>
            </a:r>
            <a:r>
              <a:rPr lang="en-GB" sz="1600" dirty="0">
                <a:solidFill>
                  <a:srgbClr val="002060"/>
                </a:solidFill>
                <a:latin typeface="Comic Sans MS" panose="030F0702030302020204" pitchFamily="66" charset="0"/>
                <a:cs typeface="Arial" panose="020B0604020202020204" pitchFamily="34" charset="0"/>
              </a:rPr>
              <a:t> </a:t>
            </a:r>
            <a:r>
              <a:rPr lang="en-GB" sz="1600" dirty="0" err="1">
                <a:solidFill>
                  <a:srgbClr val="002060"/>
                </a:solidFill>
                <a:latin typeface="Comic Sans MS" panose="030F0702030302020204" pitchFamily="66" charset="0"/>
                <a:cs typeface="Arial" panose="020B0604020202020204" pitchFamily="34" charset="0"/>
              </a:rPr>
              <a:t>ar</a:t>
            </a:r>
            <a:r>
              <a:rPr lang="en-GB" sz="1600" dirty="0">
                <a:solidFill>
                  <a:srgbClr val="002060"/>
                </a:solidFill>
                <a:latin typeface="Comic Sans MS" panose="030F0702030302020204" pitchFamily="66" charset="0"/>
                <a:cs typeface="Arial" panose="020B0604020202020204" pitchFamily="34" charset="0"/>
              </a:rPr>
              <a:t> </a:t>
            </a:r>
            <a:r>
              <a:rPr lang="en-GB" sz="1600" dirty="0" err="1">
                <a:solidFill>
                  <a:srgbClr val="002060"/>
                </a:solidFill>
                <a:latin typeface="Comic Sans MS" panose="030F0702030302020204" pitchFamily="66" charset="0"/>
                <a:cs typeface="Arial" panose="020B0604020202020204" pitchFamily="34" charset="0"/>
              </a:rPr>
              <a:t>gyfer</a:t>
            </a:r>
            <a:r>
              <a:rPr lang="en-GB" sz="1600" dirty="0">
                <a:solidFill>
                  <a:srgbClr val="002060"/>
                </a:solidFill>
                <a:latin typeface="Comic Sans MS" panose="030F0702030302020204" pitchFamily="66" charset="0"/>
                <a:cs typeface="Arial" panose="020B0604020202020204" pitchFamily="34" charset="0"/>
              </a:rPr>
              <a:t> </a:t>
            </a:r>
            <a:r>
              <a:rPr lang="en-GB" sz="1600" dirty="0" err="1">
                <a:solidFill>
                  <a:srgbClr val="002060"/>
                </a:solidFill>
                <a:latin typeface="Comic Sans MS" panose="030F0702030302020204" pitchFamily="66" charset="0"/>
                <a:cs typeface="Arial" panose="020B0604020202020204" pitchFamily="34" charset="0"/>
              </a:rPr>
              <a:t>dysgu</a:t>
            </a:r>
            <a:r>
              <a:rPr lang="en-GB" sz="1600" dirty="0">
                <a:solidFill>
                  <a:srgbClr val="002060"/>
                </a:solidFill>
                <a:latin typeface="Comic Sans MS" panose="030F0702030302020204" pitchFamily="66" charset="0"/>
                <a:cs typeface="Arial" panose="020B0604020202020204" pitchFamily="34" charset="0"/>
              </a:rPr>
              <a:t> </a:t>
            </a:r>
            <a:r>
              <a:rPr lang="en-GB" sz="1600" dirty="0" err="1">
                <a:solidFill>
                  <a:srgbClr val="002060"/>
                </a:solidFill>
                <a:latin typeface="Comic Sans MS" panose="030F0702030302020204" pitchFamily="66" charset="0"/>
                <a:cs typeface="Arial" panose="020B0604020202020204" pitchFamily="34" charset="0"/>
              </a:rPr>
              <a:t>yn</a:t>
            </a:r>
            <a:r>
              <a:rPr lang="en-GB" sz="1600" dirty="0">
                <a:solidFill>
                  <a:srgbClr val="002060"/>
                </a:solidFill>
                <a:latin typeface="Comic Sans MS" panose="030F0702030302020204" pitchFamily="66" charset="0"/>
                <a:cs typeface="Arial" panose="020B0604020202020204" pitchFamily="34" charset="0"/>
              </a:rPr>
              <a:t> </a:t>
            </a:r>
            <a:r>
              <a:rPr lang="en-GB" sz="1600" dirty="0" err="1">
                <a:solidFill>
                  <a:srgbClr val="002060"/>
                </a:solidFill>
                <a:latin typeface="Comic Sans MS" panose="030F0702030302020204" pitchFamily="66" charset="0"/>
                <a:cs typeface="Arial" panose="020B0604020202020204" pitchFamily="34" charset="0"/>
              </a:rPr>
              <a:t>yr</a:t>
            </a:r>
            <a:r>
              <a:rPr lang="en-GB" sz="1600" dirty="0">
                <a:solidFill>
                  <a:srgbClr val="002060"/>
                </a:solidFill>
                <a:latin typeface="Comic Sans MS" panose="030F0702030302020204" pitchFamily="66" charset="0"/>
                <a:cs typeface="Arial" panose="020B0604020202020204" pitchFamily="34" charset="0"/>
              </a:rPr>
              <a:t> </a:t>
            </a:r>
            <a:r>
              <a:rPr lang="en-GB" sz="1600" dirty="0" err="1">
                <a:solidFill>
                  <a:srgbClr val="002060"/>
                </a:solidFill>
                <a:latin typeface="Comic Sans MS" panose="030F0702030302020204" pitchFamily="66" charset="0"/>
                <a:cs typeface="Arial" panose="020B0604020202020204" pitchFamily="34" charset="0"/>
              </a:rPr>
              <a:t>ystafell</a:t>
            </a:r>
            <a:r>
              <a:rPr lang="en-GB" sz="1600" dirty="0">
                <a:solidFill>
                  <a:srgbClr val="002060"/>
                </a:solidFill>
                <a:latin typeface="Comic Sans MS" panose="030F0702030302020204" pitchFamily="66" charset="0"/>
                <a:cs typeface="Arial" panose="020B0604020202020204" pitchFamily="34" charset="0"/>
              </a:rPr>
              <a:t> </a:t>
            </a:r>
            <a:r>
              <a:rPr lang="en-GB" sz="1600" dirty="0" err="1">
                <a:solidFill>
                  <a:srgbClr val="002060"/>
                </a:solidFill>
                <a:latin typeface="Comic Sans MS" panose="030F0702030302020204" pitchFamily="66" charset="0"/>
                <a:cs typeface="Arial" panose="020B0604020202020204" pitchFamily="34" charset="0"/>
              </a:rPr>
              <a:t>ddosbarth</a:t>
            </a:r>
            <a:r>
              <a:rPr lang="en-GB" sz="1600" dirty="0">
                <a:solidFill>
                  <a:srgbClr val="002060"/>
                </a:solidFill>
                <a:latin typeface="Comic Sans MS" panose="030F0702030302020204" pitchFamily="66" charset="0"/>
                <a:cs typeface="Arial" panose="020B0604020202020204" pitchFamily="34" charset="0"/>
              </a:rPr>
              <a:t>. </a:t>
            </a:r>
          </a:p>
          <a:p>
            <a:r>
              <a:rPr lang="en-GB" sz="1600" dirty="0" err="1">
                <a:solidFill>
                  <a:srgbClr val="002060"/>
                </a:solidFill>
                <a:latin typeface="Comic Sans MS" panose="030F0702030302020204" pitchFamily="66" charset="0"/>
                <a:cs typeface="Arial" panose="020B0604020202020204" pitchFamily="34" charset="0"/>
              </a:rPr>
              <a:t>Ar</a:t>
            </a:r>
            <a:r>
              <a:rPr lang="en-GB" sz="1600" dirty="0">
                <a:solidFill>
                  <a:srgbClr val="002060"/>
                </a:solidFill>
                <a:latin typeface="Comic Sans MS" panose="030F0702030302020204" pitchFamily="66" charset="0"/>
                <a:cs typeface="Arial" panose="020B0604020202020204" pitchFamily="34" charset="0"/>
              </a:rPr>
              <a:t> </a:t>
            </a:r>
            <a:r>
              <a:rPr lang="en-GB" sz="1600" dirty="0" err="1">
                <a:solidFill>
                  <a:srgbClr val="002060"/>
                </a:solidFill>
                <a:latin typeface="Comic Sans MS" panose="030F0702030302020204" pitchFamily="66" charset="0"/>
                <a:cs typeface="Arial" panose="020B0604020202020204" pitchFamily="34" charset="0"/>
              </a:rPr>
              <a:t>gael</a:t>
            </a:r>
            <a:r>
              <a:rPr lang="en-GB" sz="1600" dirty="0">
                <a:solidFill>
                  <a:srgbClr val="002060"/>
                </a:solidFill>
                <a:latin typeface="Comic Sans MS" panose="030F0702030302020204" pitchFamily="66" charset="0"/>
                <a:cs typeface="Arial" panose="020B0604020202020204" pitchFamily="34" charset="0"/>
              </a:rPr>
              <a:t> </a:t>
            </a:r>
            <a:r>
              <a:rPr lang="en-GB" sz="1600" dirty="0" err="1">
                <a:solidFill>
                  <a:srgbClr val="002060"/>
                </a:solidFill>
                <a:latin typeface="Comic Sans MS" panose="030F0702030302020204" pitchFamily="66" charset="0"/>
                <a:cs typeface="Arial" panose="020B0604020202020204" pitchFamily="34" charset="0"/>
              </a:rPr>
              <a:t>ar</a:t>
            </a:r>
            <a:r>
              <a:rPr lang="en-GB" sz="1600" dirty="0">
                <a:solidFill>
                  <a:srgbClr val="002060"/>
                </a:solidFill>
                <a:latin typeface="Comic Sans MS" panose="030F0702030302020204" pitchFamily="66" charset="0"/>
                <a:cs typeface="Arial" panose="020B0604020202020204" pitchFamily="34" charset="0"/>
              </a:rPr>
              <a:t>:</a:t>
            </a:r>
            <a:r>
              <a:rPr lang="en-US" sz="1600" dirty="0">
                <a:solidFill>
                  <a:srgbClr val="002060"/>
                </a:solidFill>
                <a:latin typeface="Comic Sans MS" panose="030F0702030302020204" pitchFamily="66" charset="0"/>
                <a:cs typeface="Arial" panose="020B0604020202020204" pitchFamily="34" charset="0"/>
                <a:hlinkClick r:id="rId3">
                  <a:extLst>
                    <a:ext uri="{A12FA001-AC4F-418D-AE19-62706E023703}">
                      <ahyp:hlinkClr xmlns:ahyp="http://schemas.microsoft.com/office/drawing/2018/hyperlinkcolor" val="tx"/>
                    </a:ext>
                  </a:extLst>
                </a:hlinkClick>
              </a:rPr>
              <a:t>https://hwb.gov.wales/api/storage/283b9318-dcf7-402d-b39a-67dee70efe18/sut-i-ddatblygu-meddwl-ac-asesu-ar-gyfer-dysgu-yn-yr-ystafell-ddosbarth.pdf</a:t>
            </a:r>
            <a:endParaRPr lang="en-US" sz="1600" dirty="0">
              <a:solidFill>
                <a:srgbClr val="002060"/>
              </a:solidFill>
              <a:latin typeface="Comic Sans MS" panose="030F0702030302020204" pitchFamily="66" charset="0"/>
              <a:cs typeface="Arial" panose="020B0604020202020204" pitchFamily="34" charset="0"/>
            </a:endParaRPr>
          </a:p>
          <a:p>
            <a:endParaRPr lang="en-GB" sz="1600"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371735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CB480-3441-DA28-7B8F-10570BAE72C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87DCCA7-3136-2B0B-07C0-2B3B2CEBE117}"/>
              </a:ext>
            </a:extLst>
          </p:cNvPr>
          <p:cNvSpPr>
            <a:spLocks noGrp="1"/>
          </p:cNvSpPr>
          <p:nvPr>
            <p:ph idx="1"/>
          </p:nvPr>
        </p:nvSpPr>
        <p:spPr/>
        <p:txBody>
          <a:bodyPr/>
          <a:lstStyle/>
          <a:p>
            <a:endParaRPr lang="en-GB"/>
          </a:p>
        </p:txBody>
      </p:sp>
      <p:pic>
        <p:nvPicPr>
          <p:cNvPr id="4" name="Picture 3" descr="A close-up of a green background&#10;&#10;Description automatically generated">
            <a:extLst>
              <a:ext uri="{FF2B5EF4-FFF2-40B4-BE49-F238E27FC236}">
                <a16:creationId xmlns:a16="http://schemas.microsoft.com/office/drawing/2014/main" id="{609E34C7-B458-8AF9-0189-033AC8CADD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784"/>
            <a:ext cx="12192000" cy="6861143"/>
          </a:xfrm>
          <a:prstGeom prst="rect">
            <a:avLst/>
          </a:prstGeom>
        </p:spPr>
      </p:pic>
      <p:sp>
        <p:nvSpPr>
          <p:cNvPr id="5" name="Content Placeholder 2">
            <a:extLst>
              <a:ext uri="{FF2B5EF4-FFF2-40B4-BE49-F238E27FC236}">
                <a16:creationId xmlns:a16="http://schemas.microsoft.com/office/drawing/2014/main" id="{A73024FA-54D5-E222-AEE5-85D051CB3E2A}"/>
              </a:ext>
            </a:extLst>
          </p:cNvPr>
          <p:cNvSpPr>
            <a:spLocks noGrp="1"/>
          </p:cNvSpPr>
          <p:nvPr/>
        </p:nvSpPr>
        <p:spPr>
          <a:xfrm>
            <a:off x="482360" y="1337554"/>
            <a:ext cx="11227280" cy="4182893"/>
          </a:xfrm>
          <a:prstGeom prst="rect">
            <a:avLst/>
          </a:prstGeom>
          <a:solidFill>
            <a:schemeClr val="accent2">
              <a:lumMod val="20000"/>
              <a:lumOff val="80000"/>
            </a:schemeClr>
          </a:solidFill>
          <a:ln w="57150">
            <a:solidFill>
              <a:srgbClr val="002060"/>
            </a:solidFill>
          </a:ln>
        </p:spPr>
        <p:txBody>
          <a:bodyPr vert="horz" lIns="91440" tIns="45720" rIns="91440" bIns="45720" rtlCol="0" anchor="t">
            <a:normAutofit fontScale="92500" lnSpcReduction="2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nSpc>
                <a:spcPct val="150000"/>
              </a:lnSpc>
              <a:buFont typeface="Arial" panose="020B0604020202020204" pitchFamily="34" charset="0"/>
              <a:buChar char="•"/>
            </a:pPr>
            <a:r>
              <a:rPr lang="en-GB" sz="2400" dirty="0">
                <a:solidFill>
                  <a:srgbClr val="002060"/>
                </a:solidFill>
                <a:latin typeface="Comic Sans MS" panose="030F0702030302020204" pitchFamily="66" charset="0"/>
                <a:cs typeface="Arial" panose="020B0604020202020204" pitchFamily="34" charset="0"/>
              </a:rPr>
              <a:t>Beth </a:t>
            </a:r>
            <a:r>
              <a:rPr lang="en-GB" sz="2400" dirty="0" err="1">
                <a:solidFill>
                  <a:srgbClr val="002060"/>
                </a:solidFill>
                <a:latin typeface="Comic Sans MS" panose="030F0702030302020204" pitchFamily="66" charset="0"/>
                <a:cs typeface="Arial" panose="020B0604020202020204" pitchFamily="34" charset="0"/>
              </a:rPr>
              <a:t>ddysgodd</a:t>
            </a:r>
            <a:r>
              <a:rPr lang="en-GB" sz="2400" dirty="0">
                <a:solidFill>
                  <a:srgbClr val="002060"/>
                </a:solidFill>
                <a:latin typeface="Comic Sans MS" panose="030F0702030302020204" pitchFamily="66" charset="0"/>
                <a:cs typeface="Arial" panose="020B0604020202020204" pitchFamily="34" charset="0"/>
              </a:rPr>
              <a:t> y </a:t>
            </a:r>
            <a:r>
              <a:rPr lang="en-GB" sz="2400" dirty="0" err="1">
                <a:solidFill>
                  <a:srgbClr val="002060"/>
                </a:solidFill>
                <a:latin typeface="Comic Sans MS" panose="030F0702030302020204" pitchFamily="66" charset="0"/>
                <a:cs typeface="Arial" panose="020B0604020202020204" pitchFamily="34" charset="0"/>
              </a:rPr>
              <a:t>disgyblion</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heddiw</a:t>
            </a:r>
            <a:r>
              <a:rPr lang="en-GB" sz="2400" dirty="0">
                <a:solidFill>
                  <a:srgbClr val="002060"/>
                </a:solidFill>
                <a:latin typeface="Comic Sans MS" panose="030F0702030302020204" pitchFamily="66" charset="0"/>
                <a:cs typeface="Arial" panose="020B0604020202020204" pitchFamily="34" charset="0"/>
              </a:rPr>
              <a:t>?</a:t>
            </a:r>
          </a:p>
          <a:p>
            <a:pPr marL="342900" indent="-342900">
              <a:lnSpc>
                <a:spcPct val="150000"/>
              </a:lnSpc>
              <a:buFont typeface="Arial" panose="020B0604020202020204" pitchFamily="34" charset="0"/>
              <a:buChar char="•"/>
            </a:pPr>
            <a:r>
              <a:rPr lang="en-GB" sz="2400" dirty="0" err="1">
                <a:solidFill>
                  <a:srgbClr val="002060"/>
                </a:solidFill>
                <a:latin typeface="Comic Sans MS" panose="030F0702030302020204" pitchFamily="66" charset="0"/>
                <a:cs typeface="Arial" panose="020B0604020202020204" pitchFamily="34" charset="0"/>
              </a:rPr>
              <a:t>Sut</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ymateb</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gawsoch</a:t>
            </a:r>
            <a:r>
              <a:rPr lang="en-GB" sz="2400" dirty="0">
                <a:solidFill>
                  <a:srgbClr val="002060"/>
                </a:solidFill>
                <a:latin typeface="Comic Sans MS" panose="030F0702030302020204" pitchFamily="66" charset="0"/>
                <a:cs typeface="Arial" panose="020B0604020202020204" pitchFamily="34" charset="0"/>
              </a:rPr>
              <a:t> chi </a:t>
            </a:r>
            <a:r>
              <a:rPr lang="en-GB" sz="2400" dirty="0" err="1">
                <a:solidFill>
                  <a:srgbClr val="002060"/>
                </a:solidFill>
                <a:latin typeface="Comic Sans MS" panose="030F0702030302020204" pitchFamily="66" charset="0"/>
                <a:cs typeface="Arial" panose="020B0604020202020204" pitchFamily="34" charset="0"/>
              </a:rPr>
              <a:t>gan</a:t>
            </a:r>
            <a:r>
              <a:rPr lang="en-GB" sz="2400" dirty="0">
                <a:solidFill>
                  <a:srgbClr val="002060"/>
                </a:solidFill>
                <a:latin typeface="Comic Sans MS" panose="030F0702030302020204" pitchFamily="66" charset="0"/>
                <a:cs typeface="Arial" panose="020B0604020202020204" pitchFamily="34" charset="0"/>
              </a:rPr>
              <a:t> y </a:t>
            </a:r>
            <a:r>
              <a:rPr lang="en-GB" sz="2400" dirty="0" err="1">
                <a:solidFill>
                  <a:srgbClr val="002060"/>
                </a:solidFill>
                <a:latin typeface="Comic Sans MS" panose="030F0702030302020204" pitchFamily="66" charset="0"/>
                <a:cs typeface="Arial" panose="020B0604020202020204" pitchFamily="34" charset="0"/>
              </a:rPr>
              <a:t>disgyblion</a:t>
            </a:r>
            <a:r>
              <a:rPr lang="en-GB" sz="2400" dirty="0">
                <a:solidFill>
                  <a:srgbClr val="002060"/>
                </a:solidFill>
                <a:latin typeface="Comic Sans MS" panose="030F0702030302020204" pitchFamily="66" charset="0"/>
                <a:cs typeface="Arial" panose="020B0604020202020204" pitchFamily="34" charset="0"/>
              </a:rPr>
              <a:t>? </a:t>
            </a:r>
          </a:p>
          <a:p>
            <a:pPr marL="342900" indent="-342900">
              <a:lnSpc>
                <a:spcPct val="150000"/>
              </a:lnSpc>
              <a:buFont typeface="Arial" panose="020B0604020202020204" pitchFamily="34" charset="0"/>
              <a:buChar char="•"/>
            </a:pPr>
            <a:r>
              <a:rPr lang="en-GB" sz="2400" dirty="0" err="1">
                <a:solidFill>
                  <a:srgbClr val="002060"/>
                </a:solidFill>
                <a:latin typeface="Comic Sans MS" panose="030F0702030302020204" pitchFamily="66" charset="0"/>
                <a:ea typeface="+mn-lt"/>
                <a:cs typeface="Arial" panose="020B0604020202020204" pitchFamily="34" charset="0"/>
              </a:rPr>
              <a:t>Sut</a:t>
            </a:r>
            <a:r>
              <a:rPr lang="en-GB" sz="2400" dirty="0">
                <a:solidFill>
                  <a:srgbClr val="002060"/>
                </a:solidFill>
                <a:latin typeface="Comic Sans MS" panose="030F0702030302020204" pitchFamily="66" charset="0"/>
                <a:ea typeface="+mn-lt"/>
                <a:cs typeface="Arial" panose="020B0604020202020204" pitchFamily="34" charset="0"/>
              </a:rPr>
              <a:t> </a:t>
            </a:r>
            <a:r>
              <a:rPr lang="en-GB" sz="2400" dirty="0" err="1">
                <a:solidFill>
                  <a:srgbClr val="002060"/>
                </a:solidFill>
                <a:latin typeface="Comic Sans MS" panose="030F0702030302020204" pitchFamily="66" charset="0"/>
                <a:ea typeface="+mn-lt"/>
                <a:cs typeface="Arial" panose="020B0604020202020204" pitchFamily="34" charset="0"/>
              </a:rPr>
              <a:t>oeddwn</a:t>
            </a:r>
            <a:r>
              <a:rPr lang="en-GB" sz="2400" dirty="0">
                <a:solidFill>
                  <a:srgbClr val="002060"/>
                </a:solidFill>
                <a:latin typeface="Comic Sans MS" panose="030F0702030302020204" pitchFamily="66" charset="0"/>
                <a:ea typeface="+mn-lt"/>
                <a:cs typeface="Arial" panose="020B0604020202020204" pitchFamily="34" charset="0"/>
              </a:rPr>
              <a:t> </a:t>
            </a:r>
            <a:r>
              <a:rPr lang="en-GB" sz="2400" dirty="0" err="1">
                <a:solidFill>
                  <a:srgbClr val="002060"/>
                </a:solidFill>
                <a:latin typeface="Comic Sans MS" panose="030F0702030302020204" pitchFamily="66" charset="0"/>
                <a:ea typeface="+mn-lt"/>
                <a:cs typeface="Arial" panose="020B0604020202020204" pitchFamily="34" charset="0"/>
              </a:rPr>
              <a:t>i’n</a:t>
            </a:r>
            <a:r>
              <a:rPr lang="en-GB" sz="2400" dirty="0">
                <a:solidFill>
                  <a:srgbClr val="002060"/>
                </a:solidFill>
                <a:latin typeface="Comic Sans MS" panose="030F0702030302020204" pitchFamily="66" charset="0"/>
                <a:ea typeface="+mn-lt"/>
                <a:cs typeface="Arial" panose="020B0604020202020204" pitchFamily="34" charset="0"/>
              </a:rPr>
              <a:t> </a:t>
            </a:r>
            <a:r>
              <a:rPr lang="en-GB" sz="2400" dirty="0" err="1">
                <a:solidFill>
                  <a:srgbClr val="002060"/>
                </a:solidFill>
                <a:latin typeface="Comic Sans MS" panose="030F0702030302020204" pitchFamily="66" charset="0"/>
                <a:ea typeface="+mn-lt"/>
                <a:cs typeface="Arial" panose="020B0604020202020204" pitchFamily="34" charset="0"/>
              </a:rPr>
              <a:t>gwybod</a:t>
            </a:r>
            <a:r>
              <a:rPr lang="en-GB" sz="2400" dirty="0">
                <a:solidFill>
                  <a:srgbClr val="002060"/>
                </a:solidFill>
                <a:latin typeface="Comic Sans MS" panose="030F0702030302020204" pitchFamily="66" charset="0"/>
                <a:ea typeface="+mn-lt"/>
                <a:cs typeface="Arial" panose="020B0604020202020204" pitchFamily="34" charset="0"/>
              </a:rPr>
              <a:t> bod y </a:t>
            </a:r>
            <a:r>
              <a:rPr lang="en-GB" sz="2400" dirty="0" err="1">
                <a:solidFill>
                  <a:srgbClr val="002060"/>
                </a:solidFill>
                <a:latin typeface="Comic Sans MS" panose="030F0702030302020204" pitchFamily="66" charset="0"/>
                <a:ea typeface="+mn-lt"/>
                <a:cs typeface="Arial" panose="020B0604020202020204" pitchFamily="34" charset="0"/>
              </a:rPr>
              <a:t>disgyblion</a:t>
            </a:r>
            <a:r>
              <a:rPr lang="en-GB" sz="2400" dirty="0">
                <a:solidFill>
                  <a:srgbClr val="002060"/>
                </a:solidFill>
                <a:latin typeface="Comic Sans MS" panose="030F0702030302020204" pitchFamily="66" charset="0"/>
                <a:ea typeface="+mn-lt"/>
                <a:cs typeface="Arial" panose="020B0604020202020204" pitchFamily="34" charset="0"/>
              </a:rPr>
              <a:t> </a:t>
            </a:r>
            <a:r>
              <a:rPr lang="en-GB" sz="2400" dirty="0" err="1">
                <a:solidFill>
                  <a:srgbClr val="002060"/>
                </a:solidFill>
                <a:latin typeface="Comic Sans MS" panose="030F0702030302020204" pitchFamily="66" charset="0"/>
                <a:ea typeface="+mn-lt"/>
                <a:cs typeface="Arial" panose="020B0604020202020204" pitchFamily="34" charset="0"/>
              </a:rPr>
              <a:t>wedi</a:t>
            </a:r>
            <a:r>
              <a:rPr lang="en-GB" sz="2400" dirty="0">
                <a:solidFill>
                  <a:srgbClr val="002060"/>
                </a:solidFill>
                <a:latin typeface="Comic Sans MS" panose="030F0702030302020204" pitchFamily="66" charset="0"/>
                <a:ea typeface="+mn-lt"/>
                <a:cs typeface="Arial" panose="020B0604020202020204" pitchFamily="34" charset="0"/>
              </a:rPr>
              <a:t> </a:t>
            </a:r>
            <a:r>
              <a:rPr lang="en-GB" sz="2400" dirty="0" err="1">
                <a:solidFill>
                  <a:srgbClr val="002060"/>
                </a:solidFill>
                <a:latin typeface="Comic Sans MS" panose="030F0702030302020204" pitchFamily="66" charset="0"/>
                <a:ea typeface="+mn-lt"/>
                <a:cs typeface="Arial" panose="020B0604020202020204" pitchFamily="34" charset="0"/>
              </a:rPr>
              <a:t>deall</a:t>
            </a:r>
            <a:r>
              <a:rPr lang="en-GB" sz="2400" dirty="0">
                <a:solidFill>
                  <a:srgbClr val="002060"/>
                </a:solidFill>
                <a:latin typeface="Comic Sans MS" panose="030F0702030302020204" pitchFamily="66" charset="0"/>
                <a:ea typeface="+mn-lt"/>
                <a:cs typeface="Arial" panose="020B0604020202020204" pitchFamily="34" charset="0"/>
              </a:rPr>
              <a:t> ac </a:t>
            </a:r>
            <a:r>
              <a:rPr lang="en-GB" sz="2400" dirty="0" err="1">
                <a:solidFill>
                  <a:srgbClr val="002060"/>
                </a:solidFill>
                <a:latin typeface="Comic Sans MS" panose="030F0702030302020204" pitchFamily="66" charset="0"/>
                <a:ea typeface="+mn-lt"/>
                <a:cs typeface="Arial" panose="020B0604020202020204" pitchFamily="34" charset="0"/>
              </a:rPr>
              <a:t>wedi</a:t>
            </a:r>
            <a:r>
              <a:rPr lang="en-GB" sz="2400" dirty="0">
                <a:solidFill>
                  <a:srgbClr val="002060"/>
                </a:solidFill>
                <a:latin typeface="Comic Sans MS" panose="030F0702030302020204" pitchFamily="66" charset="0"/>
                <a:ea typeface="+mn-lt"/>
                <a:cs typeface="Arial" panose="020B0604020202020204" pitchFamily="34" charset="0"/>
              </a:rPr>
              <a:t> </a:t>
            </a:r>
            <a:r>
              <a:rPr lang="en-GB" sz="2400" dirty="0" err="1">
                <a:solidFill>
                  <a:srgbClr val="002060"/>
                </a:solidFill>
                <a:latin typeface="Comic Sans MS" panose="030F0702030302020204" pitchFamily="66" charset="0"/>
                <a:ea typeface="+mn-lt"/>
                <a:cs typeface="Arial" panose="020B0604020202020204" pitchFamily="34" charset="0"/>
              </a:rPr>
              <a:t>dysgu</a:t>
            </a:r>
            <a:r>
              <a:rPr lang="en-GB" sz="2400" dirty="0">
                <a:solidFill>
                  <a:srgbClr val="002060"/>
                </a:solidFill>
                <a:latin typeface="Comic Sans MS" panose="030F0702030302020204" pitchFamily="66" charset="0"/>
                <a:ea typeface="+mn-lt"/>
                <a:cs typeface="Arial" panose="020B0604020202020204" pitchFamily="34" charset="0"/>
              </a:rPr>
              <a:t>?</a:t>
            </a:r>
            <a:r>
              <a:rPr lang="en-GB" sz="2400" dirty="0">
                <a:solidFill>
                  <a:srgbClr val="002060"/>
                </a:solidFill>
                <a:latin typeface="Comic Sans MS" panose="030F0702030302020204" pitchFamily="66" charset="0"/>
                <a:cs typeface="Arial" panose="020B0604020202020204" pitchFamily="34" charset="0"/>
              </a:rPr>
              <a:t>       </a:t>
            </a:r>
            <a:endParaRPr lang="en-GB" dirty="0">
              <a:solidFill>
                <a:srgbClr val="002060"/>
              </a:solidFill>
              <a:latin typeface="Comic Sans MS" panose="030F0702030302020204" pitchFamily="66" charset="0"/>
              <a:cs typeface="Arial" panose="020B0604020202020204" pitchFamily="34" charset="0"/>
            </a:endParaRPr>
          </a:p>
          <a:p>
            <a:pPr marL="342900" indent="-342900">
              <a:lnSpc>
                <a:spcPct val="150000"/>
              </a:lnSpc>
              <a:buFont typeface="Arial" panose="020B0604020202020204" pitchFamily="34" charset="0"/>
              <a:buChar char="•"/>
            </a:pPr>
            <a:r>
              <a:rPr lang="en-GB" sz="2400" dirty="0">
                <a:solidFill>
                  <a:srgbClr val="002060"/>
                </a:solidFill>
                <a:latin typeface="Comic Sans MS" panose="030F0702030302020204" pitchFamily="66" charset="0"/>
                <a:cs typeface="Arial" panose="020B0604020202020204" pitchFamily="34" charset="0"/>
              </a:rPr>
              <a:t>Beth </a:t>
            </a:r>
            <a:r>
              <a:rPr lang="en-GB" sz="2400" dirty="0" err="1">
                <a:solidFill>
                  <a:srgbClr val="002060"/>
                </a:solidFill>
                <a:latin typeface="Comic Sans MS" panose="030F0702030302020204" pitchFamily="66" charset="0"/>
                <a:cs typeface="Arial" panose="020B0604020202020204" pitchFamily="34" charset="0"/>
              </a:rPr>
              <a:t>roedd</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fy</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rôl</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i</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yn</a:t>
            </a:r>
            <a:r>
              <a:rPr lang="en-GB" sz="2400" dirty="0">
                <a:solidFill>
                  <a:srgbClr val="002060"/>
                </a:solidFill>
                <a:latin typeface="Comic Sans MS" panose="030F0702030302020204" pitchFamily="66" charset="0"/>
                <a:cs typeface="Arial" panose="020B0604020202020204" pitchFamily="34" charset="0"/>
              </a:rPr>
              <a:t> y </a:t>
            </a:r>
            <a:r>
              <a:rPr lang="en-GB" sz="2400" dirty="0" err="1">
                <a:solidFill>
                  <a:srgbClr val="002060"/>
                </a:solidFill>
                <a:latin typeface="Comic Sans MS" panose="030F0702030302020204" pitchFamily="66" charset="0"/>
                <a:cs typeface="Arial" panose="020B0604020202020204" pitchFamily="34" charset="0"/>
              </a:rPr>
              <a:t>wers</a:t>
            </a:r>
            <a:r>
              <a:rPr lang="en-GB" sz="2400" dirty="0">
                <a:solidFill>
                  <a:srgbClr val="002060"/>
                </a:solidFill>
                <a:latin typeface="Comic Sans MS" panose="030F0702030302020204" pitchFamily="66" charset="0"/>
                <a:cs typeface="Arial" panose="020B0604020202020204" pitchFamily="34" charset="0"/>
              </a:rPr>
              <a:t>?  </a:t>
            </a:r>
            <a:endParaRPr lang="en-GB" dirty="0">
              <a:solidFill>
                <a:srgbClr val="002060"/>
              </a:solidFill>
              <a:latin typeface="Comic Sans MS" panose="030F0702030302020204" pitchFamily="66" charset="0"/>
              <a:cs typeface="Arial" panose="020B0604020202020204" pitchFamily="34" charset="0"/>
            </a:endParaRPr>
          </a:p>
          <a:p>
            <a:pPr marL="342900" indent="-342900">
              <a:lnSpc>
                <a:spcPct val="150000"/>
              </a:lnSpc>
              <a:buFont typeface="Arial" panose="020B0604020202020204" pitchFamily="34" charset="0"/>
              <a:buChar char="•"/>
            </a:pPr>
            <a:r>
              <a:rPr lang="en-GB" sz="2400" dirty="0">
                <a:solidFill>
                  <a:srgbClr val="002060"/>
                </a:solidFill>
                <a:latin typeface="Comic Sans MS" panose="030F0702030302020204" pitchFamily="66" charset="0"/>
                <a:cs typeface="Arial" panose="020B0604020202020204" pitchFamily="34" charset="0"/>
              </a:rPr>
              <a:t>Beth </a:t>
            </a:r>
            <a:r>
              <a:rPr lang="en-GB" sz="2400" dirty="0" err="1">
                <a:solidFill>
                  <a:srgbClr val="002060"/>
                </a:solidFill>
                <a:latin typeface="Comic Sans MS" panose="030F0702030302020204" pitchFamily="66" charset="0"/>
                <a:cs typeface="Arial" panose="020B0604020202020204" pitchFamily="34" charset="0"/>
              </a:rPr>
              <a:t>roedd</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rôl</a:t>
            </a:r>
            <a:r>
              <a:rPr lang="en-GB" sz="2400" dirty="0">
                <a:solidFill>
                  <a:srgbClr val="002060"/>
                </a:solidFill>
                <a:latin typeface="Comic Sans MS" panose="030F0702030302020204" pitchFamily="66" charset="0"/>
                <a:cs typeface="Arial" panose="020B0604020202020204" pitchFamily="34" charset="0"/>
              </a:rPr>
              <a:t> y </a:t>
            </a:r>
            <a:r>
              <a:rPr lang="en-GB" sz="2400" dirty="0" err="1">
                <a:solidFill>
                  <a:srgbClr val="002060"/>
                </a:solidFill>
                <a:latin typeface="Comic Sans MS" panose="030F0702030302020204" pitchFamily="66" charset="0"/>
                <a:cs typeface="Arial" panose="020B0604020202020204" pitchFamily="34" charset="0"/>
              </a:rPr>
              <a:t>cynorthwyydd</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dosbarth</a:t>
            </a:r>
            <a:r>
              <a:rPr lang="en-GB" sz="2400" dirty="0">
                <a:solidFill>
                  <a:srgbClr val="002060"/>
                </a:solidFill>
                <a:latin typeface="Comic Sans MS" panose="030F0702030302020204" pitchFamily="66" charset="0"/>
                <a:cs typeface="Arial" panose="020B0604020202020204" pitchFamily="34" charset="0"/>
              </a:rPr>
              <a:t>?</a:t>
            </a:r>
          </a:p>
          <a:p>
            <a:pPr marL="342900" indent="-342900">
              <a:lnSpc>
                <a:spcPct val="150000"/>
              </a:lnSpc>
              <a:buFont typeface="Arial" panose="020B0604020202020204" pitchFamily="34" charset="0"/>
              <a:buChar char="•"/>
            </a:pPr>
            <a:r>
              <a:rPr lang="en-GB" sz="2400" dirty="0" err="1">
                <a:solidFill>
                  <a:srgbClr val="002060"/>
                </a:solidFill>
                <a:latin typeface="Comic Sans MS" panose="030F0702030302020204" pitchFamily="66" charset="0"/>
                <a:cs typeface="Arial" panose="020B0604020202020204" pitchFamily="34" charset="0"/>
              </a:rPr>
              <a:t>Oedd</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fy</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newis</a:t>
            </a:r>
            <a:r>
              <a:rPr lang="en-GB" sz="2400" dirty="0">
                <a:solidFill>
                  <a:srgbClr val="002060"/>
                </a:solidFill>
                <a:latin typeface="Comic Sans MS" panose="030F0702030302020204" pitchFamily="66" charset="0"/>
                <a:cs typeface="Arial" panose="020B0604020202020204" pitchFamily="34" charset="0"/>
              </a:rPr>
              <a:t> o </a:t>
            </a:r>
            <a:r>
              <a:rPr lang="en-GB" sz="2400" dirty="0" err="1">
                <a:solidFill>
                  <a:srgbClr val="002060"/>
                </a:solidFill>
                <a:latin typeface="Comic Sans MS" panose="030F0702030302020204" pitchFamily="66" charset="0"/>
                <a:cs typeface="Arial" panose="020B0604020202020204" pitchFamily="34" charset="0"/>
              </a:rPr>
              <a:t>ddull</a:t>
            </a:r>
            <a:r>
              <a:rPr lang="en-GB" sz="2400" dirty="0">
                <a:solidFill>
                  <a:srgbClr val="002060"/>
                </a:solidFill>
                <a:latin typeface="Comic Sans MS" panose="030F0702030302020204" pitchFamily="66" charset="0"/>
                <a:cs typeface="Arial" panose="020B0604020202020204" pitchFamily="34" charset="0"/>
              </a:rPr>
              <a:t>(</a:t>
            </a:r>
            <a:r>
              <a:rPr lang="en-GB" sz="2400" dirty="0" err="1">
                <a:solidFill>
                  <a:srgbClr val="002060"/>
                </a:solidFill>
                <a:latin typeface="Comic Sans MS" panose="030F0702030302020204" pitchFamily="66" charset="0"/>
                <a:cs typeface="Arial" panose="020B0604020202020204" pitchFamily="34" charset="0"/>
              </a:rPr>
              <a:t>iau</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addysgu</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yr</a:t>
            </a:r>
            <a:r>
              <a:rPr lang="en-GB" sz="2400" dirty="0">
                <a:solidFill>
                  <a:srgbClr val="002060"/>
                </a:solidFill>
                <a:latin typeface="Comic Sans MS" panose="030F0702030302020204" pitchFamily="66" charset="0"/>
                <a:cs typeface="Arial" panose="020B0604020202020204" pitchFamily="34" charset="0"/>
              </a:rPr>
              <a:t> un / y </a:t>
            </a:r>
            <a:r>
              <a:rPr lang="en-GB" sz="2400" dirty="0" err="1">
                <a:solidFill>
                  <a:srgbClr val="002060"/>
                </a:solidFill>
                <a:latin typeface="Comic Sans MS" panose="030F0702030302020204" pitchFamily="66" charset="0"/>
                <a:cs typeface="Arial" panose="020B0604020202020204" pitchFamily="34" charset="0"/>
              </a:rPr>
              <a:t>rhai</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mwyaf</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effeithiol</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ar</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gyfer</a:t>
            </a:r>
            <a:r>
              <a:rPr lang="en-GB" sz="2400" dirty="0">
                <a:solidFill>
                  <a:srgbClr val="002060"/>
                </a:solidFill>
                <a:latin typeface="Comic Sans MS" panose="030F0702030302020204" pitchFamily="66" charset="0"/>
                <a:cs typeface="Arial" panose="020B0604020202020204" pitchFamily="34" charset="0"/>
              </a:rPr>
              <a:t> y </a:t>
            </a:r>
            <a:r>
              <a:rPr lang="en-GB" sz="2400" dirty="0" err="1">
                <a:solidFill>
                  <a:srgbClr val="002060"/>
                </a:solidFill>
                <a:latin typeface="Comic Sans MS" panose="030F0702030302020204" pitchFamily="66" charset="0"/>
                <a:cs typeface="Arial" panose="020B0604020202020204" pitchFamily="34" charset="0"/>
              </a:rPr>
              <a:t>wers</a:t>
            </a:r>
            <a:r>
              <a:rPr lang="en-GB" sz="2400" dirty="0">
                <a:solidFill>
                  <a:srgbClr val="002060"/>
                </a:solidFill>
                <a:latin typeface="Comic Sans MS" panose="030F0702030302020204" pitchFamily="66" charset="0"/>
                <a:cs typeface="Arial" panose="020B0604020202020204" pitchFamily="34" charset="0"/>
              </a:rPr>
              <a:t> hon?</a:t>
            </a:r>
          </a:p>
          <a:p>
            <a:pPr marL="342900" indent="-342900">
              <a:lnSpc>
                <a:spcPct val="150000"/>
              </a:lnSpc>
              <a:buFont typeface="Arial" panose="020B0604020202020204" pitchFamily="34" charset="0"/>
              <a:buChar char="•"/>
            </a:pPr>
            <a:r>
              <a:rPr lang="en-GB" sz="2400" dirty="0">
                <a:solidFill>
                  <a:srgbClr val="002060"/>
                </a:solidFill>
                <a:latin typeface="Comic Sans MS" panose="030F0702030302020204" pitchFamily="66" charset="0"/>
                <a:cs typeface="Arial" panose="020B0604020202020204" pitchFamily="34" charset="0"/>
              </a:rPr>
              <a:t>Beth </a:t>
            </a:r>
            <a:r>
              <a:rPr lang="en-GB" sz="2400" dirty="0" err="1">
                <a:solidFill>
                  <a:srgbClr val="002060"/>
                </a:solidFill>
                <a:latin typeface="Comic Sans MS" panose="030F0702030302020204" pitchFamily="66" charset="0"/>
                <a:cs typeface="Arial" panose="020B0604020202020204" pitchFamily="34" charset="0"/>
              </a:rPr>
              <a:t>byddwn</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i'n</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newid</a:t>
            </a:r>
            <a:r>
              <a:rPr lang="en-GB" sz="2400" dirty="0">
                <a:solidFill>
                  <a:srgbClr val="002060"/>
                </a:solidFill>
                <a:latin typeface="Comic Sans MS" panose="030F0702030302020204" pitchFamily="66" charset="0"/>
                <a:cs typeface="Arial" panose="020B0604020202020204" pitchFamily="34" charset="0"/>
              </a:rPr>
              <a:t>?</a:t>
            </a:r>
          </a:p>
          <a:p>
            <a:pPr marL="342900" indent="-342900">
              <a:lnSpc>
                <a:spcPct val="150000"/>
              </a:lnSpc>
              <a:buFont typeface="Arial" panose="020B0604020202020204" pitchFamily="34" charset="0"/>
              <a:buChar char="•"/>
            </a:pPr>
            <a:r>
              <a:rPr lang="en-GB" sz="2400" dirty="0">
                <a:solidFill>
                  <a:srgbClr val="002060"/>
                </a:solidFill>
                <a:latin typeface="Comic Sans MS" panose="030F0702030302020204" pitchFamily="66" charset="0"/>
                <a:cs typeface="Arial" panose="020B0604020202020204" pitchFamily="34" charset="0"/>
              </a:rPr>
              <a:t>Beth </a:t>
            </a:r>
            <a:r>
              <a:rPr lang="en-GB" sz="2400" dirty="0" err="1">
                <a:solidFill>
                  <a:srgbClr val="002060"/>
                </a:solidFill>
                <a:latin typeface="Comic Sans MS" panose="030F0702030302020204" pitchFamily="66" charset="0"/>
                <a:cs typeface="Arial" panose="020B0604020202020204" pitchFamily="34" charset="0"/>
              </a:rPr>
              <a:t>sy’n</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mynd</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i</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ddigwydd</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yn</a:t>
            </a:r>
            <a:r>
              <a:rPr lang="en-GB" sz="2400" dirty="0">
                <a:solidFill>
                  <a:srgbClr val="002060"/>
                </a:solidFill>
                <a:latin typeface="Comic Sans MS" panose="030F0702030302020204" pitchFamily="66" charset="0"/>
                <a:cs typeface="Arial" panose="020B0604020202020204" pitchFamily="34" charset="0"/>
              </a:rPr>
              <a:t> y </a:t>
            </a:r>
            <a:r>
              <a:rPr lang="en-GB" sz="2400" dirty="0" err="1">
                <a:solidFill>
                  <a:srgbClr val="002060"/>
                </a:solidFill>
                <a:latin typeface="Comic Sans MS" panose="030F0702030302020204" pitchFamily="66" charset="0"/>
                <a:cs typeface="Arial" panose="020B0604020202020204" pitchFamily="34" charset="0"/>
              </a:rPr>
              <a:t>wers</a:t>
            </a:r>
            <a:r>
              <a:rPr lang="en-GB" sz="2400" dirty="0">
                <a:solidFill>
                  <a:srgbClr val="002060"/>
                </a:solidFill>
                <a:latin typeface="Comic Sans MS" panose="030F0702030302020204" pitchFamily="66" charset="0"/>
                <a:cs typeface="Arial" panose="020B0604020202020204" pitchFamily="34" charset="0"/>
              </a:rPr>
              <a:t> / y </a:t>
            </a:r>
            <a:r>
              <a:rPr lang="en-GB" sz="2400" dirty="0" err="1">
                <a:solidFill>
                  <a:srgbClr val="002060"/>
                </a:solidFill>
                <a:latin typeface="Comic Sans MS" panose="030F0702030302020204" pitchFamily="66" charset="0"/>
                <a:cs typeface="Arial" panose="020B0604020202020204" pitchFamily="34" charset="0"/>
              </a:rPr>
              <a:t>gwersi</a:t>
            </a:r>
            <a:r>
              <a:rPr lang="en-GB" sz="2400" dirty="0">
                <a:solidFill>
                  <a:srgbClr val="002060"/>
                </a:solidFill>
                <a:latin typeface="Comic Sans MS" panose="030F0702030302020204" pitchFamily="66" charset="0"/>
                <a:cs typeface="Arial" panose="020B0604020202020204" pitchFamily="34" charset="0"/>
              </a:rPr>
              <a:t> </a:t>
            </a:r>
            <a:r>
              <a:rPr lang="en-GB" sz="2400" dirty="0" err="1">
                <a:solidFill>
                  <a:srgbClr val="002060"/>
                </a:solidFill>
                <a:latin typeface="Comic Sans MS" panose="030F0702030302020204" pitchFamily="66" charset="0"/>
                <a:cs typeface="Arial" panose="020B0604020202020204" pitchFamily="34" charset="0"/>
              </a:rPr>
              <a:t>nesaf</a:t>
            </a:r>
            <a:r>
              <a:rPr lang="en-GB" sz="2400" dirty="0">
                <a:solidFill>
                  <a:srgbClr val="002060"/>
                </a:solidFill>
                <a:latin typeface="Comic Sans MS" panose="030F0702030302020204" pitchFamily="66" charset="0"/>
                <a:cs typeface="Arial" panose="020B0604020202020204" pitchFamily="34" charset="0"/>
              </a:rPr>
              <a:t>?</a:t>
            </a:r>
          </a:p>
        </p:txBody>
      </p:sp>
      <p:sp>
        <p:nvSpPr>
          <p:cNvPr id="7" name="Title 1">
            <a:extLst>
              <a:ext uri="{FF2B5EF4-FFF2-40B4-BE49-F238E27FC236}">
                <a16:creationId xmlns:a16="http://schemas.microsoft.com/office/drawing/2014/main" id="{CBB0F284-9C70-0128-F86F-9E733DF549E2}"/>
              </a:ext>
            </a:extLst>
          </p:cNvPr>
          <p:cNvSpPr>
            <a:spLocks noGrp="1"/>
          </p:cNvSpPr>
          <p:nvPr/>
        </p:nvSpPr>
        <p:spPr>
          <a:xfrm>
            <a:off x="227793" y="38042"/>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dirty="0" err="1">
                <a:latin typeface="Comic Sans MS" panose="030F0702030302020204" pitchFamily="66" charset="0"/>
              </a:rPr>
              <a:t>Ar</a:t>
            </a:r>
            <a:r>
              <a:rPr lang="en-GB" sz="4000" dirty="0">
                <a:latin typeface="Comic Sans MS" panose="030F0702030302020204" pitchFamily="66" charset="0"/>
              </a:rPr>
              <a:t> </a:t>
            </a:r>
            <a:r>
              <a:rPr lang="en-GB" sz="4000" dirty="0" err="1">
                <a:latin typeface="Comic Sans MS" panose="030F0702030302020204" pitchFamily="66" charset="0"/>
              </a:rPr>
              <a:t>ôl</a:t>
            </a:r>
            <a:r>
              <a:rPr lang="en-GB" sz="4000" dirty="0">
                <a:latin typeface="Comic Sans MS" panose="030F0702030302020204" pitchFamily="66" charset="0"/>
              </a:rPr>
              <a:t> y </a:t>
            </a:r>
            <a:r>
              <a:rPr lang="en-GB" sz="4000" dirty="0" err="1">
                <a:latin typeface="Comic Sans MS" panose="030F0702030302020204" pitchFamily="66" charset="0"/>
              </a:rPr>
              <a:t>wers</a:t>
            </a:r>
            <a:r>
              <a:rPr lang="en-GB" sz="4000" dirty="0">
                <a:latin typeface="Comic Sans MS" panose="030F0702030302020204" pitchFamily="66" charset="0"/>
              </a:rPr>
              <a:t>, </a:t>
            </a:r>
            <a:r>
              <a:rPr lang="en-GB" sz="4000" dirty="0" err="1">
                <a:latin typeface="Comic Sans MS" panose="030F0702030302020204" pitchFamily="66" charset="0"/>
              </a:rPr>
              <a:t>bydd</a:t>
            </a:r>
            <a:r>
              <a:rPr lang="en-GB" sz="4000" dirty="0">
                <a:latin typeface="Comic Sans MS" panose="030F0702030302020204" pitchFamily="66" charset="0"/>
              </a:rPr>
              <a:t> </a:t>
            </a:r>
            <a:r>
              <a:rPr lang="en-GB" sz="4000" dirty="0" err="1">
                <a:latin typeface="Comic Sans MS" panose="030F0702030302020204" pitchFamily="66" charset="0"/>
              </a:rPr>
              <a:t>athro</a:t>
            </a:r>
            <a:r>
              <a:rPr lang="en-GB" sz="4000" dirty="0">
                <a:latin typeface="Comic Sans MS" panose="030F0702030302020204" pitchFamily="66" charset="0"/>
              </a:rPr>
              <a:t> da </a:t>
            </a:r>
            <a:r>
              <a:rPr lang="en-GB" sz="4000" dirty="0" err="1">
                <a:latin typeface="Comic Sans MS" panose="030F0702030302020204" pitchFamily="66" charset="0"/>
              </a:rPr>
              <a:t>yn</a:t>
            </a:r>
            <a:r>
              <a:rPr lang="en-GB" sz="4000" dirty="0">
                <a:latin typeface="Comic Sans MS" panose="030F0702030302020204" pitchFamily="66" charset="0"/>
              </a:rPr>
              <a:t> </a:t>
            </a:r>
            <a:r>
              <a:rPr lang="en-GB" sz="4000" dirty="0" err="1">
                <a:latin typeface="Comic Sans MS" panose="030F0702030302020204" pitchFamily="66" charset="0"/>
              </a:rPr>
              <a:t>ystyried</a:t>
            </a:r>
            <a:r>
              <a:rPr lang="en-GB" sz="4000" dirty="0">
                <a:latin typeface="Comic Sans MS" panose="030F0702030302020204" pitchFamily="66" charset="0"/>
              </a:rPr>
              <a:t> </a:t>
            </a:r>
            <a:r>
              <a:rPr lang="en-GB" sz="4000" dirty="0" err="1">
                <a:latin typeface="Comic Sans MS" panose="030F0702030302020204" pitchFamily="66" charset="0"/>
              </a:rPr>
              <a:t>sut</a:t>
            </a:r>
            <a:r>
              <a:rPr lang="en-GB" sz="4000" dirty="0">
                <a:latin typeface="Comic Sans MS" panose="030F0702030302020204" pitchFamily="66" charset="0"/>
              </a:rPr>
              <a:t> </a:t>
            </a:r>
            <a:r>
              <a:rPr lang="en-GB" sz="4000" dirty="0" err="1">
                <a:latin typeface="Comic Sans MS" panose="030F0702030302020204" pitchFamily="66" charset="0"/>
              </a:rPr>
              <a:t>aeth</a:t>
            </a:r>
            <a:r>
              <a:rPr lang="en-GB" sz="4000" dirty="0">
                <a:latin typeface="Comic Sans MS" panose="030F0702030302020204" pitchFamily="66" charset="0"/>
              </a:rPr>
              <a:t> </a:t>
            </a:r>
            <a:r>
              <a:rPr lang="en-GB" sz="4000" dirty="0" err="1">
                <a:latin typeface="Comic Sans MS" panose="030F0702030302020204" pitchFamily="66" charset="0"/>
              </a:rPr>
              <a:t>pethau</a:t>
            </a:r>
            <a:r>
              <a:rPr lang="en-GB" sz="4000" dirty="0">
                <a:latin typeface="Comic Sans MS" panose="030F0702030302020204" pitchFamily="66" charset="0"/>
              </a:rPr>
              <a:t> …</a:t>
            </a:r>
          </a:p>
        </p:txBody>
      </p:sp>
    </p:spTree>
    <p:extLst>
      <p:ext uri="{BB962C8B-B14F-4D97-AF65-F5344CB8AC3E}">
        <p14:creationId xmlns:p14="http://schemas.microsoft.com/office/powerpoint/2010/main" val="406659351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27F66-C528-8ECD-7185-6FFD70CDAA9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2931128-2968-653B-0181-4F18038401A0}"/>
              </a:ext>
            </a:extLst>
          </p:cNvPr>
          <p:cNvSpPr>
            <a:spLocks noGrp="1"/>
          </p:cNvSpPr>
          <p:nvPr>
            <p:ph idx="1"/>
          </p:nvPr>
        </p:nvSpPr>
        <p:spPr/>
        <p:txBody>
          <a:bodyPr/>
          <a:lstStyle/>
          <a:p>
            <a:endParaRPr lang="en-GB"/>
          </a:p>
        </p:txBody>
      </p:sp>
      <p:pic>
        <p:nvPicPr>
          <p:cNvPr id="4" name="Picture 3" descr="A close-up of a green background&#10;&#10;Description automatically generated">
            <a:extLst>
              <a:ext uri="{FF2B5EF4-FFF2-40B4-BE49-F238E27FC236}">
                <a16:creationId xmlns:a16="http://schemas.microsoft.com/office/drawing/2014/main" id="{74CFE97D-2533-ECC8-55F5-2A31DEB361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784"/>
            <a:ext cx="12192000" cy="6861143"/>
          </a:xfrm>
          <a:prstGeom prst="rect">
            <a:avLst/>
          </a:prstGeom>
        </p:spPr>
      </p:pic>
      <p:sp>
        <p:nvSpPr>
          <p:cNvPr id="5" name="Content Placeholder 2">
            <a:extLst>
              <a:ext uri="{FF2B5EF4-FFF2-40B4-BE49-F238E27FC236}">
                <a16:creationId xmlns:a16="http://schemas.microsoft.com/office/drawing/2014/main" id="{289B8E83-69B3-4683-71BE-6AD3AAB40F9F}"/>
              </a:ext>
            </a:extLst>
          </p:cNvPr>
          <p:cNvSpPr>
            <a:spLocks noGrp="1"/>
          </p:cNvSpPr>
          <p:nvPr/>
        </p:nvSpPr>
        <p:spPr>
          <a:xfrm>
            <a:off x="135101" y="134701"/>
            <a:ext cx="11867429" cy="5483503"/>
          </a:xfrm>
          <a:prstGeom prst="rect">
            <a:avLst/>
          </a:prstGeom>
          <a:solidFill>
            <a:schemeClr val="accent2">
              <a:lumMod val="20000"/>
              <a:lumOff val="80000"/>
            </a:schemeClr>
          </a:solidFill>
          <a:ln w="76200">
            <a:solidFill>
              <a:srgbClr val="002060"/>
            </a:solidFill>
          </a:ln>
        </p:spPr>
        <p:txBody>
          <a:bodyPr vert="horz" lIns="91440" tIns="45720" rIns="91440" bIns="45720" rtlCol="0" anchor="t">
            <a:normAutofit fontScale="925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nSpc>
                <a:spcPct val="150000"/>
              </a:lnSpc>
              <a:buNone/>
            </a:pPr>
            <a:r>
              <a:rPr lang="en-GB" sz="3600" dirty="0">
                <a:solidFill>
                  <a:srgbClr val="002060"/>
                </a:solidFill>
                <a:latin typeface="Comic Sans MS" panose="030F0702030302020204" pitchFamily="66" charset="0"/>
                <a:cs typeface="Arial" panose="020B0604020202020204" pitchFamily="34" charset="0"/>
              </a:rPr>
              <a:t>There is an emphasis on planning, being clear about the purposes and out-comes of lessons (both by teachers and students), having expectations or targets of what the impact should be, and </a:t>
            </a:r>
            <a:r>
              <a:rPr lang="en-GB" sz="3600" b="1" dirty="0">
                <a:solidFill>
                  <a:srgbClr val="002060"/>
                </a:solidFill>
                <a:latin typeface="Comic Sans MS" panose="030F0702030302020204" pitchFamily="66" charset="0"/>
                <a:cs typeface="Arial" panose="020B0604020202020204" pitchFamily="34" charset="0"/>
              </a:rPr>
              <a:t>then continually evaluating the impact </a:t>
            </a:r>
            <a:r>
              <a:rPr lang="en-GB" sz="3600" dirty="0">
                <a:solidFill>
                  <a:srgbClr val="002060"/>
                </a:solidFill>
                <a:latin typeface="Comic Sans MS" panose="030F0702030302020204" pitchFamily="66" charset="0"/>
                <a:cs typeface="Arial" panose="020B0604020202020204" pitchFamily="34" charset="0"/>
              </a:rPr>
              <a:t>of the teacher on the learner.</a:t>
            </a:r>
          </a:p>
          <a:p>
            <a:pPr marL="0" indent="0">
              <a:buNone/>
            </a:pPr>
            <a:endParaRPr lang="en-GB" sz="3600" dirty="0">
              <a:solidFill>
                <a:srgbClr val="002060"/>
              </a:solidFill>
              <a:latin typeface="Comic Sans MS" panose="030F0702030302020204" pitchFamily="66" charset="0"/>
              <a:cs typeface="Arial" panose="020B0604020202020204" pitchFamily="34" charset="0"/>
            </a:endParaRPr>
          </a:p>
          <a:p>
            <a:pPr marL="0" indent="0" algn="r">
              <a:buNone/>
            </a:pPr>
            <a:r>
              <a:rPr lang="en-GB" sz="2400" dirty="0">
                <a:solidFill>
                  <a:srgbClr val="002060"/>
                </a:solidFill>
                <a:latin typeface="Comic Sans MS" panose="030F0702030302020204" pitchFamily="66" charset="0"/>
                <a:cs typeface="Arial" panose="020B0604020202020204" pitchFamily="34" charset="0"/>
              </a:rPr>
              <a:t>John Hattie (</a:t>
            </a:r>
            <a:r>
              <a:rPr lang="en-GB" sz="2400" dirty="0" err="1">
                <a:solidFill>
                  <a:srgbClr val="002060"/>
                </a:solidFill>
                <a:latin typeface="Comic Sans MS" panose="030F0702030302020204" pitchFamily="66" charset="0"/>
                <a:cs typeface="Arial" panose="020B0604020202020204" pitchFamily="34" charset="0"/>
              </a:rPr>
              <a:t>Tud</a:t>
            </a:r>
            <a:r>
              <a:rPr lang="en-GB" sz="2400" dirty="0">
                <a:solidFill>
                  <a:srgbClr val="002060"/>
                </a:solidFill>
                <a:latin typeface="Comic Sans MS" panose="030F0702030302020204" pitchFamily="66" charset="0"/>
                <a:cs typeface="Arial" panose="020B0604020202020204" pitchFamily="34" charset="0"/>
              </a:rPr>
              <a:t>. 39, </a:t>
            </a:r>
            <a:r>
              <a:rPr lang="en-GB" sz="2400" i="1" u="sng" dirty="0">
                <a:solidFill>
                  <a:srgbClr val="002060"/>
                </a:solidFill>
                <a:latin typeface="Comic Sans MS" panose="030F0702030302020204" pitchFamily="66" charset="0"/>
                <a:cs typeface="Arial" panose="020B0604020202020204" pitchFamily="34" charset="0"/>
              </a:rPr>
              <a:t>Visible Learning for Teachers</a:t>
            </a:r>
            <a:r>
              <a:rPr lang="en-GB" sz="2400" dirty="0">
                <a:solidFill>
                  <a:srgbClr val="002060"/>
                </a:solidFill>
                <a:latin typeface="Comic Sans MS" panose="030F0702030302020204" pitchFamily="66" charset="0"/>
                <a:cs typeface="Arial" panose="020B0604020202020204" pitchFamily="34" charset="0"/>
              </a:rPr>
              <a:t>)</a:t>
            </a:r>
          </a:p>
        </p:txBody>
      </p:sp>
    </p:spTree>
    <p:extLst>
      <p:ext uri="{BB962C8B-B14F-4D97-AF65-F5344CB8AC3E}">
        <p14:creationId xmlns:p14="http://schemas.microsoft.com/office/powerpoint/2010/main" val="25243358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E0C0C-7EBB-5D6A-C73A-3F55989D037F}"/>
              </a:ext>
            </a:extLst>
          </p:cNvPr>
          <p:cNvSpPr>
            <a:spLocks noGrp="1"/>
          </p:cNvSpPr>
          <p:nvPr>
            <p:ph type="title"/>
          </p:nvPr>
        </p:nvSpPr>
        <p:spPr/>
        <p:txBody>
          <a:bodyPr/>
          <a:lstStyle/>
          <a:p>
            <a:endParaRPr lang="en-GB"/>
          </a:p>
        </p:txBody>
      </p:sp>
      <p:pic>
        <p:nvPicPr>
          <p:cNvPr id="4" name="Picture 3" descr="A close-up of a green background&#10;&#10;Description automatically generated">
            <a:extLst>
              <a:ext uri="{FF2B5EF4-FFF2-40B4-BE49-F238E27FC236}">
                <a16:creationId xmlns:a16="http://schemas.microsoft.com/office/drawing/2014/main" id="{B5ACF5BD-3C1A-4CB8-43CE-2BB3D9D6C4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784"/>
            <a:ext cx="12192000" cy="6861143"/>
          </a:xfrm>
          <a:prstGeom prst="rect">
            <a:avLst/>
          </a:prstGeom>
        </p:spPr>
      </p:pic>
      <p:pic>
        <p:nvPicPr>
          <p:cNvPr id="7" name="Content Placeholder 6" descr="A qr code with black squares&#10;&#10;Description automatically generated">
            <a:extLst>
              <a:ext uri="{FF2B5EF4-FFF2-40B4-BE49-F238E27FC236}">
                <a16:creationId xmlns:a16="http://schemas.microsoft.com/office/drawing/2014/main" id="{12A8B395-30DA-76C1-3BD4-549E8CAA95D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22559" y="2321241"/>
            <a:ext cx="2832637" cy="2832637"/>
          </a:xfrm>
        </p:spPr>
      </p:pic>
      <p:sp>
        <p:nvSpPr>
          <p:cNvPr id="5" name="Title 1">
            <a:extLst>
              <a:ext uri="{FF2B5EF4-FFF2-40B4-BE49-F238E27FC236}">
                <a16:creationId xmlns:a16="http://schemas.microsoft.com/office/drawing/2014/main" id="{E0B911B3-3F71-7AA9-0B45-539755C1211C}"/>
              </a:ext>
            </a:extLst>
          </p:cNvPr>
          <p:cNvSpPr>
            <a:spLocks noGrp="1"/>
          </p:cNvSpPr>
          <p:nvPr/>
        </p:nvSpPr>
        <p:spPr>
          <a:xfrm>
            <a:off x="355076" y="227584"/>
            <a:ext cx="11481847" cy="1853289"/>
          </a:xfrm>
          <a:prstGeom prst="rect">
            <a:avLst/>
          </a:prstGeom>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 </a:t>
            </a:r>
            <a:r>
              <a:rPr lang="en-GB" b="1" u="sng" dirty="0" err="1">
                <a:latin typeface="Comic Sans MS" panose="030F0702030302020204" pitchFamily="66" charset="0"/>
              </a:rPr>
              <a:t>Tasg</a:t>
            </a:r>
            <a:r>
              <a:rPr lang="en-GB" b="1" u="sng" dirty="0">
                <a:latin typeface="Comic Sans MS" panose="030F0702030302020204" pitchFamily="66" charset="0"/>
              </a:rPr>
              <a:t>:</a:t>
            </a:r>
            <a:r>
              <a:rPr lang="en-GB" b="1" dirty="0">
                <a:latin typeface="Comic Sans MS" panose="030F0702030302020204" pitchFamily="66" charset="0"/>
              </a:rPr>
              <a:t>   </a:t>
            </a:r>
            <a:r>
              <a:rPr lang="en-GB" dirty="0">
                <a:latin typeface="Comic Sans MS" panose="030F0702030302020204" pitchFamily="66" charset="0"/>
              </a:rPr>
              <a:t>Sut </a:t>
            </a:r>
            <a:r>
              <a:rPr lang="en-GB" dirty="0" err="1">
                <a:latin typeface="Comic Sans MS" panose="030F0702030302020204" pitchFamily="66" charset="0"/>
              </a:rPr>
              <a:t>byddech</a:t>
            </a:r>
            <a:r>
              <a:rPr lang="en-GB" dirty="0">
                <a:latin typeface="Comic Sans MS" panose="030F0702030302020204" pitchFamily="66" charset="0"/>
              </a:rPr>
              <a:t> </a:t>
            </a:r>
            <a:r>
              <a:rPr lang="en-GB" dirty="0" err="1">
                <a:latin typeface="Comic Sans MS" panose="030F0702030302020204" pitchFamily="66" charset="0"/>
              </a:rPr>
              <a:t>chi’n</a:t>
            </a:r>
            <a:r>
              <a:rPr lang="en-GB" dirty="0">
                <a:latin typeface="Comic Sans MS" panose="030F0702030302020204" pitchFamily="66" charset="0"/>
              </a:rPr>
              <a:t> </a:t>
            </a:r>
            <a:r>
              <a:rPr lang="en-GB" dirty="0" err="1">
                <a:latin typeface="Comic Sans MS" panose="030F0702030302020204" pitchFamily="66" charset="0"/>
              </a:rPr>
              <a:t>datblygu</a:t>
            </a:r>
            <a:r>
              <a:rPr lang="en-GB" dirty="0">
                <a:latin typeface="Comic Sans MS" panose="030F0702030302020204" pitchFamily="66" charset="0"/>
              </a:rPr>
              <a:t> </a:t>
            </a:r>
            <a:r>
              <a:rPr lang="en-GB" dirty="0" err="1">
                <a:latin typeface="Comic Sans MS" panose="030F0702030302020204" pitchFamily="66" charset="0"/>
              </a:rPr>
              <a:t>sgiliau</a:t>
            </a:r>
            <a:r>
              <a:rPr lang="en-GB" dirty="0">
                <a:latin typeface="Comic Sans MS" panose="030F0702030302020204" pitchFamily="66" charset="0"/>
              </a:rPr>
              <a:t> </a:t>
            </a:r>
            <a:r>
              <a:rPr lang="en-GB" dirty="0" err="1">
                <a:latin typeface="Comic Sans MS" panose="030F0702030302020204" pitchFamily="66" charset="0"/>
              </a:rPr>
              <a:t>ysgrifennu</a:t>
            </a:r>
            <a:r>
              <a:rPr lang="en-GB" dirty="0">
                <a:latin typeface="Comic Sans MS" panose="030F0702030302020204" pitchFamily="66" charset="0"/>
              </a:rPr>
              <a:t> </a:t>
            </a:r>
            <a:r>
              <a:rPr lang="en-GB" dirty="0" err="1">
                <a:latin typeface="Comic Sans MS" panose="030F0702030302020204" pitchFamily="66" charset="0"/>
              </a:rPr>
              <a:t>mewn</a:t>
            </a:r>
            <a:r>
              <a:rPr lang="en-GB" dirty="0">
                <a:latin typeface="Comic Sans MS" panose="030F0702030302020204" pitchFamily="66" charset="0"/>
              </a:rPr>
              <a:t> </a:t>
            </a:r>
            <a:r>
              <a:rPr lang="en-GB" dirty="0" err="1">
                <a:latin typeface="Comic Sans MS" panose="030F0702030302020204" pitchFamily="66" charset="0"/>
              </a:rPr>
              <a:t>Meysydd</a:t>
            </a:r>
            <a:r>
              <a:rPr lang="en-GB" dirty="0">
                <a:latin typeface="Comic Sans MS" panose="030F0702030302020204" pitchFamily="66" charset="0"/>
              </a:rPr>
              <a:t> </a:t>
            </a:r>
            <a:r>
              <a:rPr lang="en-GB" dirty="0" err="1">
                <a:latin typeface="Comic Sans MS" panose="030F0702030302020204" pitchFamily="66" charset="0"/>
              </a:rPr>
              <a:t>Dysgu</a:t>
            </a:r>
            <a:r>
              <a:rPr lang="en-GB" dirty="0">
                <a:latin typeface="Comic Sans MS" panose="030F0702030302020204" pitchFamily="66" charset="0"/>
              </a:rPr>
              <a:t> a </a:t>
            </a:r>
            <a:r>
              <a:rPr lang="en-GB" dirty="0" err="1">
                <a:latin typeface="Comic Sans MS" panose="030F0702030302020204" pitchFamily="66" charset="0"/>
              </a:rPr>
              <a:t>Phrofiad</a:t>
            </a:r>
            <a:r>
              <a:rPr lang="en-GB" dirty="0">
                <a:latin typeface="Comic Sans MS" panose="030F0702030302020204" pitchFamily="66" charset="0"/>
              </a:rPr>
              <a:t> </a:t>
            </a:r>
            <a:r>
              <a:rPr lang="en-GB" dirty="0" err="1">
                <a:latin typeface="Comic Sans MS" panose="030F0702030302020204" pitchFamily="66" charset="0"/>
              </a:rPr>
              <a:t>eraill</a:t>
            </a:r>
            <a:r>
              <a:rPr lang="en-GB" dirty="0">
                <a:latin typeface="Comic Sans MS" panose="030F0702030302020204" pitchFamily="66" charset="0"/>
              </a:rPr>
              <a:t>. </a:t>
            </a:r>
            <a:r>
              <a:rPr lang="en-GB" dirty="0" err="1">
                <a:latin typeface="Comic Sans MS" panose="030F0702030302020204" pitchFamily="66" charset="0"/>
              </a:rPr>
              <a:t>Meddyliwch</a:t>
            </a:r>
            <a:r>
              <a:rPr lang="en-GB" dirty="0">
                <a:latin typeface="Comic Sans MS" panose="030F0702030302020204" pitchFamily="66" charset="0"/>
              </a:rPr>
              <a:t> am </a:t>
            </a:r>
            <a:r>
              <a:rPr lang="en-GB" dirty="0" err="1">
                <a:latin typeface="Comic Sans MS" panose="030F0702030302020204" pitchFamily="66" charset="0"/>
              </a:rPr>
              <a:t>weithgareddau</a:t>
            </a:r>
            <a:r>
              <a:rPr lang="en-GB" dirty="0">
                <a:latin typeface="Comic Sans MS" panose="030F0702030302020204" pitchFamily="66" charset="0"/>
              </a:rPr>
              <a:t> addas. </a:t>
            </a:r>
          </a:p>
        </p:txBody>
      </p:sp>
      <p:pic>
        <p:nvPicPr>
          <p:cNvPr id="30722" name="Picture 2" descr="A group of children writing in a classroom&#10;&#10;Description automatically generated">
            <a:extLst>
              <a:ext uri="{FF2B5EF4-FFF2-40B4-BE49-F238E27FC236}">
                <a16:creationId xmlns:a16="http://schemas.microsoft.com/office/drawing/2014/main" id="{420EE898-8667-A574-112C-5FB4195E247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24035" y="2091170"/>
            <a:ext cx="4945406" cy="32969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313090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37349-39DD-A071-9EA8-BBFBEE24950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53FDF32-2E14-B401-EC74-F31969B900C5}"/>
              </a:ext>
            </a:extLst>
          </p:cNvPr>
          <p:cNvSpPr>
            <a:spLocks noGrp="1"/>
          </p:cNvSpPr>
          <p:nvPr>
            <p:ph idx="1"/>
          </p:nvPr>
        </p:nvSpPr>
        <p:spPr/>
        <p:txBody>
          <a:bodyPr/>
          <a:lstStyle/>
          <a:p>
            <a:endParaRPr lang="en-GB"/>
          </a:p>
        </p:txBody>
      </p:sp>
      <p:pic>
        <p:nvPicPr>
          <p:cNvPr id="4" name="Picture 3" descr="A close-up of a green background&#10;&#10;Description automatically generated">
            <a:extLst>
              <a:ext uri="{FF2B5EF4-FFF2-40B4-BE49-F238E27FC236}">
                <a16:creationId xmlns:a16="http://schemas.microsoft.com/office/drawing/2014/main" id="{B58FB01B-0917-1025-1A40-C2A43B3D55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784"/>
            <a:ext cx="12192000" cy="6861143"/>
          </a:xfrm>
          <a:prstGeom prst="rect">
            <a:avLst/>
          </a:prstGeom>
        </p:spPr>
      </p:pic>
      <p:pic>
        <p:nvPicPr>
          <p:cNvPr id="29698" name="Picture 2">
            <a:extLst>
              <a:ext uri="{FF2B5EF4-FFF2-40B4-BE49-F238E27FC236}">
                <a16:creationId xmlns:a16="http://schemas.microsoft.com/office/drawing/2014/main" id="{8896BCF6-201B-BEC1-CF85-653D35C718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669" y="3549650"/>
            <a:ext cx="1497204" cy="2070601"/>
          </a:xfrm>
          <a:prstGeom prst="rect">
            <a:avLst/>
          </a:prstGeom>
          <a:noFill/>
          <a:extLst>
            <a:ext uri="{909E8E84-426E-40DD-AFC4-6F175D3DCCD1}">
              <a14:hiddenFill xmlns:a14="http://schemas.microsoft.com/office/drawing/2010/main">
                <a:solidFill>
                  <a:srgbClr val="FFFFFF"/>
                </a:solidFill>
              </a14:hiddenFill>
            </a:ext>
          </a:extLst>
        </p:spPr>
      </p:pic>
      <p:pic>
        <p:nvPicPr>
          <p:cNvPr id="29699" name="Picture 3" descr="A picture containing text, book&#10;&#10;Description generated with very high confidence">
            <a:extLst>
              <a:ext uri="{FF2B5EF4-FFF2-40B4-BE49-F238E27FC236}">
                <a16:creationId xmlns:a16="http://schemas.microsoft.com/office/drawing/2014/main" id="{E3272E66-45EB-AEE1-073E-0F3D5AA90B3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70140" y="184427"/>
            <a:ext cx="2408928" cy="2884766"/>
          </a:xfrm>
          <a:prstGeom prst="rect">
            <a:avLst/>
          </a:prstGeom>
          <a:noFill/>
          <a:extLst>
            <a:ext uri="{909E8E84-426E-40DD-AFC4-6F175D3DCCD1}">
              <a14:hiddenFill xmlns:a14="http://schemas.microsoft.com/office/drawing/2010/main">
                <a:solidFill>
                  <a:srgbClr val="FFFFFF"/>
                </a:solidFill>
              </a14:hiddenFill>
            </a:ext>
          </a:extLst>
        </p:spPr>
      </p:pic>
      <p:pic>
        <p:nvPicPr>
          <p:cNvPr id="29700" name="Picture 4">
            <a:extLst>
              <a:ext uri="{FF2B5EF4-FFF2-40B4-BE49-F238E27FC236}">
                <a16:creationId xmlns:a16="http://schemas.microsoft.com/office/drawing/2014/main" id="{8CA6A2F0-5D71-2085-36A6-2E7A6E8AA45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81366" y="340356"/>
            <a:ext cx="1836695" cy="2384054"/>
          </a:xfrm>
          <a:prstGeom prst="rect">
            <a:avLst/>
          </a:prstGeom>
          <a:noFill/>
          <a:extLst>
            <a:ext uri="{909E8E84-426E-40DD-AFC4-6F175D3DCCD1}">
              <a14:hiddenFill xmlns:a14="http://schemas.microsoft.com/office/drawing/2010/main">
                <a:solidFill>
                  <a:srgbClr val="FFFFFF"/>
                </a:solidFill>
              </a14:hiddenFill>
            </a:ext>
          </a:extLst>
        </p:spPr>
      </p:pic>
      <p:pic>
        <p:nvPicPr>
          <p:cNvPr id="29702" name="Picture 6">
            <a:extLst>
              <a:ext uri="{FF2B5EF4-FFF2-40B4-BE49-F238E27FC236}">
                <a16:creationId xmlns:a16="http://schemas.microsoft.com/office/drawing/2014/main" id="{74523777-BB6A-2FFF-0B1F-AFB5191B29A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750181" y="2265484"/>
            <a:ext cx="2343150" cy="3352800"/>
          </a:xfrm>
          <a:prstGeom prst="rect">
            <a:avLst/>
          </a:prstGeom>
          <a:noFill/>
          <a:extLst>
            <a:ext uri="{909E8E84-426E-40DD-AFC4-6F175D3DCCD1}">
              <a14:hiddenFill xmlns:a14="http://schemas.microsoft.com/office/drawing/2010/main">
                <a:solidFill>
                  <a:srgbClr val="FFFFFF"/>
                </a:solidFill>
              </a14:hiddenFill>
            </a:ext>
          </a:extLst>
        </p:spPr>
      </p:pic>
      <p:pic>
        <p:nvPicPr>
          <p:cNvPr id="29703" name="Picture 7">
            <a:extLst>
              <a:ext uri="{FF2B5EF4-FFF2-40B4-BE49-F238E27FC236}">
                <a16:creationId xmlns:a16="http://schemas.microsoft.com/office/drawing/2014/main" id="{A66049FE-37E4-B899-F94A-8B1431D6A8D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693964" y="3143822"/>
            <a:ext cx="1724097" cy="2437981"/>
          </a:xfrm>
          <a:prstGeom prst="rect">
            <a:avLst/>
          </a:prstGeom>
          <a:noFill/>
          <a:extLst>
            <a:ext uri="{909E8E84-426E-40DD-AFC4-6F175D3DCCD1}">
              <a14:hiddenFill xmlns:a14="http://schemas.microsoft.com/office/drawing/2010/main">
                <a:solidFill>
                  <a:srgbClr val="FFFFFF"/>
                </a:solidFill>
              </a14:hiddenFill>
            </a:ext>
          </a:extLst>
        </p:spPr>
      </p:pic>
      <p:pic>
        <p:nvPicPr>
          <p:cNvPr id="29705" name="Picture 9">
            <a:extLst>
              <a:ext uri="{FF2B5EF4-FFF2-40B4-BE49-F238E27FC236}">
                <a16:creationId xmlns:a16="http://schemas.microsoft.com/office/drawing/2014/main" id="{7754C0C5-636B-C4A7-4EF3-2390076E6A3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903822" y="3121957"/>
            <a:ext cx="1592937" cy="2481710"/>
          </a:xfrm>
          <a:prstGeom prst="rect">
            <a:avLst/>
          </a:prstGeom>
          <a:noFill/>
          <a:extLst>
            <a:ext uri="{909E8E84-426E-40DD-AFC4-6F175D3DCCD1}">
              <a14:hiddenFill xmlns:a14="http://schemas.microsoft.com/office/drawing/2010/main">
                <a:solidFill>
                  <a:srgbClr val="FFFFFF"/>
                </a:solidFill>
              </a14:hiddenFill>
            </a:ext>
          </a:extLst>
        </p:spPr>
      </p:pic>
      <p:pic>
        <p:nvPicPr>
          <p:cNvPr id="29706" name="Picture 10">
            <a:extLst>
              <a:ext uri="{FF2B5EF4-FFF2-40B4-BE49-F238E27FC236}">
                <a16:creationId xmlns:a16="http://schemas.microsoft.com/office/drawing/2014/main" id="{63E22449-FC97-D008-D2FA-1C2DE231126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199423" y="3434392"/>
            <a:ext cx="1538339" cy="2183892"/>
          </a:xfrm>
          <a:prstGeom prst="rect">
            <a:avLst/>
          </a:prstGeom>
          <a:noFill/>
          <a:extLst>
            <a:ext uri="{909E8E84-426E-40DD-AFC4-6F175D3DCCD1}">
              <a14:hiddenFill xmlns:a14="http://schemas.microsoft.com/office/drawing/2010/main">
                <a:solidFill>
                  <a:srgbClr val="FFFFFF"/>
                </a:solidFill>
              </a14:hiddenFill>
            </a:ext>
          </a:extLst>
        </p:spPr>
      </p:pic>
      <p:pic>
        <p:nvPicPr>
          <p:cNvPr id="29707" name="Picture 11">
            <a:extLst>
              <a:ext uri="{FF2B5EF4-FFF2-40B4-BE49-F238E27FC236}">
                <a16:creationId xmlns:a16="http://schemas.microsoft.com/office/drawing/2014/main" id="{27804F48-451C-BC1F-E215-26DD8DC44BF9}"/>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855131" y="3249892"/>
            <a:ext cx="1795269" cy="2312974"/>
          </a:xfrm>
          <a:prstGeom prst="rect">
            <a:avLst/>
          </a:prstGeom>
          <a:noFill/>
          <a:extLst>
            <a:ext uri="{909E8E84-426E-40DD-AFC4-6F175D3DCCD1}">
              <a14:hiddenFill xmlns:a14="http://schemas.microsoft.com/office/drawing/2010/main">
                <a:solidFill>
                  <a:srgbClr val="FFFFFF"/>
                </a:solidFill>
              </a14:hiddenFill>
            </a:ext>
          </a:extLst>
        </p:spPr>
      </p:pic>
      <p:pic>
        <p:nvPicPr>
          <p:cNvPr id="29708" name="Picture 12">
            <a:extLst>
              <a:ext uri="{FF2B5EF4-FFF2-40B4-BE49-F238E27FC236}">
                <a16:creationId xmlns:a16="http://schemas.microsoft.com/office/drawing/2014/main" id="{FF4AB240-C076-E71B-EA83-6837A2C9FB1E}"/>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455424" y="129546"/>
            <a:ext cx="2034131" cy="2884767"/>
          </a:xfrm>
          <a:prstGeom prst="rect">
            <a:avLst/>
          </a:prstGeom>
          <a:noFill/>
          <a:extLst>
            <a:ext uri="{909E8E84-426E-40DD-AFC4-6F175D3DCCD1}">
              <a14:hiddenFill xmlns:a14="http://schemas.microsoft.com/office/drawing/2010/main">
                <a:solidFill>
                  <a:srgbClr val="FFFFFF"/>
                </a:solidFill>
              </a14:hiddenFill>
            </a:ext>
          </a:extLst>
        </p:spPr>
      </p:pic>
      <p:pic>
        <p:nvPicPr>
          <p:cNvPr id="29709" name="Picture 13">
            <a:extLst>
              <a:ext uri="{FF2B5EF4-FFF2-40B4-BE49-F238E27FC236}">
                <a16:creationId xmlns:a16="http://schemas.microsoft.com/office/drawing/2014/main" id="{91707436-0757-7A3A-C432-784EDCA95890}"/>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73961" y="93285"/>
            <a:ext cx="2143125" cy="306705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Dwyn i gof Sue Palmer Addasiad Cymraeg gan Delyth Eynon ...">
            <a:extLst>
              <a:ext uri="{FF2B5EF4-FFF2-40B4-BE49-F238E27FC236}">
                <a16:creationId xmlns:a16="http://schemas.microsoft.com/office/drawing/2014/main" id="{5C7B9CA3-A0FF-5AB8-4851-32917911E708}"/>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9585794" y="274451"/>
            <a:ext cx="2385163" cy="17898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740930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C50B0-DD55-D01A-45B8-B5A85004C63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DD8EFA0-7244-615D-B18C-12004AE45C42}"/>
              </a:ext>
            </a:extLst>
          </p:cNvPr>
          <p:cNvSpPr>
            <a:spLocks noGrp="1"/>
          </p:cNvSpPr>
          <p:nvPr>
            <p:ph idx="1"/>
          </p:nvPr>
        </p:nvSpPr>
        <p:spPr/>
        <p:txBody>
          <a:bodyPr/>
          <a:lstStyle/>
          <a:p>
            <a:endParaRPr lang="en-GB"/>
          </a:p>
        </p:txBody>
      </p:sp>
      <p:pic>
        <p:nvPicPr>
          <p:cNvPr id="4" name="Picture 3" descr="A close-up of a green background&#10;&#10;Description automatically generated">
            <a:extLst>
              <a:ext uri="{FF2B5EF4-FFF2-40B4-BE49-F238E27FC236}">
                <a16:creationId xmlns:a16="http://schemas.microsoft.com/office/drawing/2014/main" id="{82C8772E-13D8-93BA-2555-E91A6770CF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784"/>
            <a:ext cx="12192000" cy="6861143"/>
          </a:xfrm>
          <a:prstGeom prst="rect">
            <a:avLst/>
          </a:prstGeom>
        </p:spPr>
      </p:pic>
      <p:pic>
        <p:nvPicPr>
          <p:cNvPr id="28674" name="Picture 2">
            <a:extLst>
              <a:ext uri="{FF2B5EF4-FFF2-40B4-BE49-F238E27FC236}">
                <a16:creationId xmlns:a16="http://schemas.microsoft.com/office/drawing/2014/main" id="{45FA4609-2B4E-5A34-F88E-1D5BA7C4D6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77846" y="161925"/>
            <a:ext cx="5236308" cy="52363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27909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8FB5106338644429E3BDE2B2F67710C" ma:contentTypeVersion="12" ma:contentTypeDescription="Create a new document." ma:contentTypeScope="" ma:versionID="d938997c4f5ff8fc4e55681503e8625e">
  <xsd:schema xmlns:xsd="http://www.w3.org/2001/XMLSchema" xmlns:xs="http://www.w3.org/2001/XMLSchema" xmlns:p="http://schemas.microsoft.com/office/2006/metadata/properties" xmlns:ns3="0d4f6ffa-9f28-4e2a-a23f-4264c91c95c3" xmlns:ns4="a5bd8bae-d77b-4579-b242-1f3afbf66184" targetNamespace="http://schemas.microsoft.com/office/2006/metadata/properties" ma:root="true" ma:fieldsID="b2ea691e2766c55ca8fec9b2ab21800c" ns3:_="" ns4:_="">
    <xsd:import namespace="0d4f6ffa-9f28-4e2a-a23f-4264c91c95c3"/>
    <xsd:import namespace="a5bd8bae-d77b-4579-b242-1f3afbf66184"/>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4f6ffa-9f28-4e2a-a23f-4264c91c95c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5bd8bae-d77b-4579-b242-1f3afbf66184"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d4f6ffa-9f28-4e2a-a23f-4264c91c95c3" xsi:nil="true"/>
  </documentManagement>
</p:properties>
</file>

<file path=customXml/itemProps1.xml><?xml version="1.0" encoding="utf-8"?>
<ds:datastoreItem xmlns:ds="http://schemas.openxmlformats.org/officeDocument/2006/customXml" ds:itemID="{441AB09A-4EC5-4222-9D42-42118635FE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4f6ffa-9f28-4e2a-a23f-4264c91c95c3"/>
    <ds:schemaRef ds:uri="a5bd8bae-d77b-4579-b242-1f3afbf661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C5215B7-B83B-4708-91FB-C27EA2FCE214}">
  <ds:schemaRefs>
    <ds:schemaRef ds:uri="http://schemas.microsoft.com/sharepoint/v3/contenttype/forms"/>
  </ds:schemaRefs>
</ds:datastoreItem>
</file>

<file path=customXml/itemProps3.xml><?xml version="1.0" encoding="utf-8"?>
<ds:datastoreItem xmlns:ds="http://schemas.openxmlformats.org/officeDocument/2006/customXml" ds:itemID="{28FAE3CC-241B-42E8-9AB4-07F5F30C9CE2}">
  <ds:schemaRefs>
    <ds:schemaRef ds:uri="http://purl.org/dc/terms/"/>
    <ds:schemaRef ds:uri="0d4f6ffa-9f28-4e2a-a23f-4264c91c95c3"/>
    <ds:schemaRef ds:uri="http://purl.org/dc/dcmitype/"/>
    <ds:schemaRef ds:uri="http://purl.org/dc/elements/1.1/"/>
    <ds:schemaRef ds:uri="http://schemas.microsoft.com/office/2006/documentManagement/types"/>
    <ds:schemaRef ds:uri="http://www.w3.org/XML/1998/namespace"/>
    <ds:schemaRef ds:uri="http://schemas.microsoft.com/office/infopath/2007/PartnerControls"/>
    <ds:schemaRef ds:uri="http://schemas.openxmlformats.org/package/2006/metadata/core-properties"/>
    <ds:schemaRef ds:uri="a5bd8bae-d77b-4579-b242-1f3afbf66184"/>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0</TotalTime>
  <Words>1276</Words>
  <Application>Microsoft Office PowerPoint</Application>
  <PresentationFormat>Widescreen</PresentationFormat>
  <Paragraphs>228</Paragraphs>
  <Slides>45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Arial</vt:lpstr>
      <vt:lpstr>Calibri</vt:lpstr>
      <vt:lpstr>Calibri Light</vt:lpstr>
      <vt:lpstr>Comic Sans MS</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Menna Davies</dc:creator>
  <cp:lastModifiedBy>Menna Davies</cp:lastModifiedBy>
  <cp:revision>1</cp:revision>
  <dcterms:created xsi:type="dcterms:W3CDTF">2023-11-02T20:27:54Z</dcterms:created>
  <dcterms:modified xsi:type="dcterms:W3CDTF">2023-11-03T16:28:53Z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0x01010098FB5106338644429E3BDE2B2F67710C</vt:lpwstr>
  </property>
</Properties>
</file>