
<file path=[Content_Types].xml><?xml version="1.0" encoding="utf-8"?>
<Types xmlns="http://schemas.openxmlformats.org/package/2006/content-types"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5" r:id="rId9"/>
    <p:sldId id="261" r:id="rId10"/>
    <p:sldId id="26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C3027D-C039-0949-AE03-CBA1659C5110}" v="22" dt="2025-04-27T22:50:44.084"/>
    <p1510:client id="{BB2D3CF0-AF4C-C8F9-CA75-ED89AD2A9F84}" v="159" dt="2025-04-27T23:03:55.197"/>
    <p1510:client id="{F33835FF-A4F1-54EC-FAAB-C7B3CDE7EE9C}" v="240" dt="2025-04-27T22:32:25.8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-Lavinia Samis (2311234)" userId="S::2311234@student.uwtsd.ac.uk::e5a5e160-0b0e-45d9-9283-cb635d7c57ad" providerId="AD" clId="Web-{CA7AB594-C2AC-5235-E4F2-B5CE18223031}"/>
    <pc:docChg chg="addSld modSld">
      <pc:chgData name="Maria-Lavinia Samis (2311234)" userId="S::2311234@student.uwtsd.ac.uk::e5a5e160-0b0e-45d9-9283-cb635d7c57ad" providerId="AD" clId="Web-{CA7AB594-C2AC-5235-E4F2-B5CE18223031}" dt="2025-02-26T11:25:40.936" v="37" actId="20577"/>
      <pc:docMkLst>
        <pc:docMk/>
      </pc:docMkLst>
      <pc:sldChg chg="modSp">
        <pc:chgData name="Maria-Lavinia Samis (2311234)" userId="S::2311234@student.uwtsd.ac.uk::e5a5e160-0b0e-45d9-9283-cb635d7c57ad" providerId="AD" clId="Web-{CA7AB594-C2AC-5235-E4F2-B5CE18223031}" dt="2025-02-26T11:25:14.466" v="29" actId="20577"/>
        <pc:sldMkLst>
          <pc:docMk/>
          <pc:sldMk cId="2592735194" sldId="257"/>
        </pc:sldMkLst>
        <pc:spChg chg="mod">
          <ac:chgData name="Maria-Lavinia Samis (2311234)" userId="S::2311234@student.uwtsd.ac.uk::e5a5e160-0b0e-45d9-9283-cb635d7c57ad" providerId="AD" clId="Web-{CA7AB594-C2AC-5235-E4F2-B5CE18223031}" dt="2025-02-26T11:21:17.927" v="10" actId="20577"/>
          <ac:spMkLst>
            <pc:docMk/>
            <pc:sldMk cId="2592735194" sldId="257"/>
            <ac:spMk id="2" creationId="{34A01F90-F4CA-2C29-23E1-6622A4D26D2C}"/>
          </ac:spMkLst>
        </pc:spChg>
        <pc:spChg chg="mod">
          <ac:chgData name="Maria-Lavinia Samis (2311234)" userId="S::2311234@student.uwtsd.ac.uk::e5a5e160-0b0e-45d9-9283-cb635d7c57ad" providerId="AD" clId="Web-{CA7AB594-C2AC-5235-E4F2-B5CE18223031}" dt="2025-02-26T11:25:14.466" v="29" actId="20577"/>
          <ac:spMkLst>
            <pc:docMk/>
            <pc:sldMk cId="2592735194" sldId="257"/>
            <ac:spMk id="3" creationId="{A7A14278-A327-084B-A3A3-522ED4B20C74}"/>
          </ac:spMkLst>
        </pc:spChg>
      </pc:sldChg>
      <pc:sldChg chg="modSp new">
        <pc:chgData name="Maria-Lavinia Samis (2311234)" userId="S::2311234@student.uwtsd.ac.uk::e5a5e160-0b0e-45d9-9283-cb635d7c57ad" providerId="AD" clId="Web-{CA7AB594-C2AC-5235-E4F2-B5CE18223031}" dt="2025-02-26T11:25:40.936" v="37" actId="20577"/>
        <pc:sldMkLst>
          <pc:docMk/>
          <pc:sldMk cId="3797801999" sldId="258"/>
        </pc:sldMkLst>
        <pc:spChg chg="mod">
          <ac:chgData name="Maria-Lavinia Samis (2311234)" userId="S::2311234@student.uwtsd.ac.uk::e5a5e160-0b0e-45d9-9283-cb635d7c57ad" providerId="AD" clId="Web-{CA7AB594-C2AC-5235-E4F2-B5CE18223031}" dt="2025-02-26T11:25:40.936" v="37" actId="20577"/>
          <ac:spMkLst>
            <pc:docMk/>
            <pc:sldMk cId="3797801999" sldId="258"/>
            <ac:spMk id="2" creationId="{5B798579-6929-FB65-D17C-CD3183724968}"/>
          </ac:spMkLst>
        </pc:spChg>
        <pc:spChg chg="mod">
          <ac:chgData name="Maria-Lavinia Samis (2311234)" userId="S::2311234@student.uwtsd.ac.uk::e5a5e160-0b0e-45d9-9283-cb635d7c57ad" providerId="AD" clId="Web-{CA7AB594-C2AC-5235-E4F2-B5CE18223031}" dt="2025-02-26T11:25:38.592" v="36" actId="20577"/>
          <ac:spMkLst>
            <pc:docMk/>
            <pc:sldMk cId="3797801999" sldId="258"/>
            <ac:spMk id="3" creationId="{3A042128-ABEF-6C88-0D2A-C2A75BA5D996}"/>
          </ac:spMkLst>
        </pc:spChg>
      </pc:sldChg>
      <pc:sldChg chg="new">
        <pc:chgData name="Maria-Lavinia Samis (2311234)" userId="S::2311234@student.uwtsd.ac.uk::e5a5e160-0b0e-45d9-9283-cb635d7c57ad" providerId="AD" clId="Web-{CA7AB594-C2AC-5235-E4F2-B5CE18223031}" dt="2025-02-26T11:25:17.169" v="31"/>
        <pc:sldMkLst>
          <pc:docMk/>
          <pc:sldMk cId="1529938506" sldId="259"/>
        </pc:sldMkLst>
      </pc:sldChg>
      <pc:sldChg chg="new">
        <pc:chgData name="Maria-Lavinia Samis (2311234)" userId="S::2311234@student.uwtsd.ac.uk::e5a5e160-0b0e-45d9-9283-cb635d7c57ad" providerId="AD" clId="Web-{CA7AB594-C2AC-5235-E4F2-B5CE18223031}" dt="2025-02-26T11:25:18.013" v="32"/>
        <pc:sldMkLst>
          <pc:docMk/>
          <pc:sldMk cId="2968667809" sldId="260"/>
        </pc:sldMkLst>
      </pc:sldChg>
    </pc:docChg>
  </pc:docChgLst>
  <pc:docChgLst>
    <pc:chgData name="Maria-Lavinia Samis (2311234)" userId="S::2311234@student.uwtsd.ac.uk::e5a5e160-0b0e-45d9-9283-cb635d7c57ad" providerId="AD" clId="Web-{F33835FF-A4F1-54EC-FAAB-C7B3CDE7EE9C}"/>
    <pc:docChg chg="addSld modSld sldOrd">
      <pc:chgData name="Maria-Lavinia Samis (2311234)" userId="S::2311234@student.uwtsd.ac.uk::e5a5e160-0b0e-45d9-9283-cb635d7c57ad" providerId="AD" clId="Web-{F33835FF-A4F1-54EC-FAAB-C7B3CDE7EE9C}" dt="2025-04-27T22:32:25.604" v="224" actId="14100"/>
      <pc:docMkLst>
        <pc:docMk/>
      </pc:docMkLst>
      <pc:sldChg chg="modSp">
        <pc:chgData name="Maria-Lavinia Samis (2311234)" userId="S::2311234@student.uwtsd.ac.uk::e5a5e160-0b0e-45d9-9283-cb635d7c57ad" providerId="AD" clId="Web-{F33835FF-A4F1-54EC-FAAB-C7B3CDE7EE9C}" dt="2025-04-27T22:18:51.369" v="21" actId="20577"/>
        <pc:sldMkLst>
          <pc:docMk/>
          <pc:sldMk cId="2592735194" sldId="257"/>
        </pc:sldMkLst>
        <pc:spChg chg="mod">
          <ac:chgData name="Maria-Lavinia Samis (2311234)" userId="S::2311234@student.uwtsd.ac.uk::e5a5e160-0b0e-45d9-9283-cb635d7c57ad" providerId="AD" clId="Web-{F33835FF-A4F1-54EC-FAAB-C7B3CDE7EE9C}" dt="2025-04-27T22:18:51.369" v="21" actId="20577"/>
          <ac:spMkLst>
            <pc:docMk/>
            <pc:sldMk cId="2592735194" sldId="257"/>
            <ac:spMk id="3" creationId="{A7A14278-A327-084B-A3A3-522ED4B20C74}"/>
          </ac:spMkLst>
        </pc:spChg>
      </pc:sldChg>
      <pc:sldChg chg="modSp">
        <pc:chgData name="Maria-Lavinia Samis (2311234)" userId="S::2311234@student.uwtsd.ac.uk::e5a5e160-0b0e-45d9-9283-cb635d7c57ad" providerId="AD" clId="Web-{F33835FF-A4F1-54EC-FAAB-C7B3CDE7EE9C}" dt="2025-04-27T22:19:45.231" v="34" actId="20577"/>
        <pc:sldMkLst>
          <pc:docMk/>
          <pc:sldMk cId="3797801999" sldId="258"/>
        </pc:sldMkLst>
        <pc:spChg chg="mod">
          <ac:chgData name="Maria-Lavinia Samis (2311234)" userId="S::2311234@student.uwtsd.ac.uk::e5a5e160-0b0e-45d9-9283-cb635d7c57ad" providerId="AD" clId="Web-{F33835FF-A4F1-54EC-FAAB-C7B3CDE7EE9C}" dt="2025-04-27T22:19:45.231" v="34" actId="20577"/>
          <ac:spMkLst>
            <pc:docMk/>
            <pc:sldMk cId="3797801999" sldId="258"/>
            <ac:spMk id="2" creationId="{5B798579-6929-FB65-D17C-CD3183724968}"/>
          </ac:spMkLst>
        </pc:spChg>
        <pc:spChg chg="mod">
          <ac:chgData name="Maria-Lavinia Samis (2311234)" userId="S::2311234@student.uwtsd.ac.uk::e5a5e160-0b0e-45d9-9283-cb635d7c57ad" providerId="AD" clId="Web-{F33835FF-A4F1-54EC-FAAB-C7B3CDE7EE9C}" dt="2025-04-27T22:19:39.965" v="31" actId="20577"/>
          <ac:spMkLst>
            <pc:docMk/>
            <pc:sldMk cId="3797801999" sldId="258"/>
            <ac:spMk id="3" creationId="{3A042128-ABEF-6C88-0D2A-C2A75BA5D996}"/>
          </ac:spMkLst>
        </pc:spChg>
      </pc:sldChg>
      <pc:sldChg chg="modSp">
        <pc:chgData name="Maria-Lavinia Samis (2311234)" userId="S::2311234@student.uwtsd.ac.uk::e5a5e160-0b0e-45d9-9283-cb635d7c57ad" providerId="AD" clId="Web-{F33835FF-A4F1-54EC-FAAB-C7B3CDE7EE9C}" dt="2025-04-27T22:20:21.108" v="42" actId="20577"/>
        <pc:sldMkLst>
          <pc:docMk/>
          <pc:sldMk cId="1529938506" sldId="259"/>
        </pc:sldMkLst>
        <pc:spChg chg="mod">
          <ac:chgData name="Maria-Lavinia Samis (2311234)" userId="S::2311234@student.uwtsd.ac.uk::e5a5e160-0b0e-45d9-9283-cb635d7c57ad" providerId="AD" clId="Web-{F33835FF-A4F1-54EC-FAAB-C7B3CDE7EE9C}" dt="2025-04-27T22:20:17.374" v="39" actId="20577"/>
          <ac:spMkLst>
            <pc:docMk/>
            <pc:sldMk cId="1529938506" sldId="259"/>
            <ac:spMk id="2" creationId="{867BEDFF-660A-2513-A775-0097F934A050}"/>
          </ac:spMkLst>
        </pc:spChg>
        <pc:spChg chg="mod">
          <ac:chgData name="Maria-Lavinia Samis (2311234)" userId="S::2311234@student.uwtsd.ac.uk::e5a5e160-0b0e-45d9-9283-cb635d7c57ad" providerId="AD" clId="Web-{F33835FF-A4F1-54EC-FAAB-C7B3CDE7EE9C}" dt="2025-04-27T22:20:21.108" v="42" actId="20577"/>
          <ac:spMkLst>
            <pc:docMk/>
            <pc:sldMk cId="1529938506" sldId="259"/>
            <ac:spMk id="3" creationId="{83CA3CB8-6DD6-9ADC-5D95-70AD868F83B0}"/>
          </ac:spMkLst>
        </pc:spChg>
      </pc:sldChg>
      <pc:sldChg chg="modSp">
        <pc:chgData name="Maria-Lavinia Samis (2311234)" userId="S::2311234@student.uwtsd.ac.uk::e5a5e160-0b0e-45d9-9283-cb635d7c57ad" providerId="AD" clId="Web-{F33835FF-A4F1-54EC-FAAB-C7B3CDE7EE9C}" dt="2025-04-27T22:24:25.903" v="86" actId="20577"/>
        <pc:sldMkLst>
          <pc:docMk/>
          <pc:sldMk cId="2968667809" sldId="260"/>
        </pc:sldMkLst>
        <pc:spChg chg="mod">
          <ac:chgData name="Maria-Lavinia Samis (2311234)" userId="S::2311234@student.uwtsd.ac.uk::e5a5e160-0b0e-45d9-9283-cb635d7c57ad" providerId="AD" clId="Web-{F33835FF-A4F1-54EC-FAAB-C7B3CDE7EE9C}" dt="2025-04-27T22:24:25.903" v="86" actId="20577"/>
          <ac:spMkLst>
            <pc:docMk/>
            <pc:sldMk cId="2968667809" sldId="260"/>
            <ac:spMk id="2" creationId="{ECB28C57-B856-FC19-9697-10A09AAAF5F0}"/>
          </ac:spMkLst>
        </pc:spChg>
        <pc:spChg chg="mod">
          <ac:chgData name="Maria-Lavinia Samis (2311234)" userId="S::2311234@student.uwtsd.ac.uk::e5a5e160-0b0e-45d9-9283-cb635d7c57ad" providerId="AD" clId="Web-{F33835FF-A4F1-54EC-FAAB-C7B3CDE7EE9C}" dt="2025-04-27T22:23:16.102" v="79" actId="20577"/>
          <ac:spMkLst>
            <pc:docMk/>
            <pc:sldMk cId="2968667809" sldId="260"/>
            <ac:spMk id="3" creationId="{31C11FE3-187C-279C-10C6-1D6EBB12131B}"/>
          </ac:spMkLst>
        </pc:spChg>
      </pc:sldChg>
      <pc:sldChg chg="modSp new ord">
        <pc:chgData name="Maria-Lavinia Samis (2311234)" userId="S::2311234@student.uwtsd.ac.uk::e5a5e160-0b0e-45d9-9283-cb635d7c57ad" providerId="AD" clId="Web-{F33835FF-A4F1-54EC-FAAB-C7B3CDE7EE9C}" dt="2025-04-27T22:29:13.734" v="187" actId="20577"/>
        <pc:sldMkLst>
          <pc:docMk/>
          <pc:sldMk cId="439312460" sldId="261"/>
        </pc:sldMkLst>
        <pc:spChg chg="mod">
          <ac:chgData name="Maria-Lavinia Samis (2311234)" userId="S::2311234@student.uwtsd.ac.uk::e5a5e160-0b0e-45d9-9283-cb635d7c57ad" providerId="AD" clId="Web-{F33835FF-A4F1-54EC-FAAB-C7B3CDE7EE9C}" dt="2025-04-27T22:24:39.951" v="97" actId="20577"/>
          <ac:spMkLst>
            <pc:docMk/>
            <pc:sldMk cId="439312460" sldId="261"/>
            <ac:spMk id="2" creationId="{5A1E23D5-DE96-F2C3-E0E7-E6E2EB108DD5}"/>
          </ac:spMkLst>
        </pc:spChg>
        <pc:spChg chg="mod">
          <ac:chgData name="Maria-Lavinia Samis (2311234)" userId="S::2311234@student.uwtsd.ac.uk::e5a5e160-0b0e-45d9-9283-cb635d7c57ad" providerId="AD" clId="Web-{F33835FF-A4F1-54EC-FAAB-C7B3CDE7EE9C}" dt="2025-04-27T22:29:13.734" v="187" actId="20577"/>
          <ac:spMkLst>
            <pc:docMk/>
            <pc:sldMk cId="439312460" sldId="261"/>
            <ac:spMk id="3" creationId="{74362209-D4AD-8251-9AE2-D24D3C56D8D5}"/>
          </ac:spMkLst>
        </pc:spChg>
      </pc:sldChg>
      <pc:sldChg chg="modSp new">
        <pc:chgData name="Maria-Lavinia Samis (2311234)" userId="S::2311234@student.uwtsd.ac.uk::e5a5e160-0b0e-45d9-9283-cb635d7c57ad" providerId="AD" clId="Web-{F33835FF-A4F1-54EC-FAAB-C7B3CDE7EE9C}" dt="2025-04-27T22:30:35.348" v="199" actId="20577"/>
        <pc:sldMkLst>
          <pc:docMk/>
          <pc:sldMk cId="2297466711" sldId="262"/>
        </pc:sldMkLst>
        <pc:spChg chg="mod">
          <ac:chgData name="Maria-Lavinia Samis (2311234)" userId="S::2311234@student.uwtsd.ac.uk::e5a5e160-0b0e-45d9-9283-cb635d7c57ad" providerId="AD" clId="Web-{F33835FF-A4F1-54EC-FAAB-C7B3CDE7EE9C}" dt="2025-04-27T22:30:35.348" v="199" actId="20577"/>
          <ac:spMkLst>
            <pc:docMk/>
            <pc:sldMk cId="2297466711" sldId="262"/>
            <ac:spMk id="2" creationId="{7944CCBF-E16A-58B9-85A5-F1F6C3E47B0D}"/>
          </ac:spMkLst>
        </pc:spChg>
        <pc:spChg chg="mod">
          <ac:chgData name="Maria-Lavinia Samis (2311234)" userId="S::2311234@student.uwtsd.ac.uk::e5a5e160-0b0e-45d9-9283-cb635d7c57ad" providerId="AD" clId="Web-{F33835FF-A4F1-54EC-FAAB-C7B3CDE7EE9C}" dt="2025-04-27T22:30:26.551" v="194" actId="20577"/>
          <ac:spMkLst>
            <pc:docMk/>
            <pc:sldMk cId="2297466711" sldId="262"/>
            <ac:spMk id="3" creationId="{28101DA7-F101-8AF8-F0B0-9F61B426496F}"/>
          </ac:spMkLst>
        </pc:spChg>
      </pc:sldChg>
      <pc:sldChg chg="modSp new">
        <pc:chgData name="Maria-Lavinia Samis (2311234)" userId="S::2311234@student.uwtsd.ac.uk::e5a5e160-0b0e-45d9-9283-cb635d7c57ad" providerId="AD" clId="Web-{F33835FF-A4F1-54EC-FAAB-C7B3CDE7EE9C}" dt="2025-04-27T22:31:02.740" v="207" actId="20577"/>
        <pc:sldMkLst>
          <pc:docMk/>
          <pc:sldMk cId="3146458235" sldId="263"/>
        </pc:sldMkLst>
        <pc:spChg chg="mod">
          <ac:chgData name="Maria-Lavinia Samis (2311234)" userId="S::2311234@student.uwtsd.ac.uk::e5a5e160-0b0e-45d9-9283-cb635d7c57ad" providerId="AD" clId="Web-{F33835FF-A4F1-54EC-FAAB-C7B3CDE7EE9C}" dt="2025-04-27T22:31:02.740" v="207" actId="20577"/>
          <ac:spMkLst>
            <pc:docMk/>
            <pc:sldMk cId="3146458235" sldId="263"/>
            <ac:spMk id="2" creationId="{638B09AD-C551-058E-BCCE-BC74D19BA3F0}"/>
          </ac:spMkLst>
        </pc:spChg>
        <pc:spChg chg="mod">
          <ac:chgData name="Maria-Lavinia Samis (2311234)" userId="S::2311234@student.uwtsd.ac.uk::e5a5e160-0b0e-45d9-9283-cb635d7c57ad" providerId="AD" clId="Web-{F33835FF-A4F1-54EC-FAAB-C7B3CDE7EE9C}" dt="2025-04-27T22:30:54.880" v="202" actId="20577"/>
          <ac:spMkLst>
            <pc:docMk/>
            <pc:sldMk cId="3146458235" sldId="263"/>
            <ac:spMk id="3" creationId="{B5BD9A6B-8E8A-20D1-325D-BF7802046EA2}"/>
          </ac:spMkLst>
        </pc:spChg>
      </pc:sldChg>
      <pc:sldChg chg="modSp new">
        <pc:chgData name="Maria-Lavinia Samis (2311234)" userId="S::2311234@student.uwtsd.ac.uk::e5a5e160-0b0e-45d9-9283-cb635d7c57ad" providerId="AD" clId="Web-{F33835FF-A4F1-54EC-FAAB-C7B3CDE7EE9C}" dt="2025-04-27T22:31:37.133" v="214" actId="20577"/>
        <pc:sldMkLst>
          <pc:docMk/>
          <pc:sldMk cId="1655574130" sldId="264"/>
        </pc:sldMkLst>
        <pc:spChg chg="mod">
          <ac:chgData name="Maria-Lavinia Samis (2311234)" userId="S::2311234@student.uwtsd.ac.uk::e5a5e160-0b0e-45d9-9283-cb635d7c57ad" providerId="AD" clId="Web-{F33835FF-A4F1-54EC-FAAB-C7B3CDE7EE9C}" dt="2025-04-27T22:31:37.133" v="214" actId="20577"/>
          <ac:spMkLst>
            <pc:docMk/>
            <pc:sldMk cId="1655574130" sldId="264"/>
            <ac:spMk id="2" creationId="{D767D7BE-EE2A-9363-2F11-D8B6F690904A}"/>
          </ac:spMkLst>
        </pc:spChg>
        <pc:spChg chg="mod">
          <ac:chgData name="Maria-Lavinia Samis (2311234)" userId="S::2311234@student.uwtsd.ac.uk::e5a5e160-0b0e-45d9-9283-cb635d7c57ad" providerId="AD" clId="Web-{F33835FF-A4F1-54EC-FAAB-C7B3CDE7EE9C}" dt="2025-04-27T22:31:29.726" v="210" actId="20577"/>
          <ac:spMkLst>
            <pc:docMk/>
            <pc:sldMk cId="1655574130" sldId="264"/>
            <ac:spMk id="3" creationId="{6CAB860F-1C28-521B-E992-39EB528C9E5A}"/>
          </ac:spMkLst>
        </pc:spChg>
      </pc:sldChg>
      <pc:sldChg chg="modSp new">
        <pc:chgData name="Maria-Lavinia Samis (2311234)" userId="S::2311234@student.uwtsd.ac.uk::e5a5e160-0b0e-45d9-9283-cb635d7c57ad" providerId="AD" clId="Web-{F33835FF-A4F1-54EC-FAAB-C7B3CDE7EE9C}" dt="2025-04-27T22:32:25.604" v="224" actId="14100"/>
        <pc:sldMkLst>
          <pc:docMk/>
          <pc:sldMk cId="1622691342" sldId="265"/>
        </pc:sldMkLst>
        <pc:spChg chg="mod">
          <ac:chgData name="Maria-Lavinia Samis (2311234)" userId="S::2311234@student.uwtsd.ac.uk::e5a5e160-0b0e-45d9-9283-cb635d7c57ad" providerId="AD" clId="Web-{F33835FF-A4F1-54EC-FAAB-C7B3CDE7EE9C}" dt="2025-04-27T22:32:25.604" v="224" actId="14100"/>
          <ac:spMkLst>
            <pc:docMk/>
            <pc:sldMk cId="1622691342" sldId="265"/>
            <ac:spMk id="2" creationId="{D9D585B4-361B-F661-7CB2-E7990DC50950}"/>
          </ac:spMkLst>
        </pc:spChg>
        <pc:spChg chg="mod">
          <ac:chgData name="Maria-Lavinia Samis (2311234)" userId="S::2311234@student.uwtsd.ac.uk::e5a5e160-0b0e-45d9-9283-cb635d7c57ad" providerId="AD" clId="Web-{F33835FF-A4F1-54EC-FAAB-C7B3CDE7EE9C}" dt="2025-04-27T22:32:13.916" v="223" actId="1076"/>
          <ac:spMkLst>
            <pc:docMk/>
            <pc:sldMk cId="1622691342" sldId="265"/>
            <ac:spMk id="3" creationId="{2F67E4BF-83C2-15D9-AB32-D8C74F8F14E0}"/>
          </ac:spMkLst>
        </pc:spChg>
      </pc:sldChg>
    </pc:docChg>
  </pc:docChgLst>
  <pc:docChgLst>
    <pc:chgData name="Maria-Lavinia Samis (2311234)" userId="S::2311234@student.uwtsd.ac.uk::e5a5e160-0b0e-45d9-9283-cb635d7c57ad" providerId="AD" clId="Web-{7F64EE23-AE14-EDBD-67B1-CE4DA68BB8D3}"/>
    <pc:docChg chg="addSld modSld">
      <pc:chgData name="Maria-Lavinia Samis (2311234)" userId="S::2311234@student.uwtsd.ac.uk::e5a5e160-0b0e-45d9-9283-cb635d7c57ad" providerId="AD" clId="Web-{7F64EE23-AE14-EDBD-67B1-CE4DA68BB8D3}" dt="2025-01-06T14:11:14.073" v="76" actId="20577"/>
      <pc:docMkLst>
        <pc:docMk/>
      </pc:docMkLst>
      <pc:sldChg chg="modSp">
        <pc:chgData name="Maria-Lavinia Samis (2311234)" userId="S::2311234@student.uwtsd.ac.uk::e5a5e160-0b0e-45d9-9283-cb635d7c57ad" providerId="AD" clId="Web-{7F64EE23-AE14-EDBD-67B1-CE4DA68BB8D3}" dt="2025-01-06T13:57:47.762" v="14" actId="20577"/>
        <pc:sldMkLst>
          <pc:docMk/>
          <pc:sldMk cId="109857222" sldId="256"/>
        </pc:sldMkLst>
      </pc:sldChg>
      <pc:sldChg chg="modSp new">
        <pc:chgData name="Maria-Lavinia Samis (2311234)" userId="S::2311234@student.uwtsd.ac.uk::e5a5e160-0b0e-45d9-9283-cb635d7c57ad" providerId="AD" clId="Web-{7F64EE23-AE14-EDBD-67B1-CE4DA68BB8D3}" dt="2025-01-06T14:11:14.073" v="76" actId="20577"/>
        <pc:sldMkLst>
          <pc:docMk/>
          <pc:sldMk cId="2592735194" sldId="257"/>
        </pc:sldMkLst>
      </pc:sldChg>
    </pc:docChg>
  </pc:docChgLst>
  <pc:docChgLst>
    <pc:chgData name="Maria-Lavinia Samis (2311234)" userId="e5a5e160-0b0e-45d9-9283-cb635d7c57ad" providerId="ADAL" clId="{A9C3027D-C039-0949-AE03-CBA1659C5110}"/>
    <pc:docChg chg="undo custSel addSld delSld modSld addMainMaster delMainMaster">
      <pc:chgData name="Maria-Lavinia Samis (2311234)" userId="e5a5e160-0b0e-45d9-9283-cb635d7c57ad" providerId="ADAL" clId="{A9C3027D-C039-0949-AE03-CBA1659C5110}" dt="2025-04-27T22:56:04.337" v="43" actId="1076"/>
      <pc:docMkLst>
        <pc:docMk/>
      </pc:docMkLst>
      <pc:sldChg chg="addSp delSp modSp addAnim delAnim">
        <pc:chgData name="Maria-Lavinia Samis (2311234)" userId="e5a5e160-0b0e-45d9-9283-cb635d7c57ad" providerId="ADAL" clId="{A9C3027D-C039-0949-AE03-CBA1659C5110}" dt="2025-04-27T22:49:34.187" v="18" actId="27636"/>
        <pc:sldMkLst>
          <pc:docMk/>
          <pc:sldMk cId="2592735194" sldId="257"/>
        </pc:sldMkLst>
        <pc:spChg chg="mod">
          <ac:chgData name="Maria-Lavinia Samis (2311234)" userId="e5a5e160-0b0e-45d9-9283-cb635d7c57ad" providerId="ADAL" clId="{A9C3027D-C039-0949-AE03-CBA1659C5110}" dt="2025-04-27T22:49:34.187" v="18" actId="27636"/>
          <ac:spMkLst>
            <pc:docMk/>
            <pc:sldMk cId="2592735194" sldId="257"/>
            <ac:spMk id="3" creationId="{A7A14278-A327-084B-A3A3-522ED4B20C74}"/>
          </ac:spMkLst>
        </pc:spChg>
        <pc:spChg chg="add">
          <ac:chgData name="Maria-Lavinia Samis (2311234)" userId="e5a5e160-0b0e-45d9-9283-cb635d7c57ad" providerId="ADAL" clId="{A9C3027D-C039-0949-AE03-CBA1659C5110}" dt="2025-04-27T22:48:51.391" v="11" actId="139"/>
          <ac:spMkLst>
            <pc:docMk/>
            <pc:sldMk cId="2592735194" sldId="257"/>
            <ac:spMk id="6" creationId="{0723C3DF-4347-EE26-CBA2-183DB534028B}"/>
          </ac:spMkLst>
        </pc:spChg>
        <pc:picChg chg="add del mod">
          <ac:chgData name="Maria-Lavinia Samis (2311234)" userId="e5a5e160-0b0e-45d9-9283-cb635d7c57ad" providerId="ADAL" clId="{A9C3027D-C039-0949-AE03-CBA1659C5110}" dt="2025-04-27T22:48:17.994" v="6" actId="21"/>
          <ac:picMkLst>
            <pc:docMk/>
            <pc:sldMk cId="2592735194" sldId="257"/>
            <ac:picMk id="4" creationId="{C4752742-3F53-76DC-24B9-71FAF6601CEB}"/>
          </ac:picMkLst>
        </pc:picChg>
        <pc:picChg chg="add mod">
          <ac:chgData name="Maria-Lavinia Samis (2311234)" userId="e5a5e160-0b0e-45d9-9283-cb635d7c57ad" providerId="ADAL" clId="{A9C3027D-C039-0949-AE03-CBA1659C5110}" dt="2025-04-27T22:49:07.018" v="13" actId="1076"/>
          <ac:picMkLst>
            <pc:docMk/>
            <pc:sldMk cId="2592735194" sldId="257"/>
            <ac:picMk id="5" creationId="{0235047B-24D1-CABE-7076-4F719382BA66}"/>
          </ac:picMkLst>
        </pc:picChg>
      </pc:sldChg>
      <pc:sldChg chg="addSp modSp mod setBg addAnim">
        <pc:chgData name="Maria-Lavinia Samis (2311234)" userId="e5a5e160-0b0e-45d9-9283-cb635d7c57ad" providerId="ADAL" clId="{A9C3027D-C039-0949-AE03-CBA1659C5110}" dt="2025-04-27T22:49:34.063" v="15" actId="26606"/>
        <pc:sldMkLst>
          <pc:docMk/>
          <pc:sldMk cId="3797801999" sldId="258"/>
        </pc:sldMkLst>
        <pc:spChg chg="mod">
          <ac:chgData name="Maria-Lavinia Samis (2311234)" userId="e5a5e160-0b0e-45d9-9283-cb635d7c57ad" providerId="ADAL" clId="{A9C3027D-C039-0949-AE03-CBA1659C5110}" dt="2025-04-27T22:49:34.063" v="15" actId="26606"/>
          <ac:spMkLst>
            <pc:docMk/>
            <pc:sldMk cId="3797801999" sldId="258"/>
            <ac:spMk id="2" creationId="{5B798579-6929-FB65-D17C-CD3183724968}"/>
          </ac:spMkLst>
        </pc:spChg>
        <pc:spChg chg="mod ord">
          <ac:chgData name="Maria-Lavinia Samis (2311234)" userId="e5a5e160-0b0e-45d9-9283-cb635d7c57ad" providerId="ADAL" clId="{A9C3027D-C039-0949-AE03-CBA1659C5110}" dt="2025-04-27T22:49:34.063" v="15" actId="26606"/>
          <ac:spMkLst>
            <pc:docMk/>
            <pc:sldMk cId="3797801999" sldId="258"/>
            <ac:spMk id="3" creationId="{3A042128-ABEF-6C88-0D2A-C2A75BA5D996}"/>
          </ac:spMkLst>
        </pc:spChg>
        <pc:picChg chg="add mod">
          <ac:chgData name="Maria-Lavinia Samis (2311234)" userId="e5a5e160-0b0e-45d9-9283-cb635d7c57ad" providerId="ADAL" clId="{A9C3027D-C039-0949-AE03-CBA1659C5110}" dt="2025-04-27T22:49:34.063" v="15" actId="26606"/>
          <ac:picMkLst>
            <pc:docMk/>
            <pc:sldMk cId="3797801999" sldId="258"/>
            <ac:picMk id="4" creationId="{94A1F74B-022C-238E-FCE3-AFFC22D07082}"/>
          </ac:picMkLst>
        </pc:picChg>
      </pc:sldChg>
      <pc:sldChg chg="addSp modSp mod setBg addAnim">
        <pc:chgData name="Maria-Lavinia Samis (2311234)" userId="e5a5e160-0b0e-45d9-9283-cb635d7c57ad" providerId="ADAL" clId="{A9C3027D-C039-0949-AE03-CBA1659C5110}" dt="2025-04-27T22:50:14.846" v="20" actId="26606"/>
        <pc:sldMkLst>
          <pc:docMk/>
          <pc:sldMk cId="1529938506" sldId="259"/>
        </pc:sldMkLst>
        <pc:spChg chg="mod">
          <ac:chgData name="Maria-Lavinia Samis (2311234)" userId="e5a5e160-0b0e-45d9-9283-cb635d7c57ad" providerId="ADAL" clId="{A9C3027D-C039-0949-AE03-CBA1659C5110}" dt="2025-04-27T22:50:14.846" v="20" actId="26606"/>
          <ac:spMkLst>
            <pc:docMk/>
            <pc:sldMk cId="1529938506" sldId="259"/>
            <ac:spMk id="2" creationId="{867BEDFF-660A-2513-A775-0097F934A050}"/>
          </ac:spMkLst>
        </pc:spChg>
        <pc:spChg chg="mod ord">
          <ac:chgData name="Maria-Lavinia Samis (2311234)" userId="e5a5e160-0b0e-45d9-9283-cb635d7c57ad" providerId="ADAL" clId="{A9C3027D-C039-0949-AE03-CBA1659C5110}" dt="2025-04-27T22:50:14.846" v="20" actId="26606"/>
          <ac:spMkLst>
            <pc:docMk/>
            <pc:sldMk cId="1529938506" sldId="259"/>
            <ac:spMk id="3" creationId="{83CA3CB8-6DD6-9ADC-5D95-70AD868F83B0}"/>
          </ac:spMkLst>
        </pc:spChg>
        <pc:spChg chg="add">
          <ac:chgData name="Maria-Lavinia Samis (2311234)" userId="e5a5e160-0b0e-45d9-9283-cb635d7c57ad" providerId="ADAL" clId="{A9C3027D-C039-0949-AE03-CBA1659C5110}" dt="2025-04-27T22:50:14.846" v="20" actId="26606"/>
          <ac:spMkLst>
            <pc:docMk/>
            <pc:sldMk cId="1529938506" sldId="259"/>
            <ac:spMk id="9" creationId="{A65AC7D1-EAA9-48F5-B509-60A7F50BF703}"/>
          </ac:spMkLst>
        </pc:spChg>
        <pc:spChg chg="add">
          <ac:chgData name="Maria-Lavinia Samis (2311234)" userId="e5a5e160-0b0e-45d9-9283-cb635d7c57ad" providerId="ADAL" clId="{A9C3027D-C039-0949-AE03-CBA1659C5110}" dt="2025-04-27T22:50:14.846" v="20" actId="26606"/>
          <ac:spMkLst>
            <pc:docMk/>
            <pc:sldMk cId="1529938506" sldId="259"/>
            <ac:spMk id="11" creationId="{D6320AF9-619A-4175-865B-5663E1AEF4C5}"/>
          </ac:spMkLst>
        </pc:spChg>
        <pc:spChg chg="add">
          <ac:chgData name="Maria-Lavinia Samis (2311234)" userId="e5a5e160-0b0e-45d9-9283-cb635d7c57ad" providerId="ADAL" clId="{A9C3027D-C039-0949-AE03-CBA1659C5110}" dt="2025-04-27T22:50:14.846" v="20" actId="26606"/>
          <ac:spMkLst>
            <pc:docMk/>
            <pc:sldMk cId="1529938506" sldId="259"/>
            <ac:spMk id="17" creationId="{7E018740-5C2B-4A41-AC1A-7E68D1EC1954}"/>
          </ac:spMkLst>
        </pc:spChg>
        <pc:spChg chg="add">
          <ac:chgData name="Maria-Lavinia Samis (2311234)" userId="e5a5e160-0b0e-45d9-9283-cb635d7c57ad" providerId="ADAL" clId="{A9C3027D-C039-0949-AE03-CBA1659C5110}" dt="2025-04-27T22:50:14.846" v="20" actId="26606"/>
          <ac:spMkLst>
            <pc:docMk/>
            <pc:sldMk cId="1529938506" sldId="259"/>
            <ac:spMk id="19" creationId="{166F75A4-C475-4941-8EE2-B80A06A2C1BB}"/>
          </ac:spMkLst>
        </pc:spChg>
        <pc:spChg chg="add">
          <ac:chgData name="Maria-Lavinia Samis (2311234)" userId="e5a5e160-0b0e-45d9-9283-cb635d7c57ad" providerId="ADAL" clId="{A9C3027D-C039-0949-AE03-CBA1659C5110}" dt="2025-04-27T22:50:14.846" v="20" actId="26606"/>
          <ac:spMkLst>
            <pc:docMk/>
            <pc:sldMk cId="1529938506" sldId="259"/>
            <ac:spMk id="21" creationId="{A032553A-72E8-4B0D-8405-FF9771C9AF05}"/>
          </ac:spMkLst>
        </pc:spChg>
        <pc:spChg chg="add">
          <ac:chgData name="Maria-Lavinia Samis (2311234)" userId="e5a5e160-0b0e-45d9-9283-cb635d7c57ad" providerId="ADAL" clId="{A9C3027D-C039-0949-AE03-CBA1659C5110}" dt="2025-04-27T22:50:14.846" v="20" actId="26606"/>
          <ac:spMkLst>
            <pc:docMk/>
            <pc:sldMk cId="1529938506" sldId="259"/>
            <ac:spMk id="23" creationId="{765800AC-C3B9-498E-87BC-29FAE4C76B21}"/>
          </ac:spMkLst>
        </pc:spChg>
        <pc:spChg chg="add">
          <ac:chgData name="Maria-Lavinia Samis (2311234)" userId="e5a5e160-0b0e-45d9-9283-cb635d7c57ad" providerId="ADAL" clId="{A9C3027D-C039-0949-AE03-CBA1659C5110}" dt="2025-04-27T22:50:14.846" v="20" actId="26606"/>
          <ac:spMkLst>
            <pc:docMk/>
            <pc:sldMk cId="1529938506" sldId="259"/>
            <ac:spMk id="25" creationId="{1F9D6ACB-2FF4-49F9-978A-E0D5327FC635}"/>
          </ac:spMkLst>
        </pc:spChg>
        <pc:spChg chg="add">
          <ac:chgData name="Maria-Lavinia Samis (2311234)" userId="e5a5e160-0b0e-45d9-9283-cb635d7c57ad" providerId="ADAL" clId="{A9C3027D-C039-0949-AE03-CBA1659C5110}" dt="2025-04-27T22:50:14.846" v="20" actId="26606"/>
          <ac:spMkLst>
            <pc:docMk/>
            <pc:sldMk cId="1529938506" sldId="259"/>
            <ac:spMk id="27" creationId="{A5EC319D-0FEA-4B95-A3EA-01E35672C95B}"/>
          </ac:spMkLst>
        </pc:spChg>
        <pc:picChg chg="add mod">
          <ac:chgData name="Maria-Lavinia Samis (2311234)" userId="e5a5e160-0b0e-45d9-9283-cb635d7c57ad" providerId="ADAL" clId="{A9C3027D-C039-0949-AE03-CBA1659C5110}" dt="2025-04-27T22:50:11.401" v="19"/>
          <ac:picMkLst>
            <pc:docMk/>
            <pc:sldMk cId="1529938506" sldId="259"/>
            <ac:picMk id="4" creationId="{14EC470A-0C72-5645-912A-A731153FA7F7}"/>
          </ac:picMkLst>
        </pc:picChg>
      </pc:sldChg>
      <pc:sldChg chg="modSp">
        <pc:chgData name="Maria-Lavinia Samis (2311234)" userId="e5a5e160-0b0e-45d9-9283-cb635d7c57ad" providerId="ADAL" clId="{A9C3027D-C039-0949-AE03-CBA1659C5110}" dt="2025-04-27T22:49:34.167" v="17" actId="27636"/>
        <pc:sldMkLst>
          <pc:docMk/>
          <pc:sldMk cId="2968667809" sldId="260"/>
        </pc:sldMkLst>
        <pc:spChg chg="mod">
          <ac:chgData name="Maria-Lavinia Samis (2311234)" userId="e5a5e160-0b0e-45d9-9283-cb635d7c57ad" providerId="ADAL" clId="{A9C3027D-C039-0949-AE03-CBA1659C5110}" dt="2025-04-27T22:49:34.167" v="17" actId="27636"/>
          <ac:spMkLst>
            <pc:docMk/>
            <pc:sldMk cId="2968667809" sldId="260"/>
            <ac:spMk id="3" creationId="{31C11FE3-187C-279C-10C6-1D6EBB12131B}"/>
          </ac:spMkLst>
        </pc:spChg>
      </pc:sldChg>
      <pc:sldChg chg="modSp">
        <pc:chgData name="Maria-Lavinia Samis (2311234)" userId="e5a5e160-0b0e-45d9-9283-cb635d7c57ad" providerId="ADAL" clId="{A9C3027D-C039-0949-AE03-CBA1659C5110}" dt="2025-04-27T22:49:34.135" v="16" actId="27636"/>
        <pc:sldMkLst>
          <pc:docMk/>
          <pc:sldMk cId="439312460" sldId="261"/>
        </pc:sldMkLst>
        <pc:spChg chg="mod">
          <ac:chgData name="Maria-Lavinia Samis (2311234)" userId="e5a5e160-0b0e-45d9-9283-cb635d7c57ad" providerId="ADAL" clId="{A9C3027D-C039-0949-AE03-CBA1659C5110}" dt="2025-04-27T22:49:34.135" v="16" actId="27636"/>
          <ac:spMkLst>
            <pc:docMk/>
            <pc:sldMk cId="439312460" sldId="261"/>
            <ac:spMk id="3" creationId="{74362209-D4AD-8251-9AE2-D24D3C56D8D5}"/>
          </ac:spMkLst>
        </pc:spChg>
      </pc:sldChg>
      <pc:sldChg chg="addSp modSp mod setBg addAnim">
        <pc:chgData name="Maria-Lavinia Samis (2311234)" userId="e5a5e160-0b0e-45d9-9283-cb635d7c57ad" providerId="ADAL" clId="{A9C3027D-C039-0949-AE03-CBA1659C5110}" dt="2025-04-27T22:50:44.084" v="22" actId="26606"/>
        <pc:sldMkLst>
          <pc:docMk/>
          <pc:sldMk cId="2297466711" sldId="262"/>
        </pc:sldMkLst>
        <pc:spChg chg="mod">
          <ac:chgData name="Maria-Lavinia Samis (2311234)" userId="e5a5e160-0b0e-45d9-9283-cb635d7c57ad" providerId="ADAL" clId="{A9C3027D-C039-0949-AE03-CBA1659C5110}" dt="2025-04-27T22:50:44.084" v="22" actId="26606"/>
          <ac:spMkLst>
            <pc:docMk/>
            <pc:sldMk cId="2297466711" sldId="262"/>
            <ac:spMk id="2" creationId="{7944CCBF-E16A-58B9-85A5-F1F6C3E47B0D}"/>
          </ac:spMkLst>
        </pc:spChg>
        <pc:spChg chg="mod ord">
          <ac:chgData name="Maria-Lavinia Samis (2311234)" userId="e5a5e160-0b0e-45d9-9283-cb635d7c57ad" providerId="ADAL" clId="{A9C3027D-C039-0949-AE03-CBA1659C5110}" dt="2025-04-27T22:50:44.084" v="22" actId="26606"/>
          <ac:spMkLst>
            <pc:docMk/>
            <pc:sldMk cId="2297466711" sldId="262"/>
            <ac:spMk id="3" creationId="{28101DA7-F101-8AF8-F0B0-9F61B426496F}"/>
          </ac:spMkLst>
        </pc:spChg>
        <pc:picChg chg="add mod">
          <ac:chgData name="Maria-Lavinia Samis (2311234)" userId="e5a5e160-0b0e-45d9-9283-cb635d7c57ad" providerId="ADAL" clId="{A9C3027D-C039-0949-AE03-CBA1659C5110}" dt="2025-04-27T22:50:44.084" v="22" actId="26606"/>
          <ac:picMkLst>
            <pc:docMk/>
            <pc:sldMk cId="2297466711" sldId="262"/>
            <ac:picMk id="4" creationId="{EB6E0CF5-4335-BE3C-6555-25296960982B}"/>
          </ac:picMkLst>
        </pc:picChg>
      </pc:sldChg>
      <pc:sldChg chg="addSp modSp mod setBg addAnim">
        <pc:chgData name="Maria-Lavinia Samis (2311234)" userId="e5a5e160-0b0e-45d9-9283-cb635d7c57ad" providerId="ADAL" clId="{A9C3027D-C039-0949-AE03-CBA1659C5110}" dt="2025-04-27T22:52:00.332" v="24" actId="26606"/>
        <pc:sldMkLst>
          <pc:docMk/>
          <pc:sldMk cId="3146458235" sldId="263"/>
        </pc:sldMkLst>
        <pc:spChg chg="mod">
          <ac:chgData name="Maria-Lavinia Samis (2311234)" userId="e5a5e160-0b0e-45d9-9283-cb635d7c57ad" providerId="ADAL" clId="{A9C3027D-C039-0949-AE03-CBA1659C5110}" dt="2025-04-27T22:52:00.332" v="24" actId="26606"/>
          <ac:spMkLst>
            <pc:docMk/>
            <pc:sldMk cId="3146458235" sldId="263"/>
            <ac:spMk id="2" creationId="{638B09AD-C551-058E-BCCE-BC74D19BA3F0}"/>
          </ac:spMkLst>
        </pc:spChg>
        <pc:spChg chg="mod">
          <ac:chgData name="Maria-Lavinia Samis (2311234)" userId="e5a5e160-0b0e-45d9-9283-cb635d7c57ad" providerId="ADAL" clId="{A9C3027D-C039-0949-AE03-CBA1659C5110}" dt="2025-04-27T22:52:00.332" v="24" actId="26606"/>
          <ac:spMkLst>
            <pc:docMk/>
            <pc:sldMk cId="3146458235" sldId="263"/>
            <ac:spMk id="3" creationId="{B5BD9A6B-8E8A-20D1-325D-BF7802046EA2}"/>
          </ac:spMkLst>
        </pc:spChg>
        <pc:picChg chg="add mod">
          <ac:chgData name="Maria-Lavinia Samis (2311234)" userId="e5a5e160-0b0e-45d9-9283-cb635d7c57ad" providerId="ADAL" clId="{A9C3027D-C039-0949-AE03-CBA1659C5110}" dt="2025-04-27T22:52:00.332" v="24" actId="26606"/>
          <ac:picMkLst>
            <pc:docMk/>
            <pc:sldMk cId="3146458235" sldId="263"/>
            <ac:picMk id="4" creationId="{073D76F6-A57A-9FC7-F444-174159740554}"/>
          </ac:picMkLst>
        </pc:picChg>
      </pc:sldChg>
      <pc:sldChg chg="addSp delSp modSp mod setBg addAnim">
        <pc:chgData name="Maria-Lavinia Samis (2311234)" userId="e5a5e160-0b0e-45d9-9283-cb635d7c57ad" providerId="ADAL" clId="{A9C3027D-C039-0949-AE03-CBA1659C5110}" dt="2025-04-27T22:56:04.337" v="43" actId="1076"/>
        <pc:sldMkLst>
          <pc:docMk/>
          <pc:sldMk cId="1655574130" sldId="264"/>
        </pc:sldMkLst>
        <pc:spChg chg="mod">
          <ac:chgData name="Maria-Lavinia Samis (2311234)" userId="e5a5e160-0b0e-45d9-9283-cb635d7c57ad" providerId="ADAL" clId="{A9C3027D-C039-0949-AE03-CBA1659C5110}" dt="2025-04-27T22:52:29.653" v="30" actId="26606"/>
          <ac:spMkLst>
            <pc:docMk/>
            <pc:sldMk cId="1655574130" sldId="264"/>
            <ac:spMk id="2" creationId="{D767D7BE-EE2A-9363-2F11-D8B6F690904A}"/>
          </ac:spMkLst>
        </pc:spChg>
        <pc:spChg chg="mod ord">
          <ac:chgData name="Maria-Lavinia Samis (2311234)" userId="e5a5e160-0b0e-45d9-9283-cb635d7c57ad" providerId="ADAL" clId="{A9C3027D-C039-0949-AE03-CBA1659C5110}" dt="2025-04-27T22:55:47.978" v="36" actId="26606"/>
          <ac:spMkLst>
            <pc:docMk/>
            <pc:sldMk cId="1655574130" sldId="264"/>
            <ac:spMk id="3" creationId="{6CAB860F-1C28-521B-E992-39EB528C9E5A}"/>
          </ac:spMkLst>
        </pc:spChg>
        <pc:spChg chg="add">
          <ac:chgData name="Maria-Lavinia Samis (2311234)" userId="e5a5e160-0b0e-45d9-9283-cb635d7c57ad" providerId="ADAL" clId="{A9C3027D-C039-0949-AE03-CBA1659C5110}" dt="2025-04-27T22:52:29.653" v="30" actId="26606"/>
          <ac:spMkLst>
            <pc:docMk/>
            <pc:sldMk cId="1655574130" sldId="264"/>
            <ac:spMk id="9" creationId="{A65AC7D1-EAA9-48F5-B509-60A7F50BF703}"/>
          </ac:spMkLst>
        </pc:spChg>
        <pc:spChg chg="add del">
          <ac:chgData name="Maria-Lavinia Samis (2311234)" userId="e5a5e160-0b0e-45d9-9283-cb635d7c57ad" providerId="ADAL" clId="{A9C3027D-C039-0949-AE03-CBA1659C5110}" dt="2025-04-27T22:55:47.978" v="36" actId="26606"/>
          <ac:spMkLst>
            <pc:docMk/>
            <pc:sldMk cId="1655574130" sldId="264"/>
            <ac:spMk id="11" creationId="{D6320AF9-619A-4175-865B-5663E1AEF4C5}"/>
          </ac:spMkLst>
        </pc:spChg>
        <pc:spChg chg="add">
          <ac:chgData name="Maria-Lavinia Samis (2311234)" userId="e5a5e160-0b0e-45d9-9283-cb635d7c57ad" providerId="ADAL" clId="{A9C3027D-C039-0949-AE03-CBA1659C5110}" dt="2025-04-27T22:52:29.653" v="30" actId="26606"/>
          <ac:spMkLst>
            <pc:docMk/>
            <pc:sldMk cId="1655574130" sldId="264"/>
            <ac:spMk id="17" creationId="{7E018740-5C2B-4A41-AC1A-7E68D1EC1954}"/>
          </ac:spMkLst>
        </pc:spChg>
        <pc:spChg chg="add del">
          <ac:chgData name="Maria-Lavinia Samis (2311234)" userId="e5a5e160-0b0e-45d9-9283-cb635d7c57ad" providerId="ADAL" clId="{A9C3027D-C039-0949-AE03-CBA1659C5110}" dt="2025-04-27T22:55:47.978" v="36" actId="26606"/>
          <ac:spMkLst>
            <pc:docMk/>
            <pc:sldMk cId="1655574130" sldId="264"/>
            <ac:spMk id="19" creationId="{166F75A4-C475-4941-8EE2-B80A06A2C1BB}"/>
          </ac:spMkLst>
        </pc:spChg>
        <pc:spChg chg="add del">
          <ac:chgData name="Maria-Lavinia Samis (2311234)" userId="e5a5e160-0b0e-45d9-9283-cb635d7c57ad" providerId="ADAL" clId="{A9C3027D-C039-0949-AE03-CBA1659C5110}" dt="2025-04-27T22:55:47.978" v="36" actId="26606"/>
          <ac:spMkLst>
            <pc:docMk/>
            <pc:sldMk cId="1655574130" sldId="264"/>
            <ac:spMk id="21" creationId="{A032553A-72E8-4B0D-8405-FF9771C9AF05}"/>
          </ac:spMkLst>
        </pc:spChg>
        <pc:spChg chg="add">
          <ac:chgData name="Maria-Lavinia Samis (2311234)" userId="e5a5e160-0b0e-45d9-9283-cb635d7c57ad" providerId="ADAL" clId="{A9C3027D-C039-0949-AE03-CBA1659C5110}" dt="2025-04-27T22:52:29.653" v="30" actId="26606"/>
          <ac:spMkLst>
            <pc:docMk/>
            <pc:sldMk cId="1655574130" sldId="264"/>
            <ac:spMk id="23" creationId="{765800AC-C3B9-498E-87BC-29FAE4C76B21}"/>
          </ac:spMkLst>
        </pc:spChg>
        <pc:spChg chg="add del">
          <ac:chgData name="Maria-Lavinia Samis (2311234)" userId="e5a5e160-0b0e-45d9-9283-cb635d7c57ad" providerId="ADAL" clId="{A9C3027D-C039-0949-AE03-CBA1659C5110}" dt="2025-04-27T22:55:47.978" v="36" actId="26606"/>
          <ac:spMkLst>
            <pc:docMk/>
            <pc:sldMk cId="1655574130" sldId="264"/>
            <ac:spMk id="25" creationId="{1F9D6ACB-2FF4-49F9-978A-E0D5327FC635}"/>
          </ac:spMkLst>
        </pc:spChg>
        <pc:spChg chg="add del">
          <ac:chgData name="Maria-Lavinia Samis (2311234)" userId="e5a5e160-0b0e-45d9-9283-cb635d7c57ad" providerId="ADAL" clId="{A9C3027D-C039-0949-AE03-CBA1659C5110}" dt="2025-04-27T22:55:47.978" v="36" actId="26606"/>
          <ac:spMkLst>
            <pc:docMk/>
            <pc:sldMk cId="1655574130" sldId="264"/>
            <ac:spMk id="27" creationId="{A5EC319D-0FEA-4B95-A3EA-01E35672C95B}"/>
          </ac:spMkLst>
        </pc:spChg>
        <pc:spChg chg="add">
          <ac:chgData name="Maria-Lavinia Samis (2311234)" userId="e5a5e160-0b0e-45d9-9283-cb635d7c57ad" providerId="ADAL" clId="{A9C3027D-C039-0949-AE03-CBA1659C5110}" dt="2025-04-27T22:55:47.978" v="36" actId="26606"/>
          <ac:spMkLst>
            <pc:docMk/>
            <pc:sldMk cId="1655574130" sldId="264"/>
            <ac:spMk id="32" creationId="{4BE9D4C4-9FA3-4885-A769-301639CC7AD4}"/>
          </ac:spMkLst>
        </pc:spChg>
        <pc:spChg chg="add">
          <ac:chgData name="Maria-Lavinia Samis (2311234)" userId="e5a5e160-0b0e-45d9-9283-cb635d7c57ad" providerId="ADAL" clId="{A9C3027D-C039-0949-AE03-CBA1659C5110}" dt="2025-04-27T22:55:47.978" v="36" actId="26606"/>
          <ac:spMkLst>
            <pc:docMk/>
            <pc:sldMk cId="1655574130" sldId="264"/>
            <ac:spMk id="34" creationId="{4524F065-9F7C-400C-9A20-B343BFAA6AAB}"/>
          </ac:spMkLst>
        </pc:spChg>
        <pc:spChg chg="add">
          <ac:chgData name="Maria-Lavinia Samis (2311234)" userId="e5a5e160-0b0e-45d9-9283-cb635d7c57ad" providerId="ADAL" clId="{A9C3027D-C039-0949-AE03-CBA1659C5110}" dt="2025-04-27T22:55:47.978" v="36" actId="26606"/>
          <ac:spMkLst>
            <pc:docMk/>
            <pc:sldMk cId="1655574130" sldId="264"/>
            <ac:spMk id="36" creationId="{7EB6695E-BED5-4DA3-8C9B-AD301AEF4776}"/>
          </ac:spMkLst>
        </pc:spChg>
        <pc:spChg chg="add">
          <ac:chgData name="Maria-Lavinia Samis (2311234)" userId="e5a5e160-0b0e-45d9-9283-cb635d7c57ad" providerId="ADAL" clId="{A9C3027D-C039-0949-AE03-CBA1659C5110}" dt="2025-04-27T22:55:47.978" v="36" actId="26606"/>
          <ac:spMkLst>
            <pc:docMk/>
            <pc:sldMk cId="1655574130" sldId="264"/>
            <ac:spMk id="38" creationId="{46DB9E65-E072-43AF-A8C9-9744BA0CC25F}"/>
          </ac:spMkLst>
        </pc:spChg>
        <pc:picChg chg="add mod">
          <ac:chgData name="Maria-Lavinia Samis (2311234)" userId="e5a5e160-0b0e-45d9-9283-cb635d7c57ad" providerId="ADAL" clId="{A9C3027D-C039-0949-AE03-CBA1659C5110}" dt="2025-04-27T22:56:00.553" v="40" actId="1076"/>
          <ac:picMkLst>
            <pc:docMk/>
            <pc:sldMk cId="1655574130" sldId="264"/>
            <ac:picMk id="4" creationId="{118F8E94-6CE2-1C99-7BAD-2B6C0B8A0C4E}"/>
          </ac:picMkLst>
        </pc:picChg>
        <pc:picChg chg="add mod">
          <ac:chgData name="Maria-Lavinia Samis (2311234)" userId="e5a5e160-0b0e-45d9-9283-cb635d7c57ad" providerId="ADAL" clId="{A9C3027D-C039-0949-AE03-CBA1659C5110}" dt="2025-04-27T22:56:04.337" v="43" actId="1076"/>
          <ac:picMkLst>
            <pc:docMk/>
            <pc:sldMk cId="1655574130" sldId="264"/>
            <ac:picMk id="5" creationId="{2142F5E8-FD76-5517-DD06-52B37151605D}"/>
          </ac:picMkLst>
        </pc:picChg>
      </pc:sldChg>
      <pc:sldChg chg="addSp modSp addAnim">
        <pc:chgData name="Maria-Lavinia Samis (2311234)" userId="e5a5e160-0b0e-45d9-9283-cb635d7c57ad" providerId="ADAL" clId="{A9C3027D-C039-0949-AE03-CBA1659C5110}" dt="2025-04-27T22:54:52.624" v="34" actId="14100"/>
        <pc:sldMkLst>
          <pc:docMk/>
          <pc:sldMk cId="1622691342" sldId="265"/>
        </pc:sldMkLst>
        <pc:picChg chg="add mod">
          <ac:chgData name="Maria-Lavinia Samis (2311234)" userId="e5a5e160-0b0e-45d9-9283-cb635d7c57ad" providerId="ADAL" clId="{A9C3027D-C039-0949-AE03-CBA1659C5110}" dt="2025-04-27T22:54:52.624" v="34" actId="14100"/>
          <ac:picMkLst>
            <pc:docMk/>
            <pc:sldMk cId="1622691342" sldId="265"/>
            <ac:picMk id="4" creationId="{41A25C4B-BD13-5009-964D-3B217B60E419}"/>
          </ac:picMkLst>
        </pc:picChg>
      </pc:sldChg>
      <pc:sldChg chg="new del">
        <pc:chgData name="Maria-Lavinia Samis (2311234)" userId="e5a5e160-0b0e-45d9-9283-cb635d7c57ad" providerId="ADAL" clId="{A9C3027D-C039-0949-AE03-CBA1659C5110}" dt="2025-04-27T22:48:41.605" v="10" actId="2696"/>
        <pc:sldMkLst>
          <pc:docMk/>
          <pc:sldMk cId="2314882485" sldId="266"/>
        </pc:sldMkLst>
      </pc:sldChg>
    </pc:docChg>
  </pc:docChgLst>
  <pc:docChgLst>
    <pc:chgData name="Maria-Lavinia Samis (2311234)" userId="S::2311234@student.uwtsd.ac.uk::e5a5e160-0b0e-45d9-9283-cb635d7c57ad" providerId="AD" clId="Web-{BB2D3CF0-AF4C-C8F9-CA75-ED89AD2A9F84}"/>
    <pc:docChg chg="modSld">
      <pc:chgData name="Maria-Lavinia Samis (2311234)" userId="S::2311234@student.uwtsd.ac.uk::e5a5e160-0b0e-45d9-9283-cb635d7c57ad" providerId="AD" clId="Web-{BB2D3CF0-AF4C-C8F9-CA75-ED89AD2A9F84}" dt="2025-04-27T23:03:54.541" v="158" actId="20577"/>
      <pc:docMkLst>
        <pc:docMk/>
      </pc:docMkLst>
      <pc:sldChg chg="addSp delSp modSp mod setBg setClrOvrMap">
        <pc:chgData name="Maria-Lavinia Samis (2311234)" userId="S::2311234@student.uwtsd.ac.uk::e5a5e160-0b0e-45d9-9283-cb635d7c57ad" providerId="AD" clId="Web-{BB2D3CF0-AF4C-C8F9-CA75-ED89AD2A9F84}" dt="2025-04-27T23:03:54.541" v="158" actId="20577"/>
        <pc:sldMkLst>
          <pc:docMk/>
          <pc:sldMk cId="109857222" sldId="256"/>
        </pc:sldMkLst>
        <pc:spChg chg="mod ord">
          <ac:chgData name="Maria-Lavinia Samis (2311234)" userId="S::2311234@student.uwtsd.ac.uk::e5a5e160-0b0e-45d9-9283-cb635d7c57ad" providerId="AD" clId="Web-{BB2D3CF0-AF4C-C8F9-CA75-ED89AD2A9F84}" dt="2025-04-27T23:03:38.494" v="15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ria-Lavinia Samis (2311234)" userId="S::2311234@student.uwtsd.ac.uk::e5a5e160-0b0e-45d9-9283-cb635d7c57ad" providerId="AD" clId="Web-{BB2D3CF0-AF4C-C8F9-CA75-ED89AD2A9F84}" dt="2025-04-27T23:03:54.541" v="158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ria-Lavinia Samis (2311234)" userId="S::2311234@student.uwtsd.ac.uk::e5a5e160-0b0e-45d9-9283-cb635d7c57ad" providerId="AD" clId="Web-{BB2D3CF0-AF4C-C8F9-CA75-ED89AD2A9F84}" dt="2025-04-27T23:03:09.696" v="139"/>
          <ac:spMkLst>
            <pc:docMk/>
            <pc:sldMk cId="109857222" sldId="256"/>
            <ac:spMk id="8" creationId="{27577DEC-D9A5-404D-9789-702F4319BEC8}"/>
          </ac:spMkLst>
        </pc:spChg>
        <pc:spChg chg="add">
          <ac:chgData name="Maria-Lavinia Samis (2311234)" userId="S::2311234@student.uwtsd.ac.uk::e5a5e160-0b0e-45d9-9283-cb635d7c57ad" providerId="AD" clId="Web-{BB2D3CF0-AF4C-C8F9-CA75-ED89AD2A9F84}" dt="2025-04-27T23:03:09.727" v="140"/>
          <ac:spMkLst>
            <pc:docMk/>
            <pc:sldMk cId="109857222" sldId="256"/>
            <ac:spMk id="20" creationId="{A65AC7D1-EAA9-48F5-B509-60A7F50BF703}"/>
          </ac:spMkLst>
        </pc:spChg>
        <pc:spChg chg="add">
          <ac:chgData name="Maria-Lavinia Samis (2311234)" userId="S::2311234@student.uwtsd.ac.uk::e5a5e160-0b0e-45d9-9283-cb635d7c57ad" providerId="AD" clId="Web-{BB2D3CF0-AF4C-C8F9-CA75-ED89AD2A9F84}" dt="2025-04-27T23:03:09.727" v="140"/>
          <ac:spMkLst>
            <pc:docMk/>
            <pc:sldMk cId="109857222" sldId="256"/>
            <ac:spMk id="22" creationId="{D6320AF9-619A-4175-865B-5663E1AEF4C5}"/>
          </ac:spMkLst>
        </pc:spChg>
        <pc:spChg chg="add">
          <ac:chgData name="Maria-Lavinia Samis (2311234)" userId="S::2311234@student.uwtsd.ac.uk::e5a5e160-0b0e-45d9-9283-cb635d7c57ad" providerId="AD" clId="Web-{BB2D3CF0-AF4C-C8F9-CA75-ED89AD2A9F84}" dt="2025-04-27T23:03:09.727" v="140"/>
          <ac:spMkLst>
            <pc:docMk/>
            <pc:sldMk cId="109857222" sldId="256"/>
            <ac:spMk id="28" creationId="{7E018740-5C2B-4A41-AC1A-7E68D1EC1954}"/>
          </ac:spMkLst>
        </pc:spChg>
        <pc:spChg chg="add">
          <ac:chgData name="Maria-Lavinia Samis (2311234)" userId="S::2311234@student.uwtsd.ac.uk::e5a5e160-0b0e-45d9-9283-cb635d7c57ad" providerId="AD" clId="Web-{BB2D3CF0-AF4C-C8F9-CA75-ED89AD2A9F84}" dt="2025-04-27T23:03:09.727" v="140"/>
          <ac:spMkLst>
            <pc:docMk/>
            <pc:sldMk cId="109857222" sldId="256"/>
            <ac:spMk id="30" creationId="{166F75A4-C475-4941-8EE2-B80A06A2C1BB}"/>
          </ac:spMkLst>
        </pc:spChg>
        <pc:spChg chg="add">
          <ac:chgData name="Maria-Lavinia Samis (2311234)" userId="S::2311234@student.uwtsd.ac.uk::e5a5e160-0b0e-45d9-9283-cb635d7c57ad" providerId="AD" clId="Web-{BB2D3CF0-AF4C-C8F9-CA75-ED89AD2A9F84}" dt="2025-04-27T23:03:09.727" v="140"/>
          <ac:spMkLst>
            <pc:docMk/>
            <pc:sldMk cId="109857222" sldId="256"/>
            <ac:spMk id="32" creationId="{A032553A-72E8-4B0D-8405-FF9771C9AF05}"/>
          </ac:spMkLst>
        </pc:spChg>
        <pc:spChg chg="add">
          <ac:chgData name="Maria-Lavinia Samis (2311234)" userId="S::2311234@student.uwtsd.ac.uk::e5a5e160-0b0e-45d9-9283-cb635d7c57ad" providerId="AD" clId="Web-{BB2D3CF0-AF4C-C8F9-CA75-ED89AD2A9F84}" dt="2025-04-27T23:03:09.727" v="140"/>
          <ac:spMkLst>
            <pc:docMk/>
            <pc:sldMk cId="109857222" sldId="256"/>
            <ac:spMk id="34" creationId="{765800AC-C3B9-498E-87BC-29FAE4C76B21}"/>
          </ac:spMkLst>
        </pc:spChg>
        <pc:spChg chg="add">
          <ac:chgData name="Maria-Lavinia Samis (2311234)" userId="S::2311234@student.uwtsd.ac.uk::e5a5e160-0b0e-45d9-9283-cb635d7c57ad" providerId="AD" clId="Web-{BB2D3CF0-AF4C-C8F9-CA75-ED89AD2A9F84}" dt="2025-04-27T23:03:09.727" v="140"/>
          <ac:spMkLst>
            <pc:docMk/>
            <pc:sldMk cId="109857222" sldId="256"/>
            <ac:spMk id="36" creationId="{1F9D6ACB-2FF4-49F9-978A-E0D5327FC635}"/>
          </ac:spMkLst>
        </pc:spChg>
        <pc:spChg chg="add">
          <ac:chgData name="Maria-Lavinia Samis (2311234)" userId="S::2311234@student.uwtsd.ac.uk::e5a5e160-0b0e-45d9-9283-cb635d7c57ad" providerId="AD" clId="Web-{BB2D3CF0-AF4C-C8F9-CA75-ED89AD2A9F84}" dt="2025-04-27T23:03:09.727" v="140"/>
          <ac:spMkLst>
            <pc:docMk/>
            <pc:sldMk cId="109857222" sldId="256"/>
            <ac:spMk id="38" creationId="{142BFA2A-77A0-4F60-A32A-685681C84889}"/>
          </ac:spMkLst>
        </pc:spChg>
        <pc:grpChg chg="add del">
          <ac:chgData name="Maria-Lavinia Samis (2311234)" userId="S::2311234@student.uwtsd.ac.uk::e5a5e160-0b0e-45d9-9283-cb635d7c57ad" providerId="AD" clId="Web-{BB2D3CF0-AF4C-C8F9-CA75-ED89AD2A9F84}" dt="2025-04-27T23:03:09.696" v="139"/>
          <ac:grpSpMkLst>
            <pc:docMk/>
            <pc:sldMk cId="109857222" sldId="256"/>
            <ac:grpSpMk id="10" creationId="{CEEA9366-CEA8-4F23-B065-4337F0D836FE}"/>
          </ac:grpSpMkLst>
        </pc:grpChg>
      </pc:sldChg>
      <pc:sldChg chg="addSp delSp modSp">
        <pc:chgData name="Maria-Lavinia Samis (2311234)" userId="S::2311234@student.uwtsd.ac.uk::e5a5e160-0b0e-45d9-9283-cb635d7c57ad" providerId="AD" clId="Web-{BB2D3CF0-AF4C-C8F9-CA75-ED89AD2A9F84}" dt="2025-04-27T22:58:03.570" v="3"/>
        <pc:sldMkLst>
          <pc:docMk/>
          <pc:sldMk cId="3797801999" sldId="258"/>
        </pc:sldMkLst>
        <pc:spChg chg="del">
          <ac:chgData name="Maria-Lavinia Samis (2311234)" userId="S::2311234@student.uwtsd.ac.uk::e5a5e160-0b0e-45d9-9283-cb635d7c57ad" providerId="AD" clId="Web-{BB2D3CF0-AF4C-C8F9-CA75-ED89AD2A9F84}" dt="2025-04-27T22:58:03.570" v="3"/>
          <ac:spMkLst>
            <pc:docMk/>
            <pc:sldMk cId="3797801999" sldId="258"/>
            <ac:spMk id="3" creationId="{3A042128-ABEF-6C88-0D2A-C2A75BA5D996}"/>
          </ac:spMkLst>
        </pc:spChg>
        <pc:graphicFrameChg chg="add">
          <ac:chgData name="Maria-Lavinia Samis (2311234)" userId="S::2311234@student.uwtsd.ac.uk::e5a5e160-0b0e-45d9-9283-cb635d7c57ad" providerId="AD" clId="Web-{BB2D3CF0-AF4C-C8F9-CA75-ED89AD2A9F84}" dt="2025-04-27T22:58:03.570" v="3"/>
          <ac:graphicFrameMkLst>
            <pc:docMk/>
            <pc:sldMk cId="3797801999" sldId="258"/>
            <ac:graphicFrameMk id="6" creationId="{A4A2E0BE-5639-0CDF-E2B1-1F87E3C966E0}"/>
          </ac:graphicFrameMkLst>
        </pc:graphicFrameChg>
        <pc:picChg chg="mod">
          <ac:chgData name="Maria-Lavinia Samis (2311234)" userId="S::2311234@student.uwtsd.ac.uk::e5a5e160-0b0e-45d9-9283-cb635d7c57ad" providerId="AD" clId="Web-{BB2D3CF0-AF4C-C8F9-CA75-ED89AD2A9F84}" dt="2025-04-27T22:57:54.382" v="2" actId="14100"/>
          <ac:picMkLst>
            <pc:docMk/>
            <pc:sldMk cId="3797801999" sldId="258"/>
            <ac:picMk id="4" creationId="{94A1F74B-022C-238E-FCE3-AFFC22D07082}"/>
          </ac:picMkLst>
        </pc:picChg>
      </pc:sldChg>
      <pc:sldChg chg="addSp modSp">
        <pc:chgData name="Maria-Lavinia Samis (2311234)" userId="S::2311234@student.uwtsd.ac.uk::e5a5e160-0b0e-45d9-9283-cb635d7c57ad" providerId="AD" clId="Web-{BB2D3CF0-AF4C-C8F9-CA75-ED89AD2A9F84}" dt="2025-04-27T22:59:17.026" v="15" actId="1076"/>
        <pc:sldMkLst>
          <pc:docMk/>
          <pc:sldMk cId="1655574130" sldId="264"/>
        </pc:sldMkLst>
        <pc:spChg chg="add mod">
          <ac:chgData name="Maria-Lavinia Samis (2311234)" userId="S::2311234@student.uwtsd.ac.uk::e5a5e160-0b0e-45d9-9283-cb635d7c57ad" providerId="AD" clId="Web-{BB2D3CF0-AF4C-C8F9-CA75-ED89AD2A9F84}" dt="2025-04-27T22:59:01.416" v="11" actId="1076"/>
          <ac:spMkLst>
            <pc:docMk/>
            <pc:sldMk cId="1655574130" sldId="264"/>
            <ac:spMk id="6" creationId="{3D97FC77-F463-C721-32B6-F83BF2B1D7CF}"/>
          </ac:spMkLst>
        </pc:spChg>
        <pc:spChg chg="add mod">
          <ac:chgData name="Maria-Lavinia Samis (2311234)" userId="S::2311234@student.uwtsd.ac.uk::e5a5e160-0b0e-45d9-9283-cb635d7c57ad" providerId="AD" clId="Web-{BB2D3CF0-AF4C-C8F9-CA75-ED89AD2A9F84}" dt="2025-04-27T22:59:17.026" v="15" actId="1076"/>
          <ac:spMkLst>
            <pc:docMk/>
            <pc:sldMk cId="1655574130" sldId="264"/>
            <ac:spMk id="7" creationId="{5BA1B5D8-8650-838D-DB21-8DA3C10D1795}"/>
          </ac:spMkLst>
        </pc:spChg>
        <pc:picChg chg="mod">
          <ac:chgData name="Maria-Lavinia Samis (2311234)" userId="S::2311234@student.uwtsd.ac.uk::e5a5e160-0b0e-45d9-9283-cb635d7c57ad" providerId="AD" clId="Web-{BB2D3CF0-AF4C-C8F9-CA75-ED89AD2A9F84}" dt="2025-04-27T22:58:27.149" v="5" actId="1076"/>
          <ac:picMkLst>
            <pc:docMk/>
            <pc:sldMk cId="1655574130" sldId="264"/>
            <ac:picMk id="4" creationId="{118F8E94-6CE2-1C99-7BAD-2B6C0B8A0C4E}"/>
          </ac:picMkLst>
        </pc:picChg>
        <pc:picChg chg="mod">
          <ac:chgData name="Maria-Lavinia Samis (2311234)" userId="S::2311234@student.uwtsd.ac.uk::e5a5e160-0b0e-45d9-9283-cb635d7c57ad" providerId="AD" clId="Web-{BB2D3CF0-AF4C-C8F9-CA75-ED89AD2A9F84}" dt="2025-04-27T22:58:24.321" v="4" actId="1076"/>
          <ac:picMkLst>
            <pc:docMk/>
            <pc:sldMk cId="1655574130" sldId="264"/>
            <ac:picMk id="5" creationId="{2142F5E8-FD76-5517-DD06-52B37151605D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242800-3A40-4042-9B6E-65F1A52E5183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1B8A109-9310-4AAE-9662-ECF5E6B55F49}">
      <dgm:prSet/>
      <dgm:spPr/>
      <dgm:t>
        <a:bodyPr/>
        <a:lstStyle/>
        <a:p>
          <a:r>
            <a:rPr lang="en-US"/>
            <a:t>Type: Distillery and Visitor Centre</a:t>
          </a:r>
        </a:p>
      </dgm:t>
    </dgm:pt>
    <dgm:pt modelId="{2551869D-3E66-481F-8C70-8D81D3A17F82}" type="parTrans" cxnId="{C9BC7595-087A-427C-876C-1327CDD5F583}">
      <dgm:prSet/>
      <dgm:spPr/>
      <dgm:t>
        <a:bodyPr/>
        <a:lstStyle/>
        <a:p>
          <a:endParaRPr lang="en-US"/>
        </a:p>
      </dgm:t>
    </dgm:pt>
    <dgm:pt modelId="{A966CB64-86B2-414C-9E19-C51323690CC2}" type="sibTrans" cxnId="{C9BC7595-087A-427C-876C-1327CDD5F583}">
      <dgm:prSet/>
      <dgm:spPr/>
      <dgm:t>
        <a:bodyPr/>
        <a:lstStyle/>
        <a:p>
          <a:endParaRPr lang="en-US"/>
        </a:p>
      </dgm:t>
    </dgm:pt>
    <dgm:pt modelId="{9D4B544B-09C7-4BB8-9A80-FEAD92377A57}">
      <dgm:prSet/>
      <dgm:spPr/>
      <dgm:t>
        <a:bodyPr/>
        <a:lstStyle/>
        <a:p>
          <a:r>
            <a:rPr lang="en-US"/>
            <a:t>Opened: 2023</a:t>
          </a:r>
        </a:p>
      </dgm:t>
    </dgm:pt>
    <dgm:pt modelId="{682E295C-3BEA-4D5B-8320-690D2EB20156}" type="parTrans" cxnId="{D9973207-5BD4-4790-A5D2-1F741E5CBF05}">
      <dgm:prSet/>
      <dgm:spPr/>
      <dgm:t>
        <a:bodyPr/>
        <a:lstStyle/>
        <a:p>
          <a:endParaRPr lang="en-US"/>
        </a:p>
      </dgm:t>
    </dgm:pt>
    <dgm:pt modelId="{1B31B721-6E88-4A09-A276-D09CD7F73107}" type="sibTrans" cxnId="{D9973207-5BD4-4790-A5D2-1F741E5CBF05}">
      <dgm:prSet/>
      <dgm:spPr/>
      <dgm:t>
        <a:bodyPr/>
        <a:lstStyle/>
        <a:p>
          <a:endParaRPr lang="en-US"/>
        </a:p>
      </dgm:t>
    </dgm:pt>
    <dgm:pt modelId="{958E6796-331C-4887-B6AC-AB546524A130}">
      <dgm:prSet/>
      <dgm:spPr/>
      <dgm:t>
        <a:bodyPr/>
        <a:lstStyle/>
        <a:p>
          <a:r>
            <a:rPr lang="en-US"/>
            <a:t>Industry: Tourism, Heritage, Food and Drink</a:t>
          </a:r>
        </a:p>
      </dgm:t>
    </dgm:pt>
    <dgm:pt modelId="{8EEA795B-6DF7-4A75-B6A8-4FB7B3CC5B73}" type="parTrans" cxnId="{A5214274-B3E1-4B02-BA4C-D49EB18C62C7}">
      <dgm:prSet/>
      <dgm:spPr/>
      <dgm:t>
        <a:bodyPr/>
        <a:lstStyle/>
        <a:p>
          <a:endParaRPr lang="en-US"/>
        </a:p>
      </dgm:t>
    </dgm:pt>
    <dgm:pt modelId="{A2C917F0-4529-4130-B17F-9CF2DE5BFA78}" type="sibTrans" cxnId="{A5214274-B3E1-4B02-BA4C-D49EB18C62C7}">
      <dgm:prSet/>
      <dgm:spPr/>
      <dgm:t>
        <a:bodyPr/>
        <a:lstStyle/>
        <a:p>
          <a:endParaRPr lang="en-US"/>
        </a:p>
      </dgm:t>
    </dgm:pt>
    <dgm:pt modelId="{89B99EDA-57EC-4EFA-BDC5-1228EF698C92}">
      <dgm:prSet/>
      <dgm:spPr/>
      <dgm:t>
        <a:bodyPr/>
        <a:lstStyle/>
        <a:p>
          <a:r>
            <a:rPr lang="en-US"/>
            <a:t>Aim: To showcase Welsh whisky and culture to local and international visitors.</a:t>
          </a:r>
        </a:p>
      </dgm:t>
    </dgm:pt>
    <dgm:pt modelId="{4ED93D3A-C8C6-40B4-BACE-A3DA8E5F0188}" type="parTrans" cxnId="{5E8BD55E-0C02-4563-B16E-41F07A72ABCB}">
      <dgm:prSet/>
      <dgm:spPr/>
      <dgm:t>
        <a:bodyPr/>
        <a:lstStyle/>
        <a:p>
          <a:endParaRPr lang="en-US"/>
        </a:p>
      </dgm:t>
    </dgm:pt>
    <dgm:pt modelId="{45F649C6-3BCE-4EE2-8366-A99CD9C2AB9B}" type="sibTrans" cxnId="{5E8BD55E-0C02-4563-B16E-41F07A72ABCB}">
      <dgm:prSet/>
      <dgm:spPr/>
      <dgm:t>
        <a:bodyPr/>
        <a:lstStyle/>
        <a:p>
          <a:endParaRPr lang="en-US"/>
        </a:p>
      </dgm:t>
    </dgm:pt>
    <dgm:pt modelId="{C262E36C-6B80-4734-8778-2F33C1A67EA9}" type="pres">
      <dgm:prSet presAssocID="{14242800-3A40-4042-9B6E-65F1A52E5183}" presName="diagram" presStyleCnt="0">
        <dgm:presLayoutVars>
          <dgm:dir/>
          <dgm:resizeHandles val="exact"/>
        </dgm:presLayoutVars>
      </dgm:prSet>
      <dgm:spPr/>
    </dgm:pt>
    <dgm:pt modelId="{75F04796-69DF-432D-9037-3AEA026C8F91}" type="pres">
      <dgm:prSet presAssocID="{B1B8A109-9310-4AAE-9662-ECF5E6B55F49}" presName="node" presStyleLbl="node1" presStyleIdx="0" presStyleCnt="4">
        <dgm:presLayoutVars>
          <dgm:bulletEnabled val="1"/>
        </dgm:presLayoutVars>
      </dgm:prSet>
      <dgm:spPr/>
    </dgm:pt>
    <dgm:pt modelId="{203E0293-D8BA-4C66-8BF4-D903579C2F7B}" type="pres">
      <dgm:prSet presAssocID="{A966CB64-86B2-414C-9E19-C51323690CC2}" presName="sibTrans" presStyleLbl="sibTrans2D1" presStyleIdx="0" presStyleCnt="3"/>
      <dgm:spPr/>
    </dgm:pt>
    <dgm:pt modelId="{BEFB3476-0C9C-41E9-B512-AF271500710F}" type="pres">
      <dgm:prSet presAssocID="{A966CB64-86B2-414C-9E19-C51323690CC2}" presName="connectorText" presStyleLbl="sibTrans2D1" presStyleIdx="0" presStyleCnt="3"/>
      <dgm:spPr/>
    </dgm:pt>
    <dgm:pt modelId="{B829D765-7871-46A4-AB3D-6B996DE3FF80}" type="pres">
      <dgm:prSet presAssocID="{9D4B544B-09C7-4BB8-9A80-FEAD92377A57}" presName="node" presStyleLbl="node1" presStyleIdx="1" presStyleCnt="4">
        <dgm:presLayoutVars>
          <dgm:bulletEnabled val="1"/>
        </dgm:presLayoutVars>
      </dgm:prSet>
      <dgm:spPr/>
    </dgm:pt>
    <dgm:pt modelId="{17D3B839-AFBB-40EF-9E3D-CD9CFA5063EA}" type="pres">
      <dgm:prSet presAssocID="{1B31B721-6E88-4A09-A276-D09CD7F73107}" presName="sibTrans" presStyleLbl="sibTrans2D1" presStyleIdx="1" presStyleCnt="3"/>
      <dgm:spPr/>
    </dgm:pt>
    <dgm:pt modelId="{DCEC1313-4DAF-453A-9E8F-2D3EEF9BC9BB}" type="pres">
      <dgm:prSet presAssocID="{1B31B721-6E88-4A09-A276-D09CD7F73107}" presName="connectorText" presStyleLbl="sibTrans2D1" presStyleIdx="1" presStyleCnt="3"/>
      <dgm:spPr/>
    </dgm:pt>
    <dgm:pt modelId="{38FBBE0E-3019-47B4-92F1-EBBB7F818D91}" type="pres">
      <dgm:prSet presAssocID="{958E6796-331C-4887-B6AC-AB546524A130}" presName="node" presStyleLbl="node1" presStyleIdx="2" presStyleCnt="4">
        <dgm:presLayoutVars>
          <dgm:bulletEnabled val="1"/>
        </dgm:presLayoutVars>
      </dgm:prSet>
      <dgm:spPr/>
    </dgm:pt>
    <dgm:pt modelId="{D559E6E7-2F33-4908-B6BD-F50F1BE77C3F}" type="pres">
      <dgm:prSet presAssocID="{A2C917F0-4529-4130-B17F-9CF2DE5BFA78}" presName="sibTrans" presStyleLbl="sibTrans2D1" presStyleIdx="2" presStyleCnt="3"/>
      <dgm:spPr/>
    </dgm:pt>
    <dgm:pt modelId="{270D2824-1ECC-40B8-B71D-A5909F1CD376}" type="pres">
      <dgm:prSet presAssocID="{A2C917F0-4529-4130-B17F-9CF2DE5BFA78}" presName="connectorText" presStyleLbl="sibTrans2D1" presStyleIdx="2" presStyleCnt="3"/>
      <dgm:spPr/>
    </dgm:pt>
    <dgm:pt modelId="{F58FB688-0A73-46B0-B25D-F248B96B716E}" type="pres">
      <dgm:prSet presAssocID="{89B99EDA-57EC-4EFA-BDC5-1228EF698C92}" presName="node" presStyleLbl="node1" presStyleIdx="3" presStyleCnt="4">
        <dgm:presLayoutVars>
          <dgm:bulletEnabled val="1"/>
        </dgm:presLayoutVars>
      </dgm:prSet>
      <dgm:spPr/>
    </dgm:pt>
  </dgm:ptLst>
  <dgm:cxnLst>
    <dgm:cxn modelId="{D9973207-5BD4-4790-A5D2-1F741E5CBF05}" srcId="{14242800-3A40-4042-9B6E-65F1A52E5183}" destId="{9D4B544B-09C7-4BB8-9A80-FEAD92377A57}" srcOrd="1" destOrd="0" parTransId="{682E295C-3BEA-4D5B-8320-690D2EB20156}" sibTransId="{1B31B721-6E88-4A09-A276-D09CD7F73107}"/>
    <dgm:cxn modelId="{7B4F9017-021E-4EDD-B0A3-06FB81DB9E9E}" type="presOf" srcId="{1B31B721-6E88-4A09-A276-D09CD7F73107}" destId="{DCEC1313-4DAF-453A-9E8F-2D3EEF9BC9BB}" srcOrd="1" destOrd="0" presId="urn:microsoft.com/office/officeart/2005/8/layout/process5"/>
    <dgm:cxn modelId="{DB6B6B30-D945-4250-9900-9B62530C9D34}" type="presOf" srcId="{9D4B544B-09C7-4BB8-9A80-FEAD92377A57}" destId="{B829D765-7871-46A4-AB3D-6B996DE3FF80}" srcOrd="0" destOrd="0" presId="urn:microsoft.com/office/officeart/2005/8/layout/process5"/>
    <dgm:cxn modelId="{F7EF6132-B453-4DAE-B5C5-5F608A37A4E1}" type="presOf" srcId="{A2C917F0-4529-4130-B17F-9CF2DE5BFA78}" destId="{270D2824-1ECC-40B8-B71D-A5909F1CD376}" srcOrd="1" destOrd="0" presId="urn:microsoft.com/office/officeart/2005/8/layout/process5"/>
    <dgm:cxn modelId="{5E8BD55E-0C02-4563-B16E-41F07A72ABCB}" srcId="{14242800-3A40-4042-9B6E-65F1A52E5183}" destId="{89B99EDA-57EC-4EFA-BDC5-1228EF698C92}" srcOrd="3" destOrd="0" parTransId="{4ED93D3A-C8C6-40B4-BACE-A3DA8E5F0188}" sibTransId="{45F649C6-3BCE-4EE2-8366-A99CD9C2AB9B}"/>
    <dgm:cxn modelId="{DDA3A45F-4354-43B9-B0E4-8727346B5490}" type="presOf" srcId="{14242800-3A40-4042-9B6E-65F1A52E5183}" destId="{C262E36C-6B80-4734-8778-2F33C1A67EA9}" srcOrd="0" destOrd="0" presId="urn:microsoft.com/office/officeart/2005/8/layout/process5"/>
    <dgm:cxn modelId="{C57AE441-0367-4EAD-A1C6-E98B3287AF95}" type="presOf" srcId="{A2C917F0-4529-4130-B17F-9CF2DE5BFA78}" destId="{D559E6E7-2F33-4908-B6BD-F50F1BE77C3F}" srcOrd="0" destOrd="0" presId="urn:microsoft.com/office/officeart/2005/8/layout/process5"/>
    <dgm:cxn modelId="{DEC6BD42-C67A-4737-A94B-0F7A499036DD}" type="presOf" srcId="{B1B8A109-9310-4AAE-9662-ECF5E6B55F49}" destId="{75F04796-69DF-432D-9037-3AEA026C8F91}" srcOrd="0" destOrd="0" presId="urn:microsoft.com/office/officeart/2005/8/layout/process5"/>
    <dgm:cxn modelId="{702EF26C-8C79-4834-8FA5-ABBEF1D9E8E4}" type="presOf" srcId="{89B99EDA-57EC-4EFA-BDC5-1228EF698C92}" destId="{F58FB688-0A73-46B0-B25D-F248B96B716E}" srcOrd="0" destOrd="0" presId="urn:microsoft.com/office/officeart/2005/8/layout/process5"/>
    <dgm:cxn modelId="{A5214274-B3E1-4B02-BA4C-D49EB18C62C7}" srcId="{14242800-3A40-4042-9B6E-65F1A52E5183}" destId="{958E6796-331C-4887-B6AC-AB546524A130}" srcOrd="2" destOrd="0" parTransId="{8EEA795B-6DF7-4A75-B6A8-4FB7B3CC5B73}" sibTransId="{A2C917F0-4529-4130-B17F-9CF2DE5BFA78}"/>
    <dgm:cxn modelId="{F0B5DD59-6204-43A2-9B20-54FAE736DAC7}" type="presOf" srcId="{A966CB64-86B2-414C-9E19-C51323690CC2}" destId="{BEFB3476-0C9C-41E9-B512-AF271500710F}" srcOrd="1" destOrd="0" presId="urn:microsoft.com/office/officeart/2005/8/layout/process5"/>
    <dgm:cxn modelId="{4B4E3983-C366-40B4-AD57-57F73CA618CE}" type="presOf" srcId="{A966CB64-86B2-414C-9E19-C51323690CC2}" destId="{203E0293-D8BA-4C66-8BF4-D903579C2F7B}" srcOrd="0" destOrd="0" presId="urn:microsoft.com/office/officeart/2005/8/layout/process5"/>
    <dgm:cxn modelId="{C9BC7595-087A-427C-876C-1327CDD5F583}" srcId="{14242800-3A40-4042-9B6E-65F1A52E5183}" destId="{B1B8A109-9310-4AAE-9662-ECF5E6B55F49}" srcOrd="0" destOrd="0" parTransId="{2551869D-3E66-481F-8C70-8D81D3A17F82}" sibTransId="{A966CB64-86B2-414C-9E19-C51323690CC2}"/>
    <dgm:cxn modelId="{EF2888BA-ED5E-40F1-A70E-5EF087554C44}" type="presOf" srcId="{1B31B721-6E88-4A09-A276-D09CD7F73107}" destId="{17D3B839-AFBB-40EF-9E3D-CD9CFA5063EA}" srcOrd="0" destOrd="0" presId="urn:microsoft.com/office/officeart/2005/8/layout/process5"/>
    <dgm:cxn modelId="{11B08CEB-530C-4265-BDCE-556AB2BC4511}" type="presOf" srcId="{958E6796-331C-4887-B6AC-AB546524A130}" destId="{38FBBE0E-3019-47B4-92F1-EBBB7F818D91}" srcOrd="0" destOrd="0" presId="urn:microsoft.com/office/officeart/2005/8/layout/process5"/>
    <dgm:cxn modelId="{FCFA1379-77F6-4C74-8395-6E6FAEC75C62}" type="presParOf" srcId="{C262E36C-6B80-4734-8778-2F33C1A67EA9}" destId="{75F04796-69DF-432D-9037-3AEA026C8F91}" srcOrd="0" destOrd="0" presId="urn:microsoft.com/office/officeart/2005/8/layout/process5"/>
    <dgm:cxn modelId="{D54A9530-BC23-4C35-BB96-CAC7EE5FEE86}" type="presParOf" srcId="{C262E36C-6B80-4734-8778-2F33C1A67EA9}" destId="{203E0293-D8BA-4C66-8BF4-D903579C2F7B}" srcOrd="1" destOrd="0" presId="urn:microsoft.com/office/officeart/2005/8/layout/process5"/>
    <dgm:cxn modelId="{0505D943-BD0D-4FA7-9771-844AA0F4B8CE}" type="presParOf" srcId="{203E0293-D8BA-4C66-8BF4-D903579C2F7B}" destId="{BEFB3476-0C9C-41E9-B512-AF271500710F}" srcOrd="0" destOrd="0" presId="urn:microsoft.com/office/officeart/2005/8/layout/process5"/>
    <dgm:cxn modelId="{1E34A8C2-2E1D-456E-8AA3-B8CE029FA360}" type="presParOf" srcId="{C262E36C-6B80-4734-8778-2F33C1A67EA9}" destId="{B829D765-7871-46A4-AB3D-6B996DE3FF80}" srcOrd="2" destOrd="0" presId="urn:microsoft.com/office/officeart/2005/8/layout/process5"/>
    <dgm:cxn modelId="{838B1B26-156C-467D-B293-6CC95F8D6C0A}" type="presParOf" srcId="{C262E36C-6B80-4734-8778-2F33C1A67EA9}" destId="{17D3B839-AFBB-40EF-9E3D-CD9CFA5063EA}" srcOrd="3" destOrd="0" presId="urn:microsoft.com/office/officeart/2005/8/layout/process5"/>
    <dgm:cxn modelId="{4574D31F-D31C-4D4E-BFD0-ECBF1222EB76}" type="presParOf" srcId="{17D3B839-AFBB-40EF-9E3D-CD9CFA5063EA}" destId="{DCEC1313-4DAF-453A-9E8F-2D3EEF9BC9BB}" srcOrd="0" destOrd="0" presId="urn:microsoft.com/office/officeart/2005/8/layout/process5"/>
    <dgm:cxn modelId="{E0FAA852-825C-4866-A1D3-FF8743135222}" type="presParOf" srcId="{C262E36C-6B80-4734-8778-2F33C1A67EA9}" destId="{38FBBE0E-3019-47B4-92F1-EBBB7F818D91}" srcOrd="4" destOrd="0" presId="urn:microsoft.com/office/officeart/2005/8/layout/process5"/>
    <dgm:cxn modelId="{E0631C94-2E59-4D13-B5D3-38C61D93E229}" type="presParOf" srcId="{C262E36C-6B80-4734-8778-2F33C1A67EA9}" destId="{D559E6E7-2F33-4908-B6BD-F50F1BE77C3F}" srcOrd="5" destOrd="0" presId="urn:microsoft.com/office/officeart/2005/8/layout/process5"/>
    <dgm:cxn modelId="{07FEA981-BCB1-4D20-9DEA-56FDF6F727D4}" type="presParOf" srcId="{D559E6E7-2F33-4908-B6BD-F50F1BE77C3F}" destId="{270D2824-1ECC-40B8-B71D-A5909F1CD376}" srcOrd="0" destOrd="0" presId="urn:microsoft.com/office/officeart/2005/8/layout/process5"/>
    <dgm:cxn modelId="{A71907FD-2AEC-48B1-8D7C-58B7A2A02262}" type="presParOf" srcId="{C262E36C-6B80-4734-8778-2F33C1A67EA9}" destId="{F58FB688-0A73-46B0-B25D-F248B96B716E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F04796-69DF-432D-9037-3AEA026C8F91}">
      <dsp:nvSpPr>
        <dsp:cNvPr id="0" name=""/>
        <dsp:cNvSpPr/>
      </dsp:nvSpPr>
      <dsp:spPr>
        <a:xfrm>
          <a:off x="961" y="229864"/>
          <a:ext cx="2049980" cy="12299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Type: Distillery and Visitor Centre</a:t>
          </a:r>
        </a:p>
      </dsp:txBody>
      <dsp:txXfrm>
        <a:off x="36986" y="265889"/>
        <a:ext cx="1977930" cy="1157938"/>
      </dsp:txXfrm>
    </dsp:sp>
    <dsp:sp modelId="{203E0293-D8BA-4C66-8BF4-D903579C2F7B}">
      <dsp:nvSpPr>
        <dsp:cNvPr id="0" name=""/>
        <dsp:cNvSpPr/>
      </dsp:nvSpPr>
      <dsp:spPr>
        <a:xfrm>
          <a:off x="2231340" y="590661"/>
          <a:ext cx="434595" cy="5083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2231340" y="692340"/>
        <a:ext cx="304217" cy="305037"/>
      </dsp:txXfrm>
    </dsp:sp>
    <dsp:sp modelId="{B829D765-7871-46A4-AB3D-6B996DE3FF80}">
      <dsp:nvSpPr>
        <dsp:cNvPr id="0" name=""/>
        <dsp:cNvSpPr/>
      </dsp:nvSpPr>
      <dsp:spPr>
        <a:xfrm>
          <a:off x="2870934" y="229864"/>
          <a:ext cx="2049980" cy="12299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Opened: 2023</a:t>
          </a:r>
        </a:p>
      </dsp:txBody>
      <dsp:txXfrm>
        <a:off x="2906959" y="265889"/>
        <a:ext cx="1977930" cy="1157938"/>
      </dsp:txXfrm>
    </dsp:sp>
    <dsp:sp modelId="{17D3B839-AFBB-40EF-9E3D-CD9CFA5063EA}">
      <dsp:nvSpPr>
        <dsp:cNvPr id="0" name=""/>
        <dsp:cNvSpPr/>
      </dsp:nvSpPr>
      <dsp:spPr>
        <a:xfrm rot="5400000">
          <a:off x="3678626" y="1603351"/>
          <a:ext cx="434595" cy="5083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-5400000">
        <a:off x="3743405" y="1640251"/>
        <a:ext cx="305037" cy="304217"/>
      </dsp:txXfrm>
    </dsp:sp>
    <dsp:sp modelId="{38FBBE0E-3019-47B4-92F1-EBBB7F818D91}">
      <dsp:nvSpPr>
        <dsp:cNvPr id="0" name=""/>
        <dsp:cNvSpPr/>
      </dsp:nvSpPr>
      <dsp:spPr>
        <a:xfrm>
          <a:off x="2870934" y="2279845"/>
          <a:ext cx="2049980" cy="12299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Industry: Tourism, Heritage, Food and Drink</a:t>
          </a:r>
        </a:p>
      </dsp:txBody>
      <dsp:txXfrm>
        <a:off x="2906959" y="2315870"/>
        <a:ext cx="1977930" cy="1157938"/>
      </dsp:txXfrm>
    </dsp:sp>
    <dsp:sp modelId="{D559E6E7-2F33-4908-B6BD-F50F1BE77C3F}">
      <dsp:nvSpPr>
        <dsp:cNvPr id="0" name=""/>
        <dsp:cNvSpPr/>
      </dsp:nvSpPr>
      <dsp:spPr>
        <a:xfrm rot="10800000">
          <a:off x="2255939" y="2640641"/>
          <a:ext cx="434595" cy="5083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10800000">
        <a:off x="2386317" y="2742320"/>
        <a:ext cx="304217" cy="305037"/>
      </dsp:txXfrm>
    </dsp:sp>
    <dsp:sp modelId="{F58FB688-0A73-46B0-B25D-F248B96B716E}">
      <dsp:nvSpPr>
        <dsp:cNvPr id="0" name=""/>
        <dsp:cNvSpPr/>
      </dsp:nvSpPr>
      <dsp:spPr>
        <a:xfrm>
          <a:off x="961" y="2279845"/>
          <a:ext cx="2049980" cy="12299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Aim: To showcase Welsh whisky and culture to local and international visitors.</a:t>
          </a:r>
        </a:p>
      </dsp:txBody>
      <dsp:txXfrm>
        <a:off x="36986" y="2315870"/>
        <a:ext cx="1977930" cy="11579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7049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90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5712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4/27/2025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9245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7238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1447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575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778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220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24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402202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3110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896815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8993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4/27/2025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8909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646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181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2.pn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OV"/><Relationship Id="rId1" Type="http://schemas.microsoft.com/office/2007/relationships/media" Target="../media/media5.MOV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7.MOV"/><Relationship Id="rId7" Type="http://schemas.openxmlformats.org/officeDocument/2006/relationships/image" Target="../media/image7.png"/><Relationship Id="rId2" Type="http://schemas.openxmlformats.org/officeDocument/2006/relationships/video" Target="../media/media6.MOV"/><Relationship Id="rId1" Type="http://schemas.microsoft.com/office/2007/relationships/media" Target="../media/media6.MOV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7.MO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OV"/><Relationship Id="rId1" Type="http://schemas.microsoft.com/office/2007/relationships/media" Target="../media/media8.MOV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atista.com/topics/4065/tourism-in-wales/" TargetMode="External"/><Relationship Id="rId3" Type="http://schemas.openxmlformats.org/officeDocument/2006/relationships/hyperlink" Target="https://www.walesonline.co.uk/whats-on/whats-on-news/swansea-penderyn-distillery" TargetMode="External"/><Relationship Id="rId7" Type="http://schemas.openxmlformats.org/officeDocument/2006/relationships/hyperlink" Target="https://gov.wales/tourism-recovery-plan" TargetMode="External"/><Relationship Id="rId2" Type="http://schemas.openxmlformats.org/officeDocument/2006/relationships/hyperlink" Target="https://www.penderyn.wales/distilleries/swansea-distiller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wansea.gov.uk/tourismstrategy" TargetMode="External"/><Relationship Id="rId5" Type="http://schemas.openxmlformats.org/officeDocument/2006/relationships/hyperlink" Target="https://www.bbc.co.uk/news/uk-wales-65403061" TargetMode="External"/><Relationship Id="rId4" Type="http://schemas.openxmlformats.org/officeDocument/2006/relationships/hyperlink" Target="https://www.visitwales.com/attraction/distillery/penderyn-distillery" TargetMode="External"/><Relationship Id="rId9" Type="http://schemas.openxmlformats.org/officeDocument/2006/relationships/hyperlink" Target="https://www.unwto.org/sustainable-development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09EA7EA7-74F5-4EE2-8E3D-1A1030825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A5CE79B5-7EE4-424D-AD14-5DEFB61B8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696C926F-F999-44BA-8D86-9EAB51D650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248745E7-0AF0-48F9-8E58-2673FC5F4F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9715E81A-D2E0-4431-9370-4E4A9ECA7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CEDB37A9-282D-4DDB-85AD-B2090A825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533D5933-7F91-4F5E-BC31-42FD0E2D8D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37ADDF68-C9BE-46EA-83DE-2C07DD839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10D67396-BABD-48A8-A892-CCB5095FA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626DA82A-72C2-4DF6-9CF0-0D1F6B96B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8EE6DC63-4380-4BE0-A68A-8F01162BD1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Isosceles Triangle 3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7334" y="609600"/>
            <a:ext cx="3843375" cy="51756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Penderyn distillery </a:t>
            </a:r>
            <a:b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presentation </a:t>
            </a: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6084" y="609601"/>
            <a:ext cx="5511296" cy="51756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Student number-2311234</a:t>
            </a:r>
          </a:p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Student name-maria </a:t>
            </a:r>
            <a:r>
              <a:rPr lang="en-US" dirty="0" err="1">
                <a:solidFill>
                  <a:srgbClr val="FFFFFF"/>
                </a:solidFill>
              </a:rPr>
              <a:t>lavinia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samis</a:t>
            </a:r>
            <a:r>
              <a:rPr lang="en-US" dirty="0">
                <a:solidFill>
                  <a:srgbClr val="FFFFFF"/>
                </a:solidFill>
              </a:rPr>
              <a:t> </a:t>
            </a:r>
          </a:p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Lecture-</a:t>
            </a:r>
            <a:r>
              <a:rPr lang="en-US" dirty="0" err="1">
                <a:solidFill>
                  <a:srgbClr val="FFFFFF"/>
                </a:solidFill>
              </a:rPr>
              <a:t>deborah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jenkins</a:t>
            </a:r>
            <a:r>
              <a:rPr lang="en-US" dirty="0">
                <a:solidFill>
                  <a:srgbClr val="FFFFFF"/>
                </a:solidFill>
              </a:rPr>
              <a:t> </a:t>
            </a:r>
          </a:p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Module code- BMTP4018</a:t>
            </a:r>
          </a:p>
          <a:p>
            <a:pPr algn="l">
              <a:buFont typeface="Wingdings 3" charset="2"/>
              <a:buChar char=""/>
            </a:pPr>
            <a:r>
              <a:rPr lang="en-US" dirty="0" err="1">
                <a:solidFill>
                  <a:srgbClr val="FFFFFF"/>
                </a:solidFill>
              </a:rPr>
              <a:t>Assigment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tittal</a:t>
            </a:r>
            <a:r>
              <a:rPr lang="en-US" dirty="0">
                <a:solidFill>
                  <a:srgbClr val="FFFFFF"/>
                </a:solidFill>
              </a:rPr>
              <a:t>- 5 mins presentation </a:t>
            </a:r>
          </a:p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Module- </a:t>
            </a:r>
            <a:r>
              <a:rPr lang="en-US" dirty="0" err="1">
                <a:solidFill>
                  <a:srgbClr val="FFFFFF"/>
                </a:solidFill>
              </a:rPr>
              <a:t>toursim</a:t>
            </a:r>
            <a:r>
              <a:rPr lang="en-US" dirty="0">
                <a:solidFill>
                  <a:srgbClr val="FFFFFF"/>
                </a:solidFill>
              </a:rPr>
              <a:t> events and leisure industry </a:t>
            </a:r>
          </a:p>
          <a:p>
            <a:pPr algn="l">
              <a:buFont typeface="Wingdings 3" charset="2"/>
              <a:buChar char=""/>
            </a:pPr>
            <a:endParaRPr lang="en-US">
              <a:solidFill>
                <a:srgbClr val="FFFFFF"/>
              </a:solidFill>
            </a:endParaRPr>
          </a:p>
          <a:p>
            <a:pPr algn="l">
              <a:buFont typeface="Wingdings 3" charset="2"/>
              <a:buChar char=""/>
            </a:pP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01F90-F4CA-2C29-23E1-6622A4D26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>
                <a:latin typeface="Aptos"/>
              </a:rPr>
              <a:t>Introduction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A14278-A327-084B-A3A3-522ED4B20C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362496" cy="160551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>
                <a:ea typeface="+mn-lt"/>
                <a:cs typeface="+mn-lt"/>
              </a:rPr>
              <a:t>   Welcome to my presentation on Penderyn Distillery in Swansea.</a:t>
            </a:r>
            <a:br>
              <a:rPr lang="en-US">
                <a:ea typeface="+mn-lt"/>
                <a:cs typeface="+mn-lt"/>
              </a:rPr>
            </a:br>
            <a:r>
              <a:rPr lang="en-US">
                <a:ea typeface="+mn-lt"/>
                <a:cs typeface="+mn-lt"/>
              </a:rPr>
              <a:t>I will cover visitor participation, consumer satisfaction, the overall experience, and the potential for future tourism development.</a:t>
            </a:r>
          </a:p>
        </p:txBody>
      </p:sp>
      <p:pic>
        <p:nvPicPr>
          <p:cNvPr id="5" name="trim.14F60B32-EACB-4233-B1F0-7E7B7DB8B48D.MOV">
            <a:hlinkClick r:id="" action="ppaction://media"/>
            <a:extLst>
              <a:ext uri="{FF2B5EF4-FFF2-40B4-BE49-F238E27FC236}">
                <a16:creationId xmlns:a16="http://schemas.microsoft.com/office/drawing/2014/main" id="{0235047B-24D1-CABE-7076-4F719382BA6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291664" y="2819401"/>
            <a:ext cx="3541416" cy="34289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23C3DF-4347-EE26-CBA2-183DB534028B}"/>
              </a:ext>
            </a:extLst>
          </p:cNvPr>
          <p:cNvSpPr txBox="1"/>
          <p:nvPr/>
        </p:nvSpPr>
        <p:spPr>
          <a:xfrm>
            <a:off x="5184553" y="2511646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735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98579-6929-FB65-D17C-CD3183724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9123" y="609600"/>
            <a:ext cx="4924878" cy="1320800"/>
          </a:xfrm>
        </p:spPr>
        <p:txBody>
          <a:bodyPr anchor="ctr">
            <a:normAutofit/>
          </a:bodyPr>
          <a:lstStyle/>
          <a:p>
            <a:r>
              <a:rPr lang="en-US">
                <a:latin typeface="Aptos Display"/>
              </a:rPr>
              <a:t>Overview of Penderyn Distillery</a:t>
            </a:r>
          </a:p>
          <a:p>
            <a:endParaRPr lang="en-US"/>
          </a:p>
        </p:txBody>
      </p:sp>
      <p:pic>
        <p:nvPicPr>
          <p:cNvPr id="4" name="trim.C6DA8DB2-6928-46C9-A019-E4D333D26A2A.MOV">
            <a:hlinkClick r:id="" action="ppaction://media"/>
            <a:extLst>
              <a:ext uri="{FF2B5EF4-FFF2-40B4-BE49-F238E27FC236}">
                <a16:creationId xmlns:a16="http://schemas.microsoft.com/office/drawing/2014/main" id="{94A1F74B-022C-238E-FCE3-AFFC22D0708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9352" y="2630593"/>
            <a:ext cx="3182587" cy="3729768"/>
          </a:xfrm>
          <a:prstGeom prst="rect">
            <a:avLst/>
          </a:pr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4A2E0BE-5639-0CDF-E2B1-1F87E3C966E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349123" y="2160590"/>
          <a:ext cx="4921876" cy="37396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797801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BEDFF-660A-2513-A775-0097F934A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  <a:latin typeface="Aptos"/>
              </a:rPr>
              <a:t>Consumer Profile</a:t>
            </a:r>
            <a:endParaRPr lang="en-US">
              <a:solidFill>
                <a:srgbClr val="FFFFFF"/>
              </a:solidFill>
            </a:endParaRPr>
          </a:p>
        </p:txBody>
      </p:sp>
      <p:pic>
        <p:nvPicPr>
          <p:cNvPr id="4" name="trim.297F641E-8601-48B4-94CD-E26D4271C4E0.MOV">
            <a:hlinkClick r:id="" action="ppaction://media"/>
            <a:extLst>
              <a:ext uri="{FF2B5EF4-FFF2-40B4-BE49-F238E27FC236}">
                <a16:creationId xmlns:a16="http://schemas.microsoft.com/office/drawing/2014/main" id="{14EC470A-0C72-5645-912A-A731153FA7F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89047" y="1168399"/>
            <a:ext cx="2593182" cy="4610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CA3CB8-6DD6-9ADC-5D95-70AD868F83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>
              <a:solidFill>
                <a:srgbClr val="FFFFFF"/>
              </a:solidFill>
            </a:endParaRPr>
          </a:p>
          <a:p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Visitors: Local residents, UK tourists, international whisky enthusiasts</a:t>
            </a:r>
            <a:endParaRPr lang="en-US">
              <a:solidFill>
                <a:srgbClr val="FFFFFF"/>
              </a:solidFill>
            </a:endParaRPr>
          </a:p>
          <a:p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Needs: Authentic Welsh experience, quality tours, local products</a:t>
            </a:r>
            <a:endParaRPr lang="en-US">
              <a:solidFill>
                <a:srgbClr val="FFFFFF"/>
              </a:solidFill>
            </a:endParaRPr>
          </a:p>
          <a:p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Meeting Needs: Educational, enjoyable, and high-quality service.</a:t>
            </a:r>
            <a:endParaRPr lang="en-US">
              <a:solidFill>
                <a:srgbClr val="FFFFFF"/>
              </a:solidFill>
            </a:endParaRPr>
          </a:p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9938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4CCBF-E16A-58B9-85A5-F1F6C3E47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7309" y="609600"/>
            <a:ext cx="4276692" cy="13208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3100">
                <a:latin typeface="Aptos"/>
              </a:rPr>
              <a:t>Evaluation of Consumer Satisfaction</a:t>
            </a:r>
            <a:endParaRPr lang="en-US" sz="3100"/>
          </a:p>
        </p:txBody>
      </p:sp>
      <p:pic>
        <p:nvPicPr>
          <p:cNvPr id="4" name="trim.E100040E-6998-4743-BE46-0C4820515EC0.MOV">
            <a:hlinkClick r:id="" action="ppaction://media"/>
            <a:extLst>
              <a:ext uri="{FF2B5EF4-FFF2-40B4-BE49-F238E27FC236}">
                <a16:creationId xmlns:a16="http://schemas.microsoft.com/office/drawing/2014/main" id="{EB6E0CF5-4335-BE3C-6555-25296960982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04503" y="804672"/>
            <a:ext cx="2860655" cy="508560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01DA7-F101-8AF8-F0B0-9F61B42649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5823" y="2160589"/>
            <a:ext cx="4285176" cy="376857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/>
          </a:p>
          <a:p>
            <a:r>
              <a:rPr lang="en-US">
                <a:ea typeface="+mn-lt"/>
                <a:cs typeface="+mn-lt"/>
              </a:rPr>
              <a:t>Key Findings (Checklist):</a:t>
            </a:r>
            <a:endParaRPr lang="en-US"/>
          </a:p>
          <a:p>
            <a:r>
              <a:rPr lang="en-US">
                <a:ea typeface="+mn-lt"/>
                <a:cs typeface="+mn-lt"/>
              </a:rPr>
              <a:t>Friendly, knowledgeable staff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Clear signage and accessibility</a:t>
            </a:r>
            <a:endParaRPr lang="en-US"/>
          </a:p>
          <a:p>
            <a:r>
              <a:rPr lang="en-US">
                <a:ea typeface="+mn-lt"/>
                <a:cs typeface="+mn-lt"/>
              </a:rPr>
              <a:t>Engaging and informative tours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Good facilities: shop, café, clean amenities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Improvements: Public transport access could be better.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466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B09AD-C551-058E-BCCE-BC74D19BA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46" y="609600"/>
            <a:ext cx="3729076" cy="1320800"/>
          </a:xfrm>
        </p:spPr>
        <p:txBody>
          <a:bodyPr anchor="ctr">
            <a:normAutofit/>
          </a:bodyPr>
          <a:lstStyle/>
          <a:p>
            <a:pPr>
              <a:spcBef>
                <a:spcPts val="1000"/>
              </a:spcBef>
            </a:pPr>
            <a:r>
              <a:rPr lang="en-US">
                <a:latin typeface="Aptos"/>
              </a:rPr>
              <a:t>Sustainability and Future Potential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D9A6B-8E8A-20D1-325D-BF7802046E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167" y="2160589"/>
            <a:ext cx="3720916" cy="356073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/>
          </a:p>
          <a:p>
            <a:r>
              <a:rPr lang="en-US">
                <a:ea typeface="+mn-lt"/>
                <a:cs typeface="+mn-lt"/>
              </a:rPr>
              <a:t>Local sourcing of materials and products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Focus on cultural heritage and education</a:t>
            </a:r>
            <a:endParaRPr lang="en-US"/>
          </a:p>
          <a:p>
            <a:r>
              <a:rPr lang="en-US">
                <a:ea typeface="+mn-lt"/>
                <a:cs typeface="+mn-lt"/>
              </a:rPr>
              <a:t>Growing trend: Whisky and heritage tourism</a:t>
            </a:r>
            <a:endParaRPr lang="en-US"/>
          </a:p>
          <a:p>
            <a:r>
              <a:rPr lang="en-US">
                <a:ea typeface="+mn-lt"/>
                <a:cs typeface="+mn-lt"/>
              </a:rPr>
              <a:t>Future: High potential with sustainable practices and eco-friendly initiatives</a:t>
            </a:r>
            <a:endParaRPr lang="en-US"/>
          </a:p>
          <a:p>
            <a:endParaRPr lang="en-US"/>
          </a:p>
        </p:txBody>
      </p:sp>
      <p:pic>
        <p:nvPicPr>
          <p:cNvPr id="4" name="trim.58CCADCF-51F6-4C11-843B-D0EB6BBF20A6.MOV">
            <a:hlinkClick r:id="" action="ppaction://media"/>
            <a:extLst>
              <a:ext uri="{FF2B5EF4-FFF2-40B4-BE49-F238E27FC236}">
                <a16:creationId xmlns:a16="http://schemas.microsoft.com/office/drawing/2014/main" id="{073D76F6-A57A-9FC7-F444-17415974055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24077" y="632145"/>
            <a:ext cx="2862663" cy="5089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458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BE9D4C4-9FA3-4885-A769-301639CC7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4524F065-9F7C-400C-9A20-B343BFAA6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2627" y="-4"/>
            <a:ext cx="8139373" cy="6858000"/>
          </a:xfrm>
          <a:custGeom>
            <a:avLst/>
            <a:gdLst>
              <a:gd name="connsiteX0" fmla="*/ 5181344 w 8139373"/>
              <a:gd name="connsiteY0" fmla="*/ 0 h 6858000"/>
              <a:gd name="connsiteX1" fmla="*/ 8139373 w 8139373"/>
              <a:gd name="connsiteY1" fmla="*/ 0 h 6858000"/>
              <a:gd name="connsiteX2" fmla="*/ 8139373 w 8139373"/>
              <a:gd name="connsiteY2" fmla="*/ 6858000 h 6858000"/>
              <a:gd name="connsiteX3" fmla="*/ 0 w 813937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67D7BE-EE2A-9363-2F11-D8B6F6909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176489"/>
            <a:ext cx="3749061" cy="1508469"/>
          </a:xfrm>
        </p:spPr>
        <p:txBody>
          <a:bodyPr anchor="ctr">
            <a:normAutofit/>
          </a:bodyPr>
          <a:lstStyle/>
          <a:p>
            <a:pPr>
              <a:spcBef>
                <a:spcPts val="1000"/>
              </a:spcBef>
            </a:pPr>
            <a:r>
              <a:rPr lang="en-US" sz="3200">
                <a:latin typeface="Aptos"/>
              </a:rPr>
              <a:t>External Influences</a:t>
            </a:r>
            <a:endParaRPr lang="en-US" sz="3200"/>
          </a:p>
        </p:txBody>
      </p:sp>
      <p:sp>
        <p:nvSpPr>
          <p:cNvPr id="36" name="Isosceles Triangle 35">
            <a:extLst>
              <a:ext uri="{FF2B5EF4-FFF2-40B4-BE49-F238E27FC236}">
                <a16:creationId xmlns:a16="http://schemas.microsoft.com/office/drawing/2014/main" id="{7EB6695E-BED5-4DA3-8C9B-AD301AEF4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435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B860F-1C28-521B-E992-39EB528C9E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795618"/>
            <a:ext cx="3749061" cy="300528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600">
                <a:ea typeface="+mn-lt"/>
                <a:cs typeface="+mn-lt"/>
              </a:rPr>
              <a:t>Political: Post-Brexit tourism policies</a:t>
            </a:r>
            <a:endParaRPr lang="en-US" sz="1600"/>
          </a:p>
          <a:p>
            <a:r>
              <a:rPr lang="en-US" sz="1600">
                <a:ea typeface="+mn-lt"/>
                <a:cs typeface="+mn-lt"/>
              </a:rPr>
              <a:t>Economic: Inflation impacting visitor spending</a:t>
            </a:r>
            <a:endParaRPr lang="en-US" sz="1600"/>
          </a:p>
          <a:p>
            <a:r>
              <a:rPr lang="en-US" sz="1600">
                <a:ea typeface="+mn-lt"/>
                <a:cs typeface="+mn-lt"/>
              </a:rPr>
              <a:t>Social: Demand for authentic, local experiences</a:t>
            </a:r>
            <a:endParaRPr lang="en-US" sz="1600"/>
          </a:p>
          <a:p>
            <a:r>
              <a:rPr lang="en-US" sz="1600">
                <a:ea typeface="+mn-lt"/>
                <a:cs typeface="+mn-lt"/>
              </a:rPr>
              <a:t>Environmental: Growing focus on green tourism.</a:t>
            </a:r>
            <a:endParaRPr lang="en-US" sz="1600"/>
          </a:p>
          <a:p>
            <a:endParaRPr lang="en-US" sz="160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46DB9E65-E072-43AF-A8C9-9744BA0CC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6867" y="6"/>
            <a:ext cx="4831627" cy="4520011"/>
          </a:xfrm>
          <a:custGeom>
            <a:avLst/>
            <a:gdLst>
              <a:gd name="connsiteX0" fmla="*/ 0 w 4831627"/>
              <a:gd name="connsiteY0" fmla="*/ 0 h 4520011"/>
              <a:gd name="connsiteX1" fmla="*/ 4831627 w 4831627"/>
              <a:gd name="connsiteY1" fmla="*/ 0 h 4520011"/>
              <a:gd name="connsiteX2" fmla="*/ 1416677 w 4831627"/>
              <a:gd name="connsiteY2" fmla="*/ 4520011 h 45200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831627" h="4520011">
                <a:moveTo>
                  <a:pt x="0" y="0"/>
                </a:moveTo>
                <a:lnTo>
                  <a:pt x="4831627" y="0"/>
                </a:lnTo>
                <a:lnTo>
                  <a:pt x="1416677" y="452001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trim.D3B11EA2-66C7-4EFF-8232-B6318E1254F5.MOV">
            <a:hlinkClick r:id="" action="ppaction://media"/>
            <a:extLst>
              <a:ext uri="{FF2B5EF4-FFF2-40B4-BE49-F238E27FC236}">
                <a16:creationId xmlns:a16="http://schemas.microsoft.com/office/drawing/2014/main" id="{118F8E94-6CE2-1C99-7BAD-2B6C0B8A0C4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570511" y="2139796"/>
            <a:ext cx="2469613" cy="4390425"/>
          </a:xfrm>
          <a:prstGeom prst="rect">
            <a:avLst/>
          </a:prstGeom>
        </p:spPr>
      </p:pic>
      <p:pic>
        <p:nvPicPr>
          <p:cNvPr id="5" name="trim.E3C39016-C6A8-4889-81F4-209F917C1075.MOV">
            <a:hlinkClick r:id="" action="ppaction://media"/>
            <a:extLst>
              <a:ext uri="{FF2B5EF4-FFF2-40B4-BE49-F238E27FC236}">
                <a16:creationId xmlns:a16="http://schemas.microsoft.com/office/drawing/2014/main" id="{2142F5E8-FD76-5517-DD06-52B37151605D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416993" y="2146696"/>
            <a:ext cx="2423949" cy="43092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D97FC77-F463-C721-32B6-F83BF2B1D7CF}"/>
              </a:ext>
            </a:extLst>
          </p:cNvPr>
          <p:cNvSpPr txBox="1"/>
          <p:nvPr/>
        </p:nvSpPr>
        <p:spPr>
          <a:xfrm>
            <a:off x="7178411" y="1780395"/>
            <a:ext cx="94069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A1B5D8-8650-838D-DB21-8DA3C10D1795}"/>
              </a:ext>
            </a:extLst>
          </p:cNvPr>
          <p:cNvSpPr txBox="1"/>
          <p:nvPr/>
        </p:nvSpPr>
        <p:spPr>
          <a:xfrm>
            <a:off x="10330131" y="1740345"/>
            <a:ext cx="9252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655574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585B4-361B-F661-7CB2-E7990DC509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3823" y="365125"/>
            <a:ext cx="10529977" cy="2331978"/>
          </a:xfrm>
        </p:spPr>
        <p:txBody>
          <a:bodyPr/>
          <a:lstStyle/>
          <a:p>
            <a:pPr>
              <a:spcBef>
                <a:spcPts val="1000"/>
              </a:spcBef>
            </a:pPr>
            <a:r>
              <a:rPr lang="en-US" sz="2800">
                <a:latin typeface="Aptos"/>
              </a:rPr>
              <a:t>Conclusion</a:t>
            </a:r>
            <a:endParaRPr lang="en-US"/>
          </a:p>
          <a:p>
            <a:pPr>
              <a:spcBef>
                <a:spcPts val="1000"/>
              </a:spcBef>
            </a:pPr>
            <a:endParaRPr lang="en-US" sz="2800" b="1"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7E4BF-83C2-15D9-AB32-D8C74F8F1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0531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/>
          </a:p>
          <a:p>
            <a:r>
              <a:rPr lang="en-US">
                <a:ea typeface="+mn-lt"/>
                <a:cs typeface="+mn-lt"/>
              </a:rPr>
              <a:t>Penderyn Swansea is a success.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Positive visitor experience and high engagement.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Strong future potential with sustainable tourism strategies.</a:t>
            </a:r>
            <a:endParaRPr lang="en-US"/>
          </a:p>
          <a:p>
            <a:endParaRPr lang="en-US"/>
          </a:p>
        </p:txBody>
      </p:sp>
      <p:pic>
        <p:nvPicPr>
          <p:cNvPr id="4" name="trim.68913934-E0BD-4EDB-9182-BBF16A06F557.MOV">
            <a:hlinkClick r:id="" action="ppaction://media"/>
            <a:extLst>
              <a:ext uri="{FF2B5EF4-FFF2-40B4-BE49-F238E27FC236}">
                <a16:creationId xmlns:a16="http://schemas.microsoft.com/office/drawing/2014/main" id="{41A25C4B-BD13-5009-964D-3B217B60E41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496176" y="450850"/>
            <a:ext cx="3313592" cy="5890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691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E23D5-DE96-F2C3-E0E7-E6E2EB108D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/>
              <a:t>Refrecnce</a:t>
            </a:r>
            <a:r>
              <a:rPr lang="en-US"/>
              <a:t> online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62209-D4AD-8251-9AE2-D24D3C56D8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>
                <a:ea typeface="+mn-lt"/>
                <a:cs typeface="+mn-lt"/>
              </a:rPr>
              <a:t>Penderyn Distillery (2024). Penderyn Swansea Copperworks Visitor Centre. [online] Available at: </a:t>
            </a:r>
            <a:r>
              <a:rPr lang="en-US">
                <a:ea typeface="+mn-lt"/>
                <a:cs typeface="+mn-lt"/>
                <a:hlinkClick r:id="rId2"/>
              </a:rPr>
              <a:t>https://www.penderyn.wales/distilleries/swansea-distillery/</a:t>
            </a:r>
            <a:r>
              <a:rPr lang="en-US">
                <a:ea typeface="+mn-lt"/>
                <a:cs typeface="+mn-lt"/>
              </a:rPr>
              <a:t> (Accessed 14 Aprile 2025).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Wales Online (2023). Inside Swansea new Penderyn whisky distillery (online) Available at: </a:t>
            </a:r>
            <a:r>
              <a:rPr lang="en-US">
                <a:ea typeface="+mn-lt"/>
                <a:cs typeface="+mn-lt"/>
                <a:hlinkClick r:id="rId3"/>
              </a:rPr>
              <a:t>https://www.walesonline.co.uk/whats-on/whats-on-news/swansea-penderyn-distillery</a:t>
            </a:r>
            <a:r>
              <a:rPr lang="en-US">
                <a:ea typeface="+mn-lt"/>
                <a:cs typeface="+mn-lt"/>
              </a:rPr>
              <a:t> (Accessed 16 Aprile 2025)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Visit Wales (2024). Penderyn Distillery  Swansea Copperworks. (online) Available at: </a:t>
            </a:r>
            <a:r>
              <a:rPr lang="en-US">
                <a:ea typeface="+mn-lt"/>
                <a:cs typeface="+mn-lt"/>
                <a:hlinkClick r:id="rId4"/>
              </a:rPr>
              <a:t>https://www.visitwales.com/attraction/distillery/penderyn-distillery</a:t>
            </a:r>
            <a:r>
              <a:rPr lang="en-US">
                <a:ea typeface="+mn-lt"/>
                <a:cs typeface="+mn-lt"/>
              </a:rPr>
              <a:t> (Accessed 16 Aprile 2025)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BBC News (2023). Penderyn Distillery opens in historic Swansea copperworks. (online) Available at: </a:t>
            </a:r>
            <a:r>
              <a:rPr lang="en-US">
                <a:ea typeface="+mn-lt"/>
                <a:cs typeface="+mn-lt"/>
                <a:hlinkClick r:id="rId5"/>
              </a:rPr>
              <a:t>https://www.bbc.co.uk/news/uk-wales-65403061</a:t>
            </a:r>
            <a:r>
              <a:rPr lang="en-US">
                <a:ea typeface="+mn-lt"/>
                <a:cs typeface="+mn-lt"/>
              </a:rPr>
              <a:t> (Accessed 20 Aprile 2025)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Swansea Council (2023). Tourism growth strategy for Swansea Bay area. (online)Available at: </a:t>
            </a:r>
            <a:r>
              <a:rPr lang="en-US">
                <a:ea typeface="+mn-lt"/>
                <a:cs typeface="+mn-lt"/>
                <a:hlinkClick r:id="rId6"/>
              </a:rPr>
              <a:t>https://www.swansea.gov.uk/tourismstrategy</a:t>
            </a:r>
            <a:r>
              <a:rPr lang="en-US">
                <a:ea typeface="+mn-lt"/>
                <a:cs typeface="+mn-lt"/>
              </a:rPr>
              <a:t> (Accessed 20 Aprile 2025)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Welsh Government (2023). Tourism Recovery Plan 2022–2025. (online) Available at: </a:t>
            </a:r>
            <a:r>
              <a:rPr lang="en-US">
                <a:ea typeface="+mn-lt"/>
                <a:cs typeface="+mn-lt"/>
                <a:hlinkClick r:id="rId7"/>
              </a:rPr>
              <a:t>https://gov.wales/tourism-recovery-plan</a:t>
            </a:r>
            <a:r>
              <a:rPr lang="en-US">
                <a:ea typeface="+mn-lt"/>
                <a:cs typeface="+mn-lt"/>
              </a:rPr>
              <a:t> (Accessed 26 Aprile 2025).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Statista (2024). Tourism trends in Wales 2024. (online) Available at: </a:t>
            </a:r>
            <a:r>
              <a:rPr lang="en-US">
                <a:ea typeface="+mn-lt"/>
                <a:cs typeface="+mn-lt"/>
                <a:hlinkClick r:id="rId8"/>
              </a:rPr>
              <a:t>https://www.statista.com/topics/4065/tourism-in-wales/</a:t>
            </a:r>
            <a:r>
              <a:rPr lang="en-US">
                <a:ea typeface="+mn-lt"/>
                <a:cs typeface="+mn-lt"/>
              </a:rPr>
              <a:t> (Accessed 26 Aprile 2025).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UNWTO (2024). Sustainable Tourism – A Path for Growth. (online) Available at: </a:t>
            </a:r>
            <a:r>
              <a:rPr lang="en-US">
                <a:ea typeface="+mn-lt"/>
                <a:cs typeface="+mn-lt"/>
                <a:hlinkClick r:id="rId9"/>
              </a:rPr>
              <a:t>https://www.unwto.org/sustainable-development</a:t>
            </a:r>
            <a:r>
              <a:rPr lang="en-US">
                <a:ea typeface="+mn-lt"/>
                <a:cs typeface="+mn-lt"/>
              </a:rPr>
              <a:t> (Accessed 26 Aprile 2025)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3124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28C57-B856-FC19-9697-10A09AAAF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</a:t>
            </a:r>
            <a:r>
              <a:rPr lang="en-US" err="1"/>
              <a:t>acadimc</a:t>
            </a:r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11FE3-187C-279C-10C6-1D6EBB1213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70000"/>
              </a:lnSpc>
            </a:pPr>
            <a:r>
              <a:rPr lang="en-US">
                <a:ea typeface="+mn-lt"/>
                <a:cs typeface="+mn-lt"/>
              </a:rPr>
              <a:t>Kotler, P., Bowen, J. T, &amp; Makens, J. C. (2017). Marketing for Hospitality and Tourism (7th ed) Pearson.</a:t>
            </a:r>
            <a:endParaRPr lang="en-US"/>
          </a:p>
          <a:p>
            <a:pPr>
              <a:lnSpc>
                <a:spcPct val="70000"/>
              </a:lnSpc>
            </a:pPr>
            <a:r>
              <a:rPr lang="en-US" err="1">
                <a:ea typeface="+mn-lt"/>
                <a:cs typeface="+mn-lt"/>
              </a:rPr>
              <a:t>Swarbrooke</a:t>
            </a:r>
            <a:r>
              <a:rPr lang="en-US">
                <a:ea typeface="+mn-lt"/>
                <a:cs typeface="+mn-lt"/>
              </a:rPr>
              <a:t>, J, &amp; Horner, S. (2007). Consumer </a:t>
            </a:r>
            <a:r>
              <a:rPr lang="en-US" err="1">
                <a:ea typeface="+mn-lt"/>
                <a:cs typeface="+mn-lt"/>
              </a:rPr>
              <a:t>Behaviour</a:t>
            </a:r>
            <a:r>
              <a:rPr lang="en-US">
                <a:ea typeface="+mn-lt"/>
                <a:cs typeface="+mn-lt"/>
              </a:rPr>
              <a:t> in Tourism (2nd ed) Butterworth-Heinemann.</a:t>
            </a:r>
            <a:endParaRPr lang="en-US"/>
          </a:p>
          <a:p>
            <a:pPr>
              <a:lnSpc>
                <a:spcPct val="70000"/>
              </a:lnSpc>
            </a:pPr>
            <a:r>
              <a:rPr lang="en-US">
                <a:ea typeface="+mn-lt"/>
                <a:cs typeface="+mn-lt"/>
              </a:rPr>
              <a:t>Holloway, J. C, Humphreys, C, &amp; Davidson, R. (2009). The Business of Tourism (8th ed.). Pearson Education.</a:t>
            </a:r>
            <a:endParaRPr lang="en-US"/>
          </a:p>
          <a:p>
            <a:pPr>
              <a:lnSpc>
                <a:spcPct val="70000"/>
              </a:lnSpc>
            </a:pPr>
            <a:r>
              <a:rPr lang="en-US">
                <a:ea typeface="+mn-lt"/>
                <a:cs typeface="+mn-lt"/>
              </a:rPr>
              <a:t>Cooper, C., Fletcher, J, Fyall, A, Gilbert, D, &amp; </a:t>
            </a:r>
            <a:r>
              <a:rPr lang="en-US" err="1">
                <a:ea typeface="+mn-lt"/>
                <a:cs typeface="+mn-lt"/>
              </a:rPr>
              <a:t>Wanhill</a:t>
            </a:r>
            <a:r>
              <a:rPr lang="en-US">
                <a:ea typeface="+mn-lt"/>
                <a:cs typeface="+mn-lt"/>
              </a:rPr>
              <a:t>, S. (2008). Tourism: Principles and Practice (4th ed) Pearson Education.</a:t>
            </a:r>
            <a:endParaRPr lang="en-US"/>
          </a:p>
          <a:p>
            <a:pPr>
              <a:lnSpc>
                <a:spcPct val="70000"/>
              </a:lnSpc>
            </a:pPr>
            <a:r>
              <a:rPr lang="en-US">
                <a:ea typeface="+mn-lt"/>
                <a:cs typeface="+mn-lt"/>
              </a:rPr>
              <a:t>Middleton, V. T. C., Fyall, A, Morgan, M., &amp; Ranchhod, A. (2009). Marketing in Travel and Tourism (4th ed)Routledge.</a:t>
            </a:r>
            <a:endParaRPr lang="en-US"/>
          </a:p>
          <a:p>
            <a:pPr>
              <a:lnSpc>
                <a:spcPct val="70000"/>
              </a:lnSpc>
            </a:pPr>
            <a:r>
              <a:rPr lang="en-US">
                <a:ea typeface="+mn-lt"/>
                <a:cs typeface="+mn-lt"/>
              </a:rPr>
              <a:t>Page, S. J. (2019). Tourism Management (6th ed)Routledge.</a:t>
            </a:r>
            <a:endParaRPr lang="en-US"/>
          </a:p>
          <a:p>
            <a:pPr>
              <a:lnSpc>
                <a:spcPct val="70000"/>
              </a:lnSpc>
            </a:pPr>
            <a:r>
              <a:rPr lang="en-US">
                <a:ea typeface="+mn-lt"/>
                <a:cs typeface="+mn-lt"/>
              </a:rPr>
              <a:t>Sharpley, R. (2009). Tourism Development and the Environment: Beyond Sustainability? Earthscan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66780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Facet</vt:lpstr>
      <vt:lpstr>Penderyn distillery  presentation </vt:lpstr>
      <vt:lpstr>Introduction</vt:lpstr>
      <vt:lpstr>Overview of Penderyn Distillery </vt:lpstr>
      <vt:lpstr>Consumer Profile</vt:lpstr>
      <vt:lpstr>Evaluation of Consumer Satisfaction</vt:lpstr>
      <vt:lpstr>Sustainability and Future Potential</vt:lpstr>
      <vt:lpstr>External Influences</vt:lpstr>
      <vt:lpstr>Conclusion </vt:lpstr>
      <vt:lpstr>Refrecnce online</vt:lpstr>
      <vt:lpstr>Reference acadimc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Penderyn distillery </dc:title>
  <dc:creator/>
  <cp:lastModifiedBy>Maria-Lavinia Samis (2311234)</cp:lastModifiedBy>
  <cp:revision>37</cp:revision>
  <dcterms:created xsi:type="dcterms:W3CDTF">2025-01-06T13:56:19Z</dcterms:created>
  <dcterms:modified xsi:type="dcterms:W3CDTF">2025-04-27T23:04:00Z</dcterms:modified>
</cp:coreProperties>
</file>