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fntdata" ContentType="application/x-fontdata"/>
  <Default Extension="vml" ContentType="application/vnd.openxmlformats-officedocument.vmlDrawin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charts/chart3.xml" ContentType="application/vnd.openxmlformats-officedocument.drawingml.chart+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5"/>
  </p:notesMasterIdLst>
  <p:sldIdLst>
    <p:sldId id="256" r:id="rId2"/>
    <p:sldId id="288" r:id="rId3"/>
    <p:sldId id="284" r:id="rId4"/>
    <p:sldId id="285" r:id="rId5"/>
    <p:sldId id="287" r:id="rId6"/>
    <p:sldId id="277" r:id="rId7"/>
    <p:sldId id="258" r:id="rId8"/>
    <p:sldId id="280" r:id="rId9"/>
    <p:sldId id="286" r:id="rId10"/>
    <p:sldId id="281" r:id="rId11"/>
    <p:sldId id="279" r:id="rId12"/>
    <p:sldId id="272" r:id="rId13"/>
    <p:sldId id="273" r:id="rId14"/>
    <p:sldId id="293" r:id="rId15"/>
    <p:sldId id="275" r:id="rId16"/>
    <p:sldId id="294" r:id="rId17"/>
    <p:sldId id="270" r:id="rId18"/>
    <p:sldId id="289" r:id="rId19"/>
    <p:sldId id="290" r:id="rId20"/>
    <p:sldId id="291" r:id="rId21"/>
    <p:sldId id="292" r:id="rId22"/>
    <p:sldId id="295" r:id="rId23"/>
    <p:sldId id="283" r:id="rId24"/>
  </p:sldIdLst>
  <p:sldSz cx="9144000" cy="5143500" type="screen16x9"/>
  <p:notesSz cx="6858000" cy="9144000"/>
  <p:embeddedFontLst>
    <p:embeddedFont>
      <p:font typeface="Candara" panose="020E0502030303020204" pitchFamily="34" charset="0"/>
      <p:regular r:id="rId26"/>
      <p:bold r:id="rId27"/>
      <p:italic r:id="rId28"/>
      <p:boldItalic r:id="rId29"/>
    </p:embeddedFont>
    <p:embeddedFont>
      <p:font typeface="Lato" panose="020B0604020202020204" charset="0"/>
      <p:regular r:id="rId30"/>
      <p:bold r:id="rId31"/>
      <p:italic r:id="rId32"/>
      <p:boldItalic r:id="rId33"/>
    </p:embeddedFont>
    <p:embeddedFont>
      <p:font typeface="ＭＳ Ｐゴシック" panose="020B0600070205080204" pitchFamily="34" charset="-128"/>
      <p:regular r:id="rId34"/>
    </p:embeddedFont>
    <p:embeddedFont>
      <p:font typeface="Raleway" panose="020B0604020202020204" charset="0"/>
      <p:regular r:id="rId35"/>
      <p:bold r:id="rId36"/>
    </p:embeddedFont>
    <p:embeddedFont>
      <p:font typeface="Cambria Math" panose="02040503050406030204" pitchFamily="18" charset="0"/>
      <p:regular r:id="rId37"/>
    </p:embeddedFont>
    <p:embeddedFont>
      <p:font typeface="Calibri" panose="020F050202020403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79" autoAdjust="0"/>
    <p:restoredTop sz="86453" autoAdjust="0"/>
  </p:normalViewPr>
  <p:slideViewPr>
    <p:cSldViewPr snapToGrid="0">
      <p:cViewPr varScale="1">
        <p:scale>
          <a:sx n="96" d="100"/>
          <a:sy n="96" d="100"/>
        </p:scale>
        <p:origin x="-96" y="-300"/>
      </p:cViewPr>
      <p:guideLst>
        <p:guide orient="horz" pos="1620"/>
        <p:guide pos="2880"/>
      </p:guideLst>
    </p:cSldViewPr>
  </p:slideViewPr>
  <p:outlineViewPr>
    <p:cViewPr>
      <p:scale>
        <a:sx n="33" d="100"/>
        <a:sy n="33" d="100"/>
      </p:scale>
      <p:origin x="0" y="357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20.xml"/><Relationship Id="rId34" Type="http://schemas.openxmlformats.org/officeDocument/2006/relationships/font" Target="fonts/font9.fntdata"/><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font" Target="fonts/font15.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 Id="rId20" Type="http://schemas.openxmlformats.org/officeDocument/2006/relationships/slide" Target="slides/slide19.xml"/><Relationship Id="rId41" Type="http://schemas.openxmlformats.org/officeDocument/2006/relationships/font" Target="fonts/font16.fntdata"/></Relationships>
</file>

<file path=ppt/charts/_rels/chart1.xml.rels><?xml version="1.0" encoding="UTF-8" standalone="yes"?>
<Relationships xmlns="http://schemas.openxmlformats.org/package/2006/relationships"><Relationship Id="rId1" Type="http://schemas.openxmlformats.org/officeDocument/2006/relationships/oleObject" Target="file:///D:\Uni\Thesis\11mem\changefactors.xlsx"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D:\Uni\B+E%20article\WilsFEMgraph.xlsx"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C:\Users\mb859\Desktop\ConferencePaper\MBV\MBVGraph1mtimestep.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lineChart>
        <c:grouping val="standard"/>
        <c:varyColors val="0"/>
        <c:ser>
          <c:idx val="0"/>
          <c:order val="0"/>
          <c:tx>
            <c:strRef>
              <c:f>ChangesT!$A$2</c:f>
              <c:strCache>
                <c:ptCount val="1"/>
                <c:pt idx="0">
                  <c:v>q0</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ChangesT!$H$4:$H$15</c:f>
              <c:numCache>
                <c:formatCode>General</c:formatCode>
                <c:ptCount val="12"/>
                <c:pt idx="0">
                  <c:v>-0.26570539999999998</c:v>
                </c:pt>
                <c:pt idx="1">
                  <c:v>-0.8172682</c:v>
                </c:pt>
                <c:pt idx="2">
                  <c:v>-2.2771452000000001</c:v>
                </c:pt>
                <c:pt idx="3">
                  <c:v>0.53662120000000013</c:v>
                </c:pt>
                <c:pt idx="4">
                  <c:v>-1.2771042999999997</c:v>
                </c:pt>
                <c:pt idx="5">
                  <c:v>0.56043069999999984</c:v>
                </c:pt>
                <c:pt idx="6">
                  <c:v>-1.5527465999999999</c:v>
                </c:pt>
                <c:pt idx="7">
                  <c:v>-5.6576924000000002</c:v>
                </c:pt>
                <c:pt idx="8">
                  <c:v>-7.7930902</c:v>
                </c:pt>
                <c:pt idx="9">
                  <c:v>-2.6466748999999998</c:v>
                </c:pt>
                <c:pt idx="10">
                  <c:v>7.7022662999999998</c:v>
                </c:pt>
                <c:pt idx="11">
                  <c:v>2.6444806999999999</c:v>
                </c:pt>
              </c:numCache>
            </c:numRef>
          </c:val>
          <c:smooth val="0"/>
        </c:ser>
        <c:ser>
          <c:idx val="1"/>
          <c:order val="1"/>
          <c:tx>
            <c:strRef>
              <c:f>ChangesT!$J$2</c:f>
              <c:strCache>
                <c:ptCount val="1"/>
                <c:pt idx="0">
                  <c:v>q3</c:v>
                </c:pt>
              </c:strCache>
            </c:strRef>
          </c:tx>
          <c:spPr>
            <a:ln>
              <a:solidFill>
                <a:schemeClr val="bg1">
                  <a:lumMod val="65000"/>
                </a:scheme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ChangesT!$Q$4:$Q$15</c:f>
              <c:numCache>
                <c:formatCode>General</c:formatCode>
                <c:ptCount val="12"/>
                <c:pt idx="0">
                  <c:v>-1.5566726</c:v>
                </c:pt>
                <c:pt idx="1">
                  <c:v>-0.88862450000000004</c:v>
                </c:pt>
                <c:pt idx="2">
                  <c:v>-4.1345923999999989</c:v>
                </c:pt>
                <c:pt idx="3">
                  <c:v>0.51033139999999988</c:v>
                </c:pt>
                <c:pt idx="4">
                  <c:v>2.1729198999999997</c:v>
                </c:pt>
                <c:pt idx="5">
                  <c:v>5.6358191</c:v>
                </c:pt>
                <c:pt idx="6">
                  <c:v>3.6153480999999994</c:v>
                </c:pt>
                <c:pt idx="7">
                  <c:v>1.6538218999999998</c:v>
                </c:pt>
                <c:pt idx="8">
                  <c:v>4.4718686000000005</c:v>
                </c:pt>
                <c:pt idx="9">
                  <c:v>1.1167677</c:v>
                </c:pt>
                <c:pt idx="10">
                  <c:v>4.3639144999999981</c:v>
                </c:pt>
                <c:pt idx="11">
                  <c:v>7.0740531000000004</c:v>
                </c:pt>
              </c:numCache>
            </c:numRef>
          </c:val>
          <c:smooth val="0"/>
        </c:ser>
        <c:ser>
          <c:idx val="2"/>
          <c:order val="2"/>
          <c:tx>
            <c:strRef>
              <c:f>ChangesT!$S$2</c:f>
              <c:strCache>
                <c:ptCount val="1"/>
                <c:pt idx="0">
                  <c:v>q4</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ChangesT!$Z$4:$Z$15</c:f>
              <c:numCache>
                <c:formatCode>General</c:formatCode>
                <c:ptCount val="12"/>
                <c:pt idx="0">
                  <c:v>-4.8431137999999994</c:v>
                </c:pt>
                <c:pt idx="1">
                  <c:v>2.6563542999999998</c:v>
                </c:pt>
                <c:pt idx="2">
                  <c:v>-0.48845460000000007</c:v>
                </c:pt>
                <c:pt idx="3">
                  <c:v>-2.1695220000000002</c:v>
                </c:pt>
                <c:pt idx="4">
                  <c:v>2.5319399999999999E-2</c:v>
                </c:pt>
                <c:pt idx="5">
                  <c:v>4.0528271999999994</c:v>
                </c:pt>
                <c:pt idx="6">
                  <c:v>-3.9167920999999994</c:v>
                </c:pt>
                <c:pt idx="7">
                  <c:v>-4.0345380999999989</c:v>
                </c:pt>
                <c:pt idx="8">
                  <c:v>-1.6797327</c:v>
                </c:pt>
                <c:pt idx="9">
                  <c:v>3.8545833999999997</c:v>
                </c:pt>
                <c:pt idx="10">
                  <c:v>0.36928890000000009</c:v>
                </c:pt>
                <c:pt idx="11">
                  <c:v>-3.0687301000000002</c:v>
                </c:pt>
              </c:numCache>
            </c:numRef>
          </c:val>
          <c:smooth val="0"/>
        </c:ser>
        <c:ser>
          <c:idx val="3"/>
          <c:order val="3"/>
          <c:tx>
            <c:strRef>
              <c:f>ChangesT!$AB$2</c:f>
              <c:strCache>
                <c:ptCount val="1"/>
                <c:pt idx="0">
                  <c:v>q6</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ChangesT!$AI$4:$AI$15</c:f>
              <c:numCache>
                <c:formatCode>General</c:formatCode>
                <c:ptCount val="12"/>
                <c:pt idx="0">
                  <c:v>1.8483898999999999</c:v>
                </c:pt>
                <c:pt idx="1">
                  <c:v>-1.4764805000000001</c:v>
                </c:pt>
                <c:pt idx="2">
                  <c:v>-1.2306341999999997</c:v>
                </c:pt>
                <c:pt idx="3">
                  <c:v>-0.94858889999999996</c:v>
                </c:pt>
                <c:pt idx="4">
                  <c:v>-3.0353816999999998</c:v>
                </c:pt>
                <c:pt idx="5">
                  <c:v>0.8954744</c:v>
                </c:pt>
                <c:pt idx="6">
                  <c:v>1.540902</c:v>
                </c:pt>
                <c:pt idx="7">
                  <c:v>-7.2194563</c:v>
                </c:pt>
                <c:pt idx="8">
                  <c:v>-4.3132351999999994</c:v>
                </c:pt>
                <c:pt idx="9">
                  <c:v>1.5242655000000001</c:v>
                </c:pt>
                <c:pt idx="10">
                  <c:v>6.4570375999999987</c:v>
                </c:pt>
                <c:pt idx="11">
                  <c:v>-0.72287230000000002</c:v>
                </c:pt>
              </c:numCache>
            </c:numRef>
          </c:val>
          <c:smooth val="0"/>
        </c:ser>
        <c:ser>
          <c:idx val="4"/>
          <c:order val="4"/>
          <c:tx>
            <c:strRef>
              <c:f>ChangesT!$AK$2</c:f>
              <c:strCache>
                <c:ptCount val="1"/>
                <c:pt idx="0">
                  <c:v>q8</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ChangesT!$AR$4:$AR$15</c:f>
              <c:numCache>
                <c:formatCode>General</c:formatCode>
                <c:ptCount val="12"/>
                <c:pt idx="0">
                  <c:v>3.4697969999999998</c:v>
                </c:pt>
                <c:pt idx="1">
                  <c:v>-1.0948078000000001</c:v>
                </c:pt>
                <c:pt idx="2">
                  <c:v>-3.8459090999999996</c:v>
                </c:pt>
                <c:pt idx="3">
                  <c:v>-2.6980410999999997</c:v>
                </c:pt>
                <c:pt idx="4">
                  <c:v>1.8546061999999999</c:v>
                </c:pt>
                <c:pt idx="5">
                  <c:v>3.6958529999999996</c:v>
                </c:pt>
                <c:pt idx="6">
                  <c:v>-3.9091400999999997</c:v>
                </c:pt>
                <c:pt idx="7">
                  <c:v>-4.176711899999999</c:v>
                </c:pt>
                <c:pt idx="8">
                  <c:v>-8.7823240999999985</c:v>
                </c:pt>
                <c:pt idx="9">
                  <c:v>6.3586020000000003</c:v>
                </c:pt>
                <c:pt idx="10">
                  <c:v>4.7032879000000003</c:v>
                </c:pt>
                <c:pt idx="11">
                  <c:v>4.2364658000000004</c:v>
                </c:pt>
              </c:numCache>
            </c:numRef>
          </c:val>
          <c:smooth val="0"/>
        </c:ser>
        <c:ser>
          <c:idx val="5"/>
          <c:order val="5"/>
          <c:tx>
            <c:strRef>
              <c:f>ChangesT!$AT$2</c:f>
              <c:strCache>
                <c:ptCount val="1"/>
                <c:pt idx="0">
                  <c:v>q9</c:v>
                </c:pt>
              </c:strCache>
            </c:strRef>
          </c:tx>
          <c:spPr>
            <a:ln>
              <a:solidFill>
                <a:schemeClr val="bg1">
                  <a:lumMod val="65000"/>
                </a:scheme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ChangesT!$BA$4:$BA$15</c:f>
              <c:numCache>
                <c:formatCode>General</c:formatCode>
                <c:ptCount val="12"/>
                <c:pt idx="0">
                  <c:v>-5.0497386999999998</c:v>
                </c:pt>
                <c:pt idx="1">
                  <c:v>-3.4631516000000002</c:v>
                </c:pt>
                <c:pt idx="2">
                  <c:v>-6.2947673000000002</c:v>
                </c:pt>
                <c:pt idx="3">
                  <c:v>-4.4196090000000012</c:v>
                </c:pt>
                <c:pt idx="4">
                  <c:v>-2.8299648999999998</c:v>
                </c:pt>
                <c:pt idx="5">
                  <c:v>3.4123847</c:v>
                </c:pt>
                <c:pt idx="6">
                  <c:v>0.76883150000000011</c:v>
                </c:pt>
                <c:pt idx="7">
                  <c:v>-1.3153339999999998</c:v>
                </c:pt>
                <c:pt idx="8">
                  <c:v>2.56166E-2</c:v>
                </c:pt>
                <c:pt idx="9">
                  <c:v>2.3431711000000002</c:v>
                </c:pt>
                <c:pt idx="10">
                  <c:v>4.8281937999999993</c:v>
                </c:pt>
                <c:pt idx="11">
                  <c:v>-2.9399882999999996</c:v>
                </c:pt>
              </c:numCache>
            </c:numRef>
          </c:val>
          <c:smooth val="0"/>
        </c:ser>
        <c:ser>
          <c:idx val="6"/>
          <c:order val="6"/>
          <c:tx>
            <c:strRef>
              <c:f>ChangesT!$BC$2</c:f>
              <c:strCache>
                <c:ptCount val="1"/>
                <c:pt idx="0">
                  <c:v>q11</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ChangesT!$BJ$4:$BJ$15</c:f>
              <c:numCache>
                <c:formatCode>General</c:formatCode>
                <c:ptCount val="12"/>
                <c:pt idx="0">
                  <c:v>2.1713689999999994</c:v>
                </c:pt>
                <c:pt idx="1">
                  <c:v>-1.1633986999999997</c:v>
                </c:pt>
                <c:pt idx="2">
                  <c:v>-1.1808836</c:v>
                </c:pt>
                <c:pt idx="3">
                  <c:v>-4.4322791000000006</c:v>
                </c:pt>
                <c:pt idx="4">
                  <c:v>-2.6915002000000001</c:v>
                </c:pt>
                <c:pt idx="5">
                  <c:v>-5.127820299999998</c:v>
                </c:pt>
                <c:pt idx="6">
                  <c:v>-4.2690764999999997</c:v>
                </c:pt>
                <c:pt idx="7">
                  <c:v>-7.3774794000000004</c:v>
                </c:pt>
                <c:pt idx="8">
                  <c:v>-9.2607518999999989</c:v>
                </c:pt>
                <c:pt idx="9">
                  <c:v>0.86744779999999999</c:v>
                </c:pt>
                <c:pt idx="10">
                  <c:v>-2.9280138</c:v>
                </c:pt>
                <c:pt idx="11">
                  <c:v>4.6222751999999989</c:v>
                </c:pt>
              </c:numCache>
            </c:numRef>
          </c:val>
          <c:smooth val="0"/>
        </c:ser>
        <c:ser>
          <c:idx val="7"/>
          <c:order val="7"/>
          <c:tx>
            <c:strRef>
              <c:f>ChangesT!$BL$2</c:f>
              <c:strCache>
                <c:ptCount val="1"/>
                <c:pt idx="0">
                  <c:v>q13</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ChangesT!$BS$4:$BS$15</c:f>
              <c:numCache>
                <c:formatCode>General</c:formatCode>
                <c:ptCount val="12"/>
                <c:pt idx="0">
                  <c:v>1.9677503999999999</c:v>
                </c:pt>
                <c:pt idx="1">
                  <c:v>-2.2815707000000005</c:v>
                </c:pt>
                <c:pt idx="2">
                  <c:v>-2.3857650999999995</c:v>
                </c:pt>
                <c:pt idx="3">
                  <c:v>-3.1345689999999995</c:v>
                </c:pt>
                <c:pt idx="4">
                  <c:v>-4.5083419999999998</c:v>
                </c:pt>
                <c:pt idx="5">
                  <c:v>0.64296660000000005</c:v>
                </c:pt>
                <c:pt idx="6">
                  <c:v>2.7531158000000002</c:v>
                </c:pt>
                <c:pt idx="7">
                  <c:v>-6.5735470999999999</c:v>
                </c:pt>
                <c:pt idx="8">
                  <c:v>-8.5050690000000007</c:v>
                </c:pt>
                <c:pt idx="9">
                  <c:v>-0.78582649999999998</c:v>
                </c:pt>
                <c:pt idx="10">
                  <c:v>-0.64628880000000011</c:v>
                </c:pt>
                <c:pt idx="11">
                  <c:v>4.5597300000000007E-2</c:v>
                </c:pt>
              </c:numCache>
            </c:numRef>
          </c:val>
          <c:smooth val="0"/>
        </c:ser>
        <c:ser>
          <c:idx val="8"/>
          <c:order val="8"/>
          <c:tx>
            <c:strRef>
              <c:f>ChangesT!$BU$2</c:f>
              <c:strCache>
                <c:ptCount val="1"/>
                <c:pt idx="0">
                  <c:v>q14</c:v>
                </c:pt>
              </c:strCache>
            </c:strRef>
          </c:tx>
          <c:spPr>
            <a:ln>
              <a:solidFill>
                <a:schemeClr val="bg1">
                  <a:lumMod val="65000"/>
                </a:scheme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ChangesT!$CB$4:$CB$15</c:f>
              <c:numCache>
                <c:formatCode>General</c:formatCode>
                <c:ptCount val="12"/>
                <c:pt idx="0">
                  <c:v>-5.931070000000001</c:v>
                </c:pt>
                <c:pt idx="1">
                  <c:v>-10.6277548</c:v>
                </c:pt>
                <c:pt idx="2">
                  <c:v>-1.6492965999999998</c:v>
                </c:pt>
                <c:pt idx="3">
                  <c:v>2.5597148000000001</c:v>
                </c:pt>
                <c:pt idx="4">
                  <c:v>-6.9734078999999998</c:v>
                </c:pt>
                <c:pt idx="5">
                  <c:v>2.3544171999999994</c:v>
                </c:pt>
                <c:pt idx="6">
                  <c:v>-2.9493388</c:v>
                </c:pt>
                <c:pt idx="7">
                  <c:v>-4.499264000000001</c:v>
                </c:pt>
                <c:pt idx="8">
                  <c:v>-8.2238501999999993</c:v>
                </c:pt>
                <c:pt idx="9">
                  <c:v>-0.40808700000000009</c:v>
                </c:pt>
                <c:pt idx="10">
                  <c:v>0.50397829999999999</c:v>
                </c:pt>
                <c:pt idx="11">
                  <c:v>-6.6770099999999999E-2</c:v>
                </c:pt>
              </c:numCache>
            </c:numRef>
          </c:val>
          <c:smooth val="0"/>
        </c:ser>
        <c:ser>
          <c:idx val="9"/>
          <c:order val="9"/>
          <c:tx>
            <c:strRef>
              <c:f>ChangesT!$CD$2</c:f>
              <c:strCache>
                <c:ptCount val="1"/>
                <c:pt idx="0">
                  <c:v>q16</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ChangesT!$CK$4:$CK$15</c:f>
              <c:numCache>
                <c:formatCode>General</c:formatCode>
                <c:ptCount val="12"/>
                <c:pt idx="0">
                  <c:v>-6.6122340999999993</c:v>
                </c:pt>
                <c:pt idx="1">
                  <c:v>-4.9772382000000004</c:v>
                </c:pt>
                <c:pt idx="2">
                  <c:v>-3.6895523999999997</c:v>
                </c:pt>
                <c:pt idx="3">
                  <c:v>-5.9756945999999997</c:v>
                </c:pt>
                <c:pt idx="4">
                  <c:v>2.7903821999999998</c:v>
                </c:pt>
                <c:pt idx="5">
                  <c:v>0.89673829999999999</c:v>
                </c:pt>
                <c:pt idx="6">
                  <c:v>-4.2513192000000002</c:v>
                </c:pt>
                <c:pt idx="7">
                  <c:v>-4.7265819999999987</c:v>
                </c:pt>
                <c:pt idx="8">
                  <c:v>-4.1268484000000001</c:v>
                </c:pt>
                <c:pt idx="9">
                  <c:v>-3.5681179000000003</c:v>
                </c:pt>
                <c:pt idx="10">
                  <c:v>4.9060157000000002</c:v>
                </c:pt>
                <c:pt idx="11">
                  <c:v>-5.4915152999999988</c:v>
                </c:pt>
              </c:numCache>
            </c:numRef>
          </c:val>
          <c:smooth val="0"/>
        </c:ser>
        <c:ser>
          <c:idx val="10"/>
          <c:order val="10"/>
          <c:tx>
            <c:strRef>
              <c:f>ChangesT!$CN$2</c:f>
              <c:strCache>
                <c:ptCount val="1"/>
                <c:pt idx="0">
                  <c:v>11 RCM variants</c:v>
                </c:pt>
              </c:strCache>
            </c:strRef>
          </c:tx>
          <c:spPr>
            <a:ln>
              <a:solidFill>
                <a:prstClr val="white">
                  <a:lumMod val="65000"/>
                </a:prstClr>
              </a:solidFill>
            </a:ln>
          </c:spPr>
          <c:marker>
            <c:symbol val="none"/>
          </c:marker>
          <c:cat>
            <c:strRef>
              <c:f>ChangesT!$A$4:$A$15</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ChangesT!$CT$4:$CT$15</c:f>
              <c:numCache>
                <c:formatCode>General</c:formatCode>
                <c:ptCount val="12"/>
                <c:pt idx="0">
                  <c:v>-5.7894697000000006</c:v>
                </c:pt>
                <c:pt idx="1">
                  <c:v>1.1207050000000001</c:v>
                </c:pt>
                <c:pt idx="2">
                  <c:v>-3.2596585999999994</c:v>
                </c:pt>
                <c:pt idx="3">
                  <c:v>0.15295490000000003</c:v>
                </c:pt>
                <c:pt idx="4">
                  <c:v>1.0278342999999996</c:v>
                </c:pt>
                <c:pt idx="5">
                  <c:v>3.0170222999999998</c:v>
                </c:pt>
                <c:pt idx="6">
                  <c:v>2.7716518999999997</c:v>
                </c:pt>
                <c:pt idx="7">
                  <c:v>-6.3246639</c:v>
                </c:pt>
                <c:pt idx="8">
                  <c:v>-4.5333661000000012</c:v>
                </c:pt>
                <c:pt idx="9">
                  <c:v>1.742003</c:v>
                </c:pt>
                <c:pt idx="10">
                  <c:v>-2.0395262000000001</c:v>
                </c:pt>
                <c:pt idx="11">
                  <c:v>-1.6975024999999999</c:v>
                </c:pt>
              </c:numCache>
            </c:numRef>
          </c:val>
          <c:smooth val="0"/>
        </c:ser>
        <c:ser>
          <c:idx val="12"/>
          <c:order val="11"/>
          <c:tx>
            <c:strRef>
              <c:f>ChangesT!$CY$3</c:f>
              <c:strCache>
                <c:ptCount val="1"/>
                <c:pt idx="0">
                  <c:v>average 11 RCM</c:v>
                </c:pt>
              </c:strCache>
            </c:strRef>
          </c:tx>
          <c:spPr>
            <a:ln>
              <a:solidFill>
                <a:srgbClr val="FF0000"/>
              </a:solidFill>
            </a:ln>
          </c:spPr>
          <c:marker>
            <c:symbol val="square"/>
            <c:size val="5"/>
            <c:spPr>
              <a:solidFill>
                <a:srgbClr val="FF0000"/>
              </a:solidFill>
            </c:spPr>
          </c:marker>
          <c:val>
            <c:numRef>
              <c:f>ChangesT!$CY$4:$CY$15</c:f>
              <c:numCache>
                <c:formatCode>General</c:formatCode>
                <c:ptCount val="12"/>
                <c:pt idx="0">
                  <c:v>-1.8718816363636364</c:v>
                </c:pt>
                <c:pt idx="1">
                  <c:v>-2.0921123363636358</c:v>
                </c:pt>
                <c:pt idx="2">
                  <c:v>-2.7669690090909089</c:v>
                </c:pt>
                <c:pt idx="3">
                  <c:v>-1.8198801272727281</c:v>
                </c:pt>
                <c:pt idx="4">
                  <c:v>-1.2222399090909091</c:v>
                </c:pt>
                <c:pt idx="5">
                  <c:v>1.8214648363636361</c:v>
                </c:pt>
                <c:pt idx="6">
                  <c:v>-0.854414909090909</c:v>
                </c:pt>
                <c:pt idx="7">
                  <c:v>-4.5683133818181823</c:v>
                </c:pt>
                <c:pt idx="8">
                  <c:v>-4.7927984181818193</c:v>
                </c:pt>
                <c:pt idx="9">
                  <c:v>0.94528492727272739</c:v>
                </c:pt>
                <c:pt idx="10">
                  <c:v>2.5654685636363639</c:v>
                </c:pt>
                <c:pt idx="11">
                  <c:v>0.42140850000000024</c:v>
                </c:pt>
              </c:numCache>
            </c:numRef>
          </c:val>
          <c:smooth val="0"/>
        </c:ser>
        <c:ser>
          <c:idx val="11"/>
          <c:order val="12"/>
          <c:tx>
            <c:strRef>
              <c:f>ChangesT!$CW$3</c:f>
              <c:strCache>
                <c:ptCount val="1"/>
                <c:pt idx="0">
                  <c:v>UKCIP02</c:v>
                </c:pt>
              </c:strCache>
            </c:strRef>
          </c:tx>
          <c:val>
            <c:numRef>
              <c:f>ChangesT!$CW$4:$CW$15</c:f>
              <c:numCache>
                <c:formatCode>General</c:formatCode>
                <c:ptCount val="12"/>
                <c:pt idx="0">
                  <c:v>5.37</c:v>
                </c:pt>
                <c:pt idx="1">
                  <c:v>5.31</c:v>
                </c:pt>
                <c:pt idx="2">
                  <c:v>4.3199999999999994</c:v>
                </c:pt>
                <c:pt idx="3">
                  <c:v>2.5499999999999998</c:v>
                </c:pt>
                <c:pt idx="4">
                  <c:v>1.6</c:v>
                </c:pt>
                <c:pt idx="5">
                  <c:v>1.6700000000000002</c:v>
                </c:pt>
                <c:pt idx="6">
                  <c:v>0.1</c:v>
                </c:pt>
                <c:pt idx="7">
                  <c:v>-3.3299999999999996</c:v>
                </c:pt>
                <c:pt idx="8">
                  <c:v>-4.91</c:v>
                </c:pt>
                <c:pt idx="9">
                  <c:v>-2.82</c:v>
                </c:pt>
                <c:pt idx="10">
                  <c:v>1.03</c:v>
                </c:pt>
                <c:pt idx="11">
                  <c:v>4.1199999999999992</c:v>
                </c:pt>
              </c:numCache>
            </c:numRef>
          </c:val>
          <c:smooth val="0"/>
        </c:ser>
        <c:dLbls>
          <c:showLegendKey val="0"/>
          <c:showVal val="0"/>
          <c:showCatName val="0"/>
          <c:showSerName val="0"/>
          <c:showPercent val="0"/>
          <c:showBubbleSize val="0"/>
        </c:dLbls>
        <c:marker val="1"/>
        <c:smooth val="0"/>
        <c:axId val="176823296"/>
        <c:axId val="73737344"/>
      </c:lineChart>
      <c:catAx>
        <c:axId val="176823296"/>
        <c:scaling>
          <c:orientation val="minMax"/>
        </c:scaling>
        <c:delete val="0"/>
        <c:axPos val="b"/>
        <c:title>
          <c:tx>
            <c:rich>
              <a:bodyPr/>
              <a:lstStyle/>
              <a:p>
                <a:pPr>
                  <a:defRPr/>
                </a:pPr>
                <a:r>
                  <a:rPr lang="en-GB" dirty="0"/>
                  <a:t>Months of the year</a:t>
                </a:r>
              </a:p>
            </c:rich>
          </c:tx>
          <c:layout/>
          <c:overlay val="0"/>
        </c:title>
        <c:numFmt formatCode="General" sourceLinked="0"/>
        <c:majorTickMark val="out"/>
        <c:minorTickMark val="none"/>
        <c:tickLblPos val="nextTo"/>
        <c:crossAx val="73737344"/>
        <c:crossesAt val="-11"/>
        <c:auto val="1"/>
        <c:lblAlgn val="ctr"/>
        <c:lblOffset val="100"/>
        <c:noMultiLvlLbl val="0"/>
      </c:catAx>
      <c:valAx>
        <c:axId val="73737344"/>
        <c:scaling>
          <c:orientation val="minMax"/>
          <c:max val="9"/>
          <c:min val="-11"/>
        </c:scaling>
        <c:delete val="0"/>
        <c:axPos val="l"/>
        <c:majorGridlines/>
        <c:title>
          <c:tx>
            <c:rich>
              <a:bodyPr rot="-5400000" vert="horz"/>
              <a:lstStyle/>
              <a:p>
                <a:pPr>
                  <a:defRPr/>
                </a:pPr>
                <a:r>
                  <a:rPr lang="en-GB" dirty="0"/>
                  <a:t>Wind speed change (%)</a:t>
                </a:r>
              </a:p>
            </c:rich>
          </c:tx>
          <c:layout/>
          <c:overlay val="0"/>
        </c:title>
        <c:numFmt formatCode="General" sourceLinked="1"/>
        <c:majorTickMark val="out"/>
        <c:minorTickMark val="none"/>
        <c:tickLblPos val="nextTo"/>
        <c:crossAx val="176823296"/>
        <c:crosses val="autoZero"/>
        <c:crossBetween val="between"/>
      </c:valAx>
    </c:plotArea>
    <c:legend>
      <c:legendPos val="r"/>
      <c:legendEntry>
        <c:idx val="0"/>
        <c:delete val="1"/>
      </c:legendEntry>
      <c:legendEntry>
        <c:idx val="1"/>
        <c:delete val="1"/>
      </c:legendEntry>
      <c:legendEntry>
        <c:idx val="2"/>
        <c:delete val="1"/>
      </c:legendEntry>
      <c:legendEntry>
        <c:idx val="3"/>
        <c:delete val="1"/>
      </c:legendEntry>
      <c:legendEntry>
        <c:idx val="4"/>
        <c:delete val="1"/>
      </c:legendEntry>
      <c:legendEntry>
        <c:idx val="5"/>
        <c:delete val="1"/>
      </c:legendEntry>
      <c:legendEntry>
        <c:idx val="6"/>
        <c:delete val="1"/>
      </c:legendEntry>
      <c:legendEntry>
        <c:idx val="7"/>
        <c:delete val="1"/>
      </c:legendEntry>
      <c:legendEntry>
        <c:idx val="8"/>
        <c:delete val="1"/>
      </c:legendEntry>
      <c:legendEntry>
        <c:idx val="9"/>
        <c:delete val="1"/>
      </c:legendEntry>
      <c:layout/>
      <c:overlay val="0"/>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x>
            <c:v>F.E.M.</c:v>
          </c:tx>
          <c:spPr>
            <a:ln>
              <a:prstDash val="dash"/>
            </a:ln>
          </c:spPr>
          <c:marker>
            <c:symbol val="none"/>
          </c:marker>
          <c:xVal>
            <c:numRef>
              <c:f>Sheet1!$A$2:$A$41</c:f>
              <c:numCache>
                <c:formatCode>General</c:formatCode>
                <c:ptCount val="40"/>
                <c:pt idx="0">
                  <c:v>45.449999999999996</c:v>
                </c:pt>
                <c:pt idx="1">
                  <c:v>90.910000000000011</c:v>
                </c:pt>
                <c:pt idx="2">
                  <c:v>136.36000000000001</c:v>
                </c:pt>
                <c:pt idx="3">
                  <c:v>181.82000000000002</c:v>
                </c:pt>
                <c:pt idx="4">
                  <c:v>227.26999999999998</c:v>
                </c:pt>
                <c:pt idx="5">
                  <c:v>272.72999999999996</c:v>
                </c:pt>
                <c:pt idx="6">
                  <c:v>318.18</c:v>
                </c:pt>
                <c:pt idx="7">
                  <c:v>363.64000000000004</c:v>
                </c:pt>
                <c:pt idx="8">
                  <c:v>409.09</c:v>
                </c:pt>
                <c:pt idx="9">
                  <c:v>454.55</c:v>
                </c:pt>
                <c:pt idx="10">
                  <c:v>500</c:v>
                </c:pt>
                <c:pt idx="11">
                  <c:v>545.44999999999993</c:v>
                </c:pt>
                <c:pt idx="12">
                  <c:v>590.91</c:v>
                </c:pt>
                <c:pt idx="13">
                  <c:v>636.3599999999999</c:v>
                </c:pt>
                <c:pt idx="14">
                  <c:v>681.81999999999994</c:v>
                </c:pt>
                <c:pt idx="15">
                  <c:v>727.2700000000001</c:v>
                </c:pt>
                <c:pt idx="16">
                  <c:v>772.73</c:v>
                </c:pt>
                <c:pt idx="17">
                  <c:v>818.18000000000006</c:v>
                </c:pt>
                <c:pt idx="18">
                  <c:v>863.64</c:v>
                </c:pt>
                <c:pt idx="19">
                  <c:v>909.09</c:v>
                </c:pt>
                <c:pt idx="20">
                  <c:v>954.55</c:v>
                </c:pt>
                <c:pt idx="21">
                  <c:v>1000</c:v>
                </c:pt>
                <c:pt idx="22">
                  <c:v>1045.45</c:v>
                </c:pt>
                <c:pt idx="23">
                  <c:v>1090.9100000000001</c:v>
                </c:pt>
                <c:pt idx="24">
                  <c:v>1136.3599999999999</c:v>
                </c:pt>
                <c:pt idx="25">
                  <c:v>1181.82</c:v>
                </c:pt>
                <c:pt idx="26">
                  <c:v>1227.27</c:v>
                </c:pt>
                <c:pt idx="27">
                  <c:v>1272.73</c:v>
                </c:pt>
                <c:pt idx="28">
                  <c:v>1318.1799999999998</c:v>
                </c:pt>
                <c:pt idx="29">
                  <c:v>1363.6399999999999</c:v>
                </c:pt>
                <c:pt idx="30">
                  <c:v>1409.09</c:v>
                </c:pt>
                <c:pt idx="31">
                  <c:v>1454.55</c:v>
                </c:pt>
                <c:pt idx="32">
                  <c:v>1500</c:v>
                </c:pt>
                <c:pt idx="33">
                  <c:v>1545.45</c:v>
                </c:pt>
                <c:pt idx="34">
                  <c:v>1590.91</c:v>
                </c:pt>
                <c:pt idx="35">
                  <c:v>1636.36</c:v>
                </c:pt>
                <c:pt idx="36">
                  <c:v>1681.82</c:v>
                </c:pt>
                <c:pt idx="37">
                  <c:v>1727.27</c:v>
                </c:pt>
                <c:pt idx="38">
                  <c:v>1772.73</c:v>
                </c:pt>
                <c:pt idx="39">
                  <c:v>1818.1799999999998</c:v>
                </c:pt>
              </c:numCache>
            </c:numRef>
          </c:xVal>
          <c:yVal>
            <c:numRef>
              <c:f>Sheet1!$B$2:$B$41</c:f>
              <c:numCache>
                <c:formatCode>General</c:formatCode>
                <c:ptCount val="40"/>
                <c:pt idx="0">
                  <c:v>24.541001999999999</c:v>
                </c:pt>
                <c:pt idx="1">
                  <c:v>24.238955000000004</c:v>
                </c:pt>
                <c:pt idx="2">
                  <c:v>23.836732999999995</c:v>
                </c:pt>
                <c:pt idx="3">
                  <c:v>23.351393000000005</c:v>
                </c:pt>
                <c:pt idx="4">
                  <c:v>22.768247999999996</c:v>
                </c:pt>
                <c:pt idx="5">
                  <c:v>22.073312999999995</c:v>
                </c:pt>
                <c:pt idx="6">
                  <c:v>21.254207999999995</c:v>
                </c:pt>
                <c:pt idx="7">
                  <c:v>20.27965</c:v>
                </c:pt>
                <c:pt idx="8">
                  <c:v>19.113662999999999</c:v>
                </c:pt>
                <c:pt idx="9">
                  <c:v>17.715029999999995</c:v>
                </c:pt>
                <c:pt idx="10">
                  <c:v>16.019169000000005</c:v>
                </c:pt>
                <c:pt idx="11">
                  <c:v>13.922914500000001</c:v>
                </c:pt>
                <c:pt idx="12">
                  <c:v>11.224932999999998</c:v>
                </c:pt>
                <c:pt idx="13">
                  <c:v>7.5103679999999997</c:v>
                </c:pt>
                <c:pt idx="14">
                  <c:v>1.5263479000000002</c:v>
                </c:pt>
                <c:pt idx="15">
                  <c:v>-16.295764999999996</c:v>
                </c:pt>
                <c:pt idx="16">
                  <c:v>-1.2927784</c:v>
                </c:pt>
                <c:pt idx="17">
                  <c:v>4.557427399999999</c:v>
                </c:pt>
                <c:pt idx="18">
                  <c:v>7.4834529999999999</c:v>
                </c:pt>
                <c:pt idx="19">
                  <c:v>9.2454219999999996</c:v>
                </c:pt>
                <c:pt idx="20">
                  <c:v>10.315417000000002</c:v>
                </c:pt>
                <c:pt idx="21">
                  <c:v>10.891466000000001</c:v>
                </c:pt>
                <c:pt idx="22">
                  <c:v>11.095233</c:v>
                </c:pt>
                <c:pt idx="23">
                  <c:v>10.968645</c:v>
                </c:pt>
                <c:pt idx="24">
                  <c:v>10.52575</c:v>
                </c:pt>
                <c:pt idx="25">
                  <c:v>9.7619569999999989</c:v>
                </c:pt>
                <c:pt idx="26">
                  <c:v>8.6373269999999991</c:v>
                </c:pt>
                <c:pt idx="27">
                  <c:v>7.0785627000000009</c:v>
                </c:pt>
                <c:pt idx="28">
                  <c:v>4.9325957000000002</c:v>
                </c:pt>
                <c:pt idx="29">
                  <c:v>1.8662653</c:v>
                </c:pt>
                <c:pt idx="30">
                  <c:v>-2.9425920999999997</c:v>
                </c:pt>
                <c:pt idx="31">
                  <c:v>-11.616782000000002</c:v>
                </c:pt>
                <c:pt idx="32">
                  <c:v>-7.378855999999999</c:v>
                </c:pt>
                <c:pt idx="33">
                  <c:v>-1.2593906999999998</c:v>
                </c:pt>
                <c:pt idx="34">
                  <c:v>2.0792064999999997</c:v>
                </c:pt>
                <c:pt idx="35">
                  <c:v>4.1643669999999995</c:v>
                </c:pt>
                <c:pt idx="36">
                  <c:v>5.5193700000000003</c:v>
                </c:pt>
                <c:pt idx="37">
                  <c:v>6.3646835999999993</c:v>
                </c:pt>
                <c:pt idx="38">
                  <c:v>6.8173222999999989</c:v>
                </c:pt>
                <c:pt idx="39">
                  <c:v>6.9317812999999999</c:v>
                </c:pt>
              </c:numCache>
            </c:numRef>
          </c:yVal>
          <c:smooth val="1"/>
        </c:ser>
        <c:ser>
          <c:idx val="1"/>
          <c:order val="1"/>
          <c:tx>
            <c:v>Wilson-Soroka</c:v>
          </c:tx>
          <c:marker>
            <c:symbol val="none"/>
          </c:marker>
          <c:xVal>
            <c:numRef>
              <c:f>Sheet1!$A$2:$A$41</c:f>
              <c:numCache>
                <c:formatCode>General</c:formatCode>
                <c:ptCount val="40"/>
                <c:pt idx="0">
                  <c:v>45.449999999999996</c:v>
                </c:pt>
                <c:pt idx="1">
                  <c:v>90.910000000000011</c:v>
                </c:pt>
                <c:pt idx="2">
                  <c:v>136.36000000000001</c:v>
                </c:pt>
                <c:pt idx="3">
                  <c:v>181.82000000000002</c:v>
                </c:pt>
                <c:pt idx="4">
                  <c:v>227.26999999999998</c:v>
                </c:pt>
                <c:pt idx="5">
                  <c:v>272.72999999999996</c:v>
                </c:pt>
                <c:pt idx="6">
                  <c:v>318.18</c:v>
                </c:pt>
                <c:pt idx="7">
                  <c:v>363.64000000000004</c:v>
                </c:pt>
                <c:pt idx="8">
                  <c:v>409.09</c:v>
                </c:pt>
                <c:pt idx="9">
                  <c:v>454.55</c:v>
                </c:pt>
                <c:pt idx="10">
                  <c:v>500</c:v>
                </c:pt>
                <c:pt idx="11">
                  <c:v>545.44999999999993</c:v>
                </c:pt>
                <c:pt idx="12">
                  <c:v>590.91</c:v>
                </c:pt>
                <c:pt idx="13">
                  <c:v>636.3599999999999</c:v>
                </c:pt>
                <c:pt idx="14">
                  <c:v>681.81999999999994</c:v>
                </c:pt>
                <c:pt idx="15">
                  <c:v>727.2700000000001</c:v>
                </c:pt>
                <c:pt idx="16">
                  <c:v>772.73</c:v>
                </c:pt>
                <c:pt idx="17">
                  <c:v>818.18000000000006</c:v>
                </c:pt>
                <c:pt idx="18">
                  <c:v>863.64</c:v>
                </c:pt>
                <c:pt idx="19">
                  <c:v>909.09</c:v>
                </c:pt>
                <c:pt idx="20">
                  <c:v>954.55</c:v>
                </c:pt>
                <c:pt idx="21">
                  <c:v>1000</c:v>
                </c:pt>
                <c:pt idx="22">
                  <c:v>1045.45</c:v>
                </c:pt>
                <c:pt idx="23">
                  <c:v>1090.9100000000001</c:v>
                </c:pt>
                <c:pt idx="24">
                  <c:v>1136.3599999999999</c:v>
                </c:pt>
                <c:pt idx="25">
                  <c:v>1181.82</c:v>
                </c:pt>
                <c:pt idx="26">
                  <c:v>1227.27</c:v>
                </c:pt>
                <c:pt idx="27">
                  <c:v>1272.73</c:v>
                </c:pt>
                <c:pt idx="28">
                  <c:v>1318.1799999999998</c:v>
                </c:pt>
                <c:pt idx="29">
                  <c:v>1363.6399999999999</c:v>
                </c:pt>
                <c:pt idx="30">
                  <c:v>1409.09</c:v>
                </c:pt>
                <c:pt idx="31">
                  <c:v>1454.55</c:v>
                </c:pt>
                <c:pt idx="32">
                  <c:v>1500</c:v>
                </c:pt>
                <c:pt idx="33">
                  <c:v>1545.45</c:v>
                </c:pt>
                <c:pt idx="34">
                  <c:v>1590.91</c:v>
                </c:pt>
                <c:pt idx="35">
                  <c:v>1636.36</c:v>
                </c:pt>
                <c:pt idx="36">
                  <c:v>1681.82</c:v>
                </c:pt>
                <c:pt idx="37">
                  <c:v>1727.27</c:v>
                </c:pt>
                <c:pt idx="38">
                  <c:v>1772.73</c:v>
                </c:pt>
                <c:pt idx="39">
                  <c:v>1818.1799999999998</c:v>
                </c:pt>
              </c:numCache>
            </c:numRef>
          </c:xVal>
          <c:yVal>
            <c:numRef>
              <c:f>Sheet1!$C$2:$C$41</c:f>
              <c:numCache>
                <c:formatCode>General</c:formatCode>
                <c:ptCount val="40"/>
                <c:pt idx="0">
                  <c:v>23.661604259056698</c:v>
                </c:pt>
                <c:pt idx="1">
                  <c:v>23.491602015812099</c:v>
                </c:pt>
                <c:pt idx="2">
                  <c:v>23.205254498205399</c:v>
                </c:pt>
                <c:pt idx="3">
                  <c:v>22.797576952152401</c:v>
                </c:pt>
                <c:pt idx="4">
                  <c:v>22.261392704992296</c:v>
                </c:pt>
                <c:pt idx="5">
                  <c:v>21.585926627729894</c:v>
                </c:pt>
                <c:pt idx="6">
                  <c:v>20.756655653450903</c:v>
                </c:pt>
                <c:pt idx="7">
                  <c:v>19.752291267189396</c:v>
                </c:pt>
                <c:pt idx="8">
                  <c:v>18.543173261731997</c:v>
                </c:pt>
                <c:pt idx="9">
                  <c:v>17.083910447354395</c:v>
                </c:pt>
                <c:pt idx="10">
                  <c:v>15.3047419842288</c:v>
                </c:pt>
                <c:pt idx="11">
                  <c:v>13.086044349356902</c:v>
                </c:pt>
                <c:pt idx="12">
                  <c:v>10.199855503784702</c:v>
                </c:pt>
                <c:pt idx="13">
                  <c:v>6.1231804822542601</c:v>
                </c:pt>
                <c:pt idx="14">
                  <c:v>-0.92631330994218686</c:v>
                </c:pt>
                <c:pt idx="15">
                  <c:v>-15.6327159721687</c:v>
                </c:pt>
                <c:pt idx="16">
                  <c:v>0.31118990656531198</c:v>
                </c:pt>
                <c:pt idx="17">
                  <c:v>5.1108833994021099</c:v>
                </c:pt>
                <c:pt idx="18">
                  <c:v>7.6897513593432496</c:v>
                </c:pt>
                <c:pt idx="19">
                  <c:v>9.2420403995973004</c:v>
                </c:pt>
                <c:pt idx="20">
                  <c:v>10.165052512003603</c:v>
                </c:pt>
                <c:pt idx="21">
                  <c:v>10.632727016928902</c:v>
                </c:pt>
                <c:pt idx="22">
                  <c:v>10.7302468491825</c:v>
                </c:pt>
                <c:pt idx="23">
                  <c:v>10.496285255929704</c:v>
                </c:pt>
                <c:pt idx="24">
                  <c:v>9.9391387837520586</c:v>
                </c:pt>
                <c:pt idx="25">
                  <c:v>9.0394974832342001</c:v>
                </c:pt>
                <c:pt idx="26">
                  <c:v>7.7452919802289211</c:v>
                </c:pt>
                <c:pt idx="27">
                  <c:v>5.9494653694643711</c:v>
                </c:pt>
                <c:pt idx="28">
                  <c:v>3.4365962568140902</c:v>
                </c:pt>
                <c:pt idx="29">
                  <c:v>-0.29337775508852998</c:v>
                </c:pt>
                <c:pt idx="30">
                  <c:v>-6.7094598693363094</c:v>
                </c:pt>
                <c:pt idx="31">
                  <c:v>-12.841332364833301</c:v>
                </c:pt>
                <c:pt idx="32">
                  <c:v>-4.1374679708699293</c:v>
                </c:pt>
                <c:pt idx="33">
                  <c:v>0.37705672963388004</c:v>
                </c:pt>
                <c:pt idx="34">
                  <c:v>3.0258190003293701</c:v>
                </c:pt>
                <c:pt idx="35">
                  <c:v>4.7176385429285492</c:v>
                </c:pt>
                <c:pt idx="36">
                  <c:v>5.7984048541644091</c:v>
                </c:pt>
                <c:pt idx="37">
                  <c:v>6.4273853263247087</c:v>
                </c:pt>
                <c:pt idx="38">
                  <c:v>6.6851172244290593</c:v>
                </c:pt>
                <c:pt idx="39">
                  <c:v>6.6092798396093002</c:v>
                </c:pt>
              </c:numCache>
            </c:numRef>
          </c:yVal>
          <c:smooth val="1"/>
        </c:ser>
        <c:dLbls>
          <c:showLegendKey val="0"/>
          <c:showVal val="0"/>
          <c:showCatName val="0"/>
          <c:showSerName val="0"/>
          <c:showPercent val="0"/>
          <c:showBubbleSize val="0"/>
        </c:dLbls>
        <c:axId val="73739648"/>
        <c:axId val="73740224"/>
      </c:scatterChart>
      <c:valAx>
        <c:axId val="73739648"/>
        <c:scaling>
          <c:orientation val="minMax"/>
        </c:scaling>
        <c:delete val="0"/>
        <c:axPos val="b"/>
        <c:title>
          <c:tx>
            <c:rich>
              <a:bodyPr/>
              <a:lstStyle/>
              <a:p>
                <a:pPr>
                  <a:defRPr/>
                </a:pPr>
                <a:r>
                  <a:rPr lang="en-GB"/>
                  <a:t>Frequency</a:t>
                </a:r>
                <a:r>
                  <a:rPr lang="en-GB" baseline="0"/>
                  <a:t> (Hz)</a:t>
                </a:r>
                <a:endParaRPr lang="en-GB"/>
              </a:p>
            </c:rich>
          </c:tx>
          <c:layout/>
          <c:overlay val="0"/>
        </c:title>
        <c:numFmt formatCode="General" sourceLinked="1"/>
        <c:majorTickMark val="out"/>
        <c:minorTickMark val="none"/>
        <c:tickLblPos val="nextTo"/>
        <c:crossAx val="73740224"/>
        <c:crosses val="autoZero"/>
        <c:crossBetween val="midCat"/>
      </c:valAx>
      <c:valAx>
        <c:axId val="73740224"/>
        <c:scaling>
          <c:orientation val="minMax"/>
        </c:scaling>
        <c:delete val="0"/>
        <c:axPos val="l"/>
        <c:majorGridlines/>
        <c:title>
          <c:tx>
            <c:rich>
              <a:bodyPr rot="-5400000" vert="horz"/>
              <a:lstStyle/>
              <a:p>
                <a:pPr>
                  <a:defRPr/>
                </a:pPr>
                <a:r>
                  <a:rPr lang="en-GB"/>
                  <a:t>SRI (dB)</a:t>
                </a:r>
              </a:p>
            </c:rich>
          </c:tx>
          <c:layout/>
          <c:overlay val="0"/>
        </c:title>
        <c:numFmt formatCode="General" sourceLinked="1"/>
        <c:majorTickMark val="out"/>
        <c:minorTickMark val="none"/>
        <c:tickLblPos val="nextTo"/>
        <c:crossAx val="73739648"/>
        <c:crosses val="autoZero"/>
        <c:crossBetween val="midCat"/>
      </c:valAx>
    </c:plotArea>
    <c:legend>
      <c:legendPos val="r"/>
      <c:layout/>
      <c:overlay val="0"/>
    </c:legend>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1"/>
          <c:order val="0"/>
          <c:tx>
            <c:v>Lab.</c:v>
          </c:tx>
          <c:spPr>
            <a:ln w="47625">
              <a:solidFill>
                <a:srgbClr val="FF0000"/>
              </a:solidFill>
            </a:ln>
          </c:spPr>
          <c:marker>
            <c:symbol val="none"/>
          </c:marker>
          <c:xVal>
            <c:numRef>
              <c:f>'Sheet1 (2)'!$I$1:$I$289</c:f>
              <c:numCache>
                <c:formatCode>General</c:formatCode>
                <c:ptCount val="289"/>
                <c:pt idx="0">
                  <c:v>0</c:v>
                </c:pt>
                <c:pt idx="1">
                  <c:v>8.3333333333333384E-2</c:v>
                </c:pt>
                <c:pt idx="2">
                  <c:v>0.16666666666666671</c:v>
                </c:pt>
                <c:pt idx="3">
                  <c:v>0.25</c:v>
                </c:pt>
                <c:pt idx="4">
                  <c:v>0.33333333333333331</c:v>
                </c:pt>
                <c:pt idx="5">
                  <c:v>0.41666666666666691</c:v>
                </c:pt>
                <c:pt idx="6">
                  <c:v>0.5</c:v>
                </c:pt>
                <c:pt idx="7">
                  <c:v>0.58333333333333348</c:v>
                </c:pt>
                <c:pt idx="8">
                  <c:v>0.66666666666666663</c:v>
                </c:pt>
                <c:pt idx="9">
                  <c:v>0.75000000000000033</c:v>
                </c:pt>
                <c:pt idx="10">
                  <c:v>0.8333333333333337</c:v>
                </c:pt>
                <c:pt idx="11">
                  <c:v>0.91666666666666652</c:v>
                </c:pt>
                <c:pt idx="12">
                  <c:v>1</c:v>
                </c:pt>
                <c:pt idx="13">
                  <c:v>1.0833333333333333</c:v>
                </c:pt>
                <c:pt idx="14">
                  <c:v>1.1666666666666665</c:v>
                </c:pt>
                <c:pt idx="15">
                  <c:v>1.2499999999999989</c:v>
                </c:pt>
                <c:pt idx="16">
                  <c:v>1.333333333333333</c:v>
                </c:pt>
                <c:pt idx="17">
                  <c:v>1.4166666666666659</c:v>
                </c:pt>
                <c:pt idx="18">
                  <c:v>1.4999999999999984</c:v>
                </c:pt>
                <c:pt idx="19">
                  <c:v>1.5833333333333328</c:v>
                </c:pt>
                <c:pt idx="20">
                  <c:v>1.6666666666666661</c:v>
                </c:pt>
                <c:pt idx="21">
                  <c:v>1.7499999999999984</c:v>
                </c:pt>
                <c:pt idx="22">
                  <c:v>1.8333333333333326</c:v>
                </c:pt>
                <c:pt idx="23">
                  <c:v>1.9166666666666659</c:v>
                </c:pt>
                <c:pt idx="24">
                  <c:v>1.999999999999998</c:v>
                </c:pt>
                <c:pt idx="25">
                  <c:v>2.0833333333333339</c:v>
                </c:pt>
                <c:pt idx="26">
                  <c:v>2.1666666666666661</c:v>
                </c:pt>
                <c:pt idx="27">
                  <c:v>2.2499999999999996</c:v>
                </c:pt>
                <c:pt idx="28">
                  <c:v>2.333333333333333</c:v>
                </c:pt>
                <c:pt idx="29">
                  <c:v>2.4166666666666647</c:v>
                </c:pt>
                <c:pt idx="30">
                  <c:v>2.5</c:v>
                </c:pt>
                <c:pt idx="31">
                  <c:v>2.5833333333333348</c:v>
                </c:pt>
                <c:pt idx="32">
                  <c:v>2.666666666666667</c:v>
                </c:pt>
                <c:pt idx="33">
                  <c:v>2.7500000000000004</c:v>
                </c:pt>
                <c:pt idx="34">
                  <c:v>2.8333333333333339</c:v>
                </c:pt>
                <c:pt idx="35">
                  <c:v>2.9166666666666661</c:v>
                </c:pt>
                <c:pt idx="36">
                  <c:v>3.0000000000000009</c:v>
                </c:pt>
                <c:pt idx="37">
                  <c:v>3.0833333333333357</c:v>
                </c:pt>
                <c:pt idx="38">
                  <c:v>3.1666666666666679</c:v>
                </c:pt>
                <c:pt idx="39">
                  <c:v>3.2500000000000013</c:v>
                </c:pt>
                <c:pt idx="40">
                  <c:v>3.3333333333333348</c:v>
                </c:pt>
                <c:pt idx="41">
                  <c:v>3.416666666666667</c:v>
                </c:pt>
                <c:pt idx="42">
                  <c:v>3.5000000000000018</c:v>
                </c:pt>
                <c:pt idx="43">
                  <c:v>3.5833333333333366</c:v>
                </c:pt>
                <c:pt idx="44">
                  <c:v>3.6666666666666687</c:v>
                </c:pt>
                <c:pt idx="45">
                  <c:v>3.7500000000000022</c:v>
                </c:pt>
                <c:pt idx="46">
                  <c:v>3.8333333333333357</c:v>
                </c:pt>
                <c:pt idx="47">
                  <c:v>3.9166666666666674</c:v>
                </c:pt>
                <c:pt idx="48">
                  <c:v>4.0000000000000027</c:v>
                </c:pt>
                <c:pt idx="49">
                  <c:v>4.0833333333333401</c:v>
                </c:pt>
                <c:pt idx="50">
                  <c:v>4.1666666666666687</c:v>
                </c:pt>
                <c:pt idx="51">
                  <c:v>4.2500000000000018</c:v>
                </c:pt>
                <c:pt idx="52">
                  <c:v>4.3333333333333393</c:v>
                </c:pt>
                <c:pt idx="53">
                  <c:v>4.4166666666666705</c:v>
                </c:pt>
                <c:pt idx="54">
                  <c:v>4.5000000000000009</c:v>
                </c:pt>
                <c:pt idx="55">
                  <c:v>4.5833333333333384</c:v>
                </c:pt>
                <c:pt idx="56">
                  <c:v>4.666666666666667</c:v>
                </c:pt>
                <c:pt idx="57">
                  <c:v>4.75</c:v>
                </c:pt>
                <c:pt idx="58">
                  <c:v>4.8333333333333366</c:v>
                </c:pt>
                <c:pt idx="59">
                  <c:v>4.9166666666666687</c:v>
                </c:pt>
                <c:pt idx="60">
                  <c:v>4.9999999999999991</c:v>
                </c:pt>
                <c:pt idx="61">
                  <c:v>5.0833333333333348</c:v>
                </c:pt>
                <c:pt idx="62">
                  <c:v>5.1666666666666652</c:v>
                </c:pt>
                <c:pt idx="63">
                  <c:v>5.2499999999999982</c:v>
                </c:pt>
                <c:pt idx="64">
                  <c:v>5.3333333333333339</c:v>
                </c:pt>
                <c:pt idx="65">
                  <c:v>5.416666666666667</c:v>
                </c:pt>
                <c:pt idx="66">
                  <c:v>5.4999999999999973</c:v>
                </c:pt>
                <c:pt idx="67">
                  <c:v>5.583333333333333</c:v>
                </c:pt>
                <c:pt idx="68">
                  <c:v>5.6666666666666625</c:v>
                </c:pt>
                <c:pt idx="69">
                  <c:v>5.7499999999999964</c:v>
                </c:pt>
                <c:pt idx="70">
                  <c:v>5.833333333333333</c:v>
                </c:pt>
                <c:pt idx="71">
                  <c:v>5.9166666666666634</c:v>
                </c:pt>
                <c:pt idx="72">
                  <c:v>5.9999999999999964</c:v>
                </c:pt>
                <c:pt idx="73">
                  <c:v>6.0833333333333321</c:v>
                </c:pt>
                <c:pt idx="74">
                  <c:v>6.1666666666666616</c:v>
                </c:pt>
                <c:pt idx="75">
                  <c:v>6.2499999999999964</c:v>
                </c:pt>
                <c:pt idx="76">
                  <c:v>6.3333333333333321</c:v>
                </c:pt>
                <c:pt idx="77">
                  <c:v>6.4166666666666634</c:v>
                </c:pt>
                <c:pt idx="78">
                  <c:v>6.4999999999999938</c:v>
                </c:pt>
                <c:pt idx="79">
                  <c:v>6.5833333333333313</c:v>
                </c:pt>
                <c:pt idx="80">
                  <c:v>6.6666666666666572</c:v>
                </c:pt>
                <c:pt idx="81">
                  <c:v>6.7499999999999929</c:v>
                </c:pt>
                <c:pt idx="82">
                  <c:v>6.8333333333333313</c:v>
                </c:pt>
                <c:pt idx="83">
                  <c:v>6.916666666666659</c:v>
                </c:pt>
                <c:pt idx="84">
                  <c:v>6.999999999999992</c:v>
                </c:pt>
                <c:pt idx="85">
                  <c:v>7.0833333333333304</c:v>
                </c:pt>
                <c:pt idx="86">
                  <c:v>7.1666666666666554</c:v>
                </c:pt>
                <c:pt idx="87">
                  <c:v>7.2499999999999911</c:v>
                </c:pt>
                <c:pt idx="88">
                  <c:v>7.3333333333333295</c:v>
                </c:pt>
                <c:pt idx="89">
                  <c:v>7.4166666666666572</c:v>
                </c:pt>
                <c:pt idx="90">
                  <c:v>7.4999999999999902</c:v>
                </c:pt>
                <c:pt idx="91">
                  <c:v>7.5833333333333277</c:v>
                </c:pt>
                <c:pt idx="92">
                  <c:v>7.6666666666666545</c:v>
                </c:pt>
                <c:pt idx="93">
                  <c:v>7.7499999999999893</c:v>
                </c:pt>
                <c:pt idx="94">
                  <c:v>7.8333333333333259</c:v>
                </c:pt>
                <c:pt idx="95">
                  <c:v>7.9166666666666554</c:v>
                </c:pt>
                <c:pt idx="96">
                  <c:v>7.9999999999999893</c:v>
                </c:pt>
                <c:pt idx="97">
                  <c:v>8.0833333333333215</c:v>
                </c:pt>
                <c:pt idx="98">
                  <c:v>8.1666666666666607</c:v>
                </c:pt>
                <c:pt idx="99">
                  <c:v>8.2499999999999893</c:v>
                </c:pt>
                <c:pt idx="100">
                  <c:v>8.3333333333333233</c:v>
                </c:pt>
                <c:pt idx="101">
                  <c:v>8.4166666666666625</c:v>
                </c:pt>
                <c:pt idx="102">
                  <c:v>8.4999999999999982</c:v>
                </c:pt>
                <c:pt idx="103">
                  <c:v>8.583333333333325</c:v>
                </c:pt>
                <c:pt idx="104">
                  <c:v>8.6666666666666643</c:v>
                </c:pt>
                <c:pt idx="105">
                  <c:v>8.7499999999999947</c:v>
                </c:pt>
                <c:pt idx="106">
                  <c:v>8.833333333333325</c:v>
                </c:pt>
                <c:pt idx="107">
                  <c:v>8.9166666666666661</c:v>
                </c:pt>
                <c:pt idx="108">
                  <c:v>9.0000000000000018</c:v>
                </c:pt>
                <c:pt idx="109">
                  <c:v>9.0833333333333286</c:v>
                </c:pt>
                <c:pt idx="110">
                  <c:v>9.1666666666666679</c:v>
                </c:pt>
                <c:pt idx="111">
                  <c:v>9.2499999999999964</c:v>
                </c:pt>
                <c:pt idx="112">
                  <c:v>9.3333333333333304</c:v>
                </c:pt>
                <c:pt idx="113">
                  <c:v>9.4166666666666714</c:v>
                </c:pt>
                <c:pt idx="114">
                  <c:v>9.5000000000000018</c:v>
                </c:pt>
                <c:pt idx="115">
                  <c:v>9.5833333333333321</c:v>
                </c:pt>
                <c:pt idx="116">
                  <c:v>9.6666666666666732</c:v>
                </c:pt>
                <c:pt idx="117">
                  <c:v>9.75</c:v>
                </c:pt>
                <c:pt idx="118">
                  <c:v>9.8333333333333357</c:v>
                </c:pt>
                <c:pt idx="119">
                  <c:v>9.916666666666675</c:v>
                </c:pt>
                <c:pt idx="120">
                  <c:v>10.000000000000002</c:v>
                </c:pt>
                <c:pt idx="121">
                  <c:v>10.083333333333336</c:v>
                </c:pt>
                <c:pt idx="122">
                  <c:v>10.166666666666675</c:v>
                </c:pt>
                <c:pt idx="123">
                  <c:v>10.250000000000004</c:v>
                </c:pt>
                <c:pt idx="124">
                  <c:v>10.333333333333337</c:v>
                </c:pt>
                <c:pt idx="125">
                  <c:v>10.416666666666677</c:v>
                </c:pt>
                <c:pt idx="126">
                  <c:v>10.500000000000005</c:v>
                </c:pt>
                <c:pt idx="127">
                  <c:v>10.583333333333339</c:v>
                </c:pt>
                <c:pt idx="128">
                  <c:v>10.666666666666679</c:v>
                </c:pt>
                <c:pt idx="129">
                  <c:v>10.750000000000007</c:v>
                </c:pt>
                <c:pt idx="130">
                  <c:v>10.833333333333346</c:v>
                </c:pt>
                <c:pt idx="131">
                  <c:v>10.91666666666668</c:v>
                </c:pt>
                <c:pt idx="132">
                  <c:v>11.000000000000009</c:v>
                </c:pt>
                <c:pt idx="133">
                  <c:v>11.083333333333346</c:v>
                </c:pt>
                <c:pt idx="134">
                  <c:v>11.166666666666682</c:v>
                </c:pt>
                <c:pt idx="135">
                  <c:v>11.250000000000012</c:v>
                </c:pt>
                <c:pt idx="136">
                  <c:v>11.333333333333346</c:v>
                </c:pt>
                <c:pt idx="137">
                  <c:v>11.416666666666684</c:v>
                </c:pt>
                <c:pt idx="138">
                  <c:v>11.500000000000012</c:v>
                </c:pt>
                <c:pt idx="139">
                  <c:v>11.583333333333346</c:v>
                </c:pt>
                <c:pt idx="140">
                  <c:v>11.666666666666686</c:v>
                </c:pt>
                <c:pt idx="141">
                  <c:v>11.750000000000014</c:v>
                </c:pt>
                <c:pt idx="142">
                  <c:v>11.83333333333335</c:v>
                </c:pt>
                <c:pt idx="143">
                  <c:v>11.916666666666687</c:v>
                </c:pt>
                <c:pt idx="144">
                  <c:v>12.000000000000016</c:v>
                </c:pt>
                <c:pt idx="145">
                  <c:v>12.08333333333335</c:v>
                </c:pt>
                <c:pt idx="146">
                  <c:v>12.166666666666689</c:v>
                </c:pt>
                <c:pt idx="147">
                  <c:v>12.25000000000002</c:v>
                </c:pt>
                <c:pt idx="148">
                  <c:v>12.333333333333352</c:v>
                </c:pt>
                <c:pt idx="149">
                  <c:v>12.416666666666691</c:v>
                </c:pt>
                <c:pt idx="150">
                  <c:v>12.50000000000002</c:v>
                </c:pt>
                <c:pt idx="151">
                  <c:v>12.583333333333353</c:v>
                </c:pt>
                <c:pt idx="152">
                  <c:v>12.666666666666694</c:v>
                </c:pt>
                <c:pt idx="153">
                  <c:v>12.750000000000021</c:v>
                </c:pt>
                <c:pt idx="154">
                  <c:v>12.833333333333355</c:v>
                </c:pt>
                <c:pt idx="155">
                  <c:v>12.916666666666696</c:v>
                </c:pt>
                <c:pt idx="156">
                  <c:v>13.000000000000023</c:v>
                </c:pt>
                <c:pt idx="157">
                  <c:v>13.083333333333357</c:v>
                </c:pt>
                <c:pt idx="158">
                  <c:v>13.166666666666698</c:v>
                </c:pt>
                <c:pt idx="159">
                  <c:v>13.250000000000025</c:v>
                </c:pt>
                <c:pt idx="160">
                  <c:v>13.333333333333359</c:v>
                </c:pt>
                <c:pt idx="161">
                  <c:v>13.416666666666702</c:v>
                </c:pt>
                <c:pt idx="162">
                  <c:v>13.500000000000027</c:v>
                </c:pt>
                <c:pt idx="163">
                  <c:v>13.583333333333362</c:v>
                </c:pt>
                <c:pt idx="164">
                  <c:v>13.666666666666702</c:v>
                </c:pt>
                <c:pt idx="165">
                  <c:v>13.750000000000028</c:v>
                </c:pt>
                <c:pt idx="166">
                  <c:v>13.833333333333362</c:v>
                </c:pt>
                <c:pt idx="167">
                  <c:v>13.916666666666703</c:v>
                </c:pt>
                <c:pt idx="168">
                  <c:v>14.00000000000003</c:v>
                </c:pt>
                <c:pt idx="169">
                  <c:v>14.083333333333364</c:v>
                </c:pt>
                <c:pt idx="170">
                  <c:v>14.166666666666705</c:v>
                </c:pt>
                <c:pt idx="171">
                  <c:v>14.250000000000032</c:v>
                </c:pt>
                <c:pt idx="172">
                  <c:v>14.333333333333366</c:v>
                </c:pt>
                <c:pt idx="173">
                  <c:v>14.416666666666705</c:v>
                </c:pt>
                <c:pt idx="174">
                  <c:v>14.500000000000034</c:v>
                </c:pt>
                <c:pt idx="175">
                  <c:v>14.583333333333369</c:v>
                </c:pt>
                <c:pt idx="176">
                  <c:v>14.666666666666707</c:v>
                </c:pt>
                <c:pt idx="177">
                  <c:v>14.750000000000036</c:v>
                </c:pt>
                <c:pt idx="178">
                  <c:v>14.833333333333369</c:v>
                </c:pt>
                <c:pt idx="179">
                  <c:v>14.916666666666709</c:v>
                </c:pt>
                <c:pt idx="180">
                  <c:v>15.000000000000037</c:v>
                </c:pt>
                <c:pt idx="181">
                  <c:v>15.083333333333371</c:v>
                </c:pt>
                <c:pt idx="182">
                  <c:v>15.16666666666671</c:v>
                </c:pt>
                <c:pt idx="183">
                  <c:v>15.250000000000039</c:v>
                </c:pt>
                <c:pt idx="184">
                  <c:v>15.333333333333373</c:v>
                </c:pt>
                <c:pt idx="185">
                  <c:v>15.416666666666712</c:v>
                </c:pt>
                <c:pt idx="186">
                  <c:v>15.500000000000044</c:v>
                </c:pt>
                <c:pt idx="187">
                  <c:v>15.583333333333375</c:v>
                </c:pt>
                <c:pt idx="188">
                  <c:v>15.666666666666714</c:v>
                </c:pt>
                <c:pt idx="189">
                  <c:v>15.750000000000044</c:v>
                </c:pt>
                <c:pt idx="190">
                  <c:v>15.833333333333377</c:v>
                </c:pt>
                <c:pt idx="191">
                  <c:v>15.916666666666716</c:v>
                </c:pt>
                <c:pt idx="192">
                  <c:v>16.000000000000043</c:v>
                </c:pt>
                <c:pt idx="193">
                  <c:v>16.083333333333343</c:v>
                </c:pt>
                <c:pt idx="194">
                  <c:v>16.166666666666707</c:v>
                </c:pt>
                <c:pt idx="195">
                  <c:v>16.250000000000039</c:v>
                </c:pt>
                <c:pt idx="196">
                  <c:v>16.33333333333335</c:v>
                </c:pt>
                <c:pt idx="197">
                  <c:v>16.416666666666703</c:v>
                </c:pt>
                <c:pt idx="198">
                  <c:v>16.500000000000036</c:v>
                </c:pt>
                <c:pt idx="199">
                  <c:v>16.583333333333336</c:v>
                </c:pt>
                <c:pt idx="200">
                  <c:v>16.6666666666667</c:v>
                </c:pt>
                <c:pt idx="201">
                  <c:v>16.750000000000032</c:v>
                </c:pt>
                <c:pt idx="202">
                  <c:v>16.833333333333343</c:v>
                </c:pt>
                <c:pt idx="203">
                  <c:v>16.916666666666696</c:v>
                </c:pt>
                <c:pt idx="204">
                  <c:v>17.000000000000028</c:v>
                </c:pt>
                <c:pt idx="205">
                  <c:v>17.083333333333329</c:v>
                </c:pt>
                <c:pt idx="206">
                  <c:v>17.166666666666693</c:v>
                </c:pt>
                <c:pt idx="207">
                  <c:v>17.250000000000025</c:v>
                </c:pt>
                <c:pt idx="208">
                  <c:v>17.333333333333336</c:v>
                </c:pt>
                <c:pt idx="209">
                  <c:v>17.416666666666693</c:v>
                </c:pt>
                <c:pt idx="210">
                  <c:v>17.500000000000021</c:v>
                </c:pt>
                <c:pt idx="211">
                  <c:v>17.583333333333321</c:v>
                </c:pt>
                <c:pt idx="212">
                  <c:v>17.666666666666693</c:v>
                </c:pt>
                <c:pt idx="213">
                  <c:v>17.750000000000018</c:v>
                </c:pt>
                <c:pt idx="214">
                  <c:v>17.833333333333329</c:v>
                </c:pt>
                <c:pt idx="215">
                  <c:v>17.916666666666693</c:v>
                </c:pt>
                <c:pt idx="216">
                  <c:v>18.000000000000014</c:v>
                </c:pt>
                <c:pt idx="217">
                  <c:v>18.083333333333314</c:v>
                </c:pt>
                <c:pt idx="218">
                  <c:v>18.166666666666689</c:v>
                </c:pt>
                <c:pt idx="219">
                  <c:v>18.250000000000011</c:v>
                </c:pt>
                <c:pt idx="220">
                  <c:v>18.333333333333325</c:v>
                </c:pt>
                <c:pt idx="221">
                  <c:v>18.416666666666675</c:v>
                </c:pt>
                <c:pt idx="222">
                  <c:v>18.500000000000007</c:v>
                </c:pt>
                <c:pt idx="223">
                  <c:v>18.583333333333311</c:v>
                </c:pt>
                <c:pt idx="224">
                  <c:v>18.666666666666671</c:v>
                </c:pt>
                <c:pt idx="225">
                  <c:v>18.750000000000004</c:v>
                </c:pt>
                <c:pt idx="226">
                  <c:v>18.833333333333318</c:v>
                </c:pt>
                <c:pt idx="227">
                  <c:v>18.916666666666668</c:v>
                </c:pt>
                <c:pt idx="228">
                  <c:v>19</c:v>
                </c:pt>
                <c:pt idx="229">
                  <c:v>19.0833333333333</c:v>
                </c:pt>
                <c:pt idx="230">
                  <c:v>19.166666666666664</c:v>
                </c:pt>
                <c:pt idx="231">
                  <c:v>19.249999999999989</c:v>
                </c:pt>
                <c:pt idx="232">
                  <c:v>19.333333333333311</c:v>
                </c:pt>
                <c:pt idx="233">
                  <c:v>19.416666666666661</c:v>
                </c:pt>
                <c:pt idx="234">
                  <c:v>19.499999999999989</c:v>
                </c:pt>
                <c:pt idx="235">
                  <c:v>19.583333333333293</c:v>
                </c:pt>
                <c:pt idx="236">
                  <c:v>19.666666666666657</c:v>
                </c:pt>
                <c:pt idx="237">
                  <c:v>19.749999999999989</c:v>
                </c:pt>
                <c:pt idx="238">
                  <c:v>19.8333333333333</c:v>
                </c:pt>
                <c:pt idx="239">
                  <c:v>19.916666666666654</c:v>
                </c:pt>
                <c:pt idx="240">
                  <c:v>19.999999999999986</c:v>
                </c:pt>
                <c:pt idx="241">
                  <c:v>20.083333333333286</c:v>
                </c:pt>
                <c:pt idx="242">
                  <c:v>20.16666666666665</c:v>
                </c:pt>
                <c:pt idx="243">
                  <c:v>20.249999999999982</c:v>
                </c:pt>
                <c:pt idx="244">
                  <c:v>20.333333333333293</c:v>
                </c:pt>
                <c:pt idx="245">
                  <c:v>20.416666666666647</c:v>
                </c:pt>
                <c:pt idx="246">
                  <c:v>20.499999999999979</c:v>
                </c:pt>
                <c:pt idx="247">
                  <c:v>20.583333333333279</c:v>
                </c:pt>
                <c:pt idx="248">
                  <c:v>20.666666666666643</c:v>
                </c:pt>
                <c:pt idx="249">
                  <c:v>20.749999999999972</c:v>
                </c:pt>
                <c:pt idx="250">
                  <c:v>20.833333333333286</c:v>
                </c:pt>
                <c:pt idx="251">
                  <c:v>20.916666666666639</c:v>
                </c:pt>
                <c:pt idx="252">
                  <c:v>20.999999999999972</c:v>
                </c:pt>
                <c:pt idx="253">
                  <c:v>21.083333333333275</c:v>
                </c:pt>
                <c:pt idx="254">
                  <c:v>21.166666666666636</c:v>
                </c:pt>
                <c:pt idx="255">
                  <c:v>21.249999999999957</c:v>
                </c:pt>
                <c:pt idx="256">
                  <c:v>21.333333333333282</c:v>
                </c:pt>
                <c:pt idx="257">
                  <c:v>21.416666666666632</c:v>
                </c:pt>
                <c:pt idx="258">
                  <c:v>21.499999999999954</c:v>
                </c:pt>
                <c:pt idx="259">
                  <c:v>21.583333333333272</c:v>
                </c:pt>
                <c:pt idx="260">
                  <c:v>21.666666666666632</c:v>
                </c:pt>
                <c:pt idx="261">
                  <c:v>21.74999999999995</c:v>
                </c:pt>
                <c:pt idx="262">
                  <c:v>21.833333333333279</c:v>
                </c:pt>
                <c:pt idx="263">
                  <c:v>21.916666666666625</c:v>
                </c:pt>
                <c:pt idx="264">
                  <c:v>21.999999999999947</c:v>
                </c:pt>
                <c:pt idx="265">
                  <c:v>22.083333333333265</c:v>
                </c:pt>
                <c:pt idx="266">
                  <c:v>22.166666666666625</c:v>
                </c:pt>
                <c:pt idx="267">
                  <c:v>22.249999999999943</c:v>
                </c:pt>
                <c:pt idx="268">
                  <c:v>22.333333333333275</c:v>
                </c:pt>
                <c:pt idx="269">
                  <c:v>22.416666666666618</c:v>
                </c:pt>
                <c:pt idx="270">
                  <c:v>22.49999999999994</c:v>
                </c:pt>
                <c:pt idx="271">
                  <c:v>22.583333333333254</c:v>
                </c:pt>
                <c:pt idx="272">
                  <c:v>22.666666666666615</c:v>
                </c:pt>
                <c:pt idx="273">
                  <c:v>22.749999999999936</c:v>
                </c:pt>
                <c:pt idx="274">
                  <c:v>22.833333333333261</c:v>
                </c:pt>
                <c:pt idx="275">
                  <c:v>22.916666666666611</c:v>
                </c:pt>
                <c:pt idx="276">
                  <c:v>22.999999999999932</c:v>
                </c:pt>
                <c:pt idx="277">
                  <c:v>23.083333333333243</c:v>
                </c:pt>
                <c:pt idx="278">
                  <c:v>23.166666666666607</c:v>
                </c:pt>
                <c:pt idx="279">
                  <c:v>23.249999999999929</c:v>
                </c:pt>
                <c:pt idx="280">
                  <c:v>23.333333333333254</c:v>
                </c:pt>
                <c:pt idx="281">
                  <c:v>23.416666666666604</c:v>
                </c:pt>
                <c:pt idx="282">
                  <c:v>23.499999999999929</c:v>
                </c:pt>
                <c:pt idx="283">
                  <c:v>23.583333333333236</c:v>
                </c:pt>
                <c:pt idx="284">
                  <c:v>23.6666666666666</c:v>
                </c:pt>
                <c:pt idx="285">
                  <c:v>23.749999999999929</c:v>
                </c:pt>
                <c:pt idx="286">
                  <c:v>23.833333333333243</c:v>
                </c:pt>
                <c:pt idx="287">
                  <c:v>23.916666666666597</c:v>
                </c:pt>
                <c:pt idx="288">
                  <c:v>23.999999999999929</c:v>
                </c:pt>
              </c:numCache>
            </c:numRef>
          </c:xVal>
          <c:yVal>
            <c:numRef>
              <c:f>'Sheet1 (2)'!$H$1:$H$289</c:f>
              <c:numCache>
                <c:formatCode>General</c:formatCode>
                <c:ptCount val="289"/>
                <c:pt idx="0">
                  <c:v>0</c:v>
                </c:pt>
                <c:pt idx="1">
                  <c:v>4.0000000000000029E-2</c:v>
                </c:pt>
                <c:pt idx="2">
                  <c:v>0.1</c:v>
                </c:pt>
                <c:pt idx="3">
                  <c:v>0.16000000000000006</c:v>
                </c:pt>
                <c:pt idx="4">
                  <c:v>0.32000000000000017</c:v>
                </c:pt>
                <c:pt idx="5">
                  <c:v>0.36000000000000015</c:v>
                </c:pt>
                <c:pt idx="6">
                  <c:v>0.5</c:v>
                </c:pt>
                <c:pt idx="7">
                  <c:v>0.54</c:v>
                </c:pt>
                <c:pt idx="8">
                  <c:v>0.62000000000000033</c:v>
                </c:pt>
                <c:pt idx="9">
                  <c:v>0.70000000000000029</c:v>
                </c:pt>
                <c:pt idx="10">
                  <c:v>0.74000000000000032</c:v>
                </c:pt>
                <c:pt idx="11">
                  <c:v>0.86000000000000032</c:v>
                </c:pt>
                <c:pt idx="12">
                  <c:v>0.8400000000000003</c:v>
                </c:pt>
                <c:pt idx="13">
                  <c:v>0.88000000000000023</c:v>
                </c:pt>
                <c:pt idx="14">
                  <c:v>1.04</c:v>
                </c:pt>
                <c:pt idx="15">
                  <c:v>1.04</c:v>
                </c:pt>
                <c:pt idx="16">
                  <c:v>1.1000000000000001</c:v>
                </c:pt>
                <c:pt idx="17">
                  <c:v>1.1000000000000001</c:v>
                </c:pt>
                <c:pt idx="18">
                  <c:v>1.1800000000000006</c:v>
                </c:pt>
                <c:pt idx="19">
                  <c:v>1.22</c:v>
                </c:pt>
                <c:pt idx="20">
                  <c:v>1.24</c:v>
                </c:pt>
                <c:pt idx="21">
                  <c:v>1.3</c:v>
                </c:pt>
                <c:pt idx="22">
                  <c:v>1.32</c:v>
                </c:pt>
                <c:pt idx="23">
                  <c:v>1.42</c:v>
                </c:pt>
                <c:pt idx="24">
                  <c:v>1.44</c:v>
                </c:pt>
                <c:pt idx="25">
                  <c:v>1.46</c:v>
                </c:pt>
                <c:pt idx="26">
                  <c:v>1.42</c:v>
                </c:pt>
                <c:pt idx="27">
                  <c:v>1.48</c:v>
                </c:pt>
                <c:pt idx="28">
                  <c:v>1.62</c:v>
                </c:pt>
                <c:pt idx="29">
                  <c:v>1.6400000000000001</c:v>
                </c:pt>
                <c:pt idx="30">
                  <c:v>1.6600000000000001</c:v>
                </c:pt>
                <c:pt idx="31">
                  <c:v>1.7200000000000004</c:v>
                </c:pt>
                <c:pt idx="32">
                  <c:v>1.7600000000000005</c:v>
                </c:pt>
                <c:pt idx="33">
                  <c:v>1.7600000000000005</c:v>
                </c:pt>
                <c:pt idx="34">
                  <c:v>1.7800000000000005</c:v>
                </c:pt>
                <c:pt idx="35">
                  <c:v>1.7800000000000005</c:v>
                </c:pt>
                <c:pt idx="36">
                  <c:v>1.84</c:v>
                </c:pt>
                <c:pt idx="37">
                  <c:v>1.82</c:v>
                </c:pt>
                <c:pt idx="38">
                  <c:v>1.86</c:v>
                </c:pt>
                <c:pt idx="39">
                  <c:v>1.9400000000000002</c:v>
                </c:pt>
                <c:pt idx="40">
                  <c:v>1.9400000000000002</c:v>
                </c:pt>
                <c:pt idx="41">
                  <c:v>2</c:v>
                </c:pt>
                <c:pt idx="42">
                  <c:v>2.14</c:v>
                </c:pt>
                <c:pt idx="43">
                  <c:v>2.08</c:v>
                </c:pt>
                <c:pt idx="44">
                  <c:v>2.16</c:v>
                </c:pt>
                <c:pt idx="45">
                  <c:v>2.16</c:v>
                </c:pt>
                <c:pt idx="46">
                  <c:v>2.16</c:v>
                </c:pt>
                <c:pt idx="47">
                  <c:v>2.16</c:v>
                </c:pt>
                <c:pt idx="48">
                  <c:v>2.2000000000000002</c:v>
                </c:pt>
                <c:pt idx="49">
                  <c:v>2.2799999999999998</c:v>
                </c:pt>
                <c:pt idx="50">
                  <c:v>2.2400000000000002</c:v>
                </c:pt>
                <c:pt idx="51">
                  <c:v>2.2799999999999998</c:v>
                </c:pt>
                <c:pt idx="52">
                  <c:v>2.38</c:v>
                </c:pt>
                <c:pt idx="53">
                  <c:v>2.36</c:v>
                </c:pt>
                <c:pt idx="54">
                  <c:v>2.36</c:v>
                </c:pt>
                <c:pt idx="55">
                  <c:v>2.46</c:v>
                </c:pt>
                <c:pt idx="56">
                  <c:v>2.48</c:v>
                </c:pt>
                <c:pt idx="57">
                  <c:v>2.52</c:v>
                </c:pt>
                <c:pt idx="58">
                  <c:v>2.44</c:v>
                </c:pt>
                <c:pt idx="59">
                  <c:v>2.58</c:v>
                </c:pt>
                <c:pt idx="60">
                  <c:v>2.54</c:v>
                </c:pt>
                <c:pt idx="61">
                  <c:v>2.3199999999999985</c:v>
                </c:pt>
                <c:pt idx="62">
                  <c:v>2.36</c:v>
                </c:pt>
                <c:pt idx="63">
                  <c:v>2.38</c:v>
                </c:pt>
                <c:pt idx="64">
                  <c:v>2.52</c:v>
                </c:pt>
                <c:pt idx="65">
                  <c:v>2.64</c:v>
                </c:pt>
                <c:pt idx="66">
                  <c:v>2.64</c:v>
                </c:pt>
                <c:pt idx="67">
                  <c:v>2.66</c:v>
                </c:pt>
                <c:pt idx="68">
                  <c:v>2.72</c:v>
                </c:pt>
                <c:pt idx="69">
                  <c:v>2.68</c:v>
                </c:pt>
                <c:pt idx="70">
                  <c:v>2.8</c:v>
                </c:pt>
                <c:pt idx="71">
                  <c:v>2.7800000000000002</c:v>
                </c:pt>
                <c:pt idx="72">
                  <c:v>2.84</c:v>
                </c:pt>
                <c:pt idx="73">
                  <c:v>2.86</c:v>
                </c:pt>
                <c:pt idx="74">
                  <c:v>2.86</c:v>
                </c:pt>
                <c:pt idx="75">
                  <c:v>2.86</c:v>
                </c:pt>
                <c:pt idx="76">
                  <c:v>2.86</c:v>
                </c:pt>
                <c:pt idx="77">
                  <c:v>2.88</c:v>
                </c:pt>
                <c:pt idx="78">
                  <c:v>2.94</c:v>
                </c:pt>
                <c:pt idx="79">
                  <c:v>2.92</c:v>
                </c:pt>
                <c:pt idx="80">
                  <c:v>2.98</c:v>
                </c:pt>
                <c:pt idx="81">
                  <c:v>2.98</c:v>
                </c:pt>
                <c:pt idx="82">
                  <c:v>2.98</c:v>
                </c:pt>
                <c:pt idx="83">
                  <c:v>2.98</c:v>
                </c:pt>
                <c:pt idx="84">
                  <c:v>3.1</c:v>
                </c:pt>
                <c:pt idx="85">
                  <c:v>3</c:v>
                </c:pt>
                <c:pt idx="86">
                  <c:v>3.04</c:v>
                </c:pt>
                <c:pt idx="87">
                  <c:v>3.08</c:v>
                </c:pt>
                <c:pt idx="88">
                  <c:v>3.1</c:v>
                </c:pt>
                <c:pt idx="89">
                  <c:v>3.1</c:v>
                </c:pt>
                <c:pt idx="90">
                  <c:v>3.14</c:v>
                </c:pt>
                <c:pt idx="91">
                  <c:v>3.16</c:v>
                </c:pt>
                <c:pt idx="92">
                  <c:v>3.2</c:v>
                </c:pt>
                <c:pt idx="93">
                  <c:v>3.18</c:v>
                </c:pt>
                <c:pt idx="94">
                  <c:v>3.22</c:v>
                </c:pt>
                <c:pt idx="95">
                  <c:v>3.24</c:v>
                </c:pt>
                <c:pt idx="96">
                  <c:v>3.2</c:v>
                </c:pt>
                <c:pt idx="97">
                  <c:v>3.2600000000000002</c:v>
                </c:pt>
                <c:pt idx="98">
                  <c:v>3.22</c:v>
                </c:pt>
                <c:pt idx="99">
                  <c:v>3.3</c:v>
                </c:pt>
                <c:pt idx="100">
                  <c:v>3.2600000000000002</c:v>
                </c:pt>
                <c:pt idx="101">
                  <c:v>3.2600000000000002</c:v>
                </c:pt>
                <c:pt idx="102">
                  <c:v>3.3</c:v>
                </c:pt>
                <c:pt idx="103">
                  <c:v>3.34</c:v>
                </c:pt>
                <c:pt idx="104">
                  <c:v>3.32</c:v>
                </c:pt>
                <c:pt idx="105">
                  <c:v>3.38</c:v>
                </c:pt>
                <c:pt idx="106">
                  <c:v>3.4</c:v>
                </c:pt>
                <c:pt idx="107">
                  <c:v>3.32</c:v>
                </c:pt>
                <c:pt idx="108">
                  <c:v>3.4</c:v>
                </c:pt>
                <c:pt idx="109">
                  <c:v>3.36</c:v>
                </c:pt>
                <c:pt idx="110">
                  <c:v>3.4</c:v>
                </c:pt>
                <c:pt idx="111">
                  <c:v>3.48</c:v>
                </c:pt>
                <c:pt idx="112">
                  <c:v>3.44</c:v>
                </c:pt>
                <c:pt idx="113">
                  <c:v>3.5</c:v>
                </c:pt>
                <c:pt idx="114">
                  <c:v>3.52</c:v>
                </c:pt>
                <c:pt idx="115">
                  <c:v>3.5</c:v>
                </c:pt>
                <c:pt idx="116">
                  <c:v>3.56</c:v>
                </c:pt>
                <c:pt idx="117">
                  <c:v>3.54</c:v>
                </c:pt>
                <c:pt idx="118">
                  <c:v>3.54</c:v>
                </c:pt>
                <c:pt idx="119">
                  <c:v>3.56</c:v>
                </c:pt>
                <c:pt idx="120">
                  <c:v>3.52</c:v>
                </c:pt>
                <c:pt idx="121">
                  <c:v>3.62</c:v>
                </c:pt>
                <c:pt idx="122">
                  <c:v>3.6</c:v>
                </c:pt>
                <c:pt idx="123">
                  <c:v>3.58</c:v>
                </c:pt>
                <c:pt idx="124">
                  <c:v>3.62</c:v>
                </c:pt>
                <c:pt idx="125">
                  <c:v>3.6</c:v>
                </c:pt>
                <c:pt idx="126">
                  <c:v>3.66</c:v>
                </c:pt>
                <c:pt idx="127">
                  <c:v>3.72</c:v>
                </c:pt>
                <c:pt idx="128">
                  <c:v>3.72</c:v>
                </c:pt>
                <c:pt idx="129">
                  <c:v>3.72</c:v>
                </c:pt>
                <c:pt idx="130">
                  <c:v>3.7</c:v>
                </c:pt>
                <c:pt idx="131">
                  <c:v>3.68</c:v>
                </c:pt>
                <c:pt idx="132">
                  <c:v>3.68</c:v>
                </c:pt>
                <c:pt idx="133">
                  <c:v>3.68</c:v>
                </c:pt>
                <c:pt idx="134">
                  <c:v>3.74</c:v>
                </c:pt>
                <c:pt idx="135">
                  <c:v>3.74</c:v>
                </c:pt>
                <c:pt idx="136">
                  <c:v>3.74</c:v>
                </c:pt>
                <c:pt idx="137">
                  <c:v>3.7800000000000002</c:v>
                </c:pt>
                <c:pt idx="138">
                  <c:v>3.7800000000000002</c:v>
                </c:pt>
                <c:pt idx="139">
                  <c:v>3.82</c:v>
                </c:pt>
                <c:pt idx="140">
                  <c:v>3.8</c:v>
                </c:pt>
                <c:pt idx="141">
                  <c:v>3.84</c:v>
                </c:pt>
                <c:pt idx="142">
                  <c:v>3.7800000000000002</c:v>
                </c:pt>
                <c:pt idx="143">
                  <c:v>3.7800000000000002</c:v>
                </c:pt>
                <c:pt idx="144">
                  <c:v>3.82</c:v>
                </c:pt>
                <c:pt idx="145">
                  <c:v>3.86</c:v>
                </c:pt>
                <c:pt idx="146">
                  <c:v>3.82</c:v>
                </c:pt>
                <c:pt idx="147">
                  <c:v>3.8</c:v>
                </c:pt>
                <c:pt idx="148">
                  <c:v>3.74</c:v>
                </c:pt>
                <c:pt idx="149">
                  <c:v>3.62</c:v>
                </c:pt>
                <c:pt idx="150">
                  <c:v>3.52</c:v>
                </c:pt>
                <c:pt idx="151">
                  <c:v>3.48</c:v>
                </c:pt>
                <c:pt idx="152">
                  <c:v>3.36</c:v>
                </c:pt>
                <c:pt idx="153">
                  <c:v>3.2800000000000002</c:v>
                </c:pt>
                <c:pt idx="154">
                  <c:v>3.18</c:v>
                </c:pt>
                <c:pt idx="155">
                  <c:v>3.14</c:v>
                </c:pt>
                <c:pt idx="156">
                  <c:v>3.06</c:v>
                </c:pt>
                <c:pt idx="157">
                  <c:v>3.04</c:v>
                </c:pt>
                <c:pt idx="158">
                  <c:v>2.96</c:v>
                </c:pt>
                <c:pt idx="159">
                  <c:v>2.9</c:v>
                </c:pt>
                <c:pt idx="160">
                  <c:v>2.92</c:v>
                </c:pt>
                <c:pt idx="161">
                  <c:v>2.8</c:v>
                </c:pt>
                <c:pt idx="162">
                  <c:v>2.84</c:v>
                </c:pt>
                <c:pt idx="163">
                  <c:v>2.74</c:v>
                </c:pt>
                <c:pt idx="164">
                  <c:v>2.68</c:v>
                </c:pt>
                <c:pt idx="165">
                  <c:v>2.66</c:v>
                </c:pt>
                <c:pt idx="166">
                  <c:v>2.58</c:v>
                </c:pt>
                <c:pt idx="167">
                  <c:v>2.62</c:v>
                </c:pt>
                <c:pt idx="168">
                  <c:v>2.58</c:v>
                </c:pt>
                <c:pt idx="169">
                  <c:v>2.44</c:v>
                </c:pt>
                <c:pt idx="170">
                  <c:v>2.44</c:v>
                </c:pt>
                <c:pt idx="171">
                  <c:v>2.44</c:v>
                </c:pt>
                <c:pt idx="172">
                  <c:v>2.36</c:v>
                </c:pt>
                <c:pt idx="173">
                  <c:v>2.34</c:v>
                </c:pt>
                <c:pt idx="174">
                  <c:v>2.2400000000000002</c:v>
                </c:pt>
                <c:pt idx="175">
                  <c:v>2.2400000000000002</c:v>
                </c:pt>
                <c:pt idx="176">
                  <c:v>2.2599999999999998</c:v>
                </c:pt>
                <c:pt idx="177">
                  <c:v>2.2200000000000002</c:v>
                </c:pt>
                <c:pt idx="178">
                  <c:v>2.14</c:v>
                </c:pt>
                <c:pt idx="179">
                  <c:v>2.08</c:v>
                </c:pt>
                <c:pt idx="180">
                  <c:v>2.04</c:v>
                </c:pt>
                <c:pt idx="181">
                  <c:v>1.9800000000000002</c:v>
                </c:pt>
                <c:pt idx="182">
                  <c:v>2.02</c:v>
                </c:pt>
                <c:pt idx="183">
                  <c:v>1.9600000000000002</c:v>
                </c:pt>
                <c:pt idx="184">
                  <c:v>1.86</c:v>
                </c:pt>
                <c:pt idx="185">
                  <c:v>1.82</c:v>
                </c:pt>
                <c:pt idx="186">
                  <c:v>1.9</c:v>
                </c:pt>
                <c:pt idx="187">
                  <c:v>1.86</c:v>
                </c:pt>
                <c:pt idx="188">
                  <c:v>1.7600000000000005</c:v>
                </c:pt>
                <c:pt idx="189">
                  <c:v>1.7600000000000005</c:v>
                </c:pt>
                <c:pt idx="190">
                  <c:v>1.6800000000000006</c:v>
                </c:pt>
                <c:pt idx="191">
                  <c:v>1.6600000000000001</c:v>
                </c:pt>
                <c:pt idx="192">
                  <c:v>1.7000000000000004</c:v>
                </c:pt>
                <c:pt idx="193">
                  <c:v>1.62</c:v>
                </c:pt>
                <c:pt idx="194">
                  <c:v>1.56</c:v>
                </c:pt>
                <c:pt idx="195">
                  <c:v>1.6</c:v>
                </c:pt>
                <c:pt idx="196">
                  <c:v>1.54</c:v>
                </c:pt>
                <c:pt idx="197">
                  <c:v>1.58</c:v>
                </c:pt>
                <c:pt idx="198">
                  <c:v>1.5</c:v>
                </c:pt>
                <c:pt idx="199">
                  <c:v>1.52</c:v>
                </c:pt>
                <c:pt idx="200">
                  <c:v>1.5</c:v>
                </c:pt>
                <c:pt idx="201">
                  <c:v>1.42</c:v>
                </c:pt>
                <c:pt idx="202">
                  <c:v>1.3800000000000001</c:v>
                </c:pt>
                <c:pt idx="203">
                  <c:v>1.42</c:v>
                </c:pt>
                <c:pt idx="204">
                  <c:v>1.36</c:v>
                </c:pt>
                <c:pt idx="205">
                  <c:v>1.3800000000000001</c:v>
                </c:pt>
                <c:pt idx="206">
                  <c:v>1.34</c:v>
                </c:pt>
                <c:pt idx="207">
                  <c:v>1.32</c:v>
                </c:pt>
                <c:pt idx="208">
                  <c:v>1.26</c:v>
                </c:pt>
                <c:pt idx="209">
                  <c:v>1.28</c:v>
                </c:pt>
                <c:pt idx="210">
                  <c:v>1.26</c:v>
                </c:pt>
                <c:pt idx="211">
                  <c:v>1.1399999999999992</c:v>
                </c:pt>
                <c:pt idx="212">
                  <c:v>1.1000000000000001</c:v>
                </c:pt>
                <c:pt idx="213">
                  <c:v>1.1000000000000001</c:v>
                </c:pt>
                <c:pt idx="214">
                  <c:v>1.1200000000000001</c:v>
                </c:pt>
                <c:pt idx="215">
                  <c:v>1.08</c:v>
                </c:pt>
                <c:pt idx="216">
                  <c:v>1.08</c:v>
                </c:pt>
                <c:pt idx="217">
                  <c:v>1.1200000000000001</c:v>
                </c:pt>
                <c:pt idx="218">
                  <c:v>1.04</c:v>
                </c:pt>
                <c:pt idx="219">
                  <c:v>1</c:v>
                </c:pt>
                <c:pt idx="220">
                  <c:v>1.02</c:v>
                </c:pt>
                <c:pt idx="221">
                  <c:v>0.98</c:v>
                </c:pt>
                <c:pt idx="222">
                  <c:v>0.98</c:v>
                </c:pt>
                <c:pt idx="223">
                  <c:v>1</c:v>
                </c:pt>
                <c:pt idx="224">
                  <c:v>0.9600000000000003</c:v>
                </c:pt>
                <c:pt idx="225">
                  <c:v>0.94000000000000028</c:v>
                </c:pt>
                <c:pt idx="226">
                  <c:v>0.88000000000000023</c:v>
                </c:pt>
                <c:pt idx="227">
                  <c:v>0.92</c:v>
                </c:pt>
                <c:pt idx="228">
                  <c:v>0.82000000000000028</c:v>
                </c:pt>
                <c:pt idx="229">
                  <c:v>0.8</c:v>
                </c:pt>
                <c:pt idx="230">
                  <c:v>0.74000000000000032</c:v>
                </c:pt>
                <c:pt idx="231">
                  <c:v>0.76000000000000034</c:v>
                </c:pt>
                <c:pt idx="232">
                  <c:v>0.70000000000000029</c:v>
                </c:pt>
                <c:pt idx="233">
                  <c:v>0.76000000000000034</c:v>
                </c:pt>
                <c:pt idx="234">
                  <c:v>0.66000000000000036</c:v>
                </c:pt>
                <c:pt idx="235">
                  <c:v>0.70000000000000029</c:v>
                </c:pt>
                <c:pt idx="236">
                  <c:v>0.66000000000000036</c:v>
                </c:pt>
                <c:pt idx="237">
                  <c:v>0.62000000000000033</c:v>
                </c:pt>
                <c:pt idx="238">
                  <c:v>0.62000000000000033</c:v>
                </c:pt>
                <c:pt idx="239">
                  <c:v>0.58000000000000018</c:v>
                </c:pt>
                <c:pt idx="240">
                  <c:v>0.54</c:v>
                </c:pt>
                <c:pt idx="241">
                  <c:v>0.58000000000000018</c:v>
                </c:pt>
                <c:pt idx="242">
                  <c:v>0.58000000000000018</c:v>
                </c:pt>
                <c:pt idx="243">
                  <c:v>0.60000000000000031</c:v>
                </c:pt>
                <c:pt idx="244">
                  <c:v>0.56000000000000005</c:v>
                </c:pt>
                <c:pt idx="245">
                  <c:v>0.52</c:v>
                </c:pt>
                <c:pt idx="246">
                  <c:v>0.56000000000000005</c:v>
                </c:pt>
                <c:pt idx="247">
                  <c:v>0.5</c:v>
                </c:pt>
                <c:pt idx="248">
                  <c:v>0.46</c:v>
                </c:pt>
                <c:pt idx="249">
                  <c:v>0.48000000000000015</c:v>
                </c:pt>
                <c:pt idx="250">
                  <c:v>0.46</c:v>
                </c:pt>
                <c:pt idx="251">
                  <c:v>0.46</c:v>
                </c:pt>
                <c:pt idx="252">
                  <c:v>0.46</c:v>
                </c:pt>
                <c:pt idx="253">
                  <c:v>0.48000000000000015</c:v>
                </c:pt>
                <c:pt idx="254">
                  <c:v>0.4</c:v>
                </c:pt>
                <c:pt idx="255">
                  <c:v>0.46</c:v>
                </c:pt>
                <c:pt idx="256">
                  <c:v>0.42000000000000015</c:v>
                </c:pt>
                <c:pt idx="257">
                  <c:v>0.4</c:v>
                </c:pt>
                <c:pt idx="258">
                  <c:v>0.38000000000000017</c:v>
                </c:pt>
                <c:pt idx="259">
                  <c:v>0.32000000000000017</c:v>
                </c:pt>
                <c:pt idx="260">
                  <c:v>0.36000000000000015</c:v>
                </c:pt>
                <c:pt idx="261">
                  <c:v>0.28000000000000008</c:v>
                </c:pt>
                <c:pt idx="262">
                  <c:v>0.30000000000000016</c:v>
                </c:pt>
                <c:pt idx="263">
                  <c:v>0.26</c:v>
                </c:pt>
                <c:pt idx="264">
                  <c:v>0.32000000000000017</c:v>
                </c:pt>
                <c:pt idx="265">
                  <c:v>0.30000000000000016</c:v>
                </c:pt>
                <c:pt idx="266">
                  <c:v>0.30000000000000016</c:v>
                </c:pt>
                <c:pt idx="267">
                  <c:v>0.28000000000000008</c:v>
                </c:pt>
                <c:pt idx="268">
                  <c:v>0.24000000000000007</c:v>
                </c:pt>
                <c:pt idx="269">
                  <c:v>0.26</c:v>
                </c:pt>
                <c:pt idx="270">
                  <c:v>0.22000000000000006</c:v>
                </c:pt>
                <c:pt idx="271">
                  <c:v>0.22000000000000006</c:v>
                </c:pt>
                <c:pt idx="272">
                  <c:v>0.16000000000000006</c:v>
                </c:pt>
                <c:pt idx="273">
                  <c:v>0.16000000000000006</c:v>
                </c:pt>
                <c:pt idx="274">
                  <c:v>0.18000000000000008</c:v>
                </c:pt>
                <c:pt idx="275">
                  <c:v>0.16000000000000006</c:v>
                </c:pt>
                <c:pt idx="276">
                  <c:v>0.16000000000000006</c:v>
                </c:pt>
                <c:pt idx="277">
                  <c:v>0.12000000000000002</c:v>
                </c:pt>
                <c:pt idx="278">
                  <c:v>0.14000000000000001</c:v>
                </c:pt>
                <c:pt idx="279">
                  <c:v>0.14000000000000001</c:v>
                </c:pt>
                <c:pt idx="280">
                  <c:v>0.12000000000000002</c:v>
                </c:pt>
                <c:pt idx="281">
                  <c:v>0.12000000000000002</c:v>
                </c:pt>
                <c:pt idx="282">
                  <c:v>8.0000000000000057E-2</c:v>
                </c:pt>
                <c:pt idx="283">
                  <c:v>6.0000000000000032E-2</c:v>
                </c:pt>
                <c:pt idx="284">
                  <c:v>0.1</c:v>
                </c:pt>
                <c:pt idx="285">
                  <c:v>6.0000000000000032E-2</c:v>
                </c:pt>
                <c:pt idx="286">
                  <c:v>0.14000000000000001</c:v>
                </c:pt>
                <c:pt idx="287">
                  <c:v>6.0000000000000032E-2</c:v>
                </c:pt>
                <c:pt idx="288">
                  <c:v>2.0000000000000014E-2</c:v>
                </c:pt>
              </c:numCache>
            </c:numRef>
          </c:yVal>
          <c:smooth val="1"/>
        </c:ser>
        <c:ser>
          <c:idx val="4"/>
          <c:order val="1"/>
          <c:tx>
            <c:strRef>
              <c:f>'Sheet1 (2)'!$Z$2</c:f>
              <c:strCache>
                <c:ptCount val="1"/>
                <c:pt idx="0">
                  <c:v>wufi 10El.</c:v>
                </c:pt>
              </c:strCache>
            </c:strRef>
          </c:tx>
          <c:spPr>
            <a:ln>
              <a:solidFill>
                <a:srgbClr val="7030A0"/>
              </a:solidFill>
              <a:prstDash val="solid"/>
            </a:ln>
          </c:spPr>
          <c:marker>
            <c:symbol val="square"/>
            <c:size val="5"/>
            <c:spPr>
              <a:solidFill>
                <a:srgbClr val="7030A0"/>
              </a:solidFill>
              <a:ln>
                <a:solidFill>
                  <a:srgbClr val="7030A0"/>
                </a:solidFill>
              </a:ln>
            </c:spPr>
          </c:marker>
          <c:xVal>
            <c:numRef>
              <c:f>'Sheet1 (2)'!$V$3:$V$27</c:f>
              <c:numCache>
                <c:formatCode>General</c:formatCode>
                <c:ptCount val="25"/>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numCache>
            </c:numRef>
          </c:xVal>
          <c:yVal>
            <c:numRef>
              <c:f>'Sheet1 (2)'!$Z$3:$Z$27</c:f>
              <c:numCache>
                <c:formatCode>General</c:formatCode>
                <c:ptCount val="25"/>
                <c:pt idx="0">
                  <c:v>0</c:v>
                </c:pt>
                <c:pt idx="1">
                  <c:v>1.3859783999999993</c:v>
                </c:pt>
                <c:pt idx="2">
                  <c:v>1.9457135999999995</c:v>
                </c:pt>
                <c:pt idx="3">
                  <c:v>2.3853455999999986</c:v>
                </c:pt>
                <c:pt idx="4">
                  <c:v>2.7411696000000001</c:v>
                </c:pt>
                <c:pt idx="5">
                  <c:v>3.0397031999999986</c:v>
                </c:pt>
                <c:pt idx="6">
                  <c:v>3.2975172000000015</c:v>
                </c:pt>
                <c:pt idx="7">
                  <c:v>3.5253288</c:v>
                </c:pt>
                <c:pt idx="8">
                  <c:v>3.7302911999999999</c:v>
                </c:pt>
                <c:pt idx="9">
                  <c:v>3.9173472</c:v>
                </c:pt>
                <c:pt idx="10">
                  <c:v>4.0900319999999972</c:v>
                </c:pt>
                <c:pt idx="11">
                  <c:v>4.2509195999999969</c:v>
                </c:pt>
                <c:pt idx="12">
                  <c:v>4.4019539999999999</c:v>
                </c:pt>
                <c:pt idx="13">
                  <c:v>2.5586459999999978</c:v>
                </c:pt>
                <c:pt idx="14">
                  <c:v>1.8813203999999992</c:v>
                </c:pt>
                <c:pt idx="15">
                  <c:v>1.5252371999999998</c:v>
                </c:pt>
                <c:pt idx="16">
                  <c:v>1.2738707999999994</c:v>
                </c:pt>
                <c:pt idx="17">
                  <c:v>1.0651391999999993</c:v>
                </c:pt>
                <c:pt idx="18">
                  <c:v>0.87935759999999996</c:v>
                </c:pt>
                <c:pt idx="19">
                  <c:v>0.70909920000000048</c:v>
                </c:pt>
                <c:pt idx="20">
                  <c:v>0.55076400000000003</c:v>
                </c:pt>
                <c:pt idx="21">
                  <c:v>0.4022172</c:v>
                </c:pt>
                <c:pt idx="22">
                  <c:v>0.26176319999999997</c:v>
                </c:pt>
                <c:pt idx="23">
                  <c:v>0.12796920000000009</c:v>
                </c:pt>
                <c:pt idx="24">
                  <c:v>0</c:v>
                </c:pt>
              </c:numCache>
            </c:numRef>
          </c:yVal>
          <c:smooth val="0"/>
        </c:ser>
        <c:ser>
          <c:idx val="2"/>
          <c:order val="2"/>
          <c:tx>
            <c:strRef>
              <c:f>'Sheet1 (2)'!$W$2</c:f>
              <c:strCache>
                <c:ptCount val="1"/>
                <c:pt idx="0">
                  <c:v>Wufi 14El.</c:v>
                </c:pt>
              </c:strCache>
            </c:strRef>
          </c:tx>
          <c:spPr>
            <a:ln>
              <a:solidFill>
                <a:srgbClr val="FFC000"/>
              </a:solidFill>
            </a:ln>
          </c:spPr>
          <c:marker>
            <c:symbol val="diamond"/>
            <c:size val="5"/>
            <c:spPr>
              <a:solidFill>
                <a:srgbClr val="FFC000"/>
              </a:solidFill>
              <a:ln>
                <a:solidFill>
                  <a:srgbClr val="FFC000"/>
                </a:solidFill>
              </a:ln>
            </c:spPr>
          </c:marker>
          <c:xVal>
            <c:numRef>
              <c:f>'Sheet1 (2)'!$V$3:$V$27</c:f>
              <c:numCache>
                <c:formatCode>General</c:formatCode>
                <c:ptCount val="25"/>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numCache>
            </c:numRef>
          </c:xVal>
          <c:yVal>
            <c:numRef>
              <c:f>'Sheet1 (2)'!$W$3:$W$27</c:f>
              <c:numCache>
                <c:formatCode>General</c:formatCode>
                <c:ptCount val="25"/>
                <c:pt idx="0">
                  <c:v>0</c:v>
                </c:pt>
                <c:pt idx="1">
                  <c:v>1.1870856000000001</c:v>
                </c:pt>
                <c:pt idx="2">
                  <c:v>1.7182332</c:v>
                </c:pt>
                <c:pt idx="3">
                  <c:v>2.1345479999999997</c:v>
                </c:pt>
                <c:pt idx="4">
                  <c:v>2.4741900000000001</c:v>
                </c:pt>
                <c:pt idx="5">
                  <c:v>2.7612359999999998</c:v>
                </c:pt>
                <c:pt idx="6">
                  <c:v>3.0105143999999999</c:v>
                </c:pt>
                <c:pt idx="7">
                  <c:v>3.231684</c:v>
                </c:pt>
                <c:pt idx="8">
                  <c:v>3.4312751999999977</c:v>
                </c:pt>
                <c:pt idx="9">
                  <c:v>3.6138707999999999</c:v>
                </c:pt>
                <c:pt idx="10">
                  <c:v>3.7827648000000011</c:v>
                </c:pt>
                <c:pt idx="11">
                  <c:v>3.9403836000000001</c:v>
                </c:pt>
                <c:pt idx="12">
                  <c:v>4.0885667999999997</c:v>
                </c:pt>
                <c:pt idx="13">
                  <c:v>2.5414523999999985</c:v>
                </c:pt>
                <c:pt idx="14">
                  <c:v>1.9733508000000002</c:v>
                </c:pt>
                <c:pt idx="15">
                  <c:v>1.632636</c:v>
                </c:pt>
                <c:pt idx="16">
                  <c:v>1.3683311999999999</c:v>
                </c:pt>
                <c:pt idx="17">
                  <c:v>1.1420676000000001</c:v>
                </c:pt>
                <c:pt idx="18">
                  <c:v>0.940554</c:v>
                </c:pt>
                <c:pt idx="19">
                  <c:v>0.75636000000000003</c:v>
                </c:pt>
                <c:pt idx="20">
                  <c:v>0.58579560000000042</c:v>
                </c:pt>
                <c:pt idx="21">
                  <c:v>0.42644160000000014</c:v>
                </c:pt>
                <c:pt idx="22">
                  <c:v>0.27651240000000021</c:v>
                </c:pt>
                <c:pt idx="23">
                  <c:v>0.13471200000000008</c:v>
                </c:pt>
                <c:pt idx="24">
                  <c:v>0</c:v>
                </c:pt>
              </c:numCache>
            </c:numRef>
          </c:yVal>
          <c:smooth val="0"/>
        </c:ser>
        <c:ser>
          <c:idx val="3"/>
          <c:order val="3"/>
          <c:tx>
            <c:strRef>
              <c:f>'Sheet1 (2)'!$X$2</c:f>
              <c:strCache>
                <c:ptCount val="1"/>
                <c:pt idx="0">
                  <c:v>Wufi 60El.</c:v>
                </c:pt>
              </c:strCache>
            </c:strRef>
          </c:tx>
          <c:spPr>
            <a:ln>
              <a:solidFill>
                <a:srgbClr val="00B0F0"/>
              </a:solidFill>
            </a:ln>
          </c:spPr>
          <c:marker>
            <c:symbol val="circle"/>
            <c:size val="5"/>
            <c:spPr>
              <a:solidFill>
                <a:srgbClr val="00B0F0"/>
              </a:solidFill>
              <a:ln>
                <a:solidFill>
                  <a:srgbClr val="00B0F0"/>
                </a:solidFill>
              </a:ln>
            </c:spPr>
          </c:marker>
          <c:xVal>
            <c:numRef>
              <c:f>'Sheet1 (2)'!$V$3:$V$27</c:f>
              <c:numCache>
                <c:formatCode>General</c:formatCode>
                <c:ptCount val="25"/>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numCache>
            </c:numRef>
          </c:xVal>
          <c:yVal>
            <c:numRef>
              <c:f>'Sheet1 (2)'!$X$3:$X$27</c:f>
              <c:numCache>
                <c:formatCode>General</c:formatCode>
                <c:ptCount val="25"/>
                <c:pt idx="0">
                  <c:v>0</c:v>
                </c:pt>
                <c:pt idx="1">
                  <c:v>0.92644919999999997</c:v>
                </c:pt>
                <c:pt idx="2">
                  <c:v>1.4387615999999992</c:v>
                </c:pt>
                <c:pt idx="3">
                  <c:v>1.8218159999999999</c:v>
                </c:pt>
                <c:pt idx="4">
                  <c:v>2.1379679999999999</c:v>
                </c:pt>
                <c:pt idx="5">
                  <c:v>2.4099336</c:v>
                </c:pt>
                <c:pt idx="6">
                  <c:v>2.6507519999999998</c:v>
                </c:pt>
                <c:pt idx="7">
                  <c:v>2.8686455999999985</c:v>
                </c:pt>
                <c:pt idx="8">
                  <c:v>3.0684887999999999</c:v>
                </c:pt>
                <c:pt idx="9">
                  <c:v>3.2563260000000001</c:v>
                </c:pt>
                <c:pt idx="10">
                  <c:v>3.4321751999999983</c:v>
                </c:pt>
                <c:pt idx="11">
                  <c:v>3.5983655999999997</c:v>
                </c:pt>
                <c:pt idx="12">
                  <c:v>3.7571652000000002</c:v>
                </c:pt>
                <c:pt idx="13">
                  <c:v>2.6754443999999986</c:v>
                </c:pt>
                <c:pt idx="14">
                  <c:v>2.1403439999999998</c:v>
                </c:pt>
                <c:pt idx="15">
                  <c:v>1.7639711999999996</c:v>
                </c:pt>
                <c:pt idx="16">
                  <c:v>1.4645663999999994</c:v>
                </c:pt>
                <c:pt idx="17">
                  <c:v>1.2115943999999987</c:v>
                </c:pt>
                <c:pt idx="18">
                  <c:v>0.98971560000000003</c:v>
                </c:pt>
                <c:pt idx="19">
                  <c:v>0.79060319999999962</c:v>
                </c:pt>
                <c:pt idx="20">
                  <c:v>0.60978239999999961</c:v>
                </c:pt>
                <c:pt idx="21">
                  <c:v>0.44236440000000032</c:v>
                </c:pt>
                <c:pt idx="22">
                  <c:v>0.28585080000000024</c:v>
                </c:pt>
                <c:pt idx="23">
                  <c:v>0.13892040000000008</c:v>
                </c:pt>
                <c:pt idx="24">
                  <c:v>0</c:v>
                </c:pt>
              </c:numCache>
            </c:numRef>
          </c:yVal>
          <c:smooth val="0"/>
        </c:ser>
        <c:ser>
          <c:idx val="0"/>
          <c:order val="4"/>
          <c:tx>
            <c:v>EnergyPlus</c:v>
          </c:tx>
          <c:spPr>
            <a:ln>
              <a:solidFill>
                <a:srgbClr val="92D050"/>
              </a:solidFill>
              <a:prstDash val="dash"/>
            </a:ln>
          </c:spPr>
          <c:marker>
            <c:symbol val="none"/>
          </c:marker>
          <c:xVal>
            <c:numRef>
              <c:f>'Sheet1 (2)'!$A$1:$A$1440</c:f>
              <c:numCache>
                <c:formatCode>General</c:formatCode>
                <c:ptCount val="1440"/>
                <c:pt idx="0">
                  <c:v>0</c:v>
                </c:pt>
                <c:pt idx="1">
                  <c:v>1.6666666666666677E-2</c:v>
                </c:pt>
                <c:pt idx="2">
                  <c:v>3.3333333333333347E-2</c:v>
                </c:pt>
                <c:pt idx="3">
                  <c:v>5.0000000000000031E-2</c:v>
                </c:pt>
                <c:pt idx="4">
                  <c:v>6.6666666666666693E-2</c:v>
                </c:pt>
                <c:pt idx="5">
                  <c:v>8.3333333333333384E-2</c:v>
                </c:pt>
                <c:pt idx="6">
                  <c:v>0.10000000000000003</c:v>
                </c:pt>
                <c:pt idx="7">
                  <c:v>0.11666666666666672</c:v>
                </c:pt>
                <c:pt idx="8">
                  <c:v>0.13333333333333341</c:v>
                </c:pt>
                <c:pt idx="9">
                  <c:v>0.15000000000000008</c:v>
                </c:pt>
                <c:pt idx="10">
                  <c:v>0.16666666666666671</c:v>
                </c:pt>
                <c:pt idx="11">
                  <c:v>0.18333333333333346</c:v>
                </c:pt>
                <c:pt idx="12">
                  <c:v>0.20000000000000004</c:v>
                </c:pt>
                <c:pt idx="13">
                  <c:v>0.2166666666666667</c:v>
                </c:pt>
                <c:pt idx="14">
                  <c:v>0.23333333333333339</c:v>
                </c:pt>
                <c:pt idx="15">
                  <c:v>0.25</c:v>
                </c:pt>
                <c:pt idx="16">
                  <c:v>0.26666666666666683</c:v>
                </c:pt>
                <c:pt idx="17">
                  <c:v>0.28333333333333333</c:v>
                </c:pt>
                <c:pt idx="18">
                  <c:v>0.30000000000000016</c:v>
                </c:pt>
                <c:pt idx="19">
                  <c:v>0.31666666666666693</c:v>
                </c:pt>
                <c:pt idx="20">
                  <c:v>0.33333333333333331</c:v>
                </c:pt>
                <c:pt idx="21">
                  <c:v>0.35000000000000014</c:v>
                </c:pt>
                <c:pt idx="22">
                  <c:v>0.36666666666666692</c:v>
                </c:pt>
                <c:pt idx="23">
                  <c:v>0.3833333333333333</c:v>
                </c:pt>
                <c:pt idx="24">
                  <c:v>0.40000000000000008</c:v>
                </c:pt>
                <c:pt idx="25">
                  <c:v>0.41666666666666691</c:v>
                </c:pt>
                <c:pt idx="26">
                  <c:v>0.43333333333333335</c:v>
                </c:pt>
                <c:pt idx="27">
                  <c:v>0.45000000000000007</c:v>
                </c:pt>
                <c:pt idx="28">
                  <c:v>0.46666666666666684</c:v>
                </c:pt>
                <c:pt idx="29">
                  <c:v>0.48333333333333328</c:v>
                </c:pt>
                <c:pt idx="30">
                  <c:v>0.5</c:v>
                </c:pt>
                <c:pt idx="31">
                  <c:v>0.5166666666666665</c:v>
                </c:pt>
                <c:pt idx="32">
                  <c:v>0.53333333333333333</c:v>
                </c:pt>
                <c:pt idx="33">
                  <c:v>0.55000000000000004</c:v>
                </c:pt>
                <c:pt idx="34">
                  <c:v>0.56666666666666676</c:v>
                </c:pt>
                <c:pt idx="35">
                  <c:v>0.5833333333333337</c:v>
                </c:pt>
                <c:pt idx="36">
                  <c:v>0.60000000000000053</c:v>
                </c:pt>
                <c:pt idx="37">
                  <c:v>0.61666666666666692</c:v>
                </c:pt>
                <c:pt idx="38">
                  <c:v>0.63333333333333364</c:v>
                </c:pt>
                <c:pt idx="39">
                  <c:v>0.65000000000000091</c:v>
                </c:pt>
                <c:pt idx="40">
                  <c:v>0.66666666666666741</c:v>
                </c:pt>
                <c:pt idx="41">
                  <c:v>0.68333333333333401</c:v>
                </c:pt>
                <c:pt idx="42">
                  <c:v>0.70000000000000062</c:v>
                </c:pt>
                <c:pt idx="43">
                  <c:v>0.71666666666666723</c:v>
                </c:pt>
                <c:pt idx="44">
                  <c:v>0.73333333333333395</c:v>
                </c:pt>
                <c:pt idx="45">
                  <c:v>0.750000000000001</c:v>
                </c:pt>
                <c:pt idx="46">
                  <c:v>0.76666666666666761</c:v>
                </c:pt>
                <c:pt idx="47">
                  <c:v>0.7833333333333341</c:v>
                </c:pt>
                <c:pt idx="48">
                  <c:v>0.80000000000000082</c:v>
                </c:pt>
                <c:pt idx="49">
                  <c:v>0.81666666666666754</c:v>
                </c:pt>
                <c:pt idx="50">
                  <c:v>0.83333333333333459</c:v>
                </c:pt>
                <c:pt idx="51">
                  <c:v>0.85000000000000131</c:v>
                </c:pt>
                <c:pt idx="52">
                  <c:v>0.8666666666666677</c:v>
                </c:pt>
                <c:pt idx="53">
                  <c:v>0.88333333333333464</c:v>
                </c:pt>
                <c:pt idx="54">
                  <c:v>0.90000000000000113</c:v>
                </c:pt>
                <c:pt idx="55">
                  <c:v>0.91666666666666752</c:v>
                </c:pt>
                <c:pt idx="56">
                  <c:v>0.93333333333333468</c:v>
                </c:pt>
                <c:pt idx="57">
                  <c:v>0.95000000000000162</c:v>
                </c:pt>
                <c:pt idx="58">
                  <c:v>0.96666666666666801</c:v>
                </c:pt>
                <c:pt idx="59">
                  <c:v>0.9833333333333345</c:v>
                </c:pt>
                <c:pt idx="60">
                  <c:v>1.0000000000000013</c:v>
                </c:pt>
                <c:pt idx="61">
                  <c:v>1.0166666666666679</c:v>
                </c:pt>
                <c:pt idx="62">
                  <c:v>1.0333333333333339</c:v>
                </c:pt>
                <c:pt idx="63">
                  <c:v>1.0500000000000018</c:v>
                </c:pt>
                <c:pt idx="64">
                  <c:v>1.066666666666668</c:v>
                </c:pt>
                <c:pt idx="65">
                  <c:v>1.0833333333333344</c:v>
                </c:pt>
                <c:pt idx="66">
                  <c:v>1.1000000000000016</c:v>
                </c:pt>
                <c:pt idx="67">
                  <c:v>1.116666666666668</c:v>
                </c:pt>
                <c:pt idx="68">
                  <c:v>1.1333333333333342</c:v>
                </c:pt>
                <c:pt idx="69">
                  <c:v>1.1500000000000015</c:v>
                </c:pt>
                <c:pt idx="70">
                  <c:v>1.1666666666666681</c:v>
                </c:pt>
                <c:pt idx="71">
                  <c:v>1.183333333333334</c:v>
                </c:pt>
                <c:pt idx="72">
                  <c:v>1.2000000000000006</c:v>
                </c:pt>
                <c:pt idx="73">
                  <c:v>1.2166666666666672</c:v>
                </c:pt>
                <c:pt idx="74">
                  <c:v>1.2333333333333338</c:v>
                </c:pt>
                <c:pt idx="75">
                  <c:v>1.2500000000000004</c:v>
                </c:pt>
                <c:pt idx="76">
                  <c:v>1.2666666666666671</c:v>
                </c:pt>
                <c:pt idx="77">
                  <c:v>1.2833333333333337</c:v>
                </c:pt>
                <c:pt idx="78">
                  <c:v>1.3000000000000003</c:v>
                </c:pt>
                <c:pt idx="79">
                  <c:v>1.3166666666666669</c:v>
                </c:pt>
                <c:pt idx="80">
                  <c:v>1.3333333333333335</c:v>
                </c:pt>
                <c:pt idx="81">
                  <c:v>1.35</c:v>
                </c:pt>
                <c:pt idx="82">
                  <c:v>1.3666666666666667</c:v>
                </c:pt>
                <c:pt idx="83">
                  <c:v>1.3833333333333333</c:v>
                </c:pt>
                <c:pt idx="84">
                  <c:v>1.4</c:v>
                </c:pt>
                <c:pt idx="85">
                  <c:v>1.4166666666666659</c:v>
                </c:pt>
                <c:pt idx="86">
                  <c:v>1.4333333333333325</c:v>
                </c:pt>
                <c:pt idx="87">
                  <c:v>1.4499999999999984</c:v>
                </c:pt>
                <c:pt idx="88">
                  <c:v>1.4666666666666659</c:v>
                </c:pt>
                <c:pt idx="89">
                  <c:v>1.4833333333333323</c:v>
                </c:pt>
                <c:pt idx="90">
                  <c:v>1.4999999999999984</c:v>
                </c:pt>
                <c:pt idx="91">
                  <c:v>1.5166666666666662</c:v>
                </c:pt>
                <c:pt idx="92">
                  <c:v>1.5333333333333328</c:v>
                </c:pt>
                <c:pt idx="93">
                  <c:v>1.5499999999999985</c:v>
                </c:pt>
                <c:pt idx="94">
                  <c:v>1.566666666666666</c:v>
                </c:pt>
                <c:pt idx="95">
                  <c:v>1.5833333333333326</c:v>
                </c:pt>
                <c:pt idx="96">
                  <c:v>1.5999999999999985</c:v>
                </c:pt>
                <c:pt idx="97">
                  <c:v>1.616666666666666</c:v>
                </c:pt>
                <c:pt idx="98">
                  <c:v>1.6333333333333324</c:v>
                </c:pt>
                <c:pt idx="99">
                  <c:v>1.6499999999999984</c:v>
                </c:pt>
                <c:pt idx="100">
                  <c:v>1.6666666666666661</c:v>
                </c:pt>
                <c:pt idx="101">
                  <c:v>1.6833333333333322</c:v>
                </c:pt>
                <c:pt idx="102">
                  <c:v>1.6999999999999982</c:v>
                </c:pt>
                <c:pt idx="103">
                  <c:v>1.7166666666666659</c:v>
                </c:pt>
                <c:pt idx="104">
                  <c:v>1.7333333333333321</c:v>
                </c:pt>
                <c:pt idx="105">
                  <c:v>1.7499999999999978</c:v>
                </c:pt>
                <c:pt idx="106">
                  <c:v>1.7666666666666657</c:v>
                </c:pt>
                <c:pt idx="107">
                  <c:v>1.7833333333333321</c:v>
                </c:pt>
                <c:pt idx="108">
                  <c:v>1.7999999999999978</c:v>
                </c:pt>
                <c:pt idx="109">
                  <c:v>1.8166666666666651</c:v>
                </c:pt>
                <c:pt idx="110">
                  <c:v>1.8333333333333317</c:v>
                </c:pt>
                <c:pt idx="111">
                  <c:v>1.8499999999999974</c:v>
                </c:pt>
                <c:pt idx="112">
                  <c:v>1.8666666666666649</c:v>
                </c:pt>
                <c:pt idx="113">
                  <c:v>1.8833333333333315</c:v>
                </c:pt>
                <c:pt idx="114">
                  <c:v>1.8999999999999972</c:v>
                </c:pt>
                <c:pt idx="115">
                  <c:v>1.9166666666666643</c:v>
                </c:pt>
                <c:pt idx="116">
                  <c:v>1.9333333333333309</c:v>
                </c:pt>
                <c:pt idx="117">
                  <c:v>1.9499999999999968</c:v>
                </c:pt>
                <c:pt idx="118">
                  <c:v>1.9666666666666648</c:v>
                </c:pt>
                <c:pt idx="119">
                  <c:v>1.9833333333333314</c:v>
                </c:pt>
                <c:pt idx="120">
                  <c:v>1.9999999999999973</c:v>
                </c:pt>
                <c:pt idx="121">
                  <c:v>2.0166666666666631</c:v>
                </c:pt>
                <c:pt idx="122">
                  <c:v>2.033333333333331</c:v>
                </c:pt>
                <c:pt idx="123">
                  <c:v>2.0499999999999976</c:v>
                </c:pt>
                <c:pt idx="124">
                  <c:v>2.0666666666666638</c:v>
                </c:pt>
                <c:pt idx="125">
                  <c:v>2.0833333333333321</c:v>
                </c:pt>
                <c:pt idx="126">
                  <c:v>2.0999999999999974</c:v>
                </c:pt>
                <c:pt idx="127">
                  <c:v>2.1166666666666627</c:v>
                </c:pt>
                <c:pt idx="128">
                  <c:v>2.1333333333333306</c:v>
                </c:pt>
                <c:pt idx="129">
                  <c:v>2.1499999999999972</c:v>
                </c:pt>
                <c:pt idx="130">
                  <c:v>2.1666666666666639</c:v>
                </c:pt>
                <c:pt idx="131">
                  <c:v>2.1833333333333318</c:v>
                </c:pt>
                <c:pt idx="132">
                  <c:v>2.1999999999999971</c:v>
                </c:pt>
                <c:pt idx="133">
                  <c:v>2.2166666666666637</c:v>
                </c:pt>
                <c:pt idx="134">
                  <c:v>2.2333333333333312</c:v>
                </c:pt>
                <c:pt idx="135">
                  <c:v>2.2499999999999982</c:v>
                </c:pt>
                <c:pt idx="136">
                  <c:v>2.2666666666666635</c:v>
                </c:pt>
                <c:pt idx="137">
                  <c:v>2.2833333333333314</c:v>
                </c:pt>
                <c:pt idx="138">
                  <c:v>2.2999999999999972</c:v>
                </c:pt>
                <c:pt idx="139">
                  <c:v>2.316666666666662</c:v>
                </c:pt>
                <c:pt idx="140">
                  <c:v>2.3333333333333286</c:v>
                </c:pt>
                <c:pt idx="141">
                  <c:v>2.3499999999999965</c:v>
                </c:pt>
                <c:pt idx="142">
                  <c:v>2.3666666666666627</c:v>
                </c:pt>
                <c:pt idx="143">
                  <c:v>2.3833333333333298</c:v>
                </c:pt>
                <c:pt idx="144">
                  <c:v>2.3999999999999964</c:v>
                </c:pt>
                <c:pt idx="145">
                  <c:v>2.4166666666666616</c:v>
                </c:pt>
                <c:pt idx="146">
                  <c:v>2.4333333333333287</c:v>
                </c:pt>
                <c:pt idx="147">
                  <c:v>2.4499999999999962</c:v>
                </c:pt>
                <c:pt idx="148">
                  <c:v>2.4666666666666628</c:v>
                </c:pt>
                <c:pt idx="149">
                  <c:v>2.4833333333333294</c:v>
                </c:pt>
                <c:pt idx="150">
                  <c:v>2.499999999999996</c:v>
                </c:pt>
                <c:pt idx="151">
                  <c:v>2.5166666666666613</c:v>
                </c:pt>
                <c:pt idx="152">
                  <c:v>2.5333333333333288</c:v>
                </c:pt>
                <c:pt idx="153">
                  <c:v>2.5499999999999958</c:v>
                </c:pt>
                <c:pt idx="154">
                  <c:v>2.5666666666666624</c:v>
                </c:pt>
                <c:pt idx="155">
                  <c:v>2.583333333333329</c:v>
                </c:pt>
                <c:pt idx="156">
                  <c:v>2.5999999999999948</c:v>
                </c:pt>
                <c:pt idx="157">
                  <c:v>2.6166666666666623</c:v>
                </c:pt>
                <c:pt idx="158">
                  <c:v>2.6333333333333289</c:v>
                </c:pt>
                <c:pt idx="159">
                  <c:v>2.6499999999999955</c:v>
                </c:pt>
                <c:pt idx="160">
                  <c:v>2.6666666666666621</c:v>
                </c:pt>
                <c:pt idx="161">
                  <c:v>2.6833333333333291</c:v>
                </c:pt>
                <c:pt idx="162">
                  <c:v>2.6999999999999953</c:v>
                </c:pt>
                <c:pt idx="163">
                  <c:v>2.7166666666666606</c:v>
                </c:pt>
                <c:pt idx="164">
                  <c:v>2.7333333333333285</c:v>
                </c:pt>
                <c:pt idx="165">
                  <c:v>2.7499999999999951</c:v>
                </c:pt>
                <c:pt idx="166">
                  <c:v>2.7666666666666617</c:v>
                </c:pt>
                <c:pt idx="167">
                  <c:v>2.7833333333333292</c:v>
                </c:pt>
                <c:pt idx="168">
                  <c:v>2.7999999999999949</c:v>
                </c:pt>
                <c:pt idx="169">
                  <c:v>2.8166666666666593</c:v>
                </c:pt>
                <c:pt idx="170">
                  <c:v>2.8333333333333277</c:v>
                </c:pt>
                <c:pt idx="171">
                  <c:v>2.8499999999999948</c:v>
                </c:pt>
                <c:pt idx="172">
                  <c:v>2.86666666666666</c:v>
                </c:pt>
                <c:pt idx="173">
                  <c:v>2.883333333333328</c:v>
                </c:pt>
                <c:pt idx="174">
                  <c:v>2.8999999999999937</c:v>
                </c:pt>
                <c:pt idx="175">
                  <c:v>2.9166666666666594</c:v>
                </c:pt>
                <c:pt idx="176">
                  <c:v>2.9333333333333278</c:v>
                </c:pt>
                <c:pt idx="177">
                  <c:v>2.9499999999999944</c:v>
                </c:pt>
                <c:pt idx="178">
                  <c:v>2.9666666666666597</c:v>
                </c:pt>
                <c:pt idx="179">
                  <c:v>2.9833333333333276</c:v>
                </c:pt>
                <c:pt idx="180">
                  <c:v>2.9999999999999938</c:v>
                </c:pt>
                <c:pt idx="181">
                  <c:v>3.0166666666666595</c:v>
                </c:pt>
                <c:pt idx="182">
                  <c:v>3.0333333333333274</c:v>
                </c:pt>
                <c:pt idx="183">
                  <c:v>3.049999999999994</c:v>
                </c:pt>
                <c:pt idx="184">
                  <c:v>3.0666666666666607</c:v>
                </c:pt>
                <c:pt idx="185">
                  <c:v>3.0833333333333282</c:v>
                </c:pt>
                <c:pt idx="186">
                  <c:v>3.0999999999999939</c:v>
                </c:pt>
                <c:pt idx="187">
                  <c:v>3.1166666666666591</c:v>
                </c:pt>
                <c:pt idx="188">
                  <c:v>3.1333333333333271</c:v>
                </c:pt>
                <c:pt idx="189">
                  <c:v>3.1499999999999941</c:v>
                </c:pt>
                <c:pt idx="190">
                  <c:v>3.1666666666666603</c:v>
                </c:pt>
                <c:pt idx="191">
                  <c:v>3.1833333333333282</c:v>
                </c:pt>
                <c:pt idx="192">
                  <c:v>3.1999999999999935</c:v>
                </c:pt>
                <c:pt idx="193">
                  <c:v>3.2166666666666597</c:v>
                </c:pt>
                <c:pt idx="194">
                  <c:v>3.2333333333333272</c:v>
                </c:pt>
                <c:pt idx="195">
                  <c:v>3.2499999999999942</c:v>
                </c:pt>
                <c:pt idx="196">
                  <c:v>3.2666666666666599</c:v>
                </c:pt>
                <c:pt idx="197">
                  <c:v>3.2833333333333279</c:v>
                </c:pt>
                <c:pt idx="198">
                  <c:v>3.2999999999999932</c:v>
                </c:pt>
                <c:pt idx="199">
                  <c:v>3.3166666666666584</c:v>
                </c:pt>
                <c:pt idx="200">
                  <c:v>3.3333333333333264</c:v>
                </c:pt>
                <c:pt idx="201">
                  <c:v>3.349999999999993</c:v>
                </c:pt>
                <c:pt idx="202">
                  <c:v>3.3666666666666587</c:v>
                </c:pt>
                <c:pt idx="203">
                  <c:v>3.3833333333333262</c:v>
                </c:pt>
                <c:pt idx="204">
                  <c:v>3.3999999999999928</c:v>
                </c:pt>
                <c:pt idx="205">
                  <c:v>3.4166666666666581</c:v>
                </c:pt>
                <c:pt idx="206">
                  <c:v>3.433333333333326</c:v>
                </c:pt>
                <c:pt idx="207">
                  <c:v>3.4499999999999926</c:v>
                </c:pt>
                <c:pt idx="208">
                  <c:v>3.4666666666666588</c:v>
                </c:pt>
                <c:pt idx="209">
                  <c:v>3.4833333333333258</c:v>
                </c:pt>
                <c:pt idx="210">
                  <c:v>3.4999999999999925</c:v>
                </c:pt>
                <c:pt idx="211">
                  <c:v>3.5166666666666577</c:v>
                </c:pt>
                <c:pt idx="212">
                  <c:v>3.5333333333333257</c:v>
                </c:pt>
                <c:pt idx="213">
                  <c:v>3.5499999999999932</c:v>
                </c:pt>
                <c:pt idx="214">
                  <c:v>3.5666666666666589</c:v>
                </c:pt>
                <c:pt idx="215">
                  <c:v>3.5833333333333255</c:v>
                </c:pt>
                <c:pt idx="216">
                  <c:v>3.5999999999999921</c:v>
                </c:pt>
                <c:pt idx="217">
                  <c:v>3.6166666666666587</c:v>
                </c:pt>
                <c:pt idx="218">
                  <c:v>3.6333333333333253</c:v>
                </c:pt>
                <c:pt idx="219">
                  <c:v>3.6499999999999919</c:v>
                </c:pt>
                <c:pt idx="220">
                  <c:v>3.6666666666666585</c:v>
                </c:pt>
                <c:pt idx="221">
                  <c:v>3.6833333333333251</c:v>
                </c:pt>
                <c:pt idx="222">
                  <c:v>3.6999999999999917</c:v>
                </c:pt>
                <c:pt idx="223">
                  <c:v>3.7166666666666583</c:v>
                </c:pt>
                <c:pt idx="224">
                  <c:v>3.733333333333325</c:v>
                </c:pt>
                <c:pt idx="225">
                  <c:v>3.7499999999999916</c:v>
                </c:pt>
                <c:pt idx="226">
                  <c:v>3.7666666666666582</c:v>
                </c:pt>
                <c:pt idx="227">
                  <c:v>3.7833333333333252</c:v>
                </c:pt>
                <c:pt idx="228">
                  <c:v>3.7999999999999914</c:v>
                </c:pt>
                <c:pt idx="229">
                  <c:v>3.8166666666666567</c:v>
                </c:pt>
                <c:pt idx="230">
                  <c:v>3.8333333333333237</c:v>
                </c:pt>
                <c:pt idx="231">
                  <c:v>3.8499999999999908</c:v>
                </c:pt>
                <c:pt idx="232">
                  <c:v>3.8666666666666578</c:v>
                </c:pt>
                <c:pt idx="233">
                  <c:v>3.8833333333333244</c:v>
                </c:pt>
                <c:pt idx="234">
                  <c:v>3.8999999999999897</c:v>
                </c:pt>
                <c:pt idx="235">
                  <c:v>3.9166666666666567</c:v>
                </c:pt>
                <c:pt idx="236">
                  <c:v>3.9333333333333238</c:v>
                </c:pt>
                <c:pt idx="237">
                  <c:v>3.9499999999999909</c:v>
                </c:pt>
                <c:pt idx="238">
                  <c:v>3.9666666666666575</c:v>
                </c:pt>
                <c:pt idx="239">
                  <c:v>3.9833333333333241</c:v>
                </c:pt>
                <c:pt idx="240">
                  <c:v>3.9999999999999907</c:v>
                </c:pt>
                <c:pt idx="241">
                  <c:v>4.0166666666666577</c:v>
                </c:pt>
                <c:pt idx="242">
                  <c:v>4.0333333333333297</c:v>
                </c:pt>
                <c:pt idx="243">
                  <c:v>4.0499999999999909</c:v>
                </c:pt>
                <c:pt idx="244">
                  <c:v>4.0666666666666575</c:v>
                </c:pt>
                <c:pt idx="245">
                  <c:v>4.0833333333333295</c:v>
                </c:pt>
                <c:pt idx="246">
                  <c:v>4.0999999999999908</c:v>
                </c:pt>
                <c:pt idx="247">
                  <c:v>4.1166666666666565</c:v>
                </c:pt>
                <c:pt idx="248">
                  <c:v>4.1333333333333293</c:v>
                </c:pt>
                <c:pt idx="249">
                  <c:v>4.1499999999999906</c:v>
                </c:pt>
                <c:pt idx="250">
                  <c:v>4.1666666666666545</c:v>
                </c:pt>
                <c:pt idx="251">
                  <c:v>4.1833333333333282</c:v>
                </c:pt>
                <c:pt idx="252">
                  <c:v>4.1999999999999895</c:v>
                </c:pt>
                <c:pt idx="253">
                  <c:v>4.216666666666657</c:v>
                </c:pt>
                <c:pt idx="254">
                  <c:v>4.233333333333329</c:v>
                </c:pt>
                <c:pt idx="255">
                  <c:v>4.2499999999999902</c:v>
                </c:pt>
                <c:pt idx="256">
                  <c:v>4.2666666666666568</c:v>
                </c:pt>
                <c:pt idx="257">
                  <c:v>4.2833333333333279</c:v>
                </c:pt>
                <c:pt idx="258">
                  <c:v>4.2999999999999901</c:v>
                </c:pt>
                <c:pt idx="259">
                  <c:v>4.3166666666666567</c:v>
                </c:pt>
                <c:pt idx="260">
                  <c:v>4.3333333333333277</c:v>
                </c:pt>
                <c:pt idx="261">
                  <c:v>4.3499999999999899</c:v>
                </c:pt>
                <c:pt idx="262">
                  <c:v>4.3666666666666565</c:v>
                </c:pt>
                <c:pt idx="263">
                  <c:v>4.3833333333333275</c:v>
                </c:pt>
                <c:pt idx="264">
                  <c:v>4.3999999999999897</c:v>
                </c:pt>
                <c:pt idx="265">
                  <c:v>4.4166666666666563</c:v>
                </c:pt>
                <c:pt idx="266">
                  <c:v>4.4333333333333291</c:v>
                </c:pt>
                <c:pt idx="267">
                  <c:v>4.4499999999999904</c:v>
                </c:pt>
                <c:pt idx="268">
                  <c:v>4.4666666666666561</c:v>
                </c:pt>
                <c:pt idx="269">
                  <c:v>4.483333333333329</c:v>
                </c:pt>
                <c:pt idx="270">
                  <c:v>4.4999999999999893</c:v>
                </c:pt>
                <c:pt idx="271">
                  <c:v>4.5166666666666559</c:v>
                </c:pt>
                <c:pt idx="272">
                  <c:v>4.5333333333333279</c:v>
                </c:pt>
                <c:pt idx="273">
                  <c:v>4.5499999999999892</c:v>
                </c:pt>
                <c:pt idx="274">
                  <c:v>4.5666666666666558</c:v>
                </c:pt>
                <c:pt idx="275">
                  <c:v>4.5833333333333259</c:v>
                </c:pt>
                <c:pt idx="276">
                  <c:v>4.599999999999989</c:v>
                </c:pt>
                <c:pt idx="277">
                  <c:v>4.6166666666666556</c:v>
                </c:pt>
                <c:pt idx="278">
                  <c:v>4.6333333333333258</c:v>
                </c:pt>
                <c:pt idx="279">
                  <c:v>4.6499999999999888</c:v>
                </c:pt>
                <c:pt idx="280">
                  <c:v>4.6666666666666545</c:v>
                </c:pt>
                <c:pt idx="281">
                  <c:v>4.6833333333333247</c:v>
                </c:pt>
                <c:pt idx="282">
                  <c:v>4.6999999999999886</c:v>
                </c:pt>
                <c:pt idx="283">
                  <c:v>4.7166666666666552</c:v>
                </c:pt>
                <c:pt idx="284">
                  <c:v>4.7333333333333272</c:v>
                </c:pt>
                <c:pt idx="285">
                  <c:v>4.7499999999999893</c:v>
                </c:pt>
                <c:pt idx="286">
                  <c:v>4.7666666666666551</c:v>
                </c:pt>
                <c:pt idx="287">
                  <c:v>4.7833333333333261</c:v>
                </c:pt>
                <c:pt idx="288">
                  <c:v>4.7999999999999883</c:v>
                </c:pt>
                <c:pt idx="289">
                  <c:v>4.8166666666666549</c:v>
                </c:pt>
                <c:pt idx="290">
                  <c:v>4.8333333333333259</c:v>
                </c:pt>
                <c:pt idx="291">
                  <c:v>4.8499999999999881</c:v>
                </c:pt>
                <c:pt idx="292">
                  <c:v>4.8666666666666547</c:v>
                </c:pt>
                <c:pt idx="293">
                  <c:v>4.883333333333324</c:v>
                </c:pt>
                <c:pt idx="294">
                  <c:v>4.8999999999999879</c:v>
                </c:pt>
                <c:pt idx="295">
                  <c:v>4.9166666666666554</c:v>
                </c:pt>
                <c:pt idx="296">
                  <c:v>4.9333333333333274</c:v>
                </c:pt>
                <c:pt idx="297">
                  <c:v>4.9499999999999904</c:v>
                </c:pt>
                <c:pt idx="298">
                  <c:v>4.9666666666666544</c:v>
                </c:pt>
                <c:pt idx="299">
                  <c:v>4.9833333333333272</c:v>
                </c:pt>
                <c:pt idx="300">
                  <c:v>4.9999999999999893</c:v>
                </c:pt>
                <c:pt idx="301">
                  <c:v>5.0166666666666542</c:v>
                </c:pt>
                <c:pt idx="302">
                  <c:v>5.0333333333333261</c:v>
                </c:pt>
                <c:pt idx="303">
                  <c:v>5.0499999999999874</c:v>
                </c:pt>
                <c:pt idx="304">
                  <c:v>5.066666666666654</c:v>
                </c:pt>
                <c:pt idx="305">
                  <c:v>5.0833333333333242</c:v>
                </c:pt>
                <c:pt idx="306">
                  <c:v>5.0999999999999872</c:v>
                </c:pt>
                <c:pt idx="307">
                  <c:v>5.1166666666666512</c:v>
                </c:pt>
                <c:pt idx="308">
                  <c:v>5.1333333333333231</c:v>
                </c:pt>
                <c:pt idx="309">
                  <c:v>5.149999999999987</c:v>
                </c:pt>
                <c:pt idx="310">
                  <c:v>5.166666666666651</c:v>
                </c:pt>
                <c:pt idx="311">
                  <c:v>5.1833333333333229</c:v>
                </c:pt>
                <c:pt idx="312">
                  <c:v>5.1999999999999869</c:v>
                </c:pt>
                <c:pt idx="313">
                  <c:v>5.2166666666666535</c:v>
                </c:pt>
                <c:pt idx="314">
                  <c:v>5.2333333333333254</c:v>
                </c:pt>
                <c:pt idx="315">
                  <c:v>5.2499999999999893</c:v>
                </c:pt>
                <c:pt idx="316">
                  <c:v>5.2666666666666515</c:v>
                </c:pt>
                <c:pt idx="317">
                  <c:v>5.2833333333333243</c:v>
                </c:pt>
                <c:pt idx="318">
                  <c:v>5.2999999999999874</c:v>
                </c:pt>
                <c:pt idx="319">
                  <c:v>5.3166666666666504</c:v>
                </c:pt>
                <c:pt idx="320">
                  <c:v>5.3333333333333233</c:v>
                </c:pt>
                <c:pt idx="321">
                  <c:v>5.3499999999999863</c:v>
                </c:pt>
                <c:pt idx="322">
                  <c:v>5.3666666666666503</c:v>
                </c:pt>
                <c:pt idx="323">
                  <c:v>5.3833333333333222</c:v>
                </c:pt>
                <c:pt idx="324">
                  <c:v>5.3999999999999861</c:v>
                </c:pt>
                <c:pt idx="325">
                  <c:v>5.4166666666666528</c:v>
                </c:pt>
                <c:pt idx="326">
                  <c:v>5.4333333333333238</c:v>
                </c:pt>
                <c:pt idx="327">
                  <c:v>5.4499999999999886</c:v>
                </c:pt>
                <c:pt idx="328">
                  <c:v>5.4666666666666526</c:v>
                </c:pt>
                <c:pt idx="329">
                  <c:v>5.4833333333333236</c:v>
                </c:pt>
                <c:pt idx="330">
                  <c:v>5.4999999999999885</c:v>
                </c:pt>
                <c:pt idx="331">
                  <c:v>5.5166666666666515</c:v>
                </c:pt>
                <c:pt idx="332">
                  <c:v>5.5333333333333226</c:v>
                </c:pt>
                <c:pt idx="333">
                  <c:v>5.5499999999999874</c:v>
                </c:pt>
                <c:pt idx="334">
                  <c:v>5.5666666666666496</c:v>
                </c:pt>
                <c:pt idx="335">
                  <c:v>5.5833333333333224</c:v>
                </c:pt>
                <c:pt idx="336">
                  <c:v>5.5999999999999854</c:v>
                </c:pt>
                <c:pt idx="337">
                  <c:v>5.6166666666666494</c:v>
                </c:pt>
                <c:pt idx="338">
                  <c:v>5.6333333333333213</c:v>
                </c:pt>
                <c:pt idx="339">
                  <c:v>5.6499999999999853</c:v>
                </c:pt>
                <c:pt idx="340">
                  <c:v>5.6666666666666492</c:v>
                </c:pt>
                <c:pt idx="341">
                  <c:v>5.6833333333333194</c:v>
                </c:pt>
                <c:pt idx="342">
                  <c:v>5.6999999999999851</c:v>
                </c:pt>
                <c:pt idx="343">
                  <c:v>5.7166666666666517</c:v>
                </c:pt>
                <c:pt idx="344">
                  <c:v>5.7333333333333218</c:v>
                </c:pt>
                <c:pt idx="345">
                  <c:v>5.7499999999999876</c:v>
                </c:pt>
                <c:pt idx="346">
                  <c:v>5.7666666666666515</c:v>
                </c:pt>
                <c:pt idx="347">
                  <c:v>5.7833333333333208</c:v>
                </c:pt>
                <c:pt idx="348">
                  <c:v>5.7999999999999874</c:v>
                </c:pt>
                <c:pt idx="349">
                  <c:v>5.8166666666666496</c:v>
                </c:pt>
                <c:pt idx="350">
                  <c:v>5.8333333333333206</c:v>
                </c:pt>
                <c:pt idx="351">
                  <c:v>5.8499999999999854</c:v>
                </c:pt>
                <c:pt idx="352">
                  <c:v>5.8666666666666485</c:v>
                </c:pt>
                <c:pt idx="353">
                  <c:v>5.8833333333333204</c:v>
                </c:pt>
                <c:pt idx="354">
                  <c:v>5.8999999999999844</c:v>
                </c:pt>
                <c:pt idx="355">
                  <c:v>5.916666666666651</c:v>
                </c:pt>
                <c:pt idx="356">
                  <c:v>5.933333333333322</c:v>
                </c:pt>
                <c:pt idx="357">
                  <c:v>5.9499999999999869</c:v>
                </c:pt>
                <c:pt idx="358">
                  <c:v>5.9666666666666508</c:v>
                </c:pt>
                <c:pt idx="359">
                  <c:v>5.9833333333333201</c:v>
                </c:pt>
                <c:pt idx="360">
                  <c:v>5.9999999999999867</c:v>
                </c:pt>
                <c:pt idx="361">
                  <c:v>6.0166666666666506</c:v>
                </c:pt>
                <c:pt idx="362">
                  <c:v>6.0333333333333199</c:v>
                </c:pt>
                <c:pt idx="363">
                  <c:v>6.0499999999999838</c:v>
                </c:pt>
                <c:pt idx="364">
                  <c:v>6.0666666666666496</c:v>
                </c:pt>
                <c:pt idx="365">
                  <c:v>6.0833333333333197</c:v>
                </c:pt>
                <c:pt idx="366">
                  <c:v>6.0999999999999837</c:v>
                </c:pt>
                <c:pt idx="367">
                  <c:v>6.1166666666666485</c:v>
                </c:pt>
                <c:pt idx="368">
                  <c:v>6.1333333333333195</c:v>
                </c:pt>
                <c:pt idx="369">
                  <c:v>6.1499999999999835</c:v>
                </c:pt>
                <c:pt idx="370">
                  <c:v>6.1666666666666474</c:v>
                </c:pt>
                <c:pt idx="371">
                  <c:v>6.1833333333333194</c:v>
                </c:pt>
                <c:pt idx="372">
                  <c:v>6.1999999999999815</c:v>
                </c:pt>
                <c:pt idx="373">
                  <c:v>6.2166666666666499</c:v>
                </c:pt>
                <c:pt idx="374">
                  <c:v>6.2333333333333201</c:v>
                </c:pt>
                <c:pt idx="375">
                  <c:v>6.2499999999999831</c:v>
                </c:pt>
                <c:pt idx="376">
                  <c:v>6.2666666666666497</c:v>
                </c:pt>
                <c:pt idx="377">
                  <c:v>6.283333333333319</c:v>
                </c:pt>
                <c:pt idx="378">
                  <c:v>6.2999999999999829</c:v>
                </c:pt>
                <c:pt idx="379">
                  <c:v>6.3166666666666496</c:v>
                </c:pt>
                <c:pt idx="380">
                  <c:v>6.3333333333333188</c:v>
                </c:pt>
                <c:pt idx="381">
                  <c:v>6.3499999999999828</c:v>
                </c:pt>
                <c:pt idx="382">
                  <c:v>6.3666666666666485</c:v>
                </c:pt>
                <c:pt idx="383">
                  <c:v>6.3833333333333186</c:v>
                </c:pt>
                <c:pt idx="384">
                  <c:v>6.3999999999999826</c:v>
                </c:pt>
                <c:pt idx="385">
                  <c:v>6.4166666666666492</c:v>
                </c:pt>
                <c:pt idx="386">
                  <c:v>6.4333333333333202</c:v>
                </c:pt>
                <c:pt idx="387">
                  <c:v>6.4499999999999824</c:v>
                </c:pt>
                <c:pt idx="388">
                  <c:v>6.466666666666649</c:v>
                </c:pt>
                <c:pt idx="389">
                  <c:v>6.4833333333333192</c:v>
                </c:pt>
                <c:pt idx="390">
                  <c:v>6.4999999999999822</c:v>
                </c:pt>
                <c:pt idx="391">
                  <c:v>6.5166666666666488</c:v>
                </c:pt>
                <c:pt idx="392">
                  <c:v>6.533333333333319</c:v>
                </c:pt>
                <c:pt idx="393">
                  <c:v>6.5499999999999821</c:v>
                </c:pt>
                <c:pt idx="394">
                  <c:v>6.5666666666666487</c:v>
                </c:pt>
                <c:pt idx="395">
                  <c:v>6.5833333333333179</c:v>
                </c:pt>
                <c:pt idx="396">
                  <c:v>6.5999999999999819</c:v>
                </c:pt>
                <c:pt idx="397">
                  <c:v>6.6166666666666485</c:v>
                </c:pt>
                <c:pt idx="398">
                  <c:v>6.6333333333333178</c:v>
                </c:pt>
                <c:pt idx="399">
                  <c:v>6.6499999999999817</c:v>
                </c:pt>
                <c:pt idx="400">
                  <c:v>6.6666666666666465</c:v>
                </c:pt>
                <c:pt idx="401">
                  <c:v>6.6833333333333176</c:v>
                </c:pt>
                <c:pt idx="402">
                  <c:v>6.6999999999999815</c:v>
                </c:pt>
                <c:pt idx="403">
                  <c:v>6.7166666666666481</c:v>
                </c:pt>
                <c:pt idx="404">
                  <c:v>6.7333333333333192</c:v>
                </c:pt>
                <c:pt idx="405">
                  <c:v>6.7499999999999813</c:v>
                </c:pt>
                <c:pt idx="406">
                  <c:v>6.766666666666648</c:v>
                </c:pt>
                <c:pt idx="407">
                  <c:v>6.7833333333333181</c:v>
                </c:pt>
                <c:pt idx="408">
                  <c:v>6.7999999999999812</c:v>
                </c:pt>
                <c:pt idx="409">
                  <c:v>6.8166666666666478</c:v>
                </c:pt>
                <c:pt idx="410">
                  <c:v>6.8333333333333171</c:v>
                </c:pt>
                <c:pt idx="411">
                  <c:v>6.849999999999981</c:v>
                </c:pt>
                <c:pt idx="412">
                  <c:v>6.8666666666666476</c:v>
                </c:pt>
                <c:pt idx="413">
                  <c:v>6.8833333333333169</c:v>
                </c:pt>
                <c:pt idx="414">
                  <c:v>6.8999999999999808</c:v>
                </c:pt>
                <c:pt idx="415">
                  <c:v>6.9166666666666474</c:v>
                </c:pt>
                <c:pt idx="416">
                  <c:v>6.9333333333333194</c:v>
                </c:pt>
                <c:pt idx="417">
                  <c:v>6.9499999999999824</c:v>
                </c:pt>
                <c:pt idx="418">
                  <c:v>6.9666666666666472</c:v>
                </c:pt>
                <c:pt idx="419">
                  <c:v>6.9833333333333183</c:v>
                </c:pt>
                <c:pt idx="420">
                  <c:v>6.9999999999999813</c:v>
                </c:pt>
                <c:pt idx="421">
                  <c:v>7.0166666666666471</c:v>
                </c:pt>
                <c:pt idx="422">
                  <c:v>7.0333333333333172</c:v>
                </c:pt>
                <c:pt idx="423">
                  <c:v>7.0499999999999803</c:v>
                </c:pt>
                <c:pt idx="424">
                  <c:v>7.0666666666666469</c:v>
                </c:pt>
                <c:pt idx="425">
                  <c:v>7.0833333333333162</c:v>
                </c:pt>
                <c:pt idx="426">
                  <c:v>7.0999999999999801</c:v>
                </c:pt>
                <c:pt idx="427">
                  <c:v>7.1166666666666467</c:v>
                </c:pt>
                <c:pt idx="428">
                  <c:v>7.1333333333333133</c:v>
                </c:pt>
                <c:pt idx="429">
                  <c:v>7.1499999999999799</c:v>
                </c:pt>
                <c:pt idx="430">
                  <c:v>7.1666666666666465</c:v>
                </c:pt>
                <c:pt idx="431">
                  <c:v>7.1833333333333131</c:v>
                </c:pt>
                <c:pt idx="432">
                  <c:v>7.1999999999999797</c:v>
                </c:pt>
                <c:pt idx="433">
                  <c:v>7.2166666666666464</c:v>
                </c:pt>
                <c:pt idx="434">
                  <c:v>7.2333333333333165</c:v>
                </c:pt>
                <c:pt idx="435">
                  <c:v>7.2499999999999813</c:v>
                </c:pt>
                <c:pt idx="436">
                  <c:v>7.2666666666666462</c:v>
                </c:pt>
                <c:pt idx="437">
                  <c:v>7.2833333333333163</c:v>
                </c:pt>
                <c:pt idx="438">
                  <c:v>7.2999999999999794</c:v>
                </c:pt>
                <c:pt idx="439">
                  <c:v>7.316666666666646</c:v>
                </c:pt>
                <c:pt idx="440">
                  <c:v>7.3333333333333153</c:v>
                </c:pt>
                <c:pt idx="441">
                  <c:v>7.3499999999999792</c:v>
                </c:pt>
                <c:pt idx="442">
                  <c:v>7.3666666666666458</c:v>
                </c:pt>
                <c:pt idx="443">
                  <c:v>7.3833333333333124</c:v>
                </c:pt>
                <c:pt idx="444">
                  <c:v>7.399999999999979</c:v>
                </c:pt>
                <c:pt idx="445">
                  <c:v>7.4166666666666474</c:v>
                </c:pt>
                <c:pt idx="446">
                  <c:v>7.4333333333333158</c:v>
                </c:pt>
                <c:pt idx="447">
                  <c:v>7.4499999999999815</c:v>
                </c:pt>
                <c:pt idx="448">
                  <c:v>7.4666666666666464</c:v>
                </c:pt>
                <c:pt idx="449">
                  <c:v>7.4833333333333147</c:v>
                </c:pt>
                <c:pt idx="450">
                  <c:v>7.4999999999999813</c:v>
                </c:pt>
                <c:pt idx="451">
                  <c:v>7.5166666666666453</c:v>
                </c:pt>
                <c:pt idx="452">
                  <c:v>7.5333333333333146</c:v>
                </c:pt>
                <c:pt idx="453">
                  <c:v>7.5499999999999794</c:v>
                </c:pt>
                <c:pt idx="454">
                  <c:v>7.5666666666666451</c:v>
                </c:pt>
                <c:pt idx="455">
                  <c:v>7.5833333333333144</c:v>
                </c:pt>
                <c:pt idx="456">
                  <c:v>7.5999999999999783</c:v>
                </c:pt>
                <c:pt idx="457">
                  <c:v>7.6166666666666449</c:v>
                </c:pt>
                <c:pt idx="458">
                  <c:v>7.6333333333333124</c:v>
                </c:pt>
                <c:pt idx="459">
                  <c:v>7.6499999999999782</c:v>
                </c:pt>
                <c:pt idx="460">
                  <c:v>7.6666666666666448</c:v>
                </c:pt>
                <c:pt idx="461">
                  <c:v>7.6833333333333114</c:v>
                </c:pt>
                <c:pt idx="462">
                  <c:v>7.699999999999978</c:v>
                </c:pt>
                <c:pt idx="463">
                  <c:v>7.7166666666666464</c:v>
                </c:pt>
                <c:pt idx="464">
                  <c:v>7.7333333333333139</c:v>
                </c:pt>
                <c:pt idx="465">
                  <c:v>7.7499999999999805</c:v>
                </c:pt>
                <c:pt idx="466">
                  <c:v>7.7666666666666444</c:v>
                </c:pt>
                <c:pt idx="467">
                  <c:v>7.7833333333333137</c:v>
                </c:pt>
                <c:pt idx="468">
                  <c:v>7.7999999999999794</c:v>
                </c:pt>
                <c:pt idx="469">
                  <c:v>7.8166666666666442</c:v>
                </c:pt>
                <c:pt idx="470">
                  <c:v>7.8333333333333135</c:v>
                </c:pt>
                <c:pt idx="471">
                  <c:v>7.8499999999999774</c:v>
                </c:pt>
                <c:pt idx="472">
                  <c:v>7.866666666666644</c:v>
                </c:pt>
                <c:pt idx="473">
                  <c:v>7.8833333333333124</c:v>
                </c:pt>
                <c:pt idx="474">
                  <c:v>7.8999999999999773</c:v>
                </c:pt>
                <c:pt idx="475">
                  <c:v>7.9166666666666439</c:v>
                </c:pt>
                <c:pt idx="476">
                  <c:v>7.933333333333314</c:v>
                </c:pt>
                <c:pt idx="477">
                  <c:v>7.9499999999999797</c:v>
                </c:pt>
                <c:pt idx="478">
                  <c:v>7.9666666666666437</c:v>
                </c:pt>
                <c:pt idx="479">
                  <c:v>7.983333333333313</c:v>
                </c:pt>
                <c:pt idx="480">
                  <c:v>7.9999999999999796</c:v>
                </c:pt>
                <c:pt idx="481">
                  <c:v>8.0166666666666515</c:v>
                </c:pt>
                <c:pt idx="482">
                  <c:v>8.0333333333333137</c:v>
                </c:pt>
                <c:pt idx="483">
                  <c:v>8.0499999999999794</c:v>
                </c:pt>
                <c:pt idx="484">
                  <c:v>8.066666666666654</c:v>
                </c:pt>
                <c:pt idx="485">
                  <c:v>8.0833333333333144</c:v>
                </c:pt>
                <c:pt idx="486">
                  <c:v>8.099999999999989</c:v>
                </c:pt>
                <c:pt idx="487">
                  <c:v>8.1166666666666547</c:v>
                </c:pt>
                <c:pt idx="488">
                  <c:v>8.1333333333333169</c:v>
                </c:pt>
                <c:pt idx="489">
                  <c:v>8.1499999999999844</c:v>
                </c:pt>
                <c:pt idx="490">
                  <c:v>8.166666666666659</c:v>
                </c:pt>
                <c:pt idx="491">
                  <c:v>8.1833333333333194</c:v>
                </c:pt>
                <c:pt idx="492">
                  <c:v>8.1999999999999922</c:v>
                </c:pt>
                <c:pt idx="493">
                  <c:v>8.2166666666666544</c:v>
                </c:pt>
                <c:pt idx="494">
                  <c:v>8.2333333333333183</c:v>
                </c:pt>
                <c:pt idx="495">
                  <c:v>8.2499999999999893</c:v>
                </c:pt>
                <c:pt idx="496">
                  <c:v>8.2666666666666568</c:v>
                </c:pt>
                <c:pt idx="497">
                  <c:v>8.283333333333319</c:v>
                </c:pt>
                <c:pt idx="498">
                  <c:v>8.2999999999999972</c:v>
                </c:pt>
                <c:pt idx="499">
                  <c:v>8.3166666666666664</c:v>
                </c:pt>
                <c:pt idx="500">
                  <c:v>8.333333333333325</c:v>
                </c:pt>
                <c:pt idx="501">
                  <c:v>8.3500000000000014</c:v>
                </c:pt>
                <c:pt idx="502">
                  <c:v>8.3666666666666742</c:v>
                </c:pt>
                <c:pt idx="503">
                  <c:v>8.3833333333333293</c:v>
                </c:pt>
                <c:pt idx="504">
                  <c:v>8.4000000000000021</c:v>
                </c:pt>
                <c:pt idx="505">
                  <c:v>8.4166666666666714</c:v>
                </c:pt>
                <c:pt idx="506">
                  <c:v>8.4333333333333318</c:v>
                </c:pt>
                <c:pt idx="507">
                  <c:v>8.4500000000000028</c:v>
                </c:pt>
                <c:pt idx="508">
                  <c:v>8.4666666666666739</c:v>
                </c:pt>
                <c:pt idx="509">
                  <c:v>8.4833333333333343</c:v>
                </c:pt>
                <c:pt idx="510">
                  <c:v>8.5000000000000018</c:v>
                </c:pt>
                <c:pt idx="511">
                  <c:v>8.5166666666666728</c:v>
                </c:pt>
                <c:pt idx="512">
                  <c:v>8.533333333333335</c:v>
                </c:pt>
                <c:pt idx="513">
                  <c:v>8.5500000000000043</c:v>
                </c:pt>
                <c:pt idx="514">
                  <c:v>8.5666666666666771</c:v>
                </c:pt>
                <c:pt idx="515">
                  <c:v>8.5833333333333393</c:v>
                </c:pt>
                <c:pt idx="516">
                  <c:v>8.600000000000005</c:v>
                </c:pt>
                <c:pt idx="517">
                  <c:v>8.6166666666666742</c:v>
                </c:pt>
                <c:pt idx="518">
                  <c:v>8.6333333333333417</c:v>
                </c:pt>
                <c:pt idx="519">
                  <c:v>8.6500000000000092</c:v>
                </c:pt>
                <c:pt idx="520">
                  <c:v>8.6666666666666767</c:v>
                </c:pt>
                <c:pt idx="521">
                  <c:v>8.6833333333333442</c:v>
                </c:pt>
                <c:pt idx="522">
                  <c:v>8.7000000000000117</c:v>
                </c:pt>
                <c:pt idx="523">
                  <c:v>8.7166666666666792</c:v>
                </c:pt>
                <c:pt idx="524">
                  <c:v>8.7333333333333449</c:v>
                </c:pt>
                <c:pt idx="525">
                  <c:v>8.7500000000000142</c:v>
                </c:pt>
                <c:pt idx="526">
                  <c:v>8.766666666666687</c:v>
                </c:pt>
                <c:pt idx="527">
                  <c:v>8.7833333333333492</c:v>
                </c:pt>
                <c:pt idx="528">
                  <c:v>8.8000000000000167</c:v>
                </c:pt>
                <c:pt idx="529">
                  <c:v>8.8166666666666895</c:v>
                </c:pt>
                <c:pt idx="530">
                  <c:v>8.8333333333333517</c:v>
                </c:pt>
                <c:pt idx="531">
                  <c:v>8.8500000000000227</c:v>
                </c:pt>
                <c:pt idx="532">
                  <c:v>8.8666666666666956</c:v>
                </c:pt>
                <c:pt idx="533">
                  <c:v>8.8833333333333542</c:v>
                </c:pt>
                <c:pt idx="534">
                  <c:v>8.9000000000000217</c:v>
                </c:pt>
                <c:pt idx="535">
                  <c:v>8.9166666666666963</c:v>
                </c:pt>
                <c:pt idx="536">
                  <c:v>8.9333333333333549</c:v>
                </c:pt>
                <c:pt idx="537">
                  <c:v>8.9500000000000242</c:v>
                </c:pt>
                <c:pt idx="538">
                  <c:v>8.9666666666667023</c:v>
                </c:pt>
                <c:pt idx="539">
                  <c:v>8.9833333333333591</c:v>
                </c:pt>
                <c:pt idx="540">
                  <c:v>9.0000000000000249</c:v>
                </c:pt>
                <c:pt idx="541">
                  <c:v>9.0166666666667012</c:v>
                </c:pt>
                <c:pt idx="542">
                  <c:v>9.0333333333333616</c:v>
                </c:pt>
                <c:pt idx="543">
                  <c:v>9.0500000000000291</c:v>
                </c:pt>
                <c:pt idx="544">
                  <c:v>9.0666666666667037</c:v>
                </c:pt>
                <c:pt idx="545">
                  <c:v>9.0833333333333641</c:v>
                </c:pt>
                <c:pt idx="546">
                  <c:v>9.1000000000000316</c:v>
                </c:pt>
                <c:pt idx="547">
                  <c:v>9.1166666666667027</c:v>
                </c:pt>
                <c:pt idx="548">
                  <c:v>9.1333333333333631</c:v>
                </c:pt>
                <c:pt idx="549">
                  <c:v>9.1500000000000341</c:v>
                </c:pt>
                <c:pt idx="550">
                  <c:v>9.1666666666667069</c:v>
                </c:pt>
                <c:pt idx="551">
                  <c:v>9.1833333333333691</c:v>
                </c:pt>
                <c:pt idx="552">
                  <c:v>9.200000000000033</c:v>
                </c:pt>
                <c:pt idx="553">
                  <c:v>9.2166666666667041</c:v>
                </c:pt>
                <c:pt idx="554">
                  <c:v>9.233333333333368</c:v>
                </c:pt>
                <c:pt idx="555">
                  <c:v>9.2500000000000391</c:v>
                </c:pt>
                <c:pt idx="556">
                  <c:v>9.2666666666667066</c:v>
                </c:pt>
                <c:pt idx="557">
                  <c:v>9.2833333333333687</c:v>
                </c:pt>
                <c:pt idx="558">
                  <c:v>9.3000000000000469</c:v>
                </c:pt>
                <c:pt idx="559">
                  <c:v>9.3166666666667144</c:v>
                </c:pt>
                <c:pt idx="560">
                  <c:v>9.333333333333373</c:v>
                </c:pt>
                <c:pt idx="561">
                  <c:v>9.3500000000000494</c:v>
                </c:pt>
                <c:pt idx="562">
                  <c:v>9.3666666666667222</c:v>
                </c:pt>
                <c:pt idx="563">
                  <c:v>9.383333333333379</c:v>
                </c:pt>
                <c:pt idx="564">
                  <c:v>9.4000000000000465</c:v>
                </c:pt>
                <c:pt idx="565">
                  <c:v>9.4166666666667194</c:v>
                </c:pt>
                <c:pt idx="566">
                  <c:v>9.4333333333333815</c:v>
                </c:pt>
                <c:pt idx="567">
                  <c:v>9.4500000000000508</c:v>
                </c:pt>
                <c:pt idx="568">
                  <c:v>9.4666666666667254</c:v>
                </c:pt>
                <c:pt idx="569">
                  <c:v>9.483333333333384</c:v>
                </c:pt>
                <c:pt idx="570">
                  <c:v>9.5000000000000515</c:v>
                </c:pt>
                <c:pt idx="571">
                  <c:v>9.5166666666667208</c:v>
                </c:pt>
                <c:pt idx="572">
                  <c:v>9.533333333333383</c:v>
                </c:pt>
                <c:pt idx="573">
                  <c:v>9.550000000000054</c:v>
                </c:pt>
                <c:pt idx="574">
                  <c:v>9.5666666666667268</c:v>
                </c:pt>
                <c:pt idx="575">
                  <c:v>9.583333333333389</c:v>
                </c:pt>
                <c:pt idx="576">
                  <c:v>9.6000000000000529</c:v>
                </c:pt>
                <c:pt idx="577">
                  <c:v>9.616666666666724</c:v>
                </c:pt>
                <c:pt idx="578">
                  <c:v>9.6333333333333915</c:v>
                </c:pt>
                <c:pt idx="579">
                  <c:v>9.650000000000059</c:v>
                </c:pt>
                <c:pt idx="580">
                  <c:v>9.6666666666667265</c:v>
                </c:pt>
                <c:pt idx="581">
                  <c:v>9.683333333333394</c:v>
                </c:pt>
                <c:pt idx="582">
                  <c:v>9.7000000000000615</c:v>
                </c:pt>
                <c:pt idx="583">
                  <c:v>9.716666666666729</c:v>
                </c:pt>
                <c:pt idx="584">
                  <c:v>9.7333333333333929</c:v>
                </c:pt>
                <c:pt idx="585">
                  <c:v>9.7500000000000657</c:v>
                </c:pt>
                <c:pt idx="586">
                  <c:v>9.7666666666667368</c:v>
                </c:pt>
                <c:pt idx="587">
                  <c:v>9.7833333333334007</c:v>
                </c:pt>
                <c:pt idx="588">
                  <c:v>9.8000000000000664</c:v>
                </c:pt>
                <c:pt idx="589">
                  <c:v>9.816666666666741</c:v>
                </c:pt>
                <c:pt idx="590">
                  <c:v>9.8333333333334014</c:v>
                </c:pt>
                <c:pt idx="591">
                  <c:v>9.8500000000000725</c:v>
                </c:pt>
                <c:pt idx="592">
                  <c:v>9.8666666666667453</c:v>
                </c:pt>
                <c:pt idx="593">
                  <c:v>9.8833333333334057</c:v>
                </c:pt>
                <c:pt idx="594">
                  <c:v>9.9000000000000714</c:v>
                </c:pt>
                <c:pt idx="595">
                  <c:v>9.916666666666746</c:v>
                </c:pt>
                <c:pt idx="596">
                  <c:v>9.9333333333334011</c:v>
                </c:pt>
                <c:pt idx="597">
                  <c:v>9.9500000000000757</c:v>
                </c:pt>
                <c:pt idx="598">
                  <c:v>9.9666666666667521</c:v>
                </c:pt>
                <c:pt idx="599">
                  <c:v>9.9833333333334107</c:v>
                </c:pt>
                <c:pt idx="600">
                  <c:v>10.000000000000075</c:v>
                </c:pt>
                <c:pt idx="601">
                  <c:v>10.016666666666749</c:v>
                </c:pt>
                <c:pt idx="602">
                  <c:v>10.033333333333411</c:v>
                </c:pt>
                <c:pt idx="603">
                  <c:v>10.050000000000079</c:v>
                </c:pt>
                <c:pt idx="604">
                  <c:v>10.066666666666753</c:v>
                </c:pt>
                <c:pt idx="605">
                  <c:v>10.083333333333414</c:v>
                </c:pt>
                <c:pt idx="606">
                  <c:v>10.100000000000081</c:v>
                </c:pt>
                <c:pt idx="607">
                  <c:v>10.116666666666752</c:v>
                </c:pt>
                <c:pt idx="608">
                  <c:v>10.133333333333415</c:v>
                </c:pt>
                <c:pt idx="609">
                  <c:v>10.150000000000084</c:v>
                </c:pt>
                <c:pt idx="610">
                  <c:v>10.166666666666757</c:v>
                </c:pt>
                <c:pt idx="611">
                  <c:v>10.183333333333419</c:v>
                </c:pt>
                <c:pt idx="612">
                  <c:v>10.200000000000085</c:v>
                </c:pt>
                <c:pt idx="613">
                  <c:v>10.216666666666754</c:v>
                </c:pt>
                <c:pt idx="614">
                  <c:v>10.233333333333418</c:v>
                </c:pt>
                <c:pt idx="615">
                  <c:v>10.250000000000089</c:v>
                </c:pt>
                <c:pt idx="616">
                  <c:v>10.266666666666756</c:v>
                </c:pt>
                <c:pt idx="617">
                  <c:v>10.283333333333418</c:v>
                </c:pt>
                <c:pt idx="618">
                  <c:v>10.300000000000097</c:v>
                </c:pt>
                <c:pt idx="619">
                  <c:v>10.316666666666766</c:v>
                </c:pt>
                <c:pt idx="620">
                  <c:v>10.333333333333425</c:v>
                </c:pt>
                <c:pt idx="621">
                  <c:v>10.350000000000099</c:v>
                </c:pt>
                <c:pt idx="622">
                  <c:v>10.366666666666772</c:v>
                </c:pt>
                <c:pt idx="623">
                  <c:v>10.383333333333429</c:v>
                </c:pt>
                <c:pt idx="624">
                  <c:v>10.400000000000096</c:v>
                </c:pt>
                <c:pt idx="625">
                  <c:v>10.416666666666769</c:v>
                </c:pt>
                <c:pt idx="626">
                  <c:v>10.433333333333431</c:v>
                </c:pt>
                <c:pt idx="627">
                  <c:v>10.450000000000102</c:v>
                </c:pt>
                <c:pt idx="628">
                  <c:v>10.466666666666773</c:v>
                </c:pt>
                <c:pt idx="629">
                  <c:v>10.483333333333434</c:v>
                </c:pt>
                <c:pt idx="630">
                  <c:v>10.500000000000101</c:v>
                </c:pt>
                <c:pt idx="631">
                  <c:v>10.516666666666772</c:v>
                </c:pt>
                <c:pt idx="632">
                  <c:v>10.533333333333433</c:v>
                </c:pt>
                <c:pt idx="633">
                  <c:v>10.550000000000104</c:v>
                </c:pt>
                <c:pt idx="634">
                  <c:v>10.566666666666777</c:v>
                </c:pt>
                <c:pt idx="635">
                  <c:v>10.583333333333439</c:v>
                </c:pt>
                <c:pt idx="636">
                  <c:v>10.600000000000103</c:v>
                </c:pt>
                <c:pt idx="637">
                  <c:v>10.616666666666774</c:v>
                </c:pt>
                <c:pt idx="638">
                  <c:v>10.633333333333441</c:v>
                </c:pt>
                <c:pt idx="639">
                  <c:v>10.650000000000109</c:v>
                </c:pt>
                <c:pt idx="640">
                  <c:v>10.666666666666776</c:v>
                </c:pt>
                <c:pt idx="641">
                  <c:v>10.683333333333444</c:v>
                </c:pt>
                <c:pt idx="642">
                  <c:v>10.700000000000111</c:v>
                </c:pt>
                <c:pt idx="643">
                  <c:v>10.716666666666779</c:v>
                </c:pt>
                <c:pt idx="644">
                  <c:v>10.733333333333443</c:v>
                </c:pt>
                <c:pt idx="645">
                  <c:v>10.750000000000114</c:v>
                </c:pt>
                <c:pt idx="646">
                  <c:v>10.766666666666787</c:v>
                </c:pt>
                <c:pt idx="647">
                  <c:v>10.783333333333449</c:v>
                </c:pt>
                <c:pt idx="648">
                  <c:v>10.800000000000116</c:v>
                </c:pt>
                <c:pt idx="649">
                  <c:v>10.816666666666789</c:v>
                </c:pt>
                <c:pt idx="650">
                  <c:v>10.833333333333451</c:v>
                </c:pt>
                <c:pt idx="651">
                  <c:v>10.85000000000012</c:v>
                </c:pt>
                <c:pt idx="652">
                  <c:v>10.866666666666795</c:v>
                </c:pt>
                <c:pt idx="653">
                  <c:v>10.883333333333454</c:v>
                </c:pt>
                <c:pt idx="654">
                  <c:v>10.900000000000121</c:v>
                </c:pt>
                <c:pt idx="655">
                  <c:v>10.916666666666794</c:v>
                </c:pt>
                <c:pt idx="656">
                  <c:v>10.933333333333453</c:v>
                </c:pt>
                <c:pt idx="657">
                  <c:v>10.950000000000124</c:v>
                </c:pt>
                <c:pt idx="658">
                  <c:v>10.966666666666802</c:v>
                </c:pt>
                <c:pt idx="659">
                  <c:v>10.983333333333459</c:v>
                </c:pt>
                <c:pt idx="660">
                  <c:v>11.000000000000123</c:v>
                </c:pt>
                <c:pt idx="661">
                  <c:v>11.016666666666799</c:v>
                </c:pt>
                <c:pt idx="662">
                  <c:v>11.033333333333461</c:v>
                </c:pt>
                <c:pt idx="663">
                  <c:v>11.050000000000129</c:v>
                </c:pt>
                <c:pt idx="664">
                  <c:v>11.066666666666803</c:v>
                </c:pt>
                <c:pt idx="665">
                  <c:v>11.083333333333464</c:v>
                </c:pt>
                <c:pt idx="666">
                  <c:v>11.100000000000131</c:v>
                </c:pt>
                <c:pt idx="667">
                  <c:v>11.1166666666668</c:v>
                </c:pt>
                <c:pt idx="668">
                  <c:v>11.133333333333463</c:v>
                </c:pt>
                <c:pt idx="669">
                  <c:v>11.150000000000134</c:v>
                </c:pt>
                <c:pt idx="670">
                  <c:v>11.166666666666806</c:v>
                </c:pt>
                <c:pt idx="671">
                  <c:v>11.183333333333469</c:v>
                </c:pt>
                <c:pt idx="672">
                  <c:v>11.200000000000133</c:v>
                </c:pt>
                <c:pt idx="673">
                  <c:v>11.216666666666804</c:v>
                </c:pt>
                <c:pt idx="674">
                  <c:v>11.233333333333468</c:v>
                </c:pt>
                <c:pt idx="675">
                  <c:v>11.250000000000139</c:v>
                </c:pt>
                <c:pt idx="676">
                  <c:v>11.266666666666806</c:v>
                </c:pt>
                <c:pt idx="677">
                  <c:v>11.283333333333468</c:v>
                </c:pt>
                <c:pt idx="678">
                  <c:v>11.300000000000146</c:v>
                </c:pt>
                <c:pt idx="679">
                  <c:v>11.316666666666814</c:v>
                </c:pt>
                <c:pt idx="680">
                  <c:v>11.333333333333471</c:v>
                </c:pt>
                <c:pt idx="681">
                  <c:v>11.350000000000149</c:v>
                </c:pt>
                <c:pt idx="682">
                  <c:v>11.366666666666822</c:v>
                </c:pt>
                <c:pt idx="683">
                  <c:v>11.383333333333479</c:v>
                </c:pt>
                <c:pt idx="684">
                  <c:v>11.400000000000146</c:v>
                </c:pt>
                <c:pt idx="685">
                  <c:v>11.416666666666819</c:v>
                </c:pt>
                <c:pt idx="686">
                  <c:v>11.433333333333481</c:v>
                </c:pt>
                <c:pt idx="687">
                  <c:v>11.45000000000015</c:v>
                </c:pt>
                <c:pt idx="688">
                  <c:v>11.466666666666823</c:v>
                </c:pt>
                <c:pt idx="689">
                  <c:v>11.483333333333483</c:v>
                </c:pt>
                <c:pt idx="690">
                  <c:v>11.500000000000151</c:v>
                </c:pt>
                <c:pt idx="691">
                  <c:v>11.51666666666682</c:v>
                </c:pt>
                <c:pt idx="692">
                  <c:v>11.533333333333481</c:v>
                </c:pt>
                <c:pt idx="693">
                  <c:v>11.550000000000153</c:v>
                </c:pt>
                <c:pt idx="694">
                  <c:v>11.566666666666826</c:v>
                </c:pt>
                <c:pt idx="695">
                  <c:v>11.583333333333488</c:v>
                </c:pt>
                <c:pt idx="696">
                  <c:v>11.600000000000151</c:v>
                </c:pt>
                <c:pt idx="697">
                  <c:v>11.616666666666823</c:v>
                </c:pt>
                <c:pt idx="698">
                  <c:v>11.633333333333491</c:v>
                </c:pt>
                <c:pt idx="699">
                  <c:v>11.650000000000158</c:v>
                </c:pt>
                <c:pt idx="700">
                  <c:v>11.666666666666826</c:v>
                </c:pt>
                <c:pt idx="701">
                  <c:v>11.683333333333493</c:v>
                </c:pt>
                <c:pt idx="702">
                  <c:v>11.700000000000161</c:v>
                </c:pt>
                <c:pt idx="703">
                  <c:v>11.716666666666828</c:v>
                </c:pt>
                <c:pt idx="704">
                  <c:v>11.733333333333491</c:v>
                </c:pt>
                <c:pt idx="705">
                  <c:v>11.750000000000163</c:v>
                </c:pt>
                <c:pt idx="706">
                  <c:v>11.766666666666834</c:v>
                </c:pt>
                <c:pt idx="707">
                  <c:v>11.783333333333498</c:v>
                </c:pt>
                <c:pt idx="708">
                  <c:v>11.800000000000166</c:v>
                </c:pt>
                <c:pt idx="709">
                  <c:v>11.816666666666839</c:v>
                </c:pt>
                <c:pt idx="710">
                  <c:v>11.833333333333501</c:v>
                </c:pt>
                <c:pt idx="711">
                  <c:v>11.85000000000017</c:v>
                </c:pt>
                <c:pt idx="712">
                  <c:v>11.866666666666845</c:v>
                </c:pt>
                <c:pt idx="713">
                  <c:v>11.883333333333503</c:v>
                </c:pt>
                <c:pt idx="714">
                  <c:v>11.900000000000171</c:v>
                </c:pt>
                <c:pt idx="715">
                  <c:v>11.916666666666844</c:v>
                </c:pt>
                <c:pt idx="716">
                  <c:v>11.933333333333501</c:v>
                </c:pt>
                <c:pt idx="717">
                  <c:v>11.950000000000173</c:v>
                </c:pt>
                <c:pt idx="718">
                  <c:v>11.966666666666848</c:v>
                </c:pt>
                <c:pt idx="719">
                  <c:v>11.983333333333508</c:v>
                </c:pt>
                <c:pt idx="720">
                  <c:v>12.000000000000171</c:v>
                </c:pt>
                <c:pt idx="721">
                  <c:v>12.016666666666849</c:v>
                </c:pt>
                <c:pt idx="722">
                  <c:v>12.033333333333511</c:v>
                </c:pt>
                <c:pt idx="723">
                  <c:v>12.050000000000178</c:v>
                </c:pt>
                <c:pt idx="724">
                  <c:v>12.066666666666853</c:v>
                </c:pt>
                <c:pt idx="725">
                  <c:v>12.083333333333513</c:v>
                </c:pt>
                <c:pt idx="726">
                  <c:v>12.100000000000181</c:v>
                </c:pt>
                <c:pt idx="727">
                  <c:v>12.11666666666685</c:v>
                </c:pt>
                <c:pt idx="728">
                  <c:v>12.13333333333351</c:v>
                </c:pt>
                <c:pt idx="729">
                  <c:v>12.150000000000183</c:v>
                </c:pt>
                <c:pt idx="730">
                  <c:v>12.166666666666854</c:v>
                </c:pt>
                <c:pt idx="731">
                  <c:v>12.183333333333518</c:v>
                </c:pt>
                <c:pt idx="732">
                  <c:v>12.20000000000018</c:v>
                </c:pt>
                <c:pt idx="733">
                  <c:v>12.216666666666853</c:v>
                </c:pt>
                <c:pt idx="734">
                  <c:v>12.233333333333515</c:v>
                </c:pt>
                <c:pt idx="735">
                  <c:v>12.250000000000188</c:v>
                </c:pt>
                <c:pt idx="736">
                  <c:v>12.266666666666856</c:v>
                </c:pt>
                <c:pt idx="737">
                  <c:v>12.283333333333518</c:v>
                </c:pt>
                <c:pt idx="738">
                  <c:v>12.300000000000194</c:v>
                </c:pt>
                <c:pt idx="739">
                  <c:v>12.316666666666864</c:v>
                </c:pt>
                <c:pt idx="740">
                  <c:v>12.33333333333352</c:v>
                </c:pt>
                <c:pt idx="741">
                  <c:v>12.350000000000199</c:v>
                </c:pt>
                <c:pt idx="742">
                  <c:v>12.366666666666868</c:v>
                </c:pt>
                <c:pt idx="743">
                  <c:v>12.383333333333528</c:v>
                </c:pt>
                <c:pt idx="744">
                  <c:v>12.400000000000196</c:v>
                </c:pt>
                <c:pt idx="745">
                  <c:v>12.416666666666869</c:v>
                </c:pt>
                <c:pt idx="746">
                  <c:v>12.433333333333531</c:v>
                </c:pt>
                <c:pt idx="747">
                  <c:v>12.450000000000204</c:v>
                </c:pt>
                <c:pt idx="748">
                  <c:v>12.466666666666873</c:v>
                </c:pt>
                <c:pt idx="749">
                  <c:v>12.483333333333533</c:v>
                </c:pt>
                <c:pt idx="750">
                  <c:v>12.500000000000204</c:v>
                </c:pt>
                <c:pt idx="751">
                  <c:v>12.51666666666687</c:v>
                </c:pt>
                <c:pt idx="752">
                  <c:v>12.53333333333353</c:v>
                </c:pt>
                <c:pt idx="753">
                  <c:v>12.550000000000209</c:v>
                </c:pt>
                <c:pt idx="754">
                  <c:v>12.566666666666872</c:v>
                </c:pt>
                <c:pt idx="755">
                  <c:v>12.583333333333538</c:v>
                </c:pt>
                <c:pt idx="756">
                  <c:v>12.600000000000206</c:v>
                </c:pt>
                <c:pt idx="757">
                  <c:v>12.616666666666873</c:v>
                </c:pt>
                <c:pt idx="758">
                  <c:v>12.633333333333541</c:v>
                </c:pt>
                <c:pt idx="759">
                  <c:v>12.650000000000214</c:v>
                </c:pt>
                <c:pt idx="760">
                  <c:v>12.666666666666876</c:v>
                </c:pt>
                <c:pt idx="761">
                  <c:v>12.683333333333543</c:v>
                </c:pt>
                <c:pt idx="762">
                  <c:v>12.700000000000212</c:v>
                </c:pt>
                <c:pt idx="763">
                  <c:v>12.716666666666878</c:v>
                </c:pt>
                <c:pt idx="764">
                  <c:v>12.73333333333354</c:v>
                </c:pt>
                <c:pt idx="765">
                  <c:v>12.750000000000218</c:v>
                </c:pt>
                <c:pt idx="766">
                  <c:v>12.766666666666882</c:v>
                </c:pt>
                <c:pt idx="767">
                  <c:v>12.783333333333548</c:v>
                </c:pt>
                <c:pt idx="768">
                  <c:v>12.800000000000221</c:v>
                </c:pt>
                <c:pt idx="769">
                  <c:v>12.816666666666888</c:v>
                </c:pt>
                <c:pt idx="770">
                  <c:v>12.833333333333551</c:v>
                </c:pt>
                <c:pt idx="771">
                  <c:v>12.850000000000225</c:v>
                </c:pt>
                <c:pt idx="772">
                  <c:v>12.866666666666891</c:v>
                </c:pt>
                <c:pt idx="773">
                  <c:v>12.883333333333553</c:v>
                </c:pt>
                <c:pt idx="774">
                  <c:v>12.900000000000222</c:v>
                </c:pt>
                <c:pt idx="775">
                  <c:v>12.916666666666893</c:v>
                </c:pt>
                <c:pt idx="776">
                  <c:v>12.93333333333355</c:v>
                </c:pt>
                <c:pt idx="777">
                  <c:v>12.950000000000228</c:v>
                </c:pt>
                <c:pt idx="778">
                  <c:v>12.966666666666898</c:v>
                </c:pt>
                <c:pt idx="779">
                  <c:v>12.983333333333558</c:v>
                </c:pt>
                <c:pt idx="780">
                  <c:v>13.000000000000226</c:v>
                </c:pt>
                <c:pt idx="781">
                  <c:v>13.016666666666898</c:v>
                </c:pt>
                <c:pt idx="782">
                  <c:v>13.033333333333561</c:v>
                </c:pt>
                <c:pt idx="783">
                  <c:v>13.050000000000233</c:v>
                </c:pt>
                <c:pt idx="784">
                  <c:v>13.066666666666901</c:v>
                </c:pt>
                <c:pt idx="785">
                  <c:v>13.083333333333563</c:v>
                </c:pt>
                <c:pt idx="786">
                  <c:v>13.100000000000232</c:v>
                </c:pt>
                <c:pt idx="787">
                  <c:v>13.116666666666903</c:v>
                </c:pt>
                <c:pt idx="788">
                  <c:v>13.13333333333356</c:v>
                </c:pt>
                <c:pt idx="789">
                  <c:v>13.150000000000238</c:v>
                </c:pt>
                <c:pt idx="790">
                  <c:v>13.166666666666908</c:v>
                </c:pt>
                <c:pt idx="791">
                  <c:v>13.183333333333568</c:v>
                </c:pt>
                <c:pt idx="792">
                  <c:v>13.200000000000236</c:v>
                </c:pt>
                <c:pt idx="793">
                  <c:v>13.216666666666908</c:v>
                </c:pt>
                <c:pt idx="794">
                  <c:v>13.233333333333565</c:v>
                </c:pt>
                <c:pt idx="795">
                  <c:v>13.250000000000243</c:v>
                </c:pt>
                <c:pt idx="796">
                  <c:v>13.266666666666911</c:v>
                </c:pt>
                <c:pt idx="797">
                  <c:v>13.283333333333568</c:v>
                </c:pt>
                <c:pt idx="798">
                  <c:v>13.300000000000248</c:v>
                </c:pt>
                <c:pt idx="799">
                  <c:v>13.316666666666919</c:v>
                </c:pt>
                <c:pt idx="800">
                  <c:v>13.33333333333357</c:v>
                </c:pt>
                <c:pt idx="801">
                  <c:v>13.350000000000252</c:v>
                </c:pt>
                <c:pt idx="802">
                  <c:v>13.366666666666923</c:v>
                </c:pt>
                <c:pt idx="803">
                  <c:v>13.383333333333578</c:v>
                </c:pt>
                <c:pt idx="804">
                  <c:v>13.400000000000251</c:v>
                </c:pt>
                <c:pt idx="805">
                  <c:v>13.416666666666922</c:v>
                </c:pt>
                <c:pt idx="806">
                  <c:v>13.433333333333575</c:v>
                </c:pt>
                <c:pt idx="807">
                  <c:v>13.450000000000255</c:v>
                </c:pt>
                <c:pt idx="808">
                  <c:v>13.466666666666926</c:v>
                </c:pt>
                <c:pt idx="809">
                  <c:v>13.483333333333583</c:v>
                </c:pt>
                <c:pt idx="810">
                  <c:v>13.50000000000025</c:v>
                </c:pt>
                <c:pt idx="811">
                  <c:v>13.516666666666925</c:v>
                </c:pt>
                <c:pt idx="812">
                  <c:v>13.53333333333358</c:v>
                </c:pt>
                <c:pt idx="813">
                  <c:v>13.550000000000258</c:v>
                </c:pt>
                <c:pt idx="814">
                  <c:v>13.566666666666926</c:v>
                </c:pt>
                <c:pt idx="815">
                  <c:v>13.583333333333588</c:v>
                </c:pt>
                <c:pt idx="816">
                  <c:v>13.600000000000255</c:v>
                </c:pt>
                <c:pt idx="817">
                  <c:v>13.616666666666926</c:v>
                </c:pt>
                <c:pt idx="818">
                  <c:v>13.633333333333585</c:v>
                </c:pt>
                <c:pt idx="819">
                  <c:v>13.650000000000263</c:v>
                </c:pt>
                <c:pt idx="820">
                  <c:v>13.666666666666931</c:v>
                </c:pt>
                <c:pt idx="821">
                  <c:v>13.683333333333593</c:v>
                </c:pt>
                <c:pt idx="822">
                  <c:v>13.70000000000026</c:v>
                </c:pt>
                <c:pt idx="823">
                  <c:v>13.716666666666933</c:v>
                </c:pt>
                <c:pt idx="824">
                  <c:v>13.73333333333359</c:v>
                </c:pt>
                <c:pt idx="825">
                  <c:v>13.750000000000266</c:v>
                </c:pt>
                <c:pt idx="826">
                  <c:v>13.766666666666936</c:v>
                </c:pt>
                <c:pt idx="827">
                  <c:v>13.783333333333598</c:v>
                </c:pt>
                <c:pt idx="828">
                  <c:v>13.800000000000271</c:v>
                </c:pt>
                <c:pt idx="829">
                  <c:v>13.816666666666942</c:v>
                </c:pt>
                <c:pt idx="830">
                  <c:v>13.8333333333336</c:v>
                </c:pt>
                <c:pt idx="831">
                  <c:v>13.850000000000275</c:v>
                </c:pt>
                <c:pt idx="832">
                  <c:v>13.866666666666946</c:v>
                </c:pt>
                <c:pt idx="833">
                  <c:v>13.883333333333606</c:v>
                </c:pt>
                <c:pt idx="834">
                  <c:v>13.90000000000027</c:v>
                </c:pt>
                <c:pt idx="835">
                  <c:v>13.916666666666949</c:v>
                </c:pt>
                <c:pt idx="836">
                  <c:v>13.933333333333605</c:v>
                </c:pt>
                <c:pt idx="837">
                  <c:v>13.950000000000276</c:v>
                </c:pt>
                <c:pt idx="838">
                  <c:v>13.966666666666951</c:v>
                </c:pt>
                <c:pt idx="839">
                  <c:v>13.983333333333613</c:v>
                </c:pt>
                <c:pt idx="840">
                  <c:v>14.000000000000275</c:v>
                </c:pt>
                <c:pt idx="841">
                  <c:v>14.016666666666952</c:v>
                </c:pt>
                <c:pt idx="842">
                  <c:v>14.03333333333361</c:v>
                </c:pt>
                <c:pt idx="843">
                  <c:v>14.050000000000283</c:v>
                </c:pt>
                <c:pt idx="844">
                  <c:v>14.066666666666954</c:v>
                </c:pt>
                <c:pt idx="845">
                  <c:v>14.083333333333616</c:v>
                </c:pt>
                <c:pt idx="846">
                  <c:v>14.10000000000028</c:v>
                </c:pt>
                <c:pt idx="847">
                  <c:v>14.116666666666955</c:v>
                </c:pt>
                <c:pt idx="848">
                  <c:v>14.133333333333615</c:v>
                </c:pt>
                <c:pt idx="849">
                  <c:v>14.150000000000286</c:v>
                </c:pt>
                <c:pt idx="850">
                  <c:v>14.166666666666956</c:v>
                </c:pt>
                <c:pt idx="851">
                  <c:v>14.18333333333362</c:v>
                </c:pt>
                <c:pt idx="852">
                  <c:v>14.200000000000285</c:v>
                </c:pt>
                <c:pt idx="853">
                  <c:v>14.216666666666956</c:v>
                </c:pt>
                <c:pt idx="854">
                  <c:v>14.233333333333618</c:v>
                </c:pt>
                <c:pt idx="855">
                  <c:v>14.250000000000293</c:v>
                </c:pt>
                <c:pt idx="856">
                  <c:v>14.266666666666961</c:v>
                </c:pt>
                <c:pt idx="857">
                  <c:v>14.283333333333623</c:v>
                </c:pt>
                <c:pt idx="858">
                  <c:v>14.300000000000296</c:v>
                </c:pt>
                <c:pt idx="859">
                  <c:v>14.316666666666968</c:v>
                </c:pt>
                <c:pt idx="860">
                  <c:v>14.333333333333625</c:v>
                </c:pt>
                <c:pt idx="861">
                  <c:v>14.350000000000302</c:v>
                </c:pt>
                <c:pt idx="862">
                  <c:v>14.366666666666971</c:v>
                </c:pt>
                <c:pt idx="863">
                  <c:v>14.383333333333633</c:v>
                </c:pt>
                <c:pt idx="864">
                  <c:v>14.400000000000301</c:v>
                </c:pt>
                <c:pt idx="865">
                  <c:v>14.416666666666972</c:v>
                </c:pt>
                <c:pt idx="866">
                  <c:v>14.43333333333363</c:v>
                </c:pt>
                <c:pt idx="867">
                  <c:v>14.450000000000305</c:v>
                </c:pt>
                <c:pt idx="868">
                  <c:v>14.466666666666974</c:v>
                </c:pt>
                <c:pt idx="869">
                  <c:v>14.483333333333634</c:v>
                </c:pt>
                <c:pt idx="870">
                  <c:v>14.5000000000003</c:v>
                </c:pt>
                <c:pt idx="871">
                  <c:v>14.516666666666975</c:v>
                </c:pt>
                <c:pt idx="872">
                  <c:v>14.533333333333635</c:v>
                </c:pt>
                <c:pt idx="873">
                  <c:v>14.550000000000304</c:v>
                </c:pt>
                <c:pt idx="874">
                  <c:v>14.566666666666976</c:v>
                </c:pt>
                <c:pt idx="875">
                  <c:v>14.583333333333639</c:v>
                </c:pt>
                <c:pt idx="876">
                  <c:v>14.600000000000305</c:v>
                </c:pt>
                <c:pt idx="877">
                  <c:v>14.616666666666974</c:v>
                </c:pt>
                <c:pt idx="878">
                  <c:v>14.63333333333364</c:v>
                </c:pt>
                <c:pt idx="879">
                  <c:v>14.650000000000309</c:v>
                </c:pt>
                <c:pt idx="880">
                  <c:v>14.66666666666698</c:v>
                </c:pt>
                <c:pt idx="881">
                  <c:v>14.683333333333644</c:v>
                </c:pt>
                <c:pt idx="882">
                  <c:v>14.70000000000031</c:v>
                </c:pt>
                <c:pt idx="883">
                  <c:v>14.716666666666979</c:v>
                </c:pt>
                <c:pt idx="884">
                  <c:v>14.733333333333645</c:v>
                </c:pt>
                <c:pt idx="885">
                  <c:v>14.750000000000314</c:v>
                </c:pt>
                <c:pt idx="886">
                  <c:v>14.766666666666985</c:v>
                </c:pt>
                <c:pt idx="887">
                  <c:v>14.783333333333649</c:v>
                </c:pt>
                <c:pt idx="888">
                  <c:v>14.80000000000032</c:v>
                </c:pt>
                <c:pt idx="889">
                  <c:v>14.816666666666992</c:v>
                </c:pt>
                <c:pt idx="890">
                  <c:v>14.83333333333365</c:v>
                </c:pt>
                <c:pt idx="891">
                  <c:v>14.850000000000325</c:v>
                </c:pt>
                <c:pt idx="892">
                  <c:v>14.866666666666996</c:v>
                </c:pt>
                <c:pt idx="893">
                  <c:v>14.883333333333654</c:v>
                </c:pt>
                <c:pt idx="894">
                  <c:v>14.90000000000032</c:v>
                </c:pt>
                <c:pt idx="895">
                  <c:v>14.916666666666998</c:v>
                </c:pt>
                <c:pt idx="896">
                  <c:v>14.933333333333655</c:v>
                </c:pt>
                <c:pt idx="897">
                  <c:v>14.950000000000324</c:v>
                </c:pt>
                <c:pt idx="898">
                  <c:v>14.966666666667001</c:v>
                </c:pt>
                <c:pt idx="899">
                  <c:v>14.983333333333659</c:v>
                </c:pt>
                <c:pt idx="900">
                  <c:v>15.000000000000325</c:v>
                </c:pt>
                <c:pt idx="901">
                  <c:v>15.016666666667001</c:v>
                </c:pt>
                <c:pt idx="902">
                  <c:v>15.03333333333366</c:v>
                </c:pt>
                <c:pt idx="903">
                  <c:v>15.050000000000329</c:v>
                </c:pt>
                <c:pt idx="904">
                  <c:v>15.066666666667004</c:v>
                </c:pt>
                <c:pt idx="905">
                  <c:v>15.083333333333664</c:v>
                </c:pt>
                <c:pt idx="906">
                  <c:v>15.10000000000033</c:v>
                </c:pt>
                <c:pt idx="907">
                  <c:v>15.116666666667005</c:v>
                </c:pt>
                <c:pt idx="908">
                  <c:v>15.133333333333665</c:v>
                </c:pt>
                <c:pt idx="909">
                  <c:v>15.150000000000334</c:v>
                </c:pt>
                <c:pt idx="910">
                  <c:v>15.166666666667005</c:v>
                </c:pt>
                <c:pt idx="911">
                  <c:v>15.183333333333669</c:v>
                </c:pt>
                <c:pt idx="912">
                  <c:v>15.200000000000335</c:v>
                </c:pt>
                <c:pt idx="913">
                  <c:v>15.216666666667004</c:v>
                </c:pt>
                <c:pt idx="914">
                  <c:v>15.233333333333668</c:v>
                </c:pt>
                <c:pt idx="915">
                  <c:v>15.250000000000339</c:v>
                </c:pt>
                <c:pt idx="916">
                  <c:v>15.26666666666701</c:v>
                </c:pt>
                <c:pt idx="917">
                  <c:v>15.283333333333671</c:v>
                </c:pt>
                <c:pt idx="918">
                  <c:v>15.300000000000345</c:v>
                </c:pt>
                <c:pt idx="919">
                  <c:v>15.316666666667015</c:v>
                </c:pt>
                <c:pt idx="920">
                  <c:v>15.333333333333675</c:v>
                </c:pt>
                <c:pt idx="921">
                  <c:v>15.350000000000348</c:v>
                </c:pt>
                <c:pt idx="922">
                  <c:v>15.366666666667021</c:v>
                </c:pt>
                <c:pt idx="923">
                  <c:v>15.383333333333677</c:v>
                </c:pt>
                <c:pt idx="924">
                  <c:v>15.40000000000035</c:v>
                </c:pt>
                <c:pt idx="925">
                  <c:v>15.416666666667018</c:v>
                </c:pt>
                <c:pt idx="926">
                  <c:v>15.43333333333368</c:v>
                </c:pt>
                <c:pt idx="927">
                  <c:v>15.450000000000353</c:v>
                </c:pt>
                <c:pt idx="928">
                  <c:v>15.466666666667024</c:v>
                </c:pt>
                <c:pt idx="929">
                  <c:v>15.483333333333682</c:v>
                </c:pt>
                <c:pt idx="930">
                  <c:v>15.50000000000035</c:v>
                </c:pt>
                <c:pt idx="931">
                  <c:v>15.516666666667023</c:v>
                </c:pt>
                <c:pt idx="932">
                  <c:v>15.533333333333685</c:v>
                </c:pt>
                <c:pt idx="933">
                  <c:v>15.550000000000352</c:v>
                </c:pt>
                <c:pt idx="934">
                  <c:v>15.566666666667025</c:v>
                </c:pt>
                <c:pt idx="935">
                  <c:v>15.583333333333687</c:v>
                </c:pt>
                <c:pt idx="936">
                  <c:v>15.600000000000355</c:v>
                </c:pt>
                <c:pt idx="937">
                  <c:v>15.616666666667022</c:v>
                </c:pt>
                <c:pt idx="938">
                  <c:v>15.63333333333369</c:v>
                </c:pt>
                <c:pt idx="939">
                  <c:v>15.650000000000357</c:v>
                </c:pt>
                <c:pt idx="940">
                  <c:v>15.66666666666703</c:v>
                </c:pt>
                <c:pt idx="941">
                  <c:v>15.683333333333692</c:v>
                </c:pt>
                <c:pt idx="942">
                  <c:v>15.70000000000036</c:v>
                </c:pt>
                <c:pt idx="943">
                  <c:v>15.716666666667027</c:v>
                </c:pt>
                <c:pt idx="944">
                  <c:v>15.733333333333695</c:v>
                </c:pt>
                <c:pt idx="945">
                  <c:v>15.750000000000362</c:v>
                </c:pt>
                <c:pt idx="946">
                  <c:v>15.766666666667035</c:v>
                </c:pt>
                <c:pt idx="947">
                  <c:v>15.783333333333697</c:v>
                </c:pt>
                <c:pt idx="948">
                  <c:v>15.80000000000037</c:v>
                </c:pt>
                <c:pt idx="949">
                  <c:v>15.816666666667038</c:v>
                </c:pt>
                <c:pt idx="950">
                  <c:v>15.8333333333337</c:v>
                </c:pt>
                <c:pt idx="951">
                  <c:v>15.850000000000373</c:v>
                </c:pt>
                <c:pt idx="952">
                  <c:v>15.866666666667046</c:v>
                </c:pt>
                <c:pt idx="953">
                  <c:v>15.883333333333702</c:v>
                </c:pt>
                <c:pt idx="954">
                  <c:v>15.90000000000037</c:v>
                </c:pt>
                <c:pt idx="955">
                  <c:v>15.916666666667044</c:v>
                </c:pt>
                <c:pt idx="956">
                  <c:v>15.933333333333705</c:v>
                </c:pt>
                <c:pt idx="957">
                  <c:v>15.950000000000372</c:v>
                </c:pt>
                <c:pt idx="958">
                  <c:v>15.96666666666705</c:v>
                </c:pt>
                <c:pt idx="959">
                  <c:v>15.983333333333707</c:v>
                </c:pt>
                <c:pt idx="960">
                  <c:v>16.000000000000373</c:v>
                </c:pt>
                <c:pt idx="961">
                  <c:v>16.016666666667039</c:v>
                </c:pt>
                <c:pt idx="962">
                  <c:v>16.033333333333683</c:v>
                </c:pt>
                <c:pt idx="963">
                  <c:v>16.05000000000037</c:v>
                </c:pt>
                <c:pt idx="964">
                  <c:v>16.066666666667029</c:v>
                </c:pt>
                <c:pt idx="965">
                  <c:v>16.083333333333677</c:v>
                </c:pt>
                <c:pt idx="966">
                  <c:v>16.100000000000367</c:v>
                </c:pt>
                <c:pt idx="967">
                  <c:v>16.116666666667033</c:v>
                </c:pt>
                <c:pt idx="968">
                  <c:v>16.133333333333685</c:v>
                </c:pt>
                <c:pt idx="969">
                  <c:v>16.150000000000365</c:v>
                </c:pt>
                <c:pt idx="970">
                  <c:v>16.166666666667027</c:v>
                </c:pt>
                <c:pt idx="971">
                  <c:v>16.183333333333678</c:v>
                </c:pt>
                <c:pt idx="972">
                  <c:v>16.200000000000362</c:v>
                </c:pt>
                <c:pt idx="973">
                  <c:v>16.216666666667027</c:v>
                </c:pt>
                <c:pt idx="974">
                  <c:v>16.233333333333679</c:v>
                </c:pt>
                <c:pt idx="975">
                  <c:v>16.250000000000359</c:v>
                </c:pt>
                <c:pt idx="976">
                  <c:v>16.266666666667014</c:v>
                </c:pt>
                <c:pt idx="977">
                  <c:v>16.283333333333665</c:v>
                </c:pt>
                <c:pt idx="978">
                  <c:v>16.300000000000356</c:v>
                </c:pt>
                <c:pt idx="979">
                  <c:v>16.316666666667025</c:v>
                </c:pt>
                <c:pt idx="980">
                  <c:v>16.333333333333677</c:v>
                </c:pt>
                <c:pt idx="981">
                  <c:v>16.350000000000353</c:v>
                </c:pt>
                <c:pt idx="982">
                  <c:v>16.366666666667019</c:v>
                </c:pt>
                <c:pt idx="983">
                  <c:v>16.383333333333663</c:v>
                </c:pt>
                <c:pt idx="984">
                  <c:v>16.40000000000034</c:v>
                </c:pt>
                <c:pt idx="985">
                  <c:v>16.416666666667016</c:v>
                </c:pt>
                <c:pt idx="986">
                  <c:v>16.433333333333664</c:v>
                </c:pt>
                <c:pt idx="987">
                  <c:v>16.450000000000337</c:v>
                </c:pt>
                <c:pt idx="988">
                  <c:v>16.466666666667003</c:v>
                </c:pt>
                <c:pt idx="989">
                  <c:v>16.483333333333654</c:v>
                </c:pt>
                <c:pt idx="990">
                  <c:v>16.500000000000334</c:v>
                </c:pt>
                <c:pt idx="991">
                  <c:v>16.51666666666701</c:v>
                </c:pt>
                <c:pt idx="992">
                  <c:v>16.533333333333665</c:v>
                </c:pt>
                <c:pt idx="993">
                  <c:v>16.550000000000342</c:v>
                </c:pt>
                <c:pt idx="994">
                  <c:v>16.566666666666997</c:v>
                </c:pt>
                <c:pt idx="995">
                  <c:v>16.583333333333652</c:v>
                </c:pt>
                <c:pt idx="996">
                  <c:v>16.600000000000339</c:v>
                </c:pt>
                <c:pt idx="997">
                  <c:v>16.616666666667005</c:v>
                </c:pt>
                <c:pt idx="998">
                  <c:v>16.63333333333366</c:v>
                </c:pt>
                <c:pt idx="999">
                  <c:v>16.650000000000336</c:v>
                </c:pt>
                <c:pt idx="1000">
                  <c:v>16.666666666667002</c:v>
                </c:pt>
                <c:pt idx="1001">
                  <c:v>16.683333333333646</c:v>
                </c:pt>
                <c:pt idx="1002">
                  <c:v>16.700000000000326</c:v>
                </c:pt>
                <c:pt idx="1003">
                  <c:v>16.716666666666999</c:v>
                </c:pt>
                <c:pt idx="1004">
                  <c:v>16.733333333333643</c:v>
                </c:pt>
                <c:pt idx="1005">
                  <c:v>16.750000000000327</c:v>
                </c:pt>
                <c:pt idx="1006">
                  <c:v>16.766666666666989</c:v>
                </c:pt>
                <c:pt idx="1007">
                  <c:v>16.783333333333633</c:v>
                </c:pt>
                <c:pt idx="1008">
                  <c:v>16.800000000000328</c:v>
                </c:pt>
                <c:pt idx="1009">
                  <c:v>16.816666666666993</c:v>
                </c:pt>
                <c:pt idx="1010">
                  <c:v>16.833333333333641</c:v>
                </c:pt>
                <c:pt idx="1011">
                  <c:v>16.850000000000325</c:v>
                </c:pt>
                <c:pt idx="1012">
                  <c:v>16.866666666666987</c:v>
                </c:pt>
                <c:pt idx="1013">
                  <c:v>16.883333333333635</c:v>
                </c:pt>
                <c:pt idx="1014">
                  <c:v>16.900000000000322</c:v>
                </c:pt>
                <c:pt idx="1015">
                  <c:v>16.916666666666988</c:v>
                </c:pt>
                <c:pt idx="1016">
                  <c:v>16.933333333333632</c:v>
                </c:pt>
                <c:pt idx="1017">
                  <c:v>16.950000000000319</c:v>
                </c:pt>
                <c:pt idx="1018">
                  <c:v>16.966666666666974</c:v>
                </c:pt>
                <c:pt idx="1019">
                  <c:v>16.983333333333622</c:v>
                </c:pt>
                <c:pt idx="1020">
                  <c:v>17.000000000000316</c:v>
                </c:pt>
                <c:pt idx="1021">
                  <c:v>17.016666666666985</c:v>
                </c:pt>
                <c:pt idx="1022">
                  <c:v>17.033333333333626</c:v>
                </c:pt>
                <c:pt idx="1023">
                  <c:v>17.050000000000313</c:v>
                </c:pt>
                <c:pt idx="1024">
                  <c:v>17.066666666666979</c:v>
                </c:pt>
                <c:pt idx="1025">
                  <c:v>17.083333333333616</c:v>
                </c:pt>
                <c:pt idx="1026">
                  <c:v>17.100000000000311</c:v>
                </c:pt>
                <c:pt idx="1027">
                  <c:v>17.116666666666987</c:v>
                </c:pt>
                <c:pt idx="1028">
                  <c:v>17.133333333333624</c:v>
                </c:pt>
                <c:pt idx="1029">
                  <c:v>17.150000000000308</c:v>
                </c:pt>
                <c:pt idx="1030">
                  <c:v>17.166666666666973</c:v>
                </c:pt>
                <c:pt idx="1031">
                  <c:v>17.183333333333618</c:v>
                </c:pt>
                <c:pt idx="1032">
                  <c:v>17.200000000000294</c:v>
                </c:pt>
                <c:pt idx="1033">
                  <c:v>17.216666666666971</c:v>
                </c:pt>
                <c:pt idx="1034">
                  <c:v>17.233333333333622</c:v>
                </c:pt>
                <c:pt idx="1035">
                  <c:v>17.250000000000302</c:v>
                </c:pt>
                <c:pt idx="1036">
                  <c:v>17.266666666666957</c:v>
                </c:pt>
                <c:pt idx="1037">
                  <c:v>17.283333333333609</c:v>
                </c:pt>
                <c:pt idx="1038">
                  <c:v>17.300000000000299</c:v>
                </c:pt>
                <c:pt idx="1039">
                  <c:v>17.316666666666965</c:v>
                </c:pt>
                <c:pt idx="1040">
                  <c:v>17.333333333333616</c:v>
                </c:pt>
                <c:pt idx="1041">
                  <c:v>17.350000000000296</c:v>
                </c:pt>
                <c:pt idx="1042">
                  <c:v>17.366666666666962</c:v>
                </c:pt>
                <c:pt idx="1043">
                  <c:v>17.383333333333606</c:v>
                </c:pt>
                <c:pt idx="1044">
                  <c:v>17.400000000000286</c:v>
                </c:pt>
                <c:pt idx="1045">
                  <c:v>17.416666666666959</c:v>
                </c:pt>
                <c:pt idx="1046">
                  <c:v>17.433333333333604</c:v>
                </c:pt>
                <c:pt idx="1047">
                  <c:v>17.450000000000287</c:v>
                </c:pt>
                <c:pt idx="1048">
                  <c:v>17.466666666666946</c:v>
                </c:pt>
                <c:pt idx="1049">
                  <c:v>17.483333333333594</c:v>
                </c:pt>
                <c:pt idx="1050">
                  <c:v>17.500000000000288</c:v>
                </c:pt>
                <c:pt idx="1051">
                  <c:v>17.516666666666953</c:v>
                </c:pt>
                <c:pt idx="1052">
                  <c:v>17.533333333333609</c:v>
                </c:pt>
                <c:pt idx="1053">
                  <c:v>17.550000000000285</c:v>
                </c:pt>
                <c:pt idx="1054">
                  <c:v>17.56666666666694</c:v>
                </c:pt>
                <c:pt idx="1055">
                  <c:v>17.583333333333595</c:v>
                </c:pt>
                <c:pt idx="1056">
                  <c:v>17.600000000000293</c:v>
                </c:pt>
                <c:pt idx="1057">
                  <c:v>17.616666666666948</c:v>
                </c:pt>
                <c:pt idx="1058">
                  <c:v>17.633333333333603</c:v>
                </c:pt>
                <c:pt idx="1059">
                  <c:v>17.65000000000029</c:v>
                </c:pt>
                <c:pt idx="1060">
                  <c:v>17.666666666666934</c:v>
                </c:pt>
                <c:pt idx="1061">
                  <c:v>17.683333333333589</c:v>
                </c:pt>
                <c:pt idx="1062">
                  <c:v>17.700000000000276</c:v>
                </c:pt>
                <c:pt idx="1063">
                  <c:v>17.716666666666942</c:v>
                </c:pt>
                <c:pt idx="1064">
                  <c:v>17.733333333333587</c:v>
                </c:pt>
                <c:pt idx="1065">
                  <c:v>17.750000000000274</c:v>
                </c:pt>
                <c:pt idx="1066">
                  <c:v>17.766666666666929</c:v>
                </c:pt>
                <c:pt idx="1067">
                  <c:v>17.783333333333577</c:v>
                </c:pt>
                <c:pt idx="1068">
                  <c:v>17.800000000000271</c:v>
                </c:pt>
                <c:pt idx="1069">
                  <c:v>17.816666666666936</c:v>
                </c:pt>
                <c:pt idx="1070">
                  <c:v>17.833333333333588</c:v>
                </c:pt>
                <c:pt idx="1071">
                  <c:v>17.850000000000268</c:v>
                </c:pt>
                <c:pt idx="1072">
                  <c:v>17.866666666666926</c:v>
                </c:pt>
                <c:pt idx="1073">
                  <c:v>17.883333333333578</c:v>
                </c:pt>
                <c:pt idx="1074">
                  <c:v>17.900000000000254</c:v>
                </c:pt>
                <c:pt idx="1075">
                  <c:v>17.916666666666927</c:v>
                </c:pt>
                <c:pt idx="1076">
                  <c:v>17.933333333333582</c:v>
                </c:pt>
                <c:pt idx="1077">
                  <c:v>17.950000000000262</c:v>
                </c:pt>
                <c:pt idx="1078">
                  <c:v>17.966666666666917</c:v>
                </c:pt>
                <c:pt idx="1079">
                  <c:v>17.983333333333569</c:v>
                </c:pt>
                <c:pt idx="1080">
                  <c:v>18.000000000000259</c:v>
                </c:pt>
                <c:pt idx="1081">
                  <c:v>18.016666666666925</c:v>
                </c:pt>
                <c:pt idx="1082">
                  <c:v>18.033333333333577</c:v>
                </c:pt>
                <c:pt idx="1083">
                  <c:v>18.050000000000257</c:v>
                </c:pt>
                <c:pt idx="1084">
                  <c:v>18.066666666666922</c:v>
                </c:pt>
                <c:pt idx="1085">
                  <c:v>18.083333333333567</c:v>
                </c:pt>
                <c:pt idx="1086">
                  <c:v>18.100000000000254</c:v>
                </c:pt>
                <c:pt idx="1087">
                  <c:v>18.11666666666693</c:v>
                </c:pt>
                <c:pt idx="1088">
                  <c:v>18.133333333333582</c:v>
                </c:pt>
                <c:pt idx="1089">
                  <c:v>18.150000000000251</c:v>
                </c:pt>
                <c:pt idx="1090">
                  <c:v>18.166666666666917</c:v>
                </c:pt>
                <c:pt idx="1091">
                  <c:v>18.183333333333568</c:v>
                </c:pt>
                <c:pt idx="1092">
                  <c:v>18.200000000000237</c:v>
                </c:pt>
                <c:pt idx="1093">
                  <c:v>18.216666666666914</c:v>
                </c:pt>
                <c:pt idx="1094">
                  <c:v>18.233333333333569</c:v>
                </c:pt>
                <c:pt idx="1095">
                  <c:v>18.250000000000242</c:v>
                </c:pt>
                <c:pt idx="1096">
                  <c:v>18.2666666666669</c:v>
                </c:pt>
                <c:pt idx="1097">
                  <c:v>18.283333333333555</c:v>
                </c:pt>
                <c:pt idx="1098">
                  <c:v>18.300000000000242</c:v>
                </c:pt>
                <c:pt idx="1099">
                  <c:v>18.316666666666908</c:v>
                </c:pt>
                <c:pt idx="1100">
                  <c:v>18.333333333333563</c:v>
                </c:pt>
                <c:pt idx="1101">
                  <c:v>18.350000000000239</c:v>
                </c:pt>
                <c:pt idx="1102">
                  <c:v>18.366666666666902</c:v>
                </c:pt>
                <c:pt idx="1103">
                  <c:v>18.38333333333355</c:v>
                </c:pt>
                <c:pt idx="1104">
                  <c:v>18.400000000000226</c:v>
                </c:pt>
                <c:pt idx="1105">
                  <c:v>18.416666666666902</c:v>
                </c:pt>
                <c:pt idx="1106">
                  <c:v>18.433333333333547</c:v>
                </c:pt>
                <c:pt idx="1107">
                  <c:v>18.450000000000227</c:v>
                </c:pt>
                <c:pt idx="1108">
                  <c:v>18.466666666666889</c:v>
                </c:pt>
                <c:pt idx="1109">
                  <c:v>18.483333333333533</c:v>
                </c:pt>
                <c:pt idx="1110">
                  <c:v>18.500000000000227</c:v>
                </c:pt>
                <c:pt idx="1111">
                  <c:v>18.516666666666897</c:v>
                </c:pt>
                <c:pt idx="1112">
                  <c:v>18.533333333333548</c:v>
                </c:pt>
                <c:pt idx="1113">
                  <c:v>18.550000000000228</c:v>
                </c:pt>
                <c:pt idx="1114">
                  <c:v>18.566666666666887</c:v>
                </c:pt>
                <c:pt idx="1115">
                  <c:v>18.583333333333535</c:v>
                </c:pt>
                <c:pt idx="1116">
                  <c:v>18.600000000000225</c:v>
                </c:pt>
                <c:pt idx="1117">
                  <c:v>18.616666666666891</c:v>
                </c:pt>
                <c:pt idx="1118">
                  <c:v>18.633333333333546</c:v>
                </c:pt>
                <c:pt idx="1119">
                  <c:v>18.65000000000023</c:v>
                </c:pt>
                <c:pt idx="1120">
                  <c:v>18.666666666666888</c:v>
                </c:pt>
                <c:pt idx="1121">
                  <c:v>18.683333333333533</c:v>
                </c:pt>
                <c:pt idx="1122">
                  <c:v>18.70000000000022</c:v>
                </c:pt>
                <c:pt idx="1123">
                  <c:v>18.716666666666885</c:v>
                </c:pt>
                <c:pt idx="1124">
                  <c:v>18.73333333333353</c:v>
                </c:pt>
                <c:pt idx="1125">
                  <c:v>18.750000000000217</c:v>
                </c:pt>
                <c:pt idx="1126">
                  <c:v>18.766666666666882</c:v>
                </c:pt>
                <c:pt idx="1127">
                  <c:v>18.78333333333352</c:v>
                </c:pt>
                <c:pt idx="1128">
                  <c:v>18.800000000000214</c:v>
                </c:pt>
                <c:pt idx="1129">
                  <c:v>18.81666666666689</c:v>
                </c:pt>
                <c:pt idx="1130">
                  <c:v>18.833333333333524</c:v>
                </c:pt>
                <c:pt idx="1131">
                  <c:v>18.850000000000211</c:v>
                </c:pt>
                <c:pt idx="1132">
                  <c:v>18.866666666666877</c:v>
                </c:pt>
                <c:pt idx="1133">
                  <c:v>18.883333333333518</c:v>
                </c:pt>
                <c:pt idx="1134">
                  <c:v>18.900000000000198</c:v>
                </c:pt>
                <c:pt idx="1135">
                  <c:v>18.916666666666874</c:v>
                </c:pt>
                <c:pt idx="1136">
                  <c:v>18.933333333333518</c:v>
                </c:pt>
                <c:pt idx="1137">
                  <c:v>18.950000000000202</c:v>
                </c:pt>
                <c:pt idx="1138">
                  <c:v>18.96666666666686</c:v>
                </c:pt>
                <c:pt idx="1139">
                  <c:v>18.983333333333512</c:v>
                </c:pt>
                <c:pt idx="1140">
                  <c:v>19.000000000000203</c:v>
                </c:pt>
                <c:pt idx="1141">
                  <c:v>19.016666666666868</c:v>
                </c:pt>
                <c:pt idx="1142">
                  <c:v>19.03333333333352</c:v>
                </c:pt>
                <c:pt idx="1143">
                  <c:v>19.0500000000002</c:v>
                </c:pt>
                <c:pt idx="1144">
                  <c:v>19.066666666666862</c:v>
                </c:pt>
                <c:pt idx="1145">
                  <c:v>19.083333333333506</c:v>
                </c:pt>
                <c:pt idx="1146">
                  <c:v>19.100000000000197</c:v>
                </c:pt>
                <c:pt idx="1147">
                  <c:v>19.116666666666873</c:v>
                </c:pt>
                <c:pt idx="1148">
                  <c:v>19.133333333333518</c:v>
                </c:pt>
                <c:pt idx="1149">
                  <c:v>19.150000000000194</c:v>
                </c:pt>
                <c:pt idx="1150">
                  <c:v>19.16666666666686</c:v>
                </c:pt>
                <c:pt idx="1151">
                  <c:v>19.183333333333504</c:v>
                </c:pt>
                <c:pt idx="1152">
                  <c:v>19.200000000000188</c:v>
                </c:pt>
                <c:pt idx="1153">
                  <c:v>19.216666666666857</c:v>
                </c:pt>
                <c:pt idx="1154">
                  <c:v>19.233333333333508</c:v>
                </c:pt>
                <c:pt idx="1155">
                  <c:v>19.250000000000188</c:v>
                </c:pt>
                <c:pt idx="1156">
                  <c:v>19.266666666666843</c:v>
                </c:pt>
                <c:pt idx="1157">
                  <c:v>19.283333333333498</c:v>
                </c:pt>
                <c:pt idx="1158">
                  <c:v>19.300000000000185</c:v>
                </c:pt>
                <c:pt idx="1159">
                  <c:v>19.316666666666851</c:v>
                </c:pt>
                <c:pt idx="1160">
                  <c:v>19.333333333333506</c:v>
                </c:pt>
                <c:pt idx="1161">
                  <c:v>19.35000000000019</c:v>
                </c:pt>
                <c:pt idx="1162">
                  <c:v>19.366666666666838</c:v>
                </c:pt>
                <c:pt idx="1163">
                  <c:v>19.383333333333493</c:v>
                </c:pt>
                <c:pt idx="1164">
                  <c:v>19.40000000000018</c:v>
                </c:pt>
                <c:pt idx="1165">
                  <c:v>19.416666666666842</c:v>
                </c:pt>
                <c:pt idx="1166">
                  <c:v>19.43333333333349</c:v>
                </c:pt>
                <c:pt idx="1167">
                  <c:v>19.450000000000177</c:v>
                </c:pt>
                <c:pt idx="1168">
                  <c:v>19.466666666666832</c:v>
                </c:pt>
                <c:pt idx="1169">
                  <c:v>19.48333333333348</c:v>
                </c:pt>
                <c:pt idx="1170">
                  <c:v>19.500000000000174</c:v>
                </c:pt>
                <c:pt idx="1171">
                  <c:v>19.51666666666684</c:v>
                </c:pt>
                <c:pt idx="1172">
                  <c:v>19.533333333333491</c:v>
                </c:pt>
                <c:pt idx="1173">
                  <c:v>19.550000000000171</c:v>
                </c:pt>
                <c:pt idx="1174">
                  <c:v>19.566666666666826</c:v>
                </c:pt>
                <c:pt idx="1175">
                  <c:v>19.583333333333481</c:v>
                </c:pt>
                <c:pt idx="1176">
                  <c:v>19.600000000000168</c:v>
                </c:pt>
                <c:pt idx="1177">
                  <c:v>19.616666666666834</c:v>
                </c:pt>
                <c:pt idx="1178">
                  <c:v>19.633333333333489</c:v>
                </c:pt>
                <c:pt idx="1179">
                  <c:v>19.650000000000176</c:v>
                </c:pt>
                <c:pt idx="1180">
                  <c:v>19.666666666666828</c:v>
                </c:pt>
                <c:pt idx="1181">
                  <c:v>19.683333333333479</c:v>
                </c:pt>
                <c:pt idx="1182">
                  <c:v>19.700000000000163</c:v>
                </c:pt>
                <c:pt idx="1183">
                  <c:v>19.716666666666828</c:v>
                </c:pt>
                <c:pt idx="1184">
                  <c:v>19.73333333333348</c:v>
                </c:pt>
                <c:pt idx="1185">
                  <c:v>19.75000000000016</c:v>
                </c:pt>
                <c:pt idx="1186">
                  <c:v>19.766666666666826</c:v>
                </c:pt>
                <c:pt idx="1187">
                  <c:v>19.783333333333466</c:v>
                </c:pt>
                <c:pt idx="1188">
                  <c:v>19.800000000000157</c:v>
                </c:pt>
                <c:pt idx="1189">
                  <c:v>19.81666666666683</c:v>
                </c:pt>
                <c:pt idx="1190">
                  <c:v>19.833333333333478</c:v>
                </c:pt>
                <c:pt idx="1191">
                  <c:v>19.850000000000154</c:v>
                </c:pt>
                <c:pt idx="1192">
                  <c:v>19.86666666666682</c:v>
                </c:pt>
                <c:pt idx="1193">
                  <c:v>19.883333333333475</c:v>
                </c:pt>
                <c:pt idx="1194">
                  <c:v>19.900000000000141</c:v>
                </c:pt>
                <c:pt idx="1195">
                  <c:v>19.916666666666817</c:v>
                </c:pt>
                <c:pt idx="1196">
                  <c:v>19.933333333333472</c:v>
                </c:pt>
                <c:pt idx="1197">
                  <c:v>19.950000000000149</c:v>
                </c:pt>
                <c:pt idx="1198">
                  <c:v>19.966666666666804</c:v>
                </c:pt>
                <c:pt idx="1199">
                  <c:v>19.983333333333459</c:v>
                </c:pt>
                <c:pt idx="1200">
                  <c:v>20.000000000000146</c:v>
                </c:pt>
                <c:pt idx="1201">
                  <c:v>20.016666666666811</c:v>
                </c:pt>
                <c:pt idx="1202">
                  <c:v>20.033333333333466</c:v>
                </c:pt>
                <c:pt idx="1203">
                  <c:v>20.050000000000143</c:v>
                </c:pt>
                <c:pt idx="1204">
                  <c:v>20.066666666666809</c:v>
                </c:pt>
                <c:pt idx="1205">
                  <c:v>20.083333333333453</c:v>
                </c:pt>
                <c:pt idx="1206">
                  <c:v>20.10000000000014</c:v>
                </c:pt>
                <c:pt idx="1207">
                  <c:v>20.116666666666816</c:v>
                </c:pt>
                <c:pt idx="1208">
                  <c:v>20.133333333333461</c:v>
                </c:pt>
                <c:pt idx="1209">
                  <c:v>20.150000000000137</c:v>
                </c:pt>
                <c:pt idx="1210">
                  <c:v>20.166666666666803</c:v>
                </c:pt>
                <c:pt idx="1211">
                  <c:v>20.183333333333451</c:v>
                </c:pt>
                <c:pt idx="1212">
                  <c:v>20.200000000000127</c:v>
                </c:pt>
                <c:pt idx="1213">
                  <c:v>20.2166666666668</c:v>
                </c:pt>
                <c:pt idx="1214">
                  <c:v>20.233333333333455</c:v>
                </c:pt>
                <c:pt idx="1215">
                  <c:v>20.250000000000128</c:v>
                </c:pt>
                <c:pt idx="1216">
                  <c:v>20.266666666666787</c:v>
                </c:pt>
                <c:pt idx="1217">
                  <c:v>20.283333333333442</c:v>
                </c:pt>
                <c:pt idx="1218">
                  <c:v>20.300000000000132</c:v>
                </c:pt>
                <c:pt idx="1219">
                  <c:v>20.316666666666794</c:v>
                </c:pt>
                <c:pt idx="1220">
                  <c:v>20.333333333333449</c:v>
                </c:pt>
                <c:pt idx="1221">
                  <c:v>20.350000000000133</c:v>
                </c:pt>
                <c:pt idx="1222">
                  <c:v>20.366666666666788</c:v>
                </c:pt>
                <c:pt idx="1223">
                  <c:v>20.383333333333436</c:v>
                </c:pt>
                <c:pt idx="1224">
                  <c:v>20.400000000000123</c:v>
                </c:pt>
                <c:pt idx="1225">
                  <c:v>20.416666666666792</c:v>
                </c:pt>
                <c:pt idx="1226">
                  <c:v>20.433333333333433</c:v>
                </c:pt>
                <c:pt idx="1227">
                  <c:v>20.45000000000012</c:v>
                </c:pt>
                <c:pt idx="1228">
                  <c:v>20.466666666666786</c:v>
                </c:pt>
                <c:pt idx="1229">
                  <c:v>20.483333333333423</c:v>
                </c:pt>
                <c:pt idx="1230">
                  <c:v>20.500000000000117</c:v>
                </c:pt>
                <c:pt idx="1231">
                  <c:v>20.51666666666679</c:v>
                </c:pt>
                <c:pt idx="1232">
                  <c:v>20.533333333333431</c:v>
                </c:pt>
                <c:pt idx="1233">
                  <c:v>20.550000000000114</c:v>
                </c:pt>
                <c:pt idx="1234">
                  <c:v>20.56666666666678</c:v>
                </c:pt>
                <c:pt idx="1235">
                  <c:v>20.583333333333425</c:v>
                </c:pt>
                <c:pt idx="1236">
                  <c:v>20.600000000000115</c:v>
                </c:pt>
                <c:pt idx="1237">
                  <c:v>20.616666666666788</c:v>
                </c:pt>
                <c:pt idx="1238">
                  <c:v>20.633333333333432</c:v>
                </c:pt>
                <c:pt idx="1239">
                  <c:v>20.650000000000119</c:v>
                </c:pt>
                <c:pt idx="1240">
                  <c:v>20.666666666666774</c:v>
                </c:pt>
                <c:pt idx="1241">
                  <c:v>20.683333333333422</c:v>
                </c:pt>
                <c:pt idx="1242">
                  <c:v>20.700000000000106</c:v>
                </c:pt>
                <c:pt idx="1243">
                  <c:v>20.716666666666775</c:v>
                </c:pt>
                <c:pt idx="1244">
                  <c:v>20.73333333333342</c:v>
                </c:pt>
                <c:pt idx="1245">
                  <c:v>20.750000000000103</c:v>
                </c:pt>
                <c:pt idx="1246">
                  <c:v>20.766666666666769</c:v>
                </c:pt>
                <c:pt idx="1247">
                  <c:v>20.78333333333341</c:v>
                </c:pt>
                <c:pt idx="1248">
                  <c:v>20.8000000000001</c:v>
                </c:pt>
                <c:pt idx="1249">
                  <c:v>20.816666666666777</c:v>
                </c:pt>
                <c:pt idx="1250">
                  <c:v>20.833333333333421</c:v>
                </c:pt>
                <c:pt idx="1251">
                  <c:v>20.850000000000097</c:v>
                </c:pt>
                <c:pt idx="1252">
                  <c:v>20.866666666666763</c:v>
                </c:pt>
                <c:pt idx="1253">
                  <c:v>20.883333333333411</c:v>
                </c:pt>
                <c:pt idx="1254">
                  <c:v>20.900000000000087</c:v>
                </c:pt>
                <c:pt idx="1255">
                  <c:v>20.91666666666676</c:v>
                </c:pt>
                <c:pt idx="1256">
                  <c:v>20.933333333333415</c:v>
                </c:pt>
                <c:pt idx="1257">
                  <c:v>20.950000000000092</c:v>
                </c:pt>
                <c:pt idx="1258">
                  <c:v>20.966666666666747</c:v>
                </c:pt>
                <c:pt idx="1259">
                  <c:v>20.983333333333402</c:v>
                </c:pt>
                <c:pt idx="1260">
                  <c:v>21.000000000000092</c:v>
                </c:pt>
                <c:pt idx="1261">
                  <c:v>21.016666666666755</c:v>
                </c:pt>
                <c:pt idx="1262">
                  <c:v>21.03333333333341</c:v>
                </c:pt>
                <c:pt idx="1263">
                  <c:v>21.05000000000009</c:v>
                </c:pt>
                <c:pt idx="1264">
                  <c:v>21.066666666666752</c:v>
                </c:pt>
                <c:pt idx="1265">
                  <c:v>21.083333333333396</c:v>
                </c:pt>
                <c:pt idx="1266">
                  <c:v>21.10000000000009</c:v>
                </c:pt>
                <c:pt idx="1267">
                  <c:v>21.11666666666676</c:v>
                </c:pt>
                <c:pt idx="1268">
                  <c:v>21.133333333333404</c:v>
                </c:pt>
                <c:pt idx="1269">
                  <c:v>21.150000000000091</c:v>
                </c:pt>
                <c:pt idx="1270">
                  <c:v>21.166666666666746</c:v>
                </c:pt>
                <c:pt idx="1271">
                  <c:v>21.183333333333394</c:v>
                </c:pt>
                <c:pt idx="1272">
                  <c:v>21.200000000000077</c:v>
                </c:pt>
                <c:pt idx="1273">
                  <c:v>21.216666666666743</c:v>
                </c:pt>
                <c:pt idx="1274">
                  <c:v>21.233333333333388</c:v>
                </c:pt>
                <c:pt idx="1275">
                  <c:v>21.250000000000075</c:v>
                </c:pt>
                <c:pt idx="1276">
                  <c:v>21.26666666666673</c:v>
                </c:pt>
                <c:pt idx="1277">
                  <c:v>21.283333333333378</c:v>
                </c:pt>
                <c:pt idx="1278">
                  <c:v>21.300000000000075</c:v>
                </c:pt>
                <c:pt idx="1279">
                  <c:v>21.316666666666737</c:v>
                </c:pt>
                <c:pt idx="1280">
                  <c:v>21.333333333333389</c:v>
                </c:pt>
                <c:pt idx="1281">
                  <c:v>21.35000000000008</c:v>
                </c:pt>
                <c:pt idx="1282">
                  <c:v>21.366666666666728</c:v>
                </c:pt>
                <c:pt idx="1283">
                  <c:v>21.383333333333375</c:v>
                </c:pt>
                <c:pt idx="1284">
                  <c:v>21.400000000000066</c:v>
                </c:pt>
                <c:pt idx="1285">
                  <c:v>21.416666666666732</c:v>
                </c:pt>
                <c:pt idx="1286">
                  <c:v>21.433333333333373</c:v>
                </c:pt>
                <c:pt idx="1287">
                  <c:v>21.450000000000063</c:v>
                </c:pt>
                <c:pt idx="1288">
                  <c:v>21.466666666666729</c:v>
                </c:pt>
                <c:pt idx="1289">
                  <c:v>21.483333333333359</c:v>
                </c:pt>
                <c:pt idx="1290">
                  <c:v>21.50000000000006</c:v>
                </c:pt>
                <c:pt idx="1291">
                  <c:v>21.51666666666673</c:v>
                </c:pt>
                <c:pt idx="1292">
                  <c:v>21.533333333333371</c:v>
                </c:pt>
                <c:pt idx="1293">
                  <c:v>21.550000000000058</c:v>
                </c:pt>
                <c:pt idx="1294">
                  <c:v>21.566666666666723</c:v>
                </c:pt>
                <c:pt idx="1295">
                  <c:v>21.583333333333364</c:v>
                </c:pt>
                <c:pt idx="1296">
                  <c:v>21.600000000000055</c:v>
                </c:pt>
                <c:pt idx="1297">
                  <c:v>21.616666666666731</c:v>
                </c:pt>
                <c:pt idx="1298">
                  <c:v>21.633333333333375</c:v>
                </c:pt>
                <c:pt idx="1299">
                  <c:v>21.650000000000055</c:v>
                </c:pt>
                <c:pt idx="1300">
                  <c:v>21.666666666666718</c:v>
                </c:pt>
                <c:pt idx="1301">
                  <c:v>21.683333333333362</c:v>
                </c:pt>
                <c:pt idx="1302">
                  <c:v>21.700000000000049</c:v>
                </c:pt>
                <c:pt idx="1303">
                  <c:v>21.716666666666715</c:v>
                </c:pt>
                <c:pt idx="1304">
                  <c:v>21.733333333333359</c:v>
                </c:pt>
                <c:pt idx="1305">
                  <c:v>21.750000000000046</c:v>
                </c:pt>
                <c:pt idx="1306">
                  <c:v>21.766666666666712</c:v>
                </c:pt>
                <c:pt idx="1307">
                  <c:v>21.783333333333346</c:v>
                </c:pt>
                <c:pt idx="1308">
                  <c:v>21.800000000000043</c:v>
                </c:pt>
                <c:pt idx="1309">
                  <c:v>21.81666666666672</c:v>
                </c:pt>
                <c:pt idx="1310">
                  <c:v>21.833333333333353</c:v>
                </c:pt>
                <c:pt idx="1311">
                  <c:v>21.850000000000041</c:v>
                </c:pt>
                <c:pt idx="1312">
                  <c:v>21.866666666666706</c:v>
                </c:pt>
                <c:pt idx="1313">
                  <c:v>21.883333333333344</c:v>
                </c:pt>
                <c:pt idx="1314">
                  <c:v>21.900000000000027</c:v>
                </c:pt>
                <c:pt idx="1315">
                  <c:v>21.916666666666703</c:v>
                </c:pt>
                <c:pt idx="1316">
                  <c:v>21.933333333333344</c:v>
                </c:pt>
                <c:pt idx="1317">
                  <c:v>21.950000000000028</c:v>
                </c:pt>
                <c:pt idx="1318">
                  <c:v>21.96666666666669</c:v>
                </c:pt>
                <c:pt idx="1319">
                  <c:v>21.983333333333331</c:v>
                </c:pt>
                <c:pt idx="1320">
                  <c:v>22.000000000000032</c:v>
                </c:pt>
                <c:pt idx="1321">
                  <c:v>22.016666666666698</c:v>
                </c:pt>
                <c:pt idx="1322">
                  <c:v>22.033333333333342</c:v>
                </c:pt>
                <c:pt idx="1323">
                  <c:v>22.050000000000033</c:v>
                </c:pt>
                <c:pt idx="1324">
                  <c:v>22.066666666666688</c:v>
                </c:pt>
                <c:pt idx="1325">
                  <c:v>22.083333333333329</c:v>
                </c:pt>
                <c:pt idx="1326">
                  <c:v>22.10000000000003</c:v>
                </c:pt>
                <c:pt idx="1327">
                  <c:v>22.116666666666703</c:v>
                </c:pt>
                <c:pt idx="1328">
                  <c:v>22.133333333333336</c:v>
                </c:pt>
                <c:pt idx="1329">
                  <c:v>22.150000000000031</c:v>
                </c:pt>
                <c:pt idx="1330">
                  <c:v>22.166666666666693</c:v>
                </c:pt>
                <c:pt idx="1331">
                  <c:v>22.183333333333323</c:v>
                </c:pt>
                <c:pt idx="1332">
                  <c:v>22.200000000000021</c:v>
                </c:pt>
                <c:pt idx="1333">
                  <c:v>22.21666666666669</c:v>
                </c:pt>
                <c:pt idx="1334">
                  <c:v>22.233333333333324</c:v>
                </c:pt>
                <c:pt idx="1335">
                  <c:v>22.250000000000018</c:v>
                </c:pt>
                <c:pt idx="1336">
                  <c:v>22.266666666666683</c:v>
                </c:pt>
                <c:pt idx="1337">
                  <c:v>22.283333333333317</c:v>
                </c:pt>
                <c:pt idx="1338">
                  <c:v>22.300000000000015</c:v>
                </c:pt>
                <c:pt idx="1339">
                  <c:v>22.316666666666691</c:v>
                </c:pt>
                <c:pt idx="1340">
                  <c:v>22.333333333333325</c:v>
                </c:pt>
                <c:pt idx="1341">
                  <c:v>22.350000000000023</c:v>
                </c:pt>
                <c:pt idx="1342">
                  <c:v>22.366666666666678</c:v>
                </c:pt>
                <c:pt idx="1343">
                  <c:v>22.383333333333315</c:v>
                </c:pt>
                <c:pt idx="1344">
                  <c:v>22.400000000000009</c:v>
                </c:pt>
                <c:pt idx="1345">
                  <c:v>22.416666666666675</c:v>
                </c:pt>
                <c:pt idx="1346">
                  <c:v>22.433333333333312</c:v>
                </c:pt>
                <c:pt idx="1347">
                  <c:v>22.450000000000006</c:v>
                </c:pt>
                <c:pt idx="1348">
                  <c:v>22.466666666666672</c:v>
                </c:pt>
                <c:pt idx="1349">
                  <c:v>22.483333333333302</c:v>
                </c:pt>
                <c:pt idx="1350">
                  <c:v>22.500000000000004</c:v>
                </c:pt>
                <c:pt idx="1351">
                  <c:v>22.51666666666668</c:v>
                </c:pt>
                <c:pt idx="1352">
                  <c:v>22.53333333333331</c:v>
                </c:pt>
                <c:pt idx="1353">
                  <c:v>22.55</c:v>
                </c:pt>
                <c:pt idx="1354">
                  <c:v>22.566666666666666</c:v>
                </c:pt>
                <c:pt idx="1355">
                  <c:v>22.5833333333333</c:v>
                </c:pt>
                <c:pt idx="1356">
                  <c:v>22.599999999999987</c:v>
                </c:pt>
                <c:pt idx="1357">
                  <c:v>22.616666666666674</c:v>
                </c:pt>
                <c:pt idx="1358">
                  <c:v>22.633333333333319</c:v>
                </c:pt>
                <c:pt idx="1359">
                  <c:v>22.649999999999988</c:v>
                </c:pt>
                <c:pt idx="1360">
                  <c:v>22.666666666666661</c:v>
                </c:pt>
                <c:pt idx="1361">
                  <c:v>22.683333333333305</c:v>
                </c:pt>
                <c:pt idx="1362">
                  <c:v>22.699999999999992</c:v>
                </c:pt>
                <c:pt idx="1363">
                  <c:v>22.716666666666658</c:v>
                </c:pt>
                <c:pt idx="1364">
                  <c:v>22.733333333333302</c:v>
                </c:pt>
                <c:pt idx="1365">
                  <c:v>22.749999999999989</c:v>
                </c:pt>
                <c:pt idx="1366">
                  <c:v>22.766666666666652</c:v>
                </c:pt>
                <c:pt idx="1367">
                  <c:v>22.783333333333289</c:v>
                </c:pt>
                <c:pt idx="1368">
                  <c:v>22.799999999999986</c:v>
                </c:pt>
                <c:pt idx="1369">
                  <c:v>22.816666666666663</c:v>
                </c:pt>
                <c:pt idx="1370">
                  <c:v>22.833333333333297</c:v>
                </c:pt>
                <c:pt idx="1371">
                  <c:v>22.849999999999984</c:v>
                </c:pt>
                <c:pt idx="1372">
                  <c:v>22.866666666666649</c:v>
                </c:pt>
                <c:pt idx="1373">
                  <c:v>22.883333333333283</c:v>
                </c:pt>
                <c:pt idx="1374">
                  <c:v>22.899999999999981</c:v>
                </c:pt>
                <c:pt idx="1375">
                  <c:v>22.916666666666647</c:v>
                </c:pt>
                <c:pt idx="1376">
                  <c:v>22.933333333333284</c:v>
                </c:pt>
                <c:pt idx="1377">
                  <c:v>22.949999999999967</c:v>
                </c:pt>
                <c:pt idx="1378">
                  <c:v>22.966666666666633</c:v>
                </c:pt>
                <c:pt idx="1379">
                  <c:v>22.983333333333277</c:v>
                </c:pt>
                <c:pt idx="1380">
                  <c:v>22.999999999999972</c:v>
                </c:pt>
                <c:pt idx="1381">
                  <c:v>23.016666666666641</c:v>
                </c:pt>
                <c:pt idx="1382">
                  <c:v>23.033333333333285</c:v>
                </c:pt>
                <c:pt idx="1383">
                  <c:v>23.049999999999972</c:v>
                </c:pt>
                <c:pt idx="1384">
                  <c:v>23.066666666666627</c:v>
                </c:pt>
                <c:pt idx="1385">
                  <c:v>23.083333333333275</c:v>
                </c:pt>
                <c:pt idx="1386">
                  <c:v>23.099999999999969</c:v>
                </c:pt>
                <c:pt idx="1387">
                  <c:v>23.116666666666635</c:v>
                </c:pt>
                <c:pt idx="1388">
                  <c:v>23.133333333333283</c:v>
                </c:pt>
                <c:pt idx="1389">
                  <c:v>23.149999999999967</c:v>
                </c:pt>
                <c:pt idx="1390">
                  <c:v>23.166666666666632</c:v>
                </c:pt>
                <c:pt idx="1391">
                  <c:v>23.183333333333273</c:v>
                </c:pt>
                <c:pt idx="1392">
                  <c:v>23.199999999999964</c:v>
                </c:pt>
                <c:pt idx="1393">
                  <c:v>23.216666666666633</c:v>
                </c:pt>
                <c:pt idx="1394">
                  <c:v>23.23333333333327</c:v>
                </c:pt>
                <c:pt idx="1395">
                  <c:v>23.24999999999995</c:v>
                </c:pt>
                <c:pt idx="1396">
                  <c:v>23.266666666666627</c:v>
                </c:pt>
                <c:pt idx="1397">
                  <c:v>23.283333333333264</c:v>
                </c:pt>
                <c:pt idx="1398">
                  <c:v>23.299999999999947</c:v>
                </c:pt>
                <c:pt idx="1399">
                  <c:v>23.316666666666631</c:v>
                </c:pt>
                <c:pt idx="1400">
                  <c:v>23.333333333333275</c:v>
                </c:pt>
                <c:pt idx="1401">
                  <c:v>23.349999999999952</c:v>
                </c:pt>
                <c:pt idx="1402">
                  <c:v>23.366666666666621</c:v>
                </c:pt>
                <c:pt idx="1403">
                  <c:v>23.383333333333265</c:v>
                </c:pt>
                <c:pt idx="1404">
                  <c:v>23.399999999999952</c:v>
                </c:pt>
                <c:pt idx="1405">
                  <c:v>23.416666666666618</c:v>
                </c:pt>
                <c:pt idx="1406">
                  <c:v>23.433333333333263</c:v>
                </c:pt>
                <c:pt idx="1407">
                  <c:v>23.449999999999939</c:v>
                </c:pt>
                <c:pt idx="1408">
                  <c:v>23.466666666666612</c:v>
                </c:pt>
                <c:pt idx="1409">
                  <c:v>23.483333333333249</c:v>
                </c:pt>
                <c:pt idx="1410">
                  <c:v>23.499999999999936</c:v>
                </c:pt>
                <c:pt idx="1411">
                  <c:v>23.516666666666623</c:v>
                </c:pt>
                <c:pt idx="1412">
                  <c:v>23.533333333333257</c:v>
                </c:pt>
                <c:pt idx="1413">
                  <c:v>23.549999999999933</c:v>
                </c:pt>
                <c:pt idx="1414">
                  <c:v>23.56666666666661</c:v>
                </c:pt>
                <c:pt idx="1415">
                  <c:v>23.583333333333243</c:v>
                </c:pt>
                <c:pt idx="1416">
                  <c:v>23.59999999999993</c:v>
                </c:pt>
                <c:pt idx="1417">
                  <c:v>23.616666666666617</c:v>
                </c:pt>
                <c:pt idx="1418">
                  <c:v>23.633333333333258</c:v>
                </c:pt>
                <c:pt idx="1419">
                  <c:v>23.649999999999928</c:v>
                </c:pt>
                <c:pt idx="1420">
                  <c:v>23.666666666666604</c:v>
                </c:pt>
                <c:pt idx="1421">
                  <c:v>23.683333333333245</c:v>
                </c:pt>
                <c:pt idx="1422">
                  <c:v>23.699999999999932</c:v>
                </c:pt>
                <c:pt idx="1423">
                  <c:v>23.716666666666601</c:v>
                </c:pt>
                <c:pt idx="1424">
                  <c:v>23.733333333333245</c:v>
                </c:pt>
                <c:pt idx="1425">
                  <c:v>23.749999999999929</c:v>
                </c:pt>
                <c:pt idx="1426">
                  <c:v>23.766666666666588</c:v>
                </c:pt>
                <c:pt idx="1427">
                  <c:v>23.783333333333232</c:v>
                </c:pt>
                <c:pt idx="1428">
                  <c:v>23.799999999999926</c:v>
                </c:pt>
                <c:pt idx="1429">
                  <c:v>23.816666666666595</c:v>
                </c:pt>
                <c:pt idx="1430">
                  <c:v>23.83333333333324</c:v>
                </c:pt>
                <c:pt idx="1431">
                  <c:v>23.849999999999927</c:v>
                </c:pt>
                <c:pt idx="1432">
                  <c:v>23.866666666666593</c:v>
                </c:pt>
                <c:pt idx="1433">
                  <c:v>23.883333333333226</c:v>
                </c:pt>
                <c:pt idx="1434">
                  <c:v>23.899999999999924</c:v>
                </c:pt>
                <c:pt idx="1435">
                  <c:v>23.91666666666659</c:v>
                </c:pt>
                <c:pt idx="1436">
                  <c:v>23.933333333333223</c:v>
                </c:pt>
                <c:pt idx="1437">
                  <c:v>23.94999999999991</c:v>
                </c:pt>
                <c:pt idx="1438">
                  <c:v>23.966666666666587</c:v>
                </c:pt>
                <c:pt idx="1439">
                  <c:v>23.983333333333217</c:v>
                </c:pt>
              </c:numCache>
            </c:numRef>
          </c:xVal>
          <c:yVal>
            <c:numRef>
              <c:f>'Sheet1 (2)'!$F$1:$F$1440</c:f>
              <c:numCache>
                <c:formatCode>General</c:formatCode>
                <c:ptCount val="1440"/>
                <c:pt idx="0">
                  <c:v>0</c:v>
                </c:pt>
                <c:pt idx="1">
                  <c:v>6.1470444377533841E-4</c:v>
                </c:pt>
                <c:pt idx="2">
                  <c:v>1.6223498936327034E-3</c:v>
                </c:pt>
                <c:pt idx="3">
                  <c:v>3.011651062102774E-3</c:v>
                </c:pt>
                <c:pt idx="4">
                  <c:v>4.7723009502000507E-3</c:v>
                </c:pt>
                <c:pt idx="5">
                  <c:v>6.8949115670534382E-3</c:v>
                </c:pt>
                <c:pt idx="6">
                  <c:v>9.3708285562314666E-3</c:v>
                </c:pt>
                <c:pt idx="7">
                  <c:v>1.2192099660174451E-2</c:v>
                </c:pt>
                <c:pt idx="8">
                  <c:v>1.5351433880306336E-2</c:v>
                </c:pt>
                <c:pt idx="9">
                  <c:v>1.8842066926890767E-2</c:v>
                </c:pt>
                <c:pt idx="10">
                  <c:v>2.2657704493015293E-2</c:v>
                </c:pt>
                <c:pt idx="11">
                  <c:v>2.6792582882912801E-2</c:v>
                </c:pt>
                <c:pt idx="12">
                  <c:v>3.1241336689814901E-2</c:v>
                </c:pt>
                <c:pt idx="13">
                  <c:v>3.5999045410625319E-2</c:v>
                </c:pt>
                <c:pt idx="14">
                  <c:v>4.1061128445866762E-2</c:v>
                </c:pt>
                <c:pt idx="15">
                  <c:v>4.6423330372446989E-2</c:v>
                </c:pt>
                <c:pt idx="16">
                  <c:v>5.2081765270191489E-2</c:v>
                </c:pt>
                <c:pt idx="17">
                  <c:v>5.8032839155909309E-2</c:v>
                </c:pt>
                <c:pt idx="18">
                  <c:v>6.4273212640719668E-2</c:v>
                </c:pt>
                <c:pt idx="19">
                  <c:v>7.0799881612048005E-2</c:v>
                </c:pt>
                <c:pt idx="20">
                  <c:v>7.7610002002275982E-2</c:v>
                </c:pt>
                <c:pt idx="21">
                  <c:v>8.4701116966551429E-2</c:v>
                </c:pt>
                <c:pt idx="22">
                  <c:v>9.2070872173641835E-2</c:v>
                </c:pt>
                <c:pt idx="23">
                  <c:v>9.9717162294580095E-2</c:v>
                </c:pt>
                <c:pt idx="24">
                  <c:v>0.10763809952201554</c:v>
                </c:pt>
                <c:pt idx="25">
                  <c:v>0.11583197358242572</c:v>
                </c:pt>
                <c:pt idx="26">
                  <c:v>0.12429670108636243</c:v>
                </c:pt>
                <c:pt idx="27">
                  <c:v>0.13303104325705134</c:v>
                </c:pt>
                <c:pt idx="28">
                  <c:v>0.14203380170914034</c:v>
                </c:pt>
                <c:pt idx="29">
                  <c:v>0.15130402071745985</c:v>
                </c:pt>
                <c:pt idx="30">
                  <c:v>0.16084082219093795</c:v>
                </c:pt>
                <c:pt idx="31">
                  <c:v>0.17064349698378295</c:v>
                </c:pt>
                <c:pt idx="32">
                  <c:v>0.18071152734300569</c:v>
                </c:pt>
                <c:pt idx="33">
                  <c:v>0.19104453916218997</c:v>
                </c:pt>
                <c:pt idx="34">
                  <c:v>0.20164224432282096</c:v>
                </c:pt>
                <c:pt idx="35">
                  <c:v>0.21250452848553181</c:v>
                </c:pt>
                <c:pt idx="36">
                  <c:v>0.22363147249902024</c:v>
                </c:pt>
                <c:pt idx="37">
                  <c:v>0.23502311309030413</c:v>
                </c:pt>
                <c:pt idx="38">
                  <c:v>0.24667980450118424</c:v>
                </c:pt>
                <c:pt idx="39">
                  <c:v>0.25860189477839773</c:v>
                </c:pt>
                <c:pt idx="40">
                  <c:v>0.27078988812506227</c:v>
                </c:pt>
                <c:pt idx="41">
                  <c:v>0.28324446170451434</c:v>
                </c:pt>
                <c:pt idx="42">
                  <c:v>0.29596635099281154</c:v>
                </c:pt>
                <c:pt idx="43">
                  <c:v>0.3089564113666835</c:v>
                </c:pt>
                <c:pt idx="44">
                  <c:v>0.32221563510639084</c:v>
                </c:pt>
                <c:pt idx="45">
                  <c:v>0.33574513104376391</c:v>
                </c:pt>
                <c:pt idx="46">
                  <c:v>0.34954607258366388</c:v>
                </c:pt>
                <c:pt idx="47">
                  <c:v>0.36361980090664575</c:v>
                </c:pt>
                <c:pt idx="48">
                  <c:v>0.37796778396650016</c:v>
                </c:pt>
                <c:pt idx="49">
                  <c:v>0.39259147467436245</c:v>
                </c:pt>
                <c:pt idx="50">
                  <c:v>0.40749265356324021</c:v>
                </c:pt>
                <c:pt idx="51">
                  <c:v>0.42267301196935025</c:v>
                </c:pt>
                <c:pt idx="52">
                  <c:v>0.43813441363385996</c:v>
                </c:pt>
                <c:pt idx="53">
                  <c:v>0.45387892956763337</c:v>
                </c:pt>
                <c:pt idx="54">
                  <c:v>0.46889047999345163</c:v>
                </c:pt>
                <c:pt idx="55">
                  <c:v>0.48312802422057732</c:v>
                </c:pt>
                <c:pt idx="56">
                  <c:v>0.49709527466311976</c:v>
                </c:pt>
                <c:pt idx="57">
                  <c:v>0.51073595380243408</c:v>
                </c:pt>
                <c:pt idx="58">
                  <c:v>0.5240751014767483</c:v>
                </c:pt>
                <c:pt idx="59">
                  <c:v>0.5371310479546807</c:v>
                </c:pt>
                <c:pt idx="60">
                  <c:v>0.54992289556686069</c:v>
                </c:pt>
                <c:pt idx="61">
                  <c:v>0.56246738533040419</c:v>
                </c:pt>
                <c:pt idx="62">
                  <c:v>0.57477945466065605</c:v>
                </c:pt>
                <c:pt idx="63">
                  <c:v>0.5868725253525211</c:v>
                </c:pt>
                <c:pt idx="64">
                  <c:v>0.59875904181519135</c:v>
                </c:pt>
                <c:pt idx="65">
                  <c:v>0.61045024926037705</c:v>
                </c:pt>
                <c:pt idx="66">
                  <c:v>0.6219566445228093</c:v>
                </c:pt>
                <c:pt idx="67">
                  <c:v>0.63328801242055655</c:v>
                </c:pt>
                <c:pt idx="68">
                  <c:v>0.64445339642534305</c:v>
                </c:pt>
                <c:pt idx="69">
                  <c:v>0.65546131302096389</c:v>
                </c:pt>
                <c:pt idx="70">
                  <c:v>0.6663196089514537</c:v>
                </c:pt>
                <c:pt idx="71">
                  <c:v>0.67703567024808142</c:v>
                </c:pt>
                <c:pt idx="72">
                  <c:v>0.68537156998425441</c:v>
                </c:pt>
                <c:pt idx="73">
                  <c:v>0.70527633682278579</c:v>
                </c:pt>
                <c:pt idx="74">
                  <c:v>0.71579432630438056</c:v>
                </c:pt>
                <c:pt idx="75">
                  <c:v>0.72637505353673826</c:v>
                </c:pt>
                <c:pt idx="76">
                  <c:v>0.73686445916178345</c:v>
                </c:pt>
                <c:pt idx="77">
                  <c:v>0.74733325868058675</c:v>
                </c:pt>
                <c:pt idx="78">
                  <c:v>0.75776963224484117</c:v>
                </c:pt>
                <c:pt idx="79">
                  <c:v>0.76816267714722031</c:v>
                </c:pt>
                <c:pt idx="80">
                  <c:v>0.77851095109107549</c:v>
                </c:pt>
                <c:pt idx="81">
                  <c:v>0.78881601520863509</c:v>
                </c:pt>
                <c:pt idx="82">
                  <c:v>0.79907862625012582</c:v>
                </c:pt>
                <c:pt idx="83">
                  <c:v>0.80929910641438441</c:v>
                </c:pt>
                <c:pt idx="84">
                  <c:v>0.81947774537285256</c:v>
                </c:pt>
                <c:pt idx="85">
                  <c:v>0.82961474014039072</c:v>
                </c:pt>
                <c:pt idx="86">
                  <c:v>0.83971044663772465</c:v>
                </c:pt>
                <c:pt idx="87">
                  <c:v>0.84976527149271164</c:v>
                </c:pt>
                <c:pt idx="88">
                  <c:v>0.85977952342005093</c:v>
                </c:pt>
                <c:pt idx="89">
                  <c:v>0.86975353360711383</c:v>
                </c:pt>
                <c:pt idx="90">
                  <c:v>0.87968762078261731</c:v>
                </c:pt>
                <c:pt idx="91">
                  <c:v>0.88958211493980455</c:v>
                </c:pt>
                <c:pt idx="92">
                  <c:v>0.89943734697723443</c:v>
                </c:pt>
                <c:pt idx="93">
                  <c:v>0.9092536157458877</c:v>
                </c:pt>
                <c:pt idx="94">
                  <c:v>0.91903122294330941</c:v>
                </c:pt>
                <c:pt idx="95">
                  <c:v>0.92877054789312552</c:v>
                </c:pt>
                <c:pt idx="96">
                  <c:v>0.93847183553187441</c:v>
                </c:pt>
                <c:pt idx="97">
                  <c:v>0.94813538164842093</c:v>
                </c:pt>
                <c:pt idx="98">
                  <c:v>0.95776138166642411</c:v>
                </c:pt>
                <c:pt idx="99">
                  <c:v>0.96735025708325473</c:v>
                </c:pt>
                <c:pt idx="100">
                  <c:v>0.97690220801646732</c:v>
                </c:pt>
                <c:pt idx="101">
                  <c:v>0.98641745411750159</c:v>
                </c:pt>
                <c:pt idx="102">
                  <c:v>0.99589635567182944</c:v>
                </c:pt>
                <c:pt idx="103">
                  <c:v>1.0053391280068482</c:v>
                </c:pt>
                <c:pt idx="104">
                  <c:v>1.0147460584441348</c:v>
                </c:pt>
                <c:pt idx="105">
                  <c:v>1.0241173695672376</c:v>
                </c:pt>
                <c:pt idx="106">
                  <c:v>1.0334532961227354</c:v>
                </c:pt>
                <c:pt idx="107">
                  <c:v>1.0427540043280523</c:v>
                </c:pt>
                <c:pt idx="108">
                  <c:v>1.0520198385537365</c:v>
                </c:pt>
                <c:pt idx="109">
                  <c:v>1.0612509791185794</c:v>
                </c:pt>
                <c:pt idx="110">
                  <c:v>1.0704477003645003</c:v>
                </c:pt>
                <c:pt idx="111">
                  <c:v>1.0796102116699986</c:v>
                </c:pt>
                <c:pt idx="112">
                  <c:v>1.0887386472238696</c:v>
                </c:pt>
                <c:pt idx="113">
                  <c:v>1.0978333366276283</c:v>
                </c:pt>
                <c:pt idx="114">
                  <c:v>1.1068945039387734</c:v>
                </c:pt>
                <c:pt idx="115">
                  <c:v>1.1159223260464353</c:v>
                </c:pt>
                <c:pt idx="116">
                  <c:v>1.1249169106340589</c:v>
                </c:pt>
                <c:pt idx="117">
                  <c:v>1.1338786010202206</c:v>
                </c:pt>
                <c:pt idx="118">
                  <c:v>1.1428074957350711</c:v>
                </c:pt>
                <c:pt idx="119">
                  <c:v>1.1517038406235038</c:v>
                </c:pt>
                <c:pt idx="120">
                  <c:v>1.1605678716720376</c:v>
                </c:pt>
                <c:pt idx="121">
                  <c:v>1.1693997389632493</c:v>
                </c:pt>
                <c:pt idx="122">
                  <c:v>1.1781997048371331</c:v>
                </c:pt>
                <c:pt idx="123">
                  <c:v>1.1869679209664947</c:v>
                </c:pt>
                <c:pt idx="124">
                  <c:v>1.1957045525311178</c:v>
                </c:pt>
                <c:pt idx="125">
                  <c:v>1.2044098471053692</c:v>
                </c:pt>
                <c:pt idx="126">
                  <c:v>1.2130839132885811</c:v>
                </c:pt>
                <c:pt idx="127">
                  <c:v>1.2217270014522312</c:v>
                </c:pt>
                <c:pt idx="128">
                  <c:v>1.2303393065777088</c:v>
                </c:pt>
                <c:pt idx="129">
                  <c:v>1.2389209519153959</c:v>
                </c:pt>
                <c:pt idx="130">
                  <c:v>1.2474721986099404</c:v>
                </c:pt>
                <c:pt idx="131">
                  <c:v>1.2559931750376867</c:v>
                </c:pt>
                <c:pt idx="132">
                  <c:v>1.2644840723486752</c:v>
                </c:pt>
                <c:pt idx="133">
                  <c:v>1.2729450718348141</c:v>
                </c:pt>
                <c:pt idx="134">
                  <c:v>1.2813762832324553</c:v>
                </c:pt>
                <c:pt idx="135">
                  <c:v>1.2897780273980788</c:v>
                </c:pt>
                <c:pt idx="136">
                  <c:v>1.2981503762389861</c:v>
                </c:pt>
                <c:pt idx="137">
                  <c:v>1.3064935491726024</c:v>
                </c:pt>
                <c:pt idx="138">
                  <c:v>1.3148076436792955</c:v>
                </c:pt>
                <c:pt idx="139">
                  <c:v>1.3230929095165922</c:v>
                </c:pt>
                <c:pt idx="140">
                  <c:v>1.3313495170463712</c:v>
                </c:pt>
                <c:pt idx="141">
                  <c:v>1.3395776042034826</c:v>
                </c:pt>
                <c:pt idx="142">
                  <c:v>1.3477773673441178</c:v>
                </c:pt>
                <c:pt idx="143">
                  <c:v>1.3559489154279845</c:v>
                </c:pt>
                <c:pt idx="144">
                  <c:v>1.3640924736965048</c:v>
                </c:pt>
                <c:pt idx="145">
                  <c:v>1.3722081660853334</c:v>
                </c:pt>
                <c:pt idx="146">
                  <c:v>1.3723407175084568</c:v>
                </c:pt>
                <c:pt idx="147">
                  <c:v>1.3881671532484201</c:v>
                </c:pt>
                <c:pt idx="148">
                  <c:v>1.3962714272082182</c:v>
                </c:pt>
                <c:pt idx="149">
                  <c:v>1.3964040225419703</c:v>
                </c:pt>
                <c:pt idx="150">
                  <c:v>1.4120836799859326</c:v>
                </c:pt>
                <c:pt idx="151">
                  <c:v>1.4201151357510888</c:v>
                </c:pt>
                <c:pt idx="152">
                  <c:v>1.4202447953875803</c:v>
                </c:pt>
                <c:pt idx="153">
                  <c:v>1.4357718135606177</c:v>
                </c:pt>
                <c:pt idx="154">
                  <c:v>1.4437229795475495</c:v>
                </c:pt>
                <c:pt idx="155">
                  <c:v>1.4438508385293198</c:v>
                </c:pt>
                <c:pt idx="156">
                  <c:v>1.459225965066397</c:v>
                </c:pt>
                <c:pt idx="157">
                  <c:v>1.4594312146887183</c:v>
                </c:pt>
                <c:pt idx="158">
                  <c:v>1.4746863407123536</c:v>
                </c:pt>
                <c:pt idx="159">
                  <c:v>1.4748973856171625</c:v>
                </c:pt>
                <c:pt idx="160">
                  <c:v>1.4900596913993838</c:v>
                </c:pt>
                <c:pt idx="161">
                  <c:v>1.4902722800451178</c:v>
                </c:pt>
                <c:pt idx="162">
                  <c:v>1.5053395450058356</c:v>
                </c:pt>
                <c:pt idx="163">
                  <c:v>1.5055502390830733</c:v>
                </c:pt>
                <c:pt idx="164">
                  <c:v>1.5241726785216465</c:v>
                </c:pt>
                <c:pt idx="165">
                  <c:v>1.5179676452461928</c:v>
                </c:pt>
                <c:pt idx="166">
                  <c:v>1.5394499925355798</c:v>
                </c:pt>
                <c:pt idx="167">
                  <c:v>1.5395844517224044</c:v>
                </c:pt>
                <c:pt idx="168">
                  <c:v>1.5545361638166542</c:v>
                </c:pt>
                <c:pt idx="169">
                  <c:v>1.5546637633161766</c:v>
                </c:pt>
                <c:pt idx="170">
                  <c:v>1.5695414677190889</c:v>
                </c:pt>
                <c:pt idx="171">
                  <c:v>1.5696599289798017</c:v>
                </c:pt>
                <c:pt idx="172">
                  <c:v>1.5844636244469477</c:v>
                </c:pt>
                <c:pt idx="173">
                  <c:v>1.584578279281547</c:v>
                </c:pt>
                <c:pt idx="174">
                  <c:v>1.5993041464030235</c:v>
                </c:pt>
                <c:pt idx="175">
                  <c:v>1.599415793005617</c:v>
                </c:pt>
                <c:pt idx="176">
                  <c:v>1.6140637265536759</c:v>
                </c:pt>
                <c:pt idx="177">
                  <c:v>1.6141730155669385</c:v>
                </c:pt>
                <c:pt idx="178">
                  <c:v>1.628744151087866</c:v>
                </c:pt>
                <c:pt idx="179">
                  <c:v>1.628851397000797</c:v>
                </c:pt>
                <c:pt idx="180">
                  <c:v>1.6433472763442041</c:v>
                </c:pt>
                <c:pt idx="181">
                  <c:v>1.6434527953147637</c:v>
                </c:pt>
                <c:pt idx="182">
                  <c:v>1.6578751154364937</c:v>
                </c:pt>
                <c:pt idx="183">
                  <c:v>1.6579788556831012</c:v>
                </c:pt>
                <c:pt idx="184">
                  <c:v>1.6723294324424949</c:v>
                </c:pt>
                <c:pt idx="185">
                  <c:v>1.6724314820534716</c:v>
                </c:pt>
                <c:pt idx="186">
                  <c:v>1.6867120075941329</c:v>
                </c:pt>
                <c:pt idx="187">
                  <c:v>1.6868124504223321</c:v>
                </c:pt>
                <c:pt idx="188">
                  <c:v>1.701024681651411</c:v>
                </c:pt>
                <c:pt idx="189">
                  <c:v>1.7011235429752487</c:v>
                </c:pt>
                <c:pt idx="190">
                  <c:v>1.715269079248908</c:v>
                </c:pt>
                <c:pt idx="191">
                  <c:v>1.7153664869238445</c:v>
                </c:pt>
                <c:pt idx="192">
                  <c:v>1.7294470108613242</c:v>
                </c:pt>
                <c:pt idx="193">
                  <c:v>1.7295429250764796</c:v>
                </c:pt>
                <c:pt idx="194">
                  <c:v>1.7435599411340497</c:v>
                </c:pt>
                <c:pt idx="195">
                  <c:v>1.7436545191776025</c:v>
                </c:pt>
                <c:pt idx="196">
                  <c:v>1.7576095909377181</c:v>
                </c:pt>
                <c:pt idx="197">
                  <c:v>1.7577028350752113</c:v>
                </c:pt>
                <c:pt idx="198">
                  <c:v>1.7715974280565041</c:v>
                </c:pt>
                <c:pt idx="199">
                  <c:v>1.7716893420251176</c:v>
                </c:pt>
                <c:pt idx="200">
                  <c:v>1.7855248579964884</c:v>
                </c:pt>
                <c:pt idx="201">
                  <c:v>1.785615502600121</c:v>
                </c:pt>
                <c:pt idx="202">
                  <c:v>1.7993933252366401</c:v>
                </c:pt>
                <c:pt idx="203">
                  <c:v>1.7994827314829249</c:v>
                </c:pt>
                <c:pt idx="204">
                  <c:v>1.8132041388270637</c:v>
                </c:pt>
                <c:pt idx="205">
                  <c:v>1.813292427999619</c:v>
                </c:pt>
                <c:pt idx="206">
                  <c:v>1.8269587464597441</c:v>
                </c:pt>
                <c:pt idx="207">
                  <c:v>1.8270459023810781</c:v>
                </c:pt>
                <c:pt idx="208">
                  <c:v>1.8406583488185015</c:v>
                </c:pt>
                <c:pt idx="209">
                  <c:v>1.8407443827423258</c:v>
                </c:pt>
                <c:pt idx="210">
                  <c:v>1.8543041251958581</c:v>
                </c:pt>
                <c:pt idx="211">
                  <c:v>1.8543891087287607</c:v>
                </c:pt>
                <c:pt idx="212">
                  <c:v>1.8678973250989876</c:v>
                </c:pt>
                <c:pt idx="213">
                  <c:v>1.8679813156444813</c:v>
                </c:pt>
                <c:pt idx="214">
                  <c:v>1.8814391129334034</c:v>
                </c:pt>
                <c:pt idx="215">
                  <c:v>1.8815220096238696</c:v>
                </c:pt>
                <c:pt idx="216">
                  <c:v>1.888243180222392</c:v>
                </c:pt>
                <c:pt idx="217">
                  <c:v>1.9016168031843161</c:v>
                </c:pt>
                <c:pt idx="218">
                  <c:v>1.901674410341722</c:v>
                </c:pt>
                <c:pt idx="219">
                  <c:v>1.9083599208016029</c:v>
                </c:pt>
                <c:pt idx="220">
                  <c:v>1.9216620576013714</c:v>
                </c:pt>
                <c:pt idx="221">
                  <c:v>1.9217204592713482</c:v>
                </c:pt>
                <c:pt idx="222">
                  <c:v>1.9283701234504047</c:v>
                </c:pt>
                <c:pt idx="223">
                  <c:v>1.9416036969482644</c:v>
                </c:pt>
                <c:pt idx="224">
                  <c:v>1.9416610347114678</c:v>
                </c:pt>
                <c:pt idx="225">
                  <c:v>1.9482768739797411</c:v>
                </c:pt>
                <c:pt idx="226">
                  <c:v>1.9614444669826259</c:v>
                </c:pt>
                <c:pt idx="227">
                  <c:v>1.9615007574224865</c:v>
                </c:pt>
                <c:pt idx="228">
                  <c:v>1.9680837442200463</c:v>
                </c:pt>
                <c:pt idx="229">
                  <c:v>1.9811872776538135</c:v>
                </c:pt>
                <c:pt idx="230">
                  <c:v>1.9812425970632819</c:v>
                </c:pt>
                <c:pt idx="231">
                  <c:v>1.9877936893271306</c:v>
                </c:pt>
                <c:pt idx="232">
                  <c:v>2.0008349546850712</c:v>
                </c:pt>
                <c:pt idx="233">
                  <c:v>2.0008893881503789</c:v>
                </c:pt>
                <c:pt idx="234">
                  <c:v>2.0074094694138207</c:v>
                </c:pt>
                <c:pt idx="235">
                  <c:v>2.0203901828565121</c:v>
                </c:pt>
                <c:pt idx="236">
                  <c:v>2.020443848365995</c:v>
                </c:pt>
                <c:pt idx="237">
                  <c:v>2.026933765687926</c:v>
                </c:pt>
                <c:pt idx="238">
                  <c:v>2.0398555810691739</c:v>
                </c:pt>
                <c:pt idx="239">
                  <c:v>2.039908325874241</c:v>
                </c:pt>
                <c:pt idx="240">
                  <c:v>2.0463688907172366</c:v>
                </c:pt>
                <c:pt idx="241">
                  <c:v>2.0592333156126661</c:v>
                </c:pt>
                <c:pt idx="242">
                  <c:v>2.0592853148576702</c:v>
                </c:pt>
                <c:pt idx="243">
                  <c:v>2.0657173170175618</c:v>
                </c:pt>
                <c:pt idx="244">
                  <c:v>2.0785258142513512</c:v>
                </c:pt>
                <c:pt idx="245">
                  <c:v>2.0785770041930065</c:v>
                </c:pt>
                <c:pt idx="246">
                  <c:v>2.0849811253965291</c:v>
                </c:pt>
                <c:pt idx="247">
                  <c:v>2.097735105270484</c:v>
                </c:pt>
                <c:pt idx="248">
                  <c:v>2.0977855806007866</c:v>
                </c:pt>
                <c:pt idx="249">
                  <c:v>2.1041625427448487</c:v>
                </c:pt>
                <c:pt idx="250">
                  <c:v>2.1168633039430613</c:v>
                </c:pt>
                <c:pt idx="251">
                  <c:v>2.1169131086478532</c:v>
                </c:pt>
                <c:pt idx="252">
                  <c:v>2.1232635578270367</c:v>
                </c:pt>
                <c:pt idx="253">
                  <c:v>2.1359123793559873</c:v>
                </c:pt>
                <c:pt idx="254">
                  <c:v>2.1359615086858401</c:v>
                </c:pt>
                <c:pt idx="255">
                  <c:v>2.1422860655243348</c:v>
                </c:pt>
                <c:pt idx="256">
                  <c:v>2.154884162120009</c:v>
                </c:pt>
                <c:pt idx="257">
                  <c:v>2.1549326894718548</c:v>
                </c:pt>
                <c:pt idx="258">
                  <c:v>2.1612319325910612</c:v>
                </c:pt>
                <c:pt idx="259">
                  <c:v>2.173780460192658</c:v>
                </c:pt>
                <c:pt idx="260">
                  <c:v>2.1738284097713132</c:v>
                </c:pt>
                <c:pt idx="261">
                  <c:v>2.1801029640165548</c:v>
                </c:pt>
                <c:pt idx="262">
                  <c:v>2.18635321112462</c:v>
                </c:pt>
                <c:pt idx="263">
                  <c:v>2.1988354023400389</c:v>
                </c:pt>
                <c:pt idx="264">
                  <c:v>2.1988976849778572</c:v>
                </c:pt>
                <c:pt idx="265">
                  <c:v>2.2051398375389795</c:v>
                </c:pt>
                <c:pt idx="266">
                  <c:v>2.2113575727196615</c:v>
                </c:pt>
                <c:pt idx="267">
                  <c:v>2.2237794802581754</c:v>
                </c:pt>
                <c:pt idx="268">
                  <c:v>2.2238421298472297</c:v>
                </c:pt>
                <c:pt idx="269">
                  <c:v>2.2300533737397976</c:v>
                </c:pt>
                <c:pt idx="270">
                  <c:v>2.236240741484</c:v>
                </c:pt>
                <c:pt idx="271">
                  <c:v>2.2486022987046002</c:v>
                </c:pt>
                <c:pt idx="272">
                  <c:v>2.2486639584066372</c:v>
                </c:pt>
                <c:pt idx="273">
                  <c:v>2.2548449947163109</c:v>
                </c:pt>
                <c:pt idx="274">
                  <c:v>2.2610025793910546</c:v>
                </c:pt>
                <c:pt idx="275">
                  <c:v>2.2733050448173961</c:v>
                </c:pt>
                <c:pt idx="276">
                  <c:v>2.2733659640835047</c:v>
                </c:pt>
                <c:pt idx="277">
                  <c:v>2.2795174907694382</c:v>
                </c:pt>
                <c:pt idx="278">
                  <c:v>2.2856460684115794</c:v>
                </c:pt>
                <c:pt idx="279">
                  <c:v>2.2978910117656484</c:v>
                </c:pt>
                <c:pt idx="280">
                  <c:v>2.2979509666836577</c:v>
                </c:pt>
                <c:pt idx="281">
                  <c:v>2.3040737597170882</c:v>
                </c:pt>
                <c:pt idx="282">
                  <c:v>2.3101740113454894</c:v>
                </c:pt>
                <c:pt idx="283">
                  <c:v>2.3223627840286585</c:v>
                </c:pt>
                <c:pt idx="284">
                  <c:v>2.322422039270319</c:v>
                </c:pt>
                <c:pt idx="285">
                  <c:v>2.3285168089966422</c:v>
                </c:pt>
                <c:pt idx="286">
                  <c:v>2.3345894324401995</c:v>
                </c:pt>
                <c:pt idx="287">
                  <c:v>2.3467234233006429</c:v>
                </c:pt>
                <c:pt idx="288">
                  <c:v>2.3467819733613942</c:v>
                </c:pt>
                <c:pt idx="289">
                  <c:v>2.352849413301858</c:v>
                </c:pt>
                <c:pt idx="290">
                  <c:v>2.3588950171202727</c:v>
                </c:pt>
                <c:pt idx="291">
                  <c:v>2.3709754923722857</c:v>
                </c:pt>
                <c:pt idx="292">
                  <c:v>2.3710334246989069</c:v>
                </c:pt>
                <c:pt idx="293">
                  <c:v>2.3770741558971453</c:v>
                </c:pt>
                <c:pt idx="294">
                  <c:v>2.3830934282424607</c:v>
                </c:pt>
                <c:pt idx="295">
                  <c:v>2.3891159524759211</c:v>
                </c:pt>
                <c:pt idx="296">
                  <c:v>2.4011277456386844</c:v>
                </c:pt>
                <c:pt idx="297">
                  <c:v>2.4011722312969512</c:v>
                </c:pt>
                <c:pt idx="298">
                  <c:v>2.4071812893706999</c:v>
                </c:pt>
                <c:pt idx="299">
                  <c:v>2.4131693209593879</c:v>
                </c:pt>
                <c:pt idx="300">
                  <c:v>2.4191587874848164</c:v>
                </c:pt>
                <c:pt idx="301">
                  <c:v>2.4311066199925593</c:v>
                </c:pt>
                <c:pt idx="302">
                  <c:v>2.4311513252005668</c:v>
                </c:pt>
                <c:pt idx="303">
                  <c:v>2.437128762272712</c:v>
                </c:pt>
                <c:pt idx="304">
                  <c:v>2.44308552834068</c:v>
                </c:pt>
                <c:pt idx="305">
                  <c:v>2.4490440988631286</c:v>
                </c:pt>
                <c:pt idx="306">
                  <c:v>2.4609306697776487</c:v>
                </c:pt>
                <c:pt idx="307">
                  <c:v>2.4609746233582297</c:v>
                </c:pt>
                <c:pt idx="308">
                  <c:v>2.4669213497212419</c:v>
                </c:pt>
                <c:pt idx="309">
                  <c:v>2.4728479533427867</c:v>
                </c:pt>
                <c:pt idx="310">
                  <c:v>2.4787762316172461</c:v>
                </c:pt>
                <c:pt idx="311">
                  <c:v>2.4906030226106037</c:v>
                </c:pt>
                <c:pt idx="312">
                  <c:v>2.4906465875654278</c:v>
                </c:pt>
                <c:pt idx="313">
                  <c:v>2.4965634545136624</c:v>
                </c:pt>
                <c:pt idx="314">
                  <c:v>2.5024604941360447</c:v>
                </c:pt>
                <c:pt idx="315">
                  <c:v>2.5083594259334392</c:v>
                </c:pt>
                <c:pt idx="316">
                  <c:v>2.5201279103361713</c:v>
                </c:pt>
                <c:pt idx="317">
                  <c:v>2.5201708516470958</c:v>
                </c:pt>
                <c:pt idx="318">
                  <c:v>2.5260585672562721</c:v>
                </c:pt>
                <c:pt idx="319">
                  <c:v>2.5319268274199596</c:v>
                </c:pt>
                <c:pt idx="320">
                  <c:v>2.5377969510142542</c:v>
                </c:pt>
                <c:pt idx="321">
                  <c:v>2.5495085578401984</c:v>
                </c:pt>
                <c:pt idx="322">
                  <c:v>2.5495510595646542</c:v>
                </c:pt>
                <c:pt idx="323">
                  <c:v>2.5554103210791221</c:v>
                </c:pt>
                <c:pt idx="324">
                  <c:v>2.5612504262815747</c:v>
                </c:pt>
                <c:pt idx="325">
                  <c:v>2.567092517042088</c:v>
                </c:pt>
                <c:pt idx="326">
                  <c:v>2.5787484931422413</c:v>
                </c:pt>
                <c:pt idx="327">
                  <c:v>2.5787903975168582</c:v>
                </c:pt>
                <c:pt idx="328">
                  <c:v>2.584621861648845</c:v>
                </c:pt>
                <c:pt idx="329">
                  <c:v>2.5904344879349641</c:v>
                </c:pt>
                <c:pt idx="330">
                  <c:v>2.5962491089281809</c:v>
                </c:pt>
                <c:pt idx="331">
                  <c:v>2.6078506479527008</c:v>
                </c:pt>
                <c:pt idx="332">
                  <c:v>2.6078921010929808</c:v>
                </c:pt>
                <c:pt idx="333">
                  <c:v>2.6136963350920732</c:v>
                </c:pt>
                <c:pt idx="334">
                  <c:v>2.6194820480870775</c:v>
                </c:pt>
                <c:pt idx="335">
                  <c:v>2.6252697863185821</c:v>
                </c:pt>
                <c:pt idx="336">
                  <c:v>2.6368180894796929</c:v>
                </c:pt>
                <c:pt idx="337">
                  <c:v>2.6368591250703504</c:v>
                </c:pt>
                <c:pt idx="338">
                  <c:v>2.6426367386298648</c:v>
                </c:pt>
                <c:pt idx="339">
                  <c:v>2.6483960927206898</c:v>
                </c:pt>
                <c:pt idx="340">
                  <c:v>2.6541575098202004</c:v>
                </c:pt>
                <c:pt idx="341">
                  <c:v>2.6656536563221294</c:v>
                </c:pt>
                <c:pt idx="342">
                  <c:v>2.6656942739494451</c:v>
                </c:pt>
                <c:pt idx="343">
                  <c:v>2.6714457768737732</c:v>
                </c:pt>
                <c:pt idx="344">
                  <c:v>2.6771793458576747</c:v>
                </c:pt>
                <c:pt idx="345">
                  <c:v>2.6829150033988944</c:v>
                </c:pt>
                <c:pt idx="346">
                  <c:v>2.6943599905980467</c:v>
                </c:pt>
                <c:pt idx="347">
                  <c:v>2.6944002193861238</c:v>
                </c:pt>
                <c:pt idx="348">
                  <c:v>2.7001261692907792</c:v>
                </c:pt>
                <c:pt idx="349">
                  <c:v>2.7058343950743136</c:v>
                </c:pt>
                <c:pt idx="350">
                  <c:v>2.7115447610600634</c:v>
                </c:pt>
                <c:pt idx="351">
                  <c:v>2.7229395800942049</c:v>
                </c:pt>
                <c:pt idx="352">
                  <c:v>2.7229794977683888</c:v>
                </c:pt>
                <c:pt idx="353">
                  <c:v>2.728680391145434</c:v>
                </c:pt>
                <c:pt idx="354">
                  <c:v>2.7343637876524327</c:v>
                </c:pt>
                <c:pt idx="355">
                  <c:v>2.7400493356491338</c:v>
                </c:pt>
                <c:pt idx="356">
                  <c:v>2.7513949779725571</c:v>
                </c:pt>
                <c:pt idx="357">
                  <c:v>2.7514344673083952</c:v>
                </c:pt>
                <c:pt idx="358">
                  <c:v>2.7571107342590557</c:v>
                </c:pt>
                <c:pt idx="359">
                  <c:v>2.7627697814364232</c:v>
                </c:pt>
                <c:pt idx="360">
                  <c:v>2.7684309811322598</c:v>
                </c:pt>
                <c:pt idx="361">
                  <c:v>2.7797283005332787</c:v>
                </c:pt>
                <c:pt idx="362">
                  <c:v>2.7797674370050389</c:v>
                </c:pt>
                <c:pt idx="363">
                  <c:v>2.7854195636105343</c:v>
                </c:pt>
                <c:pt idx="364">
                  <c:v>2.7910546684612059</c:v>
                </c:pt>
                <c:pt idx="365">
                  <c:v>2.7966919554698642</c:v>
                </c:pt>
                <c:pt idx="366">
                  <c:v>2.8079418177493083</c:v>
                </c:pt>
                <c:pt idx="367">
                  <c:v>2.8079806283460402</c:v>
                </c:pt>
                <c:pt idx="368">
                  <c:v>2.8136090349007383</c:v>
                </c:pt>
                <c:pt idx="369">
                  <c:v>2.8192205909041492</c:v>
                </c:pt>
                <c:pt idx="370">
                  <c:v>2.8248344672894512</c:v>
                </c:pt>
                <c:pt idx="371">
                  <c:v>2.8360376784553853</c:v>
                </c:pt>
                <c:pt idx="372">
                  <c:v>2.8360759761461174</c:v>
                </c:pt>
                <c:pt idx="373">
                  <c:v>2.841681046083969</c:v>
                </c:pt>
                <c:pt idx="374">
                  <c:v>2.8472695189753252</c:v>
                </c:pt>
                <c:pt idx="375">
                  <c:v>2.8528602453926197</c:v>
                </c:pt>
                <c:pt idx="376">
                  <c:v>2.8640176096145407</c:v>
                </c:pt>
                <c:pt idx="377">
                  <c:v>2.86405564895021</c:v>
                </c:pt>
                <c:pt idx="378">
                  <c:v>2.8696377864431315</c:v>
                </c:pt>
                <c:pt idx="379">
                  <c:v>2.8752035269960547</c:v>
                </c:pt>
                <c:pt idx="380">
                  <c:v>2.8807715652461745</c:v>
                </c:pt>
                <c:pt idx="381">
                  <c:v>2.8918838231032526</c:v>
                </c:pt>
                <c:pt idx="382">
                  <c:v>2.8919215466958956</c:v>
                </c:pt>
                <c:pt idx="383">
                  <c:v>2.8974811061399981</c:v>
                </c:pt>
                <c:pt idx="384">
                  <c:v>2.9030245085924671</c:v>
                </c:pt>
                <c:pt idx="385">
                  <c:v>2.9085701805186006</c:v>
                </c:pt>
                <c:pt idx="386">
                  <c:v>2.9196380672607867</c:v>
                </c:pt>
                <c:pt idx="387">
                  <c:v>2.9196754163682828</c:v>
                </c:pt>
                <c:pt idx="388">
                  <c:v>2.9252127795275782</c:v>
                </c:pt>
                <c:pt idx="389">
                  <c:v>2.9307341982967179</c:v>
                </c:pt>
                <c:pt idx="390">
                  <c:v>2.9362578222073132</c:v>
                </c:pt>
                <c:pt idx="391">
                  <c:v>2.9472820070644112</c:v>
                </c:pt>
                <c:pt idx="392">
                  <c:v>2.9473192354213285</c:v>
                </c:pt>
                <c:pt idx="393">
                  <c:v>2.9528347503632002</c:v>
                </c:pt>
                <c:pt idx="394">
                  <c:v>2.9583344815738326</c:v>
                </c:pt>
                <c:pt idx="395">
                  <c:v>2.9638365158748026</c:v>
                </c:pt>
                <c:pt idx="396">
                  <c:v>2.9748177053214881</c:v>
                </c:pt>
                <c:pt idx="397">
                  <c:v>2.9748545067102468</c:v>
                </c:pt>
                <c:pt idx="398">
                  <c:v>2.9803485044851401</c:v>
                </c:pt>
                <c:pt idx="399">
                  <c:v>2.9858268975595355</c:v>
                </c:pt>
                <c:pt idx="400">
                  <c:v>2.9913076038168978</c:v>
                </c:pt>
                <c:pt idx="401">
                  <c:v>3.00224641092171</c:v>
                </c:pt>
                <c:pt idx="402">
                  <c:v>3.0022829725537177</c:v>
                </c:pt>
                <c:pt idx="403">
                  <c:v>3.0077557493446552</c:v>
                </c:pt>
                <c:pt idx="404">
                  <c:v>3.0132131822042938</c:v>
                </c:pt>
                <c:pt idx="405">
                  <c:v>3.0186728333524799</c:v>
                </c:pt>
                <c:pt idx="406">
                  <c:v>3.0241209641875249</c:v>
                </c:pt>
                <c:pt idx="407">
                  <c:v>3.0350103262653829</c:v>
                </c:pt>
                <c:pt idx="408">
                  <c:v>3.035054393630793</c:v>
                </c:pt>
                <c:pt idx="409">
                  <c:v>3.0405019473262862</c:v>
                </c:pt>
                <c:pt idx="410">
                  <c:v>3.0459340531675485</c:v>
                </c:pt>
                <c:pt idx="411">
                  <c:v>3.0513698966046747</c:v>
                </c:pt>
                <c:pt idx="412">
                  <c:v>3.0567933430255119</c:v>
                </c:pt>
                <c:pt idx="413">
                  <c:v>3.0676341066658215</c:v>
                </c:pt>
                <c:pt idx="414">
                  <c:v>3.0676782234586968</c:v>
                </c:pt>
                <c:pt idx="415">
                  <c:v>3.0731011931085908</c:v>
                </c:pt>
                <c:pt idx="416">
                  <c:v>3.0785089570904582</c:v>
                </c:pt>
                <c:pt idx="417">
                  <c:v>3.0839204296448144</c:v>
                </c:pt>
                <c:pt idx="418">
                  <c:v>3.0893196963549134</c:v>
                </c:pt>
                <c:pt idx="419">
                  <c:v>3.1001121614342582</c:v>
                </c:pt>
                <c:pt idx="420">
                  <c:v>3.1001558621198684</c:v>
                </c:pt>
                <c:pt idx="421">
                  <c:v>3.1055546724378402</c:v>
                </c:pt>
                <c:pt idx="422">
                  <c:v>3.1109384669452753</c:v>
                </c:pt>
                <c:pt idx="423">
                  <c:v>3.1163259377601289</c:v>
                </c:pt>
                <c:pt idx="424">
                  <c:v>3.1217013916340592</c:v>
                </c:pt>
                <c:pt idx="425">
                  <c:v>3.132446331839668</c:v>
                </c:pt>
                <c:pt idx="426">
                  <c:v>3.1324895567108078</c:v>
                </c:pt>
                <c:pt idx="427">
                  <c:v>3.1378645703447066</c:v>
                </c:pt>
                <c:pt idx="428">
                  <c:v>3.1432248009963701</c:v>
                </c:pt>
                <c:pt idx="429">
                  <c:v>3.1485886540453802</c:v>
                </c:pt>
                <c:pt idx="430">
                  <c:v>3.1539406765854299</c:v>
                </c:pt>
                <c:pt idx="431">
                  <c:v>3.1646388276265331</c:v>
                </c:pt>
                <c:pt idx="432">
                  <c:v>3.1646816480873623</c:v>
                </c:pt>
                <c:pt idx="433">
                  <c:v>3.1700332696162632</c:v>
                </c:pt>
                <c:pt idx="434">
                  <c:v>3.1753702848767342</c:v>
                </c:pt>
                <c:pt idx="435">
                  <c:v>3.1807109332048089</c:v>
                </c:pt>
                <c:pt idx="436">
                  <c:v>3.1860398001922232</c:v>
                </c:pt>
                <c:pt idx="437">
                  <c:v>3.1966919233904627</c:v>
                </c:pt>
                <c:pt idx="438">
                  <c:v>3.1967344620256499</c:v>
                </c:pt>
                <c:pt idx="439">
                  <c:v>3.2020630567034001</c:v>
                </c:pt>
                <c:pt idx="440">
                  <c:v>3.2073772037272246</c:v>
                </c:pt>
                <c:pt idx="441">
                  <c:v>3.2126950417114601</c:v>
                </c:pt>
                <c:pt idx="442">
                  <c:v>3.2180011593601332</c:v>
                </c:pt>
                <c:pt idx="443">
                  <c:v>3.2286079592759087</c:v>
                </c:pt>
                <c:pt idx="444">
                  <c:v>3.2286501882890142</c:v>
                </c:pt>
                <c:pt idx="445">
                  <c:v>3.2339561072262839</c:v>
                </c:pt>
                <c:pt idx="446">
                  <c:v>3.2392477814575913</c:v>
                </c:pt>
                <c:pt idx="447">
                  <c:v>3.2445431007872245</c:v>
                </c:pt>
                <c:pt idx="448">
                  <c:v>3.2498269104762776</c:v>
                </c:pt>
                <c:pt idx="449">
                  <c:v>3.2603890899792742</c:v>
                </c:pt>
                <c:pt idx="450">
                  <c:v>3.2604308646106395</c:v>
                </c:pt>
                <c:pt idx="451">
                  <c:v>3.2657144984853734</c:v>
                </c:pt>
                <c:pt idx="452">
                  <c:v>3.2709840304153226</c:v>
                </c:pt>
                <c:pt idx="453">
                  <c:v>3.2762571598459687</c:v>
                </c:pt>
                <c:pt idx="454">
                  <c:v>3.2815189553407595</c:v>
                </c:pt>
                <c:pt idx="455">
                  <c:v>3.2920371791061331</c:v>
                </c:pt>
                <c:pt idx="456">
                  <c:v>3.2920786368857535</c:v>
                </c:pt>
                <c:pt idx="457">
                  <c:v>3.2973402691201392</c:v>
                </c:pt>
                <c:pt idx="458">
                  <c:v>3.3025880250071604</c:v>
                </c:pt>
                <c:pt idx="459">
                  <c:v>3.3078393264558335</c:v>
                </c:pt>
                <c:pt idx="460">
                  <c:v>3.3130794505751973</c:v>
                </c:pt>
                <c:pt idx="461">
                  <c:v>3.3235544159118149</c:v>
                </c:pt>
                <c:pt idx="462">
                  <c:v>3.3235954129270322</c:v>
                </c:pt>
                <c:pt idx="463">
                  <c:v>3.3288353876848147</c:v>
                </c:pt>
                <c:pt idx="464">
                  <c:v>3.3340616551931257</c:v>
                </c:pt>
                <c:pt idx="465">
                  <c:v>3.3392914807731366</c:v>
                </c:pt>
                <c:pt idx="466">
                  <c:v>3.3445101656960614</c:v>
                </c:pt>
                <c:pt idx="467">
                  <c:v>3.3549424808540231</c:v>
                </c:pt>
                <c:pt idx="468">
                  <c:v>3.3549833029260987</c:v>
                </c:pt>
                <c:pt idx="469">
                  <c:v>3.3602019516342581</c:v>
                </c:pt>
                <c:pt idx="470">
                  <c:v>3.3654070479963907</c:v>
                </c:pt>
                <c:pt idx="471">
                  <c:v>3.3706156806691863</c:v>
                </c:pt>
                <c:pt idx="472">
                  <c:v>3.3758133420871532</c:v>
                </c:pt>
                <c:pt idx="473">
                  <c:v>3.3862036957602943</c:v>
                </c:pt>
                <c:pt idx="474">
                  <c:v>3.386244032777971</c:v>
                </c:pt>
                <c:pt idx="475">
                  <c:v>3.3914417300308775</c:v>
                </c:pt>
                <c:pt idx="476">
                  <c:v>3.3966259316726424</c:v>
                </c:pt>
                <c:pt idx="477">
                  <c:v>3.4018137149344447</c:v>
                </c:pt>
                <c:pt idx="478">
                  <c:v>3.4069906078238867</c:v>
                </c:pt>
                <c:pt idx="479">
                  <c:v>3.4173395079342845</c:v>
                </c:pt>
                <c:pt idx="480">
                  <c:v>3.4173796280145283</c:v>
                </c:pt>
                <c:pt idx="481">
                  <c:v>3.4225565816124832</c:v>
                </c:pt>
                <c:pt idx="482">
                  <c:v>3.4277202374188653</c:v>
                </c:pt>
                <c:pt idx="483">
                  <c:v>3.4328874307297998</c:v>
                </c:pt>
                <c:pt idx="484">
                  <c:v>3.4380438668942634</c:v>
                </c:pt>
                <c:pt idx="485">
                  <c:v>3.4483519770794402</c:v>
                </c:pt>
                <c:pt idx="486">
                  <c:v>3.4483918197761851</c:v>
                </c:pt>
                <c:pt idx="487">
                  <c:v>3.453548321339774</c:v>
                </c:pt>
                <c:pt idx="488">
                  <c:v>3.458691751495949</c:v>
                </c:pt>
                <c:pt idx="489">
                  <c:v>3.4638386386526805</c:v>
                </c:pt>
                <c:pt idx="490">
                  <c:v>3.4689749677495412</c:v>
                </c:pt>
                <c:pt idx="491">
                  <c:v>3.479242815931658</c:v>
                </c:pt>
                <c:pt idx="492">
                  <c:v>3.4792822336127962</c:v>
                </c:pt>
                <c:pt idx="493">
                  <c:v>3.4844186361548228</c:v>
                </c:pt>
                <c:pt idx="494">
                  <c:v>3.4895420508709716</c:v>
                </c:pt>
                <c:pt idx="495">
                  <c:v>3.4946689941658313</c:v>
                </c:pt>
                <c:pt idx="496">
                  <c:v>3.4997853722192778</c:v>
                </c:pt>
                <c:pt idx="497">
                  <c:v>3.5100135213379806</c:v>
                </c:pt>
                <c:pt idx="498">
                  <c:v>3.5100527850895196</c:v>
                </c:pt>
                <c:pt idx="499">
                  <c:v>3.5151693313360202</c:v>
                </c:pt>
                <c:pt idx="500">
                  <c:v>3.5202730452061202</c:v>
                </c:pt>
                <c:pt idx="501">
                  <c:v>3.5253802567250587</c:v>
                </c:pt>
                <c:pt idx="502">
                  <c:v>3.5304770140865172</c:v>
                </c:pt>
                <c:pt idx="503">
                  <c:v>3.5406660849597937</c:v>
                </c:pt>
                <c:pt idx="504">
                  <c:v>3.5407049481577673</c:v>
                </c:pt>
                <c:pt idx="505">
                  <c:v>3.5458018908755271</c:v>
                </c:pt>
                <c:pt idx="506">
                  <c:v>3.5508861992640304</c:v>
                </c:pt>
                <c:pt idx="507">
                  <c:v>3.5559739530228471</c:v>
                </c:pt>
                <c:pt idx="508">
                  <c:v>3.561051430189607</c:v>
                </c:pt>
                <c:pt idx="509">
                  <c:v>3.5712018945674182</c:v>
                </c:pt>
                <c:pt idx="510">
                  <c:v>3.5712403604653029</c:v>
                </c:pt>
                <c:pt idx="511">
                  <c:v>3.5763180202501736</c:v>
                </c:pt>
                <c:pt idx="512">
                  <c:v>3.5813831546477601</c:v>
                </c:pt>
                <c:pt idx="513">
                  <c:v>3.5864517170017542</c:v>
                </c:pt>
                <c:pt idx="514">
                  <c:v>3.5915100777910673</c:v>
                </c:pt>
                <c:pt idx="515">
                  <c:v>3.6016224803148469</c:v>
                </c:pt>
                <c:pt idx="516">
                  <c:v>3.6016606849028401</c:v>
                </c:pt>
                <c:pt idx="517">
                  <c:v>3.6067192998076218</c:v>
                </c:pt>
                <c:pt idx="518">
                  <c:v>3.6117655513050031</c:v>
                </c:pt>
                <c:pt idx="519">
                  <c:v>3.6168151599423397</c:v>
                </c:pt>
                <c:pt idx="520">
                  <c:v>3.6218547601352031</c:v>
                </c:pt>
                <c:pt idx="521">
                  <c:v>3.6319295856600911</c:v>
                </c:pt>
                <c:pt idx="522">
                  <c:v>3.6319674317116437</c:v>
                </c:pt>
                <c:pt idx="523">
                  <c:v>3.6370072908296645</c:v>
                </c:pt>
                <c:pt idx="524">
                  <c:v>3.6420348583209869</c:v>
                </c:pt>
                <c:pt idx="525">
                  <c:v>3.6470658470764623</c:v>
                </c:pt>
                <c:pt idx="526">
                  <c:v>3.6520867795827932</c:v>
                </c:pt>
                <c:pt idx="527">
                  <c:v>3.6571094800672448</c:v>
                </c:pt>
                <c:pt idx="528">
                  <c:v>3.6671245274756568</c:v>
                </c:pt>
                <c:pt idx="529">
                  <c:v>3.6670908881662436</c:v>
                </c:pt>
                <c:pt idx="530">
                  <c:v>3.6721095347994237</c:v>
                </c:pt>
                <c:pt idx="531">
                  <c:v>3.6771161446467482</c:v>
                </c:pt>
                <c:pt idx="532">
                  <c:v>3.6821047108345395</c:v>
                </c:pt>
                <c:pt idx="533">
                  <c:v>3.6870441043620232</c:v>
                </c:pt>
                <c:pt idx="534">
                  <c:v>3.6920450204182726</c:v>
                </c:pt>
                <c:pt idx="535">
                  <c:v>3.7019526630659634</c:v>
                </c:pt>
                <c:pt idx="536">
                  <c:v>3.7019974844148607</c:v>
                </c:pt>
                <c:pt idx="537">
                  <c:v>3.7069815553613297</c:v>
                </c:pt>
                <c:pt idx="538">
                  <c:v>3.7119377945819361</c:v>
                </c:pt>
                <c:pt idx="539">
                  <c:v>3.7168743150466135</c:v>
                </c:pt>
                <c:pt idx="540">
                  <c:v>3.7218530559246732</c:v>
                </c:pt>
                <c:pt idx="541">
                  <c:v>3.726799191559127</c:v>
                </c:pt>
                <c:pt idx="542">
                  <c:v>3.7366988994181973</c:v>
                </c:pt>
                <c:pt idx="543">
                  <c:v>3.7367299864073122</c:v>
                </c:pt>
                <c:pt idx="544">
                  <c:v>3.7416682789945752</c:v>
                </c:pt>
                <c:pt idx="545">
                  <c:v>3.7465906359315015</c:v>
                </c:pt>
                <c:pt idx="546">
                  <c:v>3.7515575494613747</c:v>
                </c:pt>
                <c:pt idx="547">
                  <c:v>3.7564351932624747</c:v>
                </c:pt>
                <c:pt idx="548">
                  <c:v>3.7613945402934457</c:v>
                </c:pt>
                <c:pt idx="549">
                  <c:v>3.7712193100953493</c:v>
                </c:pt>
                <c:pt idx="550">
                  <c:v>3.7712838880904611</c:v>
                </c:pt>
                <c:pt idx="551">
                  <c:v>3.7762061437811627</c:v>
                </c:pt>
                <c:pt idx="552">
                  <c:v>3.7811415979216521</c:v>
                </c:pt>
                <c:pt idx="553">
                  <c:v>3.7860164944702737</c:v>
                </c:pt>
                <c:pt idx="554">
                  <c:v>3.790954205177067</c:v>
                </c:pt>
                <c:pt idx="555">
                  <c:v>3.7958800287256698</c:v>
                </c:pt>
                <c:pt idx="556">
                  <c:v>3.8056774200967367</c:v>
                </c:pt>
                <c:pt idx="557">
                  <c:v>3.8057079631942021</c:v>
                </c:pt>
                <c:pt idx="558">
                  <c:v>3.8106262716369192</c:v>
                </c:pt>
                <c:pt idx="559">
                  <c:v>3.8154871234306706</c:v>
                </c:pt>
                <c:pt idx="560">
                  <c:v>3.8204136305764287</c:v>
                </c:pt>
                <c:pt idx="561">
                  <c:v>3.8253099097748144</c:v>
                </c:pt>
                <c:pt idx="562">
                  <c:v>3.83016954472378</c:v>
                </c:pt>
                <c:pt idx="563">
                  <c:v>3.8399691436792405</c:v>
                </c:pt>
                <c:pt idx="564">
                  <c:v>3.8399440255204249</c:v>
                </c:pt>
                <c:pt idx="565">
                  <c:v>3.8448596957685428</c:v>
                </c:pt>
                <c:pt idx="566">
                  <c:v>3.8497641074479052</c:v>
                </c:pt>
                <c:pt idx="567">
                  <c:v>3.8546413497847749</c:v>
                </c:pt>
                <c:pt idx="568">
                  <c:v>3.8594878763804781</c:v>
                </c:pt>
                <c:pt idx="569">
                  <c:v>3.864387073979227</c:v>
                </c:pt>
                <c:pt idx="570">
                  <c:v>3.8740919150089002</c:v>
                </c:pt>
                <c:pt idx="571">
                  <c:v>3.8741276164063763</c:v>
                </c:pt>
                <c:pt idx="572">
                  <c:v>3.8790180314516864</c:v>
                </c:pt>
                <c:pt idx="573">
                  <c:v>3.8838661492611606</c:v>
                </c:pt>
                <c:pt idx="574">
                  <c:v>3.8887090416302414</c:v>
                </c:pt>
                <c:pt idx="575">
                  <c:v>3.8935876189020613</c:v>
                </c:pt>
                <c:pt idx="576">
                  <c:v>3.8984269695716995</c:v>
                </c:pt>
                <c:pt idx="577">
                  <c:v>3.9081316706866405</c:v>
                </c:pt>
                <c:pt idx="578">
                  <c:v>3.908082174994473</c:v>
                </c:pt>
                <c:pt idx="579">
                  <c:v>3.9129587760775557</c:v>
                </c:pt>
                <c:pt idx="580">
                  <c:v>3.9178243556792145</c:v>
                </c:pt>
                <c:pt idx="581">
                  <c:v>3.9226870450724438</c:v>
                </c:pt>
                <c:pt idx="582">
                  <c:v>3.9274705123324996</c:v>
                </c:pt>
                <c:pt idx="583">
                  <c:v>3.9323310668761939</c:v>
                </c:pt>
                <c:pt idx="584">
                  <c:v>3.9419587820981796</c:v>
                </c:pt>
                <c:pt idx="585">
                  <c:v>3.9420191773249913</c:v>
                </c:pt>
                <c:pt idx="586">
                  <c:v>3.946845848928406</c:v>
                </c:pt>
                <c:pt idx="587">
                  <c:v>3.9516811371491163</c:v>
                </c:pt>
                <c:pt idx="588">
                  <c:v>3.9564601681864979</c:v>
                </c:pt>
                <c:pt idx="589">
                  <c:v>3.9613006254006775</c:v>
                </c:pt>
                <c:pt idx="590">
                  <c:v>3.9661280075488667</c:v>
                </c:pt>
                <c:pt idx="591">
                  <c:v>3.9757322586728976</c:v>
                </c:pt>
                <c:pt idx="592">
                  <c:v>3.9757613941541345</c:v>
                </c:pt>
                <c:pt idx="593">
                  <c:v>3.9805830141987317</c:v>
                </c:pt>
                <c:pt idx="594">
                  <c:v>3.9853467810592598</c:v>
                </c:pt>
                <c:pt idx="595">
                  <c:v>3.9901768039344083</c:v>
                </c:pt>
                <c:pt idx="596">
                  <c:v>3.9949790097914932</c:v>
                </c:pt>
                <c:pt idx="597">
                  <c:v>3.9997403900359125</c:v>
                </c:pt>
                <c:pt idx="598">
                  <c:v>4.0093523056404106</c:v>
                </c:pt>
                <c:pt idx="599">
                  <c:v>4.0093221565357267</c:v>
                </c:pt>
                <c:pt idx="600">
                  <c:v>4.0141421794161873</c:v>
                </c:pt>
                <c:pt idx="601">
                  <c:v>4.0189515828849141</c:v>
                </c:pt>
                <c:pt idx="602">
                  <c:v>4.0237388782313817</c:v>
                </c:pt>
                <c:pt idx="603">
                  <c:v>4.0284852965021898</c:v>
                </c:pt>
                <c:pt idx="604">
                  <c:v>4.0332899652352854</c:v>
                </c:pt>
                <c:pt idx="605">
                  <c:v>4.0428059629768685</c:v>
                </c:pt>
                <c:pt idx="606">
                  <c:v>4.0428482989424559</c:v>
                </c:pt>
                <c:pt idx="607">
                  <c:v>4.0476364857827338</c:v>
                </c:pt>
                <c:pt idx="608">
                  <c:v>4.0523995689431915</c:v>
                </c:pt>
                <c:pt idx="609">
                  <c:v>4.0571396940453273</c:v>
                </c:pt>
                <c:pt idx="610">
                  <c:v>4.0619249909867605</c:v>
                </c:pt>
                <c:pt idx="611">
                  <c:v>4.0666816737774694</c:v>
                </c:pt>
                <c:pt idx="612">
                  <c:v>4.0761913599129374</c:v>
                </c:pt>
                <c:pt idx="613">
                  <c:v>4.0762196972843991</c:v>
                </c:pt>
                <c:pt idx="614">
                  <c:v>4.0809720695158616</c:v>
                </c:pt>
                <c:pt idx="615">
                  <c:v>4.0856951250445341</c:v>
                </c:pt>
                <c:pt idx="616">
                  <c:v>4.0904705604405684</c:v>
                </c:pt>
                <c:pt idx="617">
                  <c:v>4.0952054037898913</c:v>
                </c:pt>
                <c:pt idx="618">
                  <c:v>4.0999250602916044</c:v>
                </c:pt>
                <c:pt idx="619">
                  <c:v>4.1094171530879251</c:v>
                </c:pt>
                <c:pt idx="620">
                  <c:v>4.1093972276972757</c:v>
                </c:pt>
                <c:pt idx="621">
                  <c:v>4.1141630840268881</c:v>
                </c:pt>
                <c:pt idx="622">
                  <c:v>4.1189187145279478</c:v>
                </c:pt>
                <c:pt idx="623">
                  <c:v>4.1236419409109493</c:v>
                </c:pt>
                <c:pt idx="624">
                  <c:v>4.1283445096185121</c:v>
                </c:pt>
                <c:pt idx="625">
                  <c:v>4.1330955465179615</c:v>
                </c:pt>
                <c:pt idx="626">
                  <c:v>4.137805650650936</c:v>
                </c:pt>
                <c:pt idx="627">
                  <c:v>4.1472450922824624</c:v>
                </c:pt>
                <c:pt idx="628">
                  <c:v>4.147277161014018</c:v>
                </c:pt>
                <c:pt idx="629">
                  <c:v>4.1519873759670265</c:v>
                </c:pt>
                <c:pt idx="630">
                  <c:v>4.156676317495835</c:v>
                </c:pt>
                <c:pt idx="631">
                  <c:v>4.1614145883986557</c:v>
                </c:pt>
                <c:pt idx="632">
                  <c:v>4.1661090842525104</c:v>
                </c:pt>
                <c:pt idx="633">
                  <c:v>4.1707942198050043</c:v>
                </c:pt>
                <c:pt idx="634">
                  <c:v>4.1755195686050026</c:v>
                </c:pt>
                <c:pt idx="635">
                  <c:v>4.1848843963460549</c:v>
                </c:pt>
                <c:pt idx="636">
                  <c:v>4.184922451205896</c:v>
                </c:pt>
                <c:pt idx="637">
                  <c:v>4.1896423234925919</c:v>
                </c:pt>
                <c:pt idx="638">
                  <c:v>4.1943232254002787</c:v>
                </c:pt>
                <c:pt idx="639">
                  <c:v>4.1989947619941379</c:v>
                </c:pt>
                <c:pt idx="640">
                  <c:v>4.2037052684757601</c:v>
                </c:pt>
                <c:pt idx="641">
                  <c:v>4.208382967604309</c:v>
                </c:pt>
                <c:pt idx="642">
                  <c:v>4.2130410690395328</c:v>
                </c:pt>
                <c:pt idx="643">
                  <c:v>4.2224156193458358</c:v>
                </c:pt>
                <c:pt idx="644">
                  <c:v>4.2223985214098505</c:v>
                </c:pt>
                <c:pt idx="645">
                  <c:v>4.2271049346602885</c:v>
                </c:pt>
                <c:pt idx="646">
                  <c:v>4.2318015060613154</c:v>
                </c:pt>
                <c:pt idx="647">
                  <c:v>4.2364684425812333</c:v>
                </c:pt>
                <c:pt idx="648">
                  <c:v>4.241109802213578</c:v>
                </c:pt>
                <c:pt idx="649">
                  <c:v>4.2458025972483995</c:v>
                </c:pt>
                <c:pt idx="650">
                  <c:v>4.2504584129559149</c:v>
                </c:pt>
                <c:pt idx="651">
                  <c:v>4.2597767377760603</c:v>
                </c:pt>
                <c:pt idx="652">
                  <c:v>4.2598081616738712</c:v>
                </c:pt>
                <c:pt idx="653">
                  <c:v>4.2644662006299141</c:v>
                </c:pt>
                <c:pt idx="654">
                  <c:v>4.2690904773174099</c:v>
                </c:pt>
                <c:pt idx="655">
                  <c:v>4.2737707817045534</c:v>
                </c:pt>
                <c:pt idx="656">
                  <c:v>4.2784159162124915</c:v>
                </c:pt>
                <c:pt idx="657">
                  <c:v>4.2830344664487212</c:v>
                </c:pt>
                <c:pt idx="658">
                  <c:v>4.2877024015188088</c:v>
                </c:pt>
                <c:pt idx="659">
                  <c:v>4.2969519241502505</c:v>
                </c:pt>
                <c:pt idx="660">
                  <c:v>4.2970008549142618</c:v>
                </c:pt>
                <c:pt idx="661">
                  <c:v>4.3016515305457297</c:v>
                </c:pt>
                <c:pt idx="662">
                  <c:v>4.3062880187847163</c:v>
                </c:pt>
                <c:pt idx="663">
                  <c:v>4.3108891898055886</c:v>
                </c:pt>
                <c:pt idx="664">
                  <c:v>4.3155429330609705</c:v>
                </c:pt>
                <c:pt idx="665">
                  <c:v>4.3201787029435286</c:v>
                </c:pt>
                <c:pt idx="666">
                  <c:v>4.3247646757207994</c:v>
                </c:pt>
                <c:pt idx="667">
                  <c:v>4.3340434272415687</c:v>
                </c:pt>
                <c:pt idx="668">
                  <c:v>4.3340078110288607</c:v>
                </c:pt>
                <c:pt idx="669">
                  <c:v>4.3386576875666174</c:v>
                </c:pt>
                <c:pt idx="670">
                  <c:v>4.3432981065172998</c:v>
                </c:pt>
                <c:pt idx="671">
                  <c:v>4.3479282969669768</c:v>
                </c:pt>
                <c:pt idx="672">
                  <c:v>4.3524936525384881</c:v>
                </c:pt>
                <c:pt idx="673">
                  <c:v>4.3571305454932396</c:v>
                </c:pt>
                <c:pt idx="674">
                  <c:v>4.3617524365704305</c:v>
                </c:pt>
                <c:pt idx="675">
                  <c:v>4.3709372066838972</c:v>
                </c:pt>
                <c:pt idx="676">
                  <c:v>4.3709675781585275</c:v>
                </c:pt>
                <c:pt idx="677">
                  <c:v>4.3755941095103283</c:v>
                </c:pt>
                <c:pt idx="678">
                  <c:v>4.380138303246901</c:v>
                </c:pt>
                <c:pt idx="679">
                  <c:v>4.3847632434647581</c:v>
                </c:pt>
                <c:pt idx="680">
                  <c:v>4.389379888539878</c:v>
                </c:pt>
                <c:pt idx="681">
                  <c:v>4.3939161211675346</c:v>
                </c:pt>
                <c:pt idx="682">
                  <c:v>4.3985291562679878</c:v>
                </c:pt>
                <c:pt idx="683">
                  <c:v>4.4077168197408207</c:v>
                </c:pt>
                <c:pt idx="684">
                  <c:v>4.4076986812088608</c:v>
                </c:pt>
                <c:pt idx="685">
                  <c:v>4.4123123013579706</c:v>
                </c:pt>
                <c:pt idx="686">
                  <c:v>4.4169167585775613</c:v>
                </c:pt>
                <c:pt idx="687">
                  <c:v>4.4214939253177086</c:v>
                </c:pt>
                <c:pt idx="688">
                  <c:v>4.4260398414034805</c:v>
                </c:pt>
                <c:pt idx="689">
                  <c:v>4.4306408836013773</c:v>
                </c:pt>
                <c:pt idx="690">
                  <c:v>4.4352118888815184</c:v>
                </c:pt>
                <c:pt idx="691">
                  <c:v>4.444339935067612</c:v>
                </c:pt>
                <c:pt idx="692">
                  <c:v>4.4443697995024012</c:v>
                </c:pt>
                <c:pt idx="693">
                  <c:v>4.4489473120729439</c:v>
                </c:pt>
                <c:pt idx="694">
                  <c:v>4.4534688192499452</c:v>
                </c:pt>
                <c:pt idx="695">
                  <c:v>4.4580582867736034</c:v>
                </c:pt>
                <c:pt idx="696">
                  <c:v>4.4626281443345848</c:v>
                </c:pt>
                <c:pt idx="697">
                  <c:v>4.4671399676190884</c:v>
                </c:pt>
                <c:pt idx="698">
                  <c:v>4.4717178501077326</c:v>
                </c:pt>
                <c:pt idx="699">
                  <c:v>4.4807864020919874</c:v>
                </c:pt>
                <c:pt idx="700">
                  <c:v>4.4808561949272265</c:v>
                </c:pt>
                <c:pt idx="701">
                  <c:v>4.4853946474392465</c:v>
                </c:pt>
                <c:pt idx="702">
                  <c:v>4.4899641461475168</c:v>
                </c:pt>
                <c:pt idx="703">
                  <c:v>4.494499393714614</c:v>
                </c:pt>
                <c:pt idx="704">
                  <c:v>4.4990169109543423</c:v>
                </c:pt>
                <c:pt idx="705">
                  <c:v>4.5035832125252062</c:v>
                </c:pt>
                <c:pt idx="706">
                  <c:v>4.5081144188123208</c:v>
                </c:pt>
                <c:pt idx="707">
                  <c:v>4.5126209854057935</c:v>
                </c:pt>
                <c:pt idx="708">
                  <c:v>4.5217129715791202</c:v>
                </c:pt>
                <c:pt idx="709">
                  <c:v>4.521676074873473</c:v>
                </c:pt>
                <c:pt idx="710">
                  <c:v>4.5262354606791186</c:v>
                </c:pt>
                <c:pt idx="711">
                  <c:v>4.5307860650574145</c:v>
                </c:pt>
                <c:pt idx="712">
                  <c:v>4.5353251865487119</c:v>
                </c:pt>
                <c:pt idx="713">
                  <c:v>4.5397998801922403</c:v>
                </c:pt>
                <c:pt idx="714">
                  <c:v>4.5443467587930018</c:v>
                </c:pt>
                <c:pt idx="715">
                  <c:v>4.5510417119352038</c:v>
                </c:pt>
                <c:pt idx="716">
                  <c:v>4.5524502450102409</c:v>
                </c:pt>
                <c:pt idx="717">
                  <c:v>4.5530953466513964</c:v>
                </c:pt>
                <c:pt idx="718">
                  <c:v>4.5528944867463066</c:v>
                </c:pt>
                <c:pt idx="719">
                  <c:v>4.5520485419006196</c:v>
                </c:pt>
                <c:pt idx="720">
                  <c:v>4.5504657639985142</c:v>
                </c:pt>
                <c:pt idx="721">
                  <c:v>4.5481093450367389</c:v>
                </c:pt>
                <c:pt idx="722">
                  <c:v>4.5451477534853915</c:v>
                </c:pt>
                <c:pt idx="723">
                  <c:v>4.5414358159772403</c:v>
                </c:pt>
                <c:pt idx="724">
                  <c:v>4.5371642797598275</c:v>
                </c:pt>
                <c:pt idx="725">
                  <c:v>4.532196621697687</c:v>
                </c:pt>
                <c:pt idx="726">
                  <c:v>4.5265432980375389</c:v>
                </c:pt>
                <c:pt idx="727">
                  <c:v>4.5203096087637302</c:v>
                </c:pt>
                <c:pt idx="728">
                  <c:v>4.5134417229002484</c:v>
                </c:pt>
                <c:pt idx="729">
                  <c:v>4.5059766505683099</c:v>
                </c:pt>
                <c:pt idx="730">
                  <c:v>4.4979124523086442</c:v>
                </c:pt>
                <c:pt idx="731">
                  <c:v>4.4892400471301803</c:v>
                </c:pt>
                <c:pt idx="732">
                  <c:v>4.4800268727479891</c:v>
                </c:pt>
                <c:pt idx="733">
                  <c:v>4.4702460859956012</c:v>
                </c:pt>
                <c:pt idx="734">
                  <c:v>4.4598179362356465</c:v>
                </c:pt>
                <c:pt idx="735">
                  <c:v>4.4489011029798506</c:v>
                </c:pt>
                <c:pt idx="736">
                  <c:v>4.4373662721882141</c:v>
                </c:pt>
                <c:pt idx="737">
                  <c:v>4.4254089476339855</c:v>
                </c:pt>
                <c:pt idx="738">
                  <c:v>4.4128296401034772</c:v>
                </c:pt>
                <c:pt idx="739">
                  <c:v>4.3997664785911343</c:v>
                </c:pt>
                <c:pt idx="740">
                  <c:v>4.3860830861646081</c:v>
                </c:pt>
                <c:pt idx="741">
                  <c:v>4.3720311318390515</c:v>
                </c:pt>
                <c:pt idx="742">
                  <c:v>4.3573720452485167</c:v>
                </c:pt>
                <c:pt idx="743">
                  <c:v>4.3422620026355716</c:v>
                </c:pt>
                <c:pt idx="744">
                  <c:v>4.3266564536248104</c:v>
                </c:pt>
                <c:pt idx="745">
                  <c:v>4.3104505237671571</c:v>
                </c:pt>
                <c:pt idx="746">
                  <c:v>4.2939456671592477</c:v>
                </c:pt>
                <c:pt idx="747">
                  <c:v>4.2768150808745071</c:v>
                </c:pt>
                <c:pt idx="748">
                  <c:v>4.2592888950289733</c:v>
                </c:pt>
                <c:pt idx="749">
                  <c:v>4.2412972908980917</c:v>
                </c:pt>
                <c:pt idx="750">
                  <c:v>4.2228460217263146</c:v>
                </c:pt>
                <c:pt idx="751">
                  <c:v>4.2039406311454748</c:v>
                </c:pt>
                <c:pt idx="752">
                  <c:v>4.1845867106332539</c:v>
                </c:pt>
                <c:pt idx="753">
                  <c:v>4.1647895656460863</c:v>
                </c:pt>
                <c:pt idx="754">
                  <c:v>4.1444260556652086</c:v>
                </c:pt>
                <c:pt idx="755">
                  <c:v>4.1238787629587845</c:v>
                </c:pt>
                <c:pt idx="756">
                  <c:v>4.1026617500951392</c:v>
                </c:pt>
                <c:pt idx="757">
                  <c:v>4.0811443328705224</c:v>
                </c:pt>
                <c:pt idx="758">
                  <c:v>4.0466519098657754</c:v>
                </c:pt>
                <c:pt idx="759">
                  <c:v>4.0268364861101738</c:v>
                </c:pt>
                <c:pt idx="760">
                  <c:v>4.0070311660404752</c:v>
                </c:pt>
                <c:pt idx="761">
                  <c:v>3.9875662185366476</c:v>
                </c:pt>
                <c:pt idx="762">
                  <c:v>3.9683862340403233</c:v>
                </c:pt>
                <c:pt idx="763">
                  <c:v>3.9493761306479014</c:v>
                </c:pt>
                <c:pt idx="764">
                  <c:v>3.9305038327925685</c:v>
                </c:pt>
                <c:pt idx="765">
                  <c:v>3.9117400769031194</c:v>
                </c:pt>
                <c:pt idx="766">
                  <c:v>3.8936681841660281</c:v>
                </c:pt>
                <c:pt idx="767">
                  <c:v>3.8750524116777689</c:v>
                </c:pt>
                <c:pt idx="768">
                  <c:v>3.8575639095940701</c:v>
                </c:pt>
                <c:pt idx="769">
                  <c:v>3.8395043872979353</c:v>
                </c:pt>
                <c:pt idx="770">
                  <c:v>3.8214041969884796</c:v>
                </c:pt>
                <c:pt idx="771">
                  <c:v>3.8032506396441064</c:v>
                </c:pt>
                <c:pt idx="772">
                  <c:v>3.7850358250523026</c:v>
                </c:pt>
                <c:pt idx="773">
                  <c:v>3.7667528992255765</c:v>
                </c:pt>
                <c:pt idx="774">
                  <c:v>3.7483961877634986</c:v>
                </c:pt>
                <c:pt idx="775">
                  <c:v>3.7310025445958028</c:v>
                </c:pt>
                <c:pt idx="776">
                  <c:v>3.7142601554271195</c:v>
                </c:pt>
                <c:pt idx="777">
                  <c:v>3.6979724721023275</c:v>
                </c:pt>
                <c:pt idx="778">
                  <c:v>3.6821074588697398</c:v>
                </c:pt>
                <c:pt idx="779">
                  <c:v>3.6666264401946593</c:v>
                </c:pt>
                <c:pt idx="780">
                  <c:v>3.651496356507633</c:v>
                </c:pt>
                <c:pt idx="781">
                  <c:v>3.6366886652798263</c:v>
                </c:pt>
                <c:pt idx="782">
                  <c:v>3.6221783886109011</c:v>
                </c:pt>
                <c:pt idx="783">
                  <c:v>3.6079432176907091</c:v>
                </c:pt>
                <c:pt idx="784">
                  <c:v>3.5939631521723059</c:v>
                </c:pt>
                <c:pt idx="785">
                  <c:v>3.5802202585015177</c:v>
                </c:pt>
                <c:pt idx="786">
                  <c:v>3.5666847227718352</c:v>
                </c:pt>
                <c:pt idx="787">
                  <c:v>3.5532688188074548</c:v>
                </c:pt>
                <c:pt idx="788">
                  <c:v>3.5401450696091867</c:v>
                </c:pt>
                <c:pt idx="789">
                  <c:v>3.5272929556872272</c:v>
                </c:pt>
                <c:pt idx="790">
                  <c:v>3.5145397210833083</c:v>
                </c:pt>
                <c:pt idx="791">
                  <c:v>3.5018402702693008</c:v>
                </c:pt>
                <c:pt idx="792">
                  <c:v>3.4894417987846844</c:v>
                </c:pt>
                <c:pt idx="793">
                  <c:v>3.4770734795379457</c:v>
                </c:pt>
                <c:pt idx="794">
                  <c:v>3.4648879354661437</c:v>
                </c:pt>
                <c:pt idx="795">
                  <c:v>3.4527339957620926</c:v>
                </c:pt>
                <c:pt idx="796">
                  <c:v>3.4408115333975982</c:v>
                </c:pt>
                <c:pt idx="797">
                  <c:v>3.4289507384244411</c:v>
                </c:pt>
                <c:pt idx="798">
                  <c:v>3.4173168336943647</c:v>
                </c:pt>
                <c:pt idx="799">
                  <c:v>3.4055559548256227</c:v>
                </c:pt>
                <c:pt idx="800">
                  <c:v>3.3941220104168162</c:v>
                </c:pt>
                <c:pt idx="801">
                  <c:v>3.3826795988411109</c:v>
                </c:pt>
                <c:pt idx="802">
                  <c:v>3.3713133807142475</c:v>
                </c:pt>
                <c:pt idx="803">
                  <c:v>3.3600503482140152</c:v>
                </c:pt>
                <c:pt idx="804">
                  <c:v>3.3488092496588404</c:v>
                </c:pt>
                <c:pt idx="805">
                  <c:v>3.3376990256314274</c:v>
                </c:pt>
                <c:pt idx="806">
                  <c:v>3.3266026485119737</c:v>
                </c:pt>
                <c:pt idx="807">
                  <c:v>3.3156028965814737</c:v>
                </c:pt>
                <c:pt idx="808">
                  <c:v>3.3046385416038468</c:v>
                </c:pt>
                <c:pt idx="809">
                  <c:v>3.2937506955468971</c:v>
                </c:pt>
                <c:pt idx="810">
                  <c:v>3.2829031816134875</c:v>
                </c:pt>
                <c:pt idx="811">
                  <c:v>3.2721231321277258</c:v>
                </c:pt>
                <c:pt idx="812">
                  <c:v>3.2613789204116381</c:v>
                </c:pt>
                <c:pt idx="813">
                  <c:v>3.2507033395516838</c:v>
                </c:pt>
                <c:pt idx="814">
                  <c:v>3.2400502348145181</c:v>
                </c:pt>
                <c:pt idx="815">
                  <c:v>3.2294764050360572</c:v>
                </c:pt>
                <c:pt idx="816">
                  <c:v>3.2189034525548905</c:v>
                </c:pt>
                <c:pt idx="817">
                  <c:v>3.2084288225521722</c:v>
                </c:pt>
                <c:pt idx="818">
                  <c:v>3.1979413780600852</c:v>
                </c:pt>
                <c:pt idx="819">
                  <c:v>3.1875327215515941</c:v>
                </c:pt>
                <c:pt idx="820">
                  <c:v>3.1771425695248707</c:v>
                </c:pt>
                <c:pt idx="821">
                  <c:v>3.1667909289635991</c:v>
                </c:pt>
                <c:pt idx="822">
                  <c:v>3.1564970111656447</c:v>
                </c:pt>
                <c:pt idx="823">
                  <c:v>3.1461947413270166</c:v>
                </c:pt>
                <c:pt idx="824">
                  <c:v>3.1359861315723885</c:v>
                </c:pt>
                <c:pt idx="825">
                  <c:v>3.1257735403073243</c:v>
                </c:pt>
                <c:pt idx="826">
                  <c:v>3.1155940376428632</c:v>
                </c:pt>
                <c:pt idx="827">
                  <c:v>3.1054763166360879</c:v>
                </c:pt>
                <c:pt idx="828">
                  <c:v>3.0953294583357382</c:v>
                </c:pt>
                <c:pt idx="829">
                  <c:v>3.0852821008818396</c:v>
                </c:pt>
                <c:pt idx="830">
                  <c:v>3.0752447710286721</c:v>
                </c:pt>
                <c:pt idx="831">
                  <c:v>3.0651977510285371</c:v>
                </c:pt>
                <c:pt idx="832">
                  <c:v>3.0552384967963797</c:v>
                </c:pt>
                <c:pt idx="833">
                  <c:v>3.0452819673872882</c:v>
                </c:pt>
                <c:pt idx="834">
                  <c:v>3.0353230892972087</c:v>
                </c:pt>
                <c:pt idx="835">
                  <c:v>3.0254466785228318</c:v>
                </c:pt>
                <c:pt idx="836">
                  <c:v>3.015571757679067</c:v>
                </c:pt>
                <c:pt idx="837">
                  <c:v>3.0056905432088028</c:v>
                </c:pt>
                <c:pt idx="838">
                  <c:v>2.9958924219550576</c:v>
                </c:pt>
                <c:pt idx="839">
                  <c:v>2.9861003021576646</c:v>
                </c:pt>
                <c:pt idx="840">
                  <c:v>2.9762873190645376</c:v>
                </c:pt>
                <c:pt idx="841">
                  <c:v>2.9665636483554438</c:v>
                </c:pt>
                <c:pt idx="842">
                  <c:v>2.9568557902389991</c:v>
                </c:pt>
                <c:pt idx="843">
                  <c:v>2.9471024949624409</c:v>
                </c:pt>
                <c:pt idx="844">
                  <c:v>2.9374499432484713</c:v>
                </c:pt>
                <c:pt idx="845">
                  <c:v>2.9278204191354504</c:v>
                </c:pt>
                <c:pt idx="846">
                  <c:v>2.918187054783786</c:v>
                </c:pt>
                <c:pt idx="847">
                  <c:v>2.9085417593753355</c:v>
                </c:pt>
                <c:pt idx="848">
                  <c:v>2.8989795897863679</c:v>
                </c:pt>
                <c:pt idx="849">
                  <c:v>2.8894347116725432</c:v>
                </c:pt>
                <c:pt idx="850">
                  <c:v>2.8798317549764896</c:v>
                </c:pt>
                <c:pt idx="851">
                  <c:v>2.8703344824538686</c:v>
                </c:pt>
                <c:pt idx="852">
                  <c:v>2.8608583627068129</c:v>
                </c:pt>
                <c:pt idx="853">
                  <c:v>2.8513942694121659</c:v>
                </c:pt>
                <c:pt idx="854">
                  <c:v>2.8418780753779371</c:v>
                </c:pt>
                <c:pt idx="855">
                  <c:v>2.8324640639317304</c:v>
                </c:pt>
                <c:pt idx="856">
                  <c:v>2.832433102683809</c:v>
                </c:pt>
                <c:pt idx="857">
                  <c:v>2.8137540491234758</c:v>
                </c:pt>
                <c:pt idx="858">
                  <c:v>2.8136046206777308</c:v>
                </c:pt>
                <c:pt idx="859">
                  <c:v>2.795033757450391</c:v>
                </c:pt>
                <c:pt idx="860">
                  <c:v>2.7949699566171278</c:v>
                </c:pt>
                <c:pt idx="861">
                  <c:v>2.776474271019993</c:v>
                </c:pt>
                <c:pt idx="862">
                  <c:v>2.7764109101202061</c:v>
                </c:pt>
                <c:pt idx="863">
                  <c:v>2.7578954347254245</c:v>
                </c:pt>
                <c:pt idx="864">
                  <c:v>2.7578769717761062</c:v>
                </c:pt>
                <c:pt idx="865">
                  <c:v>2.7394841611480722</c:v>
                </c:pt>
                <c:pt idx="866">
                  <c:v>2.7394217948849757</c:v>
                </c:pt>
                <c:pt idx="867">
                  <c:v>2.7210504534956788</c:v>
                </c:pt>
                <c:pt idx="868">
                  <c:v>2.7210533680372357</c:v>
                </c:pt>
                <c:pt idx="869">
                  <c:v>2.7027838148975056</c:v>
                </c:pt>
                <c:pt idx="870">
                  <c:v>2.7027223449710718</c:v>
                </c:pt>
                <c:pt idx="871">
                  <c:v>2.6845822687850855</c:v>
                </c:pt>
                <c:pt idx="872">
                  <c:v>2.6844302181602702</c:v>
                </c:pt>
                <c:pt idx="873">
                  <c:v>2.6663657963579364</c:v>
                </c:pt>
                <c:pt idx="874">
                  <c:v>2.6663052218990537</c:v>
                </c:pt>
                <c:pt idx="875">
                  <c:v>2.6483096431175341</c:v>
                </c:pt>
                <c:pt idx="876">
                  <c:v>2.6482494503163436</c:v>
                </c:pt>
                <c:pt idx="877">
                  <c:v>2.6303046564937689</c:v>
                </c:pt>
                <c:pt idx="878">
                  <c:v>2.6301631692946343</c:v>
                </c:pt>
                <c:pt idx="879">
                  <c:v>2.6123029142911971</c:v>
                </c:pt>
                <c:pt idx="880">
                  <c:v>2.6122435231369816</c:v>
                </c:pt>
                <c:pt idx="881">
                  <c:v>2.5944498184868965</c:v>
                </c:pt>
                <c:pt idx="882">
                  <c:v>2.5943908080832352</c:v>
                </c:pt>
                <c:pt idx="883">
                  <c:v>2.5766471980337933</c:v>
                </c:pt>
                <c:pt idx="884">
                  <c:v>2.5765035301276598</c:v>
                </c:pt>
                <c:pt idx="885">
                  <c:v>2.5588408070529534</c:v>
                </c:pt>
                <c:pt idx="886">
                  <c:v>2.5587825309796983</c:v>
                </c:pt>
                <c:pt idx="887">
                  <c:v>2.541184266028349</c:v>
                </c:pt>
                <c:pt idx="888">
                  <c:v>2.5411263437110052</c:v>
                </c:pt>
                <c:pt idx="889">
                  <c:v>2.5235897513340619</c:v>
                </c:pt>
                <c:pt idx="890">
                  <c:v>2.5234318573245287</c:v>
                </c:pt>
                <c:pt idx="891">
                  <c:v>2.5059605619427288</c:v>
                </c:pt>
                <c:pt idx="892">
                  <c:v>2.5059033393147332</c:v>
                </c:pt>
                <c:pt idx="893">
                  <c:v>2.4884946013088936</c:v>
                </c:pt>
                <c:pt idx="894">
                  <c:v>2.4884377086316198</c:v>
                </c:pt>
                <c:pt idx="895">
                  <c:v>2.4710909043075304</c:v>
                </c:pt>
                <c:pt idx="896">
                  <c:v>2.4710343360454243</c:v>
                </c:pt>
                <c:pt idx="897">
                  <c:v>2.453743011622286</c:v>
                </c:pt>
                <c:pt idx="898">
                  <c:v>2.4535879799274198</c:v>
                </c:pt>
                <c:pt idx="899">
                  <c:v>2.4363632444550625</c:v>
                </c:pt>
                <c:pt idx="900">
                  <c:v>2.4363073258419807</c:v>
                </c:pt>
                <c:pt idx="901">
                  <c:v>2.4191427488985182</c:v>
                </c:pt>
                <c:pt idx="902">
                  <c:v>2.4190871627115293</c:v>
                </c:pt>
                <c:pt idx="903">
                  <c:v>2.4019821901508367</c:v>
                </c:pt>
                <c:pt idx="904">
                  <c:v>2.4019269127148779</c:v>
                </c:pt>
                <c:pt idx="905">
                  <c:v>2.3852087447545172</c:v>
                </c:pt>
                <c:pt idx="906">
                  <c:v>2.3767063617713213</c:v>
                </c:pt>
                <c:pt idx="907">
                  <c:v>2.3681482571756876</c:v>
                </c:pt>
                <c:pt idx="908">
                  <c:v>2.3597437032464565</c:v>
                </c:pt>
                <c:pt idx="909">
                  <c:v>2.3513825645593274</c:v>
                </c:pt>
                <c:pt idx="910">
                  <c:v>2.34306282114057</c:v>
                </c:pt>
                <c:pt idx="911">
                  <c:v>2.3347838428929055</c:v>
                </c:pt>
                <c:pt idx="912">
                  <c:v>2.3265453774529319</c:v>
                </c:pt>
                <c:pt idx="913">
                  <c:v>2.3183473717250207</c:v>
                </c:pt>
                <c:pt idx="914">
                  <c:v>2.3101897668586782</c:v>
                </c:pt>
                <c:pt idx="915">
                  <c:v>2.3020726070425304</c:v>
                </c:pt>
                <c:pt idx="916">
                  <c:v>2.2939959333516957</c:v>
                </c:pt>
                <c:pt idx="917">
                  <c:v>2.2859597484980001</c:v>
                </c:pt>
                <c:pt idx="918">
                  <c:v>2.2779605812548342</c:v>
                </c:pt>
                <c:pt idx="919">
                  <c:v>2.2698997406580688</c:v>
                </c:pt>
                <c:pt idx="920">
                  <c:v>2.2619851057968257</c:v>
                </c:pt>
                <c:pt idx="921">
                  <c:v>2.254110918937327</c:v>
                </c:pt>
                <c:pt idx="922">
                  <c:v>2.2462771203987226</c:v>
                </c:pt>
                <c:pt idx="923">
                  <c:v>2.2384835944625987</c:v>
                </c:pt>
                <c:pt idx="924">
                  <c:v>2.2307302441561006</c:v>
                </c:pt>
                <c:pt idx="925">
                  <c:v>2.2230169163881177</c:v>
                </c:pt>
                <c:pt idx="926">
                  <c:v>2.2153434441707827</c:v>
                </c:pt>
                <c:pt idx="927">
                  <c:v>2.2077096566178147</c:v>
                </c:pt>
                <c:pt idx="928">
                  <c:v>2.200115357647729</c:v>
                </c:pt>
                <c:pt idx="929">
                  <c:v>2.1925603411172858</c:v>
                </c:pt>
                <c:pt idx="930">
                  <c:v>2.1850443396808212</c:v>
                </c:pt>
                <c:pt idx="931">
                  <c:v>2.1775671570030442</c:v>
                </c:pt>
                <c:pt idx="932">
                  <c:v>2.1701284994719274</c:v>
                </c:pt>
                <c:pt idx="933">
                  <c:v>2.1627281208405287</c:v>
                </c:pt>
                <c:pt idx="934">
                  <c:v>2.1553657546239076</c:v>
                </c:pt>
                <c:pt idx="935">
                  <c:v>2.1480410999593622</c:v>
                </c:pt>
                <c:pt idx="936">
                  <c:v>2.140753842878659</c:v>
                </c:pt>
                <c:pt idx="937">
                  <c:v>2.1335037204228633</c:v>
                </c:pt>
                <c:pt idx="938">
                  <c:v>2.126290376433714</c:v>
                </c:pt>
                <c:pt idx="939">
                  <c:v>2.1191135269558701</c:v>
                </c:pt>
                <c:pt idx="940">
                  <c:v>2.1119728429986075</c:v>
                </c:pt>
                <c:pt idx="941">
                  <c:v>2.1048679965121218</c:v>
                </c:pt>
                <c:pt idx="942">
                  <c:v>2.0977986790639647</c:v>
                </c:pt>
                <c:pt idx="943">
                  <c:v>2.0907645526288299</c:v>
                </c:pt>
                <c:pt idx="944">
                  <c:v>2.0837652785645417</c:v>
                </c:pt>
                <c:pt idx="945">
                  <c:v>2.0768005213728031</c:v>
                </c:pt>
                <c:pt idx="946">
                  <c:v>2.069869939862317</c:v>
                </c:pt>
                <c:pt idx="947">
                  <c:v>2.0629732255065871</c:v>
                </c:pt>
                <c:pt idx="948">
                  <c:v>2.0561100040371132</c:v>
                </c:pt>
                <c:pt idx="949">
                  <c:v>2.0492799738109038</c:v>
                </c:pt>
                <c:pt idx="950">
                  <c:v>2.0424827365300886</c:v>
                </c:pt>
                <c:pt idx="951">
                  <c:v>2.0357180377814008</c:v>
                </c:pt>
                <c:pt idx="952">
                  <c:v>2.0289854852511038</c:v>
                </c:pt>
                <c:pt idx="953">
                  <c:v>2.0222847500620809</c:v>
                </c:pt>
                <c:pt idx="954">
                  <c:v>2.015615503954566</c:v>
                </c:pt>
                <c:pt idx="955">
                  <c:v>2.0089774005835985</c:v>
                </c:pt>
                <c:pt idx="956">
                  <c:v>2.002370119663397</c:v>
                </c:pt>
                <c:pt idx="957">
                  <c:v>1.9957933215917933</c:v>
                </c:pt>
                <c:pt idx="958">
                  <c:v>1.9892467100225875</c:v>
                </c:pt>
                <c:pt idx="959">
                  <c:v>1.9827299265092544</c:v>
                </c:pt>
                <c:pt idx="960">
                  <c:v>1.9762426543465839</c:v>
                </c:pt>
                <c:pt idx="961">
                  <c:v>1.9697845665214311</c:v>
                </c:pt>
                <c:pt idx="962">
                  <c:v>1.9633553668781165</c:v>
                </c:pt>
                <c:pt idx="963">
                  <c:v>1.9569547556046933</c:v>
                </c:pt>
                <c:pt idx="964">
                  <c:v>1.9505823716454851</c:v>
                </c:pt>
                <c:pt idx="965">
                  <c:v>1.9442379210511787</c:v>
                </c:pt>
                <c:pt idx="966">
                  <c:v>1.9379211309604847</c:v>
                </c:pt>
                <c:pt idx="967">
                  <c:v>1.9316316486581686</c:v>
                </c:pt>
                <c:pt idx="968">
                  <c:v>1.925369185374703</c:v>
                </c:pt>
                <c:pt idx="969">
                  <c:v>1.9191334531012896</c:v>
                </c:pt>
                <c:pt idx="970">
                  <c:v>1.9129241714438319</c:v>
                </c:pt>
                <c:pt idx="971">
                  <c:v>1.9067410351491252</c:v>
                </c:pt>
                <c:pt idx="972">
                  <c:v>1.90058375847671</c:v>
                </c:pt>
                <c:pt idx="973">
                  <c:v>1.8944520364591533</c:v>
                </c:pt>
                <c:pt idx="974">
                  <c:v>1.8883456303300727</c:v>
                </c:pt>
                <c:pt idx="975">
                  <c:v>1.8822642322313654</c:v>
                </c:pt>
                <c:pt idx="976">
                  <c:v>1.8762075537023657</c:v>
                </c:pt>
                <c:pt idx="977">
                  <c:v>1.8701753532393512</c:v>
                </c:pt>
                <c:pt idx="978">
                  <c:v>1.86416734053761</c:v>
                </c:pt>
                <c:pt idx="979">
                  <c:v>1.8581832630631541</c:v>
                </c:pt>
                <c:pt idx="980">
                  <c:v>1.852222856342278</c:v>
                </c:pt>
                <c:pt idx="981">
                  <c:v>1.8462858450096469</c:v>
                </c:pt>
                <c:pt idx="982">
                  <c:v>1.8403719824991258</c:v>
                </c:pt>
                <c:pt idx="983">
                  <c:v>1.8344810173099881</c:v>
                </c:pt>
                <c:pt idx="984">
                  <c:v>1.8286126716484212</c:v>
                </c:pt>
                <c:pt idx="985">
                  <c:v>1.8227667575555311</c:v>
                </c:pt>
                <c:pt idx="986">
                  <c:v>1.8169429769421661</c:v>
                </c:pt>
                <c:pt idx="987">
                  <c:v>1.8111411340714301</c:v>
                </c:pt>
                <c:pt idx="988">
                  <c:v>1.8053609508300799</c:v>
                </c:pt>
                <c:pt idx="989">
                  <c:v>1.7996022086237524</c:v>
                </c:pt>
                <c:pt idx="990">
                  <c:v>1.7938646686279822</c:v>
                </c:pt>
                <c:pt idx="991">
                  <c:v>1.7881480929389408</c:v>
                </c:pt>
                <c:pt idx="992">
                  <c:v>1.7824522785247039</c:v>
                </c:pt>
                <c:pt idx="993">
                  <c:v>1.776776996176177</c:v>
                </c:pt>
                <c:pt idx="994">
                  <c:v>1.7711220140150947</c:v>
                </c:pt>
                <c:pt idx="995">
                  <c:v>1.7654871039775297</c:v>
                </c:pt>
                <c:pt idx="996">
                  <c:v>1.7654226362202141</c:v>
                </c:pt>
                <c:pt idx="997">
                  <c:v>1.7543515216700387</c:v>
                </c:pt>
                <c:pt idx="998">
                  <c:v>1.7487666875931283</c:v>
                </c:pt>
                <c:pt idx="999">
                  <c:v>1.7487027891394069</c:v>
                </c:pt>
                <c:pt idx="1000">
                  <c:v>1.7377430586496496</c:v>
                </c:pt>
                <c:pt idx="1001">
                  <c:v>1.7376710328466261</c:v>
                </c:pt>
                <c:pt idx="1002">
                  <c:v>1.7267858059647101</c:v>
                </c:pt>
                <c:pt idx="1003">
                  <c:v>1.7267144332656432</c:v>
                </c:pt>
                <c:pt idx="1004">
                  <c:v>1.715899441382867</c:v>
                </c:pt>
                <c:pt idx="1005">
                  <c:v>1.715829209234667</c:v>
                </c:pt>
                <c:pt idx="1006">
                  <c:v>1.7050829727615278</c:v>
                </c:pt>
                <c:pt idx="1007">
                  <c:v>1.7050138978428837</c:v>
                </c:pt>
                <c:pt idx="1008">
                  <c:v>1.6943350439956995</c:v>
                </c:pt>
                <c:pt idx="1009">
                  <c:v>1.6942671323093381</c:v>
                </c:pt>
                <c:pt idx="1010">
                  <c:v>1.683654340270087</c:v>
                </c:pt>
                <c:pt idx="1011">
                  <c:v>1.6835875588089202</c:v>
                </c:pt>
                <c:pt idx="1012">
                  <c:v>1.6730395222413801</c:v>
                </c:pt>
                <c:pt idx="1013">
                  <c:v>1.6729738546353325</c:v>
                </c:pt>
                <c:pt idx="1014">
                  <c:v>1.662489319838784</c:v>
                </c:pt>
                <c:pt idx="1015">
                  <c:v>1.6624247554634068</c:v>
                </c:pt>
                <c:pt idx="1016">
                  <c:v>1.6520024923005321</c:v>
                </c:pt>
                <c:pt idx="1017">
                  <c:v>1.6519389995584148</c:v>
                </c:pt>
                <c:pt idx="1018">
                  <c:v>1.6415777948133496</c:v>
                </c:pt>
                <c:pt idx="1019">
                  <c:v>1.6415153610356363</c:v>
                </c:pt>
                <c:pt idx="1020">
                  <c:v>1.6312140544572913</c:v>
                </c:pt>
                <c:pt idx="1021">
                  <c:v>1.6311526204359081</c:v>
                </c:pt>
                <c:pt idx="1022">
                  <c:v>1.6209100560599352</c:v>
                </c:pt>
                <c:pt idx="1023">
                  <c:v>1.6208496308706546</c:v>
                </c:pt>
                <c:pt idx="1024">
                  <c:v>1.6106646855962998</c:v>
                </c:pt>
                <c:pt idx="1025">
                  <c:v>1.6106052421572394</c:v>
                </c:pt>
                <c:pt idx="1026">
                  <c:v>1.600476816573394</c:v>
                </c:pt>
                <c:pt idx="1027">
                  <c:v>1.6004183240814052</c:v>
                </c:pt>
                <c:pt idx="1028">
                  <c:v>1.5903453279719264</c:v>
                </c:pt>
                <c:pt idx="1029">
                  <c:v>1.5902877668964053</c:v>
                </c:pt>
                <c:pt idx="1030">
                  <c:v>1.580269157486287</c:v>
                </c:pt>
                <c:pt idx="1031">
                  <c:v>1.5802125118872798</c:v>
                </c:pt>
                <c:pt idx="1032">
                  <c:v>1.5702472426730829</c:v>
                </c:pt>
                <c:pt idx="1033">
                  <c:v>1.570191493921778</c:v>
                </c:pt>
                <c:pt idx="1034">
                  <c:v>1.5602785613604184</c:v>
                </c:pt>
                <c:pt idx="1035">
                  <c:v>1.5602237095191462</c:v>
                </c:pt>
                <c:pt idx="1036">
                  <c:v>1.550362125834714</c:v>
                </c:pt>
                <c:pt idx="1037">
                  <c:v>1.5503081179684699</c:v>
                </c:pt>
                <c:pt idx="1038">
                  <c:v>1.5404969209011299</c:v>
                </c:pt>
                <c:pt idx="1039">
                  <c:v>1.5404437601957177</c:v>
                </c:pt>
                <c:pt idx="1040">
                  <c:v>1.5306820060223481</c:v>
                </c:pt>
                <c:pt idx="1041">
                  <c:v>1.5306296376089199</c:v>
                </c:pt>
                <c:pt idx="1042">
                  <c:v>1.5209164010636487</c:v>
                </c:pt>
                <c:pt idx="1043">
                  <c:v>1.5208648382281746</c:v>
                </c:pt>
                <c:pt idx="1044">
                  <c:v>1.5111992126312892</c:v>
                </c:pt>
                <c:pt idx="1045">
                  <c:v>1.5111484280609107</c:v>
                </c:pt>
                <c:pt idx="1046">
                  <c:v>1.5015295307371603</c:v>
                </c:pt>
                <c:pt idx="1047">
                  <c:v>1.5014795115254822</c:v>
                </c:pt>
                <c:pt idx="1048">
                  <c:v>1.4919064678381218</c:v>
                </c:pt>
                <c:pt idx="1049">
                  <c:v>1.4918572076420902</c:v>
                </c:pt>
                <c:pt idx="1050">
                  <c:v>1.4823291910256204</c:v>
                </c:pt>
                <c:pt idx="1051">
                  <c:v>1.4822806514406297</c:v>
                </c:pt>
                <c:pt idx="1052">
                  <c:v>1.4727968275159498</c:v>
                </c:pt>
                <c:pt idx="1053">
                  <c:v>1.4727490030283228</c:v>
                </c:pt>
                <c:pt idx="1054">
                  <c:v>1.463308568430169</c:v>
                </c:pt>
                <c:pt idx="1055">
                  <c:v>1.4632614337460579</c:v>
                </c:pt>
                <c:pt idx="1056">
                  <c:v>1.4538635941918636</c:v>
                </c:pt>
                <c:pt idx="1057">
                  <c:v>1.453817158473796</c:v>
                </c:pt>
                <c:pt idx="1058">
                  <c:v>1.44446113393862</c:v>
                </c:pt>
                <c:pt idx="1059">
                  <c:v>1.4444153700857589</c:v>
                </c:pt>
                <c:pt idx="1060">
                  <c:v>1.4351004262294738</c:v>
                </c:pt>
                <c:pt idx="1061">
                  <c:v>1.4350553176913146</c:v>
                </c:pt>
                <c:pt idx="1062">
                  <c:v>1.4257806922172096</c:v>
                </c:pt>
                <c:pt idx="1063">
                  <c:v>1.4257362236196374</c:v>
                </c:pt>
                <c:pt idx="1064">
                  <c:v>1.4165012069701512</c:v>
                </c:pt>
                <c:pt idx="1065">
                  <c:v>1.4164573750189826</c:v>
                </c:pt>
                <c:pt idx="1066">
                  <c:v>1.407261263964535</c:v>
                </c:pt>
                <c:pt idx="1067">
                  <c:v>1.4072180416017019</c:v>
                </c:pt>
                <c:pt idx="1068">
                  <c:v>1.3980601490231399</c:v>
                </c:pt>
                <c:pt idx="1069">
                  <c:v>1.3980175224824942</c:v>
                </c:pt>
                <c:pt idx="1070">
                  <c:v>1.3888971651853241</c:v>
                </c:pt>
                <c:pt idx="1071">
                  <c:v>1.3888551160740141</c:v>
                </c:pt>
                <c:pt idx="1072">
                  <c:v>1.3843063366341128</c:v>
                </c:pt>
                <c:pt idx="1073">
                  <c:v>1.3752454681728543</c:v>
                </c:pt>
                <c:pt idx="1074">
                  <c:v>1.3752057056188753</c:v>
                </c:pt>
                <c:pt idx="1075">
                  <c:v>1.3706841748784704</c:v>
                </c:pt>
                <c:pt idx="1076">
                  <c:v>1.3616765802661599</c:v>
                </c:pt>
                <c:pt idx="1077">
                  <c:v>1.3616375156723024</c:v>
                </c:pt>
                <c:pt idx="1078">
                  <c:v>1.3571422775876418</c:v>
                </c:pt>
                <c:pt idx="1079">
                  <c:v>1.3481863098244382</c:v>
                </c:pt>
                <c:pt idx="1080">
                  <c:v>1.3481479841377577</c:v>
                </c:pt>
                <c:pt idx="1081">
                  <c:v>1.3436783175692641</c:v>
                </c:pt>
                <c:pt idx="1082">
                  <c:v>1.3347726357262446</c:v>
                </c:pt>
                <c:pt idx="1083">
                  <c:v>1.3347350316815541</c:v>
                </c:pt>
                <c:pt idx="1084">
                  <c:v>1.3302903090072051</c:v>
                </c:pt>
                <c:pt idx="1085">
                  <c:v>1.3214336660813673</c:v>
                </c:pt>
                <c:pt idx="1086">
                  <c:v>1.3213967534796294</c:v>
                </c:pt>
                <c:pt idx="1087">
                  <c:v>1.3169763373308108</c:v>
                </c:pt>
                <c:pt idx="1088">
                  <c:v>1.3081675464550273</c:v>
                </c:pt>
                <c:pt idx="1089">
                  <c:v>1.3081313267135741</c:v>
                </c:pt>
                <c:pt idx="1090">
                  <c:v>1.303734649489551</c:v>
                </c:pt>
                <c:pt idx="1091">
                  <c:v>1.2949725393373874</c:v>
                </c:pt>
                <c:pt idx="1092">
                  <c:v>1.2949369941872995</c:v>
                </c:pt>
                <c:pt idx="1093">
                  <c:v>1.2905634663085785</c:v>
                </c:pt>
                <c:pt idx="1094">
                  <c:v>1.2818469202921932</c:v>
                </c:pt>
                <c:pt idx="1095">
                  <c:v>1.281812017107415</c:v>
                </c:pt>
                <c:pt idx="1096">
                  <c:v>1.2774610925328436</c:v>
                </c:pt>
                <c:pt idx="1097">
                  <c:v>1.2687890185001927</c:v>
                </c:pt>
                <c:pt idx="1098">
                  <c:v>1.2687547617785171</c:v>
                </c:pt>
                <c:pt idx="1099">
                  <c:v>1.2644258985043602</c:v>
                </c:pt>
                <c:pt idx="1100">
                  <c:v>1.2557972267811739</c:v>
                </c:pt>
                <c:pt idx="1101">
                  <c:v>1.2557635784934338</c:v>
                </c:pt>
                <c:pt idx="1102">
                  <c:v>1.2514562372255924</c:v>
                </c:pt>
                <c:pt idx="1103">
                  <c:v>1.2428699483924994</c:v>
                </c:pt>
                <c:pt idx="1104">
                  <c:v>1.2428368898604341</c:v>
                </c:pt>
                <c:pt idx="1105">
                  <c:v>1.2385505767915723</c:v>
                </c:pt>
                <c:pt idx="1106">
                  <c:v>1.2300056441108431</c:v>
                </c:pt>
                <c:pt idx="1107">
                  <c:v>1.2299731818539288</c:v>
                </c:pt>
                <c:pt idx="1108">
                  <c:v>1.2257073887489747</c:v>
                </c:pt>
                <c:pt idx="1109">
                  <c:v>1.2172028530185188</c:v>
                </c:pt>
                <c:pt idx="1110">
                  <c:v>1.2171709520049432</c:v>
                </c:pt>
                <c:pt idx="1111">
                  <c:v>1.2129251995428576</c:v>
                </c:pt>
                <c:pt idx="1112">
                  <c:v>1.2044601081531994</c:v>
                </c:pt>
                <c:pt idx="1113">
                  <c:v>1.2044287450404514</c:v>
                </c:pt>
                <c:pt idx="1114">
                  <c:v>1.2002025698863148</c:v>
                </c:pt>
                <c:pt idx="1115">
                  <c:v>1.1917759951614506</c:v>
                </c:pt>
                <c:pt idx="1116">
                  <c:v>1.1917451575829758</c:v>
                </c:pt>
                <c:pt idx="1117">
                  <c:v>1.187538089821031</c:v>
                </c:pt>
                <c:pt idx="1118">
                  <c:v>1.1791491498400013</c:v>
                </c:pt>
                <c:pt idx="1119">
                  <c:v>1.1791188306743969</c:v>
                </c:pt>
                <c:pt idx="1120">
                  <c:v>1.1749304335702144</c:v>
                </c:pt>
                <c:pt idx="1121">
                  <c:v>1.1665782373534135</c:v>
                </c:pt>
                <c:pt idx="1122">
                  <c:v>1.1665484450680901</c:v>
                </c:pt>
                <c:pt idx="1123">
                  <c:v>1.1623782774164204</c:v>
                </c:pt>
                <c:pt idx="1124">
                  <c:v>1.1540620090569442</c:v>
                </c:pt>
                <c:pt idx="1125">
                  <c:v>1.1540326938446186</c:v>
                </c:pt>
                <c:pt idx="1126">
                  <c:v>1.149880353867146</c:v>
                </c:pt>
                <c:pt idx="1127">
                  <c:v>1.1457369924742828</c:v>
                </c:pt>
                <c:pt idx="1128">
                  <c:v>1.1374677292504365</c:v>
                </c:pt>
                <c:pt idx="1129">
                  <c:v>1.1374384139920619</c:v>
                </c:pt>
                <c:pt idx="1130">
                  <c:v>1.1333092292510769</c:v>
                </c:pt>
                <c:pt idx="1131">
                  <c:v>1.1291887069334599</c:v>
                </c:pt>
                <c:pt idx="1132">
                  <c:v>1.1209644639985819</c:v>
                </c:pt>
                <c:pt idx="1133">
                  <c:v>1.1209357730232137</c:v>
                </c:pt>
                <c:pt idx="1134">
                  <c:v>1.1168289263475715</c:v>
                </c:pt>
                <c:pt idx="1135">
                  <c:v>1.112730480137551</c:v>
                </c:pt>
                <c:pt idx="1136">
                  <c:v>1.1045499099735006</c:v>
                </c:pt>
                <c:pt idx="1137">
                  <c:v>1.1045218037600408</c:v>
                </c:pt>
                <c:pt idx="1138">
                  <c:v>1.100436642639081</c:v>
                </c:pt>
                <c:pt idx="1139">
                  <c:v>1.0963596299532665</c:v>
                </c:pt>
                <c:pt idx="1140">
                  <c:v>1.0882214502743262</c:v>
                </c:pt>
                <c:pt idx="1141">
                  <c:v>1.0881939093622801</c:v>
                </c:pt>
                <c:pt idx="1142">
                  <c:v>1.0841297945886859</c:v>
                </c:pt>
                <c:pt idx="1143">
                  <c:v>1.0800735954602121</c:v>
                </c:pt>
                <c:pt idx="1144">
                  <c:v>1.0719765871520457</c:v>
                </c:pt>
                <c:pt idx="1145">
                  <c:v>1.0719496194222047</c:v>
                </c:pt>
                <c:pt idx="1146">
                  <c:v>1.0679059394921511</c:v>
                </c:pt>
                <c:pt idx="1147">
                  <c:v>1.063869955726608</c:v>
                </c:pt>
                <c:pt idx="1148">
                  <c:v>1.0558129549558615</c:v>
                </c:pt>
                <c:pt idx="1149">
                  <c:v>1.0557865283073049</c:v>
                </c:pt>
                <c:pt idx="1150">
                  <c:v>1.0517627047461646</c:v>
                </c:pt>
                <c:pt idx="1151">
                  <c:v>1.0477463667705897</c:v>
                </c:pt>
                <c:pt idx="1152">
                  <c:v>1.0397282449320622</c:v>
                </c:pt>
                <c:pt idx="1153">
                  <c:v>1.039702316161067</c:v>
                </c:pt>
                <c:pt idx="1154">
                  <c:v>1.035697812744629</c:v>
                </c:pt>
                <c:pt idx="1155">
                  <c:v>1.0317005629119229</c:v>
                </c:pt>
                <c:pt idx="1156">
                  <c:v>1.0237202142401531</c:v>
                </c:pt>
                <c:pt idx="1157">
                  <c:v>1.0236947843272448</c:v>
                </c:pt>
                <c:pt idx="1158">
                  <c:v>1.0197090321876268</c:v>
                </c:pt>
                <c:pt idx="1159">
                  <c:v>1.0157303503699044</c:v>
                </c:pt>
                <c:pt idx="1160">
                  <c:v>1.0077867432800538</c:v>
                </c:pt>
                <c:pt idx="1161">
                  <c:v>1.0077617990017178</c:v>
                </c:pt>
                <c:pt idx="1162">
                  <c:v>1.003794290506749</c:v>
                </c:pt>
                <c:pt idx="1163">
                  <c:v>0.9998336508481227</c:v>
                </c:pt>
                <c:pt idx="1164">
                  <c:v>0.9919257620621309</c:v>
                </c:pt>
                <c:pt idx="1165">
                  <c:v>0.99190127986140353</c:v>
                </c:pt>
                <c:pt idx="1166">
                  <c:v>0.9879515134618313</c:v>
                </c:pt>
                <c:pt idx="1167">
                  <c:v>0.98400843412651151</c:v>
                </c:pt>
                <c:pt idx="1168">
                  <c:v>0.97613528037731856</c:v>
                </c:pt>
                <c:pt idx="1169">
                  <c:v>0.97611125146395683</c:v>
                </c:pt>
                <c:pt idx="1170">
                  <c:v>0.97217875230299333</c:v>
                </c:pt>
                <c:pt idx="1171">
                  <c:v>0.96825274634089764</c:v>
                </c:pt>
                <c:pt idx="1172">
                  <c:v>0.96433074397080032</c:v>
                </c:pt>
                <c:pt idx="1173">
                  <c:v>0.95650019379093265</c:v>
                </c:pt>
                <c:pt idx="1174">
                  <c:v>0.956476747419017</c:v>
                </c:pt>
                <c:pt idx="1175">
                  <c:v>0.95256512847754549</c:v>
                </c:pt>
                <c:pt idx="1176">
                  <c:v>0.94865977440929672</c:v>
                </c:pt>
                <c:pt idx="1177">
                  <c:v>0.94475829660284183</c:v>
                </c:pt>
                <c:pt idx="1178">
                  <c:v>0.93696833121172607</c:v>
                </c:pt>
                <c:pt idx="1179">
                  <c:v>0.93694538885800061</c:v>
                </c:pt>
                <c:pt idx="1180">
                  <c:v>0.93305394147271759</c:v>
                </c:pt>
                <c:pt idx="1181">
                  <c:v>0.92916854798548987</c:v>
                </c:pt>
                <c:pt idx="1182">
                  <c:v>0.9252869006524197</c:v>
                </c:pt>
                <c:pt idx="1183">
                  <c:v>0.91753617483536454</c:v>
                </c:pt>
                <c:pt idx="1184">
                  <c:v>0.91751373250092949</c:v>
                </c:pt>
                <c:pt idx="1185">
                  <c:v>0.91364179074702268</c:v>
                </c:pt>
                <c:pt idx="1186">
                  <c:v>0.9097757029003436</c:v>
                </c:pt>
                <c:pt idx="1187">
                  <c:v>0.90591325606342354</c:v>
                </c:pt>
                <c:pt idx="1188">
                  <c:v>0.89820051957233171</c:v>
                </c:pt>
                <c:pt idx="1189">
                  <c:v>0.89817854404232789</c:v>
                </c:pt>
                <c:pt idx="1190">
                  <c:v>0.89432548021879565</c:v>
                </c:pt>
                <c:pt idx="1191">
                  <c:v>0.8904781000797295</c:v>
                </c:pt>
                <c:pt idx="1192">
                  <c:v>0.8866342269848293</c:v>
                </c:pt>
                <c:pt idx="1193">
                  <c:v>0.87895828592023162</c:v>
                </c:pt>
                <c:pt idx="1194">
                  <c:v>0.8789367514169889</c:v>
                </c:pt>
                <c:pt idx="1195">
                  <c:v>0.8751019811998173</c:v>
                </c:pt>
                <c:pt idx="1196">
                  <c:v>0.87127270452919103</c:v>
                </c:pt>
                <c:pt idx="1197">
                  <c:v>0.86744684362204461</c:v>
                </c:pt>
                <c:pt idx="1198">
                  <c:v>0.85980653505274429</c:v>
                </c:pt>
                <c:pt idx="1199">
                  <c:v>0.8597854420818356</c:v>
                </c:pt>
                <c:pt idx="1200">
                  <c:v>0.85596838593033309</c:v>
                </c:pt>
                <c:pt idx="1201">
                  <c:v>0.85215666276379132</c:v>
                </c:pt>
                <c:pt idx="1202">
                  <c:v>0.84834824357219218</c:v>
                </c:pt>
                <c:pt idx="1203">
                  <c:v>0.84074247235923971</c:v>
                </c:pt>
                <c:pt idx="1204">
                  <c:v>0.84072179668085456</c:v>
                </c:pt>
                <c:pt idx="1205">
                  <c:v>0.83692191657269244</c:v>
                </c:pt>
                <c:pt idx="1206">
                  <c:v>0.83312720859338019</c:v>
                </c:pt>
                <c:pt idx="1207">
                  <c:v>0.82933570181829108</c:v>
                </c:pt>
                <c:pt idx="1208">
                  <c:v>0.82554790507894948</c:v>
                </c:pt>
                <c:pt idx="1209">
                  <c:v>0.81798226651218264</c:v>
                </c:pt>
                <c:pt idx="1210">
                  <c:v>0.81796199845080964</c:v>
                </c:pt>
                <c:pt idx="1211">
                  <c:v>0.8141820241444927</c:v>
                </c:pt>
                <c:pt idx="1212">
                  <c:v>0.8104070192185715</c:v>
                </c:pt>
                <c:pt idx="1213">
                  <c:v>0.80663510147134754</c:v>
                </c:pt>
                <c:pt idx="1214">
                  <c:v>0.80286675928870466</c:v>
                </c:pt>
                <c:pt idx="1215">
                  <c:v>0.79533967425056351</c:v>
                </c:pt>
                <c:pt idx="1216">
                  <c:v>0.79531984484433738</c:v>
                </c:pt>
                <c:pt idx="1217">
                  <c:v>0.79155903966214569</c:v>
                </c:pt>
                <c:pt idx="1218">
                  <c:v>0.78780304444890781</c:v>
                </c:pt>
                <c:pt idx="1219">
                  <c:v>0.78405001168019384</c:v>
                </c:pt>
                <c:pt idx="1220">
                  <c:v>0.78030043721758802</c:v>
                </c:pt>
                <c:pt idx="1221">
                  <c:v>0.77281055397208154</c:v>
                </c:pt>
                <c:pt idx="1222">
                  <c:v>0.77279116576004703</c:v>
                </c:pt>
                <c:pt idx="1223">
                  <c:v>0.76904885895617947</c:v>
                </c:pt>
                <c:pt idx="1224">
                  <c:v>0.76531119859051455</c:v>
                </c:pt>
                <c:pt idx="1225">
                  <c:v>0.76157640436661189</c:v>
                </c:pt>
                <c:pt idx="1226">
                  <c:v>0.75784494883416442</c:v>
                </c:pt>
                <c:pt idx="1227">
                  <c:v>0.75039098376378666</c:v>
                </c:pt>
                <c:pt idx="1228">
                  <c:v>0.75037200791843062</c:v>
                </c:pt>
                <c:pt idx="1229">
                  <c:v>0.74664757418451799</c:v>
                </c:pt>
                <c:pt idx="1230">
                  <c:v>0.74292762614994912</c:v>
                </c:pt>
                <c:pt idx="1231">
                  <c:v>0.7392104523098938</c:v>
                </c:pt>
                <c:pt idx="1232">
                  <c:v>0.73549650490885699</c:v>
                </c:pt>
                <c:pt idx="1233">
                  <c:v>0.72807725881710261</c:v>
                </c:pt>
                <c:pt idx="1234">
                  <c:v>0.72805865500872746</c:v>
                </c:pt>
                <c:pt idx="1235">
                  <c:v>0.72435149309662994</c:v>
                </c:pt>
                <c:pt idx="1236">
                  <c:v>0.7206486601834079</c:v>
                </c:pt>
                <c:pt idx="1237">
                  <c:v>0.71694851865907627</c:v>
                </c:pt>
                <c:pt idx="1238">
                  <c:v>0.71325148037817954</c:v>
                </c:pt>
                <c:pt idx="1239">
                  <c:v>0.70586579276135453</c:v>
                </c:pt>
                <c:pt idx="1240">
                  <c:v>0.70584757679067101</c:v>
                </c:pt>
                <c:pt idx="1241">
                  <c:v>0.70215711362777966</c:v>
                </c:pt>
                <c:pt idx="1242">
                  <c:v>0.69847083720049952</c:v>
                </c:pt>
                <c:pt idx="1243">
                  <c:v>0.69478715849681005</c:v>
                </c:pt>
                <c:pt idx="1244">
                  <c:v>0.6911065018375655</c:v>
                </c:pt>
                <c:pt idx="1245">
                  <c:v>0.68742853201353127</c:v>
                </c:pt>
                <c:pt idx="1246">
                  <c:v>0.68008064731464191</c:v>
                </c:pt>
                <c:pt idx="1247">
                  <c:v>0.68006283439076354</c:v>
                </c:pt>
                <c:pt idx="1248">
                  <c:v>0.67639114543992562</c:v>
                </c:pt>
                <c:pt idx="1249">
                  <c:v>0.67272349123319253</c:v>
                </c:pt>
                <c:pt idx="1250">
                  <c:v>0.6690583289776022</c:v>
                </c:pt>
                <c:pt idx="1251">
                  <c:v>0.66539606620779101</c:v>
                </c:pt>
                <c:pt idx="1252">
                  <c:v>0.66173640891758123</c:v>
                </c:pt>
                <c:pt idx="1253">
                  <c:v>0.65442483990507982</c:v>
                </c:pt>
                <c:pt idx="1254">
                  <c:v>0.65440741560926863</c:v>
                </c:pt>
                <c:pt idx="1255">
                  <c:v>0.65075378932549865</c:v>
                </c:pt>
                <c:pt idx="1256">
                  <c:v>0.6471040599615524</c:v>
                </c:pt>
                <c:pt idx="1257">
                  <c:v>0.64345673378949142</c:v>
                </c:pt>
                <c:pt idx="1258">
                  <c:v>0.63981221057056425</c:v>
                </c:pt>
                <c:pt idx="1259">
                  <c:v>0.63617017670237841</c:v>
                </c:pt>
                <c:pt idx="1260">
                  <c:v>0.62889360323768706</c:v>
                </c:pt>
                <c:pt idx="1261">
                  <c:v>0.62887656916770496</c:v>
                </c:pt>
                <c:pt idx="1262">
                  <c:v>0.62524036529742444</c:v>
                </c:pt>
                <c:pt idx="1263">
                  <c:v>0.62160791233327783</c:v>
                </c:pt>
                <c:pt idx="1264">
                  <c:v>0.6179777811221786</c:v>
                </c:pt>
                <c:pt idx="1265">
                  <c:v>0.61435035970910401</c:v>
                </c:pt>
                <c:pt idx="1266">
                  <c:v>0.61072534243235665</c:v>
                </c:pt>
                <c:pt idx="1267">
                  <c:v>0.6034825346430347</c:v>
                </c:pt>
                <c:pt idx="1268">
                  <c:v>0.60346583698383083</c:v>
                </c:pt>
                <c:pt idx="1269">
                  <c:v>0.59984644698484391</c:v>
                </c:pt>
                <c:pt idx="1270">
                  <c:v>0.59623066774202438</c:v>
                </c:pt>
                <c:pt idx="1271">
                  <c:v>0.59261713784362791</c:v>
                </c:pt>
                <c:pt idx="1272">
                  <c:v>0.58900621369080342</c:v>
                </c:pt>
                <c:pt idx="1273">
                  <c:v>0.5853976093627774</c:v>
                </c:pt>
                <c:pt idx="1274">
                  <c:v>0.57818739231521477</c:v>
                </c:pt>
                <c:pt idx="1275">
                  <c:v>0.57817103471017195</c:v>
                </c:pt>
                <c:pt idx="1276">
                  <c:v>0.57456787270104182</c:v>
                </c:pt>
                <c:pt idx="1277">
                  <c:v>0.5709682020674407</c:v>
                </c:pt>
                <c:pt idx="1278">
                  <c:v>0.56737069434699661</c:v>
                </c:pt>
                <c:pt idx="1279">
                  <c:v>0.56377570638410146</c:v>
                </c:pt>
                <c:pt idx="1280">
                  <c:v>0.56018296864652306</c:v>
                </c:pt>
                <c:pt idx="1281">
                  <c:v>0.55300424366263745</c:v>
                </c:pt>
                <c:pt idx="1282">
                  <c:v>0.55298819372955554</c:v>
                </c:pt>
                <c:pt idx="1283">
                  <c:v>0.54940070908786853</c:v>
                </c:pt>
                <c:pt idx="1284">
                  <c:v>0.54581659596429311</c:v>
                </c:pt>
                <c:pt idx="1285">
                  <c:v>0.54223458566575466</c:v>
                </c:pt>
                <c:pt idx="1286">
                  <c:v>0.53865501203567812</c:v>
                </c:pt>
                <c:pt idx="1287">
                  <c:v>0.53507760744407873</c:v>
                </c:pt>
                <c:pt idx="1288">
                  <c:v>0.52792932891663336</c:v>
                </c:pt>
                <c:pt idx="1289">
                  <c:v>0.52791357919171666</c:v>
                </c:pt>
                <c:pt idx="1290">
                  <c:v>0.52434125763496864</c:v>
                </c:pt>
                <c:pt idx="1291">
                  <c:v>0.52077219798560992</c:v>
                </c:pt>
                <c:pt idx="1292">
                  <c:v>0.51720516672672512</c:v>
                </c:pt>
                <c:pt idx="1293">
                  <c:v>0.51364049791412436</c:v>
                </c:pt>
                <c:pt idx="1294">
                  <c:v>0.51007793368847276</c:v>
                </c:pt>
                <c:pt idx="1295">
                  <c:v>0.50651749602549645</c:v>
                </c:pt>
                <c:pt idx="1296">
                  <c:v>0.49940281336838732</c:v>
                </c:pt>
                <c:pt idx="1297">
                  <c:v>0.49938737343747913</c:v>
                </c:pt>
                <c:pt idx="1298">
                  <c:v>0.4958317628215278</c:v>
                </c:pt>
                <c:pt idx="1299">
                  <c:v>0.4922793048908129</c:v>
                </c:pt>
                <c:pt idx="1300">
                  <c:v>0.48872880553104797</c:v>
                </c:pt>
                <c:pt idx="1301">
                  <c:v>0.48518056774350554</c:v>
                </c:pt>
                <c:pt idx="1302">
                  <c:v>0.48163437313502888</c:v>
                </c:pt>
                <c:pt idx="1303">
                  <c:v>0.47809022362305387</c:v>
                </c:pt>
                <c:pt idx="1304">
                  <c:v>0.47100789146056682</c:v>
                </c:pt>
                <c:pt idx="1305">
                  <c:v>0.470992776466926</c:v>
                </c:pt>
                <c:pt idx="1306">
                  <c:v>0.46745329165988736</c:v>
                </c:pt>
                <c:pt idx="1307">
                  <c:v>0.46391683896793218</c:v>
                </c:pt>
                <c:pt idx="1308">
                  <c:v>0.46038227325139786</c:v>
                </c:pt>
                <c:pt idx="1309">
                  <c:v>0.45684990355024574</c:v>
                </c:pt>
                <c:pt idx="1310">
                  <c:v>0.45331948631452784</c:v>
                </c:pt>
                <c:pt idx="1311">
                  <c:v>0.4497910599511597</c:v>
                </c:pt>
                <c:pt idx="1312">
                  <c:v>0.44273996631705781</c:v>
                </c:pt>
                <c:pt idx="1313">
                  <c:v>0.44272513809555886</c:v>
                </c:pt>
                <c:pt idx="1314">
                  <c:v>0.43920121340320151</c:v>
                </c:pt>
                <c:pt idx="1315">
                  <c:v>0.43568021102250426</c:v>
                </c:pt>
                <c:pt idx="1316">
                  <c:v>0.43216103874795952</c:v>
                </c:pt>
                <c:pt idx="1317">
                  <c:v>0.428643993748341</c:v>
                </c:pt>
                <c:pt idx="1318">
                  <c:v>0.4251288310510235</c:v>
                </c:pt>
                <c:pt idx="1319">
                  <c:v>0.42161559229040246</c:v>
                </c:pt>
                <c:pt idx="1320">
                  <c:v>0.41459468505165475</c:v>
                </c:pt>
                <c:pt idx="1321">
                  <c:v>0.41458012807934241</c:v>
                </c:pt>
                <c:pt idx="1322">
                  <c:v>0.41107124064434408</c:v>
                </c:pt>
                <c:pt idx="1323">
                  <c:v>0.40756518772174055</c:v>
                </c:pt>
                <c:pt idx="1324">
                  <c:v>0.40406089482186291</c:v>
                </c:pt>
                <c:pt idx="1325">
                  <c:v>0.40055865988879302</c:v>
                </c:pt>
                <c:pt idx="1326">
                  <c:v>0.39705824541564744</c:v>
                </c:pt>
                <c:pt idx="1327">
                  <c:v>0.39355969353801917</c:v>
                </c:pt>
                <c:pt idx="1328">
                  <c:v>0.38656797628156836</c:v>
                </c:pt>
                <c:pt idx="1329">
                  <c:v>0.38655368158886211</c:v>
                </c:pt>
                <c:pt idx="1330">
                  <c:v>0.38305933821212862</c:v>
                </c:pt>
                <c:pt idx="1331">
                  <c:v>0.37956774308832952</c:v>
                </c:pt>
                <c:pt idx="1332">
                  <c:v>0.37607785216752992</c:v>
                </c:pt>
                <c:pt idx="1333">
                  <c:v>0.372589943602463</c:v>
                </c:pt>
                <c:pt idx="1334">
                  <c:v>0.36910381016826666</c:v>
                </c:pt>
                <c:pt idx="1335">
                  <c:v>0.36561947390858851</c:v>
                </c:pt>
                <c:pt idx="1336">
                  <c:v>0.35865602969587751</c:v>
                </c:pt>
                <c:pt idx="1337">
                  <c:v>0.35864197507728851</c:v>
                </c:pt>
                <c:pt idx="1338">
                  <c:v>0.35516171242171379</c:v>
                </c:pt>
                <c:pt idx="1339">
                  <c:v>0.3516841179461716</c:v>
                </c:pt>
                <c:pt idx="1340">
                  <c:v>0.34820816813931843</c:v>
                </c:pt>
                <c:pt idx="1341">
                  <c:v>0.34473414166942373</c:v>
                </c:pt>
                <c:pt idx="1342">
                  <c:v>0.34126184673288423</c:v>
                </c:pt>
                <c:pt idx="1343">
                  <c:v>0.33779127931549002</c:v>
                </c:pt>
                <c:pt idx="1344">
                  <c:v>0.33085521142019658</c:v>
                </c:pt>
                <c:pt idx="1345">
                  <c:v>0.33084141065754574</c:v>
                </c:pt>
                <c:pt idx="1346">
                  <c:v>0.32737479370456185</c:v>
                </c:pt>
                <c:pt idx="1347">
                  <c:v>0.32391076553511372</c:v>
                </c:pt>
                <c:pt idx="1348">
                  <c:v>0.32044833834158076</c:v>
                </c:pt>
                <c:pt idx="1349">
                  <c:v>0.31698777671260853</c:v>
                </c:pt>
                <c:pt idx="1350">
                  <c:v>0.31352888389906464</c:v>
                </c:pt>
                <c:pt idx="1351">
                  <c:v>0.31007168281905106</c:v>
                </c:pt>
                <c:pt idx="1352">
                  <c:v>0.30316218399766198</c:v>
                </c:pt>
                <c:pt idx="1353">
                  <c:v>0.30314858413176271</c:v>
                </c:pt>
                <c:pt idx="1354">
                  <c:v>0.29969521987907882</c:v>
                </c:pt>
                <c:pt idx="1355">
                  <c:v>0.29624433853104776</c:v>
                </c:pt>
                <c:pt idx="1356">
                  <c:v>0.29279503085044706</c:v>
                </c:pt>
                <c:pt idx="1357">
                  <c:v>0.28934753745621228</c:v>
                </c:pt>
                <c:pt idx="1358">
                  <c:v>0.28590166030581404</c:v>
                </c:pt>
                <c:pt idx="1359">
                  <c:v>0.28245741695227639</c:v>
                </c:pt>
                <c:pt idx="1360">
                  <c:v>0.27557371094473682</c:v>
                </c:pt>
                <c:pt idx="1361">
                  <c:v>0.27556033044911954</c:v>
                </c:pt>
                <c:pt idx="1362">
                  <c:v>0.27211981167266425</c:v>
                </c:pt>
                <c:pt idx="1363">
                  <c:v>0.26868172473177326</c:v>
                </c:pt>
                <c:pt idx="1364">
                  <c:v>0.26524515526083409</c:v>
                </c:pt>
                <c:pt idx="1365">
                  <c:v>0.26181034502030087</c:v>
                </c:pt>
                <c:pt idx="1366">
                  <c:v>0.25837709926292213</c:v>
                </c:pt>
                <c:pt idx="1367">
                  <c:v>0.25494545089943377</c:v>
                </c:pt>
                <c:pt idx="1368">
                  <c:v>0.24808680041589226</c:v>
                </c:pt>
                <c:pt idx="1369">
                  <c:v>0.24807362113888792</c:v>
                </c:pt>
                <c:pt idx="1370">
                  <c:v>0.24464559571987871</c:v>
                </c:pt>
                <c:pt idx="1371">
                  <c:v>0.24121993841489431</c:v>
                </c:pt>
                <c:pt idx="1372">
                  <c:v>0.23779574055376512</c:v>
                </c:pt>
                <c:pt idx="1373">
                  <c:v>0.23437326172456707</c:v>
                </c:pt>
                <c:pt idx="1374">
                  <c:v>0.2309523136184822</c:v>
                </c:pt>
                <c:pt idx="1375">
                  <c:v>0.22753290956740616</c:v>
                </c:pt>
                <c:pt idx="1376">
                  <c:v>0.22069862072015026</c:v>
                </c:pt>
                <c:pt idx="1377">
                  <c:v>0.2206856344262989</c:v>
                </c:pt>
                <c:pt idx="1378">
                  <c:v>0.21726976668589099</c:v>
                </c:pt>
                <c:pt idx="1379">
                  <c:v>0.21385618172930101</c:v>
                </c:pt>
                <c:pt idx="1380">
                  <c:v>0.21044403699433636</c:v>
                </c:pt>
                <c:pt idx="1381">
                  <c:v>0.20703355372387977</c:v>
                </c:pt>
                <c:pt idx="1382">
                  <c:v>0.20362456487295547</c:v>
                </c:pt>
                <c:pt idx="1383">
                  <c:v>0.20021707529317043</c:v>
                </c:pt>
                <c:pt idx="1384">
                  <c:v>0.19340651333440073</c:v>
                </c:pt>
                <c:pt idx="1385">
                  <c:v>0.1933937056872212</c:v>
                </c:pt>
                <c:pt idx="1386">
                  <c:v>0.18998965701920281</c:v>
                </c:pt>
                <c:pt idx="1387">
                  <c:v>0.18658783471432319</c:v>
                </c:pt>
                <c:pt idx="1388">
                  <c:v>0.18318742103231936</c:v>
                </c:pt>
                <c:pt idx="1389">
                  <c:v>0.17978862337435331</c:v>
                </c:pt>
                <c:pt idx="1390">
                  <c:v>0.17639126736396948</c:v>
                </c:pt>
                <c:pt idx="1391">
                  <c:v>0.17299539545084688</c:v>
                </c:pt>
                <c:pt idx="1392">
                  <c:v>0.16960095294887975</c:v>
                </c:pt>
                <c:pt idx="1393">
                  <c:v>0.16281632339671295</c:v>
                </c:pt>
                <c:pt idx="1394">
                  <c:v>0.16280371192079818</c:v>
                </c:pt>
                <c:pt idx="1395">
                  <c:v>0.15941258672797876</c:v>
                </c:pt>
                <c:pt idx="1396">
                  <c:v>0.15602363258511653</c:v>
                </c:pt>
                <c:pt idx="1397">
                  <c:v>0.15263603310913548</c:v>
                </c:pt>
                <c:pt idx="1398">
                  <c:v>0.14925001386027797</c:v>
                </c:pt>
                <c:pt idx="1399">
                  <c:v>0.14586540629337258</c:v>
                </c:pt>
                <c:pt idx="1400">
                  <c:v>0.14248222696439194</c:v>
                </c:pt>
                <c:pt idx="1401">
                  <c:v>0.13910043388463872</c:v>
                </c:pt>
                <c:pt idx="1402">
                  <c:v>0.13234099789435172</c:v>
                </c:pt>
                <c:pt idx="1403">
                  <c:v>0.13232856532427417</c:v>
                </c:pt>
                <c:pt idx="1404">
                  <c:v>0.12895000873328116</c:v>
                </c:pt>
                <c:pt idx="1405">
                  <c:v>0.12557356718188117</c:v>
                </c:pt>
                <c:pt idx="1406">
                  <c:v>0.12219843797914939</c:v>
                </c:pt>
                <c:pt idx="1407">
                  <c:v>0.11882483855059366</c:v>
                </c:pt>
                <c:pt idx="1408">
                  <c:v>0.11545261869978914</c:v>
                </c:pt>
                <c:pt idx="1409">
                  <c:v>0.11208178365232867</c:v>
                </c:pt>
                <c:pt idx="1410">
                  <c:v>0.10871230324769172</c:v>
                </c:pt>
                <c:pt idx="1411">
                  <c:v>0.10197738169489258</c:v>
                </c:pt>
                <c:pt idx="1412">
                  <c:v>0.10196513939286614</c:v>
                </c:pt>
                <c:pt idx="1413">
                  <c:v>9.859880143090019E-2</c:v>
                </c:pt>
                <c:pt idx="1414">
                  <c:v>9.5234523813673741E-2</c:v>
                </c:pt>
                <c:pt idx="1415">
                  <c:v>9.1871520143788465E-2</c:v>
                </c:pt>
                <c:pt idx="1416">
                  <c:v>8.8510024914980848E-2</c:v>
                </c:pt>
                <c:pt idx="1417">
                  <c:v>8.5149867947016206E-2</c:v>
                </c:pt>
                <c:pt idx="1418">
                  <c:v>8.1791049294449261E-2</c:v>
                </c:pt>
                <c:pt idx="1419">
                  <c:v>7.8433556688047912E-2</c:v>
                </c:pt>
                <c:pt idx="1420">
                  <c:v>7.1722494411250226E-2</c:v>
                </c:pt>
                <c:pt idx="1421">
                  <c:v>7.1710426085935142E-2</c:v>
                </c:pt>
                <c:pt idx="1422">
                  <c:v>6.8355993290575193E-2</c:v>
                </c:pt>
                <c:pt idx="1423">
                  <c:v>6.5003575761805654E-2</c:v>
                </c:pt>
                <c:pt idx="1424">
                  <c:v>6.1652395849458287E-2</c:v>
                </c:pt>
                <c:pt idx="1425">
                  <c:v>5.8302679750693254E-2</c:v>
                </c:pt>
                <c:pt idx="1426">
                  <c:v>5.4954260673503105E-2</c:v>
                </c:pt>
                <c:pt idx="1427">
                  <c:v>5.1607168687645782E-2</c:v>
                </c:pt>
                <c:pt idx="1428">
                  <c:v>4.82613559657281E-2</c:v>
                </c:pt>
                <c:pt idx="1429">
                  <c:v>4.1573575796947863E-2</c:v>
                </c:pt>
                <c:pt idx="1430">
                  <c:v>4.1561639051276029E-2</c:v>
                </c:pt>
                <c:pt idx="1431">
                  <c:v>3.8218817627760908E-2</c:v>
                </c:pt>
                <c:pt idx="1432">
                  <c:v>3.487794339560752E-2</c:v>
                </c:pt>
                <c:pt idx="1433">
                  <c:v>3.1538302553401142E-2</c:v>
                </c:pt>
                <c:pt idx="1434">
                  <c:v>2.8200071408884517E-2</c:v>
                </c:pt>
                <c:pt idx="1435">
                  <c:v>2.2814095457897591E-2</c:v>
                </c:pt>
                <c:pt idx="1436">
                  <c:v>2.125079815163532E-2</c:v>
                </c:pt>
                <c:pt idx="1437">
                  <c:v>2.0138145863366232E-2</c:v>
                </c:pt>
                <c:pt idx="1438">
                  <c:v>1.9480045366913164E-2</c:v>
                </c:pt>
                <c:pt idx="1439">
                  <c:v>1.925790111645612E-2</c:v>
                </c:pt>
              </c:numCache>
            </c:numRef>
          </c:yVal>
          <c:smooth val="0"/>
        </c:ser>
        <c:dLbls>
          <c:showLegendKey val="0"/>
          <c:showVal val="0"/>
          <c:showCatName val="0"/>
          <c:showSerName val="0"/>
          <c:showPercent val="0"/>
          <c:showBubbleSize val="0"/>
        </c:dLbls>
        <c:axId val="73742528"/>
        <c:axId val="73743104"/>
      </c:scatterChart>
      <c:valAx>
        <c:axId val="73742528"/>
        <c:scaling>
          <c:orientation val="minMax"/>
          <c:max val="24"/>
          <c:min val="0"/>
        </c:scaling>
        <c:delete val="0"/>
        <c:axPos val="b"/>
        <c:title>
          <c:tx>
            <c:rich>
              <a:bodyPr/>
              <a:lstStyle/>
              <a:p>
                <a:pPr>
                  <a:defRPr sz="1800">
                    <a:latin typeface="Candara" panose="020E0502030303020204" pitchFamily="34" charset="0"/>
                  </a:defRPr>
                </a:pPr>
                <a:r>
                  <a:rPr lang="en-GB" sz="1800">
                    <a:latin typeface="Candara" panose="020E0502030303020204" pitchFamily="34" charset="0"/>
                  </a:rPr>
                  <a:t>Time (hours)</a:t>
                </a:r>
              </a:p>
            </c:rich>
          </c:tx>
          <c:layout/>
          <c:overlay val="0"/>
        </c:title>
        <c:numFmt formatCode="#,##0" sourceLinked="0"/>
        <c:majorTickMark val="out"/>
        <c:minorTickMark val="none"/>
        <c:tickLblPos val="nextTo"/>
        <c:txPr>
          <a:bodyPr/>
          <a:lstStyle/>
          <a:p>
            <a:pPr>
              <a:defRPr sz="1600">
                <a:latin typeface="Candara" panose="020E0502030303020204" pitchFamily="34" charset="0"/>
              </a:defRPr>
            </a:pPr>
            <a:endParaRPr lang="en-US"/>
          </a:p>
        </c:txPr>
        <c:crossAx val="73743104"/>
        <c:crosses val="autoZero"/>
        <c:crossBetween val="midCat"/>
        <c:majorUnit val="6"/>
      </c:valAx>
      <c:valAx>
        <c:axId val="73743104"/>
        <c:scaling>
          <c:orientation val="minMax"/>
          <c:max val="5"/>
          <c:min val="0"/>
        </c:scaling>
        <c:delete val="0"/>
        <c:axPos val="l"/>
        <c:majorGridlines/>
        <c:title>
          <c:tx>
            <c:rich>
              <a:bodyPr rot="-5400000" vert="horz"/>
              <a:lstStyle/>
              <a:p>
                <a:pPr>
                  <a:defRPr sz="1800" b="1">
                    <a:latin typeface="Candara" panose="020E0502030303020204" pitchFamily="34" charset="0"/>
                  </a:defRPr>
                </a:pPr>
                <a:r>
                  <a:rPr lang="en-GB" sz="1800" b="1">
                    <a:latin typeface="Candara" panose="020E0502030303020204" pitchFamily="34" charset="0"/>
                  </a:rPr>
                  <a:t>Change in mass (g)</a:t>
                </a:r>
              </a:p>
            </c:rich>
          </c:tx>
          <c:layout>
            <c:manualLayout>
              <c:xMode val="edge"/>
              <c:yMode val="edge"/>
              <c:x val="1.0802469135802469E-2"/>
              <c:y val="0.22041850540978794"/>
            </c:manualLayout>
          </c:layout>
          <c:overlay val="0"/>
        </c:title>
        <c:numFmt formatCode="#,##0.0" sourceLinked="0"/>
        <c:majorTickMark val="out"/>
        <c:minorTickMark val="none"/>
        <c:tickLblPos val="nextTo"/>
        <c:txPr>
          <a:bodyPr/>
          <a:lstStyle/>
          <a:p>
            <a:pPr>
              <a:defRPr sz="1600">
                <a:latin typeface="Candara" panose="020E0502030303020204" pitchFamily="34" charset="0"/>
              </a:defRPr>
            </a:pPr>
            <a:endParaRPr lang="en-US"/>
          </a:p>
        </c:txPr>
        <c:crossAx val="73742528"/>
        <c:crosses val="autoZero"/>
        <c:crossBetween val="midCat"/>
        <c:majorUnit val="0.5"/>
      </c:valAx>
    </c:plotArea>
    <c:legend>
      <c:legendPos val="r"/>
      <c:layout/>
      <c:overlay val="0"/>
      <c:txPr>
        <a:bodyPr/>
        <a:lstStyle/>
        <a:p>
          <a:pPr>
            <a:defRPr sz="1400">
              <a:latin typeface="Candara" panose="020E0502030303020204" pitchFamily="34" charset="0"/>
            </a:defRPr>
          </a:pPr>
          <a:endParaRPr lang="en-US"/>
        </a:p>
      </c:txPr>
    </c:legend>
    <c:plotVisOnly val="1"/>
    <c:dispBlanksAs val="gap"/>
    <c:showDLblsOverMax val="0"/>
  </c:chart>
  <c:externalData r:id="rId1">
    <c:autoUpdate val="0"/>
  </c:externalData>
</c:chartSpace>
</file>

<file path=ppt/drawings/_rels/vmlDrawing1.vml.rels><?xml version="1.0" encoding="UTF-8" standalone="yes"?>
<Relationships xmlns="http://schemas.openxmlformats.org/package/2006/relationships"><Relationship Id="rId1" Type="http://schemas.openxmlformats.org/officeDocument/2006/relationships/image" Target="../media/image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399" cy="4114800"/>
          </a:xfrm>
          <a:prstGeom prst="rect">
            <a:avLst/>
          </a:prstGeom>
          <a:noFill/>
          <a:ln>
            <a:noFill/>
          </a:ln>
        </p:spPr>
        <p:txBody>
          <a:bodyPr lIns="91425" tIns="91425" rIns="91425" bIns="91425" anchor="t" anchorCtr="0"/>
          <a:lstStyle>
            <a:lvl1pPr lvl="0">
              <a:spcBef>
                <a:spcPts val="0"/>
              </a:spcBef>
              <a:defRPr sz="1100"/>
            </a:lvl1pPr>
            <a:lvl2pPr lvl="1">
              <a:spcBef>
                <a:spcPts val="0"/>
              </a:spcBef>
              <a:defRPr sz="1100"/>
            </a:lvl2pPr>
            <a:lvl3pPr lvl="2">
              <a:spcBef>
                <a:spcPts val="0"/>
              </a:spcBef>
              <a:defRPr sz="1100"/>
            </a:lvl3pPr>
            <a:lvl4pPr lvl="3">
              <a:spcBef>
                <a:spcPts val="0"/>
              </a:spcBef>
              <a:defRPr sz="1100"/>
            </a:lvl4pPr>
            <a:lvl5pPr lvl="4">
              <a:spcBef>
                <a:spcPts val="0"/>
              </a:spcBef>
              <a:defRPr sz="1100"/>
            </a:lvl5pPr>
            <a:lvl6pPr lvl="5">
              <a:spcBef>
                <a:spcPts val="0"/>
              </a:spcBef>
              <a:defRPr sz="1100"/>
            </a:lvl6pPr>
            <a:lvl7pPr lvl="6">
              <a:spcBef>
                <a:spcPts val="0"/>
              </a:spcBef>
              <a:defRPr sz="1100"/>
            </a:lvl7pPr>
            <a:lvl8pPr lvl="7">
              <a:spcBef>
                <a:spcPts val="0"/>
              </a:spcBef>
              <a:defRPr sz="1100"/>
            </a:lvl8pPr>
            <a:lvl9pPr lvl="8">
              <a:spcBef>
                <a:spcPts val="0"/>
              </a:spcBef>
              <a:defRPr sz="1100"/>
            </a:lvl9pPr>
          </a:lstStyle>
          <a:p>
            <a:endParaRPr/>
          </a:p>
        </p:txBody>
      </p:sp>
    </p:spTree>
    <p:extLst>
      <p:ext uri="{BB962C8B-B14F-4D97-AF65-F5344CB8AC3E}">
        <p14:creationId xmlns:p14="http://schemas.microsoft.com/office/powerpoint/2010/main" val="3788056558"/>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Shape 6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70" name="Shape 7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dirty="0"/>
          </a:p>
        </p:txBody>
      </p:sp>
    </p:spTree>
    <p:extLst>
      <p:ext uri="{BB962C8B-B14F-4D97-AF65-F5344CB8AC3E}">
        <p14:creationId xmlns:p14="http://schemas.microsoft.com/office/powerpoint/2010/main" val="149427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Shape 8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81" name="Shape 81"/>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smtClean="0"/>
              <a:t>Buildings for long time periods so</a:t>
            </a:r>
            <a:r>
              <a:rPr lang="en-GB" baseline="0" dirty="0" smtClean="0"/>
              <a:t> … </a:t>
            </a:r>
            <a:endParaRPr dirty="0"/>
          </a:p>
        </p:txBody>
      </p:sp>
    </p:spTree>
    <p:extLst>
      <p:ext uri="{BB962C8B-B14F-4D97-AF65-F5344CB8AC3E}">
        <p14:creationId xmlns:p14="http://schemas.microsoft.com/office/powerpoint/2010/main" val="3794190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Shape 25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6" name="Shape 25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r>
              <a:rPr lang="en-GB" dirty="0" err="1" smtClean="0"/>
              <a:t>heathrow</a:t>
            </a:r>
            <a:endParaRPr dirty="0"/>
          </a:p>
        </p:txBody>
      </p:sp>
    </p:spTree>
    <p:extLst>
      <p:ext uri="{BB962C8B-B14F-4D97-AF65-F5344CB8AC3E}">
        <p14:creationId xmlns:p14="http://schemas.microsoft.com/office/powerpoint/2010/main" val="3944435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Shape 25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6" name="Shape 25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endParaRPr dirty="0"/>
          </a:p>
        </p:txBody>
      </p:sp>
    </p:spTree>
    <p:extLst>
      <p:ext uri="{BB962C8B-B14F-4D97-AF65-F5344CB8AC3E}">
        <p14:creationId xmlns:p14="http://schemas.microsoft.com/office/powerpoint/2010/main" val="3688365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Important component of building simulation weather data</a:t>
            </a:r>
          </a:p>
          <a:p>
            <a:endParaRPr lang="en-GB" dirty="0" smtClean="0"/>
          </a:p>
          <a:p>
            <a:endParaRPr lang="en-GB" dirty="0" smtClean="0"/>
          </a:p>
          <a:p>
            <a:r>
              <a:rPr lang="en-GB" dirty="0" smtClean="0"/>
              <a:t>The importance of wind</a:t>
            </a:r>
          </a:p>
          <a:p>
            <a:endParaRPr lang="en-GB" dirty="0" smtClean="0"/>
          </a:p>
          <a:p>
            <a:endParaRPr lang="en-GB" dirty="0" smtClean="0"/>
          </a:p>
          <a:p>
            <a:r>
              <a:rPr lang="en-GB" dirty="0" smtClean="0"/>
              <a:t>Using the data in building simulation </a:t>
            </a:r>
          </a:p>
          <a:p>
            <a:endParaRPr lang="en-GB" dirty="0" smtClean="0"/>
          </a:p>
          <a:p>
            <a:r>
              <a:rPr lang="en-GB" dirty="0" smtClean="0"/>
              <a:t>My focus was on natural ventilation and wind</a:t>
            </a:r>
          </a:p>
          <a:p>
            <a:endParaRPr lang="en-GB" dirty="0"/>
          </a:p>
        </p:txBody>
      </p:sp>
    </p:spTree>
    <p:extLst>
      <p:ext uri="{BB962C8B-B14F-4D97-AF65-F5344CB8AC3E}">
        <p14:creationId xmlns:p14="http://schemas.microsoft.com/office/powerpoint/2010/main" val="3114427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smtClean="0"/>
          </a:p>
          <a:p>
            <a:endParaRPr lang="en-GB" dirty="0" smtClean="0"/>
          </a:p>
          <a:p>
            <a:endParaRPr lang="en-GB" dirty="0"/>
          </a:p>
        </p:txBody>
      </p:sp>
    </p:spTree>
    <p:extLst>
      <p:ext uri="{BB962C8B-B14F-4D97-AF65-F5344CB8AC3E}">
        <p14:creationId xmlns:p14="http://schemas.microsoft.com/office/powerpoint/2010/main" val="1890627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smtClean="0"/>
              <a:t>Contours of noise levels at building façade - (</a:t>
            </a:r>
            <a:r>
              <a:rPr lang="en-GB" sz="1100" dirty="0" err="1" smtClean="0"/>
              <a:t>i</a:t>
            </a:r>
            <a:r>
              <a:rPr lang="en-GB" sz="1100" dirty="0" smtClean="0"/>
              <a:t>) Building 5.1 in Location A. (ii) Building 5.1 in Location B. (iii) Building 5.2 in Location A. (iv) Building 5.2 in Location B. (v) Building 5.3 in Location A. (vi) Building 5.3 in Location B.</a:t>
            </a:r>
          </a:p>
          <a:p>
            <a:endParaRPr lang="en-GB" dirty="0" smtClean="0"/>
          </a:p>
          <a:p>
            <a:r>
              <a:rPr lang="en-GB" dirty="0" smtClean="0"/>
              <a:t>Comparison . A and B</a:t>
            </a:r>
          </a:p>
          <a:p>
            <a:endParaRPr lang="en-GB" dirty="0" smtClean="0"/>
          </a:p>
          <a:p>
            <a:r>
              <a:rPr lang="en-GB" dirty="0" smtClean="0"/>
              <a:t>Office Buildings … but stations .. Also ..</a:t>
            </a:r>
          </a:p>
          <a:p>
            <a:r>
              <a:rPr lang="en-GB" dirty="0" smtClean="0"/>
              <a:t>Hospitals … schools ..ingress of external noise through ventilation …</a:t>
            </a:r>
          </a:p>
          <a:p>
            <a:endParaRPr lang="en-GB" dirty="0" smtClean="0"/>
          </a:p>
          <a:p>
            <a:endParaRPr lang="en-GB" dirty="0" smtClean="0"/>
          </a:p>
          <a:p>
            <a:endParaRPr lang="en-GB" dirty="0"/>
          </a:p>
        </p:txBody>
      </p:sp>
    </p:spTree>
    <p:extLst>
      <p:ext uri="{BB962C8B-B14F-4D97-AF65-F5344CB8AC3E}">
        <p14:creationId xmlns:p14="http://schemas.microsoft.com/office/powerpoint/2010/main" val="186395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Shape 25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6" name="Shape 25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3475481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Shape 25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256" name="Shape 25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lvl="0">
              <a:spcBef>
                <a:spcPts val="0"/>
              </a:spcBef>
              <a:buNone/>
            </a:pPr>
            <a:endParaRPr/>
          </a:p>
        </p:txBody>
      </p:sp>
    </p:spTree>
    <p:extLst>
      <p:ext uri="{BB962C8B-B14F-4D97-AF65-F5344CB8AC3E}">
        <p14:creationId xmlns:p14="http://schemas.microsoft.com/office/powerpoint/2010/main" val="347548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solidFill>
          <a:schemeClr val="dk1"/>
        </a:solidFill>
        <a:effectLst/>
      </p:bgPr>
    </p:bg>
    <p:spTree>
      <p:nvGrpSpPr>
        <p:cNvPr id="1" name="Shape 9"/>
        <p:cNvGrpSpPr/>
        <p:nvPr/>
      </p:nvGrpSpPr>
      <p:grpSpPr>
        <a:xfrm>
          <a:off x="0" y="0"/>
          <a:ext cx="0" cy="0"/>
          <a:chOff x="0" y="0"/>
          <a:chExt cx="0" cy="0"/>
        </a:xfrm>
      </p:grpSpPr>
      <p:cxnSp>
        <p:nvCxnSpPr>
          <p:cNvPr id="10" name="Shape 10"/>
          <p:cNvCxnSpPr/>
          <p:nvPr/>
        </p:nvCxnSpPr>
        <p:spPr>
          <a:xfrm>
            <a:off x="2477724" y="415650"/>
            <a:ext cx="6244199" cy="0"/>
          </a:xfrm>
          <a:prstGeom prst="straightConnector1">
            <a:avLst/>
          </a:prstGeom>
          <a:noFill/>
          <a:ln w="38100" cap="flat" cmpd="sng">
            <a:solidFill>
              <a:schemeClr val="lt1"/>
            </a:solidFill>
            <a:prstDash val="solid"/>
            <a:round/>
            <a:headEnd type="none" w="med" len="med"/>
            <a:tailEnd type="none" w="med" len="med"/>
          </a:ln>
        </p:spPr>
      </p:cxnSp>
      <p:cxnSp>
        <p:nvCxnSpPr>
          <p:cNvPr id="11" name="Shape 11"/>
          <p:cNvCxnSpPr/>
          <p:nvPr/>
        </p:nvCxnSpPr>
        <p:spPr>
          <a:xfrm>
            <a:off x="2477724" y="4740000"/>
            <a:ext cx="6244199" cy="0"/>
          </a:xfrm>
          <a:prstGeom prst="straightConnector1">
            <a:avLst/>
          </a:prstGeom>
          <a:noFill/>
          <a:ln w="19050" cap="flat" cmpd="sng">
            <a:solidFill>
              <a:schemeClr val="lt1"/>
            </a:solidFill>
            <a:prstDash val="solid"/>
            <a:round/>
            <a:headEnd type="none" w="med" len="med"/>
            <a:tailEnd type="none" w="med" len="med"/>
          </a:ln>
        </p:spPr>
      </p:cxnSp>
      <p:cxnSp>
        <p:nvCxnSpPr>
          <p:cNvPr id="12" name="Shape 12"/>
          <p:cNvCxnSpPr/>
          <p:nvPr/>
        </p:nvCxnSpPr>
        <p:spPr>
          <a:xfrm>
            <a:off x="425198" y="415650"/>
            <a:ext cx="183299" cy="0"/>
          </a:xfrm>
          <a:prstGeom prst="straightConnector1">
            <a:avLst/>
          </a:prstGeom>
          <a:noFill/>
          <a:ln w="19050" cap="flat" cmpd="sng">
            <a:solidFill>
              <a:schemeClr val="lt1"/>
            </a:solidFill>
            <a:prstDash val="solid"/>
            <a:round/>
            <a:headEnd type="none" w="med" len="med"/>
            <a:tailEnd type="none" w="med" len="med"/>
          </a:ln>
        </p:spPr>
      </p:cxnSp>
      <p:sp>
        <p:nvSpPr>
          <p:cNvPr id="13" name="Shape 13"/>
          <p:cNvSpPr txBox="1">
            <a:spLocks noGrp="1"/>
          </p:cNvSpPr>
          <p:nvPr>
            <p:ph type="ctrTitle"/>
          </p:nvPr>
        </p:nvSpPr>
        <p:spPr>
          <a:xfrm>
            <a:off x="2371725" y="630225"/>
            <a:ext cx="6331500" cy="1541999"/>
          </a:xfrm>
          <a:prstGeom prst="rect">
            <a:avLst/>
          </a:prstGeom>
        </p:spPr>
        <p:txBody>
          <a:bodyPr lIns="91425" tIns="91425" rIns="91425" bIns="91425" anchor="t" anchorCtr="0"/>
          <a:lstStyle>
            <a:lvl1pPr lvl="0">
              <a:spcBef>
                <a:spcPts val="0"/>
              </a:spcBef>
              <a:buClr>
                <a:schemeClr val="lt1"/>
              </a:buClr>
              <a:buSzPct val="100000"/>
              <a:defRPr sz="4800">
                <a:solidFill>
                  <a:schemeClr val="lt1"/>
                </a:solidFill>
              </a:defRPr>
            </a:lvl1pPr>
            <a:lvl2pPr lvl="1">
              <a:spcBef>
                <a:spcPts val="0"/>
              </a:spcBef>
              <a:buClr>
                <a:schemeClr val="lt1"/>
              </a:buClr>
              <a:buSzPct val="100000"/>
              <a:defRPr sz="4800">
                <a:solidFill>
                  <a:schemeClr val="lt1"/>
                </a:solidFill>
              </a:defRPr>
            </a:lvl2pPr>
            <a:lvl3pPr lvl="2">
              <a:spcBef>
                <a:spcPts val="0"/>
              </a:spcBef>
              <a:buClr>
                <a:schemeClr val="lt1"/>
              </a:buClr>
              <a:buSzPct val="100000"/>
              <a:defRPr sz="4800">
                <a:solidFill>
                  <a:schemeClr val="lt1"/>
                </a:solidFill>
              </a:defRPr>
            </a:lvl3pPr>
            <a:lvl4pPr lvl="3">
              <a:spcBef>
                <a:spcPts val="0"/>
              </a:spcBef>
              <a:buClr>
                <a:schemeClr val="lt1"/>
              </a:buClr>
              <a:buSzPct val="100000"/>
              <a:defRPr sz="4800">
                <a:solidFill>
                  <a:schemeClr val="lt1"/>
                </a:solidFill>
              </a:defRPr>
            </a:lvl4pPr>
            <a:lvl5pPr lvl="4">
              <a:spcBef>
                <a:spcPts val="0"/>
              </a:spcBef>
              <a:buClr>
                <a:schemeClr val="lt1"/>
              </a:buClr>
              <a:buSzPct val="100000"/>
              <a:defRPr sz="4800">
                <a:solidFill>
                  <a:schemeClr val="lt1"/>
                </a:solidFill>
              </a:defRPr>
            </a:lvl5pPr>
            <a:lvl6pPr lvl="5">
              <a:spcBef>
                <a:spcPts val="0"/>
              </a:spcBef>
              <a:buClr>
                <a:schemeClr val="lt1"/>
              </a:buClr>
              <a:buSzPct val="100000"/>
              <a:defRPr sz="4800">
                <a:solidFill>
                  <a:schemeClr val="lt1"/>
                </a:solidFill>
              </a:defRPr>
            </a:lvl6pPr>
            <a:lvl7pPr lvl="6">
              <a:spcBef>
                <a:spcPts val="0"/>
              </a:spcBef>
              <a:buClr>
                <a:schemeClr val="lt1"/>
              </a:buClr>
              <a:buSzPct val="100000"/>
              <a:defRPr sz="4800">
                <a:solidFill>
                  <a:schemeClr val="lt1"/>
                </a:solidFill>
              </a:defRPr>
            </a:lvl7pPr>
            <a:lvl8pPr lvl="7">
              <a:spcBef>
                <a:spcPts val="0"/>
              </a:spcBef>
              <a:buClr>
                <a:schemeClr val="lt1"/>
              </a:buClr>
              <a:buSzPct val="100000"/>
              <a:defRPr sz="4800">
                <a:solidFill>
                  <a:schemeClr val="lt1"/>
                </a:solidFill>
              </a:defRPr>
            </a:lvl8pPr>
            <a:lvl9pPr lvl="8">
              <a:spcBef>
                <a:spcPts val="0"/>
              </a:spcBef>
              <a:buClr>
                <a:schemeClr val="lt1"/>
              </a:buClr>
              <a:buSzPct val="100000"/>
              <a:defRPr sz="4800">
                <a:solidFill>
                  <a:schemeClr val="lt1"/>
                </a:solidFill>
              </a:defRPr>
            </a:lvl9pPr>
          </a:lstStyle>
          <a:p>
            <a:endParaRPr/>
          </a:p>
        </p:txBody>
      </p:sp>
      <p:sp>
        <p:nvSpPr>
          <p:cNvPr id="14" name="Shape 14"/>
          <p:cNvSpPr txBox="1">
            <a:spLocks noGrp="1"/>
          </p:cNvSpPr>
          <p:nvPr>
            <p:ph type="subTitle" idx="1"/>
          </p:nvPr>
        </p:nvSpPr>
        <p:spPr>
          <a:xfrm>
            <a:off x="2390266" y="3238450"/>
            <a:ext cx="6331500" cy="1241699"/>
          </a:xfrm>
          <a:prstGeom prst="rect">
            <a:avLst/>
          </a:prstGeom>
        </p:spPr>
        <p:txBody>
          <a:bodyPr lIns="91425" tIns="91425" rIns="91425" bIns="91425" anchor="b" anchorCtr="0"/>
          <a:lstStyle>
            <a:lvl1pPr lvl="0">
              <a:lnSpc>
                <a:spcPct val="100000"/>
              </a:lnSpc>
              <a:spcBef>
                <a:spcPts val="0"/>
              </a:spcBef>
              <a:spcAft>
                <a:spcPts val="0"/>
              </a:spcAft>
              <a:buClr>
                <a:schemeClr val="lt1"/>
              </a:buClr>
              <a:buNone/>
              <a:defRPr>
                <a:solidFill>
                  <a:schemeClr val="lt1"/>
                </a:solidFill>
              </a:defRPr>
            </a:lvl1pPr>
            <a:lvl2pPr lvl="1">
              <a:lnSpc>
                <a:spcPct val="100000"/>
              </a:lnSpc>
              <a:spcBef>
                <a:spcPts val="0"/>
              </a:spcBef>
              <a:spcAft>
                <a:spcPts val="0"/>
              </a:spcAft>
              <a:buClr>
                <a:schemeClr val="lt1"/>
              </a:buClr>
              <a:buSzPct val="100000"/>
              <a:buNone/>
              <a:defRPr sz="1800">
                <a:solidFill>
                  <a:schemeClr val="lt1"/>
                </a:solidFill>
              </a:defRPr>
            </a:lvl2pPr>
            <a:lvl3pPr lvl="2">
              <a:lnSpc>
                <a:spcPct val="100000"/>
              </a:lnSpc>
              <a:spcBef>
                <a:spcPts val="0"/>
              </a:spcBef>
              <a:spcAft>
                <a:spcPts val="0"/>
              </a:spcAft>
              <a:buClr>
                <a:schemeClr val="lt1"/>
              </a:buClr>
              <a:buSzPct val="100000"/>
              <a:buNone/>
              <a:defRPr sz="1800">
                <a:solidFill>
                  <a:schemeClr val="lt1"/>
                </a:solidFill>
              </a:defRPr>
            </a:lvl3pPr>
            <a:lvl4pPr lvl="3">
              <a:lnSpc>
                <a:spcPct val="100000"/>
              </a:lnSpc>
              <a:spcBef>
                <a:spcPts val="0"/>
              </a:spcBef>
              <a:spcAft>
                <a:spcPts val="0"/>
              </a:spcAft>
              <a:buClr>
                <a:schemeClr val="lt1"/>
              </a:buClr>
              <a:buSzPct val="100000"/>
              <a:buNone/>
              <a:defRPr sz="1800">
                <a:solidFill>
                  <a:schemeClr val="lt1"/>
                </a:solidFill>
              </a:defRPr>
            </a:lvl4pPr>
            <a:lvl5pPr lvl="4">
              <a:lnSpc>
                <a:spcPct val="100000"/>
              </a:lnSpc>
              <a:spcBef>
                <a:spcPts val="0"/>
              </a:spcBef>
              <a:spcAft>
                <a:spcPts val="0"/>
              </a:spcAft>
              <a:buClr>
                <a:schemeClr val="lt1"/>
              </a:buClr>
              <a:buSzPct val="100000"/>
              <a:buNone/>
              <a:defRPr sz="1800">
                <a:solidFill>
                  <a:schemeClr val="lt1"/>
                </a:solidFill>
              </a:defRPr>
            </a:lvl5pPr>
            <a:lvl6pPr lvl="5">
              <a:lnSpc>
                <a:spcPct val="100000"/>
              </a:lnSpc>
              <a:spcBef>
                <a:spcPts val="0"/>
              </a:spcBef>
              <a:spcAft>
                <a:spcPts val="0"/>
              </a:spcAft>
              <a:buClr>
                <a:schemeClr val="lt1"/>
              </a:buClr>
              <a:buSzPct val="100000"/>
              <a:buNone/>
              <a:defRPr sz="1800">
                <a:solidFill>
                  <a:schemeClr val="lt1"/>
                </a:solidFill>
              </a:defRPr>
            </a:lvl6pPr>
            <a:lvl7pPr lvl="6">
              <a:lnSpc>
                <a:spcPct val="100000"/>
              </a:lnSpc>
              <a:spcBef>
                <a:spcPts val="0"/>
              </a:spcBef>
              <a:spcAft>
                <a:spcPts val="0"/>
              </a:spcAft>
              <a:buClr>
                <a:schemeClr val="lt1"/>
              </a:buClr>
              <a:buSzPct val="100000"/>
              <a:buNone/>
              <a:defRPr sz="1800">
                <a:solidFill>
                  <a:schemeClr val="lt1"/>
                </a:solidFill>
              </a:defRPr>
            </a:lvl7pPr>
            <a:lvl8pPr lvl="7">
              <a:lnSpc>
                <a:spcPct val="100000"/>
              </a:lnSpc>
              <a:spcBef>
                <a:spcPts val="0"/>
              </a:spcBef>
              <a:spcAft>
                <a:spcPts val="0"/>
              </a:spcAft>
              <a:buClr>
                <a:schemeClr val="lt1"/>
              </a:buClr>
              <a:buSzPct val="100000"/>
              <a:buNone/>
              <a:defRPr sz="1800">
                <a:solidFill>
                  <a:schemeClr val="lt1"/>
                </a:solidFill>
              </a:defRPr>
            </a:lvl8pPr>
            <a:lvl9pPr lvl="8">
              <a:lnSpc>
                <a:spcPct val="100000"/>
              </a:lnSpc>
              <a:spcBef>
                <a:spcPts val="0"/>
              </a:spcBef>
              <a:spcAft>
                <a:spcPts val="0"/>
              </a:spcAft>
              <a:buClr>
                <a:schemeClr val="lt1"/>
              </a:buClr>
              <a:buSzPct val="100000"/>
              <a:buNone/>
              <a:defRPr sz="1800">
                <a:solidFill>
                  <a:schemeClr val="lt1"/>
                </a:solidFill>
              </a:defRPr>
            </a:lvl9pPr>
          </a:lstStyle>
          <a:p>
            <a:endParaRPr/>
          </a:p>
        </p:txBody>
      </p:sp>
      <p:sp>
        <p:nvSpPr>
          <p:cNvPr id="15" name="Shape 15"/>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solidFill>
                  <a:schemeClr val="lt1"/>
                </a:solidFill>
              </a:rPr>
              <a:t>‹#›</a:t>
            </a:fld>
            <a:endParaRPr lang="en">
              <a:solidFill>
                <a:schemeClr val="lt1"/>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bg>
      <p:bgPr>
        <a:solidFill>
          <a:schemeClr val="dk1"/>
        </a:solidFill>
        <a:effectLst/>
      </p:bgPr>
    </p:bg>
    <p:spTree>
      <p:nvGrpSpPr>
        <p:cNvPr id="1" name="Shape 16"/>
        <p:cNvGrpSpPr/>
        <p:nvPr/>
      </p:nvGrpSpPr>
      <p:grpSpPr>
        <a:xfrm>
          <a:off x="0" y="0"/>
          <a:ext cx="0" cy="0"/>
          <a:chOff x="0" y="0"/>
          <a:chExt cx="0" cy="0"/>
        </a:xfrm>
      </p:grpSpPr>
      <p:cxnSp>
        <p:nvCxnSpPr>
          <p:cNvPr id="17" name="Shape 17"/>
          <p:cNvCxnSpPr/>
          <p:nvPr/>
        </p:nvCxnSpPr>
        <p:spPr>
          <a:xfrm>
            <a:off x="425200" y="415650"/>
            <a:ext cx="8296799" cy="0"/>
          </a:xfrm>
          <a:prstGeom prst="straightConnector1">
            <a:avLst/>
          </a:prstGeom>
          <a:noFill/>
          <a:ln w="38100" cap="flat" cmpd="sng">
            <a:solidFill>
              <a:schemeClr val="lt1"/>
            </a:solidFill>
            <a:prstDash val="solid"/>
            <a:round/>
            <a:headEnd type="none" w="med" len="med"/>
            <a:tailEnd type="none" w="med" len="med"/>
          </a:ln>
        </p:spPr>
      </p:cxnSp>
      <p:cxnSp>
        <p:nvCxnSpPr>
          <p:cNvPr id="18" name="Shape 18"/>
          <p:cNvCxnSpPr/>
          <p:nvPr/>
        </p:nvCxnSpPr>
        <p:spPr>
          <a:xfrm>
            <a:off x="425200" y="4740000"/>
            <a:ext cx="8296799" cy="0"/>
          </a:xfrm>
          <a:prstGeom prst="straightConnector1">
            <a:avLst/>
          </a:prstGeom>
          <a:noFill/>
          <a:ln w="19050" cap="flat" cmpd="sng">
            <a:solidFill>
              <a:schemeClr val="lt1"/>
            </a:solidFill>
            <a:prstDash val="solid"/>
            <a:round/>
            <a:headEnd type="none" w="med" len="med"/>
            <a:tailEnd type="none" w="med" len="med"/>
          </a:ln>
        </p:spPr>
      </p:cxnSp>
      <p:sp>
        <p:nvSpPr>
          <p:cNvPr id="19" name="Shape 19"/>
          <p:cNvSpPr txBox="1">
            <a:spLocks noGrp="1"/>
          </p:cNvSpPr>
          <p:nvPr>
            <p:ph type="title"/>
          </p:nvPr>
        </p:nvSpPr>
        <p:spPr>
          <a:xfrm>
            <a:off x="406425" y="1806825"/>
            <a:ext cx="8296799" cy="1541999"/>
          </a:xfrm>
          <a:prstGeom prst="rect">
            <a:avLst/>
          </a:prstGeom>
        </p:spPr>
        <p:txBody>
          <a:bodyPr lIns="91425" tIns="91425" rIns="91425" bIns="91425" anchor="ctr" anchorCtr="0"/>
          <a:lstStyle>
            <a:lvl1pPr lvl="0" algn="ctr">
              <a:spcBef>
                <a:spcPts val="0"/>
              </a:spcBef>
              <a:buClr>
                <a:schemeClr val="lt1"/>
              </a:buClr>
              <a:buSzPct val="100000"/>
              <a:defRPr sz="4800">
                <a:solidFill>
                  <a:schemeClr val="lt1"/>
                </a:solidFill>
              </a:defRPr>
            </a:lvl1pPr>
            <a:lvl2pPr lvl="1" algn="ctr">
              <a:spcBef>
                <a:spcPts val="0"/>
              </a:spcBef>
              <a:buClr>
                <a:schemeClr val="lt1"/>
              </a:buClr>
              <a:buSzPct val="100000"/>
              <a:defRPr sz="4800">
                <a:solidFill>
                  <a:schemeClr val="lt1"/>
                </a:solidFill>
              </a:defRPr>
            </a:lvl2pPr>
            <a:lvl3pPr lvl="2" algn="ctr">
              <a:spcBef>
                <a:spcPts val="0"/>
              </a:spcBef>
              <a:buClr>
                <a:schemeClr val="lt1"/>
              </a:buClr>
              <a:buSzPct val="100000"/>
              <a:defRPr sz="4800">
                <a:solidFill>
                  <a:schemeClr val="lt1"/>
                </a:solidFill>
              </a:defRPr>
            </a:lvl3pPr>
            <a:lvl4pPr lvl="3" algn="ctr">
              <a:spcBef>
                <a:spcPts val="0"/>
              </a:spcBef>
              <a:buClr>
                <a:schemeClr val="lt1"/>
              </a:buClr>
              <a:buSzPct val="100000"/>
              <a:defRPr sz="4800">
                <a:solidFill>
                  <a:schemeClr val="lt1"/>
                </a:solidFill>
              </a:defRPr>
            </a:lvl4pPr>
            <a:lvl5pPr lvl="4" algn="ctr">
              <a:spcBef>
                <a:spcPts val="0"/>
              </a:spcBef>
              <a:buClr>
                <a:schemeClr val="lt1"/>
              </a:buClr>
              <a:buSzPct val="100000"/>
              <a:defRPr sz="4800">
                <a:solidFill>
                  <a:schemeClr val="lt1"/>
                </a:solidFill>
              </a:defRPr>
            </a:lvl5pPr>
            <a:lvl6pPr lvl="5" algn="ctr">
              <a:spcBef>
                <a:spcPts val="0"/>
              </a:spcBef>
              <a:buClr>
                <a:schemeClr val="lt1"/>
              </a:buClr>
              <a:buSzPct val="100000"/>
              <a:defRPr sz="4800">
                <a:solidFill>
                  <a:schemeClr val="lt1"/>
                </a:solidFill>
              </a:defRPr>
            </a:lvl6pPr>
            <a:lvl7pPr lvl="6" algn="ctr">
              <a:spcBef>
                <a:spcPts val="0"/>
              </a:spcBef>
              <a:buClr>
                <a:schemeClr val="lt1"/>
              </a:buClr>
              <a:buSzPct val="100000"/>
              <a:defRPr sz="4800">
                <a:solidFill>
                  <a:schemeClr val="lt1"/>
                </a:solidFill>
              </a:defRPr>
            </a:lvl7pPr>
            <a:lvl8pPr lvl="7" algn="ctr">
              <a:spcBef>
                <a:spcPts val="0"/>
              </a:spcBef>
              <a:buClr>
                <a:schemeClr val="lt1"/>
              </a:buClr>
              <a:buSzPct val="100000"/>
              <a:defRPr sz="4800">
                <a:solidFill>
                  <a:schemeClr val="lt1"/>
                </a:solidFill>
              </a:defRPr>
            </a:lvl8pPr>
            <a:lvl9pPr lvl="8" algn="ctr">
              <a:spcBef>
                <a:spcPts val="0"/>
              </a:spcBef>
              <a:buClr>
                <a:schemeClr val="lt1"/>
              </a:buClr>
              <a:buSzPct val="100000"/>
              <a:defRPr sz="4800">
                <a:solidFill>
                  <a:schemeClr val="lt1"/>
                </a:solidFill>
              </a:defRPr>
            </a:lvl9pPr>
          </a:lstStyle>
          <a:p>
            <a:endParaRPr/>
          </a:p>
        </p:txBody>
      </p:sp>
      <p:sp>
        <p:nvSpPr>
          <p:cNvPr id="20" name="Shape 20"/>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solidFill>
                  <a:schemeClr val="lt1"/>
                </a:solidFill>
              </a:rPr>
              <a:t>‹#›</a:t>
            </a:fld>
            <a:endParaRPr lang="en">
              <a:solidFill>
                <a:schemeClr val="lt1"/>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21"/>
        <p:cNvGrpSpPr/>
        <p:nvPr/>
      </p:nvGrpSpPr>
      <p:grpSpPr>
        <a:xfrm>
          <a:off x="0" y="0"/>
          <a:ext cx="0" cy="0"/>
          <a:chOff x="0" y="0"/>
          <a:chExt cx="0" cy="0"/>
        </a:xfrm>
      </p:grpSpPr>
      <p:cxnSp>
        <p:nvCxnSpPr>
          <p:cNvPr id="22" name="Shape 22"/>
          <p:cNvCxnSpPr/>
          <p:nvPr/>
        </p:nvCxnSpPr>
        <p:spPr>
          <a:xfrm>
            <a:off x="2477724" y="415650"/>
            <a:ext cx="6244199" cy="0"/>
          </a:xfrm>
          <a:prstGeom prst="straightConnector1">
            <a:avLst/>
          </a:prstGeom>
          <a:noFill/>
          <a:ln w="38100" cap="flat" cmpd="sng">
            <a:solidFill>
              <a:schemeClr val="dk2"/>
            </a:solidFill>
            <a:prstDash val="solid"/>
            <a:round/>
            <a:headEnd type="none" w="med" len="med"/>
            <a:tailEnd type="none" w="med" len="med"/>
          </a:ln>
        </p:spPr>
      </p:cxnSp>
      <p:cxnSp>
        <p:nvCxnSpPr>
          <p:cNvPr id="23" name="Shape 23"/>
          <p:cNvCxnSpPr/>
          <p:nvPr/>
        </p:nvCxnSpPr>
        <p:spPr>
          <a:xfrm>
            <a:off x="2477724" y="4740000"/>
            <a:ext cx="6244199" cy="0"/>
          </a:xfrm>
          <a:prstGeom prst="straightConnector1">
            <a:avLst/>
          </a:prstGeom>
          <a:noFill/>
          <a:ln w="19050" cap="flat" cmpd="sng">
            <a:solidFill>
              <a:schemeClr val="dk2"/>
            </a:solidFill>
            <a:prstDash val="solid"/>
            <a:round/>
            <a:headEnd type="none" w="med" len="med"/>
            <a:tailEnd type="none" w="med" len="med"/>
          </a:ln>
        </p:spPr>
      </p:cxnSp>
      <p:cxnSp>
        <p:nvCxnSpPr>
          <p:cNvPr id="24" name="Shape 24"/>
          <p:cNvCxnSpPr/>
          <p:nvPr/>
        </p:nvCxnSpPr>
        <p:spPr>
          <a:xfrm>
            <a:off x="425198" y="415650"/>
            <a:ext cx="183299" cy="0"/>
          </a:xfrm>
          <a:prstGeom prst="straightConnector1">
            <a:avLst/>
          </a:prstGeom>
          <a:noFill/>
          <a:ln w="19050" cap="flat" cmpd="sng">
            <a:solidFill>
              <a:schemeClr val="dk2"/>
            </a:solidFill>
            <a:prstDash val="solid"/>
            <a:round/>
            <a:headEnd type="none" w="med" len="med"/>
            <a:tailEnd type="none" w="med" len="med"/>
          </a:ln>
        </p:spPr>
      </p:cxnSp>
      <p:sp>
        <p:nvSpPr>
          <p:cNvPr id="25" name="Shape 25"/>
          <p:cNvSpPr txBox="1">
            <a:spLocks noGrp="1"/>
          </p:cNvSpPr>
          <p:nvPr>
            <p:ph type="title"/>
          </p:nvPr>
        </p:nvSpPr>
        <p:spPr>
          <a:xfrm>
            <a:off x="2400250" y="575950"/>
            <a:ext cx="6321599" cy="635399"/>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6" name="Shape 26"/>
          <p:cNvSpPr txBox="1">
            <a:spLocks noGrp="1"/>
          </p:cNvSpPr>
          <p:nvPr>
            <p:ph type="body" idx="1"/>
          </p:nvPr>
        </p:nvSpPr>
        <p:spPr>
          <a:xfrm>
            <a:off x="2410112" y="1595775"/>
            <a:ext cx="6321599" cy="30024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7" name="Shape 27"/>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spTree>
      <p:nvGrpSpPr>
        <p:cNvPr id="1" name="Shape 28"/>
        <p:cNvGrpSpPr/>
        <p:nvPr/>
      </p:nvGrpSpPr>
      <p:grpSpPr>
        <a:xfrm>
          <a:off x="0" y="0"/>
          <a:ext cx="0" cy="0"/>
          <a:chOff x="0" y="0"/>
          <a:chExt cx="0" cy="0"/>
        </a:xfrm>
      </p:grpSpPr>
      <p:cxnSp>
        <p:nvCxnSpPr>
          <p:cNvPr id="29" name="Shape 29"/>
          <p:cNvCxnSpPr/>
          <p:nvPr/>
        </p:nvCxnSpPr>
        <p:spPr>
          <a:xfrm>
            <a:off x="2477724" y="415650"/>
            <a:ext cx="6244199" cy="0"/>
          </a:xfrm>
          <a:prstGeom prst="straightConnector1">
            <a:avLst/>
          </a:prstGeom>
          <a:noFill/>
          <a:ln w="38100" cap="flat" cmpd="sng">
            <a:solidFill>
              <a:schemeClr val="dk2"/>
            </a:solidFill>
            <a:prstDash val="solid"/>
            <a:round/>
            <a:headEnd type="none" w="med" len="med"/>
            <a:tailEnd type="none" w="med" len="med"/>
          </a:ln>
        </p:spPr>
      </p:cxnSp>
      <p:cxnSp>
        <p:nvCxnSpPr>
          <p:cNvPr id="30" name="Shape 30"/>
          <p:cNvCxnSpPr/>
          <p:nvPr/>
        </p:nvCxnSpPr>
        <p:spPr>
          <a:xfrm>
            <a:off x="2477724" y="4740000"/>
            <a:ext cx="6244199" cy="0"/>
          </a:xfrm>
          <a:prstGeom prst="straightConnector1">
            <a:avLst/>
          </a:prstGeom>
          <a:noFill/>
          <a:ln w="19050" cap="flat" cmpd="sng">
            <a:solidFill>
              <a:schemeClr val="dk2"/>
            </a:solidFill>
            <a:prstDash val="solid"/>
            <a:round/>
            <a:headEnd type="none" w="med" len="med"/>
            <a:tailEnd type="none" w="med" len="med"/>
          </a:ln>
        </p:spPr>
      </p:cxnSp>
      <p:cxnSp>
        <p:nvCxnSpPr>
          <p:cNvPr id="31" name="Shape 31"/>
          <p:cNvCxnSpPr/>
          <p:nvPr/>
        </p:nvCxnSpPr>
        <p:spPr>
          <a:xfrm>
            <a:off x="425198" y="415650"/>
            <a:ext cx="183299" cy="0"/>
          </a:xfrm>
          <a:prstGeom prst="straightConnector1">
            <a:avLst/>
          </a:prstGeom>
          <a:noFill/>
          <a:ln w="19050" cap="flat" cmpd="sng">
            <a:solidFill>
              <a:schemeClr val="dk2"/>
            </a:solidFill>
            <a:prstDash val="solid"/>
            <a:round/>
            <a:headEnd type="none" w="med" len="med"/>
            <a:tailEnd type="none" w="med" len="med"/>
          </a:ln>
        </p:spPr>
      </p:cxnSp>
      <p:sp>
        <p:nvSpPr>
          <p:cNvPr id="32" name="Shape 32"/>
          <p:cNvSpPr txBox="1">
            <a:spLocks noGrp="1"/>
          </p:cNvSpPr>
          <p:nvPr>
            <p:ph type="title"/>
          </p:nvPr>
        </p:nvSpPr>
        <p:spPr>
          <a:xfrm>
            <a:off x="2400250" y="575950"/>
            <a:ext cx="6321599" cy="635399"/>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33" name="Shape 33"/>
          <p:cNvSpPr txBox="1">
            <a:spLocks noGrp="1"/>
          </p:cNvSpPr>
          <p:nvPr>
            <p:ph type="body" idx="1"/>
          </p:nvPr>
        </p:nvSpPr>
        <p:spPr>
          <a:xfrm>
            <a:off x="2400302" y="1602675"/>
            <a:ext cx="3071400" cy="3002400"/>
          </a:xfrm>
          <a:prstGeom prst="rect">
            <a:avLst/>
          </a:prstGeom>
        </p:spPr>
        <p:txBody>
          <a:bodyPr lIns="91425" tIns="91425" rIns="91425" bIns="91425" anchor="t" anchorCtr="0"/>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a:endParaRPr/>
          </a:p>
        </p:txBody>
      </p:sp>
      <p:sp>
        <p:nvSpPr>
          <p:cNvPr id="34" name="Shape 34"/>
          <p:cNvSpPr txBox="1">
            <a:spLocks noGrp="1"/>
          </p:cNvSpPr>
          <p:nvPr>
            <p:ph type="body" idx="2"/>
          </p:nvPr>
        </p:nvSpPr>
        <p:spPr>
          <a:xfrm>
            <a:off x="5650571" y="1602675"/>
            <a:ext cx="3071400" cy="3002400"/>
          </a:xfrm>
          <a:prstGeom prst="rect">
            <a:avLst/>
          </a:prstGeom>
        </p:spPr>
        <p:txBody>
          <a:bodyPr lIns="91425" tIns="91425" rIns="91425" bIns="91425" anchor="t" anchorCtr="0"/>
          <a:lstStyle>
            <a:lvl1pPr lvl="0">
              <a:spcBef>
                <a:spcPts val="0"/>
              </a:spcBef>
              <a:buSzPct val="100000"/>
              <a:defRPr sz="1400"/>
            </a:lvl1pPr>
            <a:lvl2pPr lvl="1">
              <a:spcBef>
                <a:spcPts val="0"/>
              </a:spcBef>
              <a:buSzPct val="100000"/>
              <a:defRPr sz="1200"/>
            </a:lvl2pPr>
            <a:lvl3pPr lvl="2">
              <a:spcBef>
                <a:spcPts val="0"/>
              </a:spcBef>
              <a:buSzPct val="100000"/>
              <a:defRPr sz="1200"/>
            </a:lvl3pPr>
            <a:lvl4pPr lvl="3">
              <a:spcBef>
                <a:spcPts val="0"/>
              </a:spcBef>
              <a:buSzPct val="100000"/>
              <a:defRPr sz="1200"/>
            </a:lvl4pPr>
            <a:lvl5pPr lvl="4">
              <a:spcBef>
                <a:spcPts val="0"/>
              </a:spcBef>
              <a:buSzPct val="100000"/>
              <a:defRPr sz="1200"/>
            </a:lvl5pPr>
            <a:lvl6pPr lvl="5">
              <a:spcBef>
                <a:spcPts val="0"/>
              </a:spcBef>
              <a:buSzPct val="100000"/>
              <a:defRPr sz="1200"/>
            </a:lvl6pPr>
            <a:lvl7pPr lvl="6">
              <a:spcBef>
                <a:spcPts val="0"/>
              </a:spcBef>
              <a:buSzPct val="100000"/>
              <a:defRPr sz="1200"/>
            </a:lvl7pPr>
            <a:lvl8pPr lvl="7">
              <a:spcBef>
                <a:spcPts val="0"/>
              </a:spcBef>
              <a:buSzPct val="100000"/>
              <a:defRPr sz="1200"/>
            </a:lvl8pPr>
            <a:lvl9pPr lvl="8">
              <a:spcBef>
                <a:spcPts val="0"/>
              </a:spcBef>
              <a:buSzPct val="100000"/>
              <a:defRPr sz="1200"/>
            </a:lvl9pPr>
          </a:lstStyle>
          <a:p>
            <a:endParaRPr/>
          </a:p>
        </p:txBody>
      </p:sp>
      <p:sp>
        <p:nvSpPr>
          <p:cNvPr id="35" name="Shape 35"/>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36"/>
        <p:cNvGrpSpPr/>
        <p:nvPr/>
      </p:nvGrpSpPr>
      <p:grpSpPr>
        <a:xfrm>
          <a:off x="0" y="0"/>
          <a:ext cx="0" cy="0"/>
          <a:chOff x="0" y="0"/>
          <a:chExt cx="0" cy="0"/>
        </a:xfrm>
      </p:grpSpPr>
      <p:sp>
        <p:nvSpPr>
          <p:cNvPr id="37" name="Shape 37"/>
          <p:cNvSpPr txBox="1">
            <a:spLocks noGrp="1"/>
          </p:cNvSpPr>
          <p:nvPr>
            <p:ph type="title"/>
          </p:nvPr>
        </p:nvSpPr>
        <p:spPr>
          <a:xfrm>
            <a:off x="303300" y="411575"/>
            <a:ext cx="8520599" cy="6396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38" name="Shape 38"/>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aption">
    <p:spTree>
      <p:nvGrpSpPr>
        <p:cNvPr id="1" name="Shape 55"/>
        <p:cNvGrpSpPr/>
        <p:nvPr/>
      </p:nvGrpSpPr>
      <p:grpSpPr>
        <a:xfrm>
          <a:off x="0" y="0"/>
          <a:ext cx="0" cy="0"/>
          <a:chOff x="0" y="0"/>
          <a:chExt cx="0" cy="0"/>
        </a:xfrm>
      </p:grpSpPr>
      <p:cxnSp>
        <p:nvCxnSpPr>
          <p:cNvPr id="56" name="Shape 56"/>
          <p:cNvCxnSpPr/>
          <p:nvPr/>
        </p:nvCxnSpPr>
        <p:spPr>
          <a:xfrm>
            <a:off x="425200" y="4740000"/>
            <a:ext cx="8296799" cy="0"/>
          </a:xfrm>
          <a:prstGeom prst="straightConnector1">
            <a:avLst/>
          </a:prstGeom>
          <a:noFill/>
          <a:ln w="19050" cap="flat" cmpd="sng">
            <a:solidFill>
              <a:schemeClr val="dk2"/>
            </a:solidFill>
            <a:prstDash val="solid"/>
            <a:round/>
            <a:headEnd type="none" w="med" len="med"/>
            <a:tailEnd type="none" w="med" len="med"/>
          </a:ln>
        </p:spPr>
      </p:cxnSp>
      <p:cxnSp>
        <p:nvCxnSpPr>
          <p:cNvPr id="57" name="Shape 57"/>
          <p:cNvCxnSpPr/>
          <p:nvPr/>
        </p:nvCxnSpPr>
        <p:spPr>
          <a:xfrm>
            <a:off x="425198" y="415650"/>
            <a:ext cx="183299" cy="0"/>
          </a:xfrm>
          <a:prstGeom prst="straightConnector1">
            <a:avLst/>
          </a:prstGeom>
          <a:noFill/>
          <a:ln w="19050" cap="flat" cmpd="sng">
            <a:solidFill>
              <a:schemeClr val="dk2"/>
            </a:solidFill>
            <a:prstDash val="solid"/>
            <a:round/>
            <a:headEnd type="none" w="med" len="med"/>
            <a:tailEnd type="none" w="med" len="med"/>
          </a:ln>
        </p:spPr>
      </p:cxnSp>
      <p:sp>
        <p:nvSpPr>
          <p:cNvPr id="58" name="Shape 58"/>
          <p:cNvSpPr txBox="1">
            <a:spLocks noGrp="1"/>
          </p:cNvSpPr>
          <p:nvPr>
            <p:ph type="body" idx="1"/>
          </p:nvPr>
        </p:nvSpPr>
        <p:spPr>
          <a:xfrm>
            <a:off x="328017" y="4226025"/>
            <a:ext cx="8388600" cy="393600"/>
          </a:xfrm>
          <a:prstGeom prst="rect">
            <a:avLst/>
          </a:prstGeom>
        </p:spPr>
        <p:txBody>
          <a:bodyPr lIns="91425" tIns="91425" rIns="91425" bIns="91425" anchor="ctr" anchorCtr="0"/>
          <a:lstStyle>
            <a:lvl1pPr lvl="0">
              <a:lnSpc>
                <a:spcPct val="100000"/>
              </a:lnSpc>
              <a:spcBef>
                <a:spcPts val="0"/>
              </a:spcBef>
              <a:spcAft>
                <a:spcPts val="0"/>
              </a:spcAft>
              <a:buNone/>
              <a:defRPr/>
            </a:lvl1pPr>
          </a:lstStyle>
          <a:p>
            <a:endParaRPr/>
          </a:p>
        </p:txBody>
      </p:sp>
      <p:sp>
        <p:nvSpPr>
          <p:cNvPr id="59" name="Shape 59"/>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Big number">
    <p:spTree>
      <p:nvGrpSpPr>
        <p:cNvPr id="1" name="Shape 60"/>
        <p:cNvGrpSpPr/>
        <p:nvPr/>
      </p:nvGrpSpPr>
      <p:grpSpPr>
        <a:xfrm>
          <a:off x="0" y="0"/>
          <a:ext cx="0" cy="0"/>
          <a:chOff x="0" y="0"/>
          <a:chExt cx="0" cy="0"/>
        </a:xfrm>
      </p:grpSpPr>
      <p:cxnSp>
        <p:nvCxnSpPr>
          <p:cNvPr id="61" name="Shape 61"/>
          <p:cNvCxnSpPr/>
          <p:nvPr/>
        </p:nvCxnSpPr>
        <p:spPr>
          <a:xfrm>
            <a:off x="425200" y="4740000"/>
            <a:ext cx="8296799" cy="0"/>
          </a:xfrm>
          <a:prstGeom prst="straightConnector1">
            <a:avLst/>
          </a:prstGeom>
          <a:noFill/>
          <a:ln w="19050" cap="flat" cmpd="sng">
            <a:solidFill>
              <a:schemeClr val="dk2"/>
            </a:solidFill>
            <a:prstDash val="solid"/>
            <a:round/>
            <a:headEnd type="none" w="med" len="med"/>
            <a:tailEnd type="none" w="med" len="med"/>
          </a:ln>
        </p:spPr>
      </p:cxnSp>
      <p:cxnSp>
        <p:nvCxnSpPr>
          <p:cNvPr id="62" name="Shape 62"/>
          <p:cNvCxnSpPr/>
          <p:nvPr/>
        </p:nvCxnSpPr>
        <p:spPr>
          <a:xfrm>
            <a:off x="425200" y="415650"/>
            <a:ext cx="8296799" cy="0"/>
          </a:xfrm>
          <a:prstGeom prst="straightConnector1">
            <a:avLst/>
          </a:prstGeom>
          <a:noFill/>
          <a:ln w="38100" cap="flat" cmpd="sng">
            <a:solidFill>
              <a:schemeClr val="dk2"/>
            </a:solidFill>
            <a:prstDash val="solid"/>
            <a:round/>
            <a:headEnd type="none" w="med" len="med"/>
            <a:tailEnd type="none" w="med" len="med"/>
          </a:ln>
        </p:spPr>
      </p:cxnSp>
      <p:sp>
        <p:nvSpPr>
          <p:cNvPr id="63" name="Shape 63"/>
          <p:cNvSpPr txBox="1">
            <a:spLocks noGrp="1"/>
          </p:cNvSpPr>
          <p:nvPr>
            <p:ph type="title"/>
          </p:nvPr>
        </p:nvSpPr>
        <p:spPr>
          <a:xfrm>
            <a:off x="853950" y="1304850"/>
            <a:ext cx="7436099" cy="1538399"/>
          </a:xfrm>
          <a:prstGeom prst="rect">
            <a:avLst/>
          </a:prstGeom>
        </p:spPr>
        <p:txBody>
          <a:bodyPr lIns="91425" tIns="91425" rIns="91425" bIns="91425" anchor="ctr" anchorCtr="0"/>
          <a:lstStyle>
            <a:lvl1pPr lvl="0" algn="ctr">
              <a:spcBef>
                <a:spcPts val="0"/>
              </a:spcBef>
              <a:buClr>
                <a:schemeClr val="dk1"/>
              </a:buClr>
              <a:buSzPct val="100000"/>
              <a:buFont typeface="Lato"/>
              <a:defRPr sz="9600">
                <a:solidFill>
                  <a:schemeClr val="dk1"/>
                </a:solidFill>
                <a:latin typeface="Lato"/>
                <a:ea typeface="Lato"/>
                <a:cs typeface="Lato"/>
                <a:sym typeface="Lato"/>
              </a:defRPr>
            </a:lvl1pPr>
            <a:lvl2pPr lvl="1" algn="ctr">
              <a:spcBef>
                <a:spcPts val="0"/>
              </a:spcBef>
              <a:buClr>
                <a:schemeClr val="dk1"/>
              </a:buClr>
              <a:buSzPct val="100000"/>
              <a:buFont typeface="Lato"/>
              <a:defRPr sz="9600">
                <a:solidFill>
                  <a:schemeClr val="dk1"/>
                </a:solidFill>
                <a:latin typeface="Lato"/>
                <a:ea typeface="Lato"/>
                <a:cs typeface="Lato"/>
                <a:sym typeface="Lato"/>
              </a:defRPr>
            </a:lvl2pPr>
            <a:lvl3pPr lvl="2" algn="ctr">
              <a:spcBef>
                <a:spcPts val="0"/>
              </a:spcBef>
              <a:buClr>
                <a:schemeClr val="dk1"/>
              </a:buClr>
              <a:buSzPct val="100000"/>
              <a:buFont typeface="Lato"/>
              <a:defRPr sz="9600">
                <a:solidFill>
                  <a:schemeClr val="dk1"/>
                </a:solidFill>
                <a:latin typeface="Lato"/>
                <a:ea typeface="Lato"/>
                <a:cs typeface="Lato"/>
                <a:sym typeface="Lato"/>
              </a:defRPr>
            </a:lvl3pPr>
            <a:lvl4pPr lvl="3" algn="ctr">
              <a:spcBef>
                <a:spcPts val="0"/>
              </a:spcBef>
              <a:buClr>
                <a:schemeClr val="dk1"/>
              </a:buClr>
              <a:buSzPct val="100000"/>
              <a:buFont typeface="Lato"/>
              <a:defRPr sz="9600">
                <a:solidFill>
                  <a:schemeClr val="dk1"/>
                </a:solidFill>
                <a:latin typeface="Lato"/>
                <a:ea typeface="Lato"/>
                <a:cs typeface="Lato"/>
                <a:sym typeface="Lato"/>
              </a:defRPr>
            </a:lvl4pPr>
            <a:lvl5pPr lvl="4" algn="ctr">
              <a:spcBef>
                <a:spcPts val="0"/>
              </a:spcBef>
              <a:buClr>
                <a:schemeClr val="dk1"/>
              </a:buClr>
              <a:buSzPct val="100000"/>
              <a:buFont typeface="Lato"/>
              <a:defRPr sz="9600">
                <a:solidFill>
                  <a:schemeClr val="dk1"/>
                </a:solidFill>
                <a:latin typeface="Lato"/>
                <a:ea typeface="Lato"/>
                <a:cs typeface="Lato"/>
                <a:sym typeface="Lato"/>
              </a:defRPr>
            </a:lvl5pPr>
            <a:lvl6pPr lvl="5" algn="ctr">
              <a:spcBef>
                <a:spcPts val="0"/>
              </a:spcBef>
              <a:buClr>
                <a:schemeClr val="dk1"/>
              </a:buClr>
              <a:buSzPct val="100000"/>
              <a:buFont typeface="Lato"/>
              <a:defRPr sz="9600">
                <a:solidFill>
                  <a:schemeClr val="dk1"/>
                </a:solidFill>
                <a:latin typeface="Lato"/>
                <a:ea typeface="Lato"/>
                <a:cs typeface="Lato"/>
                <a:sym typeface="Lato"/>
              </a:defRPr>
            </a:lvl6pPr>
            <a:lvl7pPr lvl="6" algn="ctr">
              <a:spcBef>
                <a:spcPts val="0"/>
              </a:spcBef>
              <a:buClr>
                <a:schemeClr val="dk1"/>
              </a:buClr>
              <a:buSzPct val="100000"/>
              <a:buFont typeface="Lato"/>
              <a:defRPr sz="9600">
                <a:solidFill>
                  <a:schemeClr val="dk1"/>
                </a:solidFill>
                <a:latin typeface="Lato"/>
                <a:ea typeface="Lato"/>
                <a:cs typeface="Lato"/>
                <a:sym typeface="Lato"/>
              </a:defRPr>
            </a:lvl7pPr>
            <a:lvl8pPr lvl="7" algn="ctr">
              <a:spcBef>
                <a:spcPts val="0"/>
              </a:spcBef>
              <a:buClr>
                <a:schemeClr val="dk1"/>
              </a:buClr>
              <a:buSzPct val="100000"/>
              <a:buFont typeface="Lato"/>
              <a:defRPr sz="9600">
                <a:solidFill>
                  <a:schemeClr val="dk1"/>
                </a:solidFill>
                <a:latin typeface="Lato"/>
                <a:ea typeface="Lato"/>
                <a:cs typeface="Lato"/>
                <a:sym typeface="Lato"/>
              </a:defRPr>
            </a:lvl8pPr>
            <a:lvl9pPr lvl="8" algn="ctr">
              <a:spcBef>
                <a:spcPts val="0"/>
              </a:spcBef>
              <a:buClr>
                <a:schemeClr val="dk1"/>
              </a:buClr>
              <a:buSzPct val="100000"/>
              <a:buFont typeface="Lato"/>
              <a:defRPr sz="9600">
                <a:solidFill>
                  <a:schemeClr val="dk1"/>
                </a:solidFill>
                <a:latin typeface="Lato"/>
                <a:ea typeface="Lato"/>
                <a:cs typeface="Lato"/>
                <a:sym typeface="Lato"/>
              </a:defRPr>
            </a:lvl9pPr>
          </a:lstStyle>
          <a:p>
            <a:endParaRPr/>
          </a:p>
        </p:txBody>
      </p:sp>
      <p:sp>
        <p:nvSpPr>
          <p:cNvPr id="64" name="Shape 64"/>
          <p:cNvSpPr txBox="1">
            <a:spLocks noGrp="1"/>
          </p:cNvSpPr>
          <p:nvPr>
            <p:ph type="body" idx="1"/>
          </p:nvPr>
        </p:nvSpPr>
        <p:spPr>
          <a:xfrm>
            <a:off x="853950" y="2919450"/>
            <a:ext cx="7436099" cy="1071599"/>
          </a:xfrm>
          <a:prstGeom prst="rect">
            <a:avLst/>
          </a:prstGeom>
        </p:spPr>
        <p:txBody>
          <a:bodyPr lIns="91425" tIns="91425" rIns="91425" bIns="91425" anchor="t" anchorCtr="0"/>
          <a:lstStyle>
            <a:lvl1pPr lvl="0" algn="ctr">
              <a:spcBef>
                <a:spcPts val="0"/>
              </a:spcBef>
              <a:defRPr/>
            </a:lvl1pPr>
            <a:lvl2pPr lvl="1" algn="ctr">
              <a:spcBef>
                <a:spcPts val="0"/>
              </a:spcBef>
              <a:defRPr/>
            </a:lvl2pPr>
            <a:lvl3pPr lvl="2" algn="ctr">
              <a:spcBef>
                <a:spcPts val="0"/>
              </a:spcBef>
              <a:defRPr/>
            </a:lvl3pPr>
            <a:lvl4pPr lvl="3" algn="ctr">
              <a:spcBef>
                <a:spcPts val="0"/>
              </a:spcBef>
              <a:defRPr/>
            </a:lvl4pPr>
            <a:lvl5pPr lvl="4" algn="ctr">
              <a:spcBef>
                <a:spcPts val="0"/>
              </a:spcBef>
              <a:defRPr/>
            </a:lvl5pPr>
            <a:lvl6pPr lvl="5" algn="ctr">
              <a:spcBef>
                <a:spcPts val="0"/>
              </a:spcBef>
              <a:defRPr/>
            </a:lvl6pPr>
            <a:lvl7pPr lvl="6" algn="ctr">
              <a:spcBef>
                <a:spcPts val="0"/>
              </a:spcBef>
              <a:defRPr/>
            </a:lvl7pPr>
            <a:lvl8pPr lvl="7" algn="ctr">
              <a:spcBef>
                <a:spcPts val="0"/>
              </a:spcBef>
              <a:defRPr/>
            </a:lvl8pPr>
            <a:lvl9pPr lvl="8" algn="ctr">
              <a:spcBef>
                <a:spcPts val="0"/>
              </a:spcBef>
              <a:defRPr/>
            </a:lvl9pPr>
          </a:lstStyle>
          <a:p>
            <a:endParaRPr/>
          </a:p>
        </p:txBody>
      </p:sp>
      <p:sp>
        <p:nvSpPr>
          <p:cNvPr id="65" name="Shape 65"/>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66"/>
        <p:cNvGrpSpPr/>
        <p:nvPr/>
      </p:nvGrpSpPr>
      <p:grpSpPr>
        <a:xfrm>
          <a:off x="0" y="0"/>
          <a:ext cx="0" cy="0"/>
          <a:chOff x="0" y="0"/>
          <a:chExt cx="0" cy="0"/>
        </a:xfrm>
      </p:grpSpPr>
      <p:sp>
        <p:nvSpPr>
          <p:cNvPr id="67" name="Shape 67"/>
          <p:cNvSpPr txBox="1">
            <a:spLocks noGrp="1"/>
          </p:cNvSpPr>
          <p:nvPr>
            <p:ph type="sldNum" idx="12"/>
          </p:nvPr>
        </p:nvSpPr>
        <p:spPr>
          <a:xfrm>
            <a:off x="8497999" y="4688758"/>
            <a:ext cx="548699" cy="393600"/>
          </a:xfrm>
          <a:prstGeom prst="rect">
            <a:avLst/>
          </a:prstGeom>
        </p:spPr>
        <p:txBody>
          <a:bodyPr lIns="91425" tIns="91425" rIns="91425" bIns="91425" anchor="ctr" anchorCtr="0">
            <a:noAutofit/>
          </a:bodyPr>
          <a:lstStyle/>
          <a:p>
            <a:pPr lvl="0">
              <a:spcBef>
                <a:spcPts val="0"/>
              </a:spcBef>
              <a:buNone/>
            </a:pPr>
            <a:fld id="{00000000-1234-1234-1234-123412341234}" type="slidenum">
              <a:rPr lang="en"/>
              <a:t>‹#›</a:t>
            </a:fld>
            <a:endParaRPr lang="e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Tree>
    <p:extLst>
      <p:ext uri="{BB962C8B-B14F-4D97-AF65-F5344CB8AC3E}">
        <p14:creationId xmlns:p14="http://schemas.microsoft.com/office/powerpoint/2010/main" val="2393809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2400250" y="575950"/>
            <a:ext cx="6321599" cy="635399"/>
          </a:xfrm>
          <a:prstGeom prst="rect">
            <a:avLst/>
          </a:prstGeom>
          <a:noFill/>
          <a:ln>
            <a:noFill/>
          </a:ln>
        </p:spPr>
        <p:txBody>
          <a:bodyPr lIns="91425" tIns="91425" rIns="91425" bIns="91425" anchor="t" anchorCtr="0"/>
          <a:lstStyle>
            <a:lvl1pPr lvl="0">
              <a:spcBef>
                <a:spcPts val="0"/>
              </a:spcBef>
              <a:buClr>
                <a:schemeClr val="dk2"/>
              </a:buClr>
              <a:buSzPct val="100000"/>
              <a:buFont typeface="Raleway"/>
              <a:buNone/>
              <a:defRPr sz="3000" b="1">
                <a:solidFill>
                  <a:schemeClr val="dk2"/>
                </a:solidFill>
                <a:latin typeface="Raleway"/>
                <a:ea typeface="Raleway"/>
                <a:cs typeface="Raleway"/>
                <a:sym typeface="Raleway"/>
              </a:defRPr>
            </a:lvl1pPr>
            <a:lvl2pPr lvl="1">
              <a:spcBef>
                <a:spcPts val="0"/>
              </a:spcBef>
              <a:buClr>
                <a:schemeClr val="dk2"/>
              </a:buClr>
              <a:buSzPct val="100000"/>
              <a:buFont typeface="Raleway"/>
              <a:buNone/>
              <a:defRPr sz="3000" b="1">
                <a:solidFill>
                  <a:schemeClr val="dk2"/>
                </a:solidFill>
                <a:latin typeface="Raleway"/>
                <a:ea typeface="Raleway"/>
                <a:cs typeface="Raleway"/>
                <a:sym typeface="Raleway"/>
              </a:defRPr>
            </a:lvl2pPr>
            <a:lvl3pPr lvl="2">
              <a:spcBef>
                <a:spcPts val="0"/>
              </a:spcBef>
              <a:buClr>
                <a:schemeClr val="dk2"/>
              </a:buClr>
              <a:buSzPct val="100000"/>
              <a:buFont typeface="Raleway"/>
              <a:buNone/>
              <a:defRPr sz="3000" b="1">
                <a:solidFill>
                  <a:schemeClr val="dk2"/>
                </a:solidFill>
                <a:latin typeface="Raleway"/>
                <a:ea typeface="Raleway"/>
                <a:cs typeface="Raleway"/>
                <a:sym typeface="Raleway"/>
              </a:defRPr>
            </a:lvl3pPr>
            <a:lvl4pPr lvl="3">
              <a:spcBef>
                <a:spcPts val="0"/>
              </a:spcBef>
              <a:buClr>
                <a:schemeClr val="dk2"/>
              </a:buClr>
              <a:buSzPct val="100000"/>
              <a:buFont typeface="Raleway"/>
              <a:buNone/>
              <a:defRPr sz="3000" b="1">
                <a:solidFill>
                  <a:schemeClr val="dk2"/>
                </a:solidFill>
                <a:latin typeface="Raleway"/>
                <a:ea typeface="Raleway"/>
                <a:cs typeface="Raleway"/>
                <a:sym typeface="Raleway"/>
              </a:defRPr>
            </a:lvl4pPr>
            <a:lvl5pPr lvl="4">
              <a:spcBef>
                <a:spcPts val="0"/>
              </a:spcBef>
              <a:buClr>
                <a:schemeClr val="dk2"/>
              </a:buClr>
              <a:buSzPct val="100000"/>
              <a:buFont typeface="Raleway"/>
              <a:buNone/>
              <a:defRPr sz="3000" b="1">
                <a:solidFill>
                  <a:schemeClr val="dk2"/>
                </a:solidFill>
                <a:latin typeface="Raleway"/>
                <a:ea typeface="Raleway"/>
                <a:cs typeface="Raleway"/>
                <a:sym typeface="Raleway"/>
              </a:defRPr>
            </a:lvl5pPr>
            <a:lvl6pPr lvl="5">
              <a:spcBef>
                <a:spcPts val="0"/>
              </a:spcBef>
              <a:buClr>
                <a:schemeClr val="dk2"/>
              </a:buClr>
              <a:buSzPct val="100000"/>
              <a:buFont typeface="Raleway"/>
              <a:buNone/>
              <a:defRPr sz="3000" b="1">
                <a:solidFill>
                  <a:schemeClr val="dk2"/>
                </a:solidFill>
                <a:latin typeface="Raleway"/>
                <a:ea typeface="Raleway"/>
                <a:cs typeface="Raleway"/>
                <a:sym typeface="Raleway"/>
              </a:defRPr>
            </a:lvl6pPr>
            <a:lvl7pPr lvl="6">
              <a:spcBef>
                <a:spcPts val="0"/>
              </a:spcBef>
              <a:buClr>
                <a:schemeClr val="dk2"/>
              </a:buClr>
              <a:buSzPct val="100000"/>
              <a:buFont typeface="Raleway"/>
              <a:buNone/>
              <a:defRPr sz="3000" b="1">
                <a:solidFill>
                  <a:schemeClr val="dk2"/>
                </a:solidFill>
                <a:latin typeface="Raleway"/>
                <a:ea typeface="Raleway"/>
                <a:cs typeface="Raleway"/>
                <a:sym typeface="Raleway"/>
              </a:defRPr>
            </a:lvl7pPr>
            <a:lvl8pPr lvl="7">
              <a:spcBef>
                <a:spcPts val="0"/>
              </a:spcBef>
              <a:buClr>
                <a:schemeClr val="dk2"/>
              </a:buClr>
              <a:buSzPct val="100000"/>
              <a:buFont typeface="Raleway"/>
              <a:buNone/>
              <a:defRPr sz="3000" b="1">
                <a:solidFill>
                  <a:schemeClr val="dk2"/>
                </a:solidFill>
                <a:latin typeface="Raleway"/>
                <a:ea typeface="Raleway"/>
                <a:cs typeface="Raleway"/>
                <a:sym typeface="Raleway"/>
              </a:defRPr>
            </a:lvl8pPr>
            <a:lvl9pPr lvl="8">
              <a:spcBef>
                <a:spcPts val="0"/>
              </a:spcBef>
              <a:buClr>
                <a:schemeClr val="dk2"/>
              </a:buClr>
              <a:buSzPct val="100000"/>
              <a:buFont typeface="Raleway"/>
              <a:buNone/>
              <a:defRPr sz="3000" b="1">
                <a:solidFill>
                  <a:schemeClr val="dk2"/>
                </a:solidFill>
                <a:latin typeface="Raleway"/>
                <a:ea typeface="Raleway"/>
                <a:cs typeface="Raleway"/>
                <a:sym typeface="Raleway"/>
              </a:defRPr>
            </a:lvl9pPr>
          </a:lstStyle>
          <a:p>
            <a:endParaRPr/>
          </a:p>
        </p:txBody>
      </p:sp>
      <p:sp>
        <p:nvSpPr>
          <p:cNvPr id="7" name="Shape 7"/>
          <p:cNvSpPr txBox="1">
            <a:spLocks noGrp="1"/>
          </p:cNvSpPr>
          <p:nvPr>
            <p:ph type="body" idx="1"/>
          </p:nvPr>
        </p:nvSpPr>
        <p:spPr>
          <a:xfrm>
            <a:off x="2410112" y="1595775"/>
            <a:ext cx="6321599" cy="3002400"/>
          </a:xfrm>
          <a:prstGeom prst="rect">
            <a:avLst/>
          </a:prstGeom>
          <a:noFill/>
          <a:ln>
            <a:noFill/>
          </a:ln>
        </p:spPr>
        <p:txBody>
          <a:bodyPr lIns="91425" tIns="91425" rIns="91425" bIns="91425" anchor="t" anchorCtr="0"/>
          <a:lstStyle>
            <a:lvl1pPr lvl="0">
              <a:lnSpc>
                <a:spcPct val="115000"/>
              </a:lnSpc>
              <a:spcBef>
                <a:spcPts val="0"/>
              </a:spcBef>
              <a:spcAft>
                <a:spcPts val="1600"/>
              </a:spcAft>
              <a:buClr>
                <a:schemeClr val="dk2"/>
              </a:buClr>
              <a:buSzPct val="100000"/>
              <a:buFont typeface="Lato"/>
              <a:defRPr sz="1800">
                <a:solidFill>
                  <a:schemeClr val="dk2"/>
                </a:solidFill>
                <a:latin typeface="Lato"/>
                <a:ea typeface="Lato"/>
                <a:cs typeface="Lato"/>
                <a:sym typeface="Lato"/>
              </a:defRPr>
            </a:lvl1pPr>
            <a:lvl2pPr lvl="1">
              <a:lnSpc>
                <a:spcPct val="115000"/>
              </a:lnSpc>
              <a:spcBef>
                <a:spcPts val="0"/>
              </a:spcBef>
              <a:spcAft>
                <a:spcPts val="1600"/>
              </a:spcAft>
              <a:buClr>
                <a:schemeClr val="dk2"/>
              </a:buClr>
              <a:buFont typeface="Lato"/>
              <a:defRPr>
                <a:solidFill>
                  <a:schemeClr val="dk2"/>
                </a:solidFill>
                <a:latin typeface="Lato"/>
                <a:ea typeface="Lato"/>
                <a:cs typeface="Lato"/>
                <a:sym typeface="Lato"/>
              </a:defRPr>
            </a:lvl2pPr>
            <a:lvl3pPr lvl="2">
              <a:lnSpc>
                <a:spcPct val="115000"/>
              </a:lnSpc>
              <a:spcBef>
                <a:spcPts val="0"/>
              </a:spcBef>
              <a:spcAft>
                <a:spcPts val="1600"/>
              </a:spcAft>
              <a:buClr>
                <a:schemeClr val="dk2"/>
              </a:buClr>
              <a:buFont typeface="Lato"/>
              <a:defRPr>
                <a:solidFill>
                  <a:schemeClr val="dk2"/>
                </a:solidFill>
                <a:latin typeface="Lato"/>
                <a:ea typeface="Lato"/>
                <a:cs typeface="Lato"/>
                <a:sym typeface="Lato"/>
              </a:defRPr>
            </a:lvl3pPr>
            <a:lvl4pPr lvl="3">
              <a:lnSpc>
                <a:spcPct val="115000"/>
              </a:lnSpc>
              <a:spcBef>
                <a:spcPts val="0"/>
              </a:spcBef>
              <a:spcAft>
                <a:spcPts val="1600"/>
              </a:spcAft>
              <a:buClr>
                <a:schemeClr val="dk2"/>
              </a:buClr>
              <a:buFont typeface="Lato"/>
              <a:defRPr>
                <a:solidFill>
                  <a:schemeClr val="dk2"/>
                </a:solidFill>
                <a:latin typeface="Lato"/>
                <a:ea typeface="Lato"/>
                <a:cs typeface="Lato"/>
                <a:sym typeface="Lato"/>
              </a:defRPr>
            </a:lvl4pPr>
            <a:lvl5pPr lvl="4">
              <a:lnSpc>
                <a:spcPct val="115000"/>
              </a:lnSpc>
              <a:spcBef>
                <a:spcPts val="0"/>
              </a:spcBef>
              <a:spcAft>
                <a:spcPts val="1600"/>
              </a:spcAft>
              <a:buClr>
                <a:schemeClr val="dk2"/>
              </a:buClr>
              <a:buFont typeface="Lato"/>
              <a:defRPr>
                <a:solidFill>
                  <a:schemeClr val="dk2"/>
                </a:solidFill>
                <a:latin typeface="Lato"/>
                <a:ea typeface="Lato"/>
                <a:cs typeface="Lato"/>
                <a:sym typeface="Lato"/>
              </a:defRPr>
            </a:lvl5pPr>
            <a:lvl6pPr lvl="5">
              <a:lnSpc>
                <a:spcPct val="115000"/>
              </a:lnSpc>
              <a:spcBef>
                <a:spcPts val="0"/>
              </a:spcBef>
              <a:spcAft>
                <a:spcPts val="1600"/>
              </a:spcAft>
              <a:buClr>
                <a:schemeClr val="dk2"/>
              </a:buClr>
              <a:buFont typeface="Lato"/>
              <a:defRPr>
                <a:solidFill>
                  <a:schemeClr val="dk2"/>
                </a:solidFill>
                <a:latin typeface="Lato"/>
                <a:ea typeface="Lato"/>
                <a:cs typeface="Lato"/>
                <a:sym typeface="Lato"/>
              </a:defRPr>
            </a:lvl6pPr>
            <a:lvl7pPr lvl="6">
              <a:lnSpc>
                <a:spcPct val="115000"/>
              </a:lnSpc>
              <a:spcBef>
                <a:spcPts val="0"/>
              </a:spcBef>
              <a:spcAft>
                <a:spcPts val="1600"/>
              </a:spcAft>
              <a:buClr>
                <a:schemeClr val="dk2"/>
              </a:buClr>
              <a:buFont typeface="Lato"/>
              <a:defRPr>
                <a:solidFill>
                  <a:schemeClr val="dk2"/>
                </a:solidFill>
                <a:latin typeface="Lato"/>
                <a:ea typeface="Lato"/>
                <a:cs typeface="Lato"/>
                <a:sym typeface="Lato"/>
              </a:defRPr>
            </a:lvl7pPr>
            <a:lvl8pPr lvl="7">
              <a:lnSpc>
                <a:spcPct val="115000"/>
              </a:lnSpc>
              <a:spcBef>
                <a:spcPts val="0"/>
              </a:spcBef>
              <a:spcAft>
                <a:spcPts val="1600"/>
              </a:spcAft>
              <a:buClr>
                <a:schemeClr val="dk2"/>
              </a:buClr>
              <a:buFont typeface="Lato"/>
              <a:defRPr>
                <a:solidFill>
                  <a:schemeClr val="dk2"/>
                </a:solidFill>
                <a:latin typeface="Lato"/>
                <a:ea typeface="Lato"/>
                <a:cs typeface="Lato"/>
                <a:sym typeface="Lato"/>
              </a:defRPr>
            </a:lvl8pPr>
            <a:lvl9pPr lvl="8">
              <a:lnSpc>
                <a:spcPct val="115000"/>
              </a:lnSpc>
              <a:spcBef>
                <a:spcPts val="0"/>
              </a:spcBef>
              <a:spcAft>
                <a:spcPts val="1600"/>
              </a:spcAft>
              <a:buClr>
                <a:schemeClr val="dk2"/>
              </a:buClr>
              <a:buFont typeface="Lato"/>
              <a:defRPr>
                <a:solidFill>
                  <a:schemeClr val="dk2"/>
                </a:solidFill>
                <a:latin typeface="Lato"/>
                <a:ea typeface="Lato"/>
                <a:cs typeface="Lato"/>
                <a:sym typeface="Lato"/>
              </a:defRPr>
            </a:lvl9pPr>
          </a:lstStyle>
          <a:p>
            <a:endParaRPr/>
          </a:p>
        </p:txBody>
      </p:sp>
      <p:sp>
        <p:nvSpPr>
          <p:cNvPr id="8" name="Shape 8"/>
          <p:cNvSpPr txBox="1">
            <a:spLocks noGrp="1"/>
          </p:cNvSpPr>
          <p:nvPr>
            <p:ph type="sldNum" idx="12"/>
          </p:nvPr>
        </p:nvSpPr>
        <p:spPr>
          <a:xfrm>
            <a:off x="8497999" y="4688758"/>
            <a:ext cx="548699" cy="393600"/>
          </a:xfrm>
          <a:prstGeom prst="rect">
            <a:avLst/>
          </a:prstGeom>
          <a:noFill/>
          <a:ln>
            <a:noFill/>
          </a:ln>
        </p:spPr>
        <p:txBody>
          <a:bodyPr lIns="91425" tIns="91425" rIns="91425" bIns="91425" anchor="ctr" anchorCtr="0">
            <a:noAutofit/>
          </a:bodyPr>
          <a:lstStyle/>
          <a:p>
            <a:pPr lvl="0" algn="r">
              <a:spcBef>
                <a:spcPts val="0"/>
              </a:spcBef>
              <a:buNone/>
            </a:pPr>
            <a:fld id="{00000000-1234-1234-1234-123412341234}" type="slidenum">
              <a:rPr lang="en" sz="1000">
                <a:solidFill>
                  <a:schemeClr val="dk2"/>
                </a:solidFill>
                <a:latin typeface="Lato"/>
                <a:ea typeface="Lato"/>
                <a:cs typeface="Lato"/>
                <a:sym typeface="Lato"/>
              </a:rPr>
              <a:t>‹#›</a:t>
            </a:fld>
            <a:endParaRPr lang="en" sz="1000">
              <a:solidFill>
                <a:schemeClr val="dk2"/>
              </a:solidFill>
              <a:latin typeface="Lato"/>
              <a:ea typeface="Lato"/>
              <a:cs typeface="Lato"/>
              <a:sym typeface="Lato"/>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6" r:id="rId6"/>
    <p:sldLayoutId id="2147483657" r:id="rId7"/>
    <p:sldLayoutId id="2147483658" r:id="rId8"/>
    <p:sldLayoutId id="2147483660"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9.xml"/><Relationship Id="rId1" Type="http://schemas.openxmlformats.org/officeDocument/2006/relationships/vmlDrawing" Target="../drawings/vmlDrawing1.v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0.tiff"/></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chart" Target="../charts/chart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9.xml"/><Relationship Id="rId5" Type="http://schemas.openxmlformats.org/officeDocument/2006/relationships/image" Target="../media/image26.jpe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image" Target="../media/image28.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30.emf"/></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png"/><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hyperlink" Target="http://etheses.whiterose.ac.uk/4124/1/MB_Thesis_The_interaction_of_building_energy_use,_ventilation_performance_and_urban_noise_under_future_climate_scenarios.pdf" TargetMode="External"/><Relationship Id="rId2" Type="http://schemas.openxmlformats.org/officeDocument/2006/relationships/hyperlink" Target="http://www.arcc-network.org.uk/wp-content/pdfs/COPSE-final.pdf" TargetMode="External"/><Relationship Id="rId1" Type="http://schemas.openxmlformats.org/officeDocument/2006/relationships/slideLayout" Target="../slideLayouts/slideLayout5.xml"/><Relationship Id="rId4" Type="http://schemas.openxmlformats.org/officeDocument/2006/relationships/hyperlink" Target="https://energyplus.net/sites/all/modules/custom/nrel_custom/pdfs/pdfs_v8.5.0/GettingStart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Shape 72"/>
          <p:cNvSpPr txBox="1">
            <a:spLocks noGrp="1"/>
          </p:cNvSpPr>
          <p:nvPr>
            <p:ph type="ctrTitle"/>
          </p:nvPr>
        </p:nvSpPr>
        <p:spPr>
          <a:xfrm>
            <a:off x="603175" y="630225"/>
            <a:ext cx="8100000" cy="2473500"/>
          </a:xfrm>
          <a:prstGeom prst="rect">
            <a:avLst/>
          </a:prstGeom>
        </p:spPr>
        <p:txBody>
          <a:bodyPr lIns="91425" tIns="91425" rIns="91425" bIns="91425" anchor="t" anchorCtr="0">
            <a:noAutofit/>
          </a:bodyPr>
          <a:lstStyle/>
          <a:p>
            <a:pPr lvl="0"/>
            <a:r>
              <a:rPr lang="en-GB" noProof="0" dirty="0" smtClean="0"/>
              <a:t>Simulation and </a:t>
            </a:r>
            <a:br>
              <a:rPr lang="en-GB" noProof="0" dirty="0" smtClean="0"/>
            </a:br>
            <a:r>
              <a:rPr lang="en-GB" noProof="0" dirty="0" smtClean="0"/>
              <a:t>measurement techniques in building physics</a:t>
            </a:r>
            <a:endParaRPr lang="en-GB" noProof="0" dirty="0"/>
          </a:p>
        </p:txBody>
      </p:sp>
      <p:sp>
        <p:nvSpPr>
          <p:cNvPr id="73" name="Shape 73"/>
          <p:cNvSpPr txBox="1">
            <a:spLocks noGrp="1"/>
          </p:cNvSpPr>
          <p:nvPr>
            <p:ph type="subTitle" idx="1"/>
          </p:nvPr>
        </p:nvSpPr>
        <p:spPr>
          <a:xfrm>
            <a:off x="2390266" y="3238450"/>
            <a:ext cx="6331500" cy="1241699"/>
          </a:xfrm>
          <a:prstGeom prst="rect">
            <a:avLst/>
          </a:prstGeom>
        </p:spPr>
        <p:txBody>
          <a:bodyPr lIns="91425" tIns="91425" rIns="91425" bIns="91425" anchor="b" anchorCtr="0">
            <a:noAutofit/>
          </a:bodyPr>
          <a:lstStyle/>
          <a:p>
            <a:pPr lvl="0" rtl="0">
              <a:spcBef>
                <a:spcPts val="0"/>
              </a:spcBef>
              <a:buNone/>
            </a:pPr>
            <a:r>
              <a:rPr lang="en-GB" noProof="0" dirty="0" smtClean="0"/>
              <a:t>By Dr Michael Barclay</a:t>
            </a:r>
            <a:endParaRPr lang="en-GB" noProof="0" dirty="0"/>
          </a:p>
        </p:txBody>
      </p:sp>
    </p:spTree>
  </p:cSld>
  <p:clrMapOvr>
    <a:masterClrMapping/>
  </p:clrMapOvr>
  <p:transition spd="slow">
    <p:cu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1304" y="566714"/>
            <a:ext cx="6321599" cy="635399"/>
          </a:xfrm>
        </p:spPr>
        <p:txBody>
          <a:bodyPr/>
          <a:lstStyle/>
          <a:p>
            <a:r>
              <a:rPr lang="en-GB" noProof="0" dirty="0" smtClean="0"/>
              <a:t>Overview</a:t>
            </a:r>
            <a:endParaRPr lang="en-GB" noProof="0" dirty="0"/>
          </a:p>
        </p:txBody>
      </p:sp>
      <p:sp>
        <p:nvSpPr>
          <p:cNvPr id="4" name="Text Placeholder 3"/>
          <p:cNvSpPr>
            <a:spLocks noGrp="1"/>
          </p:cNvSpPr>
          <p:nvPr>
            <p:ph type="body" idx="1"/>
          </p:nvPr>
        </p:nvSpPr>
        <p:spPr>
          <a:xfrm>
            <a:off x="331930" y="1438756"/>
            <a:ext cx="6321599" cy="3002400"/>
          </a:xfrm>
        </p:spPr>
        <p:txBody>
          <a:bodyPr/>
          <a:lstStyle/>
          <a:p>
            <a:pPr marL="285750" indent="-285750">
              <a:buFont typeface="Arial" panose="020B0604020202020204" pitchFamily="34" charset="0"/>
              <a:buChar char="•"/>
            </a:pPr>
            <a:r>
              <a:rPr lang="en-GB" noProof="0" dirty="0" smtClean="0"/>
              <a:t>Early experience</a:t>
            </a:r>
          </a:p>
          <a:p>
            <a:pPr marL="285750" indent="-285750">
              <a:buFont typeface="Arial" panose="020B0604020202020204" pitchFamily="34" charset="0"/>
              <a:buChar char="•"/>
            </a:pPr>
            <a:r>
              <a:rPr lang="en-GB" noProof="0" dirty="0" smtClean="0"/>
              <a:t>Building physics simulation</a:t>
            </a:r>
          </a:p>
          <a:p>
            <a:pPr marL="285750" indent="-285750">
              <a:buFont typeface="Arial" panose="020B0604020202020204" pitchFamily="34" charset="0"/>
              <a:buChar char="•"/>
            </a:pPr>
            <a:r>
              <a:rPr lang="en-GB" noProof="0" dirty="0" smtClean="0"/>
              <a:t>Natura l fibre insulation </a:t>
            </a:r>
          </a:p>
          <a:p>
            <a:pPr marL="285750" indent="-285750">
              <a:buFont typeface="Arial" panose="020B0604020202020204" pitchFamily="34" charset="0"/>
              <a:buChar char="•"/>
            </a:pPr>
            <a:r>
              <a:rPr lang="en-GB" noProof="0" dirty="0" smtClean="0"/>
              <a:t>Curtain testing measurement</a:t>
            </a:r>
          </a:p>
          <a:p>
            <a:pPr marL="285750" indent="-285750">
              <a:buFont typeface="Arial" panose="020B0604020202020204" pitchFamily="34" charset="0"/>
              <a:buChar char="•"/>
            </a:pPr>
            <a:r>
              <a:rPr lang="en-GB" dirty="0" smtClean="0"/>
              <a:t>Future work</a:t>
            </a:r>
            <a:endParaRPr lang="en-GB" noProof="0" dirty="0" smtClean="0"/>
          </a:p>
          <a:p>
            <a:pPr marL="285750" indent="-285750">
              <a:buFont typeface="Arial" panose="020B0604020202020204" pitchFamily="34" charset="0"/>
              <a:buChar char="•"/>
            </a:pPr>
            <a:endParaRPr lang="en-GB" noProof="0" dirty="0" smtClean="0"/>
          </a:p>
          <a:p>
            <a:endParaRPr lang="en-GB" noProof="0" dirty="0" smtClean="0"/>
          </a:p>
          <a:p>
            <a:r>
              <a:rPr lang="en-GB" noProof="0" dirty="0" smtClean="0"/>
              <a:t> </a:t>
            </a:r>
            <a:endParaRPr lang="en-GB" noProof="0" dirty="0"/>
          </a:p>
        </p:txBody>
      </p:sp>
    </p:spTree>
    <p:extLst>
      <p:ext uri="{BB962C8B-B14F-4D97-AF65-F5344CB8AC3E}">
        <p14:creationId xmlns:p14="http://schemas.microsoft.com/office/powerpoint/2010/main" val="1307922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a:xfrm>
            <a:off x="434364" y="204850"/>
            <a:ext cx="4327641" cy="1912603"/>
          </a:xfrm>
          <a:prstGeom prst="rect">
            <a:avLst/>
          </a:prstGeom>
        </p:spPr>
        <p:txBody>
          <a:bodyPr wrap="square" lIns="65306" tIns="32653" rIns="65306" bIns="32653">
            <a:spAutoFit/>
          </a:bodyPr>
          <a:lstStyle/>
          <a:p>
            <a:r>
              <a:rPr lang="en-GB" sz="1200" b="1" dirty="0" smtClean="0">
                <a:latin typeface="Arial" pitchFamily="34" charset="0"/>
                <a:cs typeface="Arial" pitchFamily="34" charset="0"/>
              </a:rPr>
              <a:t>Early research (2004)</a:t>
            </a:r>
          </a:p>
          <a:p>
            <a:endParaRPr lang="en-GB" sz="1200" b="1" dirty="0" smtClean="0">
              <a:latin typeface="Arial" pitchFamily="34" charset="0"/>
              <a:cs typeface="Arial" pitchFamily="34" charset="0"/>
            </a:endParaRPr>
          </a:p>
          <a:p>
            <a:r>
              <a:rPr lang="en-GB" sz="1200" b="1" dirty="0" smtClean="0">
                <a:latin typeface="Arial" pitchFamily="34" charset="0"/>
                <a:cs typeface="Arial" pitchFamily="34" charset="0"/>
              </a:rPr>
              <a:t>BEng Dissertation project</a:t>
            </a:r>
            <a:endParaRPr lang="en-GB" sz="1200" b="1" dirty="0">
              <a:latin typeface="Arial" pitchFamily="34" charset="0"/>
              <a:cs typeface="Arial" pitchFamily="34" charset="0"/>
            </a:endParaRPr>
          </a:p>
          <a:p>
            <a:endParaRPr lang="en-GB" sz="1200" dirty="0" smtClean="0"/>
          </a:p>
          <a:p>
            <a:r>
              <a:rPr lang="en-GB" sz="1200" dirty="0" smtClean="0"/>
              <a:t>Study of the </a:t>
            </a:r>
            <a:r>
              <a:rPr lang="en-GB" sz="1200" dirty="0" err="1" smtClean="0"/>
              <a:t>Morfa</a:t>
            </a:r>
            <a:r>
              <a:rPr lang="en-GB" sz="1200" dirty="0" smtClean="0"/>
              <a:t> footbridge, next to the liberty stadium. In partnership with the bridges designer at Swansea council.</a:t>
            </a:r>
          </a:p>
          <a:p>
            <a:endParaRPr lang="en-GB" sz="1200" dirty="0" smtClean="0"/>
          </a:p>
          <a:p>
            <a:r>
              <a:rPr lang="en-GB" sz="1200" dirty="0" smtClean="0"/>
              <a:t>Eigen frequency analysis undertaken with Finite Element software </a:t>
            </a:r>
            <a:r>
              <a:rPr lang="en-GB" sz="1200" dirty="0" err="1" smtClean="0"/>
              <a:t>Elfen</a:t>
            </a:r>
            <a:r>
              <a:rPr lang="en-GB" sz="1200" dirty="0" smtClean="0"/>
              <a:t>. Natural frequency and early modes of vibration determined.</a:t>
            </a:r>
          </a:p>
        </p:txBody>
      </p:sp>
      <p:sp>
        <p:nvSpPr>
          <p:cNvPr id="6188" name="Rectangle 44"/>
          <p:cNvSpPr>
            <a:spLocks noChangeArrowheads="1"/>
          </p:cNvSpPr>
          <p:nvPr/>
        </p:nvSpPr>
        <p:spPr bwMode="auto">
          <a:xfrm>
            <a:off x="0" y="-153888"/>
            <a:ext cx="184731" cy="30777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1026" name="Picture 2" descr="http://www.nusteelstructures.com/media/images/gallery/f23014_cablestay"/>
          <p:cNvPicPr>
            <a:picLocks noChangeAspect="1" noChangeArrowheads="1"/>
          </p:cNvPicPr>
          <p:nvPr/>
        </p:nvPicPr>
        <p:blipFill>
          <a:blip r:embed="rId2" cstate="print"/>
          <a:srcRect/>
          <a:stretch>
            <a:fillRect/>
          </a:stretch>
        </p:blipFill>
        <p:spPr bwMode="auto">
          <a:xfrm>
            <a:off x="5261966" y="2916520"/>
            <a:ext cx="3667125" cy="1485901"/>
          </a:xfrm>
          <a:prstGeom prst="rect">
            <a:avLst/>
          </a:prstGeom>
          <a:noFill/>
        </p:spPr>
      </p:pic>
      <p:pic>
        <p:nvPicPr>
          <p:cNvPr id="1028" name="Picture 4" descr="http://img.groundspeak.com/waymarking/small/a7136aee-6843-4e83-8483-f93db45c789f.JPG"/>
          <p:cNvPicPr>
            <a:picLocks noChangeAspect="1" noChangeArrowheads="1"/>
          </p:cNvPicPr>
          <p:nvPr/>
        </p:nvPicPr>
        <p:blipFill>
          <a:blip r:embed="rId3" cstate="print"/>
          <a:srcRect/>
          <a:stretch>
            <a:fillRect/>
          </a:stretch>
        </p:blipFill>
        <p:spPr bwMode="auto">
          <a:xfrm>
            <a:off x="5119460" y="778188"/>
            <a:ext cx="1143000" cy="1143001"/>
          </a:xfrm>
          <a:prstGeom prst="rect">
            <a:avLst/>
          </a:prstGeom>
          <a:noFill/>
        </p:spPr>
      </p:pic>
      <p:pic>
        <p:nvPicPr>
          <p:cNvPr id="1032" name="Picture 8" descr="http://www.swansea-waterlinks.com/Stad1.jpg"/>
          <p:cNvPicPr>
            <a:picLocks noChangeAspect="1" noChangeArrowheads="1"/>
          </p:cNvPicPr>
          <p:nvPr/>
        </p:nvPicPr>
        <p:blipFill>
          <a:blip r:embed="rId4" cstate="print"/>
          <a:srcRect/>
          <a:stretch>
            <a:fillRect/>
          </a:stretch>
        </p:blipFill>
        <p:spPr bwMode="auto">
          <a:xfrm>
            <a:off x="387874" y="2190998"/>
            <a:ext cx="4659139" cy="2620766"/>
          </a:xfrm>
          <a:prstGeom prst="rect">
            <a:avLst/>
          </a:prstGeom>
          <a:noFill/>
        </p:spPr>
      </p:pic>
      <p:pic>
        <p:nvPicPr>
          <p:cNvPr id="1034" name="Picture 10" descr="http://3.bp.blogspot.com/-04Goiamz72M/TsTPLms4IDI/AAAAAAAAQS8/ozToJzPIOss/s1600/STA72469.JPG"/>
          <p:cNvPicPr>
            <a:picLocks noChangeAspect="1" noChangeArrowheads="1"/>
          </p:cNvPicPr>
          <p:nvPr/>
        </p:nvPicPr>
        <p:blipFill>
          <a:blip r:embed="rId5" cstate="print"/>
          <a:srcRect/>
          <a:stretch>
            <a:fillRect/>
          </a:stretch>
        </p:blipFill>
        <p:spPr bwMode="auto">
          <a:xfrm>
            <a:off x="6614557" y="781543"/>
            <a:ext cx="2269883" cy="1489611"/>
          </a:xfrm>
          <a:prstGeom prst="rect">
            <a:avLst/>
          </a:prstGeom>
          <a:noFill/>
        </p:spPr>
      </p:pic>
    </p:spTree>
    <p:extLst>
      <p:ext uri="{BB962C8B-B14F-4D97-AF65-F5344CB8AC3E}">
        <p14:creationId xmlns:p14="http://schemas.microsoft.com/office/powerpoint/2010/main" val="28065992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507" name="Object 3"/>
          <p:cNvGraphicFramePr>
            <a:graphicFrameLocks noChangeAspect="1"/>
          </p:cNvGraphicFramePr>
          <p:nvPr/>
        </p:nvGraphicFramePr>
        <p:xfrm>
          <a:off x="5617028" y="124690"/>
          <a:ext cx="3055938" cy="1959769"/>
        </p:xfrm>
        <a:graphic>
          <a:graphicData uri="http://schemas.openxmlformats.org/presentationml/2006/ole">
            <mc:AlternateContent xmlns:mc="http://schemas.openxmlformats.org/markup-compatibility/2006">
              <mc:Choice xmlns:v="urn:schemas-microsoft-com:vml" Requires="v">
                <p:oleObj spid="_x0000_s1048" r:id="rId3" imgW="2446232" imgH="2095682" progId="">
                  <p:embed/>
                </p:oleObj>
              </mc:Choice>
              <mc:Fallback>
                <p:oleObj r:id="rId3" imgW="2446232" imgH="2095682" progId="">
                  <p:embed/>
                  <p:pic>
                    <p:nvPicPr>
                      <p:cNvPr id="0" name=""/>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5617028" y="124690"/>
                        <a:ext cx="3055938" cy="195976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6188" name="Rectangle 44"/>
          <p:cNvSpPr>
            <a:spLocks noChangeArrowheads="1"/>
          </p:cNvSpPr>
          <p:nvPr/>
        </p:nvSpPr>
        <p:spPr bwMode="auto">
          <a:xfrm>
            <a:off x="0" y="-153888"/>
            <a:ext cx="184731" cy="30777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1506" name="Rectangle 2"/>
          <p:cNvSpPr>
            <a:spLocks noChangeArrowheads="1"/>
          </p:cNvSpPr>
          <p:nvPr/>
        </p:nvSpPr>
        <p:spPr bwMode="auto">
          <a:xfrm>
            <a:off x="0" y="-153888"/>
            <a:ext cx="184731" cy="30777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1508" name="Rectangle 4"/>
          <p:cNvSpPr>
            <a:spLocks noChangeArrowheads="1"/>
          </p:cNvSpPr>
          <p:nvPr/>
        </p:nvSpPr>
        <p:spPr bwMode="auto">
          <a:xfrm>
            <a:off x="0" y="-153888"/>
            <a:ext cx="184731" cy="307777"/>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1524" name="Picture 20"/>
          <p:cNvPicPr>
            <a:picLocks noChangeAspect="1" noChangeArrowheads="1"/>
          </p:cNvPicPr>
          <p:nvPr/>
        </p:nvPicPr>
        <p:blipFill>
          <a:blip r:embed="rId5" cstate="print"/>
          <a:srcRect/>
          <a:stretch>
            <a:fillRect/>
          </a:stretch>
        </p:blipFill>
        <p:spPr bwMode="auto">
          <a:xfrm>
            <a:off x="4631377" y="2217346"/>
            <a:ext cx="3657600" cy="2686050"/>
          </a:xfrm>
          <a:prstGeom prst="rect">
            <a:avLst/>
          </a:prstGeom>
          <a:noFill/>
          <a:ln w="9525">
            <a:noFill/>
            <a:miter lim="800000"/>
            <a:headEnd/>
            <a:tailEnd/>
          </a:ln>
        </p:spPr>
      </p:pic>
      <p:pic>
        <p:nvPicPr>
          <p:cNvPr id="21525" name="Picture 21"/>
          <p:cNvPicPr>
            <a:picLocks noChangeAspect="1" noChangeArrowheads="1"/>
          </p:cNvPicPr>
          <p:nvPr/>
        </p:nvPicPr>
        <p:blipFill>
          <a:blip r:embed="rId6" cstate="print"/>
          <a:srcRect/>
          <a:stretch>
            <a:fillRect/>
          </a:stretch>
        </p:blipFill>
        <p:spPr bwMode="auto">
          <a:xfrm>
            <a:off x="678070" y="2030681"/>
            <a:ext cx="3014448" cy="2773167"/>
          </a:xfrm>
          <a:prstGeom prst="rect">
            <a:avLst/>
          </a:prstGeom>
          <a:noFill/>
          <a:ln w="9525">
            <a:noFill/>
            <a:miter lim="800000"/>
            <a:headEnd/>
            <a:tailEnd/>
          </a:ln>
        </p:spPr>
      </p:pic>
      <p:sp>
        <p:nvSpPr>
          <p:cNvPr id="39" name="Rectangle 38"/>
          <p:cNvSpPr/>
          <p:nvPr/>
        </p:nvSpPr>
        <p:spPr>
          <a:xfrm>
            <a:off x="434363" y="204849"/>
            <a:ext cx="5728931" cy="1912603"/>
          </a:xfrm>
          <a:prstGeom prst="rect">
            <a:avLst/>
          </a:prstGeom>
        </p:spPr>
        <p:txBody>
          <a:bodyPr wrap="square" lIns="65306" tIns="32653" rIns="65306" bIns="32653">
            <a:spAutoFit/>
          </a:bodyPr>
          <a:lstStyle/>
          <a:p>
            <a:r>
              <a:rPr lang="en-GB" sz="1200" b="1" dirty="0" smtClean="0">
                <a:cs typeface="Arial" pitchFamily="34" charset="0"/>
              </a:rPr>
              <a:t>Early research (2005)</a:t>
            </a:r>
          </a:p>
          <a:p>
            <a:endParaRPr lang="en-GB" sz="1200" b="1" dirty="0" smtClean="0">
              <a:cs typeface="Arial" pitchFamily="34" charset="0"/>
            </a:endParaRPr>
          </a:p>
          <a:p>
            <a:r>
              <a:rPr lang="en-GB" sz="1200" b="1" dirty="0" err="1" smtClean="0">
                <a:cs typeface="Arial" pitchFamily="34" charset="0"/>
              </a:rPr>
              <a:t>Mres</a:t>
            </a:r>
            <a:r>
              <a:rPr lang="en-GB" sz="1200" b="1" dirty="0" smtClean="0">
                <a:cs typeface="Arial" pitchFamily="34" charset="0"/>
              </a:rPr>
              <a:t> thesis project on  </a:t>
            </a:r>
            <a:r>
              <a:rPr lang="en-GB" sz="1200" b="1" dirty="0" smtClean="0"/>
              <a:t>Bone fracture</a:t>
            </a:r>
            <a:endParaRPr lang="en-GB" sz="1200" b="1" dirty="0" smtClean="0">
              <a:cs typeface="Arial" pitchFamily="34" charset="0"/>
            </a:endParaRPr>
          </a:p>
          <a:p>
            <a:r>
              <a:rPr lang="en-GB" sz="1200" dirty="0" smtClean="0">
                <a:cs typeface="Arial" pitchFamily="34" charset="0"/>
              </a:rPr>
              <a:t>Supervisors Professors </a:t>
            </a:r>
            <a:r>
              <a:rPr lang="en-GB" sz="1200" dirty="0" err="1" smtClean="0">
                <a:cs typeface="Arial" pitchFamily="34" charset="0"/>
              </a:rPr>
              <a:t>Obay</a:t>
            </a:r>
            <a:r>
              <a:rPr lang="en-GB" sz="1200" dirty="0" smtClean="0">
                <a:cs typeface="Arial" pitchFamily="34" charset="0"/>
              </a:rPr>
              <a:t> Hassan and Y. T. </a:t>
            </a:r>
            <a:r>
              <a:rPr lang="en-GB" sz="1200" dirty="0" err="1" smtClean="0">
                <a:cs typeface="Arial" pitchFamily="34" charset="0"/>
              </a:rPr>
              <a:t>Feng</a:t>
            </a:r>
            <a:endParaRPr lang="en-GB" sz="1200" dirty="0">
              <a:cs typeface="Arial" pitchFamily="34" charset="0"/>
            </a:endParaRPr>
          </a:p>
          <a:p>
            <a:endParaRPr lang="en-GB" sz="1200" dirty="0" smtClean="0"/>
          </a:p>
          <a:p>
            <a:r>
              <a:rPr lang="en-GB" sz="1200" dirty="0" smtClean="0"/>
              <a:t>Learnt research techniques and gained initial coding skills. Became aware of the Importance of meshing, material properties, modelling algorithms. </a:t>
            </a:r>
          </a:p>
          <a:p>
            <a:endParaRPr lang="en-GB" sz="1200" dirty="0" smtClean="0"/>
          </a:p>
          <a:p>
            <a:r>
              <a:rPr lang="en-GB" sz="1200" dirty="0" smtClean="0"/>
              <a:t>Appreciated the challenges of modelling natural material/composites and the need for inter disciplinary teams.</a:t>
            </a:r>
          </a:p>
        </p:txBody>
      </p:sp>
    </p:spTree>
    <p:extLst>
      <p:ext uri="{BB962C8B-B14F-4D97-AF65-F5344CB8AC3E}">
        <p14:creationId xmlns:p14="http://schemas.microsoft.com/office/powerpoint/2010/main" val="6340257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noProof="0" dirty="0"/>
              <a:t>What is </a:t>
            </a:r>
            <a:r>
              <a:rPr lang="en-GB" noProof="0" dirty="0" smtClean="0"/>
              <a:t>Building Physics?</a:t>
            </a:r>
            <a:endParaRPr lang="en-GB" noProof="0" dirty="0"/>
          </a:p>
        </p:txBody>
      </p:sp>
      <p:sp>
        <p:nvSpPr>
          <p:cNvPr id="3" name="Content Placeholder 2"/>
          <p:cNvSpPr>
            <a:spLocks noGrp="1"/>
          </p:cNvSpPr>
          <p:nvPr>
            <p:ph idx="1"/>
          </p:nvPr>
        </p:nvSpPr>
        <p:spPr>
          <a:xfrm>
            <a:off x="424874" y="1311965"/>
            <a:ext cx="8306838" cy="3286210"/>
          </a:xfrm>
        </p:spPr>
        <p:txBody>
          <a:bodyPr/>
          <a:lstStyle/>
          <a:p>
            <a:r>
              <a:rPr lang="en-GB" noProof="0" dirty="0" smtClean="0"/>
              <a:t>From Wikipedia:</a:t>
            </a:r>
          </a:p>
          <a:p>
            <a:r>
              <a:rPr lang="en-GB" noProof="0" dirty="0"/>
              <a:t>“Building engineering physics addresses several different areas in building performance including: air movement, thermal performance, control of moisture, ambient energy, acoustics, light, climate and biology. </a:t>
            </a:r>
            <a:r>
              <a:rPr lang="en-GB" noProof="0" dirty="0" smtClean="0"/>
              <a:t>“</a:t>
            </a:r>
          </a:p>
          <a:p>
            <a:r>
              <a:rPr lang="en-GB" noProof="0" dirty="0"/>
              <a:t>“building engineering physics combines the existing professions of building services engineering, applied physics and building construction engineering”</a:t>
            </a:r>
            <a:endParaRPr lang="en-GB" noProof="0" dirty="0" smtClean="0"/>
          </a:p>
          <a:p>
            <a:endParaRPr lang="en-GB" noProof="0" dirty="0"/>
          </a:p>
          <a:p>
            <a:endParaRPr lang="en-GB" noProof="0" dirty="0" smtClean="0"/>
          </a:p>
          <a:p>
            <a:endParaRPr lang="en-GB" noProof="0" dirty="0"/>
          </a:p>
          <a:p>
            <a:endParaRPr lang="en-GB" noProof="0" dirty="0"/>
          </a:p>
        </p:txBody>
      </p:sp>
      <p:sp>
        <p:nvSpPr>
          <p:cNvPr id="4" name="TextBox 3"/>
          <p:cNvSpPr txBox="1"/>
          <p:nvPr/>
        </p:nvSpPr>
        <p:spPr>
          <a:xfrm>
            <a:off x="129309" y="4712613"/>
            <a:ext cx="8081818" cy="430887"/>
          </a:xfrm>
          <a:prstGeom prst="rect">
            <a:avLst/>
          </a:prstGeom>
          <a:noFill/>
        </p:spPr>
        <p:txBody>
          <a:bodyPr wrap="square" rtlCol="0">
            <a:spAutoFit/>
          </a:bodyPr>
          <a:lstStyle/>
          <a:p>
            <a:r>
              <a:rPr lang="en-GB" sz="1100" i="1" dirty="0"/>
              <a:t>King, Doug. Engineering a Low Carbon Build Environment: The Discipline of Building Engineering Physics. London: Engineering a Low Carbon Build Environment: The Discipline of Building Engineering Physics.</a:t>
            </a:r>
            <a:endParaRPr lang="en-GB" sz="1100" dirty="0"/>
          </a:p>
        </p:txBody>
      </p:sp>
    </p:spTree>
    <p:extLst>
      <p:ext uri="{BB962C8B-B14F-4D97-AF65-F5344CB8AC3E}">
        <p14:creationId xmlns:p14="http://schemas.microsoft.com/office/powerpoint/2010/main" val="2793834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0999" y="-20471"/>
            <a:ext cx="6117771" cy="5163971"/>
          </a:xfrm>
          <a:prstGeom prst="rect">
            <a:avLst/>
          </a:prstGeom>
        </p:spPr>
      </p:pic>
      <p:pic>
        <p:nvPicPr>
          <p:cNvPr id="3" name="Picture 2"/>
          <p:cNvPicPr>
            <a:picLocks noChangeAspect="1"/>
          </p:cNvPicPr>
          <p:nvPr/>
        </p:nvPicPr>
        <p:blipFill rotWithShape="1">
          <a:blip r:embed="rId3"/>
          <a:srcRect l="930" t="4744"/>
          <a:stretch/>
        </p:blipFill>
        <p:spPr>
          <a:xfrm rot="16200000">
            <a:off x="4957221" y="1541555"/>
            <a:ext cx="5128258" cy="2045152"/>
          </a:xfrm>
          <a:prstGeom prst="rect">
            <a:avLst/>
          </a:prstGeom>
        </p:spPr>
      </p:pic>
      <p:pic>
        <p:nvPicPr>
          <p:cNvPr id="4"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6498770" y="4226372"/>
            <a:ext cx="2072547" cy="9095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8459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Shape 83"/>
          <p:cNvSpPr txBox="1">
            <a:spLocks noGrp="1"/>
          </p:cNvSpPr>
          <p:nvPr>
            <p:ph type="title"/>
          </p:nvPr>
        </p:nvSpPr>
        <p:spPr>
          <a:prstGeom prst="rect">
            <a:avLst/>
          </a:prstGeom>
        </p:spPr>
        <p:txBody>
          <a:bodyPr lIns="91425" tIns="91425" rIns="91425" bIns="91425" anchor="b" anchorCtr="0">
            <a:noAutofit/>
          </a:bodyPr>
          <a:lstStyle/>
          <a:p>
            <a:pPr lvl="0" rtl="0">
              <a:spcBef>
                <a:spcPts val="0"/>
              </a:spcBef>
              <a:buNone/>
            </a:pPr>
            <a:r>
              <a:rPr lang="en-GB" sz="2800" noProof="0" dirty="0" smtClean="0"/>
              <a:t>UK climate projections </a:t>
            </a:r>
            <a:endParaRPr lang="en-GB" sz="2800" noProof="0" dirty="0"/>
          </a:p>
        </p:txBody>
      </p:sp>
      <p:sp>
        <p:nvSpPr>
          <p:cNvPr id="84" name="Shape 84"/>
          <p:cNvSpPr txBox="1">
            <a:spLocks noGrp="1"/>
          </p:cNvSpPr>
          <p:nvPr>
            <p:ph type="body" idx="4294967295"/>
          </p:nvPr>
        </p:nvSpPr>
        <p:spPr>
          <a:xfrm>
            <a:off x="0" y="1123949"/>
            <a:ext cx="5086350" cy="3648075"/>
          </a:xfrm>
          <a:prstGeom prst="rect">
            <a:avLst/>
          </a:prstGeom>
        </p:spPr>
        <p:txBody>
          <a:bodyPr lIns="91425" tIns="91425" rIns="91425" bIns="91425" anchor="t" anchorCtr="0">
            <a:noAutofit/>
          </a:bodyPr>
          <a:lstStyle/>
          <a:p>
            <a:pPr lvl="0" rtl="0">
              <a:spcBef>
                <a:spcPts val="0"/>
              </a:spcBef>
              <a:buNone/>
            </a:pPr>
            <a:r>
              <a:rPr lang="en-GB" i="1" noProof="0" dirty="0" smtClean="0"/>
              <a:t>Latest projections from 2009 provided by the met office </a:t>
            </a:r>
          </a:p>
          <a:p>
            <a:pPr lvl="0" rtl="0">
              <a:spcBef>
                <a:spcPts val="0"/>
              </a:spcBef>
              <a:buNone/>
            </a:pPr>
            <a:r>
              <a:rPr lang="en-GB" i="1" noProof="0" dirty="0" smtClean="0"/>
              <a:t>Based on climate modelling</a:t>
            </a:r>
          </a:p>
          <a:p>
            <a:pPr lvl="0" rtl="0">
              <a:spcBef>
                <a:spcPts val="0"/>
              </a:spcBef>
              <a:buNone/>
            </a:pPr>
            <a:r>
              <a:rPr lang="en-GB" i="1" noProof="0" dirty="0" smtClean="0"/>
              <a:t>Next set will be 2018</a:t>
            </a:r>
          </a:p>
          <a:p>
            <a:pPr lvl="0" rtl="0">
              <a:spcBef>
                <a:spcPts val="0"/>
              </a:spcBef>
              <a:buNone/>
            </a:pPr>
            <a:r>
              <a:rPr lang="en-GB" i="1" noProof="0" dirty="0" smtClean="0"/>
              <a:t>Projections of the UK climate for 2020 - 2080</a:t>
            </a:r>
          </a:p>
        </p:txBody>
      </p:sp>
      <p:pic>
        <p:nvPicPr>
          <p:cNvPr id="1026" name="Picture 2" descr="Our model has begun to include some of the complexities of the Earth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6686" y="1051175"/>
            <a:ext cx="3947314" cy="32461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cut/>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Shape 258"/>
          <p:cNvSpPr txBox="1">
            <a:spLocks noGrp="1"/>
          </p:cNvSpPr>
          <p:nvPr>
            <p:ph type="title"/>
          </p:nvPr>
        </p:nvSpPr>
        <p:spPr>
          <a:xfrm>
            <a:off x="246375" y="218625"/>
            <a:ext cx="8520599" cy="639600"/>
          </a:xfrm>
          <a:prstGeom prst="rect">
            <a:avLst/>
          </a:prstGeom>
        </p:spPr>
        <p:txBody>
          <a:bodyPr lIns="91425" tIns="91425" rIns="91425" bIns="91425" anchor="t" anchorCtr="0">
            <a:noAutofit/>
          </a:bodyPr>
          <a:lstStyle/>
          <a:p>
            <a:r>
              <a:rPr lang="en-GB" sz="2000" noProof="0" dirty="0"/>
              <a:t>Monthly mean temperatures for Heathrow under the high emission scenario.</a:t>
            </a:r>
          </a:p>
        </p:txBody>
      </p:sp>
      <p:sp>
        <p:nvSpPr>
          <p:cNvPr id="267" name="Shape 267"/>
          <p:cNvSpPr txBox="1">
            <a:spLocks noGrp="1"/>
          </p:cNvSpPr>
          <p:nvPr>
            <p:ph type="body" idx="4294967295"/>
          </p:nvPr>
        </p:nvSpPr>
        <p:spPr>
          <a:xfrm>
            <a:off x="3389450"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Venue</a:t>
            </a:r>
            <a:endParaRPr lang="en-GB" noProof="0" dirty="0">
              <a:solidFill>
                <a:schemeClr val="lt1"/>
              </a:solidFill>
            </a:endParaRPr>
          </a:p>
        </p:txBody>
      </p:sp>
      <p:sp>
        <p:nvSpPr>
          <p:cNvPr id="272" name="Shape 272"/>
          <p:cNvSpPr txBox="1">
            <a:spLocks noGrp="1"/>
          </p:cNvSpPr>
          <p:nvPr>
            <p:ph type="body" idx="4294967295"/>
          </p:nvPr>
        </p:nvSpPr>
        <p:spPr>
          <a:xfrm>
            <a:off x="6272475"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Artist</a:t>
            </a:r>
            <a:endParaRPr lang="en-GB" noProof="0" dirty="0">
              <a:solidFill>
                <a:schemeClr val="lt1"/>
              </a:solidFill>
            </a:endParaRPr>
          </a:p>
        </p:txBody>
      </p:sp>
      <p:pic>
        <p:nvPicPr>
          <p:cNvPr id="1026" name="Picture 2" descr="http://i.dailymail.co.uk/i/pix/2012/01/18/article-2088344-0461402B0000044D-500_634x351.jpg"/>
          <p:cNvPicPr>
            <a:picLocks noChangeAspect="1" noChangeArrowheads="1"/>
          </p:cNvPicPr>
          <p:nvPr/>
        </p:nvPicPr>
        <p:blipFill rotWithShape="1">
          <a:blip r:embed="rId3">
            <a:extLst>
              <a:ext uri="{28A0092B-C50C-407E-A947-70E740481C1C}">
                <a14:useLocalDpi xmlns:a14="http://schemas.microsoft.com/office/drawing/2010/main" val="0"/>
              </a:ext>
            </a:extLst>
          </a:blip>
          <a:srcRect l="60191"/>
          <a:stretch/>
        </p:blipFill>
        <p:spPr bwMode="auto">
          <a:xfrm>
            <a:off x="0" y="1328473"/>
            <a:ext cx="2743201" cy="381502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rotWithShape="1">
          <a:blip r:embed="rId4"/>
          <a:srcRect l="2240" t="3752" r="3617" b="3854"/>
          <a:stretch/>
        </p:blipFill>
        <p:spPr>
          <a:xfrm>
            <a:off x="2420180" y="706582"/>
            <a:ext cx="6708370" cy="3591098"/>
          </a:xfrm>
          <a:prstGeom prst="rect">
            <a:avLst/>
          </a:prstGeom>
        </p:spPr>
      </p:pic>
    </p:spTree>
    <p:extLst>
      <p:ext uri="{BB962C8B-B14F-4D97-AF65-F5344CB8AC3E}">
        <p14:creationId xmlns:p14="http://schemas.microsoft.com/office/powerpoint/2010/main" val="3425912033"/>
      </p:ext>
    </p:extLst>
  </p:cSld>
  <p:clrMapOvr>
    <a:masterClrMapping/>
  </p:clrMapOvr>
  <p:transition spd="slow">
    <p:cu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1636" y="1451552"/>
            <a:ext cx="5172364" cy="28791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86675" y="395726"/>
            <a:ext cx="7842925" cy="954107"/>
          </a:xfrm>
          <a:prstGeom prst="rect">
            <a:avLst/>
          </a:prstGeom>
          <a:noFill/>
        </p:spPr>
        <p:txBody>
          <a:bodyPr wrap="square" rtlCol="0">
            <a:spAutoFit/>
          </a:bodyPr>
          <a:lstStyle/>
          <a:p>
            <a:r>
              <a:rPr lang="en-GB" b="1" dirty="0" smtClean="0"/>
              <a:t>Building simulation</a:t>
            </a:r>
          </a:p>
          <a:p>
            <a:r>
              <a:rPr lang="en-GB" b="1" dirty="0" smtClean="0"/>
              <a:t>Core heat balance</a:t>
            </a:r>
          </a:p>
          <a:p>
            <a:r>
              <a:rPr lang="en-GB" b="1" dirty="0" smtClean="0"/>
              <a:t>Finite time difference or similar</a:t>
            </a:r>
          </a:p>
          <a:p>
            <a:r>
              <a:rPr lang="en-GB" b="1" dirty="0" smtClean="0"/>
              <a:t>Weather is a key boundary condition </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675" y="1844170"/>
            <a:ext cx="3693928" cy="2423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4767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Shape 258"/>
          <p:cNvSpPr txBox="1">
            <a:spLocks noGrp="1"/>
          </p:cNvSpPr>
          <p:nvPr>
            <p:ph type="title"/>
          </p:nvPr>
        </p:nvSpPr>
        <p:spPr>
          <a:xfrm>
            <a:off x="303300" y="411575"/>
            <a:ext cx="8520599" cy="639600"/>
          </a:xfrm>
          <a:prstGeom prst="rect">
            <a:avLst/>
          </a:prstGeom>
        </p:spPr>
        <p:txBody>
          <a:bodyPr lIns="91425" tIns="91425" rIns="91425" bIns="91425" anchor="t" anchorCtr="0">
            <a:noAutofit/>
          </a:bodyPr>
          <a:lstStyle/>
          <a:p>
            <a:pPr lvl="0" rtl="0">
              <a:spcBef>
                <a:spcPts val="0"/>
              </a:spcBef>
              <a:buNone/>
            </a:pPr>
            <a:r>
              <a:rPr lang="en-GB" sz="2000" noProof="0" dirty="0" smtClean="0"/>
              <a:t>Weather data used in building performance modelling</a:t>
            </a:r>
            <a:endParaRPr lang="en-GB" sz="2000" noProof="0" dirty="0"/>
          </a:p>
        </p:txBody>
      </p:sp>
      <p:sp>
        <p:nvSpPr>
          <p:cNvPr id="267" name="Shape 267"/>
          <p:cNvSpPr txBox="1">
            <a:spLocks noGrp="1"/>
          </p:cNvSpPr>
          <p:nvPr>
            <p:ph type="body" idx="4294967295"/>
          </p:nvPr>
        </p:nvSpPr>
        <p:spPr>
          <a:xfrm>
            <a:off x="3389450"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Venue</a:t>
            </a:r>
            <a:endParaRPr lang="en-GB" noProof="0" dirty="0">
              <a:solidFill>
                <a:schemeClr val="lt1"/>
              </a:solidFill>
            </a:endParaRPr>
          </a:p>
        </p:txBody>
      </p:sp>
      <p:pic>
        <p:nvPicPr>
          <p:cNvPr id="2" name="Picture 1"/>
          <p:cNvPicPr>
            <a:picLocks noChangeAspect="1"/>
          </p:cNvPicPr>
          <p:nvPr/>
        </p:nvPicPr>
        <p:blipFill>
          <a:blip r:embed="rId3"/>
          <a:stretch>
            <a:fillRect/>
          </a:stretch>
        </p:blipFill>
        <p:spPr>
          <a:xfrm>
            <a:off x="227975" y="997098"/>
            <a:ext cx="3290784" cy="2819030"/>
          </a:xfrm>
          <a:prstGeom prst="rect">
            <a:avLst/>
          </a:prstGeom>
        </p:spPr>
      </p:pic>
      <p:sp>
        <p:nvSpPr>
          <p:cNvPr id="4" name="Rectangle 3"/>
          <p:cNvSpPr/>
          <p:nvPr/>
        </p:nvSpPr>
        <p:spPr>
          <a:xfrm>
            <a:off x="3811185" y="997098"/>
            <a:ext cx="2444900" cy="307777"/>
          </a:xfrm>
          <a:prstGeom prst="rect">
            <a:avLst/>
          </a:prstGeom>
        </p:spPr>
        <p:txBody>
          <a:bodyPr wrap="none">
            <a:spAutoFit/>
          </a:bodyPr>
          <a:lstStyle/>
          <a:p>
            <a:r>
              <a:rPr lang="en-GB" b="1" kern="1200" dirty="0">
                <a:solidFill>
                  <a:schemeClr val="tx1"/>
                </a:solidFill>
              </a:rPr>
              <a:t>Summer-time overheating </a:t>
            </a:r>
            <a:endParaRPr lang="en-GB" dirty="0"/>
          </a:p>
        </p:txBody>
      </p:sp>
      <p:pic>
        <p:nvPicPr>
          <p:cNvPr id="5" name="Picture 4"/>
          <p:cNvPicPr>
            <a:picLocks noChangeAspect="1"/>
          </p:cNvPicPr>
          <p:nvPr/>
        </p:nvPicPr>
        <p:blipFill>
          <a:blip r:embed="rId4"/>
          <a:stretch>
            <a:fillRect/>
          </a:stretch>
        </p:blipFill>
        <p:spPr>
          <a:xfrm>
            <a:off x="3603372" y="1583494"/>
            <a:ext cx="5305425" cy="3381375"/>
          </a:xfrm>
          <a:prstGeom prst="rect">
            <a:avLst/>
          </a:prstGeom>
        </p:spPr>
      </p:pic>
    </p:spTree>
    <p:extLst>
      <p:ext uri="{BB962C8B-B14F-4D97-AF65-F5344CB8AC3E}">
        <p14:creationId xmlns:p14="http://schemas.microsoft.com/office/powerpoint/2010/main" val="416995752"/>
      </p:ext>
    </p:extLst>
  </p:cSld>
  <p:clrMapOvr>
    <a:masterClrMapping/>
  </p:clrMapOvr>
  <p:transition spd="slow">
    <p:cu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6676" y="1023798"/>
            <a:ext cx="3025813" cy="3754874"/>
          </a:xfrm>
          <a:prstGeom prst="rect">
            <a:avLst/>
          </a:prstGeom>
          <a:noFill/>
        </p:spPr>
        <p:txBody>
          <a:bodyPr wrap="square" rtlCol="0">
            <a:spAutoFit/>
          </a:bodyPr>
          <a:lstStyle/>
          <a:p>
            <a:r>
              <a:rPr lang="en-GB" b="1" dirty="0" smtClean="0"/>
              <a:t>Wind:</a:t>
            </a:r>
          </a:p>
          <a:p>
            <a:endParaRPr lang="en-GB" dirty="0"/>
          </a:p>
          <a:p>
            <a:r>
              <a:rPr lang="en-GB" dirty="0" smtClean="0"/>
              <a:t>Key driver of natural ventilation </a:t>
            </a:r>
          </a:p>
          <a:p>
            <a:endParaRPr lang="en-GB" dirty="0" smtClean="0"/>
          </a:p>
          <a:p>
            <a:r>
              <a:rPr lang="en-GB" dirty="0" smtClean="0"/>
              <a:t>Difficult climate parameter to model</a:t>
            </a:r>
            <a:endParaRPr lang="en-GB" dirty="0"/>
          </a:p>
          <a:p>
            <a:endParaRPr lang="en-GB" dirty="0"/>
          </a:p>
          <a:p>
            <a:r>
              <a:rPr lang="en-GB" dirty="0"/>
              <a:t>N</a:t>
            </a:r>
            <a:r>
              <a:rPr lang="en-GB" dirty="0" smtClean="0"/>
              <a:t>eglected from main projections </a:t>
            </a:r>
          </a:p>
          <a:p>
            <a:endParaRPr lang="en-GB" dirty="0"/>
          </a:p>
          <a:p>
            <a:r>
              <a:rPr lang="en-GB" dirty="0" smtClean="0"/>
              <a:t>Causing frustration and the development of a range of methods to include wind</a:t>
            </a:r>
          </a:p>
          <a:p>
            <a:endParaRPr lang="en-GB" dirty="0" smtClean="0"/>
          </a:p>
          <a:p>
            <a:r>
              <a:rPr lang="en-GB" dirty="0">
                <a:cs typeface="Arial" pitchFamily="34" charset="0"/>
              </a:rPr>
              <a:t>Processing data from </a:t>
            </a:r>
            <a:r>
              <a:rPr lang="en-GB" dirty="0" smtClean="0">
                <a:cs typeface="Arial" pitchFamily="34" charset="0"/>
              </a:rPr>
              <a:t>the BADC</a:t>
            </a:r>
          </a:p>
          <a:p>
            <a:endParaRPr lang="en-GB" dirty="0">
              <a:cs typeface="Arial" pitchFamily="34" charset="0"/>
            </a:endParaRPr>
          </a:p>
          <a:p>
            <a:r>
              <a:rPr lang="en-GB" dirty="0" smtClean="0"/>
              <a:t>I was able to find a small increase in ventilation rates when using the PROMETHEUS dataset</a:t>
            </a:r>
            <a:endParaRPr lang="en-GB" dirty="0"/>
          </a:p>
        </p:txBody>
      </p:sp>
      <p:graphicFrame>
        <p:nvGraphicFramePr>
          <p:cNvPr id="4" name="Chart 3"/>
          <p:cNvGraphicFramePr/>
          <p:nvPr>
            <p:extLst>
              <p:ext uri="{D42A27DB-BD31-4B8C-83A1-F6EECF244321}">
                <p14:modId xmlns:p14="http://schemas.microsoft.com/office/powerpoint/2010/main" val="1756709375"/>
              </p:ext>
            </p:extLst>
          </p:nvPr>
        </p:nvGraphicFramePr>
        <p:xfrm>
          <a:off x="3412490" y="731375"/>
          <a:ext cx="5731510" cy="3745865"/>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58"/>
          <p:cNvSpPr txBox="1">
            <a:spLocks/>
          </p:cNvSpPr>
          <p:nvPr/>
        </p:nvSpPr>
        <p:spPr>
          <a:xfrm>
            <a:off x="303300" y="411575"/>
            <a:ext cx="8520599" cy="639600"/>
          </a:xfrm>
          <a:prstGeom prst="rect">
            <a:avLst/>
          </a:prstGeom>
        </p:spPr>
        <p:txBody>
          <a:bodyPr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rtl val="0"/>
              </a:defRPr>
            </a:lvl1pPr>
          </a:lstStyle>
          <a:p>
            <a:r>
              <a:rPr lang="en-GB" sz="2000" b="1" dirty="0" smtClean="0"/>
              <a:t>Wind for natural ventilation </a:t>
            </a:r>
            <a:endParaRPr lang="en-GB" sz="2000" b="1" dirty="0"/>
          </a:p>
        </p:txBody>
      </p:sp>
    </p:spTree>
    <p:extLst>
      <p:ext uri="{BB962C8B-B14F-4D97-AF65-F5344CB8AC3E}">
        <p14:creationId xmlns:p14="http://schemas.microsoft.com/office/powerpoint/2010/main" val="35819172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300" y="268700"/>
            <a:ext cx="8520599" cy="639600"/>
          </a:xfrm>
        </p:spPr>
        <p:txBody>
          <a:bodyPr/>
          <a:lstStyle/>
          <a:p>
            <a:r>
              <a:rPr lang="en-GB" noProof="0" dirty="0" smtClean="0"/>
              <a:t>Noise mapping</a:t>
            </a:r>
            <a:endParaRPr lang="en-GB" noProof="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9412" y="1449338"/>
            <a:ext cx="6854588" cy="3158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3957851" y="4607825"/>
            <a:ext cx="4995080" cy="553998"/>
          </a:xfrm>
          <a:prstGeom prst="rect">
            <a:avLst/>
          </a:prstGeom>
          <a:noFill/>
        </p:spPr>
        <p:txBody>
          <a:bodyPr wrap="square" rtlCol="0">
            <a:spAutoFit/>
          </a:bodyPr>
          <a:lstStyle/>
          <a:p>
            <a:r>
              <a:rPr lang="en-GB" sz="1000" dirty="0" smtClean="0"/>
              <a:t>Effects </a:t>
            </a:r>
            <a:r>
              <a:rPr lang="en-GB" sz="1000" dirty="0"/>
              <a:t>of urban morphology on the traffic noise distribution through noise mapping: A comparative study between UK and China. </a:t>
            </a:r>
          </a:p>
          <a:p>
            <a:endParaRPr lang="en-GB" sz="1000" dirty="0"/>
          </a:p>
        </p:txBody>
      </p:sp>
      <p:sp>
        <p:nvSpPr>
          <p:cNvPr id="4" name="TextBox 3"/>
          <p:cNvSpPr txBox="1"/>
          <p:nvPr/>
        </p:nvSpPr>
        <p:spPr>
          <a:xfrm>
            <a:off x="190005" y="1449338"/>
            <a:ext cx="2099407" cy="2462213"/>
          </a:xfrm>
          <a:prstGeom prst="rect">
            <a:avLst/>
          </a:prstGeom>
          <a:noFill/>
        </p:spPr>
        <p:txBody>
          <a:bodyPr wrap="square" rtlCol="0">
            <a:spAutoFit/>
          </a:bodyPr>
          <a:lstStyle/>
          <a:p>
            <a:r>
              <a:rPr lang="en-GB" dirty="0" smtClean="0"/>
              <a:t>Noise mapping required by European directive</a:t>
            </a:r>
          </a:p>
          <a:p>
            <a:endParaRPr lang="en-GB" dirty="0" smtClean="0"/>
          </a:p>
          <a:p>
            <a:endParaRPr lang="en-GB" dirty="0"/>
          </a:p>
          <a:p>
            <a:r>
              <a:rPr lang="en-GB" dirty="0" smtClean="0"/>
              <a:t>Wind and noise effect building envelope and ventilation </a:t>
            </a:r>
          </a:p>
          <a:p>
            <a:endParaRPr lang="en-GB" dirty="0"/>
          </a:p>
          <a:p>
            <a:endParaRPr lang="en-GB" dirty="0" smtClean="0"/>
          </a:p>
          <a:p>
            <a:endParaRPr lang="en-GB" dirty="0"/>
          </a:p>
          <a:p>
            <a:endParaRPr lang="en-GB" dirty="0"/>
          </a:p>
        </p:txBody>
      </p:sp>
      <p:sp>
        <p:nvSpPr>
          <p:cNvPr id="5" name="TextBox 4"/>
          <p:cNvSpPr txBox="1"/>
          <p:nvPr/>
        </p:nvSpPr>
        <p:spPr>
          <a:xfrm>
            <a:off x="5332021" y="1306286"/>
            <a:ext cx="938150" cy="307777"/>
          </a:xfrm>
          <a:prstGeom prst="rect">
            <a:avLst/>
          </a:prstGeom>
          <a:noFill/>
        </p:spPr>
        <p:txBody>
          <a:bodyPr wrap="square" rtlCol="0">
            <a:spAutoFit/>
          </a:bodyPr>
          <a:lstStyle/>
          <a:p>
            <a:r>
              <a:rPr lang="en-GB" dirty="0" smtClean="0"/>
              <a:t>dB(A)</a:t>
            </a:r>
            <a:endParaRPr lang="en-GB" dirty="0"/>
          </a:p>
        </p:txBody>
      </p:sp>
    </p:spTree>
    <p:extLst>
      <p:ext uri="{BB962C8B-B14F-4D97-AF65-F5344CB8AC3E}">
        <p14:creationId xmlns:p14="http://schemas.microsoft.com/office/powerpoint/2010/main" val="19056368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300" y="411575"/>
            <a:ext cx="6049999" cy="639600"/>
          </a:xfrm>
        </p:spPr>
        <p:txBody>
          <a:bodyPr/>
          <a:lstStyle/>
          <a:p>
            <a:r>
              <a:rPr lang="en-GB" noProof="0" dirty="0" smtClean="0"/>
              <a:t>Noise mapping and Natural ventilation </a:t>
            </a:r>
            <a:endParaRPr lang="en-GB" noProof="0" dirty="0"/>
          </a:p>
        </p:txBody>
      </p:sp>
      <p:pic>
        <p:nvPicPr>
          <p:cNvPr id="3" name="Picture 2"/>
          <p:cNvPicPr/>
          <p:nvPr/>
        </p:nvPicPr>
        <p:blipFill>
          <a:blip r:embed="rId3" cstate="print"/>
          <a:srcRect/>
          <a:stretch>
            <a:fillRect/>
          </a:stretch>
        </p:blipFill>
        <p:spPr bwMode="auto">
          <a:xfrm>
            <a:off x="3377337" y="2371014"/>
            <a:ext cx="5528310" cy="2667000"/>
          </a:xfrm>
          <a:prstGeom prst="rect">
            <a:avLst/>
          </a:prstGeom>
          <a:noFill/>
          <a:ln w="9525">
            <a:noFill/>
            <a:miter lim="800000"/>
            <a:headEnd/>
            <a:tailEnd/>
          </a:ln>
        </p:spPr>
      </p:pic>
      <p:pic>
        <p:nvPicPr>
          <p:cNvPr id="4" name="Picture 3" descr="D:\Uni\B+E article\forsubmission\resubmit\revised figures\Fig 6.tif"/>
          <p:cNvPicPr/>
          <p:nvPr/>
        </p:nvPicPr>
        <p:blipFill>
          <a:blip r:embed="rId4" cstate="print"/>
          <a:srcRect/>
          <a:stretch>
            <a:fillRect/>
          </a:stretch>
        </p:blipFill>
        <p:spPr bwMode="auto">
          <a:xfrm>
            <a:off x="6478194" y="203043"/>
            <a:ext cx="2427453" cy="2259809"/>
          </a:xfrm>
          <a:prstGeom prst="rect">
            <a:avLst/>
          </a:prstGeom>
          <a:noFill/>
          <a:ln w="9525">
            <a:noFill/>
            <a:miter lim="800000"/>
            <a:headEnd/>
            <a:tailEnd/>
          </a:ln>
        </p:spPr>
      </p:pic>
      <p:sp>
        <p:nvSpPr>
          <p:cNvPr id="6" name="TextBox 5"/>
          <p:cNvSpPr txBox="1"/>
          <p:nvPr/>
        </p:nvSpPr>
        <p:spPr>
          <a:xfrm>
            <a:off x="303300" y="2371014"/>
            <a:ext cx="2938664" cy="2462213"/>
          </a:xfrm>
          <a:prstGeom prst="rect">
            <a:avLst/>
          </a:prstGeom>
          <a:noFill/>
        </p:spPr>
        <p:txBody>
          <a:bodyPr wrap="square" rtlCol="0">
            <a:spAutoFit/>
          </a:bodyPr>
          <a:lstStyle/>
          <a:p>
            <a:r>
              <a:rPr lang="en-GB" dirty="0" smtClean="0"/>
              <a:t>Mapping of Manchester south of city centre</a:t>
            </a:r>
          </a:p>
          <a:p>
            <a:endParaRPr lang="en-GB" dirty="0"/>
          </a:p>
          <a:p>
            <a:r>
              <a:rPr lang="en-GB" dirty="0">
                <a:cs typeface="Arial" pitchFamily="34" charset="0"/>
              </a:rPr>
              <a:t>Noise mapping used to give site specific noise exposure</a:t>
            </a:r>
          </a:p>
          <a:p>
            <a:endParaRPr lang="en-GB" dirty="0" smtClean="0"/>
          </a:p>
          <a:p>
            <a:endParaRPr lang="en-GB" dirty="0"/>
          </a:p>
          <a:p>
            <a:r>
              <a:rPr lang="en-GB" dirty="0" smtClean="0"/>
              <a:t>Road noise</a:t>
            </a:r>
          </a:p>
          <a:p>
            <a:endParaRPr lang="en-GB" dirty="0"/>
          </a:p>
          <a:p>
            <a:endParaRPr lang="en-GB" dirty="0" smtClean="0"/>
          </a:p>
          <a:p>
            <a:endParaRPr lang="en-GB" dirty="0"/>
          </a:p>
        </p:txBody>
      </p:sp>
    </p:spTree>
    <p:extLst>
      <p:ext uri="{BB962C8B-B14F-4D97-AF65-F5344CB8AC3E}">
        <p14:creationId xmlns:p14="http://schemas.microsoft.com/office/powerpoint/2010/main" val="19774838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68774" y="4952245"/>
            <a:ext cx="6532226" cy="153333"/>
          </a:xfrm>
          <a:prstGeom prst="rect">
            <a:avLst/>
          </a:prstGeom>
        </p:spPr>
        <p:txBody>
          <a:bodyPr wrap="square" lIns="48980" tIns="24490" rIns="48980" bIns="24490">
            <a:spAutoFit/>
          </a:bodyPr>
          <a:lstStyle/>
          <a:p>
            <a:r>
              <a:rPr lang="en-GB" sz="675" b="1" dirty="0">
                <a:solidFill>
                  <a:schemeClr val="bg1">
                    <a:lumMod val="65000"/>
                  </a:schemeClr>
                </a:solidFill>
              </a:rPr>
              <a:t>Page 7</a:t>
            </a:r>
          </a:p>
        </p:txBody>
      </p:sp>
      <p:cxnSp>
        <p:nvCxnSpPr>
          <p:cNvPr id="6" name="Straight Connector 5"/>
          <p:cNvCxnSpPr/>
          <p:nvPr/>
        </p:nvCxnSpPr>
        <p:spPr>
          <a:xfrm>
            <a:off x="1524518" y="4946335"/>
            <a:ext cx="6249413" cy="0"/>
          </a:xfrm>
          <a:prstGeom prst="line">
            <a:avLst/>
          </a:prstGeom>
          <a:ln>
            <a:solidFill>
              <a:schemeClr val="bg1">
                <a:lumMod val="65000"/>
              </a:schemeClr>
            </a:solidFill>
          </a:ln>
          <a:effectLst/>
        </p:spPr>
        <p:style>
          <a:lnRef idx="2">
            <a:schemeClr val="dk1"/>
          </a:lnRef>
          <a:fillRef idx="0">
            <a:schemeClr val="dk1"/>
          </a:fillRef>
          <a:effectRef idx="1">
            <a:schemeClr val="dk1"/>
          </a:effectRef>
          <a:fontRef idx="minor">
            <a:schemeClr val="tx1"/>
          </a:fontRef>
        </p:style>
      </p:cxnSp>
      <p:sp>
        <p:nvSpPr>
          <p:cNvPr id="39" name="Rectangle 38"/>
          <p:cNvSpPr/>
          <p:nvPr/>
        </p:nvSpPr>
        <p:spPr>
          <a:xfrm>
            <a:off x="1468773" y="204850"/>
            <a:ext cx="3062405" cy="2265450"/>
          </a:xfrm>
          <a:prstGeom prst="rect">
            <a:avLst/>
          </a:prstGeom>
        </p:spPr>
        <p:txBody>
          <a:bodyPr wrap="square" lIns="48980" tIns="24490" rIns="48980" bIns="24490">
            <a:spAutoFit/>
          </a:bodyPr>
          <a:lstStyle/>
          <a:p>
            <a:r>
              <a:rPr lang="en-GB" sz="1200" b="1" dirty="0">
                <a:cs typeface="Arial" pitchFamily="34" charset="0"/>
              </a:rPr>
              <a:t>PhD Research</a:t>
            </a:r>
          </a:p>
          <a:p>
            <a:endParaRPr lang="en-GB" sz="1200" b="1" dirty="0">
              <a:cs typeface="Arial" pitchFamily="34" charset="0"/>
            </a:endParaRPr>
          </a:p>
          <a:p>
            <a:r>
              <a:rPr lang="en-GB" sz="1200" dirty="0">
                <a:cs typeface="Arial" pitchFamily="34" charset="0"/>
              </a:rPr>
              <a:t>Harmonic acoustic finite element model built </a:t>
            </a:r>
          </a:p>
          <a:p>
            <a:endParaRPr lang="en-GB" sz="1200" dirty="0">
              <a:cs typeface="Arial" pitchFamily="34" charset="0"/>
            </a:endParaRPr>
          </a:p>
          <a:p>
            <a:r>
              <a:rPr lang="en-GB" sz="1200" dirty="0">
                <a:cs typeface="Arial" pitchFamily="34" charset="0"/>
              </a:rPr>
              <a:t>Model validated by comparison with established models for circular apertures</a:t>
            </a:r>
          </a:p>
          <a:p>
            <a:endParaRPr lang="en-GB" sz="1200" dirty="0">
              <a:cs typeface="Arial" pitchFamily="34" charset="0"/>
            </a:endParaRPr>
          </a:p>
          <a:p>
            <a:r>
              <a:rPr lang="en-GB" sz="1200" dirty="0"/>
              <a:t>Models built to match sliding window opening</a:t>
            </a:r>
          </a:p>
          <a:p>
            <a:endParaRPr lang="en-GB" sz="1200" dirty="0"/>
          </a:p>
          <a:p>
            <a:endParaRPr lang="en-GB" sz="1200" b="1" dirty="0"/>
          </a:p>
        </p:txBody>
      </p:sp>
      <p:sp>
        <p:nvSpPr>
          <p:cNvPr id="32" name="Rectangle 31"/>
          <p:cNvSpPr/>
          <p:nvPr/>
        </p:nvSpPr>
        <p:spPr>
          <a:xfrm>
            <a:off x="5673540" y="81439"/>
            <a:ext cx="2138820" cy="176416"/>
          </a:xfrm>
          <a:prstGeom prst="rect">
            <a:avLst/>
          </a:prstGeom>
        </p:spPr>
        <p:txBody>
          <a:bodyPr wrap="square" lIns="48980" tIns="24490" rIns="48980" bIns="24490">
            <a:spAutoFit/>
          </a:bodyPr>
          <a:lstStyle/>
          <a:p>
            <a:pPr algn="r"/>
            <a:r>
              <a:rPr lang="en-GB" sz="825" b="1" dirty="0"/>
              <a:t>Michael Barclay</a:t>
            </a:r>
            <a:endParaRPr lang="en-GB" sz="825" dirty="0">
              <a:latin typeface="Arial" pitchFamily="34" charset="0"/>
              <a:cs typeface="Arial" pitchFamily="34" charset="0"/>
            </a:endParaRPr>
          </a:p>
        </p:txBody>
      </p:sp>
      <p:sp>
        <p:nvSpPr>
          <p:cNvPr id="6188" name="Rectangle 44"/>
          <p:cNvSpPr>
            <a:spLocks noChangeArrowheads="1"/>
          </p:cNvSpPr>
          <p:nvPr/>
        </p:nvSpPr>
        <p:spPr bwMode="auto">
          <a:xfrm>
            <a:off x="1143001" y="-115416"/>
            <a:ext cx="138564" cy="230832"/>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sz="1050"/>
          </a:p>
        </p:txBody>
      </p:sp>
      <p:graphicFrame>
        <p:nvGraphicFramePr>
          <p:cNvPr id="8" name="Chart 7"/>
          <p:cNvGraphicFramePr/>
          <p:nvPr>
            <p:extLst>
              <p:ext uri="{D42A27DB-BD31-4B8C-83A1-F6EECF244321}">
                <p14:modId xmlns:p14="http://schemas.microsoft.com/office/powerpoint/2010/main" val="656577028"/>
              </p:ext>
            </p:extLst>
          </p:nvPr>
        </p:nvGraphicFramePr>
        <p:xfrm>
          <a:off x="768627" y="2119747"/>
          <a:ext cx="4569332" cy="2687609"/>
        </p:xfrm>
        <a:graphic>
          <a:graphicData uri="http://schemas.openxmlformats.org/drawingml/2006/chart">
            <c:chart xmlns:c="http://schemas.openxmlformats.org/drawingml/2006/chart" xmlns:r="http://schemas.openxmlformats.org/officeDocument/2006/relationships" r:id="rId2"/>
          </a:graphicData>
        </a:graphic>
      </p:graphicFrame>
      <p:sp>
        <p:nvSpPr>
          <p:cNvPr id="9" name="Rectangle 8"/>
          <p:cNvSpPr/>
          <p:nvPr/>
        </p:nvSpPr>
        <p:spPr>
          <a:xfrm>
            <a:off x="5275613" y="3151414"/>
            <a:ext cx="2395847" cy="1342120"/>
          </a:xfrm>
          <a:prstGeom prst="rect">
            <a:avLst/>
          </a:prstGeom>
        </p:spPr>
        <p:txBody>
          <a:bodyPr wrap="square" lIns="48980" tIns="24490" rIns="48980" bIns="24490">
            <a:spAutoFit/>
          </a:bodyPr>
          <a:lstStyle/>
          <a:p>
            <a:r>
              <a:rPr lang="en-GB" sz="1200" dirty="0">
                <a:cs typeface="Arial" pitchFamily="34" charset="0"/>
              </a:rPr>
              <a:t>Results used to determine sound transmission through a naturally ventilated façade.</a:t>
            </a:r>
          </a:p>
          <a:p>
            <a:endParaRPr lang="en-GB" sz="1200" dirty="0">
              <a:cs typeface="Arial" pitchFamily="34" charset="0"/>
            </a:endParaRPr>
          </a:p>
          <a:p>
            <a:r>
              <a:rPr lang="en-GB" sz="1200" dirty="0">
                <a:cs typeface="Arial" pitchFamily="34" charset="0"/>
              </a:rPr>
              <a:t>This was used to adjust window opening in dynamic thermal models</a:t>
            </a:r>
            <a:endParaRPr lang="en-GB" sz="1200" dirty="0"/>
          </a:p>
        </p:txBody>
      </p:sp>
      <p:pic>
        <p:nvPicPr>
          <p:cNvPr id="10" name="Picture 9"/>
          <p:cNvPicPr>
            <a:picLocks noChangeAspect="1"/>
          </p:cNvPicPr>
          <p:nvPr/>
        </p:nvPicPr>
        <p:blipFill>
          <a:blip r:embed="rId3"/>
          <a:stretch>
            <a:fillRect/>
          </a:stretch>
        </p:blipFill>
        <p:spPr>
          <a:xfrm>
            <a:off x="4308566" y="339605"/>
            <a:ext cx="3711588" cy="2672829"/>
          </a:xfrm>
          <a:prstGeom prst="rect">
            <a:avLst/>
          </a:prstGeom>
        </p:spPr>
      </p:pic>
    </p:spTree>
    <p:extLst>
      <p:ext uri="{BB962C8B-B14F-4D97-AF65-F5344CB8AC3E}">
        <p14:creationId xmlns:p14="http://schemas.microsoft.com/office/powerpoint/2010/main" val="279364737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0239" y="283690"/>
            <a:ext cx="8520599" cy="639600"/>
          </a:xfrm>
        </p:spPr>
        <p:txBody>
          <a:bodyPr/>
          <a:lstStyle/>
          <a:p>
            <a:r>
              <a:rPr lang="en-GB" noProof="0" dirty="0" smtClean="0"/>
              <a:t>Site specific performance guidance</a:t>
            </a:r>
            <a:br>
              <a:rPr lang="en-GB" noProof="0" dirty="0" smtClean="0"/>
            </a:br>
            <a:r>
              <a:rPr lang="en-GB" noProof="0" dirty="0" smtClean="0"/>
              <a:t>for buildings cooling performance </a:t>
            </a:r>
            <a:endParaRPr lang="en-GB" noProof="0" dirty="0"/>
          </a:p>
        </p:txBody>
      </p:sp>
      <p:pic>
        <p:nvPicPr>
          <p:cNvPr id="3" name="Picture 2" descr="C:\Users\mike\Desktop\Untitled.png"/>
          <p:cNvPicPr/>
          <p:nvPr/>
        </p:nvPicPr>
        <p:blipFill>
          <a:blip r:embed="rId2" cstate="print"/>
          <a:srcRect/>
          <a:stretch>
            <a:fillRect/>
          </a:stretch>
        </p:blipFill>
        <p:spPr bwMode="auto">
          <a:xfrm>
            <a:off x="3412490" y="2098675"/>
            <a:ext cx="5731510" cy="3044825"/>
          </a:xfrm>
          <a:prstGeom prst="rect">
            <a:avLst/>
          </a:prstGeom>
          <a:noFill/>
          <a:ln w="9525">
            <a:noFill/>
            <a:miter lim="800000"/>
            <a:headEnd/>
            <a:tailEnd/>
          </a:ln>
        </p:spPr>
      </p:pic>
      <p:grpSp>
        <p:nvGrpSpPr>
          <p:cNvPr id="4" name="Canvas 14"/>
          <p:cNvGrpSpPr/>
          <p:nvPr/>
        </p:nvGrpSpPr>
        <p:grpSpPr>
          <a:xfrm>
            <a:off x="27483" y="2492759"/>
            <a:ext cx="3780430" cy="2470737"/>
            <a:chOff x="0" y="0"/>
            <a:chExt cx="5715000" cy="2971800"/>
          </a:xfrm>
        </p:grpSpPr>
        <p:sp>
          <p:nvSpPr>
            <p:cNvPr id="5" name="Rectangle 4"/>
            <p:cNvSpPr/>
            <p:nvPr/>
          </p:nvSpPr>
          <p:spPr>
            <a:xfrm>
              <a:off x="0" y="0"/>
              <a:ext cx="5715000" cy="2971800"/>
            </a:xfrm>
            <a:prstGeom prst="rect">
              <a:avLst/>
            </a:prstGeom>
            <a:noFill/>
          </p:spPr>
        </p:sp>
        <p:sp>
          <p:nvSpPr>
            <p:cNvPr id="6" name="Freeform 5"/>
            <p:cNvSpPr>
              <a:spLocks/>
            </p:cNvSpPr>
            <p:nvPr/>
          </p:nvSpPr>
          <p:spPr bwMode="auto">
            <a:xfrm>
              <a:off x="1371600" y="666750"/>
              <a:ext cx="3429000" cy="1295400"/>
            </a:xfrm>
            <a:custGeom>
              <a:avLst/>
              <a:gdLst>
                <a:gd name="T0" fmla="*/ 0 w 6120"/>
                <a:gd name="T1" fmla="*/ 30 h 2040"/>
                <a:gd name="T2" fmla="*/ 1260 w 6120"/>
                <a:gd name="T3" fmla="*/ 30 h 2040"/>
                <a:gd name="T4" fmla="*/ 2160 w 6120"/>
                <a:gd name="T5" fmla="*/ 210 h 2040"/>
                <a:gd name="T6" fmla="*/ 2700 w 6120"/>
                <a:gd name="T7" fmla="*/ 570 h 2040"/>
                <a:gd name="T8" fmla="*/ 3420 w 6120"/>
                <a:gd name="T9" fmla="*/ 1470 h 2040"/>
                <a:gd name="T10" fmla="*/ 3960 w 6120"/>
                <a:gd name="T11" fmla="*/ 1830 h 2040"/>
                <a:gd name="T12" fmla="*/ 5040 w 6120"/>
                <a:gd name="T13" fmla="*/ 2010 h 2040"/>
                <a:gd name="T14" fmla="*/ 6120 w 6120"/>
                <a:gd name="T15" fmla="*/ 2010 h 204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120" h="2040">
                  <a:moveTo>
                    <a:pt x="0" y="30"/>
                  </a:moveTo>
                  <a:cubicBezTo>
                    <a:pt x="450" y="15"/>
                    <a:pt x="900" y="0"/>
                    <a:pt x="1260" y="30"/>
                  </a:cubicBezTo>
                  <a:cubicBezTo>
                    <a:pt x="1620" y="60"/>
                    <a:pt x="1920" y="120"/>
                    <a:pt x="2160" y="210"/>
                  </a:cubicBezTo>
                  <a:cubicBezTo>
                    <a:pt x="2400" y="300"/>
                    <a:pt x="2490" y="360"/>
                    <a:pt x="2700" y="570"/>
                  </a:cubicBezTo>
                  <a:cubicBezTo>
                    <a:pt x="2910" y="780"/>
                    <a:pt x="3210" y="1260"/>
                    <a:pt x="3420" y="1470"/>
                  </a:cubicBezTo>
                  <a:cubicBezTo>
                    <a:pt x="3630" y="1680"/>
                    <a:pt x="3690" y="1740"/>
                    <a:pt x="3960" y="1830"/>
                  </a:cubicBezTo>
                  <a:cubicBezTo>
                    <a:pt x="4230" y="1920"/>
                    <a:pt x="4680" y="1980"/>
                    <a:pt x="5040" y="2010"/>
                  </a:cubicBezTo>
                  <a:cubicBezTo>
                    <a:pt x="5400" y="2040"/>
                    <a:pt x="5760" y="2025"/>
                    <a:pt x="6120" y="2010"/>
                  </a:cubicBezTo>
                </a:path>
              </a:pathLst>
            </a:cu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p>
          </p:txBody>
        </p:sp>
        <p:cxnSp>
          <p:nvCxnSpPr>
            <p:cNvPr id="7" name="AutoShape 5"/>
            <p:cNvCxnSpPr>
              <a:cxnSpLocks noChangeShapeType="1"/>
            </p:cNvCxnSpPr>
            <p:nvPr/>
          </p:nvCxnSpPr>
          <p:spPr bwMode="auto">
            <a:xfrm>
              <a:off x="3656806" y="228600"/>
              <a:ext cx="794" cy="2286000"/>
            </a:xfrm>
            <a:prstGeom prst="straightConnector1">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cxnSp>
        <p:cxnSp>
          <p:nvCxnSpPr>
            <p:cNvPr id="8" name="AutoShape 6"/>
            <p:cNvCxnSpPr>
              <a:cxnSpLocks noChangeShapeType="1"/>
            </p:cNvCxnSpPr>
            <p:nvPr/>
          </p:nvCxnSpPr>
          <p:spPr bwMode="auto">
            <a:xfrm flipV="1">
              <a:off x="800100" y="342106"/>
              <a:ext cx="794" cy="2058194"/>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9" name="AutoShape 7"/>
            <p:cNvCxnSpPr>
              <a:cxnSpLocks noChangeShapeType="1"/>
            </p:cNvCxnSpPr>
            <p:nvPr/>
          </p:nvCxnSpPr>
          <p:spPr bwMode="auto">
            <a:xfrm>
              <a:off x="800100" y="2400300"/>
              <a:ext cx="3771900" cy="794"/>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cxnSp>
          <p:nvCxnSpPr>
            <p:cNvPr id="10" name="AutoShape 8"/>
            <p:cNvCxnSpPr>
              <a:cxnSpLocks noChangeShapeType="1"/>
            </p:cNvCxnSpPr>
            <p:nvPr/>
          </p:nvCxnSpPr>
          <p:spPr bwMode="auto">
            <a:xfrm>
              <a:off x="2399506" y="228600"/>
              <a:ext cx="794" cy="2286000"/>
            </a:xfrm>
            <a:prstGeom prst="straightConnector1">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cxnSp>
        <p:sp>
          <p:nvSpPr>
            <p:cNvPr id="11" name="Text Box 9"/>
            <p:cNvSpPr txBox="1">
              <a:spLocks noChangeArrowheads="1"/>
            </p:cNvSpPr>
            <p:nvPr/>
          </p:nvSpPr>
          <p:spPr bwMode="auto">
            <a:xfrm>
              <a:off x="3771900" y="1028700"/>
              <a:ext cx="1485900"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nSpc>
                  <a:spcPct val="107000"/>
                </a:lnSpc>
                <a:spcAft>
                  <a:spcPts val="800"/>
                </a:spcAft>
              </a:pPr>
              <a:r>
                <a:rPr lang="en-GB" sz="1100">
                  <a:effectLst/>
                  <a:latin typeface="Calibri"/>
                  <a:ea typeface="Calibri"/>
                  <a:cs typeface="Times New Roman"/>
                </a:rPr>
                <a:t>Tends towards all windows  open</a:t>
              </a:r>
            </a:p>
          </p:txBody>
        </p:sp>
        <p:sp>
          <p:nvSpPr>
            <p:cNvPr id="12" name="Text Box 10"/>
            <p:cNvSpPr txBox="1">
              <a:spLocks noChangeArrowheads="1"/>
            </p:cNvSpPr>
            <p:nvPr/>
          </p:nvSpPr>
          <p:spPr bwMode="auto">
            <a:xfrm>
              <a:off x="2400300" y="114300"/>
              <a:ext cx="114300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nSpc>
                  <a:spcPct val="107000"/>
                </a:lnSpc>
                <a:spcAft>
                  <a:spcPts val="800"/>
                </a:spcAft>
              </a:pPr>
              <a:r>
                <a:rPr lang="en-GB" sz="1100">
                  <a:effectLst/>
                  <a:latin typeface="Calibri"/>
                  <a:ea typeface="Calibri"/>
                  <a:cs typeface="Times New Roman"/>
                </a:rPr>
                <a:t>Main change in opening pattern</a:t>
              </a:r>
            </a:p>
          </p:txBody>
        </p:sp>
        <p:sp>
          <p:nvSpPr>
            <p:cNvPr id="13" name="Text Box 11"/>
            <p:cNvSpPr txBox="1">
              <a:spLocks noChangeArrowheads="1"/>
            </p:cNvSpPr>
            <p:nvPr/>
          </p:nvSpPr>
          <p:spPr bwMode="auto">
            <a:xfrm>
              <a:off x="914400" y="914400"/>
              <a:ext cx="148510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nSpc>
                  <a:spcPct val="107000"/>
                </a:lnSpc>
                <a:spcAft>
                  <a:spcPts val="800"/>
                </a:spcAft>
              </a:pPr>
              <a:r>
                <a:rPr lang="en-GB" sz="1100" dirty="0">
                  <a:effectLst/>
                  <a:latin typeface="Calibri"/>
                  <a:ea typeface="Calibri"/>
                  <a:cs typeface="Times New Roman"/>
                </a:rPr>
                <a:t>Tends towards all windows  closed</a:t>
              </a:r>
            </a:p>
          </p:txBody>
        </p:sp>
        <p:sp>
          <p:nvSpPr>
            <p:cNvPr id="14" name="Text Box 12"/>
            <p:cNvSpPr txBox="1">
              <a:spLocks noChangeArrowheads="1"/>
            </p:cNvSpPr>
            <p:nvPr/>
          </p:nvSpPr>
          <p:spPr bwMode="auto">
            <a:xfrm>
              <a:off x="2971800" y="2628900"/>
              <a:ext cx="1600200" cy="342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pPr>
                <a:lnSpc>
                  <a:spcPct val="107000"/>
                </a:lnSpc>
                <a:spcAft>
                  <a:spcPts val="800"/>
                </a:spcAft>
              </a:pPr>
              <a:r>
                <a:rPr lang="en-GB" sz="1100">
                  <a:effectLst/>
                  <a:latin typeface="Calibri"/>
                  <a:ea typeface="Calibri"/>
                  <a:cs typeface="Times New Roman"/>
                </a:rPr>
                <a:t>Tolerated noise level</a:t>
              </a:r>
            </a:p>
          </p:txBody>
        </p:sp>
        <p:sp>
          <p:nvSpPr>
            <p:cNvPr id="15" name="Text Box 13"/>
            <p:cNvSpPr txBox="1">
              <a:spLocks noChangeArrowheads="1"/>
            </p:cNvSpPr>
            <p:nvPr/>
          </p:nvSpPr>
          <p:spPr bwMode="auto">
            <a:xfrm>
              <a:off x="342900" y="457200"/>
              <a:ext cx="342900" cy="194389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rot="0" vert="vert270" wrap="square" lIns="91440" tIns="45720" rIns="91440" bIns="45720" anchor="t" anchorCtr="0" upright="1">
              <a:noAutofit/>
            </a:bodyPr>
            <a:lstStyle/>
            <a:p>
              <a:pPr>
                <a:lnSpc>
                  <a:spcPct val="107000"/>
                </a:lnSpc>
                <a:spcAft>
                  <a:spcPts val="800"/>
                </a:spcAft>
              </a:pPr>
              <a:r>
                <a:rPr lang="en-GB" sz="1100">
                  <a:effectLst/>
                  <a:latin typeface="Calibri"/>
                  <a:ea typeface="Calibri"/>
                  <a:cs typeface="Times New Roman"/>
                </a:rPr>
                <a:t>Chiller  electricity</a:t>
              </a:r>
            </a:p>
          </p:txBody>
        </p:sp>
      </p:grpSp>
      <p:sp>
        <p:nvSpPr>
          <p:cNvPr id="16" name="TextBox 15"/>
          <p:cNvSpPr txBox="1"/>
          <p:nvPr/>
        </p:nvSpPr>
        <p:spPr>
          <a:xfrm>
            <a:off x="422905" y="1260650"/>
            <a:ext cx="3937060" cy="1169551"/>
          </a:xfrm>
          <a:prstGeom prst="rect">
            <a:avLst/>
          </a:prstGeom>
          <a:noFill/>
        </p:spPr>
        <p:txBody>
          <a:bodyPr wrap="square" rtlCol="0">
            <a:spAutoFit/>
          </a:bodyPr>
          <a:lstStyle/>
          <a:p>
            <a:r>
              <a:rPr lang="en-GB" dirty="0">
                <a:cs typeface="Arial" pitchFamily="34" charset="0"/>
              </a:rPr>
              <a:t>Dynamic thermal models used to determine the mixed mode energy use</a:t>
            </a:r>
          </a:p>
          <a:p>
            <a:endParaRPr lang="en-GB" dirty="0">
              <a:cs typeface="Arial" pitchFamily="34" charset="0"/>
            </a:endParaRPr>
          </a:p>
          <a:p>
            <a:r>
              <a:rPr lang="en-GB" dirty="0" smtClean="0"/>
              <a:t>When would a noise reduction measure have the most impact?</a:t>
            </a:r>
            <a:endParaRPr lang="en-GB" dirty="0"/>
          </a:p>
        </p:txBody>
      </p:sp>
    </p:spTree>
    <p:extLst>
      <p:ext uri="{BB962C8B-B14F-4D97-AF65-F5344CB8AC3E}">
        <p14:creationId xmlns:p14="http://schemas.microsoft.com/office/powerpoint/2010/main" val="28008629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a:xfrm>
            <a:off x="1468773" y="204849"/>
            <a:ext cx="3586677" cy="2265450"/>
          </a:xfrm>
          <a:prstGeom prst="rect">
            <a:avLst/>
          </a:prstGeom>
        </p:spPr>
        <p:txBody>
          <a:bodyPr wrap="square" lIns="48980" tIns="24490" rIns="48980" bIns="24490">
            <a:spAutoFit/>
          </a:bodyPr>
          <a:lstStyle/>
          <a:p>
            <a:r>
              <a:rPr lang="en-GB" sz="1200" b="1" dirty="0">
                <a:cs typeface="Arial" pitchFamily="34" charset="0"/>
              </a:rPr>
              <a:t>PhD research</a:t>
            </a:r>
          </a:p>
          <a:p>
            <a:endParaRPr lang="en-GB" sz="1200" b="1" dirty="0">
              <a:cs typeface="Arial" pitchFamily="34" charset="0"/>
            </a:endParaRPr>
          </a:p>
          <a:p>
            <a:endParaRPr lang="en-GB" sz="1200" dirty="0">
              <a:cs typeface="Arial" pitchFamily="34" charset="0"/>
            </a:endParaRPr>
          </a:p>
          <a:p>
            <a:r>
              <a:rPr lang="en-GB" sz="1200" dirty="0" smtClean="0">
                <a:cs typeface="Arial" pitchFamily="34" charset="0"/>
              </a:rPr>
              <a:t>Final </a:t>
            </a:r>
            <a:r>
              <a:rPr lang="en-GB" sz="1200" dirty="0">
                <a:cs typeface="Arial" pitchFamily="34" charset="0"/>
              </a:rPr>
              <a:t>conclusion:</a:t>
            </a:r>
          </a:p>
          <a:p>
            <a:r>
              <a:rPr lang="en-GB" sz="1200" dirty="0"/>
              <a:t>That a 10dB noise reduction measure affecting natural ventilation could mitigate a summer temperature increase due to climate change of between 2.0°C and 3.4°C.</a:t>
            </a:r>
            <a:endParaRPr lang="en-GB" sz="1200" dirty="0">
              <a:cs typeface="Arial" pitchFamily="34" charset="0"/>
            </a:endParaRPr>
          </a:p>
          <a:p>
            <a:endParaRPr lang="en-GB" sz="1200" dirty="0"/>
          </a:p>
          <a:p>
            <a:endParaRPr lang="en-GB" sz="1200" b="1" dirty="0"/>
          </a:p>
          <a:p>
            <a:endParaRPr lang="en-GB" sz="1200" b="1" dirty="0"/>
          </a:p>
          <a:p>
            <a:r>
              <a:rPr lang="en-GB" sz="1200" b="1" dirty="0"/>
              <a:t> </a:t>
            </a:r>
          </a:p>
        </p:txBody>
      </p:sp>
      <p:sp>
        <p:nvSpPr>
          <p:cNvPr id="6188" name="Rectangle 44"/>
          <p:cNvSpPr>
            <a:spLocks noChangeArrowheads="1"/>
          </p:cNvSpPr>
          <p:nvPr/>
        </p:nvSpPr>
        <p:spPr bwMode="auto">
          <a:xfrm>
            <a:off x="1143001" y="-115416"/>
            <a:ext cx="138564" cy="230832"/>
          </a:xfrm>
          <a:prstGeom prst="rect">
            <a:avLst/>
          </a:prstGeom>
          <a:noFill/>
          <a:ln w="9525">
            <a:noFill/>
            <a:miter lim="800000"/>
            <a:headEnd/>
            <a:tailEnd/>
          </a:ln>
          <a:effectLst/>
        </p:spPr>
        <p:txBody>
          <a:bodyPr vert="horz" wrap="none" lIns="68580" tIns="34290" rIns="68580" bIns="34290" numCol="1" anchor="ctr" anchorCtr="0" compatLnSpc="1">
            <a:prstTxWarp prst="textNoShape">
              <a:avLst/>
            </a:prstTxWarp>
            <a:spAutoFit/>
          </a:bodyPr>
          <a:lstStyle/>
          <a:p>
            <a:endParaRPr lang="en-GB" sz="1050"/>
          </a:p>
        </p:txBody>
      </p:sp>
      <p:pic>
        <p:nvPicPr>
          <p:cNvPr id="19459" name="Picture 3"/>
          <p:cNvPicPr>
            <a:picLocks noChangeAspect="1" noChangeArrowheads="1"/>
          </p:cNvPicPr>
          <p:nvPr/>
        </p:nvPicPr>
        <p:blipFill>
          <a:blip r:embed="rId2" cstate="print"/>
          <a:srcRect/>
          <a:stretch>
            <a:fillRect/>
          </a:stretch>
        </p:blipFill>
        <p:spPr bwMode="auto">
          <a:xfrm>
            <a:off x="5055450" y="1927761"/>
            <a:ext cx="3892138" cy="2164556"/>
          </a:xfrm>
          <a:prstGeom prst="rect">
            <a:avLst/>
          </a:prstGeom>
          <a:noFill/>
          <a:ln w="9525">
            <a:noFill/>
            <a:miter lim="800000"/>
            <a:headEnd/>
            <a:tailEnd/>
          </a:ln>
        </p:spPr>
      </p:pic>
      <p:pic>
        <p:nvPicPr>
          <p:cNvPr id="11" name="Picture 2" descr="D:\Uni\EnergyPlus\Longbuilding\Longbuilding.png"/>
          <p:cNvPicPr>
            <a:picLocks noChangeAspect="1" noChangeArrowheads="1"/>
          </p:cNvPicPr>
          <p:nvPr/>
        </p:nvPicPr>
        <p:blipFill>
          <a:blip r:embed="rId3" cstate="print"/>
          <a:srcRect/>
          <a:stretch>
            <a:fillRect/>
          </a:stretch>
        </p:blipFill>
        <p:spPr bwMode="auto">
          <a:xfrm>
            <a:off x="297508" y="2038164"/>
            <a:ext cx="2811776" cy="1631933"/>
          </a:xfrm>
          <a:prstGeom prst="rect">
            <a:avLst/>
          </a:prstGeom>
          <a:noFill/>
          <a:ln w="9525">
            <a:noFill/>
            <a:round/>
            <a:headEnd/>
            <a:tailEnd/>
          </a:ln>
        </p:spPr>
      </p:pic>
      <p:pic>
        <p:nvPicPr>
          <p:cNvPr id="12" name="Picture 2" descr="C:\Users\mike\Desktop\Untitled.png"/>
          <p:cNvPicPr>
            <a:picLocks noChangeAspect="1" noChangeArrowheads="1"/>
          </p:cNvPicPr>
          <p:nvPr/>
        </p:nvPicPr>
        <p:blipFill>
          <a:blip r:embed="rId4" cstate="print"/>
          <a:srcRect t="10145" r="17092" b="18838"/>
          <a:stretch>
            <a:fillRect/>
          </a:stretch>
        </p:blipFill>
        <p:spPr bwMode="auto">
          <a:xfrm>
            <a:off x="5189048" y="427563"/>
            <a:ext cx="3758540" cy="1500198"/>
          </a:xfrm>
          <a:prstGeom prst="rect">
            <a:avLst/>
          </a:prstGeom>
          <a:noFill/>
          <a:ln w="9525">
            <a:noFill/>
            <a:round/>
            <a:headEnd/>
            <a:tailEnd/>
          </a:ln>
        </p:spPr>
      </p:pic>
      <p:pic>
        <p:nvPicPr>
          <p:cNvPr id="7" name="Picture 2" descr="http://www.machproducts.co.uk/sites/machproducts.co.uk/files/styles/accordion_slide/public/main-images/WindowMF2.jpg?itok=5C6rZOO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63516" y="3237565"/>
            <a:ext cx="2325532" cy="174414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206834" y="4581604"/>
            <a:ext cx="3569472" cy="400110"/>
          </a:xfrm>
          <a:prstGeom prst="rect">
            <a:avLst/>
          </a:prstGeom>
          <a:noFill/>
        </p:spPr>
        <p:txBody>
          <a:bodyPr wrap="square" rtlCol="0">
            <a:spAutoFit/>
          </a:bodyPr>
          <a:lstStyle/>
          <a:p>
            <a:r>
              <a:rPr lang="en-GB" sz="1000" dirty="0"/>
              <a:t>http://www.machproducts.co.uk/vented-facades#!page=installation-co-ordination-and-cost-savings</a:t>
            </a:r>
          </a:p>
        </p:txBody>
      </p:sp>
    </p:spTree>
    <p:extLst>
      <p:ext uri="{BB962C8B-B14F-4D97-AF65-F5344CB8AC3E}">
        <p14:creationId xmlns:p14="http://schemas.microsoft.com/office/powerpoint/2010/main" val="344782172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pSp>
        <p:nvGrpSpPr>
          <p:cNvPr id="259" name="Shape 259"/>
          <p:cNvGrpSpPr/>
          <p:nvPr/>
        </p:nvGrpSpPr>
        <p:grpSpPr>
          <a:xfrm>
            <a:off x="431925" y="1304875"/>
            <a:ext cx="2628924" cy="3416400"/>
            <a:chOff x="431925" y="1304875"/>
            <a:chExt cx="2628924" cy="3416400"/>
          </a:xfrm>
        </p:grpSpPr>
        <p:sp>
          <p:nvSpPr>
            <p:cNvPr id="260" name="Shape 260"/>
            <p:cNvSpPr txBox="1"/>
            <p:nvPr/>
          </p:nvSpPr>
          <p:spPr>
            <a:xfrm>
              <a:off x="431925" y="1304875"/>
              <a:ext cx="2628899" cy="464099"/>
            </a:xfrm>
            <a:prstGeom prst="rect">
              <a:avLst/>
            </a:prstGeom>
            <a:solidFill>
              <a:schemeClr val="dk1"/>
            </a:solidFill>
            <a:ln>
              <a:noFill/>
            </a:ln>
          </p:spPr>
          <p:txBody>
            <a:bodyPr lIns="91425" tIns="91425" rIns="91425" bIns="91425" anchor="ctr" anchorCtr="0">
              <a:noAutofit/>
            </a:bodyPr>
            <a:lstStyle/>
            <a:p>
              <a:pPr lvl="0" rtl="0">
                <a:spcBef>
                  <a:spcPts val="0"/>
                </a:spcBef>
                <a:buNone/>
              </a:pPr>
              <a:endParaRPr/>
            </a:p>
          </p:txBody>
        </p:sp>
        <p:sp>
          <p:nvSpPr>
            <p:cNvPr id="261" name="Shape 261"/>
            <p:cNvSpPr/>
            <p:nvPr/>
          </p:nvSpPr>
          <p:spPr>
            <a:xfrm>
              <a:off x="431950" y="1304875"/>
              <a:ext cx="2628899" cy="3416400"/>
            </a:xfrm>
            <a:prstGeom prst="rect">
              <a:avLst/>
            </a:prstGeom>
            <a:noFill/>
            <a:ln w="9525" cap="flat" cmpd="sng">
              <a:solidFill>
                <a:schemeClr val="dk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grpSp>
      <p:sp>
        <p:nvSpPr>
          <p:cNvPr id="263" name="Shape 263"/>
          <p:cNvSpPr txBox="1">
            <a:spLocks noGrp="1"/>
          </p:cNvSpPr>
          <p:nvPr>
            <p:ph type="body" idx="4294967295"/>
          </p:nvPr>
        </p:nvSpPr>
        <p:spPr>
          <a:xfrm>
            <a:off x="508325" y="1850300"/>
            <a:ext cx="2478600" cy="2794799"/>
          </a:xfrm>
          <a:prstGeom prst="rect">
            <a:avLst/>
          </a:prstGeom>
        </p:spPr>
        <p:txBody>
          <a:bodyPr lIns="91425" tIns="91425" rIns="91425" bIns="91425" anchor="t" anchorCtr="0">
            <a:noAutofit/>
          </a:bodyPr>
          <a:lstStyle/>
          <a:p>
            <a:pPr>
              <a:spcAft>
                <a:spcPts val="0"/>
              </a:spcAft>
            </a:pPr>
            <a:r>
              <a:rPr lang="en-GB" noProof="0" dirty="0">
                <a:solidFill>
                  <a:schemeClr val="dk1"/>
                </a:solidFill>
              </a:rPr>
              <a:t>Humidity </a:t>
            </a:r>
            <a:r>
              <a:rPr lang="en-GB" noProof="0" dirty="0" smtClean="0">
                <a:solidFill>
                  <a:schemeClr val="dk1"/>
                </a:solidFill>
              </a:rPr>
              <a:t>buffering of effect of hemp-lime</a:t>
            </a:r>
          </a:p>
          <a:p>
            <a:pPr lvl="0" rtl="0">
              <a:spcBef>
                <a:spcPts val="0"/>
              </a:spcBef>
              <a:spcAft>
                <a:spcPts val="0"/>
              </a:spcAft>
              <a:buNone/>
            </a:pPr>
            <a:endParaRPr lang="en-GB" noProof="0" dirty="0">
              <a:solidFill>
                <a:schemeClr val="dk1"/>
              </a:solidFill>
            </a:endParaRPr>
          </a:p>
          <a:p>
            <a:pPr>
              <a:spcAft>
                <a:spcPts val="0"/>
              </a:spcAft>
            </a:pPr>
            <a:r>
              <a:rPr lang="en-GB" noProof="0" dirty="0" smtClean="0">
                <a:solidFill>
                  <a:schemeClr val="dk1"/>
                </a:solidFill>
              </a:rPr>
              <a:t>Incorporated into whole building simulation</a:t>
            </a:r>
          </a:p>
        </p:txBody>
      </p:sp>
      <p:sp>
        <p:nvSpPr>
          <p:cNvPr id="267" name="Shape 267"/>
          <p:cNvSpPr txBox="1">
            <a:spLocks noGrp="1"/>
          </p:cNvSpPr>
          <p:nvPr>
            <p:ph type="body" idx="4294967295"/>
          </p:nvPr>
        </p:nvSpPr>
        <p:spPr>
          <a:xfrm>
            <a:off x="3389450"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Venue</a:t>
            </a:r>
            <a:endParaRPr lang="en-GB" noProof="0" dirty="0">
              <a:solidFill>
                <a:schemeClr val="lt1"/>
              </a:solidFill>
            </a:endParaRPr>
          </a:p>
        </p:txBody>
      </p:sp>
      <p:sp>
        <p:nvSpPr>
          <p:cNvPr id="272" name="Shape 272"/>
          <p:cNvSpPr txBox="1">
            <a:spLocks noGrp="1"/>
          </p:cNvSpPr>
          <p:nvPr>
            <p:ph type="body" idx="4294967295"/>
          </p:nvPr>
        </p:nvSpPr>
        <p:spPr>
          <a:xfrm>
            <a:off x="6272475"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Artist</a:t>
            </a:r>
            <a:endParaRPr lang="en-GB" noProof="0" dirty="0">
              <a:solidFill>
                <a:schemeClr val="lt1"/>
              </a:solidFill>
            </a:endParaRPr>
          </a:p>
        </p:txBody>
      </p:sp>
      <p:pic>
        <p:nvPicPr>
          <p:cNvPr id="11"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119254" y="0"/>
            <a:ext cx="2024746"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2" name="Shape 259"/>
          <p:cNvGrpSpPr/>
          <p:nvPr/>
        </p:nvGrpSpPr>
        <p:grpSpPr>
          <a:xfrm>
            <a:off x="3723310" y="1304875"/>
            <a:ext cx="2628924" cy="3416400"/>
            <a:chOff x="431925" y="1304875"/>
            <a:chExt cx="2628924" cy="3416400"/>
          </a:xfrm>
        </p:grpSpPr>
        <p:sp>
          <p:nvSpPr>
            <p:cNvPr id="13" name="Shape 260"/>
            <p:cNvSpPr txBox="1"/>
            <p:nvPr/>
          </p:nvSpPr>
          <p:spPr>
            <a:xfrm>
              <a:off x="431925" y="1304875"/>
              <a:ext cx="2628899" cy="464099"/>
            </a:xfrm>
            <a:prstGeom prst="rect">
              <a:avLst/>
            </a:prstGeom>
            <a:solidFill>
              <a:schemeClr val="dk1"/>
            </a:solidFill>
            <a:ln>
              <a:noFill/>
            </a:ln>
          </p:spPr>
          <p:txBody>
            <a:bodyPr lIns="91425" tIns="91425" rIns="91425" bIns="91425" anchor="ctr" anchorCtr="0">
              <a:noAutofit/>
            </a:bodyPr>
            <a:lstStyle/>
            <a:p>
              <a:pPr lvl="0" rtl="0">
                <a:spcBef>
                  <a:spcPts val="0"/>
                </a:spcBef>
                <a:buNone/>
              </a:pPr>
              <a:endParaRPr/>
            </a:p>
          </p:txBody>
        </p:sp>
        <p:sp>
          <p:nvSpPr>
            <p:cNvPr id="14" name="Shape 261"/>
            <p:cNvSpPr/>
            <p:nvPr/>
          </p:nvSpPr>
          <p:spPr>
            <a:xfrm>
              <a:off x="431950" y="1304875"/>
              <a:ext cx="2628899" cy="3416400"/>
            </a:xfrm>
            <a:prstGeom prst="rect">
              <a:avLst/>
            </a:prstGeom>
            <a:noFill/>
            <a:ln w="9525" cap="flat" cmpd="sng">
              <a:solidFill>
                <a:schemeClr val="dk1"/>
              </a:solidFill>
              <a:prstDash val="solid"/>
              <a:round/>
              <a:headEnd type="none" w="med" len="med"/>
              <a:tailEnd type="none" w="med" len="med"/>
            </a:ln>
          </p:spPr>
          <p:txBody>
            <a:bodyPr lIns="91425" tIns="91425" rIns="91425" bIns="91425" anchor="ctr" anchorCtr="0">
              <a:noAutofit/>
            </a:bodyPr>
            <a:lstStyle/>
            <a:p>
              <a:pPr lvl="0">
                <a:spcBef>
                  <a:spcPts val="0"/>
                </a:spcBef>
                <a:buNone/>
              </a:pPr>
              <a:endParaRPr/>
            </a:p>
          </p:txBody>
        </p:sp>
      </p:grpSp>
      <p:sp>
        <p:nvSpPr>
          <p:cNvPr id="15" name="Shape 263"/>
          <p:cNvSpPr txBox="1">
            <a:spLocks/>
          </p:cNvSpPr>
          <p:nvPr/>
        </p:nvSpPr>
        <p:spPr>
          <a:xfrm>
            <a:off x="3798459" y="1784763"/>
            <a:ext cx="2478600" cy="2794799"/>
          </a:xfrm>
          <a:prstGeom prst="rect">
            <a:avLst/>
          </a:prstGeom>
          <a:noFill/>
          <a:ln>
            <a:noFill/>
          </a:ln>
        </p:spPr>
        <p:txBody>
          <a:bodyPr lIns="91425" tIns="91425" rIns="91425" bIns="91425" anchor="t" anchorCtr="0">
            <a:noAutofit/>
          </a:bodyPr>
          <a:lstStyle>
            <a:defPPr marR="0" lvl="0" algn="l" rtl="0">
              <a:lnSpc>
                <a:spcPct val="100000"/>
              </a:lnSpc>
              <a:spcBef>
                <a:spcPts val="0"/>
              </a:spcBef>
              <a:spcAft>
                <a:spcPts val="0"/>
              </a:spcAft>
            </a:defPPr>
            <a:lvl1pPr marR="0" lvl="0" algn="l" rtl="0">
              <a:lnSpc>
                <a:spcPct val="115000"/>
              </a:lnSpc>
              <a:spcBef>
                <a:spcPts val="0"/>
              </a:spcBef>
              <a:spcAft>
                <a:spcPts val="1600"/>
              </a:spcAft>
              <a:buClr>
                <a:schemeClr val="dk2"/>
              </a:buClr>
              <a:buSzPct val="100000"/>
              <a:buFont typeface="Lato"/>
              <a:buNone/>
              <a:defRPr sz="1800" b="0" i="0" u="none" strike="noStrike" cap="none">
                <a:solidFill>
                  <a:schemeClr val="dk2"/>
                </a:solidFill>
                <a:latin typeface="Lato"/>
                <a:ea typeface="Lato"/>
                <a:cs typeface="Lato"/>
                <a:sym typeface="Lato"/>
                <a:rtl val="0"/>
              </a:defRPr>
            </a:lvl1pPr>
            <a:lvl2pPr marR="0" lvl="1"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2pPr>
            <a:lvl3pPr marR="0" lvl="2"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3pPr>
            <a:lvl4pPr marR="0" lvl="3"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4pPr>
            <a:lvl5pPr marR="0" lvl="4"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5pPr>
            <a:lvl6pPr marR="0" lvl="5"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6pPr>
            <a:lvl7pPr marR="0" lvl="6"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7pPr>
            <a:lvl8pPr marR="0" lvl="7"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8pPr>
            <a:lvl9pPr marR="0" lvl="8" algn="l" rtl="0">
              <a:lnSpc>
                <a:spcPct val="115000"/>
              </a:lnSpc>
              <a:spcBef>
                <a:spcPts val="0"/>
              </a:spcBef>
              <a:spcAft>
                <a:spcPts val="1600"/>
              </a:spcAft>
              <a:buClr>
                <a:schemeClr val="dk2"/>
              </a:buClr>
              <a:buFont typeface="Lato"/>
              <a:buNone/>
              <a:defRPr sz="1400" b="0" i="0" u="none" strike="noStrike" cap="none">
                <a:solidFill>
                  <a:schemeClr val="dk2"/>
                </a:solidFill>
                <a:latin typeface="Lato"/>
                <a:ea typeface="Lato"/>
                <a:cs typeface="Lato"/>
                <a:sym typeface="Lato"/>
                <a:rtl val="0"/>
              </a:defRPr>
            </a:lvl9pPr>
          </a:lstStyle>
          <a:p>
            <a:pPr lvl="0">
              <a:spcAft>
                <a:spcPts val="0"/>
              </a:spcAft>
            </a:pPr>
            <a:r>
              <a:rPr lang="en-GB" sz="1600" dirty="0" smtClean="0">
                <a:solidFill>
                  <a:schemeClr val="dk1"/>
                </a:solidFill>
              </a:rPr>
              <a:t>Measuring </a:t>
            </a:r>
            <a:r>
              <a:rPr lang="en-GB" sz="1600" dirty="0">
                <a:solidFill>
                  <a:schemeClr val="dk1"/>
                </a:solidFill>
              </a:rPr>
              <a:t>material </a:t>
            </a:r>
            <a:r>
              <a:rPr lang="en-GB" sz="1600" dirty="0" smtClean="0">
                <a:solidFill>
                  <a:schemeClr val="dk1"/>
                </a:solidFill>
              </a:rPr>
              <a:t>properties.</a:t>
            </a:r>
            <a:endParaRPr lang="en-GB" sz="1600" dirty="0">
              <a:solidFill>
                <a:schemeClr val="dk1"/>
              </a:solidFill>
            </a:endParaRPr>
          </a:p>
          <a:p>
            <a:pPr lvl="0"/>
            <a:r>
              <a:rPr lang="en-GB" sz="1600" dirty="0" smtClean="0">
                <a:solidFill>
                  <a:schemeClr val="dk1"/>
                </a:solidFill>
              </a:rPr>
              <a:t>Information </a:t>
            </a:r>
            <a:r>
              <a:rPr lang="en-GB" sz="1600" dirty="0">
                <a:solidFill>
                  <a:schemeClr val="dk1"/>
                </a:solidFill>
              </a:rPr>
              <a:t>to help design simulation tools </a:t>
            </a:r>
          </a:p>
          <a:p>
            <a:pPr lvl="0"/>
            <a:r>
              <a:rPr lang="en-GB" sz="1600" dirty="0" smtClean="0">
                <a:solidFill>
                  <a:schemeClr val="dk1"/>
                </a:solidFill>
              </a:rPr>
              <a:t>Simplified simulation method </a:t>
            </a:r>
            <a:r>
              <a:rPr lang="en-GB" sz="1600" dirty="0">
                <a:solidFill>
                  <a:schemeClr val="dk1"/>
                </a:solidFill>
              </a:rPr>
              <a:t>that can be linked with </a:t>
            </a:r>
            <a:r>
              <a:rPr lang="en-GB" sz="1600" dirty="0" smtClean="0">
                <a:solidFill>
                  <a:schemeClr val="dk1"/>
                </a:solidFill>
              </a:rPr>
              <a:t>moisture buffer measurements</a:t>
            </a:r>
            <a:endParaRPr lang="en-GB" sz="1600" dirty="0">
              <a:solidFill>
                <a:schemeClr val="dk1"/>
              </a:solidFill>
            </a:endParaRPr>
          </a:p>
          <a:p>
            <a:endParaRPr lang="en-GB" sz="1600" dirty="0"/>
          </a:p>
        </p:txBody>
      </p:sp>
      <p:sp>
        <p:nvSpPr>
          <p:cNvPr id="258" name="Shape 258"/>
          <p:cNvSpPr txBox="1">
            <a:spLocks noGrp="1"/>
          </p:cNvSpPr>
          <p:nvPr>
            <p:ph type="title"/>
          </p:nvPr>
        </p:nvSpPr>
        <p:spPr>
          <a:xfrm>
            <a:off x="312825" y="182975"/>
            <a:ext cx="6640425" cy="639600"/>
          </a:xfrm>
          <a:prstGeom prst="rect">
            <a:avLst/>
          </a:prstGeom>
        </p:spPr>
        <p:txBody>
          <a:bodyPr lIns="91425" tIns="91425" rIns="91425" bIns="91425" anchor="t" anchorCtr="0">
            <a:noAutofit/>
          </a:bodyPr>
          <a:lstStyle/>
          <a:p>
            <a:pPr lvl="0" rtl="0">
              <a:spcBef>
                <a:spcPts val="0"/>
              </a:spcBef>
              <a:buNone/>
            </a:pPr>
            <a:r>
              <a:rPr lang="en-GB" noProof="0" dirty="0" smtClean="0"/>
              <a:t>Moisture buffering of natural fibre materials</a:t>
            </a:r>
            <a:endParaRPr lang="en-GB" noProof="0" dirty="0"/>
          </a:p>
        </p:txBody>
      </p:sp>
    </p:spTree>
    <p:extLst>
      <p:ext uri="{BB962C8B-B14F-4D97-AF65-F5344CB8AC3E}">
        <p14:creationId xmlns:p14="http://schemas.microsoft.com/office/powerpoint/2010/main" val="3525408547"/>
      </p:ext>
    </p:extLst>
  </p:cSld>
  <p:clrMapOvr>
    <a:masterClrMapping/>
  </p:clrMapOvr>
  <p:transition spd="slow">
    <p:cut/>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750222" y="913656"/>
            <a:ext cx="3393778" cy="3747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itle 1"/>
          <p:cNvSpPr txBox="1">
            <a:spLocks/>
          </p:cNvSpPr>
          <p:nvPr/>
        </p:nvSpPr>
        <p:spPr>
          <a:xfrm>
            <a:off x="179512" y="218052"/>
            <a:ext cx="7848872" cy="428625"/>
          </a:xfrm>
          <a:prstGeom prst="rect">
            <a:avLst/>
          </a:prstGeom>
        </p:spPr>
        <p:txBody>
          <a:bodyPr/>
          <a:lstStyle>
            <a:lvl1pPr algn="l" rtl="0" eaLnBrk="1" fontAlgn="base" hangingPunct="1">
              <a:spcBef>
                <a:spcPct val="0"/>
              </a:spcBef>
              <a:spcAft>
                <a:spcPct val="0"/>
              </a:spcAft>
              <a:defRPr sz="2800" b="1">
                <a:solidFill>
                  <a:srgbClr val="45535F"/>
                </a:solidFill>
                <a:latin typeface="Candara"/>
                <a:ea typeface="ＭＳ Ｐゴシック" charset="0"/>
                <a:cs typeface="Candara"/>
              </a:defRPr>
            </a:lvl1pPr>
            <a:lvl2pPr algn="l" rtl="0" eaLnBrk="1" fontAlgn="base" hangingPunct="1">
              <a:spcBef>
                <a:spcPct val="0"/>
              </a:spcBef>
              <a:spcAft>
                <a:spcPct val="0"/>
              </a:spcAft>
              <a:defRPr sz="2800" b="1">
                <a:solidFill>
                  <a:srgbClr val="45535F"/>
                </a:solidFill>
                <a:latin typeface="Arial" charset="0"/>
                <a:ea typeface="ＭＳ Ｐゴシック" charset="0"/>
              </a:defRPr>
            </a:lvl2pPr>
            <a:lvl3pPr algn="l" rtl="0" eaLnBrk="1" fontAlgn="base" hangingPunct="1">
              <a:spcBef>
                <a:spcPct val="0"/>
              </a:spcBef>
              <a:spcAft>
                <a:spcPct val="0"/>
              </a:spcAft>
              <a:defRPr sz="2800" b="1">
                <a:solidFill>
                  <a:srgbClr val="45535F"/>
                </a:solidFill>
                <a:latin typeface="Arial" charset="0"/>
                <a:ea typeface="ＭＳ Ｐゴシック" charset="0"/>
              </a:defRPr>
            </a:lvl3pPr>
            <a:lvl4pPr algn="l" rtl="0" eaLnBrk="1" fontAlgn="base" hangingPunct="1">
              <a:spcBef>
                <a:spcPct val="0"/>
              </a:spcBef>
              <a:spcAft>
                <a:spcPct val="0"/>
              </a:spcAft>
              <a:defRPr sz="2800" b="1">
                <a:solidFill>
                  <a:srgbClr val="45535F"/>
                </a:solidFill>
                <a:latin typeface="Arial" charset="0"/>
                <a:ea typeface="ＭＳ Ｐゴシック" charset="0"/>
              </a:defRPr>
            </a:lvl4pPr>
            <a:lvl5pPr algn="l" rtl="0" eaLnBrk="1" fontAlgn="base" hangingPunct="1">
              <a:spcBef>
                <a:spcPct val="0"/>
              </a:spcBef>
              <a:spcAft>
                <a:spcPct val="0"/>
              </a:spcAft>
              <a:defRPr sz="2800" b="1">
                <a:solidFill>
                  <a:srgbClr val="45535F"/>
                </a:solidFill>
                <a:latin typeface="Arial" charset="0"/>
                <a:ea typeface="ＭＳ Ｐゴシック" charset="0"/>
              </a:defRPr>
            </a:lvl5pPr>
            <a:lvl6pPr marL="457200" algn="l" rtl="0" eaLnBrk="1" fontAlgn="base" hangingPunct="1">
              <a:spcBef>
                <a:spcPct val="0"/>
              </a:spcBef>
              <a:spcAft>
                <a:spcPct val="0"/>
              </a:spcAft>
              <a:defRPr sz="2800" b="1">
                <a:solidFill>
                  <a:srgbClr val="45535F"/>
                </a:solidFill>
                <a:latin typeface="Arial" charset="0"/>
              </a:defRPr>
            </a:lvl6pPr>
            <a:lvl7pPr marL="914400" algn="l" rtl="0" eaLnBrk="1" fontAlgn="base" hangingPunct="1">
              <a:spcBef>
                <a:spcPct val="0"/>
              </a:spcBef>
              <a:spcAft>
                <a:spcPct val="0"/>
              </a:spcAft>
              <a:defRPr sz="2800" b="1">
                <a:solidFill>
                  <a:srgbClr val="45535F"/>
                </a:solidFill>
                <a:latin typeface="Arial" charset="0"/>
              </a:defRPr>
            </a:lvl7pPr>
            <a:lvl8pPr marL="1371600" algn="l" rtl="0" eaLnBrk="1" fontAlgn="base" hangingPunct="1">
              <a:spcBef>
                <a:spcPct val="0"/>
              </a:spcBef>
              <a:spcAft>
                <a:spcPct val="0"/>
              </a:spcAft>
              <a:defRPr sz="2800" b="1">
                <a:solidFill>
                  <a:srgbClr val="45535F"/>
                </a:solidFill>
                <a:latin typeface="Arial" charset="0"/>
              </a:defRPr>
            </a:lvl8pPr>
            <a:lvl9pPr marL="1828800" algn="l" rtl="0" eaLnBrk="1" fontAlgn="base" hangingPunct="1">
              <a:spcBef>
                <a:spcPct val="0"/>
              </a:spcBef>
              <a:spcAft>
                <a:spcPct val="0"/>
              </a:spcAft>
              <a:defRPr sz="2800" b="1">
                <a:solidFill>
                  <a:srgbClr val="45535F"/>
                </a:solidFill>
                <a:latin typeface="Arial" charset="0"/>
              </a:defRPr>
            </a:lvl9pPr>
          </a:lstStyle>
          <a:p>
            <a:r>
              <a:rPr lang="en-GB" kern="0" dirty="0" smtClean="0"/>
              <a:t>Component moisture buffering capacity testing</a:t>
            </a:r>
            <a:endParaRPr lang="en-GB" kern="0" dirty="0"/>
          </a:p>
        </p:txBody>
      </p:sp>
      <p:graphicFrame>
        <p:nvGraphicFramePr>
          <p:cNvPr id="5" name="Content Placeholder 3"/>
          <p:cNvGraphicFramePr>
            <a:graphicFrameLocks/>
          </p:cNvGraphicFramePr>
          <p:nvPr>
            <p:extLst>
              <p:ext uri="{D42A27DB-BD31-4B8C-83A1-F6EECF244321}">
                <p14:modId xmlns:p14="http://schemas.microsoft.com/office/powerpoint/2010/main" val="312667048"/>
              </p:ext>
            </p:extLst>
          </p:nvPr>
        </p:nvGraphicFramePr>
        <p:xfrm>
          <a:off x="0" y="913656"/>
          <a:ext cx="5581650" cy="422984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584511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sp>
        <p:nvSpPr>
          <p:cNvPr id="258" name="Shape 258"/>
          <p:cNvSpPr txBox="1">
            <a:spLocks noGrp="1"/>
          </p:cNvSpPr>
          <p:nvPr>
            <p:ph type="title"/>
          </p:nvPr>
        </p:nvSpPr>
        <p:spPr>
          <a:xfrm>
            <a:off x="246375" y="241869"/>
            <a:ext cx="8520599" cy="639600"/>
          </a:xfrm>
          <a:prstGeom prst="rect">
            <a:avLst/>
          </a:prstGeom>
        </p:spPr>
        <p:txBody>
          <a:bodyPr lIns="91425" tIns="91425" rIns="91425" bIns="91425" anchor="t" anchorCtr="0">
            <a:noAutofit/>
          </a:bodyPr>
          <a:lstStyle/>
          <a:p>
            <a:pPr lvl="0" rtl="0">
              <a:spcBef>
                <a:spcPts val="0"/>
              </a:spcBef>
              <a:buNone/>
            </a:pPr>
            <a:r>
              <a:rPr lang="en-GB" noProof="0" dirty="0" smtClean="0"/>
              <a:t>Moisture buffering in simulation</a:t>
            </a:r>
            <a:br>
              <a:rPr lang="en-GB" noProof="0" dirty="0" smtClean="0"/>
            </a:br>
            <a:r>
              <a:rPr lang="en-GB" noProof="0" dirty="0" smtClean="0"/>
              <a:t>simplified method that could be linked </a:t>
            </a:r>
            <a:r>
              <a:rPr lang="en-GB" noProof="0" smtClean="0"/>
              <a:t>with experiment</a:t>
            </a:r>
            <a:endParaRPr lang="en-GB" noProof="0" dirty="0"/>
          </a:p>
        </p:txBody>
      </p:sp>
      <p:sp>
        <p:nvSpPr>
          <p:cNvPr id="272" name="Shape 272"/>
          <p:cNvSpPr txBox="1">
            <a:spLocks noGrp="1"/>
          </p:cNvSpPr>
          <p:nvPr>
            <p:ph type="body" idx="4294967295"/>
          </p:nvPr>
        </p:nvSpPr>
        <p:spPr>
          <a:xfrm>
            <a:off x="6272475" y="1304875"/>
            <a:ext cx="2494499" cy="461399"/>
          </a:xfrm>
          <a:prstGeom prst="rect">
            <a:avLst/>
          </a:prstGeom>
        </p:spPr>
        <p:txBody>
          <a:bodyPr lIns="91425" tIns="91425" rIns="91425" bIns="91425" anchor="t" anchorCtr="0">
            <a:noAutofit/>
          </a:bodyPr>
          <a:lstStyle/>
          <a:p>
            <a:pPr lvl="0" rtl="0">
              <a:spcBef>
                <a:spcPts val="0"/>
              </a:spcBef>
              <a:spcAft>
                <a:spcPts val="0"/>
              </a:spcAft>
              <a:buNone/>
            </a:pPr>
            <a:r>
              <a:rPr lang="en-GB" noProof="0" dirty="0" smtClean="0">
                <a:solidFill>
                  <a:schemeClr val="lt1"/>
                </a:solidFill>
              </a:rPr>
              <a:t>Artist</a:t>
            </a:r>
            <a:endParaRPr lang="en-GB" noProof="0" dirty="0">
              <a:solidFill>
                <a:schemeClr val="lt1"/>
              </a:solidFill>
            </a:endParaRPr>
          </a:p>
        </p:txBody>
      </p:sp>
      <p:pic>
        <p:nvPicPr>
          <p:cNvPr id="18" name="Content Placeholder 4"/>
          <p:cNvPicPr>
            <a:picLocks/>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46375" y="2596195"/>
            <a:ext cx="3440814" cy="2235250"/>
          </a:xfrm>
          <a:prstGeom prst="rect">
            <a:avLst/>
          </a:prstGeom>
          <a:noFill/>
          <a:ln>
            <a:noFill/>
          </a:ln>
        </p:spPr>
      </p:pic>
      <p:pic>
        <p:nvPicPr>
          <p:cNvPr id="2" name="Picture 1"/>
          <p:cNvPicPr>
            <a:picLocks noChangeAspect="1"/>
          </p:cNvPicPr>
          <p:nvPr/>
        </p:nvPicPr>
        <p:blipFill>
          <a:blip r:embed="rId4"/>
          <a:stretch>
            <a:fillRect/>
          </a:stretch>
        </p:blipFill>
        <p:spPr>
          <a:xfrm>
            <a:off x="3687189" y="2284140"/>
            <a:ext cx="5461890" cy="2859360"/>
          </a:xfrm>
          <a:prstGeom prst="rect">
            <a:avLst/>
          </a:prstGeom>
        </p:spPr>
      </p:pic>
    </p:spTree>
    <p:extLst>
      <p:ext uri="{BB962C8B-B14F-4D97-AF65-F5344CB8AC3E}">
        <p14:creationId xmlns:p14="http://schemas.microsoft.com/office/powerpoint/2010/main" val="4164821164"/>
      </p:ext>
    </p:extLst>
  </p:cSld>
  <p:clrMapOvr>
    <a:masterClrMapping/>
  </p:clrMapOvr>
  <p:transition spd="slow">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282" y="236084"/>
            <a:ext cx="3677573" cy="639600"/>
          </a:xfrm>
        </p:spPr>
        <p:txBody>
          <a:bodyPr/>
          <a:lstStyle/>
          <a:p>
            <a:r>
              <a:rPr lang="en-GB" noProof="0" dirty="0" smtClean="0"/>
              <a:t>testing </a:t>
            </a:r>
            <a:r>
              <a:rPr lang="en-GB" noProof="0" dirty="0" smtClean="0"/>
              <a:t/>
            </a:r>
            <a:br>
              <a:rPr lang="en-GB" noProof="0" dirty="0" smtClean="0"/>
            </a:br>
            <a:r>
              <a:rPr lang="en-GB" noProof="0" dirty="0" smtClean="0"/>
              <a:t>set up</a:t>
            </a:r>
            <a:endParaRPr lang="en-GB" noProof="0" dirty="0"/>
          </a:p>
        </p:txBody>
      </p:sp>
      <mc:AlternateContent xmlns:mc="http://schemas.openxmlformats.org/markup-compatibility/2006" xmlns:a14="http://schemas.microsoft.com/office/drawing/2010/main">
        <mc:Choice Requires="a14">
          <p:sp>
            <p:nvSpPr>
              <p:cNvPr id="6" name="TextBox 5"/>
              <p:cNvSpPr txBox="1"/>
              <p:nvPr/>
            </p:nvSpPr>
            <p:spPr>
              <a:xfrm>
                <a:off x="267855" y="1816784"/>
                <a:ext cx="3473842" cy="3561937"/>
              </a:xfrm>
              <a:prstGeom prst="rect">
                <a:avLst/>
              </a:prstGeom>
              <a:noFill/>
            </p:spPr>
            <p:txBody>
              <a:bodyPr wrap="square" rtlCol="0">
                <a:spAutoFit/>
              </a:bodyPr>
              <a:lstStyle/>
              <a:p>
                <a:r>
                  <a:rPr lang="en-GB" dirty="0" smtClean="0"/>
                  <a:t>Measurements taken using Thermocouples</a:t>
                </a:r>
              </a:p>
              <a:p>
                <a:r>
                  <a:rPr lang="en-GB" dirty="0" smtClean="0"/>
                  <a:t>Heat flux plates</a:t>
                </a:r>
              </a:p>
              <a:p>
                <a:endParaRPr lang="en-GB" dirty="0"/>
              </a:p>
              <a:p>
                <a:r>
                  <a:rPr lang="en-GB" dirty="0" smtClean="0"/>
                  <a:t>Used to find the in-situ thermal resistance</a:t>
                </a:r>
              </a:p>
              <a:p>
                <a:endParaRPr lang="en-GB" dirty="0" smtClean="0"/>
              </a:p>
              <a:p>
                <a:r>
                  <a:rPr lang="en-GB" dirty="0"/>
                  <a:t> </a:t>
                </a:r>
              </a:p>
              <a:p>
                <a:pPr/>
                <a14:m>
                  <m:oMathPara xmlns:m="http://schemas.openxmlformats.org/officeDocument/2006/math">
                    <m:oMathParaPr>
                      <m:jc m:val="left"/>
                    </m:oMathParaPr>
                    <m:oMath xmlns:m="http://schemas.openxmlformats.org/officeDocument/2006/math">
                      <m:sSub>
                        <m:sSubPr>
                          <m:ctrlPr>
                            <a:rPr lang="en-GB" i="1">
                              <a:latin typeface="Cambria Math"/>
                            </a:rPr>
                          </m:ctrlPr>
                        </m:sSubPr>
                        <m:e>
                          <m:r>
                            <a:rPr lang="en-GB" i="1">
                              <a:latin typeface="Cambria Math" panose="02040503050406030204" pitchFamily="18" charset="0"/>
                            </a:rPr>
                            <m:t>𝑅</m:t>
                          </m:r>
                        </m:e>
                        <m:sub>
                          <m:r>
                            <a:rPr lang="en-GB" i="1">
                              <a:latin typeface="Cambria Math" panose="02040503050406030204" pitchFamily="18" charset="0"/>
                            </a:rPr>
                            <m:t>𝑡𝑜𝑡𝑎𝑙</m:t>
                          </m:r>
                        </m:sub>
                      </m:sSub>
                      <m:r>
                        <a:rPr lang="en-GB" i="1">
                          <a:latin typeface="Cambria Math" panose="02040503050406030204" pitchFamily="18" charset="0"/>
                        </a:rPr>
                        <m:t>= </m:t>
                      </m:r>
                      <m:f>
                        <m:fPr>
                          <m:ctrlPr>
                            <a:rPr lang="en-GB" i="1">
                              <a:latin typeface="Cambria Math"/>
                            </a:rPr>
                          </m:ctrlPr>
                        </m:fPr>
                        <m:num>
                          <m:nary>
                            <m:naryPr>
                              <m:chr m:val="∑"/>
                              <m:limLoc m:val="undOvr"/>
                              <m:subHide m:val="on"/>
                              <m:supHide m:val="on"/>
                              <m:ctrlPr>
                                <a:rPr lang="en-GB" i="1">
                                  <a:latin typeface="Cambria Math"/>
                                </a:rPr>
                              </m:ctrlPr>
                            </m:naryPr>
                            <m:sub/>
                            <m:sup/>
                            <m:e>
                              <m:d>
                                <m:dPr>
                                  <m:ctrlPr>
                                    <a:rPr lang="en-GB" i="1">
                                      <a:latin typeface="Cambria Math"/>
                                    </a:rPr>
                                  </m:ctrlPr>
                                </m:dPr>
                                <m:e>
                                  <m:sSub>
                                    <m:sSubPr>
                                      <m:ctrlPr>
                                        <a:rPr lang="en-GB" i="1">
                                          <a:latin typeface="Cambria Math"/>
                                        </a:rPr>
                                      </m:ctrlPr>
                                    </m:sSubPr>
                                    <m:e>
                                      <m:r>
                                        <a:rPr lang="en-GB" i="1">
                                          <a:latin typeface="Cambria Math" panose="02040503050406030204" pitchFamily="18" charset="0"/>
                                        </a:rPr>
                                        <m:t>𝑇</m:t>
                                      </m:r>
                                    </m:e>
                                    <m:sub>
                                      <m:r>
                                        <a:rPr lang="en-GB" i="1">
                                          <a:latin typeface="Cambria Math" panose="02040503050406030204" pitchFamily="18" charset="0"/>
                                        </a:rPr>
                                        <m:t>𝑖𝑛𝑡</m:t>
                                      </m:r>
                                    </m:sub>
                                  </m:sSub>
                                  <m:r>
                                    <a:rPr lang="en-GB" i="1">
                                      <a:latin typeface="Cambria Math" panose="02040503050406030204" pitchFamily="18" charset="0"/>
                                    </a:rPr>
                                    <m:t>−</m:t>
                                  </m:r>
                                  <m:sSub>
                                    <m:sSubPr>
                                      <m:ctrlPr>
                                        <a:rPr lang="en-GB" i="1">
                                          <a:latin typeface="Cambria Math"/>
                                        </a:rPr>
                                      </m:ctrlPr>
                                    </m:sSubPr>
                                    <m:e>
                                      <m:r>
                                        <a:rPr lang="en-GB" i="1">
                                          <a:latin typeface="Cambria Math" panose="02040503050406030204" pitchFamily="18" charset="0"/>
                                        </a:rPr>
                                        <m:t>𝑇</m:t>
                                      </m:r>
                                    </m:e>
                                    <m:sub>
                                      <m:r>
                                        <a:rPr lang="en-GB" i="1">
                                          <a:latin typeface="Cambria Math" panose="02040503050406030204" pitchFamily="18" charset="0"/>
                                        </a:rPr>
                                        <m:t>𝑒𝑥𝑡</m:t>
                                      </m:r>
                                    </m:sub>
                                  </m:sSub>
                                </m:e>
                              </m:d>
                            </m:e>
                          </m:nary>
                        </m:num>
                        <m:den>
                          <m:nary>
                            <m:naryPr>
                              <m:chr m:val="∑"/>
                              <m:limLoc m:val="undOvr"/>
                              <m:subHide m:val="on"/>
                              <m:supHide m:val="on"/>
                              <m:ctrlPr>
                                <a:rPr lang="en-GB" i="1">
                                  <a:latin typeface="Cambria Math"/>
                                </a:rPr>
                              </m:ctrlPr>
                            </m:naryPr>
                            <m:sub/>
                            <m:sup/>
                            <m:e>
                              <m:r>
                                <a:rPr lang="en-GB" i="1">
                                  <a:latin typeface="Cambria Math" panose="02040503050406030204" pitchFamily="18" charset="0"/>
                                </a:rPr>
                                <m:t>𝑄</m:t>
                              </m:r>
                            </m:e>
                          </m:nary>
                        </m:den>
                      </m:f>
                    </m:oMath>
                  </m:oMathPara>
                </a14:m>
                <a:endParaRPr lang="en-GB" dirty="0"/>
              </a:p>
              <a:p>
                <a:r>
                  <a:rPr lang="en-GB" dirty="0"/>
                  <a:t>Where </a:t>
                </a:r>
                <a:r>
                  <a:rPr lang="en-GB" i="1" dirty="0" err="1"/>
                  <a:t>R</a:t>
                </a:r>
                <a:r>
                  <a:rPr lang="en-GB" i="1" baseline="-25000" dirty="0" err="1"/>
                  <a:t>total</a:t>
                </a:r>
                <a:r>
                  <a:rPr lang="en-GB" dirty="0"/>
                  <a:t> is the total resistance of the window system (including surface resistance), (m</a:t>
                </a:r>
                <a:r>
                  <a:rPr lang="en-GB" baseline="30000" dirty="0"/>
                  <a:t>2</a:t>
                </a:r>
                <a:r>
                  <a:rPr lang="en-GB" dirty="0"/>
                  <a:t>K/W), </a:t>
                </a:r>
                <a:r>
                  <a:rPr lang="en-GB" i="1" dirty="0"/>
                  <a:t>T</a:t>
                </a:r>
                <a:r>
                  <a:rPr lang="en-GB" i="1" baseline="-25000" dirty="0"/>
                  <a:t>int</a:t>
                </a:r>
                <a:r>
                  <a:rPr lang="en-GB" i="1" dirty="0"/>
                  <a:t>-T</a:t>
                </a:r>
                <a:r>
                  <a:rPr lang="en-GB" i="1" baseline="-25000" dirty="0"/>
                  <a:t>ext</a:t>
                </a:r>
                <a:r>
                  <a:rPr lang="en-GB" dirty="0"/>
                  <a:t> is the difference between internal and external air temperatures, and (K) and </a:t>
                </a:r>
                <a:r>
                  <a:rPr lang="en-GB" i="1" dirty="0"/>
                  <a:t>Q</a:t>
                </a:r>
                <a:r>
                  <a:rPr lang="en-GB" dirty="0"/>
                  <a:t> is the measures heat flux (W/m</a:t>
                </a:r>
                <a:r>
                  <a:rPr lang="en-GB" baseline="30000" dirty="0"/>
                  <a:t>2</a:t>
                </a:r>
                <a:r>
                  <a:rPr lang="en-GB" dirty="0"/>
                  <a:t>).</a:t>
                </a:r>
              </a:p>
              <a:p>
                <a:endParaRPr lang="en-GB" dirty="0"/>
              </a:p>
            </p:txBody>
          </p:sp>
        </mc:Choice>
        <mc:Fallback xmlns="">
          <p:sp>
            <p:nvSpPr>
              <p:cNvPr id="6" name="TextBox 5"/>
              <p:cNvSpPr txBox="1">
                <a:spLocks noRot="1" noChangeAspect="1" noMove="1" noResize="1" noEditPoints="1" noAdjustHandles="1" noChangeArrowheads="1" noChangeShapeType="1" noTextEdit="1"/>
              </p:cNvSpPr>
              <p:nvPr/>
            </p:nvSpPr>
            <p:spPr>
              <a:xfrm>
                <a:off x="267855" y="1816784"/>
                <a:ext cx="3473842" cy="3561937"/>
              </a:xfrm>
              <a:prstGeom prst="rect">
                <a:avLst/>
              </a:prstGeom>
              <a:blipFill rotWithShape="0">
                <a:blip r:embed="rId2"/>
                <a:stretch>
                  <a:fillRect l="-526" t="-342"/>
                </a:stretch>
              </a:blipFill>
            </p:spPr>
            <p:txBody>
              <a:bodyPr/>
              <a:lstStyle/>
              <a:p>
                <a:r>
                  <a:rPr lang="en-GB">
                    <a:noFill/>
                  </a:rPr>
                  <a:t> </a:t>
                </a:r>
              </a:p>
            </p:txBody>
          </p:sp>
        </mc:Fallback>
      </mc:AlternateContent>
    </p:spTree>
    <p:extLst>
      <p:ext uri="{BB962C8B-B14F-4D97-AF65-F5344CB8AC3E}">
        <p14:creationId xmlns:p14="http://schemas.microsoft.com/office/powerpoint/2010/main" val="2207611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noProof="0" dirty="0" smtClean="0"/>
              <a:t>Results</a:t>
            </a:r>
            <a:endParaRPr lang="en-GB" noProof="0" dirty="0"/>
          </a:p>
        </p:txBody>
      </p:sp>
      <p:sp>
        <p:nvSpPr>
          <p:cNvPr id="8" name="TextBox 7"/>
          <p:cNvSpPr txBox="1"/>
          <p:nvPr/>
        </p:nvSpPr>
        <p:spPr>
          <a:xfrm>
            <a:off x="66675" y="1206500"/>
            <a:ext cx="3964940" cy="2246769"/>
          </a:xfrm>
          <a:prstGeom prst="rect">
            <a:avLst/>
          </a:prstGeom>
          <a:noFill/>
        </p:spPr>
        <p:txBody>
          <a:bodyPr wrap="square" rtlCol="0">
            <a:spAutoFit/>
          </a:bodyPr>
          <a:lstStyle/>
          <a:p>
            <a:endParaRPr lang="en-GB" dirty="0"/>
          </a:p>
          <a:p>
            <a:endParaRPr lang="en-GB" dirty="0"/>
          </a:p>
          <a:p>
            <a:endParaRPr lang="en-GB" dirty="0"/>
          </a:p>
          <a:p>
            <a:r>
              <a:rPr lang="en-GB" b="1" dirty="0" smtClean="0"/>
              <a:t>Future work:</a:t>
            </a:r>
          </a:p>
          <a:p>
            <a:r>
              <a:rPr lang="en-GB" dirty="0" smtClean="0"/>
              <a:t>Speed up time to get result with Bayesian approach.</a:t>
            </a:r>
          </a:p>
          <a:p>
            <a:endParaRPr lang="en-GB" dirty="0"/>
          </a:p>
          <a:p>
            <a:r>
              <a:rPr lang="en-GB" dirty="0" smtClean="0"/>
              <a:t>Best weather to get a result</a:t>
            </a:r>
          </a:p>
          <a:p>
            <a:endParaRPr lang="en-GB" dirty="0"/>
          </a:p>
          <a:p>
            <a:r>
              <a:rPr lang="en-GB" dirty="0" smtClean="0"/>
              <a:t>Relate to building performance</a:t>
            </a:r>
            <a:endParaRPr lang="en-GB" dirty="0"/>
          </a:p>
        </p:txBody>
      </p:sp>
    </p:spTree>
    <p:extLst>
      <p:ext uri="{BB962C8B-B14F-4D97-AF65-F5344CB8AC3E}">
        <p14:creationId xmlns:p14="http://schemas.microsoft.com/office/powerpoint/2010/main" val="314210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work</a:t>
            </a:r>
            <a:endParaRPr lang="en-GB" dirty="0"/>
          </a:p>
        </p:txBody>
      </p:sp>
      <p:pic>
        <p:nvPicPr>
          <p:cNvPr id="2050" name="Picture 2" descr="http://www.hukseflux.com/sites/default/files/styles/product_image_default/public/product_images/TP02-thermal-needle-2webv1201.png?itok=pWM0IRoj"/>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583723"/>
            <a:ext cx="2286000" cy="22860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3"/>
          <a:stretch>
            <a:fillRect/>
          </a:stretch>
        </p:blipFill>
        <p:spPr>
          <a:xfrm>
            <a:off x="5270071" y="2791312"/>
            <a:ext cx="3553828" cy="2352188"/>
          </a:xfrm>
          <a:prstGeom prst="rect">
            <a:avLst/>
          </a:prstGeom>
        </p:spPr>
      </p:pic>
      <p:pic>
        <p:nvPicPr>
          <p:cNvPr id="4" name="Picture 3"/>
          <p:cNvPicPr>
            <a:picLocks noChangeAspect="1"/>
          </p:cNvPicPr>
          <p:nvPr/>
        </p:nvPicPr>
        <p:blipFill>
          <a:blip r:embed="rId4"/>
          <a:stretch>
            <a:fillRect/>
          </a:stretch>
        </p:blipFill>
        <p:spPr>
          <a:xfrm>
            <a:off x="2668237" y="3322610"/>
            <a:ext cx="2281733" cy="1820890"/>
          </a:xfrm>
          <a:prstGeom prst="rect">
            <a:avLst/>
          </a:prstGeom>
        </p:spPr>
      </p:pic>
      <p:sp>
        <p:nvSpPr>
          <p:cNvPr id="5" name="TextBox 4"/>
          <p:cNvSpPr txBox="1"/>
          <p:nvPr/>
        </p:nvSpPr>
        <p:spPr>
          <a:xfrm>
            <a:off x="195982" y="1249644"/>
            <a:ext cx="6098801" cy="2246769"/>
          </a:xfrm>
          <a:prstGeom prst="rect">
            <a:avLst/>
          </a:prstGeom>
          <a:noFill/>
        </p:spPr>
        <p:txBody>
          <a:bodyPr wrap="square" rtlCol="0">
            <a:spAutoFit/>
          </a:bodyPr>
          <a:lstStyle/>
          <a:p>
            <a:r>
              <a:rPr lang="en-GB" dirty="0" smtClean="0"/>
              <a:t>Measurement of phase change materials with transient </a:t>
            </a:r>
            <a:r>
              <a:rPr lang="en-GB" dirty="0"/>
              <a:t>line </a:t>
            </a:r>
            <a:r>
              <a:rPr lang="en-GB" dirty="0" smtClean="0"/>
              <a:t>source probe.</a:t>
            </a:r>
            <a:endParaRPr lang="en-GB" dirty="0"/>
          </a:p>
          <a:p>
            <a:endParaRPr lang="en-GB" dirty="0" smtClean="0"/>
          </a:p>
          <a:p>
            <a:r>
              <a:rPr lang="en-GB" dirty="0" smtClean="0"/>
              <a:t>For example </a:t>
            </a:r>
            <a:r>
              <a:rPr lang="en-GB" dirty="0" err="1" smtClean="0"/>
              <a:t>Micronal</a:t>
            </a:r>
            <a:r>
              <a:rPr lang="en-GB" dirty="0" smtClean="0"/>
              <a:t> PCM from BASF</a:t>
            </a:r>
          </a:p>
          <a:p>
            <a:endParaRPr lang="en-GB" dirty="0"/>
          </a:p>
          <a:p>
            <a:r>
              <a:rPr lang="en-GB" dirty="0" smtClean="0"/>
              <a:t>Discrete element modelling</a:t>
            </a:r>
          </a:p>
          <a:p>
            <a:endParaRPr lang="en-GB" dirty="0"/>
          </a:p>
          <a:p>
            <a:r>
              <a:rPr lang="en-GB" dirty="0" smtClean="0"/>
              <a:t>Link to building performance applications</a:t>
            </a:r>
          </a:p>
          <a:p>
            <a:r>
              <a:rPr lang="en-GB" dirty="0" smtClean="0"/>
              <a:t>Heat storage and Solar thermal</a:t>
            </a:r>
          </a:p>
          <a:p>
            <a:endParaRPr lang="en-GB" dirty="0" smtClean="0"/>
          </a:p>
          <a:p>
            <a:endParaRPr lang="en-GB" dirty="0"/>
          </a:p>
        </p:txBody>
      </p:sp>
    </p:spTree>
    <p:extLst>
      <p:ext uri="{BB962C8B-B14F-4D97-AF65-F5344CB8AC3E}">
        <p14:creationId xmlns:p14="http://schemas.microsoft.com/office/powerpoint/2010/main" val="3907077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3300" y="208375"/>
            <a:ext cx="8520599" cy="639600"/>
          </a:xfrm>
        </p:spPr>
        <p:txBody>
          <a:bodyPr/>
          <a:lstStyle/>
          <a:p>
            <a:r>
              <a:rPr lang="en-GB" noProof="0" dirty="0" smtClean="0"/>
              <a:t>References</a:t>
            </a:r>
            <a:endParaRPr lang="en-GB" noProof="0" dirty="0"/>
          </a:p>
        </p:txBody>
      </p:sp>
      <p:sp>
        <p:nvSpPr>
          <p:cNvPr id="2" name="TextBox 1"/>
          <p:cNvSpPr txBox="1"/>
          <p:nvPr/>
        </p:nvSpPr>
        <p:spPr>
          <a:xfrm>
            <a:off x="303300" y="857211"/>
            <a:ext cx="8698196" cy="4493538"/>
          </a:xfrm>
          <a:prstGeom prst="rect">
            <a:avLst/>
          </a:prstGeom>
          <a:noFill/>
        </p:spPr>
        <p:txBody>
          <a:bodyPr wrap="square" rtlCol="0">
            <a:spAutoFit/>
          </a:bodyPr>
          <a:lstStyle/>
          <a:p>
            <a:r>
              <a:rPr lang="en-GB" sz="1100" dirty="0" err="1" smtClean="0"/>
              <a:t>Levermore</a:t>
            </a:r>
            <a:r>
              <a:rPr lang="en-GB" sz="1100" dirty="0"/>
              <a:t>, G.J., Courtney, R., Watkins, R., Cheung, H., Parkinson, J.B., </a:t>
            </a:r>
            <a:r>
              <a:rPr lang="en-GB" sz="1100" dirty="0" err="1"/>
              <a:t>Laycock</a:t>
            </a:r>
            <a:r>
              <a:rPr lang="en-GB" sz="1100" dirty="0"/>
              <a:t>, P., Natarajan, S., </a:t>
            </a:r>
            <a:r>
              <a:rPr lang="en-GB" sz="1100" dirty="0" err="1" smtClean="0"/>
              <a:t>Nikolopoulou</a:t>
            </a:r>
            <a:r>
              <a:rPr lang="en-GB" sz="1100" dirty="0"/>
              <a:t>, M., </a:t>
            </a:r>
            <a:r>
              <a:rPr lang="en-GB" sz="1100" dirty="0" err="1"/>
              <a:t>McGilligan</a:t>
            </a:r>
            <a:r>
              <a:rPr lang="en-GB" sz="1100" dirty="0"/>
              <a:t>, C., </a:t>
            </a:r>
            <a:r>
              <a:rPr lang="en-GB" sz="1100" dirty="0" err="1"/>
              <a:t>Muneer</a:t>
            </a:r>
            <a:r>
              <a:rPr lang="en-GB" sz="1100" dirty="0"/>
              <a:t>, T., </a:t>
            </a:r>
            <a:r>
              <a:rPr lang="en-GB" sz="1100" dirty="0" err="1"/>
              <a:t>Tham</a:t>
            </a:r>
            <a:r>
              <a:rPr lang="en-GB" sz="1100" dirty="0"/>
              <a:t>, Y., Underwood, C.P., Edge, J.S., Du, H., </a:t>
            </a:r>
            <a:r>
              <a:rPr lang="en-GB" sz="1100" dirty="0" err="1"/>
              <a:t>Sharples</a:t>
            </a:r>
            <a:r>
              <a:rPr lang="en-GB" sz="1100" dirty="0"/>
              <a:t>, S., Kang, J., Barclay, M., Sanderson, M., 2012. Deriving and using future weather data for building design from UK climate change projections – an overview of the COPSE Project. (</a:t>
            </a:r>
            <a:r>
              <a:rPr lang="en-GB" sz="1100" dirty="0">
                <a:hlinkClick r:id="rId2"/>
              </a:rPr>
              <a:t>http://</a:t>
            </a:r>
            <a:r>
              <a:rPr lang="en-GB" sz="1100" dirty="0" smtClean="0">
                <a:hlinkClick r:id="rId2"/>
              </a:rPr>
              <a:t>www.arcc-network.org.uk/wp-content/pdfs/COPSE-final.pdf</a:t>
            </a:r>
            <a:r>
              <a:rPr lang="en-GB" sz="1100" dirty="0" smtClean="0"/>
              <a:t>)</a:t>
            </a:r>
          </a:p>
          <a:p>
            <a:endParaRPr lang="en-GB" sz="1100" dirty="0"/>
          </a:p>
          <a:p>
            <a:r>
              <a:rPr lang="en-GB" sz="1100" dirty="0" smtClean="0"/>
              <a:t>Barclay</a:t>
            </a:r>
            <a:r>
              <a:rPr lang="en-GB" sz="1100" dirty="0"/>
              <a:t>, M., </a:t>
            </a:r>
            <a:r>
              <a:rPr lang="en-GB" sz="1100" dirty="0" err="1"/>
              <a:t>Sharples</a:t>
            </a:r>
            <a:r>
              <a:rPr lang="en-GB" sz="1100" dirty="0"/>
              <a:t>, S., Kang, J., Watkins, R., 2012. The natural ventilation performance of buildings under alternative future weather projections. Building Services Engineering Research and Technology 33, 35 –50. </a:t>
            </a:r>
            <a:r>
              <a:rPr lang="en-GB" sz="1100" dirty="0" smtClean="0"/>
              <a:t>doi:10.1177/0143624411427460</a:t>
            </a:r>
          </a:p>
          <a:p>
            <a:endParaRPr lang="en-GB" sz="1100" dirty="0"/>
          </a:p>
          <a:p>
            <a:r>
              <a:rPr lang="en-GB" sz="1100" dirty="0" smtClean="0"/>
              <a:t>Wang</a:t>
            </a:r>
            <a:r>
              <a:rPr lang="en-GB" sz="1100" dirty="0"/>
              <a:t>, B., Kang, J., 2011. Effects of urban morphology on the traffic noise distribution through noise mapping: A comparative study between UK and China. Applied Acoustics 72, 556–568. </a:t>
            </a:r>
            <a:r>
              <a:rPr lang="en-GB" sz="1100" dirty="0" err="1"/>
              <a:t>doi:doi</a:t>
            </a:r>
            <a:r>
              <a:rPr lang="en-GB" sz="1100" dirty="0"/>
              <a:t>: 10.1016/j.apacoust.2011.01.011</a:t>
            </a:r>
          </a:p>
          <a:p>
            <a:endParaRPr lang="en-GB" sz="1100" dirty="0" smtClean="0"/>
          </a:p>
          <a:p>
            <a:r>
              <a:rPr lang="en-GB" sz="1100" dirty="0" smtClean="0"/>
              <a:t>Barclay</a:t>
            </a:r>
            <a:r>
              <a:rPr lang="en-GB" sz="1100" dirty="0"/>
              <a:t>, M., Kang, J., </a:t>
            </a:r>
            <a:r>
              <a:rPr lang="en-GB" sz="1100" dirty="0" err="1"/>
              <a:t>Sharples</a:t>
            </a:r>
            <a:r>
              <a:rPr lang="en-GB" sz="1100" dirty="0"/>
              <a:t>, S., 2012. Combining noise mapping and ventilation performance for non-domestic buildings in an urban area. Building and Environment 52, 68–76.</a:t>
            </a:r>
          </a:p>
          <a:p>
            <a:endParaRPr lang="en-GB" sz="1100" dirty="0"/>
          </a:p>
          <a:p>
            <a:r>
              <a:rPr lang="en-GB" sz="1100" dirty="0" smtClean="0"/>
              <a:t>Barclay</a:t>
            </a:r>
            <a:r>
              <a:rPr lang="en-GB" sz="1100" dirty="0"/>
              <a:t>, M., 2012. PhD </a:t>
            </a:r>
            <a:r>
              <a:rPr lang="en-GB" sz="1100" dirty="0" smtClean="0"/>
              <a:t>thesis (</a:t>
            </a:r>
            <a:r>
              <a:rPr lang="en-GB" sz="1100" dirty="0" smtClean="0">
                <a:hlinkClick r:id="rId3"/>
              </a:rPr>
              <a:t>http</a:t>
            </a:r>
            <a:r>
              <a:rPr lang="en-GB" sz="1100" dirty="0">
                <a:hlinkClick r:id="rId3"/>
              </a:rPr>
              <a:t>://etheses.whiterose.ac.uk/4124/1/MB_Thesis_The_interaction_of_building_energy_use,_</a:t>
            </a:r>
            <a:r>
              <a:rPr lang="en-GB" sz="1100" dirty="0" smtClean="0">
                <a:hlinkClick r:id="rId3"/>
              </a:rPr>
              <a:t>ventilation_performance_and_urban_noise_under_future_climate_scenarios.pdf</a:t>
            </a:r>
            <a:r>
              <a:rPr lang="en-GB" sz="1100" dirty="0" smtClean="0"/>
              <a:t> )</a:t>
            </a:r>
            <a:endParaRPr lang="en-GB" sz="1100" dirty="0"/>
          </a:p>
          <a:p>
            <a:endParaRPr lang="en-GB" sz="1100" dirty="0" smtClean="0"/>
          </a:p>
          <a:p>
            <a:r>
              <a:rPr lang="en-GB" sz="1100" dirty="0" smtClean="0"/>
              <a:t>Barclay</a:t>
            </a:r>
            <a:r>
              <a:rPr lang="en-GB" sz="1100" dirty="0"/>
              <a:t>, M., Holcroft, N., </a:t>
            </a:r>
            <a:r>
              <a:rPr lang="en-GB" sz="1100" dirty="0" err="1"/>
              <a:t>Shea</a:t>
            </a:r>
            <a:r>
              <a:rPr lang="en-GB" sz="1100" dirty="0"/>
              <a:t>, A.D., 2014. Methods to determine whole building </a:t>
            </a:r>
            <a:r>
              <a:rPr lang="en-GB" sz="1100" dirty="0" err="1"/>
              <a:t>hygrothermal</a:t>
            </a:r>
            <a:r>
              <a:rPr lang="en-GB" sz="1100" dirty="0"/>
              <a:t> performance of hemp–lime buildings. Building and Environment 80, 204–212. </a:t>
            </a:r>
            <a:r>
              <a:rPr lang="en-GB" sz="1100" dirty="0" smtClean="0"/>
              <a:t>doi:10.1016/j.buildenv.2014.06.003</a:t>
            </a:r>
          </a:p>
          <a:p>
            <a:endParaRPr lang="en-GB" sz="1100" dirty="0"/>
          </a:p>
          <a:p>
            <a:r>
              <a:rPr lang="en-GB" sz="1100" dirty="0">
                <a:hlinkClick r:id="rId4"/>
              </a:rPr>
              <a:t>https://</a:t>
            </a:r>
            <a:r>
              <a:rPr lang="en-GB" sz="1100" dirty="0" smtClean="0">
                <a:hlinkClick r:id="rId4"/>
              </a:rPr>
              <a:t>energyplus.net/sites/all/modules/custom/nrel_custom/pdfs/pdfs_v8.5.0/GettingStarted.pdf</a:t>
            </a:r>
            <a:endParaRPr lang="en-GB" sz="1100" dirty="0" smtClean="0"/>
          </a:p>
          <a:p>
            <a:endParaRPr lang="en-GB" sz="1100" dirty="0" smtClean="0"/>
          </a:p>
          <a:p>
            <a:r>
              <a:rPr lang="en-GB" sz="1100" dirty="0"/>
              <a:t>Feng, Y.T., Han, K., Owen, D.R.J., 2009. Discrete thermal element modelling of heat conduction in particle systems: Pipe-network model and transient analysis. Powder Technology 193, 248–256. doi:10.1016/j.powtec.2009.03.001</a:t>
            </a:r>
          </a:p>
          <a:p>
            <a:endParaRPr lang="en-GB" sz="1100" dirty="0"/>
          </a:p>
        </p:txBody>
      </p:sp>
    </p:spTree>
    <p:extLst>
      <p:ext uri="{BB962C8B-B14F-4D97-AF65-F5344CB8AC3E}">
        <p14:creationId xmlns:p14="http://schemas.microsoft.com/office/powerpoint/2010/main" val="1385193769"/>
      </p:ext>
    </p:extLst>
  </p:cSld>
  <p:clrMapOvr>
    <a:masterClrMapping/>
  </p:clrMapOvr>
</p:sld>
</file>

<file path=ppt/theme/theme1.xml><?xml version="1.0" encoding="utf-8"?>
<a:theme xmlns:a="http://schemas.openxmlformats.org/drawingml/2006/main" name="swiss-2">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5296</TotalTime>
  <Words>1121</Words>
  <Application>Microsoft Office PowerPoint</Application>
  <PresentationFormat>On-screen Show (16:9)</PresentationFormat>
  <Paragraphs>191</Paragraphs>
  <Slides>23</Slides>
  <Notes>9</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0</vt:i4>
      </vt:variant>
      <vt:variant>
        <vt:lpstr>Slide Titles</vt:lpstr>
      </vt:variant>
      <vt:variant>
        <vt:i4>23</vt:i4>
      </vt:variant>
    </vt:vector>
  </HeadingPairs>
  <TitlesOfParts>
    <vt:vector size="32" baseType="lpstr">
      <vt:lpstr>Arial</vt:lpstr>
      <vt:lpstr>Times New Roman</vt:lpstr>
      <vt:lpstr>Candara</vt:lpstr>
      <vt:lpstr>Lato</vt:lpstr>
      <vt:lpstr>ＭＳ Ｐゴシック</vt:lpstr>
      <vt:lpstr>Raleway</vt:lpstr>
      <vt:lpstr>Cambria Math</vt:lpstr>
      <vt:lpstr>Calibri</vt:lpstr>
      <vt:lpstr>swiss-2</vt:lpstr>
      <vt:lpstr>Simulation and  measurement techniques in building physics</vt:lpstr>
      <vt:lpstr>Overview</vt:lpstr>
      <vt:lpstr>PowerPoint Presentation</vt:lpstr>
      <vt:lpstr>PowerPoint Presentation</vt:lpstr>
      <vt:lpstr>What is Building Physics?</vt:lpstr>
      <vt:lpstr>PowerPoint Presentation</vt:lpstr>
      <vt:lpstr>UK climate projections </vt:lpstr>
      <vt:lpstr>Monthly mean temperatures for Heathrow under the high emission scenario.</vt:lpstr>
      <vt:lpstr>PowerPoint Presentation</vt:lpstr>
      <vt:lpstr>Weather data used in building performance modelling</vt:lpstr>
      <vt:lpstr>PowerPoint Presentation</vt:lpstr>
      <vt:lpstr>Noise mapping</vt:lpstr>
      <vt:lpstr>Noise mapping and Natural ventilation </vt:lpstr>
      <vt:lpstr>PowerPoint Presentation</vt:lpstr>
      <vt:lpstr>Site specific performance guidance for buildings cooling performance </vt:lpstr>
      <vt:lpstr>PowerPoint Presentation</vt:lpstr>
      <vt:lpstr>Moisture buffering of natural fibre materials</vt:lpstr>
      <vt:lpstr>PowerPoint Presentation</vt:lpstr>
      <vt:lpstr>Moisture buffering in simulation simplified method that could be linked with experiment</vt:lpstr>
      <vt:lpstr>testing  set up</vt:lpstr>
      <vt:lpstr>Results</vt:lpstr>
      <vt:lpstr>Future work</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climate change on the sensory experience of the built environment</dc:title>
  <dc:creator>Michael Barclay</dc:creator>
  <cp:lastModifiedBy>Michael Barclay</cp:lastModifiedBy>
  <cp:revision>99</cp:revision>
  <dcterms:modified xsi:type="dcterms:W3CDTF">2016-05-23T13:31:31Z</dcterms:modified>
</cp:coreProperties>
</file>