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04" r:id="rId5"/>
    <p:sldId id="323" r:id="rId6"/>
    <p:sldId id="308" r:id="rId7"/>
    <p:sldId id="313" r:id="rId8"/>
    <p:sldId id="324" r:id="rId9"/>
    <p:sldId id="317" r:id="rId10"/>
    <p:sldId id="312" r:id="rId11"/>
    <p:sldId id="321" r:id="rId12"/>
    <p:sldId id="322" r:id="rId13"/>
    <p:sldId id="329" r:id="rId14"/>
    <p:sldId id="330" r:id="rId15"/>
    <p:sldId id="288" r:id="rId16"/>
    <p:sldId id="299" r:id="rId17"/>
    <p:sldId id="333" r:id="rId18"/>
    <p:sldId id="275" r:id="rId19"/>
    <p:sldId id="326" r:id="rId20"/>
    <p:sldId id="327" r:id="rId21"/>
    <p:sldId id="328"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72735-D1CD-466E-8AEC-36606034135B}" v="2212" vWet="2214" dt="2023-10-28T14:46:53.102"/>
    <p1510:client id="{84175040-5331-3731-A7D6-94BE6CFD9A61}" v="6" dt="2023-10-28T11:01:32.658"/>
    <p1510:client id="{B3C5D232-D0A8-3609-9B19-189B9A731833}" v="259" dt="2023-10-28T14:46:53.9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6504"/>
        <p:guide orient="horz" pos="3696"/>
        <p:guide orient="horz" pos="196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Arif (2116663)" userId="S::2116663@student.uwtsd.ac.uk::a11dd03b-72d9-4025-9691-91fb46f64f51" providerId="AD" clId="Web-{CADE268D-DBC0-38F6-2394-3EC769943124}"/>
    <pc:docChg chg="modSld">
      <pc:chgData name="Sana Arif (2116663)" userId="S::2116663@student.uwtsd.ac.uk::a11dd03b-72d9-4025-9691-91fb46f64f51" providerId="AD" clId="Web-{CADE268D-DBC0-38F6-2394-3EC769943124}" dt="2023-10-23T19:05:56.441" v="7" actId="14100"/>
      <pc:docMkLst>
        <pc:docMk/>
      </pc:docMkLst>
      <pc:sldChg chg="addSp modSp">
        <pc:chgData name="Sana Arif (2116663)" userId="S::2116663@student.uwtsd.ac.uk::a11dd03b-72d9-4025-9691-91fb46f64f51" providerId="AD" clId="Web-{CADE268D-DBC0-38F6-2394-3EC769943124}" dt="2023-10-23T19:05:56.441" v="7" actId="14100"/>
        <pc:sldMkLst>
          <pc:docMk/>
          <pc:sldMk cId="3765301926" sldId="317"/>
        </pc:sldMkLst>
        <pc:spChg chg="add mod">
          <ac:chgData name="Sana Arif (2116663)" userId="S::2116663@student.uwtsd.ac.uk::a11dd03b-72d9-4025-9691-91fb46f64f51" providerId="AD" clId="Web-{CADE268D-DBC0-38F6-2394-3EC769943124}" dt="2023-10-23T19:05:25.472" v="5" actId="1076"/>
          <ac:spMkLst>
            <pc:docMk/>
            <pc:sldMk cId="3765301926" sldId="317"/>
            <ac:spMk id="27" creationId="{62604F0D-70E6-9EBA-AB89-827D24C1B8C6}"/>
          </ac:spMkLst>
        </pc:spChg>
        <pc:spChg chg="add mod">
          <ac:chgData name="Sana Arif (2116663)" userId="S::2116663@student.uwtsd.ac.uk::a11dd03b-72d9-4025-9691-91fb46f64f51" providerId="AD" clId="Web-{CADE268D-DBC0-38F6-2394-3EC769943124}" dt="2023-10-23T19:05:56.441" v="7" actId="14100"/>
          <ac:spMkLst>
            <pc:docMk/>
            <pc:sldMk cId="3765301926" sldId="317"/>
            <ac:spMk id="88" creationId="{3B0C509A-12B8-B0DD-885A-569B887CF59E}"/>
          </ac:spMkLst>
        </pc:spChg>
        <pc:graphicFrameChg chg="mod">
          <ac:chgData name="Sana Arif (2116663)" userId="S::2116663@student.uwtsd.ac.uk::a11dd03b-72d9-4025-9691-91fb46f64f51" providerId="AD" clId="Web-{CADE268D-DBC0-38F6-2394-3EC769943124}" dt="2023-10-23T19:05:17.909" v="4" actId="1076"/>
          <ac:graphicFrameMkLst>
            <pc:docMk/>
            <pc:sldMk cId="3765301926" sldId="317"/>
            <ac:graphicFrameMk id="7" creationId="{3467B009-62D3-1AA9-C9BC-F9319B8A37A3}"/>
          </ac:graphicFrameMkLst>
        </pc:graphicFrameChg>
      </pc:sldChg>
    </pc:docChg>
  </pc:docChgLst>
  <pc:docChgLst>
    <pc:chgData name="Nikisha Talbot (2113109)" userId="S::2113109@student.uwtsd.ac.uk::5107d55c-389d-43f5-ad79-d7d43cbd7e58" providerId="AD" clId="Web-{F865E650-862C-8212-974B-5E43BED677E0}"/>
    <pc:docChg chg="modSld">
      <pc:chgData name="Nikisha Talbot (2113109)" userId="S::2113109@student.uwtsd.ac.uk::5107d55c-389d-43f5-ad79-d7d43cbd7e58" providerId="AD" clId="Web-{F865E650-862C-8212-974B-5E43BED677E0}" dt="2023-10-24T22:05:53.620" v="5"/>
      <pc:docMkLst>
        <pc:docMk/>
      </pc:docMkLst>
      <pc:sldChg chg="addSp delSp modSp">
        <pc:chgData name="Nikisha Talbot (2113109)" userId="S::2113109@student.uwtsd.ac.uk::5107d55c-389d-43f5-ad79-d7d43cbd7e58" providerId="AD" clId="Web-{F865E650-862C-8212-974B-5E43BED677E0}" dt="2023-10-24T22:05:53.620" v="5"/>
        <pc:sldMkLst>
          <pc:docMk/>
          <pc:sldMk cId="4097380008" sldId="316"/>
        </pc:sldMkLst>
        <pc:spChg chg="add mod">
          <ac:chgData name="Nikisha Talbot (2113109)" userId="S::2113109@student.uwtsd.ac.uk::5107d55c-389d-43f5-ad79-d7d43cbd7e58" providerId="AD" clId="Web-{F865E650-862C-8212-974B-5E43BED677E0}" dt="2023-10-24T22:05:53.620" v="5"/>
          <ac:spMkLst>
            <pc:docMk/>
            <pc:sldMk cId="4097380008" sldId="316"/>
            <ac:spMk id="6" creationId="{F33AF7A9-C4E8-48B7-4B07-C6C89EDF233D}"/>
          </ac:spMkLst>
        </pc:spChg>
        <pc:graphicFrameChg chg="del">
          <ac:chgData name="Nikisha Talbot (2113109)" userId="S::2113109@student.uwtsd.ac.uk::5107d55c-389d-43f5-ad79-d7d43cbd7e58" providerId="AD" clId="Web-{F865E650-862C-8212-974B-5E43BED677E0}" dt="2023-10-24T22:05:53.620" v="5"/>
          <ac:graphicFrameMkLst>
            <pc:docMk/>
            <pc:sldMk cId="4097380008" sldId="316"/>
            <ac:graphicFrameMk id="9" creationId="{4FEE1642-B122-4C8C-812B-30F133EF6C27}"/>
          </ac:graphicFrameMkLst>
        </pc:graphicFrameChg>
      </pc:sldChg>
      <pc:sldChg chg="addSp delSp modSp mod setBg">
        <pc:chgData name="Nikisha Talbot (2113109)" userId="S::2113109@student.uwtsd.ac.uk::5107d55c-389d-43f5-ad79-d7d43cbd7e58" providerId="AD" clId="Web-{F865E650-862C-8212-974B-5E43BED677E0}" dt="2023-10-24T21:57:30.748" v="4"/>
        <pc:sldMkLst>
          <pc:docMk/>
          <pc:sldMk cId="739966136" sldId="323"/>
        </pc:sldMkLst>
        <pc:spChg chg="mod">
          <ac:chgData name="Nikisha Talbot (2113109)" userId="S::2113109@student.uwtsd.ac.uk::5107d55c-389d-43f5-ad79-d7d43cbd7e58" providerId="AD" clId="Web-{F865E650-862C-8212-974B-5E43BED677E0}" dt="2023-10-24T21:57:30.748" v="4"/>
          <ac:spMkLst>
            <pc:docMk/>
            <pc:sldMk cId="739966136" sldId="323"/>
            <ac:spMk id="2" creationId="{692972DD-DA78-E1D4-7FF4-714267E2A3E1}"/>
          </ac:spMkLst>
        </pc:spChg>
        <pc:spChg chg="mod">
          <ac:chgData name="Nikisha Talbot (2113109)" userId="S::2113109@student.uwtsd.ac.uk::5107d55c-389d-43f5-ad79-d7d43cbd7e58" providerId="AD" clId="Web-{F865E650-862C-8212-974B-5E43BED677E0}" dt="2023-10-24T21:57:30.748" v="4"/>
          <ac:spMkLst>
            <pc:docMk/>
            <pc:sldMk cId="739966136" sldId="323"/>
            <ac:spMk id="3" creationId="{E6D8F9AD-1D48-8A8B-15B4-FDE806C827D6}"/>
          </ac:spMkLst>
        </pc:spChg>
        <pc:spChg chg="add del">
          <ac:chgData name="Nikisha Talbot (2113109)" userId="S::2113109@student.uwtsd.ac.uk::5107d55c-389d-43f5-ad79-d7d43cbd7e58" providerId="AD" clId="Web-{F865E650-862C-8212-974B-5E43BED677E0}" dt="2023-10-24T21:57:28.264" v="1"/>
          <ac:spMkLst>
            <pc:docMk/>
            <pc:sldMk cId="739966136" sldId="323"/>
            <ac:spMk id="8" creationId="{100EDD19-6802-4EC3-95CE-CFFAB042CFD6}"/>
          </ac:spMkLst>
        </pc:spChg>
        <pc:spChg chg="add del">
          <ac:chgData name="Nikisha Talbot (2113109)" userId="S::2113109@student.uwtsd.ac.uk::5107d55c-389d-43f5-ad79-d7d43cbd7e58" providerId="AD" clId="Web-{F865E650-862C-8212-974B-5E43BED677E0}" dt="2023-10-24T21:57:28.264" v="1"/>
          <ac:spMkLst>
            <pc:docMk/>
            <pc:sldMk cId="739966136" sldId="323"/>
            <ac:spMk id="10" creationId="{DB17E863-922E-4C26-BD64-E8FD41D28661}"/>
          </ac:spMkLst>
        </pc:spChg>
        <pc:spChg chg="add">
          <ac:chgData name="Nikisha Talbot (2113109)" userId="S::2113109@student.uwtsd.ac.uk::5107d55c-389d-43f5-ad79-d7d43cbd7e58" providerId="AD" clId="Web-{F865E650-862C-8212-974B-5E43BED677E0}" dt="2023-10-24T21:57:30.748" v="4"/>
          <ac:spMkLst>
            <pc:docMk/>
            <pc:sldMk cId="739966136" sldId="323"/>
            <ac:spMk id="12" creationId="{C3C0D90E-074A-4F52-9B11-B52BEF4BCBE5}"/>
          </ac:spMkLst>
        </pc:spChg>
        <pc:spChg chg="add del">
          <ac:chgData name="Nikisha Talbot (2113109)" userId="S::2113109@student.uwtsd.ac.uk::5107d55c-389d-43f5-ad79-d7d43cbd7e58" providerId="AD" clId="Web-{F865E650-862C-8212-974B-5E43BED677E0}" dt="2023-10-24T21:57:30.732" v="3"/>
          <ac:spMkLst>
            <pc:docMk/>
            <pc:sldMk cId="739966136" sldId="323"/>
            <ac:spMk id="14" creationId="{B6CDA21F-E7AF-4C75-8395-33F58D5B0E45}"/>
          </ac:spMkLst>
        </pc:spChg>
        <pc:spChg chg="add del">
          <ac:chgData name="Nikisha Talbot (2113109)" userId="S::2113109@student.uwtsd.ac.uk::5107d55c-389d-43f5-ad79-d7d43cbd7e58" providerId="AD" clId="Web-{F865E650-862C-8212-974B-5E43BED677E0}" dt="2023-10-24T21:57:30.732" v="3"/>
          <ac:spMkLst>
            <pc:docMk/>
            <pc:sldMk cId="739966136" sldId="323"/>
            <ac:spMk id="15" creationId="{D5B0017B-2ECA-49AF-B397-DC140825DF8D}"/>
          </ac:spMkLst>
        </pc:spChg>
        <pc:spChg chg="add">
          <ac:chgData name="Nikisha Talbot (2113109)" userId="S::2113109@student.uwtsd.ac.uk::5107d55c-389d-43f5-ad79-d7d43cbd7e58" providerId="AD" clId="Web-{F865E650-862C-8212-974B-5E43BED677E0}" dt="2023-10-24T21:57:30.748" v="4"/>
          <ac:spMkLst>
            <pc:docMk/>
            <pc:sldMk cId="739966136" sldId="323"/>
            <ac:spMk id="19" creationId="{F837543A-6020-4505-A233-C9DB4BF74011}"/>
          </ac:spMkLst>
        </pc:spChg>
        <pc:spChg chg="add">
          <ac:chgData name="Nikisha Talbot (2113109)" userId="S::2113109@student.uwtsd.ac.uk::5107d55c-389d-43f5-ad79-d7d43cbd7e58" providerId="AD" clId="Web-{F865E650-862C-8212-974B-5E43BED677E0}" dt="2023-10-24T21:57:30.748" v="4"/>
          <ac:spMkLst>
            <pc:docMk/>
            <pc:sldMk cId="739966136" sldId="323"/>
            <ac:spMk id="20" creationId="{88853921-7BC9-4BDE-ACAB-133C683C82D6}"/>
          </ac:spMkLst>
        </pc:spChg>
        <pc:spChg chg="add">
          <ac:chgData name="Nikisha Talbot (2113109)" userId="S::2113109@student.uwtsd.ac.uk::5107d55c-389d-43f5-ad79-d7d43cbd7e58" providerId="AD" clId="Web-{F865E650-862C-8212-974B-5E43BED677E0}" dt="2023-10-24T21:57:30.748" v="4"/>
          <ac:spMkLst>
            <pc:docMk/>
            <pc:sldMk cId="739966136" sldId="323"/>
            <ac:spMk id="21" creationId="{35B16301-FB18-48BA-A6DD-C37CAF6F9A18}"/>
          </ac:spMkLst>
        </pc:spChg>
        <pc:spChg chg="add">
          <ac:chgData name="Nikisha Talbot (2113109)" userId="S::2113109@student.uwtsd.ac.uk::5107d55c-389d-43f5-ad79-d7d43cbd7e58" providerId="AD" clId="Web-{F865E650-862C-8212-974B-5E43BED677E0}" dt="2023-10-24T21:57:30.748" v="4"/>
          <ac:spMkLst>
            <pc:docMk/>
            <pc:sldMk cId="739966136" sldId="323"/>
            <ac:spMk id="22" creationId="{09192968-3AE7-4470-A61C-97294BB92731}"/>
          </ac:spMkLst>
        </pc:spChg>
        <pc:spChg chg="add">
          <ac:chgData name="Nikisha Talbot (2113109)" userId="S::2113109@student.uwtsd.ac.uk::5107d55c-389d-43f5-ad79-d7d43cbd7e58" providerId="AD" clId="Web-{F865E650-862C-8212-974B-5E43BED677E0}" dt="2023-10-24T21:57:30.748" v="4"/>
          <ac:spMkLst>
            <pc:docMk/>
            <pc:sldMk cId="739966136" sldId="323"/>
            <ac:spMk id="23" creationId="{CABBD4C1-E6F8-46F6-8152-A8A97490BF4D}"/>
          </ac:spMkLst>
        </pc:spChg>
        <pc:spChg chg="add">
          <ac:chgData name="Nikisha Talbot (2113109)" userId="S::2113109@student.uwtsd.ac.uk::5107d55c-389d-43f5-ad79-d7d43cbd7e58" providerId="AD" clId="Web-{F865E650-862C-8212-974B-5E43BED677E0}" dt="2023-10-24T21:57:30.748" v="4"/>
          <ac:spMkLst>
            <pc:docMk/>
            <pc:sldMk cId="739966136" sldId="323"/>
            <ac:spMk id="24" creationId="{3AB72E55-43E4-4356-BFE8-E2102CB0B505}"/>
          </ac:spMkLst>
        </pc:spChg>
        <pc:spChg chg="add">
          <ac:chgData name="Nikisha Talbot (2113109)" userId="S::2113109@student.uwtsd.ac.uk::5107d55c-389d-43f5-ad79-d7d43cbd7e58" providerId="AD" clId="Web-{F865E650-862C-8212-974B-5E43BED677E0}" dt="2023-10-24T21:57:30.748" v="4"/>
          <ac:spMkLst>
            <pc:docMk/>
            <pc:sldMk cId="739966136" sldId="323"/>
            <ac:spMk id="25" creationId="{83BA5EF5-1FE9-4BF9-83BB-269BCDDF6156}"/>
          </ac:spMkLst>
        </pc:spChg>
        <pc:grpChg chg="add del">
          <ac:chgData name="Nikisha Talbot (2113109)" userId="S::2113109@student.uwtsd.ac.uk::5107d55c-389d-43f5-ad79-d7d43cbd7e58" providerId="AD" clId="Web-{F865E650-862C-8212-974B-5E43BED677E0}" dt="2023-10-24T21:57:30.732" v="3"/>
          <ac:grpSpMkLst>
            <pc:docMk/>
            <pc:sldMk cId="739966136" sldId="323"/>
            <ac:grpSpMk id="16" creationId="{AE1C45F0-260A-458C-96ED-C1F6D2151219}"/>
          </ac:grpSpMkLst>
        </pc:grpChg>
        <pc:cxnChg chg="add del">
          <ac:chgData name="Nikisha Talbot (2113109)" userId="S::2113109@student.uwtsd.ac.uk::5107d55c-389d-43f5-ad79-d7d43cbd7e58" providerId="AD" clId="Web-{F865E650-862C-8212-974B-5E43BED677E0}" dt="2023-10-24T21:57:30.732" v="3"/>
          <ac:cxnSpMkLst>
            <pc:docMk/>
            <pc:sldMk cId="739966136" sldId="323"/>
            <ac:cxnSpMk id="17" creationId="{6CF1BAF6-AD41-4082-B212-8A1F9A2E8779}"/>
          </ac:cxnSpMkLst>
        </pc:cxnChg>
        <pc:cxnChg chg="add">
          <ac:chgData name="Nikisha Talbot (2113109)" userId="S::2113109@student.uwtsd.ac.uk::5107d55c-389d-43f5-ad79-d7d43cbd7e58" providerId="AD" clId="Web-{F865E650-862C-8212-974B-5E43BED677E0}" dt="2023-10-24T21:57:30.748" v="4"/>
          <ac:cxnSpMkLst>
            <pc:docMk/>
            <pc:sldMk cId="739966136" sldId="323"/>
            <ac:cxnSpMk id="18" creationId="{4B3BCACB-5880-460B-9606-8C433A9AF99D}"/>
          </ac:cxnSpMkLst>
        </pc:cxnChg>
      </pc:sldChg>
    </pc:docChg>
  </pc:docChgLst>
  <pc:docChgLst>
    <pc:chgData name="Sana Arif (2116663)" userId="S::2116663@student.uwtsd.ac.uk::a11dd03b-72d9-4025-9691-91fb46f64f51" providerId="AD" clId="Web-{BAB22D15-97DB-B482-5488-CACAC59EB4FC}"/>
    <pc:docChg chg="addSld modSld">
      <pc:chgData name="Sana Arif (2116663)" userId="S::2116663@student.uwtsd.ac.uk::a11dd03b-72d9-4025-9691-91fb46f64f51" providerId="AD" clId="Web-{BAB22D15-97DB-B482-5488-CACAC59EB4FC}" dt="2023-10-25T12:33:10.197" v="363"/>
      <pc:docMkLst>
        <pc:docMk/>
      </pc:docMkLst>
      <pc:sldChg chg="modTransition">
        <pc:chgData name="Sana Arif (2116663)" userId="S::2116663@student.uwtsd.ac.uk::a11dd03b-72d9-4025-9691-91fb46f64f51" providerId="AD" clId="Web-{BAB22D15-97DB-B482-5488-CACAC59EB4FC}" dt="2023-10-25T12:33:10.197" v="363"/>
        <pc:sldMkLst>
          <pc:docMk/>
          <pc:sldMk cId="2281914008" sldId="299"/>
        </pc:sldMkLst>
      </pc:sldChg>
      <pc:sldChg chg="modSp">
        <pc:chgData name="Sana Arif (2116663)" userId="S::2116663@student.uwtsd.ac.uk::a11dd03b-72d9-4025-9691-91fb46f64f51" providerId="AD" clId="Web-{BAB22D15-97DB-B482-5488-CACAC59EB4FC}" dt="2023-10-25T11:56:36.589" v="2" actId="1076"/>
        <pc:sldMkLst>
          <pc:docMk/>
          <pc:sldMk cId="1476137269" sldId="304"/>
        </pc:sldMkLst>
        <pc:picChg chg="mod">
          <ac:chgData name="Sana Arif (2116663)" userId="S::2116663@student.uwtsd.ac.uk::a11dd03b-72d9-4025-9691-91fb46f64f51" providerId="AD" clId="Web-{BAB22D15-97DB-B482-5488-CACAC59EB4FC}" dt="2023-10-25T11:56:36.589" v="2" actId="1076"/>
          <ac:picMkLst>
            <pc:docMk/>
            <pc:sldMk cId="1476137269" sldId="304"/>
            <ac:picMk id="22" creationId="{F3CB4513-25AA-BD66-994A-065EA9284DED}"/>
          </ac:picMkLst>
        </pc:picChg>
      </pc:sldChg>
      <pc:sldChg chg="modSp modTransition">
        <pc:chgData name="Sana Arif (2116663)" userId="S::2116663@student.uwtsd.ac.uk::a11dd03b-72d9-4025-9691-91fb46f64f51" providerId="AD" clId="Web-{BAB22D15-97DB-B482-5488-CACAC59EB4FC}" dt="2023-10-25T12:32:56.071" v="362"/>
        <pc:sldMkLst>
          <pc:docMk/>
          <pc:sldMk cId="3765301926" sldId="317"/>
        </pc:sldMkLst>
        <pc:spChg chg="mod">
          <ac:chgData name="Sana Arif (2116663)" userId="S::2116663@student.uwtsd.ac.uk::a11dd03b-72d9-4025-9691-91fb46f64f51" providerId="AD" clId="Web-{BAB22D15-97DB-B482-5488-CACAC59EB4FC}" dt="2023-10-25T12:01:37.785" v="19" actId="20577"/>
          <ac:spMkLst>
            <pc:docMk/>
            <pc:sldMk cId="3765301926" sldId="317"/>
            <ac:spMk id="4119" creationId="{F72B42D9-F72A-45FE-E122-CAAAE9D23EC4}"/>
          </ac:spMkLst>
        </pc:spChg>
        <pc:graphicFrameChg chg="mod modGraphic">
          <ac:chgData name="Sana Arif (2116663)" userId="S::2116663@student.uwtsd.ac.uk::a11dd03b-72d9-4025-9691-91fb46f64f51" providerId="AD" clId="Web-{BAB22D15-97DB-B482-5488-CACAC59EB4FC}" dt="2023-10-25T12:29:29.800" v="361" actId="1076"/>
          <ac:graphicFrameMkLst>
            <pc:docMk/>
            <pc:sldMk cId="3765301926" sldId="317"/>
            <ac:graphicFrameMk id="7" creationId="{3467B009-62D3-1AA9-C9BC-F9319B8A37A3}"/>
          </ac:graphicFrameMkLst>
        </pc:graphicFrameChg>
      </pc:sldChg>
      <pc:sldChg chg="modSp">
        <pc:chgData name="Sana Arif (2116663)" userId="S::2116663@student.uwtsd.ac.uk::a11dd03b-72d9-4025-9691-91fb46f64f51" providerId="AD" clId="Web-{BAB22D15-97DB-B482-5488-CACAC59EB4FC}" dt="2023-10-25T12:19:05.314" v="163" actId="20577"/>
        <pc:sldMkLst>
          <pc:docMk/>
          <pc:sldMk cId="1336281019" sldId="319"/>
        </pc:sldMkLst>
        <pc:spChg chg="mod">
          <ac:chgData name="Sana Arif (2116663)" userId="S::2116663@student.uwtsd.ac.uk::a11dd03b-72d9-4025-9691-91fb46f64f51" providerId="AD" clId="Web-{BAB22D15-97DB-B482-5488-CACAC59EB4FC}" dt="2023-10-25T12:19:05.314" v="163" actId="20577"/>
          <ac:spMkLst>
            <pc:docMk/>
            <pc:sldMk cId="1336281019" sldId="319"/>
            <ac:spMk id="6" creationId="{FBD6F213-C81E-65DC-14E9-DC1262B1FAB4}"/>
          </ac:spMkLst>
        </pc:spChg>
      </pc:sldChg>
      <pc:sldChg chg="modSp new">
        <pc:chgData name="Sana Arif (2116663)" userId="S::2116663@student.uwtsd.ac.uk::a11dd03b-72d9-4025-9691-91fb46f64f51" providerId="AD" clId="Web-{BAB22D15-97DB-B482-5488-CACAC59EB4FC}" dt="2023-10-25T12:26:24.357" v="286" actId="20577"/>
        <pc:sldMkLst>
          <pc:docMk/>
          <pc:sldMk cId="1028228920" sldId="327"/>
        </pc:sldMkLst>
        <pc:spChg chg="mod">
          <ac:chgData name="Sana Arif (2116663)" userId="S::2116663@student.uwtsd.ac.uk::a11dd03b-72d9-4025-9691-91fb46f64f51" providerId="AD" clId="Web-{BAB22D15-97DB-B482-5488-CACAC59EB4FC}" dt="2023-10-25T12:19:29.408" v="175" actId="20577"/>
          <ac:spMkLst>
            <pc:docMk/>
            <pc:sldMk cId="1028228920" sldId="327"/>
            <ac:spMk id="2" creationId="{A65B8E81-13D9-7331-E369-79BEEA927028}"/>
          </ac:spMkLst>
        </pc:spChg>
        <pc:spChg chg="mod">
          <ac:chgData name="Sana Arif (2116663)" userId="S::2116663@student.uwtsd.ac.uk::a11dd03b-72d9-4025-9691-91fb46f64f51" providerId="AD" clId="Web-{BAB22D15-97DB-B482-5488-CACAC59EB4FC}" dt="2023-10-25T12:26:24.357" v="286" actId="20577"/>
          <ac:spMkLst>
            <pc:docMk/>
            <pc:sldMk cId="1028228920" sldId="327"/>
            <ac:spMk id="3" creationId="{C1ADC454-6BAF-1E83-324C-45E8D17E6A30}"/>
          </ac:spMkLst>
        </pc:spChg>
      </pc:sldChg>
    </pc:docChg>
  </pc:docChgLst>
  <pc:docChgLst>
    <pc:chgData name="Nikisha Talbot (2113109)" userId="S::2113109@student.uwtsd.ac.uk::5107d55c-389d-43f5-ad79-d7d43cbd7e58" providerId="AD" clId="Web-{B3C5D232-D0A8-3609-9B19-189B9A731833}"/>
    <pc:docChg chg="modSld">
      <pc:chgData name="Nikisha Talbot (2113109)" userId="S::2113109@student.uwtsd.ac.uk::5107d55c-389d-43f5-ad79-d7d43cbd7e58" providerId="AD" clId="Web-{B3C5D232-D0A8-3609-9B19-189B9A731833}" dt="2023-10-28T14:47:43.932" v="186"/>
      <pc:docMkLst>
        <pc:docMk/>
      </pc:docMkLst>
      <pc:sldChg chg="modSp">
        <pc:chgData name="Nikisha Talbot (2113109)" userId="S::2113109@student.uwtsd.ac.uk::5107d55c-389d-43f5-ad79-d7d43cbd7e58" providerId="AD" clId="Web-{B3C5D232-D0A8-3609-9B19-189B9A731833}" dt="2023-10-28T14:45:40.380" v="123" actId="20577"/>
        <pc:sldMkLst>
          <pc:docMk/>
          <pc:sldMk cId="1775124906" sldId="288"/>
        </pc:sldMkLst>
        <pc:spChg chg="mod">
          <ac:chgData name="Nikisha Talbot (2113109)" userId="S::2113109@student.uwtsd.ac.uk::5107d55c-389d-43f5-ad79-d7d43cbd7e58" providerId="AD" clId="Web-{B3C5D232-D0A8-3609-9B19-189B9A731833}" dt="2023-10-28T14:45:40.380" v="123" actId="20577"/>
          <ac:spMkLst>
            <pc:docMk/>
            <pc:sldMk cId="1775124906" sldId="288"/>
            <ac:spMk id="3" creationId="{C00B28F4-3A2A-A73B-07A3-4F1D2223E9D8}"/>
          </ac:spMkLst>
        </pc:spChg>
      </pc:sldChg>
      <pc:sldChg chg="modSp">
        <pc:chgData name="Nikisha Talbot (2113109)" userId="S::2113109@student.uwtsd.ac.uk::5107d55c-389d-43f5-ad79-d7d43cbd7e58" providerId="AD" clId="Web-{B3C5D232-D0A8-3609-9B19-189B9A731833}" dt="2023-10-28T13:48:46.210" v="1" actId="20577"/>
        <pc:sldMkLst>
          <pc:docMk/>
          <pc:sldMk cId="4267049804" sldId="313"/>
        </pc:sldMkLst>
        <pc:spChg chg="mod">
          <ac:chgData name="Nikisha Talbot (2113109)" userId="S::2113109@student.uwtsd.ac.uk::5107d55c-389d-43f5-ad79-d7d43cbd7e58" providerId="AD" clId="Web-{B3C5D232-D0A8-3609-9B19-189B9A731833}" dt="2023-10-28T13:48:46.210" v="1" actId="20577"/>
          <ac:spMkLst>
            <pc:docMk/>
            <pc:sldMk cId="4267049804" sldId="313"/>
            <ac:spMk id="21" creationId="{CDF4D42A-3F39-4699-9C9C-91BBC8C72207}"/>
          </ac:spMkLst>
        </pc:spChg>
      </pc:sldChg>
      <pc:sldChg chg="modNotes">
        <pc:chgData name="Nikisha Talbot (2113109)" userId="S::2113109@student.uwtsd.ac.uk::5107d55c-389d-43f5-ad79-d7d43cbd7e58" providerId="AD" clId="Web-{B3C5D232-D0A8-3609-9B19-189B9A731833}" dt="2023-10-28T14:47:43.932" v="186"/>
        <pc:sldMkLst>
          <pc:docMk/>
          <pc:sldMk cId="1394792090" sldId="321"/>
        </pc:sldMkLst>
      </pc:sldChg>
      <pc:sldChg chg="modSp">
        <pc:chgData name="Nikisha Talbot (2113109)" userId="S::2113109@student.uwtsd.ac.uk::5107d55c-389d-43f5-ad79-d7d43cbd7e58" providerId="AD" clId="Web-{B3C5D232-D0A8-3609-9B19-189B9A731833}" dt="2023-10-28T14:45:54.850" v="125" actId="20577"/>
        <pc:sldMkLst>
          <pc:docMk/>
          <pc:sldMk cId="1937815846" sldId="328"/>
        </pc:sldMkLst>
        <pc:spChg chg="mod">
          <ac:chgData name="Nikisha Talbot (2113109)" userId="S::2113109@student.uwtsd.ac.uk::5107d55c-389d-43f5-ad79-d7d43cbd7e58" providerId="AD" clId="Web-{B3C5D232-D0A8-3609-9B19-189B9A731833}" dt="2023-10-28T14:45:54.850" v="125" actId="20577"/>
          <ac:spMkLst>
            <pc:docMk/>
            <pc:sldMk cId="1937815846" sldId="328"/>
            <ac:spMk id="3" creationId="{2F3BBADE-FB19-FE19-101D-2164FD210C09}"/>
          </ac:spMkLst>
        </pc:spChg>
      </pc:sldChg>
      <pc:sldChg chg="modSp">
        <pc:chgData name="Nikisha Talbot (2113109)" userId="S::2113109@student.uwtsd.ac.uk::5107d55c-389d-43f5-ad79-d7d43cbd7e58" providerId="AD" clId="Web-{B3C5D232-D0A8-3609-9B19-189B9A731833}" dt="2023-10-28T14:41:36.226" v="8" actId="20577"/>
        <pc:sldMkLst>
          <pc:docMk/>
          <pc:sldMk cId="2018988558" sldId="330"/>
        </pc:sldMkLst>
        <pc:spChg chg="mod">
          <ac:chgData name="Nikisha Talbot (2113109)" userId="S::2113109@student.uwtsd.ac.uk::5107d55c-389d-43f5-ad79-d7d43cbd7e58" providerId="AD" clId="Web-{B3C5D232-D0A8-3609-9B19-189B9A731833}" dt="2023-10-28T14:41:36.226" v="8" actId="20577"/>
          <ac:spMkLst>
            <pc:docMk/>
            <pc:sldMk cId="2018988558" sldId="330"/>
            <ac:spMk id="3" creationId="{95C4D89F-F8F7-78EA-BFEC-504A5785D0D7}"/>
          </ac:spMkLst>
        </pc:spChg>
      </pc:sldChg>
    </pc:docChg>
  </pc:docChgLst>
  <pc:docChgLst>
    <pc:chgData name="Raya Salah (2026066)" userId="S::2026066@student.uwtsd.ac.uk::16b44c37-2949-4557-a3d6-4c9825b74280" providerId="AD" clId="Web-{ADCEC905-B63C-BC3C-C2D6-A6282FA7A5A1}"/>
    <pc:docChg chg="modSld">
      <pc:chgData name="Raya Salah (2026066)" userId="S::2026066@student.uwtsd.ac.uk::16b44c37-2949-4557-a3d6-4c9825b74280" providerId="AD" clId="Web-{ADCEC905-B63C-BC3C-C2D6-A6282FA7A5A1}" dt="2023-10-21T18:13:27.752" v="290" actId="20577"/>
      <pc:docMkLst>
        <pc:docMk/>
      </pc:docMkLst>
      <pc:sldChg chg="modSp">
        <pc:chgData name="Raya Salah (2026066)" userId="S::2026066@student.uwtsd.ac.uk::16b44c37-2949-4557-a3d6-4c9825b74280" providerId="AD" clId="Web-{ADCEC905-B63C-BC3C-C2D6-A6282FA7A5A1}" dt="2023-10-21T18:13:27.752" v="290" actId="20577"/>
        <pc:sldMkLst>
          <pc:docMk/>
          <pc:sldMk cId="731641844" sldId="308"/>
        </pc:sldMkLst>
        <pc:spChg chg="mod">
          <ac:chgData name="Raya Salah (2026066)" userId="S::2026066@student.uwtsd.ac.uk::16b44c37-2949-4557-a3d6-4c9825b74280" providerId="AD" clId="Web-{ADCEC905-B63C-BC3C-C2D6-A6282FA7A5A1}" dt="2023-10-21T18:13:27.752" v="290" actId="20577"/>
          <ac:spMkLst>
            <pc:docMk/>
            <pc:sldMk cId="731641844" sldId="308"/>
            <ac:spMk id="3" creationId="{7D779DE4-CAEA-4617-897E-FEC9A2AC2D6A}"/>
          </ac:spMkLst>
        </pc:spChg>
      </pc:sldChg>
    </pc:docChg>
  </pc:docChgLst>
  <pc:docChgLst>
    <pc:chgData name="Raya Salah (2026066)" userId="S::2026066@student.uwtsd.ac.uk::16b44c37-2949-4557-a3d6-4c9825b74280" providerId="AD" clId="Web-{BC21981B-A376-D409-5FC1-BBD5E8E7E400}"/>
    <pc:docChg chg="modSld">
      <pc:chgData name="Raya Salah (2026066)" userId="S::2026066@student.uwtsd.ac.uk::16b44c37-2949-4557-a3d6-4c9825b74280" providerId="AD" clId="Web-{BC21981B-A376-D409-5FC1-BBD5E8E7E400}" dt="2023-10-22T12:31:11.047" v="160" actId="20577"/>
      <pc:docMkLst>
        <pc:docMk/>
      </pc:docMkLst>
      <pc:sldChg chg="modSp">
        <pc:chgData name="Raya Salah (2026066)" userId="S::2026066@student.uwtsd.ac.uk::16b44c37-2949-4557-a3d6-4c9825b74280" providerId="AD" clId="Web-{BC21981B-A376-D409-5FC1-BBD5E8E7E400}" dt="2023-10-22T12:31:11.047" v="160" actId="20577"/>
        <pc:sldMkLst>
          <pc:docMk/>
          <pc:sldMk cId="731641844" sldId="308"/>
        </pc:sldMkLst>
        <pc:spChg chg="mod">
          <ac:chgData name="Raya Salah (2026066)" userId="S::2026066@student.uwtsd.ac.uk::16b44c37-2949-4557-a3d6-4c9825b74280" providerId="AD" clId="Web-{BC21981B-A376-D409-5FC1-BBD5E8E7E400}" dt="2023-10-22T12:31:11.047" v="160" actId="20577"/>
          <ac:spMkLst>
            <pc:docMk/>
            <pc:sldMk cId="731641844" sldId="308"/>
            <ac:spMk id="16" creationId="{6833B00A-55B6-4D4D-AE3C-CFF37D65FA50}"/>
          </ac:spMkLst>
        </pc:spChg>
        <pc:spChg chg="mod">
          <ac:chgData name="Raya Salah (2026066)" userId="S::2026066@student.uwtsd.ac.uk::16b44c37-2949-4557-a3d6-4c9825b74280" providerId="AD" clId="Web-{BC21981B-A376-D409-5FC1-BBD5E8E7E400}" dt="2023-10-22T12:08:36.116" v="49" actId="20577"/>
          <ac:spMkLst>
            <pc:docMk/>
            <pc:sldMk cId="731641844" sldId="308"/>
            <ac:spMk id="18" creationId="{C9A7EEBF-BEE2-4555-B5EC-E6F42DCABC49}"/>
          </ac:spMkLst>
        </pc:spChg>
      </pc:sldChg>
    </pc:docChg>
  </pc:docChgLst>
  <pc:docChgLst>
    <pc:chgData name="Sana Arif (2116663)" userId="S::2116663@student.uwtsd.ac.uk::a11dd03b-72d9-4025-9691-91fb46f64f51" providerId="AD" clId="Web-{7EC8E38E-CDFC-F00D-0371-5F4772C839F3}"/>
    <pc:docChg chg="modSld">
      <pc:chgData name="Sana Arif (2116663)" userId="S::2116663@student.uwtsd.ac.uk::a11dd03b-72d9-4025-9691-91fb46f64f51" providerId="AD" clId="Web-{7EC8E38E-CDFC-F00D-0371-5F4772C839F3}" dt="2023-10-25T12:37:42.421" v="7" actId="1076"/>
      <pc:docMkLst>
        <pc:docMk/>
      </pc:docMkLst>
      <pc:sldChg chg="modSp">
        <pc:chgData name="Sana Arif (2116663)" userId="S::2116663@student.uwtsd.ac.uk::a11dd03b-72d9-4025-9691-91fb46f64f51" providerId="AD" clId="Web-{7EC8E38E-CDFC-F00D-0371-5F4772C839F3}" dt="2023-10-25T12:37:42.421" v="7" actId="1076"/>
        <pc:sldMkLst>
          <pc:docMk/>
          <pc:sldMk cId="3765301926" sldId="317"/>
        </pc:sldMkLst>
        <pc:spChg chg="mod">
          <ac:chgData name="Sana Arif (2116663)" userId="S::2116663@student.uwtsd.ac.uk::a11dd03b-72d9-4025-9691-91fb46f64f51" providerId="AD" clId="Web-{7EC8E38E-CDFC-F00D-0371-5F4772C839F3}" dt="2023-10-25T12:36:57.685" v="0" actId="1076"/>
          <ac:spMkLst>
            <pc:docMk/>
            <pc:sldMk cId="3765301926" sldId="317"/>
            <ac:spMk id="27" creationId="{62604F0D-70E6-9EBA-AB89-827D24C1B8C6}"/>
          </ac:spMkLst>
        </pc:spChg>
        <pc:spChg chg="mod">
          <ac:chgData name="Sana Arif (2116663)" userId="S::2116663@student.uwtsd.ac.uk::a11dd03b-72d9-4025-9691-91fb46f64f51" providerId="AD" clId="Web-{7EC8E38E-CDFC-F00D-0371-5F4772C839F3}" dt="2023-10-25T12:37:28.045" v="5" actId="1076"/>
          <ac:spMkLst>
            <pc:docMk/>
            <pc:sldMk cId="3765301926" sldId="317"/>
            <ac:spMk id="88" creationId="{3B0C509A-12B8-B0DD-885A-569B887CF59E}"/>
          </ac:spMkLst>
        </pc:spChg>
        <pc:spChg chg="mod">
          <ac:chgData name="Sana Arif (2116663)" userId="S::2116663@student.uwtsd.ac.uk::a11dd03b-72d9-4025-9691-91fb46f64f51" providerId="AD" clId="Web-{7EC8E38E-CDFC-F00D-0371-5F4772C839F3}" dt="2023-10-25T12:37:35.483" v="6" actId="1076"/>
          <ac:spMkLst>
            <pc:docMk/>
            <pc:sldMk cId="3765301926" sldId="317"/>
            <ac:spMk id="4119" creationId="{F72B42D9-F72A-45FE-E122-CAAAE9D23EC4}"/>
          </ac:spMkLst>
        </pc:spChg>
        <pc:spChg chg="mod">
          <ac:chgData name="Sana Arif (2116663)" userId="S::2116663@student.uwtsd.ac.uk::a11dd03b-72d9-4025-9691-91fb46f64f51" providerId="AD" clId="Web-{7EC8E38E-CDFC-F00D-0371-5F4772C839F3}" dt="2023-10-25T12:37:42.421" v="7" actId="1076"/>
          <ac:spMkLst>
            <pc:docMk/>
            <pc:sldMk cId="3765301926" sldId="317"/>
            <ac:spMk id="4120" creationId="{4258886B-342F-B62E-A7DA-6633427D097A}"/>
          </ac:spMkLst>
        </pc:spChg>
      </pc:sldChg>
    </pc:docChg>
  </pc:docChgLst>
  <pc:docChgLst>
    <pc:chgData name="Nikisha Talbot (2113109)" userId="S::2113109@student.uwtsd.ac.uk::5107d55c-389d-43f5-ad79-d7d43cbd7e58" providerId="AD" clId="Web-{79CA2887-24B3-C542-9F18-06F32AFFBF7A}"/>
    <pc:docChg chg="addSld delSld modSld">
      <pc:chgData name="Nikisha Talbot (2113109)" userId="S::2113109@student.uwtsd.ac.uk::5107d55c-389d-43f5-ad79-d7d43cbd7e58" providerId="AD" clId="Web-{79CA2887-24B3-C542-9F18-06F32AFFBF7A}" dt="2023-10-25T21:06:54.150" v="454" actId="20577"/>
      <pc:docMkLst>
        <pc:docMk/>
      </pc:docMkLst>
      <pc:sldChg chg="addSp modSp">
        <pc:chgData name="Nikisha Talbot (2113109)" userId="S::2113109@student.uwtsd.ac.uk::5107d55c-389d-43f5-ad79-d7d43cbd7e58" providerId="AD" clId="Web-{79CA2887-24B3-C542-9F18-06F32AFFBF7A}" dt="2023-10-25T21:06:54.150" v="454" actId="20577"/>
        <pc:sldMkLst>
          <pc:docMk/>
          <pc:sldMk cId="1775124906" sldId="288"/>
        </pc:sldMkLst>
        <pc:spChg chg="add mod">
          <ac:chgData name="Nikisha Talbot (2113109)" userId="S::2113109@student.uwtsd.ac.uk::5107d55c-389d-43f5-ad79-d7d43cbd7e58" providerId="AD" clId="Web-{79CA2887-24B3-C542-9F18-06F32AFFBF7A}" dt="2023-10-25T21:06:54.150" v="454" actId="20577"/>
          <ac:spMkLst>
            <pc:docMk/>
            <pc:sldMk cId="1775124906" sldId="288"/>
            <ac:spMk id="3" creationId="{C00B28F4-3A2A-A73B-07A3-4F1D2223E9D8}"/>
          </ac:spMkLst>
        </pc:spChg>
      </pc:sldChg>
      <pc:sldChg chg="del">
        <pc:chgData name="Nikisha Talbot (2113109)" userId="S::2113109@student.uwtsd.ac.uk::5107d55c-389d-43f5-ad79-d7d43cbd7e58" providerId="AD" clId="Web-{79CA2887-24B3-C542-9F18-06F32AFFBF7A}" dt="2023-10-25T20:14:41.239" v="0"/>
        <pc:sldMkLst>
          <pc:docMk/>
          <pc:sldMk cId="4097380008" sldId="316"/>
        </pc:sldMkLst>
      </pc:sldChg>
      <pc:sldChg chg="modSp">
        <pc:chgData name="Nikisha Talbot (2113109)" userId="S::2113109@student.uwtsd.ac.uk::5107d55c-389d-43f5-ad79-d7d43cbd7e58" providerId="AD" clId="Web-{79CA2887-24B3-C542-9F18-06F32AFFBF7A}" dt="2023-10-25T21:04:20.035" v="443"/>
        <pc:sldMkLst>
          <pc:docMk/>
          <pc:sldMk cId="1394792090" sldId="321"/>
        </pc:sldMkLst>
        <pc:spChg chg="mod">
          <ac:chgData name="Nikisha Talbot (2113109)" userId="S::2113109@student.uwtsd.ac.uk::5107d55c-389d-43f5-ad79-d7d43cbd7e58" providerId="AD" clId="Web-{79CA2887-24B3-C542-9F18-06F32AFFBF7A}" dt="2023-10-25T21:04:07.910" v="441" actId="1076"/>
          <ac:spMkLst>
            <pc:docMk/>
            <pc:sldMk cId="1394792090" sldId="321"/>
            <ac:spMk id="2" creationId="{38E0CC39-441F-8FE8-8371-CD92F1201DC2}"/>
          </ac:spMkLst>
        </pc:spChg>
        <pc:graphicFrameChg chg="mod modGraphic">
          <ac:chgData name="Nikisha Talbot (2113109)" userId="S::2113109@student.uwtsd.ac.uk::5107d55c-389d-43f5-ad79-d7d43cbd7e58" providerId="AD" clId="Web-{79CA2887-24B3-C542-9F18-06F32AFFBF7A}" dt="2023-10-25T21:04:20.035" v="443"/>
          <ac:graphicFrameMkLst>
            <pc:docMk/>
            <pc:sldMk cId="1394792090" sldId="321"/>
            <ac:graphicFrameMk id="7" creationId="{7D565FDD-6817-E67D-8161-BC51170306CE}"/>
          </ac:graphicFrameMkLst>
        </pc:graphicFrameChg>
      </pc:sldChg>
      <pc:sldChg chg="addSp delSp modSp new mod setBg addAnim">
        <pc:chgData name="Nikisha Talbot (2113109)" userId="S::2113109@student.uwtsd.ac.uk::5107d55c-389d-43f5-ad79-d7d43cbd7e58" providerId="AD" clId="Web-{79CA2887-24B3-C542-9F18-06F32AFFBF7A}" dt="2023-10-25T20:33:47.467" v="123"/>
        <pc:sldMkLst>
          <pc:docMk/>
          <pc:sldMk cId="149065638" sldId="329"/>
        </pc:sldMkLst>
        <pc:spChg chg="mod ord">
          <ac:chgData name="Nikisha Talbot (2113109)" userId="S::2113109@student.uwtsd.ac.uk::5107d55c-389d-43f5-ad79-d7d43cbd7e58" providerId="AD" clId="Web-{79CA2887-24B3-C542-9F18-06F32AFFBF7A}" dt="2023-10-25T20:32:42.949" v="117"/>
          <ac:spMkLst>
            <pc:docMk/>
            <pc:sldMk cId="149065638" sldId="329"/>
            <ac:spMk id="2" creationId="{63E6CCBB-AD81-5368-7134-8F553E348CD8}"/>
          </ac:spMkLst>
        </pc:spChg>
        <pc:spChg chg="del mod">
          <ac:chgData name="Nikisha Talbot (2113109)" userId="S::2113109@student.uwtsd.ac.uk::5107d55c-389d-43f5-ad79-d7d43cbd7e58" providerId="AD" clId="Web-{79CA2887-24B3-C542-9F18-06F32AFFBF7A}" dt="2023-10-25T20:23:25.242" v="16"/>
          <ac:spMkLst>
            <pc:docMk/>
            <pc:sldMk cId="149065638" sldId="329"/>
            <ac:spMk id="3" creationId="{759AAB18-5A38-E9FD-20DF-4C6C02CBFF6C}"/>
          </ac:spMkLst>
        </pc:spChg>
        <pc:spChg chg="del">
          <ac:chgData name="Nikisha Talbot (2113109)" userId="S::2113109@student.uwtsd.ac.uk::5107d55c-389d-43f5-ad79-d7d43cbd7e58" providerId="AD" clId="Web-{79CA2887-24B3-C542-9F18-06F32AFFBF7A}" dt="2023-10-25T20:23:39.492" v="18"/>
          <ac:spMkLst>
            <pc:docMk/>
            <pc:sldMk cId="149065638" sldId="329"/>
            <ac:spMk id="4" creationId="{5AD6D565-B153-6FBB-55B5-E39F2B51055F}"/>
          </ac:spMkLst>
        </pc:spChg>
        <pc:spChg chg="mod ord">
          <ac:chgData name="Nikisha Talbot (2113109)" userId="S::2113109@student.uwtsd.ac.uk::5107d55c-389d-43f5-ad79-d7d43cbd7e58" providerId="AD" clId="Web-{79CA2887-24B3-C542-9F18-06F32AFFBF7A}" dt="2023-10-25T20:32:42.949" v="117"/>
          <ac:spMkLst>
            <pc:docMk/>
            <pc:sldMk cId="149065638" sldId="329"/>
            <ac:spMk id="5" creationId="{4B59EDEB-1164-543B-A055-97974623D452}"/>
          </ac:spMkLst>
        </pc:spChg>
        <pc:spChg chg="mod ord">
          <ac:chgData name="Nikisha Talbot (2113109)" userId="S::2113109@student.uwtsd.ac.uk::5107d55c-389d-43f5-ad79-d7d43cbd7e58" providerId="AD" clId="Web-{79CA2887-24B3-C542-9F18-06F32AFFBF7A}" dt="2023-10-25T20:32:42.949" v="117"/>
          <ac:spMkLst>
            <pc:docMk/>
            <pc:sldMk cId="149065638" sldId="329"/>
            <ac:spMk id="6" creationId="{5F595450-61E4-22A8-464B-0DE9EC10D451}"/>
          </ac:spMkLst>
        </pc:spChg>
        <pc:spChg chg="mod">
          <ac:chgData name="Nikisha Talbot (2113109)" userId="S::2113109@student.uwtsd.ac.uk::5107d55c-389d-43f5-ad79-d7d43cbd7e58" providerId="AD" clId="Web-{79CA2887-24B3-C542-9F18-06F32AFFBF7A}" dt="2023-10-25T20:32:42.949" v="117"/>
          <ac:spMkLst>
            <pc:docMk/>
            <pc:sldMk cId="149065638" sldId="329"/>
            <ac:spMk id="7" creationId="{93DEA15F-6BCF-080E-CFF7-5C48F7F0E891}"/>
          </ac:spMkLst>
        </pc:spChg>
        <pc:spChg chg="add del mod">
          <ac:chgData name="Nikisha Talbot (2113109)" userId="S::2113109@student.uwtsd.ac.uk::5107d55c-389d-43f5-ad79-d7d43cbd7e58" providerId="AD" clId="Web-{79CA2887-24B3-C542-9F18-06F32AFFBF7A}" dt="2023-10-25T20:23:36.648" v="17"/>
          <ac:spMkLst>
            <pc:docMk/>
            <pc:sldMk cId="149065638" sldId="329"/>
            <ac:spMk id="9" creationId="{E00537EB-6EF0-D326-1462-A1FD9AEE239E}"/>
          </ac:spMkLst>
        </pc:spChg>
        <pc:spChg chg="add del">
          <ac:chgData name="Nikisha Talbot (2113109)" userId="S::2113109@student.uwtsd.ac.uk::5107d55c-389d-43f5-ad79-d7d43cbd7e58" providerId="AD" clId="Web-{79CA2887-24B3-C542-9F18-06F32AFFBF7A}" dt="2023-10-25T20:27:35.157" v="93"/>
          <ac:spMkLst>
            <pc:docMk/>
            <pc:sldMk cId="149065638" sldId="329"/>
            <ac:spMk id="14" creationId="{90896832-7BA0-02A7-DD31-98882888244C}"/>
          </ac:spMkLst>
        </pc:spChg>
        <pc:spChg chg="add del">
          <ac:chgData name="Nikisha Talbot (2113109)" userId="S::2113109@student.uwtsd.ac.uk::5107d55c-389d-43f5-ad79-d7d43cbd7e58" providerId="AD" clId="Web-{79CA2887-24B3-C542-9F18-06F32AFFBF7A}" dt="2023-10-25T20:29:42.099" v="98"/>
          <ac:spMkLst>
            <pc:docMk/>
            <pc:sldMk cId="149065638" sldId="329"/>
            <ac:spMk id="15" creationId="{6753252F-4873-4F63-801D-CC719279A7D5}"/>
          </ac:spMkLst>
        </pc:spChg>
        <pc:spChg chg="add del">
          <ac:chgData name="Nikisha Talbot (2113109)" userId="S::2113109@student.uwtsd.ac.uk::5107d55c-389d-43f5-ad79-d7d43cbd7e58" providerId="AD" clId="Web-{79CA2887-24B3-C542-9F18-06F32AFFBF7A}" dt="2023-10-25T20:27:35.157" v="93"/>
          <ac:spMkLst>
            <pc:docMk/>
            <pc:sldMk cId="149065638" sldId="329"/>
            <ac:spMk id="17" creationId="{2B97F24A-32CE-4C1C-A50D-3016B394DCFB}"/>
          </ac:spMkLst>
        </pc:spChg>
        <pc:spChg chg="add del">
          <ac:chgData name="Nikisha Talbot (2113109)" userId="S::2113109@student.uwtsd.ac.uk::5107d55c-389d-43f5-ad79-d7d43cbd7e58" providerId="AD" clId="Web-{79CA2887-24B3-C542-9F18-06F32AFFBF7A}" dt="2023-10-25T20:27:35.157" v="93"/>
          <ac:spMkLst>
            <pc:docMk/>
            <pc:sldMk cId="149065638" sldId="329"/>
            <ac:spMk id="19" creationId="{6357EC4F-235E-4222-A36F-C7878ACE37F2}"/>
          </ac:spMkLst>
        </pc:spChg>
        <pc:spChg chg="add del">
          <ac:chgData name="Nikisha Talbot (2113109)" userId="S::2113109@student.uwtsd.ac.uk::5107d55c-389d-43f5-ad79-d7d43cbd7e58" providerId="AD" clId="Web-{79CA2887-24B3-C542-9F18-06F32AFFBF7A}" dt="2023-10-25T20:27:38.329" v="95"/>
          <ac:spMkLst>
            <pc:docMk/>
            <pc:sldMk cId="149065638" sldId="329"/>
            <ac:spMk id="21" creationId="{C0BDBCD2-E081-43AB-9119-C55465E59757}"/>
          </ac:spMkLst>
        </pc:spChg>
        <pc:spChg chg="add del">
          <ac:chgData name="Nikisha Talbot (2113109)" userId="S::2113109@student.uwtsd.ac.uk::5107d55c-389d-43f5-ad79-d7d43cbd7e58" providerId="AD" clId="Web-{79CA2887-24B3-C542-9F18-06F32AFFBF7A}" dt="2023-10-25T20:27:38.329" v="95"/>
          <ac:spMkLst>
            <pc:docMk/>
            <pc:sldMk cId="149065638" sldId="329"/>
            <ac:spMk id="22" creationId="{0288C6B4-AFC3-407F-A595-EFFD38D4CCAF}"/>
          </ac:spMkLst>
        </pc:spChg>
        <pc:spChg chg="add del">
          <ac:chgData name="Nikisha Talbot (2113109)" userId="S::2113109@student.uwtsd.ac.uk::5107d55c-389d-43f5-ad79-d7d43cbd7e58" providerId="AD" clId="Web-{79CA2887-24B3-C542-9F18-06F32AFFBF7A}" dt="2023-10-25T20:27:38.329" v="95"/>
          <ac:spMkLst>
            <pc:docMk/>
            <pc:sldMk cId="149065638" sldId="329"/>
            <ac:spMk id="23" creationId="{98E79BE4-34FE-485A-98A5-92CE8F7C4743}"/>
          </ac:spMkLst>
        </pc:spChg>
        <pc:spChg chg="add del">
          <ac:chgData name="Nikisha Talbot (2113109)" userId="S::2113109@student.uwtsd.ac.uk::5107d55c-389d-43f5-ad79-d7d43cbd7e58" providerId="AD" clId="Web-{79CA2887-24B3-C542-9F18-06F32AFFBF7A}" dt="2023-10-25T20:27:38.329" v="95"/>
          <ac:spMkLst>
            <pc:docMk/>
            <pc:sldMk cId="149065638" sldId="329"/>
            <ac:spMk id="24" creationId="{CF236821-17FE-429B-8D2C-08E13A64EA40}"/>
          </ac:spMkLst>
        </pc:spChg>
        <pc:spChg chg="add del">
          <ac:chgData name="Nikisha Talbot (2113109)" userId="S::2113109@student.uwtsd.ac.uk::5107d55c-389d-43f5-ad79-d7d43cbd7e58" providerId="AD" clId="Web-{79CA2887-24B3-C542-9F18-06F32AFFBF7A}" dt="2023-10-25T20:27:38.329" v="95"/>
          <ac:spMkLst>
            <pc:docMk/>
            <pc:sldMk cId="149065638" sldId="329"/>
            <ac:spMk id="25" creationId="{7A5F0580-5EE9-419F-96EE-B6529EF6E7D0}"/>
          </ac:spMkLst>
        </pc:spChg>
        <pc:spChg chg="add del">
          <ac:chgData name="Nikisha Talbot (2113109)" userId="S::2113109@student.uwtsd.ac.uk::5107d55c-389d-43f5-ad79-d7d43cbd7e58" providerId="AD" clId="Web-{79CA2887-24B3-C542-9F18-06F32AFFBF7A}" dt="2023-10-25T20:27:38.329" v="95"/>
          <ac:spMkLst>
            <pc:docMk/>
            <pc:sldMk cId="149065638" sldId="329"/>
            <ac:spMk id="26" creationId="{15A7751C-7EBB-5E3B-9407-01356E2E40D2}"/>
          </ac:spMkLst>
        </pc:spChg>
        <pc:spChg chg="add del">
          <ac:chgData name="Nikisha Talbot (2113109)" userId="S::2113109@student.uwtsd.ac.uk::5107d55c-389d-43f5-ad79-d7d43cbd7e58" providerId="AD" clId="Web-{79CA2887-24B3-C542-9F18-06F32AFFBF7A}" dt="2023-10-25T20:29:42.099" v="98"/>
          <ac:spMkLst>
            <pc:docMk/>
            <pc:sldMk cId="149065638" sldId="329"/>
            <ac:spMk id="28" creationId="{047C8CCB-F95D-4249-92DD-651249D3535A}"/>
          </ac:spMkLst>
        </pc:spChg>
        <pc:spChg chg="add del">
          <ac:chgData name="Nikisha Talbot (2113109)" userId="S::2113109@student.uwtsd.ac.uk::5107d55c-389d-43f5-ad79-d7d43cbd7e58" providerId="AD" clId="Web-{79CA2887-24B3-C542-9F18-06F32AFFBF7A}" dt="2023-10-25T20:30:16.803" v="109"/>
          <ac:spMkLst>
            <pc:docMk/>
            <pc:sldMk cId="149065638" sldId="329"/>
            <ac:spMk id="33" creationId="{9203DE33-2CD4-4CA8-9AF3-37C3B65133B0}"/>
          </ac:spMkLst>
        </pc:spChg>
        <pc:spChg chg="add del">
          <ac:chgData name="Nikisha Talbot (2113109)" userId="S::2113109@student.uwtsd.ac.uk::5107d55c-389d-43f5-ad79-d7d43cbd7e58" providerId="AD" clId="Web-{79CA2887-24B3-C542-9F18-06F32AFFBF7A}" dt="2023-10-25T20:30:16.803" v="109"/>
          <ac:spMkLst>
            <pc:docMk/>
            <pc:sldMk cId="149065638" sldId="329"/>
            <ac:spMk id="35" creationId="{0AF57B88-1D4C-41FA-A761-EC1DD10C35CB}"/>
          </ac:spMkLst>
        </pc:spChg>
        <pc:spChg chg="add del">
          <ac:chgData name="Nikisha Talbot (2113109)" userId="S::2113109@student.uwtsd.ac.uk::5107d55c-389d-43f5-ad79-d7d43cbd7e58" providerId="AD" clId="Web-{79CA2887-24B3-C542-9F18-06F32AFFBF7A}" dt="2023-10-25T20:30:16.803" v="109"/>
          <ac:spMkLst>
            <pc:docMk/>
            <pc:sldMk cId="149065638" sldId="329"/>
            <ac:spMk id="37" creationId="{D2548F45-5164-4ABB-8212-7F293FDED8D4}"/>
          </ac:spMkLst>
        </pc:spChg>
        <pc:spChg chg="add del">
          <ac:chgData name="Nikisha Talbot (2113109)" userId="S::2113109@student.uwtsd.ac.uk::5107d55c-389d-43f5-ad79-d7d43cbd7e58" providerId="AD" clId="Web-{79CA2887-24B3-C542-9F18-06F32AFFBF7A}" dt="2023-10-25T20:30:16.803" v="109"/>
          <ac:spMkLst>
            <pc:docMk/>
            <pc:sldMk cId="149065638" sldId="329"/>
            <ac:spMk id="39" creationId="{5E81CCFB-7BEF-4186-86FB-D09450B4D02D}"/>
          </ac:spMkLst>
        </pc:spChg>
        <pc:spChg chg="add del">
          <ac:chgData name="Nikisha Talbot (2113109)" userId="S::2113109@student.uwtsd.ac.uk::5107d55c-389d-43f5-ad79-d7d43cbd7e58" providerId="AD" clId="Web-{79CA2887-24B3-C542-9F18-06F32AFFBF7A}" dt="2023-10-25T20:30:14.928" v="106"/>
          <ac:spMkLst>
            <pc:docMk/>
            <pc:sldMk cId="149065638" sldId="329"/>
            <ac:spMk id="43" creationId="{78BE50A0-848B-F33A-634F-8A97ED186886}"/>
          </ac:spMkLst>
        </pc:spChg>
        <pc:spChg chg="add del">
          <ac:chgData name="Nikisha Talbot (2113109)" userId="S::2113109@student.uwtsd.ac.uk::5107d55c-389d-43f5-ad79-d7d43cbd7e58" providerId="AD" clId="Web-{79CA2887-24B3-C542-9F18-06F32AFFBF7A}" dt="2023-10-25T20:30:02.928" v="102"/>
          <ac:spMkLst>
            <pc:docMk/>
            <pc:sldMk cId="149065638" sldId="329"/>
            <ac:spMk id="44" creationId="{A8384FB5-9ADC-4DDC-881B-597D56F5B15D}"/>
          </ac:spMkLst>
        </pc:spChg>
        <pc:spChg chg="add del">
          <ac:chgData name="Nikisha Talbot (2113109)" userId="S::2113109@student.uwtsd.ac.uk::5107d55c-389d-43f5-ad79-d7d43cbd7e58" providerId="AD" clId="Web-{79CA2887-24B3-C542-9F18-06F32AFFBF7A}" dt="2023-10-25T20:30:02.928" v="102"/>
          <ac:spMkLst>
            <pc:docMk/>
            <pc:sldMk cId="149065638" sldId="329"/>
            <ac:spMk id="46" creationId="{91E5A9A7-95C6-4F4F-B00E-C82E07FE62EF}"/>
          </ac:spMkLst>
        </pc:spChg>
        <pc:spChg chg="add del">
          <ac:chgData name="Nikisha Talbot (2113109)" userId="S::2113109@student.uwtsd.ac.uk::5107d55c-389d-43f5-ad79-d7d43cbd7e58" providerId="AD" clId="Web-{79CA2887-24B3-C542-9F18-06F32AFFBF7A}" dt="2023-10-25T20:30:02.928" v="102"/>
          <ac:spMkLst>
            <pc:docMk/>
            <pc:sldMk cId="149065638" sldId="329"/>
            <ac:spMk id="48" creationId="{D07DD2DE-F619-49DD-B5E7-03A290FF4ED1}"/>
          </ac:spMkLst>
        </pc:spChg>
        <pc:spChg chg="add del">
          <ac:chgData name="Nikisha Talbot (2113109)" userId="S::2113109@student.uwtsd.ac.uk::5107d55c-389d-43f5-ad79-d7d43cbd7e58" providerId="AD" clId="Web-{79CA2887-24B3-C542-9F18-06F32AFFBF7A}" dt="2023-10-25T20:30:02.928" v="102"/>
          <ac:spMkLst>
            <pc:docMk/>
            <pc:sldMk cId="149065638" sldId="329"/>
            <ac:spMk id="50" creationId="{85149191-5F60-4A28-AAFF-039F96B0F3EC}"/>
          </ac:spMkLst>
        </pc:spChg>
        <pc:spChg chg="add del">
          <ac:chgData name="Nikisha Talbot (2113109)" userId="S::2113109@student.uwtsd.ac.uk::5107d55c-389d-43f5-ad79-d7d43cbd7e58" providerId="AD" clId="Web-{79CA2887-24B3-C542-9F18-06F32AFFBF7A}" dt="2023-10-25T20:30:02.928" v="102"/>
          <ac:spMkLst>
            <pc:docMk/>
            <pc:sldMk cId="149065638" sldId="329"/>
            <ac:spMk id="52" creationId="{F8260ED5-17F7-4158-B241-D51DD4CF1B7E}"/>
          </ac:spMkLst>
        </pc:spChg>
        <pc:spChg chg="add del">
          <ac:chgData name="Nikisha Talbot (2113109)" userId="S::2113109@student.uwtsd.ac.uk::5107d55c-389d-43f5-ad79-d7d43cbd7e58" providerId="AD" clId="Web-{79CA2887-24B3-C542-9F18-06F32AFFBF7A}" dt="2023-10-25T20:30:08.601" v="104"/>
          <ac:spMkLst>
            <pc:docMk/>
            <pc:sldMk cId="149065638" sldId="329"/>
            <ac:spMk id="54" creationId="{37C89E4B-3C9F-44B9-8B86-D9E3D112D8EC}"/>
          </ac:spMkLst>
        </pc:spChg>
        <pc:spChg chg="add del">
          <ac:chgData name="Nikisha Talbot (2113109)" userId="S::2113109@student.uwtsd.ac.uk::5107d55c-389d-43f5-ad79-d7d43cbd7e58" providerId="AD" clId="Web-{79CA2887-24B3-C542-9F18-06F32AFFBF7A}" dt="2023-10-25T20:30:14.928" v="106"/>
          <ac:spMkLst>
            <pc:docMk/>
            <pc:sldMk cId="149065638" sldId="329"/>
            <ac:spMk id="58" creationId="{84ECDE7A-6944-466D-8FFE-149A29BA6BAE}"/>
          </ac:spMkLst>
        </pc:spChg>
        <pc:spChg chg="add del">
          <ac:chgData name="Nikisha Talbot (2113109)" userId="S::2113109@student.uwtsd.ac.uk::5107d55c-389d-43f5-ad79-d7d43cbd7e58" providerId="AD" clId="Web-{79CA2887-24B3-C542-9F18-06F32AFFBF7A}" dt="2023-10-25T20:30:14.928" v="106"/>
          <ac:spMkLst>
            <pc:docMk/>
            <pc:sldMk cId="149065638" sldId="329"/>
            <ac:spMk id="59" creationId="{B3420082-9415-44EC-802E-C77D71D59C57}"/>
          </ac:spMkLst>
        </pc:spChg>
        <pc:spChg chg="add del">
          <ac:chgData name="Nikisha Talbot (2113109)" userId="S::2113109@student.uwtsd.ac.uk::5107d55c-389d-43f5-ad79-d7d43cbd7e58" providerId="AD" clId="Web-{79CA2887-24B3-C542-9F18-06F32AFFBF7A}" dt="2023-10-25T20:30:14.928" v="106"/>
          <ac:spMkLst>
            <pc:docMk/>
            <pc:sldMk cId="149065638" sldId="329"/>
            <ac:spMk id="60" creationId="{55A52C45-1FCB-4636-A80F-2849B8226C01}"/>
          </ac:spMkLst>
        </pc:spChg>
        <pc:spChg chg="add del">
          <ac:chgData name="Nikisha Talbot (2113109)" userId="S::2113109@student.uwtsd.ac.uk::5107d55c-389d-43f5-ad79-d7d43cbd7e58" providerId="AD" clId="Web-{79CA2887-24B3-C542-9F18-06F32AFFBF7A}" dt="2023-10-25T20:30:14.928" v="106"/>
          <ac:spMkLst>
            <pc:docMk/>
            <pc:sldMk cId="149065638" sldId="329"/>
            <ac:spMk id="61" creationId="{768EB4DD-3704-43AD-92B3-C4E0C6EA92CB}"/>
          </ac:spMkLst>
        </pc:spChg>
        <pc:spChg chg="add del">
          <ac:chgData name="Nikisha Talbot (2113109)" userId="S::2113109@student.uwtsd.ac.uk::5107d55c-389d-43f5-ad79-d7d43cbd7e58" providerId="AD" clId="Web-{79CA2887-24B3-C542-9F18-06F32AFFBF7A}" dt="2023-10-25T20:30:16.787" v="108"/>
          <ac:spMkLst>
            <pc:docMk/>
            <pc:sldMk cId="149065638" sldId="329"/>
            <ac:spMk id="63" creationId="{B65C0385-5E30-4D2E-AF9F-4639659D34E9}"/>
          </ac:spMkLst>
        </pc:spChg>
        <pc:spChg chg="add del">
          <ac:chgData name="Nikisha Talbot (2113109)" userId="S::2113109@student.uwtsd.ac.uk::5107d55c-389d-43f5-ad79-d7d43cbd7e58" providerId="AD" clId="Web-{79CA2887-24B3-C542-9F18-06F32AFFBF7A}" dt="2023-10-25T20:30:16.787" v="108"/>
          <ac:spMkLst>
            <pc:docMk/>
            <pc:sldMk cId="149065638" sldId="329"/>
            <ac:spMk id="64" creationId="{E335820B-3A29-42C5-AA8D-10ECA43CD985}"/>
          </ac:spMkLst>
        </pc:spChg>
        <pc:spChg chg="add del">
          <ac:chgData name="Nikisha Talbot (2113109)" userId="S::2113109@student.uwtsd.ac.uk::5107d55c-389d-43f5-ad79-d7d43cbd7e58" providerId="AD" clId="Web-{79CA2887-24B3-C542-9F18-06F32AFFBF7A}" dt="2023-10-25T20:30:16.787" v="108"/>
          <ac:spMkLst>
            <pc:docMk/>
            <pc:sldMk cId="149065638" sldId="329"/>
            <ac:spMk id="65" creationId="{1E5D1A19-A239-49D0-CB50-B1D3D83E1B07}"/>
          </ac:spMkLst>
        </pc:spChg>
        <pc:spChg chg="add del">
          <ac:chgData name="Nikisha Talbot (2113109)" userId="S::2113109@student.uwtsd.ac.uk::5107d55c-389d-43f5-ad79-d7d43cbd7e58" providerId="AD" clId="Web-{79CA2887-24B3-C542-9F18-06F32AFFBF7A}" dt="2023-10-25T20:31:23.977" v="110"/>
          <ac:spMkLst>
            <pc:docMk/>
            <pc:sldMk cId="149065638" sldId="329"/>
            <ac:spMk id="67" creationId="{B1595A09-E336-4D1B-9B3A-06A2287A54E2}"/>
          </ac:spMkLst>
        </pc:spChg>
        <pc:spChg chg="add del">
          <ac:chgData name="Nikisha Talbot (2113109)" userId="S::2113109@student.uwtsd.ac.uk::5107d55c-389d-43f5-ad79-d7d43cbd7e58" providerId="AD" clId="Web-{79CA2887-24B3-C542-9F18-06F32AFFBF7A}" dt="2023-10-25T20:31:23.977" v="110"/>
          <ac:spMkLst>
            <pc:docMk/>
            <pc:sldMk cId="149065638" sldId="329"/>
            <ac:spMk id="68" creationId="{3540989C-C7B8-473B-BF87-6F2DA6A90006}"/>
          </ac:spMkLst>
        </pc:spChg>
        <pc:spChg chg="add del mod ord">
          <ac:chgData name="Nikisha Talbot (2113109)" userId="S::2113109@student.uwtsd.ac.uk::5107d55c-389d-43f5-ad79-d7d43cbd7e58" providerId="AD" clId="Web-{79CA2887-24B3-C542-9F18-06F32AFFBF7A}" dt="2023-10-25T20:32:03.276" v="114"/>
          <ac:spMkLst>
            <pc:docMk/>
            <pc:sldMk cId="149065638" sldId="329"/>
            <ac:spMk id="69" creationId="{AD95A17F-3FEB-0EA9-E24F-1E58ACDBC688}"/>
          </ac:spMkLst>
        </pc:spChg>
        <pc:spChg chg="add del">
          <ac:chgData name="Nikisha Talbot (2113109)" userId="S::2113109@student.uwtsd.ac.uk::5107d55c-389d-43f5-ad79-d7d43cbd7e58" providerId="AD" clId="Web-{79CA2887-24B3-C542-9F18-06F32AFFBF7A}" dt="2023-10-25T20:32:03.276" v="114"/>
          <ac:spMkLst>
            <pc:docMk/>
            <pc:sldMk cId="149065638" sldId="329"/>
            <ac:spMk id="74" creationId="{C3420C89-0B09-4632-A4AF-3971D08BF7A8}"/>
          </ac:spMkLst>
        </pc:spChg>
        <pc:spChg chg="add del">
          <ac:chgData name="Nikisha Talbot (2113109)" userId="S::2113109@student.uwtsd.ac.uk::5107d55c-389d-43f5-ad79-d7d43cbd7e58" providerId="AD" clId="Web-{79CA2887-24B3-C542-9F18-06F32AFFBF7A}" dt="2023-10-25T20:32:03.276" v="114"/>
          <ac:spMkLst>
            <pc:docMk/>
            <pc:sldMk cId="149065638" sldId="329"/>
            <ac:spMk id="76" creationId="{4E5CBA61-BF74-40B4-A3A8-366BBA626CCF}"/>
          </ac:spMkLst>
        </pc:spChg>
        <pc:spChg chg="add del">
          <ac:chgData name="Nikisha Talbot (2113109)" userId="S::2113109@student.uwtsd.ac.uk::5107d55c-389d-43f5-ad79-d7d43cbd7e58" providerId="AD" clId="Web-{79CA2887-24B3-C542-9F18-06F32AFFBF7A}" dt="2023-10-25T20:32:42.949" v="117"/>
          <ac:spMkLst>
            <pc:docMk/>
            <pc:sldMk cId="149065638" sldId="329"/>
            <ac:spMk id="94" creationId="{6F5A5072-7B47-4D32-B52A-4EBBF590B8A5}"/>
          </ac:spMkLst>
        </pc:spChg>
        <pc:spChg chg="add del">
          <ac:chgData name="Nikisha Talbot (2113109)" userId="S::2113109@student.uwtsd.ac.uk::5107d55c-389d-43f5-ad79-d7d43cbd7e58" providerId="AD" clId="Web-{79CA2887-24B3-C542-9F18-06F32AFFBF7A}" dt="2023-10-25T20:32:42.949" v="117"/>
          <ac:spMkLst>
            <pc:docMk/>
            <pc:sldMk cId="149065638" sldId="329"/>
            <ac:spMk id="96" creationId="{9715DAF0-AE1B-46C9-8A6B-DB2AA05AB91D}"/>
          </ac:spMkLst>
        </pc:spChg>
        <pc:spChg chg="add del">
          <ac:chgData name="Nikisha Talbot (2113109)" userId="S::2113109@student.uwtsd.ac.uk::5107d55c-389d-43f5-ad79-d7d43cbd7e58" providerId="AD" clId="Web-{79CA2887-24B3-C542-9F18-06F32AFFBF7A}" dt="2023-10-25T20:32:42.949" v="117"/>
          <ac:spMkLst>
            <pc:docMk/>
            <pc:sldMk cId="149065638" sldId="329"/>
            <ac:spMk id="98" creationId="{6016219D-510E-4184-9090-6D5578A87BD1}"/>
          </ac:spMkLst>
        </pc:spChg>
        <pc:spChg chg="add del">
          <ac:chgData name="Nikisha Talbot (2113109)" userId="S::2113109@student.uwtsd.ac.uk::5107d55c-389d-43f5-ad79-d7d43cbd7e58" providerId="AD" clId="Web-{79CA2887-24B3-C542-9F18-06F32AFFBF7A}" dt="2023-10-25T20:32:42.949" v="117"/>
          <ac:spMkLst>
            <pc:docMk/>
            <pc:sldMk cId="149065638" sldId="329"/>
            <ac:spMk id="100" creationId="{AFF4A713-7B75-4B21-90D7-5AB19547C728}"/>
          </ac:spMkLst>
        </pc:spChg>
        <pc:spChg chg="add del">
          <ac:chgData name="Nikisha Talbot (2113109)" userId="S::2113109@student.uwtsd.ac.uk::5107d55c-389d-43f5-ad79-d7d43cbd7e58" providerId="AD" clId="Web-{79CA2887-24B3-C542-9F18-06F32AFFBF7A}" dt="2023-10-25T20:32:42.949" v="117"/>
          <ac:spMkLst>
            <pc:docMk/>
            <pc:sldMk cId="149065638" sldId="329"/>
            <ac:spMk id="102" creationId="{DC631C0B-6DA6-4E57-8231-CE32B3434A7E}"/>
          </ac:spMkLst>
        </pc:spChg>
        <pc:spChg chg="add del">
          <ac:chgData name="Nikisha Talbot (2113109)" userId="S::2113109@student.uwtsd.ac.uk::5107d55c-389d-43f5-ad79-d7d43cbd7e58" providerId="AD" clId="Web-{79CA2887-24B3-C542-9F18-06F32AFFBF7A}" dt="2023-10-25T20:32:42.949" v="117"/>
          <ac:spMkLst>
            <pc:docMk/>
            <pc:sldMk cId="149065638" sldId="329"/>
            <ac:spMk id="104" creationId="{C29501E6-A978-4A61-9689-9085AF97A53A}"/>
          </ac:spMkLst>
        </pc:spChg>
        <pc:spChg chg="add">
          <ac:chgData name="Nikisha Talbot (2113109)" userId="S::2113109@student.uwtsd.ac.uk::5107d55c-389d-43f5-ad79-d7d43cbd7e58" providerId="AD" clId="Web-{79CA2887-24B3-C542-9F18-06F32AFFBF7A}" dt="2023-10-25T20:32:42.949" v="117"/>
          <ac:spMkLst>
            <pc:docMk/>
            <pc:sldMk cId="149065638" sldId="329"/>
            <ac:spMk id="109" creationId="{A8384FB5-9ADC-4DDC-881B-597D56F5B15D}"/>
          </ac:spMkLst>
        </pc:spChg>
        <pc:spChg chg="add">
          <ac:chgData name="Nikisha Talbot (2113109)" userId="S::2113109@student.uwtsd.ac.uk::5107d55c-389d-43f5-ad79-d7d43cbd7e58" providerId="AD" clId="Web-{79CA2887-24B3-C542-9F18-06F32AFFBF7A}" dt="2023-10-25T20:32:42.949" v="117"/>
          <ac:spMkLst>
            <pc:docMk/>
            <pc:sldMk cId="149065638" sldId="329"/>
            <ac:spMk id="111" creationId="{1199E1B1-A8C0-4FE8-A5A8-1CB41D69F857}"/>
          </ac:spMkLst>
        </pc:spChg>
        <pc:spChg chg="add">
          <ac:chgData name="Nikisha Talbot (2113109)" userId="S::2113109@student.uwtsd.ac.uk::5107d55c-389d-43f5-ad79-d7d43cbd7e58" providerId="AD" clId="Web-{79CA2887-24B3-C542-9F18-06F32AFFBF7A}" dt="2023-10-25T20:32:42.949" v="117"/>
          <ac:spMkLst>
            <pc:docMk/>
            <pc:sldMk cId="149065638" sldId="329"/>
            <ac:spMk id="113" creationId="{84A8DE83-DE75-4B41-9DB4-A7EC0B0DEC0B}"/>
          </ac:spMkLst>
        </pc:spChg>
        <pc:spChg chg="add">
          <ac:chgData name="Nikisha Talbot (2113109)" userId="S::2113109@student.uwtsd.ac.uk::5107d55c-389d-43f5-ad79-d7d43cbd7e58" providerId="AD" clId="Web-{79CA2887-24B3-C542-9F18-06F32AFFBF7A}" dt="2023-10-25T20:32:42.949" v="117"/>
          <ac:spMkLst>
            <pc:docMk/>
            <pc:sldMk cId="149065638" sldId="329"/>
            <ac:spMk id="115" creationId="{A7009A0A-BEF5-4EAC-AF15-E4F9F002E239}"/>
          </ac:spMkLst>
        </pc:spChg>
        <pc:grpChg chg="add del">
          <ac:chgData name="Nikisha Talbot (2113109)" userId="S::2113109@student.uwtsd.ac.uk::5107d55c-389d-43f5-ad79-d7d43cbd7e58" providerId="AD" clId="Web-{79CA2887-24B3-C542-9F18-06F32AFFBF7A}" dt="2023-10-25T20:32:03.276" v="114"/>
          <ac:grpSpMkLst>
            <pc:docMk/>
            <pc:sldMk cId="149065638" sldId="329"/>
            <ac:grpSpMk id="78" creationId="{AC27E70C-5470-4262-B9CE-AE52C51CF4C1}"/>
          </ac:grpSpMkLst>
        </pc:grpChg>
        <pc:grpChg chg="add del">
          <ac:chgData name="Nikisha Talbot (2113109)" userId="S::2113109@student.uwtsd.ac.uk::5107d55c-389d-43f5-ad79-d7d43cbd7e58" providerId="AD" clId="Web-{79CA2887-24B3-C542-9F18-06F32AFFBF7A}" dt="2023-10-25T20:32:03.276" v="114"/>
          <ac:grpSpMkLst>
            <pc:docMk/>
            <pc:sldMk cId="149065638" sldId="329"/>
            <ac:grpSpMk id="82" creationId="{E27AF472-EAE3-4572-AB69-B92BD10DBC6D}"/>
          </ac:grpSpMkLst>
        </pc:grpChg>
        <pc:picChg chg="add del mod ord">
          <ac:chgData name="Nikisha Talbot (2113109)" userId="S::2113109@student.uwtsd.ac.uk::5107d55c-389d-43f5-ad79-d7d43cbd7e58" providerId="AD" clId="Web-{79CA2887-24B3-C542-9F18-06F32AFFBF7A}" dt="2023-10-25T20:31:53.338" v="113"/>
          <ac:picMkLst>
            <pc:docMk/>
            <pc:sldMk cId="149065638" sldId="329"/>
            <ac:picMk id="10" creationId="{D01C2C68-D7C1-0428-096A-92789C7DD747}"/>
          </ac:picMkLst>
        </pc:picChg>
        <pc:picChg chg="add mod ord">
          <ac:chgData name="Nikisha Talbot (2113109)" userId="S::2113109@student.uwtsd.ac.uk::5107d55c-389d-43f5-ad79-d7d43cbd7e58" providerId="AD" clId="Web-{79CA2887-24B3-C542-9F18-06F32AFFBF7A}" dt="2023-10-25T20:33:03.872" v="121" actId="1076"/>
          <ac:picMkLst>
            <pc:docMk/>
            <pc:sldMk cId="149065638" sldId="329"/>
            <ac:picMk id="11" creationId="{0B8CA81C-454C-72B1-0C88-DCC90FD93EFC}"/>
          </ac:picMkLst>
        </pc:picChg>
        <pc:cxnChg chg="add del">
          <ac:chgData name="Nikisha Talbot (2113109)" userId="S::2113109@student.uwtsd.ac.uk::5107d55c-389d-43f5-ad79-d7d43cbd7e58" providerId="AD" clId="Web-{79CA2887-24B3-C542-9F18-06F32AFFBF7A}" dt="2023-10-25T20:30:08.601" v="104"/>
          <ac:cxnSpMkLst>
            <pc:docMk/>
            <pc:sldMk cId="149065638" sldId="329"/>
            <ac:cxnSpMk id="55" creationId="{AA2EAA10-076F-46BD-8F0F-B9A2FB77A85C}"/>
          </ac:cxnSpMkLst>
        </pc:cxnChg>
        <pc:cxnChg chg="add del">
          <ac:chgData name="Nikisha Talbot (2113109)" userId="S::2113109@student.uwtsd.ac.uk::5107d55c-389d-43f5-ad79-d7d43cbd7e58" providerId="AD" clId="Web-{79CA2887-24B3-C542-9F18-06F32AFFBF7A}" dt="2023-10-25T20:30:08.601" v="104"/>
          <ac:cxnSpMkLst>
            <pc:docMk/>
            <pc:sldMk cId="149065638" sldId="329"/>
            <ac:cxnSpMk id="56" creationId="{D891E407-403B-4764-86C9-33A56D3BCAA3}"/>
          </ac:cxnSpMkLst>
        </pc:cxnChg>
      </pc:sldChg>
      <pc:sldChg chg="delSp new del">
        <pc:chgData name="Nikisha Talbot (2113109)" userId="S::2113109@student.uwtsd.ac.uk::5107d55c-389d-43f5-ad79-d7d43cbd7e58" providerId="AD" clId="Web-{79CA2887-24B3-C542-9F18-06F32AFFBF7A}" dt="2023-10-25T20:15:11.474" v="3"/>
        <pc:sldMkLst>
          <pc:docMk/>
          <pc:sldMk cId="2666019828" sldId="329"/>
        </pc:sldMkLst>
        <pc:spChg chg="del">
          <ac:chgData name="Nikisha Talbot (2113109)" userId="S::2113109@student.uwtsd.ac.uk::5107d55c-389d-43f5-ad79-d7d43cbd7e58" providerId="AD" clId="Web-{79CA2887-24B3-C542-9F18-06F32AFFBF7A}" dt="2023-10-25T20:15:01.333" v="2"/>
          <ac:spMkLst>
            <pc:docMk/>
            <pc:sldMk cId="2666019828" sldId="329"/>
            <ac:spMk id="6" creationId="{2578245E-B2A8-230C-0B6A-45199A64BB74}"/>
          </ac:spMkLst>
        </pc:spChg>
      </pc:sldChg>
      <pc:sldChg chg="addSp delSp modSp new mod setBg addAnim">
        <pc:chgData name="Nikisha Talbot (2113109)" userId="S::2113109@student.uwtsd.ac.uk::5107d55c-389d-43f5-ad79-d7d43cbd7e58" providerId="AD" clId="Web-{79CA2887-24B3-C542-9F18-06F32AFFBF7A}" dt="2023-10-25T20:34:10.093" v="126"/>
        <pc:sldMkLst>
          <pc:docMk/>
          <pc:sldMk cId="2018988558" sldId="330"/>
        </pc:sldMkLst>
        <pc:spChg chg="mod">
          <ac:chgData name="Nikisha Talbot (2113109)" userId="S::2113109@student.uwtsd.ac.uk::5107d55c-389d-43f5-ad79-d7d43cbd7e58" providerId="AD" clId="Web-{79CA2887-24B3-C542-9F18-06F32AFFBF7A}" dt="2023-10-25T20:27:51.048" v="97"/>
          <ac:spMkLst>
            <pc:docMk/>
            <pc:sldMk cId="2018988558" sldId="330"/>
            <ac:spMk id="2" creationId="{3EAAD2D0-9DE8-3757-E338-7850523C7CCB}"/>
          </ac:spMkLst>
        </pc:spChg>
        <pc:spChg chg="mod">
          <ac:chgData name="Nikisha Talbot (2113109)" userId="S::2113109@student.uwtsd.ac.uk::5107d55c-389d-43f5-ad79-d7d43cbd7e58" providerId="AD" clId="Web-{79CA2887-24B3-C542-9F18-06F32AFFBF7A}" dt="2023-10-25T20:27:51.048" v="97"/>
          <ac:spMkLst>
            <pc:docMk/>
            <pc:sldMk cId="2018988558" sldId="330"/>
            <ac:spMk id="3" creationId="{95C4D89F-F8F7-78EA-BFEC-504A5785D0D7}"/>
          </ac:spMkLst>
        </pc:spChg>
        <pc:spChg chg="del mod">
          <ac:chgData name="Nikisha Talbot (2113109)" userId="S::2113109@student.uwtsd.ac.uk::5107d55c-389d-43f5-ad79-d7d43cbd7e58" providerId="AD" clId="Web-{79CA2887-24B3-C542-9F18-06F32AFFBF7A}" dt="2023-10-25T20:25:38.075" v="87"/>
          <ac:spMkLst>
            <pc:docMk/>
            <pc:sldMk cId="2018988558" sldId="330"/>
            <ac:spMk id="4" creationId="{5081DC9B-4DEB-A9BC-E57A-61A422C7E48B}"/>
          </ac:spMkLst>
        </pc:spChg>
        <pc:spChg chg="mod ord">
          <ac:chgData name="Nikisha Talbot (2113109)" userId="S::2113109@student.uwtsd.ac.uk::5107d55c-389d-43f5-ad79-d7d43cbd7e58" providerId="AD" clId="Web-{79CA2887-24B3-C542-9F18-06F32AFFBF7A}" dt="2023-10-25T20:27:51.048" v="97"/>
          <ac:spMkLst>
            <pc:docMk/>
            <pc:sldMk cId="2018988558" sldId="330"/>
            <ac:spMk id="5" creationId="{E4F0D734-8401-0559-1F38-BA96FFC05BCF}"/>
          </ac:spMkLst>
        </pc:spChg>
        <pc:spChg chg="mod">
          <ac:chgData name="Nikisha Talbot (2113109)" userId="S::2113109@student.uwtsd.ac.uk::5107d55c-389d-43f5-ad79-d7d43cbd7e58" providerId="AD" clId="Web-{79CA2887-24B3-C542-9F18-06F32AFFBF7A}" dt="2023-10-25T20:27:51.048" v="97"/>
          <ac:spMkLst>
            <pc:docMk/>
            <pc:sldMk cId="2018988558" sldId="330"/>
            <ac:spMk id="6" creationId="{92939962-69A9-956A-1934-22829286DFCD}"/>
          </ac:spMkLst>
        </pc:spChg>
        <pc:spChg chg="mod ord">
          <ac:chgData name="Nikisha Talbot (2113109)" userId="S::2113109@student.uwtsd.ac.uk::5107d55c-389d-43f5-ad79-d7d43cbd7e58" providerId="AD" clId="Web-{79CA2887-24B3-C542-9F18-06F32AFFBF7A}" dt="2023-10-25T20:27:51.048" v="97"/>
          <ac:spMkLst>
            <pc:docMk/>
            <pc:sldMk cId="2018988558" sldId="330"/>
            <ac:spMk id="7" creationId="{3211B8C9-82BA-AFFF-04C3-A2E7B1F1DC6F}"/>
          </ac:spMkLst>
        </pc:spChg>
        <pc:spChg chg="add">
          <ac:chgData name="Nikisha Talbot (2113109)" userId="S::2113109@student.uwtsd.ac.uk::5107d55c-389d-43f5-ad79-d7d43cbd7e58" providerId="AD" clId="Web-{79CA2887-24B3-C542-9F18-06F32AFFBF7A}" dt="2023-10-25T20:27:51.048" v="97"/>
          <ac:spMkLst>
            <pc:docMk/>
            <pc:sldMk cId="2018988558" sldId="330"/>
            <ac:spMk id="13" creationId="{A8384FB5-9ADC-4DDC-881B-597D56F5B15D}"/>
          </ac:spMkLst>
        </pc:spChg>
        <pc:spChg chg="add">
          <ac:chgData name="Nikisha Talbot (2113109)" userId="S::2113109@student.uwtsd.ac.uk::5107d55c-389d-43f5-ad79-d7d43cbd7e58" providerId="AD" clId="Web-{79CA2887-24B3-C542-9F18-06F32AFFBF7A}" dt="2023-10-25T20:27:51.048" v="97"/>
          <ac:spMkLst>
            <pc:docMk/>
            <pc:sldMk cId="2018988558" sldId="330"/>
            <ac:spMk id="15" creationId="{1199E1B1-A8C0-4FE8-A5A8-1CB41D69F857}"/>
          </ac:spMkLst>
        </pc:spChg>
        <pc:spChg chg="add">
          <ac:chgData name="Nikisha Talbot (2113109)" userId="S::2113109@student.uwtsd.ac.uk::5107d55c-389d-43f5-ad79-d7d43cbd7e58" providerId="AD" clId="Web-{79CA2887-24B3-C542-9F18-06F32AFFBF7A}" dt="2023-10-25T20:27:51.048" v="97"/>
          <ac:spMkLst>
            <pc:docMk/>
            <pc:sldMk cId="2018988558" sldId="330"/>
            <ac:spMk id="17" creationId="{84A8DE83-DE75-4B41-9DB4-A7EC0B0DEC0B}"/>
          </ac:spMkLst>
        </pc:spChg>
        <pc:spChg chg="add">
          <ac:chgData name="Nikisha Talbot (2113109)" userId="S::2113109@student.uwtsd.ac.uk::5107d55c-389d-43f5-ad79-d7d43cbd7e58" providerId="AD" clId="Web-{79CA2887-24B3-C542-9F18-06F32AFFBF7A}" dt="2023-10-25T20:27:51.048" v="97"/>
          <ac:spMkLst>
            <pc:docMk/>
            <pc:sldMk cId="2018988558" sldId="330"/>
            <ac:spMk id="19" creationId="{A7009A0A-BEF5-4EAC-AF15-E4F9F002E239}"/>
          </ac:spMkLst>
        </pc:spChg>
        <pc:picChg chg="add mod">
          <ac:chgData name="Nikisha Talbot (2113109)" userId="S::2113109@student.uwtsd.ac.uk::5107d55c-389d-43f5-ad79-d7d43cbd7e58" providerId="AD" clId="Web-{79CA2887-24B3-C542-9F18-06F32AFFBF7A}" dt="2023-10-25T20:27:51.048" v="97"/>
          <ac:picMkLst>
            <pc:docMk/>
            <pc:sldMk cId="2018988558" sldId="330"/>
            <ac:picMk id="8" creationId="{2714277E-D2B1-9BC4-669C-AB4F96F18398}"/>
          </ac:picMkLst>
        </pc:picChg>
      </pc:sldChg>
    </pc:docChg>
  </pc:docChgLst>
  <pc:docChgLst>
    <pc:chgData name="Sana Arif (2116663)" userId="S::2116663@student.uwtsd.ac.uk::a11dd03b-72d9-4025-9691-91fb46f64f51" providerId="AD" clId="Web-{84175040-5331-3731-A7D6-94BE6CFD9A61}"/>
    <pc:docChg chg="modSld">
      <pc:chgData name="Sana Arif (2116663)" userId="S::2116663@student.uwtsd.ac.uk::a11dd03b-72d9-4025-9691-91fb46f64f51" providerId="AD" clId="Web-{84175040-5331-3731-A7D6-94BE6CFD9A61}" dt="2023-10-28T11:01:32.658" v="2" actId="20577"/>
      <pc:docMkLst>
        <pc:docMk/>
      </pc:docMkLst>
      <pc:sldChg chg="modSp">
        <pc:chgData name="Sana Arif (2116663)" userId="S::2116663@student.uwtsd.ac.uk::a11dd03b-72d9-4025-9691-91fb46f64f51" providerId="AD" clId="Web-{84175040-5331-3731-A7D6-94BE6CFD9A61}" dt="2023-10-28T11:01:32.658" v="2" actId="20577"/>
        <pc:sldMkLst>
          <pc:docMk/>
          <pc:sldMk cId="2281914008" sldId="299"/>
        </pc:sldMkLst>
        <pc:spChg chg="mod">
          <ac:chgData name="Sana Arif (2116663)" userId="S::2116663@student.uwtsd.ac.uk::a11dd03b-72d9-4025-9691-91fb46f64f51" providerId="AD" clId="Web-{84175040-5331-3731-A7D6-94BE6CFD9A61}" dt="2023-10-28T11:01:32.658" v="2" actId="20577"/>
          <ac:spMkLst>
            <pc:docMk/>
            <pc:sldMk cId="2281914008" sldId="299"/>
            <ac:spMk id="6" creationId="{1CE24C3B-EBFF-046A-9C80-6BD8B488A792}"/>
          </ac:spMkLst>
        </pc:spChg>
      </pc:sldChg>
    </pc:docChg>
  </pc:docChgLst>
  <pc:docChgLst>
    <pc:chgData name="Rashida Morton" userId="3a3303b9-331e-42aa-a10e-33326a851d3e" providerId="ADAL" clId="{05C72735-D1CD-466E-8AEC-36606034135B}"/>
    <pc:docChg chg="undo custSel addSld delSld modSld sldOrd">
      <pc:chgData name="Rashida Morton" userId="3a3303b9-331e-42aa-a10e-33326a851d3e" providerId="ADAL" clId="{05C72735-D1CD-466E-8AEC-36606034135B}" dt="2023-10-28T13:46:49.829" v="5370" actId="2696"/>
      <pc:docMkLst>
        <pc:docMk/>
      </pc:docMkLst>
      <pc:sldChg chg="del setBg">
        <pc:chgData name="Rashida Morton" userId="3a3303b9-331e-42aa-a10e-33326a851d3e" providerId="ADAL" clId="{05C72735-D1CD-466E-8AEC-36606034135B}" dt="2023-10-28T13:46:49.829" v="5370" actId="2696"/>
        <pc:sldMkLst>
          <pc:docMk/>
          <pc:sldMk cId="4151694508" sldId="268"/>
        </pc:sldMkLst>
      </pc:sldChg>
      <pc:sldChg chg="setBg">
        <pc:chgData name="Rashida Morton" userId="3a3303b9-331e-42aa-a10e-33326a851d3e" providerId="ADAL" clId="{05C72735-D1CD-466E-8AEC-36606034135B}" dt="2023-10-25T11:52:25.817" v="4568"/>
        <pc:sldMkLst>
          <pc:docMk/>
          <pc:sldMk cId="920173932" sldId="275"/>
        </pc:sldMkLst>
      </pc:sldChg>
      <pc:sldChg chg="del setBg">
        <pc:chgData name="Rashida Morton" userId="3a3303b9-331e-42aa-a10e-33326a851d3e" providerId="ADAL" clId="{05C72735-D1CD-466E-8AEC-36606034135B}" dt="2023-10-28T12:51:56.405" v="5354" actId="2696"/>
        <pc:sldMkLst>
          <pc:docMk/>
          <pc:sldMk cId="1877519225" sldId="287"/>
        </pc:sldMkLst>
      </pc:sldChg>
      <pc:sldChg chg="modSp mod setBg">
        <pc:chgData name="Rashida Morton" userId="3a3303b9-331e-42aa-a10e-33326a851d3e" providerId="ADAL" clId="{05C72735-D1CD-466E-8AEC-36606034135B}" dt="2023-10-26T18:33:03.715" v="4959" actId="20577"/>
        <pc:sldMkLst>
          <pc:docMk/>
          <pc:sldMk cId="1775124906" sldId="288"/>
        </pc:sldMkLst>
        <pc:spChg chg="mod">
          <ac:chgData name="Rashida Morton" userId="3a3303b9-331e-42aa-a10e-33326a851d3e" providerId="ADAL" clId="{05C72735-D1CD-466E-8AEC-36606034135B}" dt="2023-10-26T16:24:02.275" v="4623" actId="20577"/>
          <ac:spMkLst>
            <pc:docMk/>
            <pc:sldMk cId="1775124906" sldId="288"/>
            <ac:spMk id="3" creationId="{C00B28F4-3A2A-A73B-07A3-4F1D2223E9D8}"/>
          </ac:spMkLst>
        </pc:spChg>
        <pc:graphicFrameChg chg="modGraphic">
          <ac:chgData name="Rashida Morton" userId="3a3303b9-331e-42aa-a10e-33326a851d3e" providerId="ADAL" clId="{05C72735-D1CD-466E-8AEC-36606034135B}" dt="2023-10-26T18:33:03.715" v="4959" actId="20577"/>
          <ac:graphicFrameMkLst>
            <pc:docMk/>
            <pc:sldMk cId="1775124906" sldId="288"/>
            <ac:graphicFrameMk id="4" creationId="{F4BC6660-9705-82CD-6BA8-3068BDAAB613}"/>
          </ac:graphicFrameMkLst>
        </pc:graphicFrameChg>
      </pc:sldChg>
      <pc:sldChg chg="setBg modAnim">
        <pc:chgData name="Rashida Morton" userId="3a3303b9-331e-42aa-a10e-33326a851d3e" providerId="ADAL" clId="{05C72735-D1CD-466E-8AEC-36606034135B}" dt="2023-10-25T11:59:49.264" v="4604"/>
        <pc:sldMkLst>
          <pc:docMk/>
          <pc:sldMk cId="2281914008" sldId="299"/>
        </pc:sldMkLst>
      </pc:sldChg>
      <pc:sldChg chg="del">
        <pc:chgData name="Rashida Morton" userId="3a3303b9-331e-42aa-a10e-33326a851d3e" providerId="ADAL" clId="{05C72735-D1CD-466E-8AEC-36606034135B}" dt="2023-10-23T22:45:26.051" v="403" actId="2696"/>
        <pc:sldMkLst>
          <pc:docMk/>
          <pc:sldMk cId="4157924798" sldId="300"/>
        </pc:sldMkLst>
      </pc:sldChg>
      <pc:sldChg chg="addSp modSp mod setBg modAnim">
        <pc:chgData name="Rashida Morton" userId="3a3303b9-331e-42aa-a10e-33326a851d3e" providerId="ADAL" clId="{05C72735-D1CD-466E-8AEC-36606034135B}" dt="2023-10-25T12:04:26.551" v="4620"/>
        <pc:sldMkLst>
          <pc:docMk/>
          <pc:sldMk cId="1476137269" sldId="304"/>
        </pc:sldMkLst>
        <pc:spChg chg="mod">
          <ac:chgData name="Rashida Morton" userId="3a3303b9-331e-42aa-a10e-33326a851d3e" providerId="ADAL" clId="{05C72735-D1CD-466E-8AEC-36606034135B}" dt="2023-10-22T13:25:26.795" v="0" actId="26606"/>
          <ac:spMkLst>
            <pc:docMk/>
            <pc:sldMk cId="1476137269" sldId="304"/>
            <ac:spMk id="9" creationId="{F9A70E70-C058-4A66-85BB-82F2C235E05B}"/>
          </ac:spMkLst>
        </pc:spChg>
        <pc:spChg chg="mod">
          <ac:chgData name="Rashida Morton" userId="3a3303b9-331e-42aa-a10e-33326a851d3e" providerId="ADAL" clId="{05C72735-D1CD-466E-8AEC-36606034135B}" dt="2023-10-22T13:25:26.795" v="0" actId="26606"/>
          <ac:spMkLst>
            <pc:docMk/>
            <pc:sldMk cId="1476137269" sldId="304"/>
            <ac:spMk id="20" creationId="{B1DFF4FF-96BE-9147-96D1-A240ED566CE1}"/>
          </ac:spMkLst>
        </pc:spChg>
        <pc:spChg chg="add">
          <ac:chgData name="Rashida Morton" userId="3a3303b9-331e-42aa-a10e-33326a851d3e" providerId="ADAL" clId="{05C72735-D1CD-466E-8AEC-36606034135B}" dt="2023-10-22T13:25:26.795" v="0" actId="26606"/>
          <ac:spMkLst>
            <pc:docMk/>
            <pc:sldMk cId="1476137269" sldId="304"/>
            <ac:spMk id="26" creationId="{C0763A76-9F1C-4FC5-82B7-DD475DA461B2}"/>
          </ac:spMkLst>
        </pc:spChg>
        <pc:spChg chg="add">
          <ac:chgData name="Rashida Morton" userId="3a3303b9-331e-42aa-a10e-33326a851d3e" providerId="ADAL" clId="{05C72735-D1CD-466E-8AEC-36606034135B}" dt="2023-10-22T13:25:26.795" v="0" actId="26606"/>
          <ac:spMkLst>
            <pc:docMk/>
            <pc:sldMk cId="1476137269" sldId="304"/>
            <ac:spMk id="28" creationId="{E81BF4F6-F2CF-4984-9D14-D6966D92F99F}"/>
          </ac:spMkLst>
        </pc:spChg>
        <pc:picChg chg="add">
          <ac:chgData name="Rashida Morton" userId="3a3303b9-331e-42aa-a10e-33326a851d3e" providerId="ADAL" clId="{05C72735-D1CD-466E-8AEC-36606034135B}" dt="2023-10-22T13:25:26.795" v="0" actId="26606"/>
          <ac:picMkLst>
            <pc:docMk/>
            <pc:sldMk cId="1476137269" sldId="304"/>
            <ac:picMk id="22" creationId="{F3CB4513-25AA-BD66-994A-065EA9284DED}"/>
          </ac:picMkLst>
        </pc:picChg>
      </pc:sldChg>
      <pc:sldChg chg="modSp mod ord setBg">
        <pc:chgData name="Rashida Morton" userId="3a3303b9-331e-42aa-a10e-33326a851d3e" providerId="ADAL" clId="{05C72735-D1CD-466E-8AEC-36606034135B}" dt="2023-10-26T18:52:40.347" v="5315" actId="20577"/>
        <pc:sldMkLst>
          <pc:docMk/>
          <pc:sldMk cId="731641844" sldId="308"/>
        </pc:sldMkLst>
        <pc:spChg chg="mod">
          <ac:chgData name="Rashida Morton" userId="3a3303b9-331e-42aa-a10e-33326a851d3e" providerId="ADAL" clId="{05C72735-D1CD-466E-8AEC-36606034135B}" dt="2023-10-26T18:52:40.347" v="5315" actId="20577"/>
          <ac:spMkLst>
            <pc:docMk/>
            <pc:sldMk cId="731641844" sldId="308"/>
            <ac:spMk id="18" creationId="{C9A7EEBF-BEE2-4555-B5EC-E6F42DCABC49}"/>
          </ac:spMkLst>
        </pc:spChg>
      </pc:sldChg>
      <pc:sldChg chg="modSp mod setBg">
        <pc:chgData name="Rashida Morton" userId="3a3303b9-331e-42aa-a10e-33326a851d3e" providerId="ADAL" clId="{05C72735-D1CD-466E-8AEC-36606034135B}" dt="2023-10-28T12:51:00.332" v="5353" actId="255"/>
        <pc:sldMkLst>
          <pc:docMk/>
          <pc:sldMk cId="365988005" sldId="312"/>
        </pc:sldMkLst>
        <pc:spChg chg="mod">
          <ac:chgData name="Rashida Morton" userId="3a3303b9-331e-42aa-a10e-33326a851d3e" providerId="ADAL" clId="{05C72735-D1CD-466E-8AEC-36606034135B}" dt="2023-10-28T12:45:31.842" v="5330" actId="2711"/>
          <ac:spMkLst>
            <pc:docMk/>
            <pc:sldMk cId="365988005" sldId="312"/>
            <ac:spMk id="4" creationId="{FEC7A2F3-6A09-9A73-89B2-AEEC1200C903}"/>
          </ac:spMkLst>
        </pc:spChg>
        <pc:spChg chg="mod">
          <ac:chgData name="Rashida Morton" userId="3a3303b9-331e-42aa-a10e-33326a851d3e" providerId="ADAL" clId="{05C72735-D1CD-466E-8AEC-36606034135B}" dt="2023-10-28T12:48:44.429" v="5347" actId="255"/>
          <ac:spMkLst>
            <pc:docMk/>
            <pc:sldMk cId="365988005" sldId="312"/>
            <ac:spMk id="5" creationId="{AB97FAAF-FD5C-4EDE-A2D8-148266453488}"/>
          </ac:spMkLst>
        </pc:spChg>
        <pc:spChg chg="mod">
          <ac:chgData name="Rashida Morton" userId="3a3303b9-331e-42aa-a10e-33326a851d3e" providerId="ADAL" clId="{05C72735-D1CD-466E-8AEC-36606034135B}" dt="2023-10-28T12:47:26.087" v="5340" actId="255"/>
          <ac:spMkLst>
            <pc:docMk/>
            <pc:sldMk cId="365988005" sldId="312"/>
            <ac:spMk id="6" creationId="{7F0BD43D-EBFD-48E7-A1D3-EB9228D4C58B}"/>
          </ac:spMkLst>
        </pc:spChg>
        <pc:spChg chg="mod">
          <ac:chgData name="Rashida Morton" userId="3a3303b9-331e-42aa-a10e-33326a851d3e" providerId="ADAL" clId="{05C72735-D1CD-466E-8AEC-36606034135B}" dt="2023-10-28T12:48:03.453" v="5345" actId="27636"/>
          <ac:spMkLst>
            <pc:docMk/>
            <pc:sldMk cId="365988005" sldId="312"/>
            <ac:spMk id="7" creationId="{E9C0C8B1-2DBC-40B1-BBA7-7B3D396478A1}"/>
          </ac:spMkLst>
        </pc:spChg>
        <pc:spChg chg="mod">
          <ac:chgData name="Rashida Morton" userId="3a3303b9-331e-42aa-a10e-33326a851d3e" providerId="ADAL" clId="{05C72735-D1CD-466E-8AEC-36606034135B}" dt="2023-10-28T12:51:00.332" v="5353" actId="255"/>
          <ac:spMkLst>
            <pc:docMk/>
            <pc:sldMk cId="365988005" sldId="312"/>
            <ac:spMk id="8" creationId="{B2F06784-6A30-4941-B70A-A58B611950D4}"/>
          </ac:spMkLst>
        </pc:spChg>
        <pc:spChg chg="mod">
          <ac:chgData name="Rashida Morton" userId="3a3303b9-331e-42aa-a10e-33326a851d3e" providerId="ADAL" clId="{05C72735-D1CD-466E-8AEC-36606034135B}" dt="2023-10-28T12:45:45.111" v="5332" actId="255"/>
          <ac:spMkLst>
            <pc:docMk/>
            <pc:sldMk cId="365988005" sldId="312"/>
            <ac:spMk id="9" creationId="{477D209A-6262-3552-5E42-D7AA8584C057}"/>
          </ac:spMkLst>
        </pc:spChg>
        <pc:spChg chg="mod">
          <ac:chgData name="Rashida Morton" userId="3a3303b9-331e-42aa-a10e-33326a851d3e" providerId="ADAL" clId="{05C72735-D1CD-466E-8AEC-36606034135B}" dt="2023-10-28T12:46:59.830" v="5337" actId="1076"/>
          <ac:spMkLst>
            <pc:docMk/>
            <pc:sldMk cId="365988005" sldId="312"/>
            <ac:spMk id="10" creationId="{AB35D509-E97D-65BA-8AA4-EEC90CE52F4A}"/>
          </ac:spMkLst>
        </pc:spChg>
        <pc:spChg chg="mod">
          <ac:chgData name="Rashida Morton" userId="3a3303b9-331e-42aa-a10e-33326a851d3e" providerId="ADAL" clId="{05C72735-D1CD-466E-8AEC-36606034135B}" dt="2023-10-28T12:50:00.706" v="5349" actId="14100"/>
          <ac:spMkLst>
            <pc:docMk/>
            <pc:sldMk cId="365988005" sldId="312"/>
            <ac:spMk id="11" creationId="{3BFC1FE4-BAA3-6C33-6E82-93A5683D68D1}"/>
          </ac:spMkLst>
        </pc:spChg>
      </pc:sldChg>
      <pc:sldChg chg="addSp delSp modSp mod setBg modAnim">
        <pc:chgData name="Rashida Morton" userId="3a3303b9-331e-42aa-a10e-33326a851d3e" providerId="ADAL" clId="{05C72735-D1CD-466E-8AEC-36606034135B}" dt="2023-10-28T13:04:38.145" v="5369" actId="21"/>
        <pc:sldMkLst>
          <pc:docMk/>
          <pc:sldMk cId="4267049804" sldId="313"/>
        </pc:sldMkLst>
        <pc:spChg chg="del mod">
          <ac:chgData name="Rashida Morton" userId="3a3303b9-331e-42aa-a10e-33326a851d3e" providerId="ADAL" clId="{05C72735-D1CD-466E-8AEC-36606034135B}" dt="2023-10-24T22:50:36.907" v="2435" actId="21"/>
          <ac:spMkLst>
            <pc:docMk/>
            <pc:sldMk cId="4267049804" sldId="313"/>
            <ac:spMk id="3" creationId="{9B1DDDEF-20C4-4F65-BAC9-0A763DF7E02B}"/>
          </ac:spMkLst>
        </pc:spChg>
        <pc:spChg chg="add del mod">
          <ac:chgData name="Rashida Morton" userId="3a3303b9-331e-42aa-a10e-33326a851d3e" providerId="ADAL" clId="{05C72735-D1CD-466E-8AEC-36606034135B}" dt="2023-10-24T23:05:52.645" v="2651" actId="21"/>
          <ac:spMkLst>
            <pc:docMk/>
            <pc:sldMk cId="4267049804" sldId="313"/>
            <ac:spMk id="4" creationId="{2FFDBCE4-30D3-42D3-6E9A-02D223C608A8}"/>
          </ac:spMkLst>
        </pc:spChg>
        <pc:spChg chg="del mod">
          <ac:chgData name="Rashida Morton" userId="3a3303b9-331e-42aa-a10e-33326a851d3e" providerId="ADAL" clId="{05C72735-D1CD-466E-8AEC-36606034135B}" dt="2023-10-24T22:48:18.601" v="2421" actId="21"/>
          <ac:spMkLst>
            <pc:docMk/>
            <pc:sldMk cId="4267049804" sldId="313"/>
            <ac:spMk id="6" creationId="{F2AE54BF-2581-4D14-A1E9-891366223026}"/>
          </ac:spMkLst>
        </pc:spChg>
        <pc:spChg chg="del">
          <ac:chgData name="Rashida Morton" userId="3a3303b9-331e-42aa-a10e-33326a851d3e" providerId="ADAL" clId="{05C72735-D1CD-466E-8AEC-36606034135B}" dt="2023-10-28T13:04:38.145" v="5369" actId="21"/>
          <ac:spMkLst>
            <pc:docMk/>
            <pc:sldMk cId="4267049804" sldId="313"/>
            <ac:spMk id="15" creationId="{8F4ED644-C47C-456A-96A0-2E9A58005925}"/>
          </ac:spMkLst>
        </pc:spChg>
        <pc:spChg chg="mod">
          <ac:chgData name="Rashida Morton" userId="3a3303b9-331e-42aa-a10e-33326a851d3e" providerId="ADAL" clId="{05C72735-D1CD-466E-8AEC-36606034135B}" dt="2023-10-25T08:21:15.051" v="2902" actId="20577"/>
          <ac:spMkLst>
            <pc:docMk/>
            <pc:sldMk cId="4267049804" sldId="313"/>
            <ac:spMk id="21" creationId="{CDF4D42A-3F39-4699-9C9C-91BBC8C72207}"/>
          </ac:spMkLst>
        </pc:spChg>
        <pc:spChg chg="del mod">
          <ac:chgData name="Rashida Morton" userId="3a3303b9-331e-42aa-a10e-33326a851d3e" providerId="ADAL" clId="{05C72735-D1CD-466E-8AEC-36606034135B}" dt="2023-10-24T23:05:38.099" v="2650" actId="21"/>
          <ac:spMkLst>
            <pc:docMk/>
            <pc:sldMk cId="4267049804" sldId="313"/>
            <ac:spMk id="22" creationId="{9A2AC06B-E1EB-4973-A6DF-05697A7396D0}"/>
          </ac:spMkLst>
        </pc:spChg>
        <pc:spChg chg="mod">
          <ac:chgData name="Rashida Morton" userId="3a3303b9-331e-42aa-a10e-33326a851d3e" providerId="ADAL" clId="{05C72735-D1CD-466E-8AEC-36606034135B}" dt="2023-10-25T08:24:44.301" v="3029" actId="255"/>
          <ac:spMkLst>
            <pc:docMk/>
            <pc:sldMk cId="4267049804" sldId="313"/>
            <ac:spMk id="23" creationId="{538ACC23-C522-4E38-9FC4-D46CF2EA1569}"/>
          </ac:spMkLst>
        </pc:spChg>
        <pc:spChg chg="del">
          <ac:chgData name="Rashida Morton" userId="3a3303b9-331e-42aa-a10e-33326a851d3e" providerId="ADAL" clId="{05C72735-D1CD-466E-8AEC-36606034135B}" dt="2023-10-24T23:06:03.131" v="2652" actId="21"/>
          <ac:spMkLst>
            <pc:docMk/>
            <pc:sldMk cId="4267049804" sldId="313"/>
            <ac:spMk id="24" creationId="{0CF96B73-21DC-408C-8CD4-70E4B94A4616}"/>
          </ac:spMkLst>
        </pc:spChg>
        <pc:spChg chg="mod">
          <ac:chgData name="Rashida Morton" userId="3a3303b9-331e-42aa-a10e-33326a851d3e" providerId="ADAL" clId="{05C72735-D1CD-466E-8AEC-36606034135B}" dt="2023-10-25T08:24:56.031" v="3030" actId="255"/>
          <ac:spMkLst>
            <pc:docMk/>
            <pc:sldMk cId="4267049804" sldId="313"/>
            <ac:spMk id="25" creationId="{9C3E93EF-EBD0-4425-843B-18F5AFCAF3CA}"/>
          </ac:spMkLst>
        </pc:spChg>
        <pc:spChg chg="del mod">
          <ac:chgData name="Rashida Morton" userId="3a3303b9-331e-42aa-a10e-33326a851d3e" providerId="ADAL" clId="{05C72735-D1CD-466E-8AEC-36606034135B}" dt="2023-10-24T22:48:40.245" v="2424" actId="21"/>
          <ac:spMkLst>
            <pc:docMk/>
            <pc:sldMk cId="4267049804" sldId="313"/>
            <ac:spMk id="53" creationId="{1557424D-75FD-4489-9685-048E9F66D568}"/>
          </ac:spMkLst>
        </pc:spChg>
      </pc:sldChg>
      <pc:sldChg chg="delSp modSp del mod ord">
        <pc:chgData name="Rashida Morton" userId="3a3303b9-331e-42aa-a10e-33326a851d3e" providerId="ADAL" clId="{05C72735-D1CD-466E-8AEC-36606034135B}" dt="2023-10-24T18:06:56.145" v="1255" actId="2696"/>
        <pc:sldMkLst>
          <pc:docMk/>
          <pc:sldMk cId="620991316" sldId="314"/>
        </pc:sldMkLst>
        <pc:spChg chg="mod">
          <ac:chgData name="Rashida Morton" userId="3a3303b9-331e-42aa-a10e-33326a851d3e" providerId="ADAL" clId="{05C72735-D1CD-466E-8AEC-36606034135B}" dt="2023-10-22T13:42:35.813" v="7" actId="1076"/>
          <ac:spMkLst>
            <pc:docMk/>
            <pc:sldMk cId="620991316" sldId="314"/>
            <ac:spMk id="2" creationId="{6719F29B-F233-48AF-8261-F33A4E079E3E}"/>
          </ac:spMkLst>
        </pc:spChg>
        <pc:spChg chg="mod">
          <ac:chgData name="Rashida Morton" userId="3a3303b9-331e-42aa-a10e-33326a851d3e" providerId="ADAL" clId="{05C72735-D1CD-466E-8AEC-36606034135B}" dt="2023-10-22T13:42:33.511" v="6" actId="255"/>
          <ac:spMkLst>
            <pc:docMk/>
            <pc:sldMk cId="620991316" sldId="314"/>
            <ac:spMk id="3" creationId="{35E3EA69-4E0E-41BD-8095-A124225A2647}"/>
          </ac:spMkLst>
        </pc:spChg>
        <pc:spChg chg="del mod">
          <ac:chgData name="Rashida Morton" userId="3a3303b9-331e-42aa-a10e-33326a851d3e" providerId="ADAL" clId="{05C72735-D1CD-466E-8AEC-36606034135B}" dt="2023-10-24T07:56:29.805" v="806" actId="21"/>
          <ac:spMkLst>
            <pc:docMk/>
            <pc:sldMk cId="620991316" sldId="314"/>
            <ac:spMk id="10" creationId="{5B977C86-3B4D-43C8-8241-380CB8620E21}"/>
          </ac:spMkLst>
        </pc:spChg>
        <pc:spChg chg="del mod">
          <ac:chgData name="Rashida Morton" userId="3a3303b9-331e-42aa-a10e-33326a851d3e" providerId="ADAL" clId="{05C72735-D1CD-466E-8AEC-36606034135B}" dt="2023-10-24T07:57:10.856" v="810" actId="21"/>
          <ac:spMkLst>
            <pc:docMk/>
            <pc:sldMk cId="620991316" sldId="314"/>
            <ac:spMk id="15" creationId="{DF477A88-2AF7-461F-A62A-2370C03845B8}"/>
          </ac:spMkLst>
        </pc:spChg>
        <pc:spChg chg="del mod">
          <ac:chgData name="Rashida Morton" userId="3a3303b9-331e-42aa-a10e-33326a851d3e" providerId="ADAL" clId="{05C72735-D1CD-466E-8AEC-36606034135B}" dt="2023-10-24T07:56:47.126" v="808" actId="21"/>
          <ac:spMkLst>
            <pc:docMk/>
            <pc:sldMk cId="620991316" sldId="314"/>
            <ac:spMk id="988" creationId="{913B4A80-6C83-FB4C-8D49-B81A9804DEC0}"/>
          </ac:spMkLst>
        </pc:spChg>
      </pc:sldChg>
      <pc:sldChg chg="setBg">
        <pc:chgData name="Rashida Morton" userId="3a3303b9-331e-42aa-a10e-33326a851d3e" providerId="ADAL" clId="{05C72735-D1CD-466E-8AEC-36606034135B}" dt="2023-10-25T11:51:45.784" v="4563"/>
        <pc:sldMkLst>
          <pc:docMk/>
          <pc:sldMk cId="4097380008" sldId="316"/>
        </pc:sldMkLst>
      </pc:sldChg>
      <pc:sldChg chg="modSp setBg">
        <pc:chgData name="Rashida Morton" userId="3a3303b9-331e-42aa-a10e-33326a851d3e" providerId="ADAL" clId="{05C72735-D1CD-466E-8AEC-36606034135B}" dt="2023-10-26T18:11:59.254" v="4663" actId="20577"/>
        <pc:sldMkLst>
          <pc:docMk/>
          <pc:sldMk cId="3765301926" sldId="317"/>
        </pc:sldMkLst>
        <pc:graphicFrameChg chg="mod">
          <ac:chgData name="Rashida Morton" userId="3a3303b9-331e-42aa-a10e-33326a851d3e" providerId="ADAL" clId="{05C72735-D1CD-466E-8AEC-36606034135B}" dt="2023-10-26T18:11:59.254" v="4663" actId="20577"/>
          <ac:graphicFrameMkLst>
            <pc:docMk/>
            <pc:sldMk cId="3765301926" sldId="317"/>
            <ac:graphicFrameMk id="7" creationId="{3467B009-62D3-1AA9-C9BC-F9319B8A37A3}"/>
          </ac:graphicFrameMkLst>
        </pc:graphicFrameChg>
      </pc:sldChg>
      <pc:sldChg chg="del">
        <pc:chgData name="Rashida Morton" userId="3a3303b9-331e-42aa-a10e-33326a851d3e" providerId="ADAL" clId="{05C72735-D1CD-466E-8AEC-36606034135B}" dt="2023-10-22T13:39:54.964" v="1" actId="2696"/>
        <pc:sldMkLst>
          <pc:docMk/>
          <pc:sldMk cId="3507511363" sldId="318"/>
        </pc:sldMkLst>
      </pc:sldChg>
      <pc:sldChg chg="modSp del mod">
        <pc:chgData name="Rashida Morton" userId="3a3303b9-331e-42aa-a10e-33326a851d3e" providerId="ADAL" clId="{05C72735-D1CD-466E-8AEC-36606034135B}" dt="2023-10-25T20:21:12.212" v="4621" actId="2696"/>
        <pc:sldMkLst>
          <pc:docMk/>
          <pc:sldMk cId="1336281019" sldId="319"/>
        </pc:sldMkLst>
        <pc:spChg chg="mod">
          <ac:chgData name="Rashida Morton" userId="3a3303b9-331e-42aa-a10e-33326a851d3e" providerId="ADAL" clId="{05C72735-D1CD-466E-8AEC-36606034135B}" dt="2023-10-24T22:29:28.760" v="2378" actId="27636"/>
          <ac:spMkLst>
            <pc:docMk/>
            <pc:sldMk cId="1336281019" sldId="319"/>
            <ac:spMk id="6" creationId="{FBD6F213-C81E-65DC-14E9-DC1262B1FAB4}"/>
          </ac:spMkLst>
        </pc:spChg>
      </pc:sldChg>
      <pc:sldChg chg="addSp delSp modSp new mod modClrScheme chgLayout">
        <pc:chgData name="Rashida Morton" userId="3a3303b9-331e-42aa-a10e-33326a851d3e" providerId="ADAL" clId="{05C72735-D1CD-466E-8AEC-36606034135B}" dt="2023-10-22T15:02:23.733" v="19" actId="700"/>
        <pc:sldMkLst>
          <pc:docMk/>
          <pc:sldMk cId="891847430" sldId="320"/>
        </pc:sldMkLst>
        <pc:spChg chg="del mod ord">
          <ac:chgData name="Rashida Morton" userId="3a3303b9-331e-42aa-a10e-33326a851d3e" providerId="ADAL" clId="{05C72735-D1CD-466E-8AEC-36606034135B}" dt="2023-10-22T14:56:16.942" v="11" actId="700"/>
          <ac:spMkLst>
            <pc:docMk/>
            <pc:sldMk cId="891847430" sldId="320"/>
            <ac:spMk id="2" creationId="{ABBAD506-8DAF-3B87-0B5E-606BB7CEF2F4}"/>
          </ac:spMkLst>
        </pc:spChg>
        <pc:spChg chg="mod ord">
          <ac:chgData name="Rashida Morton" userId="3a3303b9-331e-42aa-a10e-33326a851d3e" providerId="ADAL" clId="{05C72735-D1CD-466E-8AEC-36606034135B}" dt="2023-10-22T15:02:23.733" v="19" actId="700"/>
          <ac:spMkLst>
            <pc:docMk/>
            <pc:sldMk cId="891847430" sldId="320"/>
            <ac:spMk id="3" creationId="{3D6BB7FA-1C2A-A54A-5A46-81F03218E023}"/>
          </ac:spMkLst>
        </pc:spChg>
        <pc:spChg chg="mod ord">
          <ac:chgData name="Rashida Morton" userId="3a3303b9-331e-42aa-a10e-33326a851d3e" providerId="ADAL" clId="{05C72735-D1CD-466E-8AEC-36606034135B}" dt="2023-10-22T15:02:23.733" v="19" actId="700"/>
          <ac:spMkLst>
            <pc:docMk/>
            <pc:sldMk cId="891847430" sldId="320"/>
            <ac:spMk id="4" creationId="{D2FED41B-8FEC-A9C4-B830-A719E2912955}"/>
          </ac:spMkLst>
        </pc:spChg>
        <pc:spChg chg="mod ord">
          <ac:chgData name="Rashida Morton" userId="3a3303b9-331e-42aa-a10e-33326a851d3e" providerId="ADAL" clId="{05C72735-D1CD-466E-8AEC-36606034135B}" dt="2023-10-22T15:02:23.733" v="19" actId="700"/>
          <ac:spMkLst>
            <pc:docMk/>
            <pc:sldMk cId="891847430" sldId="320"/>
            <ac:spMk id="5" creationId="{F74427CA-65F4-FC2F-9979-3DE2C064DD4D}"/>
          </ac:spMkLst>
        </pc:spChg>
        <pc:spChg chg="del">
          <ac:chgData name="Rashida Morton" userId="3a3303b9-331e-42aa-a10e-33326a851d3e" providerId="ADAL" clId="{05C72735-D1CD-466E-8AEC-36606034135B}" dt="2023-10-22T14:56:16.942" v="11" actId="700"/>
          <ac:spMkLst>
            <pc:docMk/>
            <pc:sldMk cId="891847430" sldId="320"/>
            <ac:spMk id="6" creationId="{FF5DE5A3-D06A-9DB0-6B45-87C6CD6657B9}"/>
          </ac:spMkLst>
        </pc:spChg>
        <pc:spChg chg="del mod ord">
          <ac:chgData name="Rashida Morton" userId="3a3303b9-331e-42aa-a10e-33326a851d3e" providerId="ADAL" clId="{05C72735-D1CD-466E-8AEC-36606034135B}" dt="2023-10-22T14:56:16.942" v="11" actId="700"/>
          <ac:spMkLst>
            <pc:docMk/>
            <pc:sldMk cId="891847430" sldId="320"/>
            <ac:spMk id="7" creationId="{36F82712-5126-8C3D-0DAE-6E52245B4009}"/>
          </ac:spMkLst>
        </pc:spChg>
        <pc:spChg chg="del">
          <ac:chgData name="Rashida Morton" userId="3a3303b9-331e-42aa-a10e-33326a851d3e" providerId="ADAL" clId="{05C72735-D1CD-466E-8AEC-36606034135B}" dt="2023-10-22T14:56:16.942" v="11" actId="700"/>
          <ac:spMkLst>
            <pc:docMk/>
            <pc:sldMk cId="891847430" sldId="320"/>
            <ac:spMk id="8" creationId="{D10A6AAC-D440-0B5C-DD63-B76E792EB71E}"/>
          </ac:spMkLst>
        </pc:spChg>
        <pc:spChg chg="del mod ord">
          <ac:chgData name="Rashida Morton" userId="3a3303b9-331e-42aa-a10e-33326a851d3e" providerId="ADAL" clId="{05C72735-D1CD-466E-8AEC-36606034135B}" dt="2023-10-22T14:56:16.942" v="11" actId="700"/>
          <ac:spMkLst>
            <pc:docMk/>
            <pc:sldMk cId="891847430" sldId="320"/>
            <ac:spMk id="9" creationId="{4E799EAB-DCD4-89F8-F5DC-9FE999A09729}"/>
          </ac:spMkLst>
        </pc:spChg>
        <pc:spChg chg="del">
          <ac:chgData name="Rashida Morton" userId="3a3303b9-331e-42aa-a10e-33326a851d3e" providerId="ADAL" clId="{05C72735-D1CD-466E-8AEC-36606034135B}" dt="2023-10-22T14:56:16.942" v="11" actId="700"/>
          <ac:spMkLst>
            <pc:docMk/>
            <pc:sldMk cId="891847430" sldId="320"/>
            <ac:spMk id="10" creationId="{7D726B14-DE9D-998D-7123-4249B0F2D04F}"/>
          </ac:spMkLst>
        </pc:spChg>
        <pc:spChg chg="del mod ord">
          <ac:chgData name="Rashida Morton" userId="3a3303b9-331e-42aa-a10e-33326a851d3e" providerId="ADAL" clId="{05C72735-D1CD-466E-8AEC-36606034135B}" dt="2023-10-22T14:56:16.942" v="11" actId="700"/>
          <ac:spMkLst>
            <pc:docMk/>
            <pc:sldMk cId="891847430" sldId="320"/>
            <ac:spMk id="11" creationId="{A16E36BC-73C1-463D-E7C3-1FFBCD742BAA}"/>
          </ac:spMkLst>
        </pc:spChg>
        <pc:spChg chg="del mod ord">
          <ac:chgData name="Rashida Morton" userId="3a3303b9-331e-42aa-a10e-33326a851d3e" providerId="ADAL" clId="{05C72735-D1CD-466E-8AEC-36606034135B}" dt="2023-10-22T14:56:16.942" v="11" actId="700"/>
          <ac:spMkLst>
            <pc:docMk/>
            <pc:sldMk cId="891847430" sldId="320"/>
            <ac:spMk id="12" creationId="{64919A17-D33D-9409-5C90-CA93880A9079}"/>
          </ac:spMkLst>
        </pc:spChg>
        <pc:spChg chg="del mod ord">
          <ac:chgData name="Rashida Morton" userId="3a3303b9-331e-42aa-a10e-33326a851d3e" providerId="ADAL" clId="{05C72735-D1CD-466E-8AEC-36606034135B}" dt="2023-10-22T14:56:16.942" v="11" actId="700"/>
          <ac:spMkLst>
            <pc:docMk/>
            <pc:sldMk cId="891847430" sldId="320"/>
            <ac:spMk id="13" creationId="{4A3B6FA9-FF25-8EDA-3BC0-100D157A2E36}"/>
          </ac:spMkLst>
        </pc:spChg>
        <pc:spChg chg="del mod ord">
          <ac:chgData name="Rashida Morton" userId="3a3303b9-331e-42aa-a10e-33326a851d3e" providerId="ADAL" clId="{05C72735-D1CD-466E-8AEC-36606034135B}" dt="2023-10-22T14:56:16.942" v="11" actId="700"/>
          <ac:spMkLst>
            <pc:docMk/>
            <pc:sldMk cId="891847430" sldId="320"/>
            <ac:spMk id="14" creationId="{501F973F-9673-A4F8-9AE0-6FAD93EB305B}"/>
          </ac:spMkLst>
        </pc:spChg>
        <pc:spChg chg="add del mod ord">
          <ac:chgData name="Rashida Morton" userId="3a3303b9-331e-42aa-a10e-33326a851d3e" providerId="ADAL" clId="{05C72735-D1CD-466E-8AEC-36606034135B}" dt="2023-10-22T15:02:23.733" v="19" actId="700"/>
          <ac:spMkLst>
            <pc:docMk/>
            <pc:sldMk cId="891847430" sldId="320"/>
            <ac:spMk id="15" creationId="{D6594BE9-C83A-91FC-C75C-56009CC3A9FE}"/>
          </ac:spMkLst>
        </pc:spChg>
        <pc:spChg chg="add del mod ord">
          <ac:chgData name="Rashida Morton" userId="3a3303b9-331e-42aa-a10e-33326a851d3e" providerId="ADAL" clId="{05C72735-D1CD-466E-8AEC-36606034135B}" dt="2023-10-22T15:02:23.733" v="19" actId="700"/>
          <ac:spMkLst>
            <pc:docMk/>
            <pc:sldMk cId="891847430" sldId="320"/>
            <ac:spMk id="16" creationId="{82B6B423-BBF2-0431-B1A5-AF3B42B7FCA0}"/>
          </ac:spMkLst>
        </pc:spChg>
        <pc:spChg chg="add del mod ord">
          <ac:chgData name="Rashida Morton" userId="3a3303b9-331e-42aa-a10e-33326a851d3e" providerId="ADAL" clId="{05C72735-D1CD-466E-8AEC-36606034135B}" dt="2023-10-22T15:02:23.733" v="19" actId="700"/>
          <ac:spMkLst>
            <pc:docMk/>
            <pc:sldMk cId="891847430" sldId="320"/>
            <ac:spMk id="17" creationId="{F5ECD876-E8C7-DE20-2195-9B824E795298}"/>
          </ac:spMkLst>
        </pc:spChg>
        <pc:spChg chg="add del mod ord">
          <ac:chgData name="Rashida Morton" userId="3a3303b9-331e-42aa-a10e-33326a851d3e" providerId="ADAL" clId="{05C72735-D1CD-466E-8AEC-36606034135B}" dt="2023-10-22T15:02:23.733" v="19" actId="700"/>
          <ac:spMkLst>
            <pc:docMk/>
            <pc:sldMk cId="891847430" sldId="320"/>
            <ac:spMk id="18" creationId="{AFFC7822-C7E0-1134-F2F9-7D4527E25188}"/>
          </ac:spMkLst>
        </pc:spChg>
        <pc:spChg chg="add del mod ord">
          <ac:chgData name="Rashida Morton" userId="3a3303b9-331e-42aa-a10e-33326a851d3e" providerId="ADAL" clId="{05C72735-D1CD-466E-8AEC-36606034135B}" dt="2023-10-22T15:02:23.733" v="19" actId="700"/>
          <ac:spMkLst>
            <pc:docMk/>
            <pc:sldMk cId="891847430" sldId="320"/>
            <ac:spMk id="19" creationId="{9B5CAA6E-9ABF-5E86-1C8D-4F6D73848E01}"/>
          </ac:spMkLst>
        </pc:spChg>
        <pc:spChg chg="add del mod ord">
          <ac:chgData name="Rashida Morton" userId="3a3303b9-331e-42aa-a10e-33326a851d3e" providerId="ADAL" clId="{05C72735-D1CD-466E-8AEC-36606034135B}" dt="2023-10-22T15:02:23.733" v="19" actId="700"/>
          <ac:spMkLst>
            <pc:docMk/>
            <pc:sldMk cId="891847430" sldId="320"/>
            <ac:spMk id="20" creationId="{60E65919-C428-DDD9-E4DB-82243E283CCD}"/>
          </ac:spMkLst>
        </pc:spChg>
        <pc:spChg chg="add del mod ord">
          <ac:chgData name="Rashida Morton" userId="3a3303b9-331e-42aa-a10e-33326a851d3e" providerId="ADAL" clId="{05C72735-D1CD-466E-8AEC-36606034135B}" dt="2023-10-22T15:02:23.733" v="19" actId="700"/>
          <ac:spMkLst>
            <pc:docMk/>
            <pc:sldMk cId="891847430" sldId="320"/>
            <ac:spMk id="21" creationId="{7A22D50C-C7CA-42D6-CBA2-84B149FBE8B6}"/>
          </ac:spMkLst>
        </pc:spChg>
        <pc:spChg chg="add del mod">
          <ac:chgData name="Rashida Morton" userId="3a3303b9-331e-42aa-a10e-33326a851d3e" providerId="ADAL" clId="{05C72735-D1CD-466E-8AEC-36606034135B}" dt="2023-10-22T14:59:00.384" v="18"/>
          <ac:spMkLst>
            <pc:docMk/>
            <pc:sldMk cId="891847430" sldId="320"/>
            <ac:spMk id="22" creationId="{740E32EC-4EC6-6FDD-1A4E-46B748EB349B}"/>
          </ac:spMkLst>
        </pc:spChg>
        <pc:spChg chg="add mod ord">
          <ac:chgData name="Rashida Morton" userId="3a3303b9-331e-42aa-a10e-33326a851d3e" providerId="ADAL" clId="{05C72735-D1CD-466E-8AEC-36606034135B}" dt="2023-10-22T15:02:23.733" v="19" actId="700"/>
          <ac:spMkLst>
            <pc:docMk/>
            <pc:sldMk cId="891847430" sldId="320"/>
            <ac:spMk id="23" creationId="{EE71D82C-5A17-FFEB-03AD-8E74F8D74FCE}"/>
          </ac:spMkLst>
        </pc:spChg>
        <pc:spChg chg="add mod ord">
          <ac:chgData name="Rashida Morton" userId="3a3303b9-331e-42aa-a10e-33326a851d3e" providerId="ADAL" clId="{05C72735-D1CD-466E-8AEC-36606034135B}" dt="2023-10-22T15:02:23.733" v="19" actId="700"/>
          <ac:spMkLst>
            <pc:docMk/>
            <pc:sldMk cId="891847430" sldId="320"/>
            <ac:spMk id="24" creationId="{985E70A6-D5E5-2BB0-0CD7-5CCC049714DF}"/>
          </ac:spMkLst>
        </pc:spChg>
        <pc:spChg chg="add mod ord">
          <ac:chgData name="Rashida Morton" userId="3a3303b9-331e-42aa-a10e-33326a851d3e" providerId="ADAL" clId="{05C72735-D1CD-466E-8AEC-36606034135B}" dt="2023-10-22T15:02:23.733" v="19" actId="700"/>
          <ac:spMkLst>
            <pc:docMk/>
            <pc:sldMk cId="891847430" sldId="320"/>
            <ac:spMk id="25" creationId="{168D8638-F40A-FC3C-EDEC-64373E866B46}"/>
          </ac:spMkLst>
        </pc:spChg>
        <pc:spChg chg="add mod ord">
          <ac:chgData name="Rashida Morton" userId="3a3303b9-331e-42aa-a10e-33326a851d3e" providerId="ADAL" clId="{05C72735-D1CD-466E-8AEC-36606034135B}" dt="2023-10-22T15:02:23.733" v="19" actId="700"/>
          <ac:spMkLst>
            <pc:docMk/>
            <pc:sldMk cId="891847430" sldId="320"/>
            <ac:spMk id="26" creationId="{7F833F73-9190-D71B-CBAF-F72243471BCE}"/>
          </ac:spMkLst>
        </pc:spChg>
        <pc:spChg chg="add mod ord">
          <ac:chgData name="Rashida Morton" userId="3a3303b9-331e-42aa-a10e-33326a851d3e" providerId="ADAL" clId="{05C72735-D1CD-466E-8AEC-36606034135B}" dt="2023-10-22T15:02:23.733" v="19" actId="700"/>
          <ac:spMkLst>
            <pc:docMk/>
            <pc:sldMk cId="891847430" sldId="320"/>
            <ac:spMk id="27" creationId="{A8B248B9-5CBE-72F4-A522-379B5C008B84}"/>
          </ac:spMkLst>
        </pc:spChg>
        <pc:spChg chg="add mod ord">
          <ac:chgData name="Rashida Morton" userId="3a3303b9-331e-42aa-a10e-33326a851d3e" providerId="ADAL" clId="{05C72735-D1CD-466E-8AEC-36606034135B}" dt="2023-10-22T15:02:23.733" v="19" actId="700"/>
          <ac:spMkLst>
            <pc:docMk/>
            <pc:sldMk cId="891847430" sldId="320"/>
            <ac:spMk id="28" creationId="{A91839A1-873E-7EA8-9E1B-C79F9E884F12}"/>
          </ac:spMkLst>
        </pc:spChg>
        <pc:spChg chg="add mod ord">
          <ac:chgData name="Rashida Morton" userId="3a3303b9-331e-42aa-a10e-33326a851d3e" providerId="ADAL" clId="{05C72735-D1CD-466E-8AEC-36606034135B}" dt="2023-10-22T15:02:23.733" v="19" actId="700"/>
          <ac:spMkLst>
            <pc:docMk/>
            <pc:sldMk cId="891847430" sldId="320"/>
            <ac:spMk id="29" creationId="{3E6BA2EF-A305-DEC0-9B68-E0FB9D5036AB}"/>
          </ac:spMkLst>
        </pc:spChg>
        <pc:spChg chg="add mod ord">
          <ac:chgData name="Rashida Morton" userId="3a3303b9-331e-42aa-a10e-33326a851d3e" providerId="ADAL" clId="{05C72735-D1CD-466E-8AEC-36606034135B}" dt="2023-10-22T15:02:23.733" v="19" actId="700"/>
          <ac:spMkLst>
            <pc:docMk/>
            <pc:sldMk cId="891847430" sldId="320"/>
            <ac:spMk id="30" creationId="{C1FDEE76-B38C-ABD5-D687-F7282BAFD96C}"/>
          </ac:spMkLst>
        </pc:spChg>
        <pc:spChg chg="add mod ord">
          <ac:chgData name="Rashida Morton" userId="3a3303b9-331e-42aa-a10e-33326a851d3e" providerId="ADAL" clId="{05C72735-D1CD-466E-8AEC-36606034135B}" dt="2023-10-22T15:02:23.733" v="19" actId="700"/>
          <ac:spMkLst>
            <pc:docMk/>
            <pc:sldMk cId="891847430" sldId="320"/>
            <ac:spMk id="31" creationId="{C268C061-B9C2-8C04-8F42-D460F87FF0B3}"/>
          </ac:spMkLst>
        </pc:spChg>
        <pc:spChg chg="add mod ord">
          <ac:chgData name="Rashida Morton" userId="3a3303b9-331e-42aa-a10e-33326a851d3e" providerId="ADAL" clId="{05C72735-D1CD-466E-8AEC-36606034135B}" dt="2023-10-22T15:02:23.733" v="19" actId="700"/>
          <ac:spMkLst>
            <pc:docMk/>
            <pc:sldMk cId="891847430" sldId="320"/>
            <ac:spMk id="32" creationId="{4EE1F57C-6833-1952-4AA1-3A90C8F01FAF}"/>
          </ac:spMkLst>
        </pc:spChg>
        <pc:spChg chg="add mod ord">
          <ac:chgData name="Rashida Morton" userId="3a3303b9-331e-42aa-a10e-33326a851d3e" providerId="ADAL" clId="{05C72735-D1CD-466E-8AEC-36606034135B}" dt="2023-10-22T15:02:23.733" v="19" actId="700"/>
          <ac:spMkLst>
            <pc:docMk/>
            <pc:sldMk cId="891847430" sldId="320"/>
            <ac:spMk id="33" creationId="{DC2E2557-0D0C-E93D-FCD3-10105DF9830F}"/>
          </ac:spMkLst>
        </pc:spChg>
        <pc:spChg chg="add mod ord">
          <ac:chgData name="Rashida Morton" userId="3a3303b9-331e-42aa-a10e-33326a851d3e" providerId="ADAL" clId="{05C72735-D1CD-466E-8AEC-36606034135B}" dt="2023-10-22T15:02:23.733" v="19" actId="700"/>
          <ac:spMkLst>
            <pc:docMk/>
            <pc:sldMk cId="891847430" sldId="320"/>
            <ac:spMk id="34" creationId="{D4192A3B-26B3-9745-660A-6C6B10453734}"/>
          </ac:spMkLst>
        </pc:spChg>
        <pc:spChg chg="add mod ord">
          <ac:chgData name="Rashida Morton" userId="3a3303b9-331e-42aa-a10e-33326a851d3e" providerId="ADAL" clId="{05C72735-D1CD-466E-8AEC-36606034135B}" dt="2023-10-22T15:02:23.733" v="19" actId="700"/>
          <ac:spMkLst>
            <pc:docMk/>
            <pc:sldMk cId="891847430" sldId="320"/>
            <ac:spMk id="35" creationId="{34AA0DA1-9E3C-8BBC-937B-24D7FC9878DC}"/>
          </ac:spMkLst>
        </pc:spChg>
        <pc:spChg chg="add mod ord">
          <ac:chgData name="Rashida Morton" userId="3a3303b9-331e-42aa-a10e-33326a851d3e" providerId="ADAL" clId="{05C72735-D1CD-466E-8AEC-36606034135B}" dt="2023-10-22T15:02:23.733" v="19" actId="700"/>
          <ac:spMkLst>
            <pc:docMk/>
            <pc:sldMk cId="891847430" sldId="320"/>
            <ac:spMk id="36" creationId="{B22BB0E3-36C4-600F-19DC-653B86E1E69F}"/>
          </ac:spMkLst>
        </pc:spChg>
        <pc:spChg chg="add mod ord">
          <ac:chgData name="Rashida Morton" userId="3a3303b9-331e-42aa-a10e-33326a851d3e" providerId="ADAL" clId="{05C72735-D1CD-466E-8AEC-36606034135B}" dt="2023-10-22T15:02:23.733" v="19" actId="700"/>
          <ac:spMkLst>
            <pc:docMk/>
            <pc:sldMk cId="891847430" sldId="320"/>
            <ac:spMk id="37" creationId="{2C5650AD-C3EE-022C-622D-48F6E40F0931}"/>
          </ac:spMkLst>
        </pc:spChg>
        <pc:spChg chg="add mod ord">
          <ac:chgData name="Rashida Morton" userId="3a3303b9-331e-42aa-a10e-33326a851d3e" providerId="ADAL" clId="{05C72735-D1CD-466E-8AEC-36606034135B}" dt="2023-10-22T15:02:23.733" v="19" actId="700"/>
          <ac:spMkLst>
            <pc:docMk/>
            <pc:sldMk cId="891847430" sldId="320"/>
            <ac:spMk id="38" creationId="{2568B987-63EF-B5D7-35C2-7FD39A65B752}"/>
          </ac:spMkLst>
        </pc:spChg>
        <pc:spChg chg="add mod ord">
          <ac:chgData name="Rashida Morton" userId="3a3303b9-331e-42aa-a10e-33326a851d3e" providerId="ADAL" clId="{05C72735-D1CD-466E-8AEC-36606034135B}" dt="2023-10-22T15:02:23.733" v="19" actId="700"/>
          <ac:spMkLst>
            <pc:docMk/>
            <pc:sldMk cId="891847430" sldId="320"/>
            <ac:spMk id="39" creationId="{9E8D2C28-85E2-0DAF-F213-43DD4B6602A1}"/>
          </ac:spMkLst>
        </pc:spChg>
        <pc:spChg chg="add mod ord">
          <ac:chgData name="Rashida Morton" userId="3a3303b9-331e-42aa-a10e-33326a851d3e" providerId="ADAL" clId="{05C72735-D1CD-466E-8AEC-36606034135B}" dt="2023-10-22T15:02:23.733" v="19" actId="700"/>
          <ac:spMkLst>
            <pc:docMk/>
            <pc:sldMk cId="891847430" sldId="320"/>
            <ac:spMk id="40" creationId="{0BD8206A-98C5-2B34-C593-7DFEDC7ED8B5}"/>
          </ac:spMkLst>
        </pc:spChg>
        <pc:spChg chg="add mod ord">
          <ac:chgData name="Rashida Morton" userId="3a3303b9-331e-42aa-a10e-33326a851d3e" providerId="ADAL" clId="{05C72735-D1CD-466E-8AEC-36606034135B}" dt="2023-10-22T15:02:23.733" v="19" actId="700"/>
          <ac:spMkLst>
            <pc:docMk/>
            <pc:sldMk cId="891847430" sldId="320"/>
            <ac:spMk id="41" creationId="{1479CC94-B6BE-9B55-6D26-96C9437165C4}"/>
          </ac:spMkLst>
        </pc:spChg>
        <pc:spChg chg="add mod ord">
          <ac:chgData name="Rashida Morton" userId="3a3303b9-331e-42aa-a10e-33326a851d3e" providerId="ADAL" clId="{05C72735-D1CD-466E-8AEC-36606034135B}" dt="2023-10-22T15:02:23.733" v="19" actId="700"/>
          <ac:spMkLst>
            <pc:docMk/>
            <pc:sldMk cId="891847430" sldId="320"/>
            <ac:spMk id="42" creationId="{246EC346-5EA0-05F8-77E3-DB38F5C61B23}"/>
          </ac:spMkLst>
        </pc:spChg>
        <pc:spChg chg="add mod ord">
          <ac:chgData name="Rashida Morton" userId="3a3303b9-331e-42aa-a10e-33326a851d3e" providerId="ADAL" clId="{05C72735-D1CD-466E-8AEC-36606034135B}" dt="2023-10-22T15:02:23.733" v="19" actId="700"/>
          <ac:spMkLst>
            <pc:docMk/>
            <pc:sldMk cId="891847430" sldId="320"/>
            <ac:spMk id="43" creationId="{27556AE0-1E3F-5BD9-453B-CD4017C01876}"/>
          </ac:spMkLst>
        </pc:spChg>
        <pc:spChg chg="add mod ord">
          <ac:chgData name="Rashida Morton" userId="3a3303b9-331e-42aa-a10e-33326a851d3e" providerId="ADAL" clId="{05C72735-D1CD-466E-8AEC-36606034135B}" dt="2023-10-22T15:02:23.733" v="19" actId="700"/>
          <ac:spMkLst>
            <pc:docMk/>
            <pc:sldMk cId="891847430" sldId="320"/>
            <ac:spMk id="44" creationId="{BA15F280-AEFD-C217-E215-7A20DBB4AD33}"/>
          </ac:spMkLst>
        </pc:spChg>
        <pc:spChg chg="add mod ord">
          <ac:chgData name="Rashida Morton" userId="3a3303b9-331e-42aa-a10e-33326a851d3e" providerId="ADAL" clId="{05C72735-D1CD-466E-8AEC-36606034135B}" dt="2023-10-22T15:02:23.733" v="19" actId="700"/>
          <ac:spMkLst>
            <pc:docMk/>
            <pc:sldMk cId="891847430" sldId="320"/>
            <ac:spMk id="45" creationId="{0B63A1A4-62E5-BE1C-7955-2128033834C1}"/>
          </ac:spMkLst>
        </pc:spChg>
        <pc:spChg chg="add mod ord">
          <ac:chgData name="Rashida Morton" userId="3a3303b9-331e-42aa-a10e-33326a851d3e" providerId="ADAL" clId="{05C72735-D1CD-466E-8AEC-36606034135B}" dt="2023-10-22T15:02:23.733" v="19" actId="700"/>
          <ac:spMkLst>
            <pc:docMk/>
            <pc:sldMk cId="891847430" sldId="320"/>
            <ac:spMk id="46" creationId="{31113249-0FB6-745D-5A71-7AC1458351C8}"/>
          </ac:spMkLst>
        </pc:spChg>
        <pc:spChg chg="add mod ord">
          <ac:chgData name="Rashida Morton" userId="3a3303b9-331e-42aa-a10e-33326a851d3e" providerId="ADAL" clId="{05C72735-D1CD-466E-8AEC-36606034135B}" dt="2023-10-22T15:02:23.733" v="19" actId="700"/>
          <ac:spMkLst>
            <pc:docMk/>
            <pc:sldMk cId="891847430" sldId="320"/>
            <ac:spMk id="47" creationId="{3574F9BF-44D8-5779-0617-1DBEA752D082}"/>
          </ac:spMkLst>
        </pc:spChg>
      </pc:sldChg>
      <pc:sldChg chg="new del">
        <pc:chgData name="Rashida Morton" userId="3a3303b9-331e-42aa-a10e-33326a851d3e" providerId="ADAL" clId="{05C72735-D1CD-466E-8AEC-36606034135B}" dt="2023-10-23T22:45:33.225" v="404" actId="2696"/>
        <pc:sldMkLst>
          <pc:docMk/>
          <pc:sldMk cId="1536337543" sldId="320"/>
        </pc:sldMkLst>
      </pc:sldChg>
      <pc:sldChg chg="addSp delSp modSp new mod setBg modAnim">
        <pc:chgData name="Rashida Morton" userId="3a3303b9-331e-42aa-a10e-33326a851d3e" providerId="ADAL" clId="{05C72735-D1CD-466E-8AEC-36606034135B}" dt="2023-10-25T11:57:27.379" v="4582"/>
        <pc:sldMkLst>
          <pc:docMk/>
          <pc:sldMk cId="1394792090" sldId="321"/>
        </pc:sldMkLst>
        <pc:spChg chg="mod">
          <ac:chgData name="Rashida Morton" userId="3a3303b9-331e-42aa-a10e-33326a851d3e" providerId="ADAL" clId="{05C72735-D1CD-466E-8AEC-36606034135B}" dt="2023-10-23T22:29:37.568" v="54" actId="20577"/>
          <ac:spMkLst>
            <pc:docMk/>
            <pc:sldMk cId="1394792090" sldId="321"/>
            <ac:spMk id="2" creationId="{38E0CC39-441F-8FE8-8371-CD92F1201DC2}"/>
          </ac:spMkLst>
        </pc:spChg>
        <pc:spChg chg="del">
          <ac:chgData name="Rashida Morton" userId="3a3303b9-331e-42aa-a10e-33326a851d3e" providerId="ADAL" clId="{05C72735-D1CD-466E-8AEC-36606034135B}" dt="2023-10-23T22:28:52.672" v="22" actId="3680"/>
          <ac:spMkLst>
            <pc:docMk/>
            <pc:sldMk cId="1394792090" sldId="321"/>
            <ac:spMk id="3" creationId="{CF658233-6CE3-48CD-34E5-D06AF93E1569}"/>
          </ac:spMkLst>
        </pc:spChg>
        <pc:spChg chg="del mod">
          <ac:chgData name="Rashida Morton" userId="3a3303b9-331e-42aa-a10e-33326a851d3e" providerId="ADAL" clId="{05C72735-D1CD-466E-8AEC-36606034135B}" dt="2023-10-23T22:39:17.130" v="307" actId="21"/>
          <ac:spMkLst>
            <pc:docMk/>
            <pc:sldMk cId="1394792090" sldId="321"/>
            <ac:spMk id="4" creationId="{3F26FB00-CD4E-797C-0EE2-06F7F10D9655}"/>
          </ac:spMkLst>
        </pc:spChg>
        <pc:spChg chg="del mod">
          <ac:chgData name="Rashida Morton" userId="3a3303b9-331e-42aa-a10e-33326a851d3e" providerId="ADAL" clId="{05C72735-D1CD-466E-8AEC-36606034135B}" dt="2023-10-24T07:51:46.940" v="732" actId="21"/>
          <ac:spMkLst>
            <pc:docMk/>
            <pc:sldMk cId="1394792090" sldId="321"/>
            <ac:spMk id="5" creationId="{E014EB86-99DD-8318-9BFF-6E78D66FA6FC}"/>
          </ac:spMkLst>
        </pc:spChg>
        <pc:spChg chg="del mod">
          <ac:chgData name="Rashida Morton" userId="3a3303b9-331e-42aa-a10e-33326a851d3e" providerId="ADAL" clId="{05C72735-D1CD-466E-8AEC-36606034135B}" dt="2023-10-24T07:51:30.701" v="730" actId="21"/>
          <ac:spMkLst>
            <pc:docMk/>
            <pc:sldMk cId="1394792090" sldId="321"/>
            <ac:spMk id="6" creationId="{046420CF-60B3-386C-32ED-D85428EB59EB}"/>
          </ac:spMkLst>
        </pc:spChg>
        <pc:graphicFrameChg chg="add mod ord modGraphic">
          <ac:chgData name="Rashida Morton" userId="3a3303b9-331e-42aa-a10e-33326a851d3e" providerId="ADAL" clId="{05C72735-D1CD-466E-8AEC-36606034135B}" dt="2023-10-25T09:58:09.716" v="4062" actId="20577"/>
          <ac:graphicFrameMkLst>
            <pc:docMk/>
            <pc:sldMk cId="1394792090" sldId="321"/>
            <ac:graphicFrameMk id="7" creationId="{7D565FDD-6817-E67D-8161-BC51170306CE}"/>
          </ac:graphicFrameMkLst>
        </pc:graphicFrameChg>
        <pc:graphicFrameChg chg="add del mod modGraphic">
          <ac:chgData name="Rashida Morton" userId="3a3303b9-331e-42aa-a10e-33326a851d3e" providerId="ADAL" clId="{05C72735-D1CD-466E-8AEC-36606034135B}" dt="2023-10-23T22:44:55.164" v="402"/>
          <ac:graphicFrameMkLst>
            <pc:docMk/>
            <pc:sldMk cId="1394792090" sldId="321"/>
            <ac:graphicFrameMk id="8" creationId="{125F96ED-EFDA-A229-B9A6-32FF10E7F0F4}"/>
          </ac:graphicFrameMkLst>
        </pc:graphicFrameChg>
      </pc:sldChg>
      <pc:sldChg chg="new del">
        <pc:chgData name="Rashida Morton" userId="3a3303b9-331e-42aa-a10e-33326a851d3e" providerId="ADAL" clId="{05C72735-D1CD-466E-8AEC-36606034135B}" dt="2023-10-22T14:54:22.436" v="10" actId="2696"/>
        <pc:sldMkLst>
          <pc:docMk/>
          <pc:sldMk cId="2294289223" sldId="321"/>
        </pc:sldMkLst>
      </pc:sldChg>
      <pc:sldChg chg="addSp delSp modSp new mod setBg modAnim">
        <pc:chgData name="Rashida Morton" userId="3a3303b9-331e-42aa-a10e-33326a851d3e" providerId="ADAL" clId="{05C72735-D1CD-466E-8AEC-36606034135B}" dt="2023-10-25T11:58:26.577" v="4592"/>
        <pc:sldMkLst>
          <pc:docMk/>
          <pc:sldMk cId="1108992790" sldId="322"/>
        </pc:sldMkLst>
        <pc:spChg chg="mod">
          <ac:chgData name="Rashida Morton" userId="3a3303b9-331e-42aa-a10e-33326a851d3e" providerId="ADAL" clId="{05C72735-D1CD-466E-8AEC-36606034135B}" dt="2023-10-23T23:06:26.667" v="439" actId="20577"/>
          <ac:spMkLst>
            <pc:docMk/>
            <pc:sldMk cId="1108992790" sldId="322"/>
            <ac:spMk id="2" creationId="{ABE7B4DE-E3DB-D503-3BCB-129349E8AF7A}"/>
          </ac:spMkLst>
        </pc:spChg>
        <pc:spChg chg="del">
          <ac:chgData name="Rashida Morton" userId="3a3303b9-331e-42aa-a10e-33326a851d3e" providerId="ADAL" clId="{05C72735-D1CD-466E-8AEC-36606034135B}" dt="2023-10-23T23:03:49.084" v="406" actId="3680"/>
          <ac:spMkLst>
            <pc:docMk/>
            <pc:sldMk cId="1108992790" sldId="322"/>
            <ac:spMk id="3" creationId="{7FD1E45D-5D24-34C5-E344-25685CD28A48}"/>
          </ac:spMkLst>
        </pc:spChg>
        <pc:spChg chg="del mod">
          <ac:chgData name="Rashida Morton" userId="3a3303b9-331e-42aa-a10e-33326a851d3e" providerId="ADAL" clId="{05C72735-D1CD-466E-8AEC-36606034135B}" dt="2023-10-24T07:50:16.466" v="729" actId="21"/>
          <ac:spMkLst>
            <pc:docMk/>
            <pc:sldMk cId="1108992790" sldId="322"/>
            <ac:spMk id="4" creationId="{5DADA95D-B9C4-291D-366B-6AA8FE18377A}"/>
          </ac:spMkLst>
        </pc:spChg>
        <pc:spChg chg="del mod">
          <ac:chgData name="Rashida Morton" userId="3a3303b9-331e-42aa-a10e-33326a851d3e" providerId="ADAL" clId="{05C72735-D1CD-466E-8AEC-36606034135B}" dt="2023-10-24T07:50:05.178" v="728" actId="21"/>
          <ac:spMkLst>
            <pc:docMk/>
            <pc:sldMk cId="1108992790" sldId="322"/>
            <ac:spMk id="5" creationId="{35E7C66F-74A4-3E7B-7680-D858496D3DB8}"/>
          </ac:spMkLst>
        </pc:spChg>
        <pc:spChg chg="del">
          <ac:chgData name="Rashida Morton" userId="3a3303b9-331e-42aa-a10e-33326a851d3e" providerId="ADAL" clId="{05C72735-D1CD-466E-8AEC-36606034135B}" dt="2023-10-24T07:49:57.883" v="727" actId="21"/>
          <ac:spMkLst>
            <pc:docMk/>
            <pc:sldMk cId="1108992790" sldId="322"/>
            <ac:spMk id="6" creationId="{5EC928AA-7729-4081-AE5D-DEF4180C14B9}"/>
          </ac:spMkLst>
        </pc:spChg>
        <pc:graphicFrameChg chg="add mod ord modGraphic">
          <ac:chgData name="Rashida Morton" userId="3a3303b9-331e-42aa-a10e-33326a851d3e" providerId="ADAL" clId="{05C72735-D1CD-466E-8AEC-36606034135B}" dt="2023-10-25T10:11:43.723" v="4544" actId="20577"/>
          <ac:graphicFrameMkLst>
            <pc:docMk/>
            <pc:sldMk cId="1108992790" sldId="322"/>
            <ac:graphicFrameMk id="7" creationId="{FB5E32BA-4F60-24C4-169F-32B633054964}"/>
          </ac:graphicFrameMkLst>
        </pc:graphicFrameChg>
        <pc:graphicFrameChg chg="add del mod">
          <ac:chgData name="Rashida Morton" userId="3a3303b9-331e-42aa-a10e-33326a851d3e" providerId="ADAL" clId="{05C72735-D1CD-466E-8AEC-36606034135B}" dt="2023-10-23T23:04:37.417" v="409"/>
          <ac:graphicFrameMkLst>
            <pc:docMk/>
            <pc:sldMk cId="1108992790" sldId="322"/>
            <ac:graphicFrameMk id="8" creationId="{EEAC728F-92CF-70FA-163C-83650F445E68}"/>
          </ac:graphicFrameMkLst>
        </pc:graphicFrameChg>
        <pc:graphicFrameChg chg="add del mod">
          <ac:chgData name="Rashida Morton" userId="3a3303b9-331e-42aa-a10e-33326a851d3e" providerId="ADAL" clId="{05C72735-D1CD-466E-8AEC-36606034135B}" dt="2023-10-23T23:05:55.854" v="412"/>
          <ac:graphicFrameMkLst>
            <pc:docMk/>
            <pc:sldMk cId="1108992790" sldId="322"/>
            <ac:graphicFrameMk id="9" creationId="{30DAFC6E-3131-9F2A-5989-1C830412C7F0}"/>
          </ac:graphicFrameMkLst>
        </pc:graphicFrameChg>
      </pc:sldChg>
      <pc:sldChg chg="addSp delSp modSp new mod setBg modAnim">
        <pc:chgData name="Rashida Morton" userId="3a3303b9-331e-42aa-a10e-33326a851d3e" providerId="ADAL" clId="{05C72735-D1CD-466E-8AEC-36606034135B}" dt="2023-10-28T12:52:49.849" v="5368" actId="20577"/>
        <pc:sldMkLst>
          <pc:docMk/>
          <pc:sldMk cId="739966136" sldId="323"/>
        </pc:sldMkLst>
        <pc:spChg chg="mod">
          <ac:chgData name="Rashida Morton" userId="3a3303b9-331e-42aa-a10e-33326a851d3e" providerId="ADAL" clId="{05C72735-D1CD-466E-8AEC-36606034135B}" dt="2023-10-25T11:45:10.780" v="4545" actId="26606"/>
          <ac:spMkLst>
            <pc:docMk/>
            <pc:sldMk cId="739966136" sldId="323"/>
            <ac:spMk id="2" creationId="{692972DD-DA78-E1D4-7FF4-714267E2A3E1}"/>
          </ac:spMkLst>
        </pc:spChg>
        <pc:spChg chg="mod">
          <ac:chgData name="Rashida Morton" userId="3a3303b9-331e-42aa-a10e-33326a851d3e" providerId="ADAL" clId="{05C72735-D1CD-466E-8AEC-36606034135B}" dt="2023-10-28T12:52:49.849" v="5368" actId="20577"/>
          <ac:spMkLst>
            <pc:docMk/>
            <pc:sldMk cId="739966136" sldId="323"/>
            <ac:spMk id="3" creationId="{E6D8F9AD-1D48-8A8B-15B4-FDE806C827D6}"/>
          </ac:spMkLst>
        </pc:spChg>
        <pc:spChg chg="del mod">
          <ac:chgData name="Rashida Morton" userId="3a3303b9-331e-42aa-a10e-33326a851d3e" providerId="ADAL" clId="{05C72735-D1CD-466E-8AEC-36606034135B}" dt="2023-10-24T08:10:15.507" v="1229" actId="21"/>
          <ac:spMkLst>
            <pc:docMk/>
            <pc:sldMk cId="739966136" sldId="323"/>
            <ac:spMk id="4" creationId="{177ED8A3-937A-6131-875A-623F298B122E}"/>
          </ac:spMkLst>
        </pc:spChg>
        <pc:spChg chg="del mod">
          <ac:chgData name="Rashida Morton" userId="3a3303b9-331e-42aa-a10e-33326a851d3e" providerId="ADAL" clId="{05C72735-D1CD-466E-8AEC-36606034135B}" dt="2023-10-24T08:10:26.134" v="1231" actId="21"/>
          <ac:spMkLst>
            <pc:docMk/>
            <pc:sldMk cId="739966136" sldId="323"/>
            <ac:spMk id="5" creationId="{B5E1574B-4536-F94E-F155-B181EE672FF4}"/>
          </ac:spMkLst>
        </pc:spChg>
        <pc:spChg chg="del mod">
          <ac:chgData name="Rashida Morton" userId="3a3303b9-331e-42aa-a10e-33326a851d3e" providerId="ADAL" clId="{05C72735-D1CD-466E-8AEC-36606034135B}" dt="2023-10-24T08:10:37.521" v="1233" actId="21"/>
          <ac:spMkLst>
            <pc:docMk/>
            <pc:sldMk cId="739966136" sldId="323"/>
            <ac:spMk id="6" creationId="{CEBCEB6F-A350-C477-02A0-47B46EB9803D}"/>
          </ac:spMkLst>
        </pc:spChg>
        <pc:spChg chg="del">
          <ac:chgData name="Rashida Morton" userId="3a3303b9-331e-42aa-a10e-33326a851d3e" providerId="ADAL" clId="{05C72735-D1CD-466E-8AEC-36606034135B}" dt="2023-10-25T11:45:10.780" v="4545" actId="26606"/>
          <ac:spMkLst>
            <pc:docMk/>
            <pc:sldMk cId="739966136" sldId="323"/>
            <ac:spMk id="12" creationId="{C3C0D90E-074A-4F52-9B11-B52BEF4BCBE5}"/>
          </ac:spMkLst>
        </pc:spChg>
        <pc:spChg chg="del">
          <ac:chgData name="Rashida Morton" userId="3a3303b9-331e-42aa-a10e-33326a851d3e" providerId="ADAL" clId="{05C72735-D1CD-466E-8AEC-36606034135B}" dt="2023-10-25T11:45:10.780" v="4545" actId="26606"/>
          <ac:spMkLst>
            <pc:docMk/>
            <pc:sldMk cId="739966136" sldId="323"/>
            <ac:spMk id="19" creationId="{F837543A-6020-4505-A233-C9DB4BF74011}"/>
          </ac:spMkLst>
        </pc:spChg>
        <pc:spChg chg="del">
          <ac:chgData name="Rashida Morton" userId="3a3303b9-331e-42aa-a10e-33326a851d3e" providerId="ADAL" clId="{05C72735-D1CD-466E-8AEC-36606034135B}" dt="2023-10-25T11:45:10.780" v="4545" actId="26606"/>
          <ac:spMkLst>
            <pc:docMk/>
            <pc:sldMk cId="739966136" sldId="323"/>
            <ac:spMk id="20" creationId="{88853921-7BC9-4BDE-ACAB-133C683C82D6}"/>
          </ac:spMkLst>
        </pc:spChg>
        <pc:spChg chg="del">
          <ac:chgData name="Rashida Morton" userId="3a3303b9-331e-42aa-a10e-33326a851d3e" providerId="ADAL" clId="{05C72735-D1CD-466E-8AEC-36606034135B}" dt="2023-10-25T11:45:10.780" v="4545" actId="26606"/>
          <ac:spMkLst>
            <pc:docMk/>
            <pc:sldMk cId="739966136" sldId="323"/>
            <ac:spMk id="21" creationId="{35B16301-FB18-48BA-A6DD-C37CAF6F9A18}"/>
          </ac:spMkLst>
        </pc:spChg>
        <pc:spChg chg="del">
          <ac:chgData name="Rashida Morton" userId="3a3303b9-331e-42aa-a10e-33326a851d3e" providerId="ADAL" clId="{05C72735-D1CD-466E-8AEC-36606034135B}" dt="2023-10-25T11:45:10.780" v="4545" actId="26606"/>
          <ac:spMkLst>
            <pc:docMk/>
            <pc:sldMk cId="739966136" sldId="323"/>
            <ac:spMk id="22" creationId="{09192968-3AE7-4470-A61C-97294BB92731}"/>
          </ac:spMkLst>
        </pc:spChg>
        <pc:spChg chg="del">
          <ac:chgData name="Rashida Morton" userId="3a3303b9-331e-42aa-a10e-33326a851d3e" providerId="ADAL" clId="{05C72735-D1CD-466E-8AEC-36606034135B}" dt="2023-10-25T11:45:10.780" v="4545" actId="26606"/>
          <ac:spMkLst>
            <pc:docMk/>
            <pc:sldMk cId="739966136" sldId="323"/>
            <ac:spMk id="23" creationId="{CABBD4C1-E6F8-46F6-8152-A8A97490BF4D}"/>
          </ac:spMkLst>
        </pc:spChg>
        <pc:spChg chg="del">
          <ac:chgData name="Rashida Morton" userId="3a3303b9-331e-42aa-a10e-33326a851d3e" providerId="ADAL" clId="{05C72735-D1CD-466E-8AEC-36606034135B}" dt="2023-10-25T11:45:10.780" v="4545" actId="26606"/>
          <ac:spMkLst>
            <pc:docMk/>
            <pc:sldMk cId="739966136" sldId="323"/>
            <ac:spMk id="24" creationId="{3AB72E55-43E4-4356-BFE8-E2102CB0B505}"/>
          </ac:spMkLst>
        </pc:spChg>
        <pc:spChg chg="del">
          <ac:chgData name="Rashida Morton" userId="3a3303b9-331e-42aa-a10e-33326a851d3e" providerId="ADAL" clId="{05C72735-D1CD-466E-8AEC-36606034135B}" dt="2023-10-25T11:45:10.780" v="4545" actId="26606"/>
          <ac:spMkLst>
            <pc:docMk/>
            <pc:sldMk cId="739966136" sldId="323"/>
            <ac:spMk id="25" creationId="{83BA5EF5-1FE9-4BF9-83BB-269BCDDF6156}"/>
          </ac:spMkLst>
        </pc:spChg>
        <pc:spChg chg="add">
          <ac:chgData name="Rashida Morton" userId="3a3303b9-331e-42aa-a10e-33326a851d3e" providerId="ADAL" clId="{05C72735-D1CD-466E-8AEC-36606034135B}" dt="2023-10-25T11:45:10.780" v="4545" actId="26606"/>
          <ac:spMkLst>
            <pc:docMk/>
            <pc:sldMk cId="739966136" sldId="323"/>
            <ac:spMk id="31" creationId="{C0763A76-9F1C-4FC5-82B7-DD475DA461B2}"/>
          </ac:spMkLst>
        </pc:spChg>
        <pc:spChg chg="add">
          <ac:chgData name="Rashida Morton" userId="3a3303b9-331e-42aa-a10e-33326a851d3e" providerId="ADAL" clId="{05C72735-D1CD-466E-8AEC-36606034135B}" dt="2023-10-25T11:45:10.780" v="4545" actId="26606"/>
          <ac:spMkLst>
            <pc:docMk/>
            <pc:sldMk cId="739966136" sldId="323"/>
            <ac:spMk id="33" creationId="{E81BF4F6-F2CF-4984-9D14-D6966D92F99F}"/>
          </ac:spMkLst>
        </pc:spChg>
        <pc:picChg chg="add">
          <ac:chgData name="Rashida Morton" userId="3a3303b9-331e-42aa-a10e-33326a851d3e" providerId="ADAL" clId="{05C72735-D1CD-466E-8AEC-36606034135B}" dt="2023-10-25T11:45:10.780" v="4545" actId="26606"/>
          <ac:picMkLst>
            <pc:docMk/>
            <pc:sldMk cId="739966136" sldId="323"/>
            <ac:picMk id="27" creationId="{CA99E18C-AFCC-6597-2754-4DFC360202AA}"/>
          </ac:picMkLst>
        </pc:picChg>
        <pc:cxnChg chg="del">
          <ac:chgData name="Rashida Morton" userId="3a3303b9-331e-42aa-a10e-33326a851d3e" providerId="ADAL" clId="{05C72735-D1CD-466E-8AEC-36606034135B}" dt="2023-10-25T11:45:10.780" v="4545" actId="26606"/>
          <ac:cxnSpMkLst>
            <pc:docMk/>
            <pc:sldMk cId="739966136" sldId="323"/>
            <ac:cxnSpMk id="18" creationId="{4B3BCACB-5880-460B-9606-8C433A9AF99D}"/>
          </ac:cxnSpMkLst>
        </pc:cxnChg>
      </pc:sldChg>
      <pc:sldChg chg="modSp new mod setBg modAnim">
        <pc:chgData name="Rashida Morton" userId="3a3303b9-331e-42aa-a10e-33326a851d3e" providerId="ADAL" clId="{05C72735-D1CD-466E-8AEC-36606034135B}" dt="2023-10-25T11:55:57.702" v="4574"/>
        <pc:sldMkLst>
          <pc:docMk/>
          <pc:sldMk cId="3635747411" sldId="324"/>
        </pc:sldMkLst>
        <pc:spChg chg="mod">
          <ac:chgData name="Rashida Morton" userId="3a3303b9-331e-42aa-a10e-33326a851d3e" providerId="ADAL" clId="{05C72735-D1CD-466E-8AEC-36606034135B}" dt="2023-10-24T21:51:26.802" v="2368" actId="20577"/>
          <ac:spMkLst>
            <pc:docMk/>
            <pc:sldMk cId="3635747411" sldId="324"/>
            <ac:spMk id="2" creationId="{D5B89284-4D25-AA00-9150-470A6A1B98B6}"/>
          </ac:spMkLst>
        </pc:spChg>
        <pc:spChg chg="mod">
          <ac:chgData name="Rashida Morton" userId="3a3303b9-331e-42aa-a10e-33326a851d3e" providerId="ADAL" clId="{05C72735-D1CD-466E-8AEC-36606034135B}" dt="2023-10-25T08:32:19.838" v="3248" actId="20577"/>
          <ac:spMkLst>
            <pc:docMk/>
            <pc:sldMk cId="3635747411" sldId="324"/>
            <ac:spMk id="3" creationId="{FBA72866-07B9-0CA5-29B6-57D1F0ADEB41}"/>
          </ac:spMkLst>
        </pc:spChg>
      </pc:sldChg>
      <pc:sldChg chg="modSp new del mod">
        <pc:chgData name="Rashida Morton" userId="3a3303b9-331e-42aa-a10e-33326a851d3e" providerId="ADAL" clId="{05C72735-D1CD-466E-8AEC-36606034135B}" dt="2023-10-25T08:33:56.673" v="3249" actId="2696"/>
        <pc:sldMkLst>
          <pc:docMk/>
          <pc:sldMk cId="1734620079" sldId="325"/>
        </pc:sldMkLst>
        <pc:spChg chg="mod">
          <ac:chgData name="Rashida Morton" userId="3a3303b9-331e-42aa-a10e-33326a851d3e" providerId="ADAL" clId="{05C72735-D1CD-466E-8AEC-36606034135B}" dt="2023-10-24T23:04:57.598" v="2646"/>
          <ac:spMkLst>
            <pc:docMk/>
            <pc:sldMk cId="1734620079" sldId="325"/>
            <ac:spMk id="3" creationId="{4E85110D-3C3D-8273-0924-901458A26347}"/>
          </ac:spMkLst>
        </pc:spChg>
      </pc:sldChg>
      <pc:sldChg chg="modSp new mod setBg">
        <pc:chgData name="Rashida Morton" userId="3a3303b9-331e-42aa-a10e-33326a851d3e" providerId="ADAL" clId="{05C72735-D1CD-466E-8AEC-36606034135B}" dt="2023-10-25T11:52:34.429" v="4569"/>
        <pc:sldMkLst>
          <pc:docMk/>
          <pc:sldMk cId="3473690304" sldId="326"/>
        </pc:sldMkLst>
        <pc:spChg chg="mod">
          <ac:chgData name="Rashida Morton" userId="3a3303b9-331e-42aa-a10e-33326a851d3e" providerId="ADAL" clId="{05C72735-D1CD-466E-8AEC-36606034135B}" dt="2023-10-24T22:30:37.161" v="2391" actId="20577"/>
          <ac:spMkLst>
            <pc:docMk/>
            <pc:sldMk cId="3473690304" sldId="326"/>
            <ac:spMk id="2" creationId="{F7CEBE33-F4AA-314D-C6F4-E63752CB7A91}"/>
          </ac:spMkLst>
        </pc:spChg>
        <pc:spChg chg="mod">
          <ac:chgData name="Rashida Morton" userId="3a3303b9-331e-42aa-a10e-33326a851d3e" providerId="ADAL" clId="{05C72735-D1CD-466E-8AEC-36606034135B}" dt="2023-10-25T09:12:50.944" v="3252" actId="20577"/>
          <ac:spMkLst>
            <pc:docMk/>
            <pc:sldMk cId="3473690304" sldId="326"/>
            <ac:spMk id="3" creationId="{36C852B3-DAF3-5935-A16D-5739A309E816}"/>
          </ac:spMkLst>
        </pc:spChg>
      </pc:sldChg>
      <pc:sldChg chg="setBg">
        <pc:chgData name="Rashida Morton" userId="3a3303b9-331e-42aa-a10e-33326a851d3e" providerId="ADAL" clId="{05C72735-D1CD-466E-8AEC-36606034135B}" dt="2023-10-25T20:21:40.362" v="4622"/>
        <pc:sldMkLst>
          <pc:docMk/>
          <pc:sldMk cId="1028228920" sldId="327"/>
        </pc:sldMkLst>
      </pc:sldChg>
      <pc:sldChg chg="modSp new del mod">
        <pc:chgData name="Rashida Morton" userId="3a3303b9-331e-42aa-a10e-33326a851d3e" providerId="ADAL" clId="{05C72735-D1CD-466E-8AEC-36606034135B}" dt="2023-10-26T18:02:14.804" v="4628" actId="2696"/>
        <pc:sldMkLst>
          <pc:docMk/>
          <pc:sldMk cId="519334177" sldId="331"/>
        </pc:sldMkLst>
        <pc:spChg chg="mod">
          <ac:chgData name="Rashida Morton" userId="3a3303b9-331e-42aa-a10e-33326a851d3e" providerId="ADAL" clId="{05C72735-D1CD-466E-8AEC-36606034135B}" dt="2023-10-26T18:01:34.341" v="4626" actId="14100"/>
          <ac:spMkLst>
            <pc:docMk/>
            <pc:sldMk cId="519334177" sldId="331"/>
            <ac:spMk id="3" creationId="{7DE81AB8-96A1-1B83-DF71-E0DEF740A1E4}"/>
          </ac:spMkLst>
        </pc:spChg>
      </pc:sldChg>
      <pc:sldChg chg="addSp modSp new mod">
        <pc:chgData name="Rashida Morton" userId="3a3303b9-331e-42aa-a10e-33326a851d3e" providerId="ADAL" clId="{05C72735-D1CD-466E-8AEC-36606034135B}" dt="2023-10-26T18:41:44.721" v="4994" actId="20577"/>
        <pc:sldMkLst>
          <pc:docMk/>
          <pc:sldMk cId="3659608980" sldId="332"/>
        </pc:sldMkLst>
        <pc:spChg chg="mod">
          <ac:chgData name="Rashida Morton" userId="3a3303b9-331e-42aa-a10e-33326a851d3e" providerId="ADAL" clId="{05C72735-D1CD-466E-8AEC-36606034135B}" dt="2023-10-26T18:25:44.067" v="4858" actId="20577"/>
          <ac:spMkLst>
            <pc:docMk/>
            <pc:sldMk cId="3659608980" sldId="332"/>
            <ac:spMk id="2" creationId="{67F3F13F-F62A-1BD9-D6BB-51A107321C13}"/>
          </ac:spMkLst>
        </pc:spChg>
        <pc:spChg chg="mod">
          <ac:chgData name="Rashida Morton" userId="3a3303b9-331e-42aa-a10e-33326a851d3e" providerId="ADAL" clId="{05C72735-D1CD-466E-8AEC-36606034135B}" dt="2023-10-26T18:41:44.721" v="4994" actId="20577"/>
          <ac:spMkLst>
            <pc:docMk/>
            <pc:sldMk cId="3659608980" sldId="332"/>
            <ac:spMk id="3" creationId="{F65B8C84-DC0E-27FD-C244-BAF061EEF3DD}"/>
          </ac:spMkLst>
        </pc:spChg>
        <pc:cxnChg chg="add">
          <ac:chgData name="Rashida Morton" userId="3a3303b9-331e-42aa-a10e-33326a851d3e" providerId="ADAL" clId="{05C72735-D1CD-466E-8AEC-36606034135B}" dt="2023-10-26T18:02:36.927" v="4629" actId="11529"/>
          <ac:cxnSpMkLst>
            <pc:docMk/>
            <pc:sldMk cId="3659608980" sldId="332"/>
            <ac:cxnSpMk id="8" creationId="{D71616DC-E7F2-3534-8F4C-AF3D4C4ED7A8}"/>
          </ac:cxnSpMkLst>
        </pc:cxnChg>
      </pc:sldChg>
      <pc:sldChg chg="addSp delSp modSp new mod setBg">
        <pc:chgData name="Rashida Morton" userId="3a3303b9-331e-42aa-a10e-33326a851d3e" providerId="ADAL" clId="{05C72735-D1CD-466E-8AEC-36606034135B}" dt="2023-10-27T12:54:27.176" v="5329"/>
        <pc:sldMkLst>
          <pc:docMk/>
          <pc:sldMk cId="3628911002" sldId="333"/>
        </pc:sldMkLst>
        <pc:spChg chg="mod">
          <ac:chgData name="Rashida Morton" userId="3a3303b9-331e-42aa-a10e-33326a851d3e" providerId="ADAL" clId="{05C72735-D1CD-466E-8AEC-36606034135B}" dt="2023-10-26T18:42:49.427" v="5011" actId="20577"/>
          <ac:spMkLst>
            <pc:docMk/>
            <pc:sldMk cId="3628911002" sldId="333"/>
            <ac:spMk id="2" creationId="{93F42AF8-A492-CD52-81AA-C79FDDE41F5B}"/>
          </ac:spMkLst>
        </pc:spChg>
        <pc:spChg chg="del">
          <ac:chgData name="Rashida Morton" userId="3a3303b9-331e-42aa-a10e-33326a851d3e" providerId="ADAL" clId="{05C72735-D1CD-466E-8AEC-36606034135B}" dt="2023-10-26T18:42:25.533" v="4996" actId="3680"/>
          <ac:spMkLst>
            <pc:docMk/>
            <pc:sldMk cId="3628911002" sldId="333"/>
            <ac:spMk id="3" creationId="{5D70E2E2-67C8-4782-194A-C35087C048BE}"/>
          </ac:spMkLst>
        </pc:spChg>
        <pc:graphicFrameChg chg="add mod ord modGraphic">
          <ac:chgData name="Rashida Morton" userId="3a3303b9-331e-42aa-a10e-33326a851d3e" providerId="ADAL" clId="{05C72735-D1CD-466E-8AEC-36606034135B}" dt="2023-10-26T18:57:29.498" v="5328" actId="5793"/>
          <ac:graphicFrameMkLst>
            <pc:docMk/>
            <pc:sldMk cId="3628911002" sldId="333"/>
            <ac:graphicFrameMk id="7" creationId="{E811FAF0-C9F6-7920-CC80-3FA51DC3B23E}"/>
          </ac:graphicFrameMkLst>
        </pc:graphicFrameChg>
      </pc:sldChg>
    </pc:docChg>
  </pc:docChgLst>
  <pc:docChgLst>
    <pc:chgData name="Sana Arif (2116663)" userId="S::2116663@student.uwtsd.ac.uk::a11dd03b-72d9-4025-9691-91fb46f64f51" providerId="AD" clId="Web-{28E2CA0B-310B-2B8C-C1F4-BBCE9106668D}"/>
    <pc:docChg chg="modSld">
      <pc:chgData name="Sana Arif (2116663)" userId="S::2116663@student.uwtsd.ac.uk::a11dd03b-72d9-4025-9691-91fb46f64f51" providerId="AD" clId="Web-{28E2CA0B-310B-2B8C-C1F4-BBCE9106668D}" dt="2023-10-21T18:10:09.092" v="97" actId="20577"/>
      <pc:docMkLst>
        <pc:docMk/>
      </pc:docMkLst>
      <pc:sldChg chg="modSp">
        <pc:chgData name="Sana Arif (2116663)" userId="S::2116663@student.uwtsd.ac.uk::a11dd03b-72d9-4025-9691-91fb46f64f51" providerId="AD" clId="Web-{28E2CA0B-310B-2B8C-C1F4-BBCE9106668D}" dt="2023-10-21T18:10:09.092" v="97" actId="20577"/>
        <pc:sldMkLst>
          <pc:docMk/>
          <pc:sldMk cId="2281914008" sldId="299"/>
        </pc:sldMkLst>
        <pc:spChg chg="mod">
          <ac:chgData name="Sana Arif (2116663)" userId="S::2116663@student.uwtsd.ac.uk::a11dd03b-72d9-4025-9691-91fb46f64f51" providerId="AD" clId="Web-{28E2CA0B-310B-2B8C-C1F4-BBCE9106668D}" dt="2023-10-21T18:10:09.092" v="97" actId="20577"/>
          <ac:spMkLst>
            <pc:docMk/>
            <pc:sldMk cId="2281914008" sldId="299"/>
            <ac:spMk id="6" creationId="{1CE24C3B-EBFF-046A-9C80-6BD8B488A792}"/>
          </ac:spMkLst>
        </pc:spChg>
      </pc:sldChg>
    </pc:docChg>
  </pc:docChgLst>
  <pc:docChgLst>
    <pc:chgData name="Sana Arif (2116663)" userId="S::2116663@student.uwtsd.ac.uk::a11dd03b-72d9-4025-9691-91fb46f64f51" providerId="AD" clId="Web-{66F2B949-737F-58E5-CCBA-0A7E75EF6506}"/>
    <pc:docChg chg="modSld">
      <pc:chgData name="Sana Arif (2116663)" userId="S::2116663@student.uwtsd.ac.uk::a11dd03b-72d9-4025-9691-91fb46f64f51" providerId="AD" clId="Web-{66F2B949-737F-58E5-CCBA-0A7E75EF6506}" dt="2023-10-21T17:59:01.512" v="505" actId="20577"/>
      <pc:docMkLst>
        <pc:docMk/>
      </pc:docMkLst>
      <pc:sldChg chg="addSp modSp">
        <pc:chgData name="Sana Arif (2116663)" userId="S::2116663@student.uwtsd.ac.uk::a11dd03b-72d9-4025-9691-91fb46f64f51" providerId="AD" clId="Web-{66F2B949-737F-58E5-CCBA-0A7E75EF6506}" dt="2023-10-21T17:59:01.512" v="505" actId="20577"/>
        <pc:sldMkLst>
          <pc:docMk/>
          <pc:sldMk cId="2281914008" sldId="299"/>
        </pc:sldMkLst>
        <pc:spChg chg="mod">
          <ac:chgData name="Sana Arif (2116663)" userId="S::2116663@student.uwtsd.ac.uk::a11dd03b-72d9-4025-9691-91fb46f64f51" providerId="AD" clId="Web-{66F2B949-737F-58E5-CCBA-0A7E75EF6506}" dt="2023-10-21T16:34:02.454" v="0" actId="14100"/>
          <ac:spMkLst>
            <pc:docMk/>
            <pc:sldMk cId="2281914008" sldId="299"/>
            <ac:spMk id="2" creationId="{7E37BB13-4AF5-4C37-A4E4-C8EBF618E4D4}"/>
          </ac:spMkLst>
        </pc:spChg>
        <pc:spChg chg="add mod">
          <ac:chgData name="Sana Arif (2116663)" userId="S::2116663@student.uwtsd.ac.uk::a11dd03b-72d9-4025-9691-91fb46f64f51" providerId="AD" clId="Web-{66F2B949-737F-58E5-CCBA-0A7E75EF6506}" dt="2023-10-21T17:42:39.443" v="8" actId="14100"/>
          <ac:spMkLst>
            <pc:docMk/>
            <pc:sldMk cId="2281914008" sldId="299"/>
            <ac:spMk id="5" creationId="{F8CBBB5B-4435-7C6D-3E8A-6E49805A7191}"/>
          </ac:spMkLst>
        </pc:spChg>
        <pc:spChg chg="add mod">
          <ac:chgData name="Sana Arif (2116663)" userId="S::2116663@student.uwtsd.ac.uk::a11dd03b-72d9-4025-9691-91fb46f64f51" providerId="AD" clId="Web-{66F2B949-737F-58E5-CCBA-0A7E75EF6506}" dt="2023-10-21T17:59:01.512" v="505" actId="20577"/>
          <ac:spMkLst>
            <pc:docMk/>
            <pc:sldMk cId="2281914008" sldId="299"/>
            <ac:spMk id="6" creationId="{1CE24C3B-EBFF-046A-9C80-6BD8B488A792}"/>
          </ac:spMkLst>
        </pc:spChg>
      </pc:sldChg>
    </pc:docChg>
  </pc:docChgLst>
  <pc:docChgLst>
    <pc:chgData name="Sana Arif (2116663)" userId="S::2116663@student.uwtsd.ac.uk::a11dd03b-72d9-4025-9691-91fb46f64f51" providerId="AD" clId="Web-{96D8BE11-AFF4-485F-A82B-31BCD1065AD9}"/>
    <pc:docChg chg="delSld modSld">
      <pc:chgData name="Sana Arif (2116663)" userId="S::2116663@student.uwtsd.ac.uk::a11dd03b-72d9-4025-9691-91fb46f64f51" providerId="AD" clId="Web-{96D8BE11-AFF4-485F-A82B-31BCD1065AD9}" dt="2023-10-26T19:02:03.237" v="546"/>
      <pc:docMkLst>
        <pc:docMk/>
      </pc:docMkLst>
      <pc:sldChg chg="modSp del">
        <pc:chgData name="Sana Arif (2116663)" userId="S::2116663@student.uwtsd.ac.uk::a11dd03b-72d9-4025-9691-91fb46f64f51" providerId="AD" clId="Web-{96D8BE11-AFF4-485F-A82B-31BCD1065AD9}" dt="2023-10-26T18:53:05.783" v="342"/>
        <pc:sldMkLst>
          <pc:docMk/>
          <pc:sldMk cId="3659608980" sldId="332"/>
        </pc:sldMkLst>
        <pc:spChg chg="mod">
          <ac:chgData name="Sana Arif (2116663)" userId="S::2116663@student.uwtsd.ac.uk::a11dd03b-72d9-4025-9691-91fb46f64f51" providerId="AD" clId="Web-{96D8BE11-AFF4-485F-A82B-31BCD1065AD9}" dt="2023-10-26T18:39:09.415" v="163" actId="20577"/>
          <ac:spMkLst>
            <pc:docMk/>
            <pc:sldMk cId="3659608980" sldId="332"/>
            <ac:spMk id="2" creationId="{67F3F13F-F62A-1BD9-D6BB-51A107321C13}"/>
          </ac:spMkLst>
        </pc:spChg>
        <pc:spChg chg="mod">
          <ac:chgData name="Sana Arif (2116663)" userId="S::2116663@student.uwtsd.ac.uk::a11dd03b-72d9-4025-9691-91fb46f64f51" providerId="AD" clId="Web-{96D8BE11-AFF4-485F-A82B-31BCD1065AD9}" dt="2023-10-26T18:41:15.872" v="181" actId="20577"/>
          <ac:spMkLst>
            <pc:docMk/>
            <pc:sldMk cId="3659608980" sldId="332"/>
            <ac:spMk id="3" creationId="{F65B8C84-DC0E-27FD-C244-BAF061EEF3DD}"/>
          </ac:spMkLst>
        </pc:spChg>
        <pc:cxnChg chg="mod">
          <ac:chgData name="Sana Arif (2116663)" userId="S::2116663@student.uwtsd.ac.uk::a11dd03b-72d9-4025-9691-91fb46f64f51" providerId="AD" clId="Web-{96D8BE11-AFF4-485F-A82B-31BCD1065AD9}" dt="2023-10-26T18:32:15.445" v="86" actId="1076"/>
          <ac:cxnSpMkLst>
            <pc:docMk/>
            <pc:sldMk cId="3659608980" sldId="332"/>
            <ac:cxnSpMk id="8" creationId="{D71616DC-E7F2-3534-8F4C-AF3D4C4ED7A8}"/>
          </ac:cxnSpMkLst>
        </pc:cxnChg>
      </pc:sldChg>
      <pc:sldChg chg="modSp">
        <pc:chgData name="Sana Arif (2116663)" userId="S::2116663@student.uwtsd.ac.uk::a11dd03b-72d9-4025-9691-91fb46f64f51" providerId="AD" clId="Web-{96D8BE11-AFF4-485F-A82B-31BCD1065AD9}" dt="2023-10-26T19:02:03.237" v="546"/>
        <pc:sldMkLst>
          <pc:docMk/>
          <pc:sldMk cId="3628911002" sldId="333"/>
        </pc:sldMkLst>
        <pc:graphicFrameChg chg="mod modGraphic">
          <ac:chgData name="Sana Arif (2116663)" userId="S::2116663@student.uwtsd.ac.uk::a11dd03b-72d9-4025-9691-91fb46f64f51" providerId="AD" clId="Web-{96D8BE11-AFF4-485F-A82B-31BCD1065AD9}" dt="2023-10-26T19:02:03.237" v="546"/>
          <ac:graphicFrameMkLst>
            <pc:docMk/>
            <pc:sldMk cId="3628911002" sldId="333"/>
            <ac:graphicFrameMk id="7" creationId="{E811FAF0-C9F6-7920-CC80-3FA51DC3B23E}"/>
          </ac:graphicFrameMkLst>
        </pc:graphicFrameChg>
      </pc:sldChg>
    </pc:docChg>
  </pc:docChgLst>
  <pc:docChgLst>
    <pc:chgData name="Rashida Morton (2112665)" userId="3a3303b9-331e-42aa-a10e-33326a851d3e" providerId="ADAL" clId="{05C72735-D1CD-466E-8AEC-36606034135B}"/>
    <pc:docChg chg="modSld">
      <pc:chgData name="Rashida Morton (2112665)" userId="3a3303b9-331e-42aa-a10e-33326a851d3e" providerId="ADAL" clId="{05C72735-D1CD-466E-8AEC-36606034135B}" dt="2023-10-28T14:46:41.409" v="0"/>
      <pc:docMkLst>
        <pc:docMk/>
      </pc:docMkLst>
      <pc:sldChg chg="setBg">
        <pc:chgData name="Rashida Morton (2112665)" userId="3a3303b9-331e-42aa-a10e-33326a851d3e" providerId="ADAL" clId="{05C72735-D1CD-466E-8AEC-36606034135B}" dt="2023-10-28T14:46:41.409" v="0"/>
        <pc:sldMkLst>
          <pc:docMk/>
          <pc:sldMk cId="1937815846" sldId="328"/>
        </pc:sldMkLst>
      </pc:sldChg>
    </pc:docChg>
  </pc:docChgLst>
  <pc:docChgLst>
    <pc:chgData name="Nikisha Talbot (2113109)" userId="S::2113109@student.uwtsd.ac.uk::5107d55c-389d-43f5-ad79-d7d43cbd7e58" providerId="AD" clId="Web-{160C5260-1254-BBA5-8E10-051A41F8DDF8}"/>
    <pc:docChg chg="addSld modSld">
      <pc:chgData name="Nikisha Talbot (2113109)" userId="S::2113109@student.uwtsd.ac.uk::5107d55c-389d-43f5-ad79-d7d43cbd7e58" providerId="AD" clId="Web-{160C5260-1254-BBA5-8E10-051A41F8DDF8}" dt="2023-10-25T20:10:32.634" v="55" actId="1076"/>
      <pc:docMkLst>
        <pc:docMk/>
      </pc:docMkLst>
      <pc:sldChg chg="addSp modSp">
        <pc:chgData name="Nikisha Talbot (2113109)" userId="S::2113109@student.uwtsd.ac.uk::5107d55c-389d-43f5-ad79-d7d43cbd7e58" providerId="AD" clId="Web-{160C5260-1254-BBA5-8E10-051A41F8DDF8}" dt="2023-10-25T20:10:32.634" v="55" actId="1076"/>
        <pc:sldMkLst>
          <pc:docMk/>
          <pc:sldMk cId="4097380008" sldId="316"/>
        </pc:sldMkLst>
        <pc:spChg chg="mod">
          <ac:chgData name="Nikisha Talbot (2113109)" userId="S::2113109@student.uwtsd.ac.uk::5107d55c-389d-43f5-ad79-d7d43cbd7e58" providerId="AD" clId="Web-{160C5260-1254-BBA5-8E10-051A41F8DDF8}" dt="2023-10-25T19:59:02.377" v="40" actId="20577"/>
          <ac:spMkLst>
            <pc:docMk/>
            <pc:sldMk cId="4097380008" sldId="316"/>
            <ac:spMk id="6" creationId="{F33AF7A9-C4E8-48B7-4B07-C6C89EDF233D}"/>
          </ac:spMkLst>
        </pc:spChg>
        <pc:graphicFrameChg chg="add mod">
          <ac:chgData name="Nikisha Talbot (2113109)" userId="S::2113109@student.uwtsd.ac.uk::5107d55c-389d-43f5-ad79-d7d43cbd7e58" providerId="AD" clId="Web-{160C5260-1254-BBA5-8E10-051A41F8DDF8}" dt="2023-10-25T20:10:32.634" v="55" actId="1076"/>
          <ac:graphicFrameMkLst>
            <pc:docMk/>
            <pc:sldMk cId="4097380008" sldId="316"/>
            <ac:graphicFrameMk id="7" creationId="{B096CF23-C5F3-A33C-5A45-F49C6AA7386D}"/>
          </ac:graphicFrameMkLst>
        </pc:graphicFrameChg>
      </pc:sldChg>
      <pc:sldChg chg="addSp modSp new mod setBg addAnim">
        <pc:chgData name="Nikisha Talbot (2113109)" userId="S::2113109@student.uwtsd.ac.uk::5107d55c-389d-43f5-ad79-d7d43cbd7e58" providerId="AD" clId="Web-{160C5260-1254-BBA5-8E10-051A41F8DDF8}" dt="2023-10-25T19:59:51.770" v="52"/>
        <pc:sldMkLst>
          <pc:docMk/>
          <pc:sldMk cId="1937815846" sldId="328"/>
        </pc:sldMkLst>
        <pc:spChg chg="mod">
          <ac:chgData name="Nikisha Talbot (2113109)" userId="S::2113109@student.uwtsd.ac.uk::5107d55c-389d-43f5-ad79-d7d43cbd7e58" providerId="AD" clId="Web-{160C5260-1254-BBA5-8E10-051A41F8DDF8}" dt="2023-10-25T19:59:51.770" v="51"/>
          <ac:spMkLst>
            <pc:docMk/>
            <pc:sldMk cId="1937815846" sldId="328"/>
            <ac:spMk id="2" creationId="{686CD2BC-FDBB-180C-451F-EA7C6210941C}"/>
          </ac:spMkLst>
        </pc:spChg>
        <pc:spChg chg="mod">
          <ac:chgData name="Nikisha Talbot (2113109)" userId="S::2113109@student.uwtsd.ac.uk::5107d55c-389d-43f5-ad79-d7d43cbd7e58" providerId="AD" clId="Web-{160C5260-1254-BBA5-8E10-051A41F8DDF8}" dt="2023-10-25T19:59:51.770" v="51"/>
          <ac:spMkLst>
            <pc:docMk/>
            <pc:sldMk cId="1937815846" sldId="328"/>
            <ac:spMk id="3" creationId="{2F3BBADE-FB19-FE19-101D-2164FD210C09}"/>
          </ac:spMkLst>
        </pc:spChg>
        <pc:spChg chg="mod">
          <ac:chgData name="Nikisha Talbot (2113109)" userId="S::2113109@student.uwtsd.ac.uk::5107d55c-389d-43f5-ad79-d7d43cbd7e58" providerId="AD" clId="Web-{160C5260-1254-BBA5-8E10-051A41F8DDF8}" dt="2023-10-25T19:59:51.770" v="51"/>
          <ac:spMkLst>
            <pc:docMk/>
            <pc:sldMk cId="1937815846" sldId="328"/>
            <ac:spMk id="4" creationId="{55DF9328-D750-CB2A-5CB5-4C8E1891DEBA}"/>
          </ac:spMkLst>
        </pc:spChg>
        <pc:spChg chg="mod">
          <ac:chgData name="Nikisha Talbot (2113109)" userId="S::2113109@student.uwtsd.ac.uk::5107d55c-389d-43f5-ad79-d7d43cbd7e58" providerId="AD" clId="Web-{160C5260-1254-BBA5-8E10-051A41F8DDF8}" dt="2023-10-25T19:59:51.770" v="51"/>
          <ac:spMkLst>
            <pc:docMk/>
            <pc:sldMk cId="1937815846" sldId="328"/>
            <ac:spMk id="5" creationId="{5050528B-C940-20EF-87C5-E1DF436419AF}"/>
          </ac:spMkLst>
        </pc:spChg>
        <pc:spChg chg="mod">
          <ac:chgData name="Nikisha Talbot (2113109)" userId="S::2113109@student.uwtsd.ac.uk::5107d55c-389d-43f5-ad79-d7d43cbd7e58" providerId="AD" clId="Web-{160C5260-1254-BBA5-8E10-051A41F8DDF8}" dt="2023-10-25T19:59:51.770" v="51"/>
          <ac:spMkLst>
            <pc:docMk/>
            <pc:sldMk cId="1937815846" sldId="328"/>
            <ac:spMk id="6" creationId="{2A702DF8-F419-F026-3625-3E376F46A289}"/>
          </ac:spMkLst>
        </pc:spChg>
        <pc:spChg chg="add">
          <ac:chgData name="Nikisha Talbot (2113109)" userId="S::2113109@student.uwtsd.ac.uk::5107d55c-389d-43f5-ad79-d7d43cbd7e58" providerId="AD" clId="Web-{160C5260-1254-BBA5-8E10-051A41F8DDF8}" dt="2023-10-25T19:59:51.770" v="51"/>
          <ac:spMkLst>
            <pc:docMk/>
            <pc:sldMk cId="1937815846" sldId="328"/>
            <ac:spMk id="12" creationId="{9F7D5CDA-D291-4307-BF55-1381FED29634}"/>
          </ac:spMkLst>
        </pc:spChg>
        <pc:picChg chg="add">
          <ac:chgData name="Nikisha Talbot (2113109)" userId="S::2113109@student.uwtsd.ac.uk::5107d55c-389d-43f5-ad79-d7d43cbd7e58" providerId="AD" clId="Web-{160C5260-1254-BBA5-8E10-051A41F8DDF8}" dt="2023-10-25T19:59:51.770" v="51"/>
          <ac:picMkLst>
            <pc:docMk/>
            <pc:sldMk cId="1937815846" sldId="328"/>
            <ac:picMk id="8" creationId="{013B80CE-20DD-EA59-3D00-C0A03A5EDE20}"/>
          </ac:picMkLst>
        </pc:picChg>
      </pc:sldChg>
    </pc:docChg>
  </pc:docChgLst>
  <pc:docChgLst>
    <pc:chgData name="Raya Salah (2026066)" userId="S::2026066@student.uwtsd.ac.uk::16b44c37-2949-4557-a3d6-4c9825b74280" providerId="AD" clId="Web-{C3797F5B-34CD-DD27-D0BE-9AC73DAA7860}"/>
    <pc:docChg chg="modSld">
      <pc:chgData name="Raya Salah (2026066)" userId="S::2026066@student.uwtsd.ac.uk::16b44c37-2949-4557-a3d6-4c9825b74280" providerId="AD" clId="Web-{C3797F5B-34CD-DD27-D0BE-9AC73DAA7860}" dt="2023-10-22T19:29:41.220" v="843" actId="20577"/>
      <pc:docMkLst>
        <pc:docMk/>
      </pc:docMkLst>
      <pc:sldChg chg="modSp">
        <pc:chgData name="Raya Salah (2026066)" userId="S::2026066@student.uwtsd.ac.uk::16b44c37-2949-4557-a3d6-4c9825b74280" providerId="AD" clId="Web-{C3797F5B-34CD-DD27-D0BE-9AC73DAA7860}" dt="2023-10-22T17:37:34.762" v="502" actId="20577"/>
        <pc:sldMkLst>
          <pc:docMk/>
          <pc:sldMk cId="731641844" sldId="308"/>
        </pc:sldMkLst>
        <pc:spChg chg="mod">
          <ac:chgData name="Raya Salah (2026066)" userId="S::2026066@student.uwtsd.ac.uk::16b44c37-2949-4557-a3d6-4c9825b74280" providerId="AD" clId="Web-{C3797F5B-34CD-DD27-D0BE-9AC73DAA7860}" dt="2023-10-22T17:37:34.762" v="502" actId="20577"/>
          <ac:spMkLst>
            <pc:docMk/>
            <pc:sldMk cId="731641844" sldId="308"/>
            <ac:spMk id="3" creationId="{7D779DE4-CAEA-4617-897E-FEC9A2AC2D6A}"/>
          </ac:spMkLst>
        </pc:spChg>
        <pc:spChg chg="mod">
          <ac:chgData name="Raya Salah (2026066)" userId="S::2026066@student.uwtsd.ac.uk::16b44c37-2949-4557-a3d6-4c9825b74280" providerId="AD" clId="Web-{C3797F5B-34CD-DD27-D0BE-9AC73DAA7860}" dt="2023-10-22T17:35:04.772" v="484" actId="20577"/>
          <ac:spMkLst>
            <pc:docMk/>
            <pc:sldMk cId="731641844" sldId="308"/>
            <ac:spMk id="16" creationId="{6833B00A-55B6-4D4D-AE3C-CFF37D65FA50}"/>
          </ac:spMkLst>
        </pc:spChg>
        <pc:spChg chg="mod">
          <ac:chgData name="Raya Salah (2026066)" userId="S::2026066@student.uwtsd.ac.uk::16b44c37-2949-4557-a3d6-4c9825b74280" providerId="AD" clId="Web-{C3797F5B-34CD-DD27-D0BE-9AC73DAA7860}" dt="2023-10-22T17:08:08.399" v="331" actId="20577"/>
          <ac:spMkLst>
            <pc:docMk/>
            <pc:sldMk cId="731641844" sldId="308"/>
            <ac:spMk id="18" creationId="{C9A7EEBF-BEE2-4555-B5EC-E6F42DCABC49}"/>
          </ac:spMkLst>
        </pc:spChg>
        <pc:spChg chg="mod">
          <ac:chgData name="Raya Salah (2026066)" userId="S::2026066@student.uwtsd.ac.uk::16b44c37-2949-4557-a3d6-4c9825b74280" providerId="AD" clId="Web-{C3797F5B-34CD-DD27-D0BE-9AC73DAA7860}" dt="2023-10-22T17:33:56.036" v="479" actId="20577"/>
          <ac:spMkLst>
            <pc:docMk/>
            <pc:sldMk cId="731641844" sldId="308"/>
            <ac:spMk id="54" creationId="{06DACBCE-9D57-4573-95D4-37705F53F35C}"/>
          </ac:spMkLst>
        </pc:spChg>
        <pc:spChg chg="mod">
          <ac:chgData name="Raya Salah (2026066)" userId="S::2026066@student.uwtsd.ac.uk::16b44c37-2949-4557-a3d6-4c9825b74280" providerId="AD" clId="Web-{C3797F5B-34CD-DD27-D0BE-9AC73DAA7860}" dt="2023-10-22T17:34:49.897" v="483" actId="20577"/>
          <ac:spMkLst>
            <pc:docMk/>
            <pc:sldMk cId="731641844" sldId="308"/>
            <ac:spMk id="82" creationId="{D9EC4812-61EE-48AF-8719-45C60242611A}"/>
          </ac:spMkLst>
        </pc:spChg>
      </pc:sldChg>
      <pc:sldChg chg="addSp modSp">
        <pc:chgData name="Raya Salah (2026066)" userId="S::2026066@student.uwtsd.ac.uk::16b44c37-2949-4557-a3d6-4c9825b74280" providerId="AD" clId="Web-{C3797F5B-34CD-DD27-D0BE-9AC73DAA7860}" dt="2023-10-22T19:01:03.082" v="826" actId="14100"/>
        <pc:sldMkLst>
          <pc:docMk/>
          <pc:sldMk cId="365988005" sldId="312"/>
        </pc:sldMkLst>
        <pc:spChg chg="add mod">
          <ac:chgData name="Raya Salah (2026066)" userId="S::2026066@student.uwtsd.ac.uk::16b44c37-2949-4557-a3d6-4c9825b74280" providerId="AD" clId="Web-{C3797F5B-34CD-DD27-D0BE-9AC73DAA7860}" dt="2023-10-22T18:18:27.661" v="689" actId="20577"/>
          <ac:spMkLst>
            <pc:docMk/>
            <pc:sldMk cId="365988005" sldId="312"/>
            <ac:spMk id="4" creationId="{FEC7A2F3-6A09-9A73-89B2-AEEC1200C903}"/>
          </ac:spMkLst>
        </pc:spChg>
        <pc:spChg chg="mod">
          <ac:chgData name="Raya Salah (2026066)" userId="S::2026066@student.uwtsd.ac.uk::16b44c37-2949-4557-a3d6-4c9825b74280" providerId="AD" clId="Web-{C3797F5B-34CD-DD27-D0BE-9AC73DAA7860}" dt="2023-10-22T17:20:00.614" v="348" actId="20577"/>
          <ac:spMkLst>
            <pc:docMk/>
            <pc:sldMk cId="365988005" sldId="312"/>
            <ac:spMk id="7" creationId="{E9C0C8B1-2DBC-40B1-BBA7-7B3D396478A1}"/>
          </ac:spMkLst>
        </pc:spChg>
        <pc:spChg chg="mod">
          <ac:chgData name="Raya Salah (2026066)" userId="S::2026066@student.uwtsd.ac.uk::16b44c37-2949-4557-a3d6-4c9825b74280" providerId="AD" clId="Web-{C3797F5B-34CD-DD27-D0BE-9AC73DAA7860}" dt="2023-10-22T17:15:42.495" v="345" actId="20577"/>
          <ac:spMkLst>
            <pc:docMk/>
            <pc:sldMk cId="365988005" sldId="312"/>
            <ac:spMk id="8" creationId="{B2F06784-6A30-4941-B70A-A58B611950D4}"/>
          </ac:spMkLst>
        </pc:spChg>
        <pc:spChg chg="add mod">
          <ac:chgData name="Raya Salah (2026066)" userId="S::2026066@student.uwtsd.ac.uk::16b44c37-2949-4557-a3d6-4c9825b74280" providerId="AD" clId="Web-{C3797F5B-34CD-DD27-D0BE-9AC73DAA7860}" dt="2023-10-22T19:01:03.082" v="826" actId="14100"/>
          <ac:spMkLst>
            <pc:docMk/>
            <pc:sldMk cId="365988005" sldId="312"/>
            <ac:spMk id="9" creationId="{477D209A-6262-3552-5E42-D7AA8584C057}"/>
          </ac:spMkLst>
        </pc:spChg>
        <pc:spChg chg="add mod">
          <ac:chgData name="Raya Salah (2026066)" userId="S::2026066@student.uwtsd.ac.uk::16b44c37-2949-4557-a3d6-4c9825b74280" providerId="AD" clId="Web-{C3797F5B-34CD-DD27-D0BE-9AC73DAA7860}" dt="2023-10-22T18:14:37.620" v="646" actId="20577"/>
          <ac:spMkLst>
            <pc:docMk/>
            <pc:sldMk cId="365988005" sldId="312"/>
            <ac:spMk id="10" creationId="{AB35D509-E97D-65BA-8AA4-EEC90CE52F4A}"/>
          </ac:spMkLst>
        </pc:spChg>
        <pc:spChg chg="add mod">
          <ac:chgData name="Raya Salah (2026066)" userId="S::2026066@student.uwtsd.ac.uk::16b44c37-2949-4557-a3d6-4c9825b74280" providerId="AD" clId="Web-{C3797F5B-34CD-DD27-D0BE-9AC73DAA7860}" dt="2023-10-22T18:58:50.501" v="795" actId="20577"/>
          <ac:spMkLst>
            <pc:docMk/>
            <pc:sldMk cId="365988005" sldId="312"/>
            <ac:spMk id="11" creationId="{3BFC1FE4-BAA3-6C33-6E82-93A5683D68D1}"/>
          </ac:spMkLst>
        </pc:spChg>
      </pc:sldChg>
      <pc:sldChg chg="modSp">
        <pc:chgData name="Raya Salah (2026066)" userId="S::2026066@student.uwtsd.ac.uk::16b44c37-2949-4557-a3d6-4c9825b74280" providerId="AD" clId="Web-{C3797F5B-34CD-DD27-D0BE-9AC73DAA7860}" dt="2023-10-22T19:29:41.220" v="843" actId="20577"/>
        <pc:sldMkLst>
          <pc:docMk/>
          <pc:sldMk cId="1336281019" sldId="319"/>
        </pc:sldMkLst>
        <pc:spChg chg="mod">
          <ac:chgData name="Raya Salah (2026066)" userId="S::2026066@student.uwtsd.ac.uk::16b44c37-2949-4557-a3d6-4c9825b74280" providerId="AD" clId="Web-{C3797F5B-34CD-DD27-D0BE-9AC73DAA7860}" dt="2023-10-22T19:29:41.220" v="843" actId="20577"/>
          <ac:spMkLst>
            <pc:docMk/>
            <pc:sldMk cId="1336281019" sldId="319"/>
            <ac:spMk id="6" creationId="{FBD6F213-C81E-65DC-14E9-DC1262B1FAB4}"/>
          </ac:spMkLst>
        </pc:spChg>
      </pc:sldChg>
    </pc:docChg>
  </pc:docChgLst>
  <pc:docChgLst>
    <pc:chgData name="Sana Arif (2116663)" userId="S::2116663@student.uwtsd.ac.uk::a11dd03b-72d9-4025-9691-91fb46f64f51" providerId="AD" clId="Web-{7E2EC7BE-7909-AB02-110B-2EA0E2333117}"/>
    <pc:docChg chg="modSld">
      <pc:chgData name="Sana Arif (2116663)" userId="S::2116663@student.uwtsd.ac.uk::a11dd03b-72d9-4025-9691-91fb46f64f51" providerId="AD" clId="Web-{7E2EC7BE-7909-AB02-110B-2EA0E2333117}" dt="2023-10-22T14:48:11.065" v="436" actId="20577"/>
      <pc:docMkLst>
        <pc:docMk/>
      </pc:docMkLst>
      <pc:sldChg chg="modSp">
        <pc:chgData name="Sana Arif (2116663)" userId="S::2116663@student.uwtsd.ac.uk::a11dd03b-72d9-4025-9691-91fb46f64f51" providerId="AD" clId="Web-{7E2EC7BE-7909-AB02-110B-2EA0E2333117}" dt="2023-10-22T14:48:11.065" v="436" actId="20577"/>
        <pc:sldMkLst>
          <pc:docMk/>
          <pc:sldMk cId="2281914008" sldId="299"/>
        </pc:sldMkLst>
        <pc:spChg chg="mod">
          <ac:chgData name="Sana Arif (2116663)" userId="S::2116663@student.uwtsd.ac.uk::a11dd03b-72d9-4025-9691-91fb46f64f51" providerId="AD" clId="Web-{7E2EC7BE-7909-AB02-110B-2EA0E2333117}" dt="2023-10-22T14:48:11.065" v="436" actId="20577"/>
          <ac:spMkLst>
            <pc:docMk/>
            <pc:sldMk cId="2281914008" sldId="299"/>
            <ac:spMk id="6" creationId="{1CE24C3B-EBFF-046A-9C80-6BD8B488A792}"/>
          </ac:spMkLst>
        </pc:spChg>
      </pc:sldChg>
    </pc:docChg>
  </pc:docChgLst>
  <pc:docChgLst>
    <pc:chgData name="Nikisha Talbot (2113109)" userId="S::2113109@student.uwtsd.ac.uk::5107d55c-389d-43f5-ad79-d7d43cbd7e58" providerId="AD" clId="Web-{F293024F-CA15-9197-C2FA-8A40E405FC8A}"/>
    <pc:docChg chg="delSld modSld">
      <pc:chgData name="Nikisha Talbot (2113109)" userId="S::2113109@student.uwtsd.ac.uk::5107d55c-389d-43f5-ad79-d7d43cbd7e58" providerId="AD" clId="Web-{F293024F-CA15-9197-C2FA-8A40E405FC8A}" dt="2023-10-22T21:25:51.130" v="371" actId="20577"/>
      <pc:docMkLst>
        <pc:docMk/>
      </pc:docMkLst>
      <pc:sldChg chg="modSp">
        <pc:chgData name="Nikisha Talbot (2113109)" userId="S::2113109@student.uwtsd.ac.uk::5107d55c-389d-43f5-ad79-d7d43cbd7e58" providerId="AD" clId="Web-{F293024F-CA15-9197-C2FA-8A40E405FC8A}" dt="2023-10-22T21:25:51.130" v="371" actId="20577"/>
        <pc:sldMkLst>
          <pc:docMk/>
          <pc:sldMk cId="4267049804" sldId="313"/>
        </pc:sldMkLst>
        <pc:spChg chg="mod">
          <ac:chgData name="Nikisha Talbot (2113109)" userId="S::2113109@student.uwtsd.ac.uk::5107d55c-389d-43f5-ad79-d7d43cbd7e58" providerId="AD" clId="Web-{F293024F-CA15-9197-C2FA-8A40E405FC8A}" dt="2023-10-22T21:25:42.083" v="362" actId="20577"/>
          <ac:spMkLst>
            <pc:docMk/>
            <pc:sldMk cId="4267049804" sldId="313"/>
            <ac:spMk id="3" creationId="{9B1DDDEF-20C4-4F65-BAC9-0A763DF7E02B}"/>
          </ac:spMkLst>
        </pc:spChg>
        <pc:spChg chg="mod">
          <ac:chgData name="Nikisha Talbot (2113109)" userId="S::2113109@student.uwtsd.ac.uk::5107d55c-389d-43f5-ad79-d7d43cbd7e58" providerId="AD" clId="Web-{F293024F-CA15-9197-C2FA-8A40E405FC8A}" dt="2023-10-22T21:22:35.423" v="222" actId="20577"/>
          <ac:spMkLst>
            <pc:docMk/>
            <pc:sldMk cId="4267049804" sldId="313"/>
            <ac:spMk id="21" creationId="{CDF4D42A-3F39-4699-9C9C-91BBC8C72207}"/>
          </ac:spMkLst>
        </pc:spChg>
        <pc:spChg chg="mod">
          <ac:chgData name="Nikisha Talbot (2113109)" userId="S::2113109@student.uwtsd.ac.uk::5107d55c-389d-43f5-ad79-d7d43cbd7e58" providerId="AD" clId="Web-{F293024F-CA15-9197-C2FA-8A40E405FC8A}" dt="2023-10-22T21:25:51.130" v="371" actId="20577"/>
          <ac:spMkLst>
            <pc:docMk/>
            <pc:sldMk cId="4267049804" sldId="313"/>
            <ac:spMk id="23" creationId="{538ACC23-C522-4E38-9FC4-D46CF2EA1569}"/>
          </ac:spMkLst>
        </pc:spChg>
      </pc:sldChg>
      <pc:sldChg chg="addSp delSp modSp">
        <pc:chgData name="Nikisha Talbot (2113109)" userId="S::2113109@student.uwtsd.ac.uk::5107d55c-389d-43f5-ad79-d7d43cbd7e58" providerId="AD" clId="Web-{F293024F-CA15-9197-C2FA-8A40E405FC8A}" dt="2023-10-22T21:22:09.860" v="215" actId="1076"/>
        <pc:sldMkLst>
          <pc:docMk/>
          <pc:sldMk cId="3765301926" sldId="317"/>
        </pc:sldMkLst>
        <pc:spChg chg="mod">
          <ac:chgData name="Nikisha Talbot (2113109)" userId="S::2113109@student.uwtsd.ac.uk::5107d55c-389d-43f5-ad79-d7d43cbd7e58" providerId="AD" clId="Web-{F293024F-CA15-9197-C2FA-8A40E405FC8A}" dt="2023-10-22T21:12:18.186" v="84" actId="1076"/>
          <ac:spMkLst>
            <pc:docMk/>
            <pc:sldMk cId="3765301926" sldId="317"/>
            <ac:spMk id="2" creationId="{F7936D5E-1D90-4EE7-7AE6-59BC51E8F45C}"/>
          </ac:spMkLst>
        </pc:spChg>
        <pc:spChg chg="del">
          <ac:chgData name="Nikisha Talbot (2113109)" userId="S::2113109@student.uwtsd.ac.uk::5107d55c-389d-43f5-ad79-d7d43cbd7e58" providerId="AD" clId="Web-{F293024F-CA15-9197-C2FA-8A40E405FC8A}" dt="2023-10-22T21:12:14.889" v="83"/>
          <ac:spMkLst>
            <pc:docMk/>
            <pc:sldMk cId="3765301926" sldId="317"/>
            <ac:spMk id="6" creationId="{54F62ACF-24AF-1193-8699-41B9793CA186}"/>
          </ac:spMkLst>
        </pc:spChg>
        <pc:graphicFrameChg chg="add mod modGraphic">
          <ac:chgData name="Nikisha Talbot (2113109)" userId="S::2113109@student.uwtsd.ac.uk::5107d55c-389d-43f5-ad79-d7d43cbd7e58" providerId="AD" clId="Web-{F293024F-CA15-9197-C2FA-8A40E405FC8A}" dt="2023-10-22T21:22:09.860" v="215" actId="1076"/>
          <ac:graphicFrameMkLst>
            <pc:docMk/>
            <pc:sldMk cId="3765301926" sldId="317"/>
            <ac:graphicFrameMk id="7" creationId="{3467B009-62D3-1AA9-C9BC-F9319B8A37A3}"/>
          </ac:graphicFrameMkLst>
        </pc:graphicFrameChg>
      </pc:sldChg>
      <pc:sldChg chg="del">
        <pc:chgData name="Nikisha Talbot (2113109)" userId="S::2113109@student.uwtsd.ac.uk::5107d55c-389d-43f5-ad79-d7d43cbd7e58" providerId="AD" clId="Web-{F293024F-CA15-9197-C2FA-8A40E405FC8A}" dt="2023-10-22T21:18:30.887" v="156"/>
        <pc:sldMkLst>
          <pc:docMk/>
          <pc:sldMk cId="891847430" sldId="320"/>
        </pc:sldMkLst>
      </pc:sldChg>
    </pc:docChg>
  </pc:docChgLst>
  <pc:docChgLst>
    <pc:chgData name="Nikisha Talbot (2113109)" userId="S::2113109@student.uwtsd.ac.uk::5107d55c-389d-43f5-ad79-d7d43cbd7e58" providerId="AD" clId="Web-{7992F89C-8B2E-589D-C576-2829D7999CF0}"/>
    <pc:docChg chg="modSld sldOrd">
      <pc:chgData name="Nikisha Talbot (2113109)" userId="S::2113109@student.uwtsd.ac.uk::5107d55c-389d-43f5-ad79-d7d43cbd7e58" providerId="AD" clId="Web-{7992F89C-8B2E-589D-C576-2829D7999CF0}" dt="2023-10-26T08:38:26.191" v="531"/>
      <pc:docMkLst>
        <pc:docMk/>
      </pc:docMkLst>
      <pc:sldChg chg="addSp delSp modSp addAnim">
        <pc:chgData name="Nikisha Talbot (2113109)" userId="S::2113109@student.uwtsd.ac.uk::5107d55c-389d-43f5-ad79-d7d43cbd7e58" providerId="AD" clId="Web-{7992F89C-8B2E-589D-C576-2829D7999CF0}" dt="2023-10-26T08:38:26.191" v="531"/>
        <pc:sldMkLst>
          <pc:docMk/>
          <pc:sldMk cId="1775124906" sldId="288"/>
        </pc:sldMkLst>
        <pc:spChg chg="mod">
          <ac:chgData name="Nikisha Talbot (2113109)" userId="S::2113109@student.uwtsd.ac.uk::5107d55c-389d-43f5-ad79-d7d43cbd7e58" providerId="AD" clId="Web-{7992F89C-8B2E-589D-C576-2829D7999CF0}" dt="2023-10-26T08:23:33.195" v="202" actId="1076"/>
          <ac:spMkLst>
            <pc:docMk/>
            <pc:sldMk cId="1775124906" sldId="288"/>
            <ac:spMk id="2" creationId="{75031FE9-9059-4FE8-B4AC-9771F23A1B89}"/>
          </ac:spMkLst>
        </pc:spChg>
        <pc:spChg chg="mod">
          <ac:chgData name="Nikisha Talbot (2113109)" userId="S::2113109@student.uwtsd.ac.uk::5107d55c-389d-43f5-ad79-d7d43cbd7e58" providerId="AD" clId="Web-{7992F89C-8B2E-589D-C576-2829D7999CF0}" dt="2023-10-26T08:36:46.641" v="463" actId="20577"/>
          <ac:spMkLst>
            <pc:docMk/>
            <pc:sldMk cId="1775124906" sldId="288"/>
            <ac:spMk id="3" creationId="{C00B28F4-3A2A-A73B-07A3-4F1D2223E9D8}"/>
          </ac:spMkLst>
        </pc:spChg>
        <pc:graphicFrameChg chg="add mod modGraphic">
          <ac:chgData name="Nikisha Talbot (2113109)" userId="S::2113109@student.uwtsd.ac.uk::5107d55c-389d-43f5-ad79-d7d43cbd7e58" providerId="AD" clId="Web-{7992F89C-8B2E-589D-C576-2829D7999CF0}" dt="2023-10-26T08:38:08.675" v="530"/>
          <ac:graphicFrameMkLst>
            <pc:docMk/>
            <pc:sldMk cId="1775124906" sldId="288"/>
            <ac:graphicFrameMk id="4" creationId="{F4BC6660-9705-82CD-6BA8-3068BDAAB613}"/>
          </ac:graphicFrameMkLst>
        </pc:graphicFrameChg>
        <pc:graphicFrameChg chg="add del modGraphic">
          <ac:chgData name="Nikisha Talbot (2113109)" userId="S::2113109@student.uwtsd.ac.uk::5107d55c-389d-43f5-ad79-d7d43cbd7e58" providerId="AD" clId="Web-{7992F89C-8B2E-589D-C576-2829D7999CF0}" dt="2023-10-26T08:35:11.654" v="406"/>
          <ac:graphicFrameMkLst>
            <pc:docMk/>
            <pc:sldMk cId="1775124906" sldId="288"/>
            <ac:graphicFrameMk id="6" creationId="{BEB6B849-D6DA-19EB-D170-1C1E6FFFE74E}"/>
          </ac:graphicFrameMkLst>
        </pc:graphicFrameChg>
      </pc:sldChg>
      <pc:sldChg chg="ord">
        <pc:chgData name="Nikisha Talbot (2113109)" userId="S::2113109@student.uwtsd.ac.uk::5107d55c-389d-43f5-ad79-d7d43cbd7e58" providerId="AD" clId="Web-{7992F89C-8B2E-589D-C576-2829D7999CF0}" dt="2023-10-26T08:18:30.576" v="0"/>
        <pc:sldMkLst>
          <pc:docMk/>
          <pc:sldMk cId="1108992790" sldId="322"/>
        </pc:sldMkLst>
      </pc:sldChg>
    </pc:docChg>
  </pc:docChgLst>
  <pc:docChgLst>
    <pc:chgData name="Sana Arif (2116663)" userId="S::2116663@student.uwtsd.ac.uk::a11dd03b-72d9-4025-9691-91fb46f64f51" providerId="AD" clId="Web-{93DA68EB-8579-94D2-A6D8-FCADE3BAA850}"/>
    <pc:docChg chg="modSld">
      <pc:chgData name="Sana Arif (2116663)" userId="S::2116663@student.uwtsd.ac.uk::a11dd03b-72d9-4025-9691-91fb46f64f51" providerId="AD" clId="Web-{93DA68EB-8579-94D2-A6D8-FCADE3BAA850}" dt="2023-10-22T12:50:39.804" v="2" actId="20577"/>
      <pc:docMkLst>
        <pc:docMk/>
      </pc:docMkLst>
      <pc:sldChg chg="modSp">
        <pc:chgData name="Sana Arif (2116663)" userId="S::2116663@student.uwtsd.ac.uk::a11dd03b-72d9-4025-9691-91fb46f64f51" providerId="AD" clId="Web-{93DA68EB-8579-94D2-A6D8-FCADE3BAA850}" dt="2023-10-22T12:50:39.804" v="2" actId="20577"/>
        <pc:sldMkLst>
          <pc:docMk/>
          <pc:sldMk cId="2281914008" sldId="299"/>
        </pc:sldMkLst>
        <pc:spChg chg="mod">
          <ac:chgData name="Sana Arif (2116663)" userId="S::2116663@student.uwtsd.ac.uk::a11dd03b-72d9-4025-9691-91fb46f64f51" providerId="AD" clId="Web-{93DA68EB-8579-94D2-A6D8-FCADE3BAA850}" dt="2023-10-22T12:50:39.804" v="2" actId="20577"/>
          <ac:spMkLst>
            <pc:docMk/>
            <pc:sldMk cId="2281914008" sldId="299"/>
            <ac:spMk id="6" creationId="{1CE24C3B-EBFF-046A-9C80-6BD8B488A792}"/>
          </ac:spMkLst>
        </pc:spChg>
      </pc:sldChg>
    </pc:docChg>
  </pc:docChgLst>
  <pc:docChgLst>
    <pc:chgData name="Sana Arif (2116663)" userId="S::2116663@student.uwtsd.ac.uk::a11dd03b-72d9-4025-9691-91fb46f64f51" providerId="AD" clId="Web-{184ABE80-E1C8-632E-3607-138975F94045}"/>
    <pc:docChg chg="modSld">
      <pc:chgData name="Sana Arif (2116663)" userId="S::2116663@student.uwtsd.ac.uk::a11dd03b-72d9-4025-9691-91fb46f64f51" providerId="AD" clId="Web-{184ABE80-E1C8-632E-3607-138975F94045}" dt="2023-10-24T18:01:45.898" v="0" actId="1076"/>
      <pc:docMkLst>
        <pc:docMk/>
      </pc:docMkLst>
      <pc:sldChg chg="modSp">
        <pc:chgData name="Sana Arif (2116663)" userId="S::2116663@student.uwtsd.ac.uk::a11dd03b-72d9-4025-9691-91fb46f64f51" providerId="AD" clId="Web-{184ABE80-E1C8-632E-3607-138975F94045}" dt="2023-10-24T18:01:45.898" v="0" actId="1076"/>
        <pc:sldMkLst>
          <pc:docMk/>
          <pc:sldMk cId="1476137269" sldId="304"/>
        </pc:sldMkLst>
        <pc:picChg chg="mod">
          <ac:chgData name="Sana Arif (2116663)" userId="S::2116663@student.uwtsd.ac.uk::a11dd03b-72d9-4025-9691-91fb46f64f51" providerId="AD" clId="Web-{184ABE80-E1C8-632E-3607-138975F94045}" dt="2023-10-24T18:01:45.898" v="0" actId="1076"/>
          <ac:picMkLst>
            <pc:docMk/>
            <pc:sldMk cId="1476137269" sldId="304"/>
            <ac:picMk id="22" creationId="{F3CB4513-25AA-BD66-994A-065EA9284DED}"/>
          </ac:picMkLst>
        </pc:picChg>
      </pc:sldChg>
    </pc:docChg>
  </pc:docChgLst>
  <pc:docChgLst>
    <pc:chgData name="Rashida Morton (2112665)" userId="S::2112665@student.uwtsd.ac.uk::3a3303b9-331e-42aa-a10e-33326a851d3e" providerId="AD" clId="Web-{D82D6FA1-D39D-F93E-9825-C21C67707EDD}"/>
    <pc:docChg chg="addSld delSld modSld sldOrd">
      <pc:chgData name="Rashida Morton (2112665)" userId="S::2112665@student.uwtsd.ac.uk::3a3303b9-331e-42aa-a10e-33326a851d3e" providerId="AD" clId="Web-{D82D6FA1-D39D-F93E-9825-C21C67707EDD}" dt="2023-10-21T15:50:50.289" v="579" actId="20577"/>
      <pc:docMkLst>
        <pc:docMk/>
      </pc:docMkLst>
      <pc:sldChg chg="ord">
        <pc:chgData name="Rashida Morton (2112665)" userId="S::2112665@student.uwtsd.ac.uk::3a3303b9-331e-42aa-a10e-33326a851d3e" providerId="AD" clId="Web-{D82D6FA1-D39D-F93E-9825-C21C67707EDD}" dt="2023-10-21T14:53:09.266" v="328"/>
        <pc:sldMkLst>
          <pc:docMk/>
          <pc:sldMk cId="4151694508" sldId="268"/>
        </pc:sldMkLst>
      </pc:sldChg>
      <pc:sldChg chg="modSp">
        <pc:chgData name="Rashida Morton (2112665)" userId="S::2112665@student.uwtsd.ac.uk::3a3303b9-331e-42aa-a10e-33326a851d3e" providerId="AD" clId="Web-{D82D6FA1-D39D-F93E-9825-C21C67707EDD}" dt="2023-10-21T14:58:36.481" v="492" actId="20577"/>
        <pc:sldMkLst>
          <pc:docMk/>
          <pc:sldMk cId="920173932" sldId="275"/>
        </pc:sldMkLst>
        <pc:spChg chg="mod">
          <ac:chgData name="Rashida Morton (2112665)" userId="S::2112665@student.uwtsd.ac.uk::3a3303b9-331e-42aa-a10e-33326a851d3e" providerId="AD" clId="Web-{D82D6FA1-D39D-F93E-9825-C21C67707EDD}" dt="2023-10-21T14:58:11.948" v="418" actId="20577"/>
          <ac:spMkLst>
            <pc:docMk/>
            <pc:sldMk cId="920173932" sldId="275"/>
            <ac:spMk id="2" creationId="{38FFA191-5CCC-43CB-BD83-4F80ED362608}"/>
          </ac:spMkLst>
        </pc:spChg>
        <pc:spChg chg="mod">
          <ac:chgData name="Rashida Morton (2112665)" userId="S::2112665@student.uwtsd.ac.uk::3a3303b9-331e-42aa-a10e-33326a851d3e" providerId="AD" clId="Web-{D82D6FA1-D39D-F93E-9825-C21C67707EDD}" dt="2023-10-21T14:58:36.481" v="492" actId="20577"/>
          <ac:spMkLst>
            <pc:docMk/>
            <pc:sldMk cId="920173932" sldId="275"/>
            <ac:spMk id="3" creationId="{E14BBEAF-B516-45F4-9EF6-A9F65111580F}"/>
          </ac:spMkLst>
        </pc:spChg>
      </pc:sldChg>
      <pc:sldChg chg="modSp">
        <pc:chgData name="Rashida Morton (2112665)" userId="S::2112665@student.uwtsd.ac.uk::3a3303b9-331e-42aa-a10e-33326a851d3e" providerId="AD" clId="Web-{D82D6FA1-D39D-F93E-9825-C21C67707EDD}" dt="2023-10-21T15:03:08.992" v="546" actId="20577"/>
        <pc:sldMkLst>
          <pc:docMk/>
          <pc:sldMk cId="1877519225" sldId="287"/>
        </pc:sldMkLst>
        <pc:spChg chg="mod">
          <ac:chgData name="Rashida Morton (2112665)" userId="S::2112665@student.uwtsd.ac.uk::3a3303b9-331e-42aa-a10e-33326a851d3e" providerId="AD" clId="Web-{D82D6FA1-D39D-F93E-9825-C21C67707EDD}" dt="2023-10-21T15:00:48.120" v="510" actId="20577"/>
          <ac:spMkLst>
            <pc:docMk/>
            <pc:sldMk cId="1877519225" sldId="287"/>
            <ac:spMk id="8" creationId="{E86030C3-E039-45B5-87E8-6E9AC78EBE3E}"/>
          </ac:spMkLst>
        </pc:spChg>
        <pc:spChg chg="mod">
          <ac:chgData name="Rashida Morton (2112665)" userId="S::2112665@student.uwtsd.ac.uk::3a3303b9-331e-42aa-a10e-33326a851d3e" providerId="AD" clId="Web-{D82D6FA1-D39D-F93E-9825-C21C67707EDD}" dt="2023-10-21T14:59:55.538" v="496" actId="20577"/>
          <ac:spMkLst>
            <pc:docMk/>
            <pc:sldMk cId="1877519225" sldId="287"/>
            <ac:spMk id="17" creationId="{04E8F977-563D-4ABD-AC98-12531C6D7FB4}"/>
          </ac:spMkLst>
        </pc:spChg>
        <pc:spChg chg="mod">
          <ac:chgData name="Rashida Morton (2112665)" userId="S::2112665@student.uwtsd.ac.uk::3a3303b9-331e-42aa-a10e-33326a851d3e" providerId="AD" clId="Web-{D82D6FA1-D39D-F93E-9825-C21C67707EDD}" dt="2023-10-21T15:01:21.436" v="522" actId="20577"/>
          <ac:spMkLst>
            <pc:docMk/>
            <pc:sldMk cId="1877519225" sldId="287"/>
            <ac:spMk id="19" creationId="{A8CD7D41-7819-4D69-A92D-4AA1DC12EFC7}"/>
          </ac:spMkLst>
        </pc:spChg>
        <pc:spChg chg="mod">
          <ac:chgData name="Rashida Morton (2112665)" userId="S::2112665@student.uwtsd.ac.uk::3a3303b9-331e-42aa-a10e-33326a851d3e" providerId="AD" clId="Web-{D82D6FA1-D39D-F93E-9825-C21C67707EDD}" dt="2023-10-21T15:00:06.617" v="499" actId="20577"/>
          <ac:spMkLst>
            <pc:docMk/>
            <pc:sldMk cId="1877519225" sldId="287"/>
            <ac:spMk id="20" creationId="{A7AFF61C-632F-45E2-99F5-4340F5CDDA0C}"/>
          </ac:spMkLst>
        </pc:spChg>
        <pc:spChg chg="mod">
          <ac:chgData name="Rashida Morton (2112665)" userId="S::2112665@student.uwtsd.ac.uk::3a3303b9-331e-42aa-a10e-33326a851d3e" providerId="AD" clId="Web-{D82D6FA1-D39D-F93E-9825-C21C67707EDD}" dt="2023-10-21T15:02:40.255" v="535" actId="20577"/>
          <ac:spMkLst>
            <pc:docMk/>
            <pc:sldMk cId="1877519225" sldId="287"/>
            <ac:spMk id="22" creationId="{4416F554-8F6D-40AC-B2EF-9C538ACEAA51}"/>
          </ac:spMkLst>
        </pc:spChg>
        <pc:spChg chg="mod">
          <ac:chgData name="Rashida Morton (2112665)" userId="S::2112665@student.uwtsd.ac.uk::3a3303b9-331e-42aa-a10e-33326a851d3e" providerId="AD" clId="Web-{D82D6FA1-D39D-F93E-9825-C21C67707EDD}" dt="2023-10-21T15:00:17.915" v="502" actId="20577"/>
          <ac:spMkLst>
            <pc:docMk/>
            <pc:sldMk cId="1877519225" sldId="287"/>
            <ac:spMk id="23" creationId="{DB0AED4C-2DDC-4AA2-BD2C-DBF827EAF759}"/>
          </ac:spMkLst>
        </pc:spChg>
        <pc:spChg chg="mod">
          <ac:chgData name="Rashida Morton (2112665)" userId="S::2112665@student.uwtsd.ac.uk::3a3303b9-331e-42aa-a10e-33326a851d3e" providerId="AD" clId="Web-{D82D6FA1-D39D-F93E-9825-C21C67707EDD}" dt="2023-10-21T15:03:03.444" v="545" actId="20577"/>
          <ac:spMkLst>
            <pc:docMk/>
            <pc:sldMk cId="1877519225" sldId="287"/>
            <ac:spMk id="44" creationId="{16C5F31A-AD55-4008-BC0D-49B8138448D9}"/>
          </ac:spMkLst>
        </pc:spChg>
        <pc:spChg chg="mod">
          <ac:chgData name="Rashida Morton (2112665)" userId="S::2112665@student.uwtsd.ac.uk::3a3303b9-331e-42aa-a10e-33326a851d3e" providerId="AD" clId="Web-{D82D6FA1-D39D-F93E-9825-C21C67707EDD}" dt="2023-10-21T15:03:08.992" v="546" actId="20577"/>
          <ac:spMkLst>
            <pc:docMk/>
            <pc:sldMk cId="1877519225" sldId="287"/>
            <ac:spMk id="45" creationId="{3BD700C4-84AA-44D0-8233-DA2EF5FF94B8}"/>
          </ac:spMkLst>
        </pc:spChg>
      </pc:sldChg>
      <pc:sldChg chg="modSp">
        <pc:chgData name="Rashida Morton (2112665)" userId="S::2112665@student.uwtsd.ac.uk::3a3303b9-331e-42aa-a10e-33326a851d3e" providerId="AD" clId="Web-{D82D6FA1-D39D-F93E-9825-C21C67707EDD}" dt="2023-10-21T14:57:04.645" v="389" actId="20577"/>
        <pc:sldMkLst>
          <pc:docMk/>
          <pc:sldMk cId="1775124906" sldId="288"/>
        </pc:sldMkLst>
        <pc:spChg chg="mod">
          <ac:chgData name="Rashida Morton (2112665)" userId="S::2112665@student.uwtsd.ac.uk::3a3303b9-331e-42aa-a10e-33326a851d3e" providerId="AD" clId="Web-{D82D6FA1-D39D-F93E-9825-C21C67707EDD}" dt="2023-10-21T14:57:04.645" v="389" actId="20577"/>
          <ac:spMkLst>
            <pc:docMk/>
            <pc:sldMk cId="1775124906" sldId="288"/>
            <ac:spMk id="2" creationId="{75031FE9-9059-4FE8-B4AC-9771F23A1B89}"/>
          </ac:spMkLst>
        </pc:spChg>
      </pc:sldChg>
      <pc:sldChg chg="modSp">
        <pc:chgData name="Rashida Morton (2112665)" userId="S::2112665@student.uwtsd.ac.uk::3a3303b9-331e-42aa-a10e-33326a851d3e" providerId="AD" clId="Web-{D82D6FA1-D39D-F93E-9825-C21C67707EDD}" dt="2023-10-21T14:57:42.102" v="409" actId="20577"/>
        <pc:sldMkLst>
          <pc:docMk/>
          <pc:sldMk cId="2281914008" sldId="299"/>
        </pc:sldMkLst>
        <pc:spChg chg="mod">
          <ac:chgData name="Rashida Morton (2112665)" userId="S::2112665@student.uwtsd.ac.uk::3a3303b9-331e-42aa-a10e-33326a851d3e" providerId="AD" clId="Web-{D82D6FA1-D39D-F93E-9825-C21C67707EDD}" dt="2023-10-21T14:57:42.102" v="409" actId="20577"/>
          <ac:spMkLst>
            <pc:docMk/>
            <pc:sldMk cId="2281914008" sldId="299"/>
            <ac:spMk id="2" creationId="{7E37BB13-4AF5-4C37-A4E4-C8EBF618E4D4}"/>
          </ac:spMkLst>
        </pc:spChg>
      </pc:sldChg>
      <pc:sldChg chg="modSp">
        <pc:chgData name="Rashida Morton (2112665)" userId="S::2112665@student.uwtsd.ac.uk::3a3303b9-331e-42aa-a10e-33326a851d3e" providerId="AD" clId="Web-{D82D6FA1-D39D-F93E-9825-C21C67707EDD}" dt="2023-10-21T14:56:40.971" v="371" actId="20577"/>
        <pc:sldMkLst>
          <pc:docMk/>
          <pc:sldMk cId="4157924798" sldId="300"/>
        </pc:sldMkLst>
        <pc:spChg chg="mod">
          <ac:chgData name="Rashida Morton (2112665)" userId="S::2112665@student.uwtsd.ac.uk::3a3303b9-331e-42aa-a10e-33326a851d3e" providerId="AD" clId="Web-{D82D6FA1-D39D-F93E-9825-C21C67707EDD}" dt="2023-10-21T14:56:40.971" v="371" actId="20577"/>
          <ac:spMkLst>
            <pc:docMk/>
            <pc:sldMk cId="4157924798" sldId="300"/>
            <ac:spMk id="2" creationId="{F52652D5-79D1-472D-A29A-E1E6F1C209B2}"/>
          </ac:spMkLst>
        </pc:spChg>
      </pc:sldChg>
      <pc:sldChg chg="modSp ord">
        <pc:chgData name="Rashida Morton (2112665)" userId="S::2112665@student.uwtsd.ac.uk::3a3303b9-331e-42aa-a10e-33326a851d3e" providerId="AD" clId="Web-{D82D6FA1-D39D-F93E-9825-C21C67707EDD}" dt="2023-10-21T15:12:38.233" v="570" actId="20577"/>
        <pc:sldMkLst>
          <pc:docMk/>
          <pc:sldMk cId="1476137269" sldId="304"/>
        </pc:sldMkLst>
        <pc:spChg chg="mod">
          <ac:chgData name="Rashida Morton (2112665)" userId="S::2112665@student.uwtsd.ac.uk::3a3303b9-331e-42aa-a10e-33326a851d3e" providerId="AD" clId="Web-{D82D6FA1-D39D-F93E-9825-C21C67707EDD}" dt="2023-10-21T15:04:47.813" v="557" actId="20577"/>
          <ac:spMkLst>
            <pc:docMk/>
            <pc:sldMk cId="1476137269" sldId="304"/>
            <ac:spMk id="9" creationId="{F9A70E70-C058-4A66-85BB-82F2C235E05B}"/>
          </ac:spMkLst>
        </pc:spChg>
        <pc:spChg chg="mod">
          <ac:chgData name="Rashida Morton (2112665)" userId="S::2112665@student.uwtsd.ac.uk::3a3303b9-331e-42aa-a10e-33326a851d3e" providerId="AD" clId="Web-{D82D6FA1-D39D-F93E-9825-C21C67707EDD}" dt="2023-10-21T15:12:38.233" v="570" actId="20577"/>
          <ac:spMkLst>
            <pc:docMk/>
            <pc:sldMk cId="1476137269" sldId="304"/>
            <ac:spMk id="20" creationId="{B1DFF4FF-96BE-9147-96D1-A240ED566CE1}"/>
          </ac:spMkLst>
        </pc:spChg>
      </pc:sldChg>
      <pc:sldChg chg="del">
        <pc:chgData name="Rashida Morton (2112665)" userId="S::2112665@student.uwtsd.ac.uk::3a3303b9-331e-42aa-a10e-33326a851d3e" providerId="AD" clId="Web-{D82D6FA1-D39D-F93E-9825-C21C67707EDD}" dt="2023-10-21T14:59:11.531" v="493"/>
        <pc:sldMkLst>
          <pc:docMk/>
          <pc:sldMk cId="2135673684" sldId="305"/>
        </pc:sldMkLst>
      </pc:sldChg>
      <pc:sldChg chg="modSp">
        <pc:chgData name="Rashida Morton (2112665)" userId="S::2112665@student.uwtsd.ac.uk::3a3303b9-331e-42aa-a10e-33326a851d3e" providerId="AD" clId="Web-{D82D6FA1-D39D-F93E-9825-C21C67707EDD}" dt="2023-10-21T14:50:59.863" v="309" actId="20577"/>
        <pc:sldMkLst>
          <pc:docMk/>
          <pc:sldMk cId="731641844" sldId="308"/>
        </pc:sldMkLst>
        <pc:spChg chg="mod">
          <ac:chgData name="Rashida Morton (2112665)" userId="S::2112665@student.uwtsd.ac.uk::3a3303b9-331e-42aa-a10e-33326a851d3e" providerId="AD" clId="Web-{D82D6FA1-D39D-F93E-9825-C21C67707EDD}" dt="2023-10-21T14:50:59.863" v="309" actId="20577"/>
          <ac:spMkLst>
            <pc:docMk/>
            <pc:sldMk cId="731641844" sldId="308"/>
            <ac:spMk id="2" creationId="{67708C79-A4AC-4B5D-92DF-600737E4D11A}"/>
          </ac:spMkLst>
        </pc:spChg>
      </pc:sldChg>
      <pc:sldChg chg="modSp ord">
        <pc:chgData name="Rashida Morton (2112665)" userId="S::2112665@student.uwtsd.ac.uk::3a3303b9-331e-42aa-a10e-33326a851d3e" providerId="AD" clId="Web-{D82D6FA1-D39D-F93E-9825-C21C67707EDD}" dt="2023-10-21T14:54:08.146" v="345"/>
        <pc:sldMkLst>
          <pc:docMk/>
          <pc:sldMk cId="4267049804" sldId="313"/>
        </pc:sldMkLst>
        <pc:spChg chg="mod">
          <ac:chgData name="Rashida Morton (2112665)" userId="S::2112665@student.uwtsd.ac.uk::3a3303b9-331e-42aa-a10e-33326a851d3e" providerId="AD" clId="Web-{D82D6FA1-D39D-F93E-9825-C21C67707EDD}" dt="2023-10-21T14:51:53.258" v="324" actId="20577"/>
          <ac:spMkLst>
            <pc:docMk/>
            <pc:sldMk cId="4267049804" sldId="313"/>
            <ac:spMk id="15" creationId="{8F4ED644-C47C-456A-96A0-2E9A58005925}"/>
          </ac:spMkLst>
        </pc:spChg>
        <pc:spChg chg="mod">
          <ac:chgData name="Rashida Morton (2112665)" userId="S::2112665@student.uwtsd.ac.uk::3a3303b9-331e-42aa-a10e-33326a851d3e" providerId="AD" clId="Web-{D82D6FA1-D39D-F93E-9825-C21C67707EDD}" dt="2023-10-21T14:51:46.461" v="319" actId="20577"/>
          <ac:spMkLst>
            <pc:docMk/>
            <pc:sldMk cId="4267049804" sldId="313"/>
            <ac:spMk id="954" creationId="{7E55856D-8731-4D07-B99E-5270A3B01DBC}"/>
          </ac:spMkLst>
        </pc:spChg>
      </pc:sldChg>
      <pc:sldChg chg="modSp">
        <pc:chgData name="Rashida Morton (2112665)" userId="S::2112665@student.uwtsd.ac.uk::3a3303b9-331e-42aa-a10e-33326a851d3e" providerId="AD" clId="Web-{D82D6FA1-D39D-F93E-9825-C21C67707EDD}" dt="2023-10-21T14:38:12.886" v="294" actId="20577"/>
        <pc:sldMkLst>
          <pc:docMk/>
          <pc:sldMk cId="620991316" sldId="314"/>
        </pc:sldMkLst>
        <pc:spChg chg="mod">
          <ac:chgData name="Rashida Morton (2112665)" userId="S::2112665@student.uwtsd.ac.uk::3a3303b9-331e-42aa-a10e-33326a851d3e" providerId="AD" clId="Web-{D82D6FA1-D39D-F93E-9825-C21C67707EDD}" dt="2023-10-21T14:28:29.757" v="50" actId="20577"/>
          <ac:spMkLst>
            <pc:docMk/>
            <pc:sldMk cId="620991316" sldId="314"/>
            <ac:spMk id="2" creationId="{6719F29B-F233-48AF-8261-F33A4E079E3E}"/>
          </ac:spMkLst>
        </pc:spChg>
        <pc:spChg chg="mod">
          <ac:chgData name="Rashida Morton (2112665)" userId="S::2112665@student.uwtsd.ac.uk::3a3303b9-331e-42aa-a10e-33326a851d3e" providerId="AD" clId="Web-{D82D6FA1-D39D-F93E-9825-C21C67707EDD}" dt="2023-10-21T14:38:12.886" v="294" actId="20577"/>
          <ac:spMkLst>
            <pc:docMk/>
            <pc:sldMk cId="620991316" sldId="314"/>
            <ac:spMk id="3" creationId="{35E3EA69-4E0E-41BD-8095-A124225A2647}"/>
          </ac:spMkLst>
        </pc:spChg>
      </pc:sldChg>
      <pc:sldChg chg="modSp">
        <pc:chgData name="Rashida Morton (2112665)" userId="S::2112665@student.uwtsd.ac.uk::3a3303b9-331e-42aa-a10e-33326a851d3e" providerId="AD" clId="Web-{D82D6FA1-D39D-F93E-9825-C21C67707EDD}" dt="2023-10-21T14:55:43.763" v="354" actId="20577"/>
        <pc:sldMkLst>
          <pc:docMk/>
          <pc:sldMk cId="4097380008" sldId="316"/>
        </pc:sldMkLst>
        <pc:spChg chg="mod">
          <ac:chgData name="Rashida Morton (2112665)" userId="S::2112665@student.uwtsd.ac.uk::3a3303b9-331e-42aa-a10e-33326a851d3e" providerId="AD" clId="Web-{D82D6FA1-D39D-F93E-9825-C21C67707EDD}" dt="2023-10-21T14:55:43.763" v="354" actId="20577"/>
          <ac:spMkLst>
            <pc:docMk/>
            <pc:sldMk cId="4097380008" sldId="316"/>
            <ac:spMk id="11" creationId="{B1B29E87-9C2C-400B-834D-4E4BD6E944D0}"/>
          </ac:spMkLst>
        </pc:spChg>
      </pc:sldChg>
      <pc:sldChg chg="new del">
        <pc:chgData name="Rashida Morton (2112665)" userId="S::2112665@student.uwtsd.ac.uk::3a3303b9-331e-42aa-a10e-33326a851d3e" providerId="AD" clId="Web-{D82D6FA1-D39D-F93E-9825-C21C67707EDD}" dt="2023-10-21T14:52:35.668" v="326"/>
        <pc:sldMkLst>
          <pc:docMk/>
          <pc:sldMk cId="3300334730" sldId="317"/>
        </pc:sldMkLst>
      </pc:sldChg>
      <pc:sldChg chg="modSp new">
        <pc:chgData name="Rashida Morton (2112665)" userId="S::2112665@student.uwtsd.ac.uk::3a3303b9-331e-42aa-a10e-33326a851d3e" providerId="AD" clId="Web-{D82D6FA1-D39D-F93E-9825-C21C67707EDD}" dt="2023-10-21T14:54:03.708" v="344" actId="20577"/>
        <pc:sldMkLst>
          <pc:docMk/>
          <pc:sldMk cId="3765301926" sldId="317"/>
        </pc:sldMkLst>
        <pc:spChg chg="mod">
          <ac:chgData name="Rashida Morton (2112665)" userId="S::2112665@student.uwtsd.ac.uk::3a3303b9-331e-42aa-a10e-33326a851d3e" providerId="AD" clId="Web-{D82D6FA1-D39D-F93E-9825-C21C67707EDD}" dt="2023-10-21T14:54:03.708" v="344" actId="20577"/>
          <ac:spMkLst>
            <pc:docMk/>
            <pc:sldMk cId="3765301926" sldId="317"/>
            <ac:spMk id="2" creationId="{F7936D5E-1D90-4EE7-7AE6-59BC51E8F45C}"/>
          </ac:spMkLst>
        </pc:spChg>
      </pc:sldChg>
      <pc:sldChg chg="new">
        <pc:chgData name="Rashida Morton (2112665)" userId="S::2112665@student.uwtsd.ac.uk::3a3303b9-331e-42aa-a10e-33326a851d3e" providerId="AD" clId="Web-{D82D6FA1-D39D-F93E-9825-C21C67707EDD}" dt="2023-10-21T15:50:13.132" v="571"/>
        <pc:sldMkLst>
          <pc:docMk/>
          <pc:sldMk cId="3507511363" sldId="318"/>
        </pc:sldMkLst>
      </pc:sldChg>
      <pc:sldChg chg="modSp new">
        <pc:chgData name="Rashida Morton (2112665)" userId="S::2112665@student.uwtsd.ac.uk::3a3303b9-331e-42aa-a10e-33326a851d3e" providerId="AD" clId="Web-{D82D6FA1-D39D-F93E-9825-C21C67707EDD}" dt="2023-10-21T15:50:50.289" v="579" actId="20577"/>
        <pc:sldMkLst>
          <pc:docMk/>
          <pc:sldMk cId="1336281019" sldId="319"/>
        </pc:sldMkLst>
        <pc:spChg chg="mod">
          <ac:chgData name="Rashida Morton (2112665)" userId="S::2112665@student.uwtsd.ac.uk::3a3303b9-331e-42aa-a10e-33326a851d3e" providerId="AD" clId="Web-{D82D6FA1-D39D-F93E-9825-C21C67707EDD}" dt="2023-10-21T15:50:50.289" v="579" actId="20577"/>
          <ac:spMkLst>
            <pc:docMk/>
            <pc:sldMk cId="1336281019" sldId="319"/>
            <ac:spMk id="2" creationId="{7FE29C86-16CA-A3B5-CD82-36BAD5A8BB7E}"/>
          </ac:spMkLst>
        </pc:spChg>
      </pc:sldChg>
    </pc:docChg>
  </pc:docChgLst>
  <pc:docChgLst>
    <pc:chgData name="Raya Salah (2026066)" userId="16b44c37-2949-4557-a3d6-4c9825b74280" providerId="ADAL" clId="{C0166529-4A78-4B54-A2E9-694B88545276}"/>
    <pc:docChg chg="undo redo custSel modSld">
      <pc:chgData name="Raya Salah (2026066)" userId="16b44c37-2949-4557-a3d6-4c9825b74280" providerId="ADAL" clId="{C0166529-4A78-4B54-A2E9-694B88545276}" dt="2023-10-26T18:50:58.257" v="1176" actId="20577"/>
      <pc:docMkLst>
        <pc:docMk/>
      </pc:docMkLst>
      <pc:sldChg chg="addSp delSp modSp mod">
        <pc:chgData name="Raya Salah (2026066)" userId="16b44c37-2949-4557-a3d6-4c9825b74280" providerId="ADAL" clId="{C0166529-4A78-4B54-A2E9-694B88545276}" dt="2023-10-26T10:34:22.387" v="1071" actId="20577"/>
        <pc:sldMkLst>
          <pc:docMk/>
          <pc:sldMk cId="920173932" sldId="275"/>
        </pc:sldMkLst>
        <pc:spChg chg="mod">
          <ac:chgData name="Raya Salah (2026066)" userId="16b44c37-2949-4557-a3d6-4c9825b74280" providerId="ADAL" clId="{C0166529-4A78-4B54-A2E9-694B88545276}" dt="2023-10-26T06:21:47.204" v="197" actId="1076"/>
          <ac:spMkLst>
            <pc:docMk/>
            <pc:sldMk cId="920173932" sldId="275"/>
            <ac:spMk id="2" creationId="{38FFA191-5CCC-43CB-BD83-4F80ED362608}"/>
          </ac:spMkLst>
        </pc:spChg>
        <pc:spChg chg="mod">
          <ac:chgData name="Raya Salah (2026066)" userId="16b44c37-2949-4557-a3d6-4c9825b74280" providerId="ADAL" clId="{C0166529-4A78-4B54-A2E9-694B88545276}" dt="2023-10-26T10:34:22.387" v="1071" actId="20577"/>
          <ac:spMkLst>
            <pc:docMk/>
            <pc:sldMk cId="920173932" sldId="275"/>
            <ac:spMk id="3" creationId="{E14BBEAF-B516-45F4-9EF6-A9F65111580F}"/>
          </ac:spMkLst>
        </pc:spChg>
        <pc:spChg chg="add del mod">
          <ac:chgData name="Raya Salah (2026066)" userId="16b44c37-2949-4557-a3d6-4c9825b74280" providerId="ADAL" clId="{C0166529-4A78-4B54-A2E9-694B88545276}" dt="2023-10-26T06:28:21.731" v="313" actId="478"/>
          <ac:spMkLst>
            <pc:docMk/>
            <pc:sldMk cId="920173932" sldId="275"/>
            <ac:spMk id="7" creationId="{A704C447-D6C6-D473-1CF7-AD1C59E432FA}"/>
          </ac:spMkLst>
        </pc:spChg>
        <pc:spChg chg="add del mod">
          <ac:chgData name="Raya Salah (2026066)" userId="16b44c37-2949-4557-a3d6-4c9825b74280" providerId="ADAL" clId="{C0166529-4A78-4B54-A2E9-694B88545276}" dt="2023-10-26T06:21:33.644" v="195"/>
          <ac:spMkLst>
            <pc:docMk/>
            <pc:sldMk cId="920173932" sldId="275"/>
            <ac:spMk id="9" creationId="{9B5AD873-5D0A-1482-6129-224D73C7AD93}"/>
          </ac:spMkLst>
        </pc:spChg>
        <pc:spChg chg="mod">
          <ac:chgData name="Raya Salah (2026066)" userId="16b44c37-2949-4557-a3d6-4c9825b74280" providerId="ADAL" clId="{C0166529-4A78-4B54-A2E9-694B88545276}" dt="2023-10-26T10:34:10.115" v="1061" actId="14100"/>
          <ac:spMkLst>
            <pc:docMk/>
            <pc:sldMk cId="920173932" sldId="275"/>
            <ac:spMk id="26" creationId="{D5B91C7E-39EC-4D18-BBDA-F8911C724E07}"/>
          </ac:spMkLst>
        </pc:spChg>
      </pc:sldChg>
      <pc:sldChg chg="modSp">
        <pc:chgData name="Raya Salah (2026066)" userId="16b44c37-2949-4557-a3d6-4c9825b74280" providerId="ADAL" clId="{C0166529-4A78-4B54-A2E9-694B88545276}" dt="2023-10-26T18:15:58.799" v="1089" actId="20577"/>
        <pc:sldMkLst>
          <pc:docMk/>
          <pc:sldMk cId="1775124906" sldId="288"/>
        </pc:sldMkLst>
        <pc:spChg chg="mod">
          <ac:chgData name="Raya Salah (2026066)" userId="16b44c37-2949-4557-a3d6-4c9825b74280" providerId="ADAL" clId="{C0166529-4A78-4B54-A2E9-694B88545276}" dt="2023-10-26T18:15:58.799" v="1089" actId="20577"/>
          <ac:spMkLst>
            <pc:docMk/>
            <pc:sldMk cId="1775124906" sldId="288"/>
            <ac:spMk id="3" creationId="{C00B28F4-3A2A-A73B-07A3-4F1D2223E9D8}"/>
          </ac:spMkLst>
        </pc:spChg>
      </pc:sldChg>
      <pc:sldChg chg="modSp mod">
        <pc:chgData name="Raya Salah (2026066)" userId="16b44c37-2949-4557-a3d6-4c9825b74280" providerId="ADAL" clId="{C0166529-4A78-4B54-A2E9-694B88545276}" dt="2023-10-26T18:50:58.257" v="1176" actId="20577"/>
        <pc:sldMkLst>
          <pc:docMk/>
          <pc:sldMk cId="731641844" sldId="308"/>
        </pc:sldMkLst>
        <pc:spChg chg="mod">
          <ac:chgData name="Raya Salah (2026066)" userId="16b44c37-2949-4557-a3d6-4c9825b74280" providerId="ADAL" clId="{C0166529-4A78-4B54-A2E9-694B88545276}" dt="2023-10-26T18:50:58.257" v="1176" actId="20577"/>
          <ac:spMkLst>
            <pc:docMk/>
            <pc:sldMk cId="731641844" sldId="308"/>
            <ac:spMk id="18" creationId="{C9A7EEBF-BEE2-4555-B5EC-E6F42DCABC49}"/>
          </ac:spMkLst>
        </pc:spChg>
      </pc:sldChg>
      <pc:sldChg chg="modSp mod">
        <pc:chgData name="Raya Salah (2026066)" userId="16b44c37-2949-4557-a3d6-4c9825b74280" providerId="ADAL" clId="{C0166529-4A78-4B54-A2E9-694B88545276}" dt="2023-10-26T18:41:05.725" v="1163" actId="313"/>
        <pc:sldMkLst>
          <pc:docMk/>
          <pc:sldMk cId="3659608980" sldId="332"/>
        </pc:sldMkLst>
        <pc:spChg chg="mod">
          <ac:chgData name="Raya Salah (2026066)" userId="16b44c37-2949-4557-a3d6-4c9825b74280" providerId="ADAL" clId="{C0166529-4A78-4B54-A2E9-694B88545276}" dt="2023-10-26T18:41:05.725" v="1163" actId="313"/>
          <ac:spMkLst>
            <pc:docMk/>
            <pc:sldMk cId="3659608980" sldId="332"/>
            <ac:spMk id="3" creationId="{F65B8C84-DC0E-27FD-C244-BAF061EEF3DD}"/>
          </ac:spMkLst>
        </pc:spChg>
      </pc:sldChg>
    </pc:docChg>
  </pc:docChgLst>
  <pc:docChgLst>
    <pc:chgData name="Sana Arif (2116663)" userId="S::2116663@student.uwtsd.ac.uk::a11dd03b-72d9-4025-9691-91fb46f64f51" providerId="AD" clId="Web-{2DCB1E27-3076-6E59-B286-896119538560}"/>
    <pc:docChg chg="modSld">
      <pc:chgData name="Sana Arif (2116663)" userId="S::2116663@student.uwtsd.ac.uk::a11dd03b-72d9-4025-9691-91fb46f64f51" providerId="AD" clId="Web-{2DCB1E27-3076-6E59-B286-896119538560}" dt="2023-10-24T19:10:31.901" v="372"/>
      <pc:docMkLst>
        <pc:docMk/>
      </pc:docMkLst>
      <pc:sldChg chg="addSp delSp modSp">
        <pc:chgData name="Sana Arif (2116663)" userId="S::2116663@student.uwtsd.ac.uk::a11dd03b-72d9-4025-9691-91fb46f64f51" providerId="AD" clId="Web-{2DCB1E27-3076-6E59-B286-896119538560}" dt="2023-10-24T19:10:31.901" v="372"/>
        <pc:sldMkLst>
          <pc:docMk/>
          <pc:sldMk cId="3765301926" sldId="317"/>
        </pc:sldMkLst>
        <pc:spChg chg="mod">
          <ac:chgData name="Sana Arif (2116663)" userId="S::2116663@student.uwtsd.ac.uk::a11dd03b-72d9-4025-9691-91fb46f64f51" providerId="AD" clId="Web-{2DCB1E27-3076-6E59-B286-896119538560}" dt="2023-10-24T19:03:21.592" v="368"/>
          <ac:spMkLst>
            <pc:docMk/>
            <pc:sldMk cId="3765301926" sldId="317"/>
            <ac:spMk id="27" creationId="{62604F0D-70E6-9EBA-AB89-827D24C1B8C6}"/>
          </ac:spMkLst>
        </pc:spChg>
        <pc:spChg chg="mod">
          <ac:chgData name="Sana Arif (2116663)" userId="S::2116663@student.uwtsd.ac.uk::a11dd03b-72d9-4025-9691-91fb46f64f51" providerId="AD" clId="Web-{2DCB1E27-3076-6E59-B286-896119538560}" dt="2023-10-24T18:56:10.567" v="278" actId="20577"/>
          <ac:spMkLst>
            <pc:docMk/>
            <pc:sldMk cId="3765301926" sldId="317"/>
            <ac:spMk id="88" creationId="{3B0C509A-12B8-B0DD-885A-569B887CF59E}"/>
          </ac:spMkLst>
        </pc:spChg>
        <pc:spChg chg="add mod">
          <ac:chgData name="Sana Arif (2116663)" userId="S::2116663@student.uwtsd.ac.uk::a11dd03b-72d9-4025-9691-91fb46f64f51" providerId="AD" clId="Web-{2DCB1E27-3076-6E59-B286-896119538560}" dt="2023-10-24T18:59:18.462" v="306" actId="14100"/>
          <ac:spMkLst>
            <pc:docMk/>
            <pc:sldMk cId="3765301926" sldId="317"/>
            <ac:spMk id="4119" creationId="{F72B42D9-F72A-45FE-E122-CAAAE9D23EC4}"/>
          </ac:spMkLst>
        </pc:spChg>
        <pc:spChg chg="add mod">
          <ac:chgData name="Sana Arif (2116663)" userId="S::2116663@student.uwtsd.ac.uk::a11dd03b-72d9-4025-9691-91fb46f64f51" providerId="AD" clId="Web-{2DCB1E27-3076-6E59-B286-896119538560}" dt="2023-10-24T19:02:23.138" v="363" actId="20577"/>
          <ac:spMkLst>
            <pc:docMk/>
            <pc:sldMk cId="3765301926" sldId="317"/>
            <ac:spMk id="4120" creationId="{4258886B-342F-B62E-A7DA-6633427D097A}"/>
          </ac:spMkLst>
        </pc:spChg>
        <pc:spChg chg="add del mod">
          <ac:chgData name="Sana Arif (2116663)" userId="S::2116663@student.uwtsd.ac.uk::a11dd03b-72d9-4025-9691-91fb46f64f51" providerId="AD" clId="Web-{2DCB1E27-3076-6E59-B286-896119538560}" dt="2023-10-24T19:10:31.901" v="372"/>
          <ac:spMkLst>
            <pc:docMk/>
            <pc:sldMk cId="3765301926" sldId="317"/>
            <ac:spMk id="4209" creationId="{AF520945-8098-7CB2-8DBA-1F6B7B52895B}"/>
          </ac:spMkLst>
        </pc:spChg>
        <pc:graphicFrameChg chg="modGraphic">
          <ac:chgData name="Sana Arif (2116663)" userId="S::2116663@student.uwtsd.ac.uk::a11dd03b-72d9-4025-9691-91fb46f64f51" providerId="AD" clId="Web-{2DCB1E27-3076-6E59-B286-896119538560}" dt="2023-10-24T19:03:12.998" v="367" actId="20577"/>
          <ac:graphicFrameMkLst>
            <pc:docMk/>
            <pc:sldMk cId="3765301926" sldId="317"/>
            <ac:graphicFrameMk id="7" creationId="{3467B009-62D3-1AA9-C9BC-F9319B8A37A3}"/>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5F012E-B42F-4F2E-B769-6264082EE754}"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GB"/>
        </a:p>
      </dgm:t>
    </dgm:pt>
    <dgm:pt modelId="{E792235C-9A11-4C45-A95D-FCED71B3DC05}">
      <dgm:prSet phldrT="[Text]" phldr="0"/>
      <dgm:spPr/>
      <dgm:t>
        <a:bodyPr/>
        <a:lstStyle/>
        <a:p>
          <a:pPr rtl="0"/>
          <a:r>
            <a:rPr lang="en-GB">
              <a:latin typeface="Posterama"/>
            </a:rPr>
            <a:t>Check the premises</a:t>
          </a:r>
          <a:endParaRPr lang="en-GB"/>
        </a:p>
      </dgm:t>
    </dgm:pt>
    <dgm:pt modelId="{9EBCF7FC-6749-4669-995D-EA57BBCD179B}" type="parTrans" cxnId="{9A0BB766-E55A-44B1-A31C-971D1D9D045A}">
      <dgm:prSet/>
      <dgm:spPr/>
      <dgm:t>
        <a:bodyPr/>
        <a:lstStyle/>
        <a:p>
          <a:endParaRPr lang="en-GB"/>
        </a:p>
      </dgm:t>
    </dgm:pt>
    <dgm:pt modelId="{FB408412-3991-4C56-8242-9642F2D5E1DE}" type="sibTrans" cxnId="{9A0BB766-E55A-44B1-A31C-971D1D9D045A}">
      <dgm:prSet/>
      <dgm:spPr/>
      <dgm:t>
        <a:bodyPr/>
        <a:lstStyle/>
        <a:p>
          <a:endParaRPr lang="en-GB"/>
        </a:p>
      </dgm:t>
    </dgm:pt>
    <dgm:pt modelId="{EF291249-B4CC-46EB-B0CD-D300D16CC5B3}">
      <dgm:prSet phldrT="[Text]" phldr="0"/>
      <dgm:spPr/>
      <dgm:t>
        <a:bodyPr/>
        <a:lstStyle/>
        <a:p>
          <a:pPr rtl="0"/>
          <a:r>
            <a:rPr lang="en-GB">
              <a:latin typeface="Posterama"/>
            </a:rPr>
            <a:t>Make sure the smoke alarms are working</a:t>
          </a:r>
          <a:endParaRPr lang="en-GB"/>
        </a:p>
      </dgm:t>
    </dgm:pt>
    <dgm:pt modelId="{A3C6FA75-70B7-479A-BC4C-118937E7BDE0}" type="parTrans" cxnId="{F61A4A6C-08CC-4CA0-856D-DD46AFA6BFAE}">
      <dgm:prSet/>
      <dgm:spPr/>
      <dgm:t>
        <a:bodyPr/>
        <a:lstStyle/>
        <a:p>
          <a:endParaRPr lang="en-GB"/>
        </a:p>
      </dgm:t>
    </dgm:pt>
    <dgm:pt modelId="{A26302F0-DD30-44B5-A5F6-907BEDDE3FF1}" type="sibTrans" cxnId="{F61A4A6C-08CC-4CA0-856D-DD46AFA6BFAE}">
      <dgm:prSet/>
      <dgm:spPr/>
      <dgm:t>
        <a:bodyPr/>
        <a:lstStyle/>
        <a:p>
          <a:endParaRPr lang="en-GB"/>
        </a:p>
      </dgm:t>
    </dgm:pt>
    <dgm:pt modelId="{B584C990-FDC7-4130-B89E-30AA890E12D1}">
      <dgm:prSet phldrT="[Text]" phldr="0"/>
      <dgm:spPr/>
      <dgm:t>
        <a:bodyPr/>
        <a:lstStyle/>
        <a:p>
          <a:pPr rtl="0"/>
          <a:r>
            <a:rPr lang="en-GB">
              <a:latin typeface="Posterama"/>
            </a:rPr>
            <a:t>Have all plug sockets are covered</a:t>
          </a:r>
          <a:endParaRPr lang="en-GB"/>
        </a:p>
      </dgm:t>
    </dgm:pt>
    <dgm:pt modelId="{C7FF450D-9AFA-4036-9195-941507B88D38}" type="parTrans" cxnId="{AC8870BB-EFCA-4B45-93D1-B0BEB19709BE}">
      <dgm:prSet/>
      <dgm:spPr/>
      <dgm:t>
        <a:bodyPr/>
        <a:lstStyle/>
        <a:p>
          <a:endParaRPr lang="en-GB"/>
        </a:p>
      </dgm:t>
    </dgm:pt>
    <dgm:pt modelId="{24F19011-43AB-409E-B0AE-F0C7F3A55292}" type="sibTrans" cxnId="{AC8870BB-EFCA-4B45-93D1-B0BEB19709BE}">
      <dgm:prSet/>
      <dgm:spPr/>
      <dgm:t>
        <a:bodyPr/>
        <a:lstStyle/>
        <a:p>
          <a:endParaRPr lang="en-GB"/>
        </a:p>
      </dgm:t>
    </dgm:pt>
    <dgm:pt modelId="{713C2B14-0172-4A81-9276-E41C6DC17455}">
      <dgm:prSet phldrT="[Text]" phldr="0"/>
      <dgm:spPr/>
      <dgm:t>
        <a:bodyPr/>
        <a:lstStyle/>
        <a:p>
          <a:pPr rtl="0"/>
          <a:r>
            <a:rPr lang="en-GB">
              <a:latin typeface="Posterama"/>
            </a:rPr>
            <a:t>DBS checks are done </a:t>
          </a:r>
          <a:endParaRPr lang="en-GB"/>
        </a:p>
      </dgm:t>
    </dgm:pt>
    <dgm:pt modelId="{5A50A613-6B5E-4D1D-86F4-7BAB17D8ED2E}" type="parTrans" cxnId="{B2CC5070-05A2-4B7D-927B-43396D0A52F4}">
      <dgm:prSet/>
      <dgm:spPr/>
      <dgm:t>
        <a:bodyPr/>
        <a:lstStyle/>
        <a:p>
          <a:endParaRPr lang="en-GB"/>
        </a:p>
      </dgm:t>
    </dgm:pt>
    <dgm:pt modelId="{ECB8E1F3-2E84-476E-8AE0-89DE61C5DF10}" type="sibTrans" cxnId="{B2CC5070-05A2-4B7D-927B-43396D0A52F4}">
      <dgm:prSet/>
      <dgm:spPr/>
      <dgm:t>
        <a:bodyPr/>
        <a:lstStyle/>
        <a:p>
          <a:endParaRPr lang="en-GB"/>
        </a:p>
      </dgm:t>
    </dgm:pt>
    <dgm:pt modelId="{B38DCB7F-4C14-4133-93C1-3C07D5E6CD55}">
      <dgm:prSet phldrT="[Text]" phldr="0"/>
      <dgm:spPr/>
      <dgm:t>
        <a:bodyPr/>
        <a:lstStyle/>
        <a:p>
          <a:pPr rtl="0"/>
          <a:r>
            <a:rPr lang="en-GB">
              <a:latin typeface="Posterama"/>
            </a:rPr>
            <a:t>Qualification checks </a:t>
          </a:r>
          <a:endParaRPr lang="en-GB"/>
        </a:p>
      </dgm:t>
    </dgm:pt>
    <dgm:pt modelId="{D06EB2FC-38A8-4A57-8E49-6203AA7A3BDB}" type="parTrans" cxnId="{70BB370E-EB0C-4132-93D6-29711E320C65}">
      <dgm:prSet/>
      <dgm:spPr/>
      <dgm:t>
        <a:bodyPr/>
        <a:lstStyle/>
        <a:p>
          <a:endParaRPr lang="en-GB"/>
        </a:p>
      </dgm:t>
    </dgm:pt>
    <dgm:pt modelId="{BCDDBC25-A40B-4756-A30E-D24263FA31BC}" type="sibTrans" cxnId="{70BB370E-EB0C-4132-93D6-29711E320C65}">
      <dgm:prSet/>
      <dgm:spPr/>
      <dgm:t>
        <a:bodyPr/>
        <a:lstStyle/>
        <a:p>
          <a:endParaRPr lang="en-GB"/>
        </a:p>
      </dgm:t>
    </dgm:pt>
    <dgm:pt modelId="{CCF5A1A9-FCEB-46DE-A653-253281827003}">
      <dgm:prSet phldrT="[Text]" phldr="0"/>
      <dgm:spPr/>
      <dgm:t>
        <a:bodyPr/>
        <a:lstStyle/>
        <a:p>
          <a:pPr rtl="0"/>
          <a:r>
            <a:rPr lang="en-GB">
              <a:latin typeface="Posterama"/>
            </a:rPr>
            <a:t>Electrical work is up to standards</a:t>
          </a:r>
          <a:endParaRPr lang="en-GB"/>
        </a:p>
      </dgm:t>
    </dgm:pt>
    <dgm:pt modelId="{30C4C27D-B1D9-4E03-B5D6-6524F29BBD8D}" type="parTrans" cxnId="{44055B20-EB97-4B1C-9995-252BB42A1185}">
      <dgm:prSet/>
      <dgm:spPr/>
      <dgm:t>
        <a:bodyPr/>
        <a:lstStyle/>
        <a:p>
          <a:endParaRPr lang="en-GB"/>
        </a:p>
      </dgm:t>
    </dgm:pt>
    <dgm:pt modelId="{A88D3074-8A51-4F37-8753-C1E6B9C69B93}" type="sibTrans" cxnId="{44055B20-EB97-4B1C-9995-252BB42A1185}">
      <dgm:prSet/>
      <dgm:spPr/>
      <dgm:t>
        <a:bodyPr/>
        <a:lstStyle/>
        <a:p>
          <a:endParaRPr lang="en-GB"/>
        </a:p>
      </dgm:t>
    </dgm:pt>
    <dgm:pt modelId="{649B5ED8-2622-4787-94F7-AB439AAF118D}">
      <dgm:prSet phldrT="[Text]" phldr="0"/>
      <dgm:spPr/>
      <dgm:t>
        <a:bodyPr/>
        <a:lstStyle/>
        <a:p>
          <a:pPr rtl="0"/>
          <a:r>
            <a:rPr lang="en-GB">
              <a:latin typeface="Posterama"/>
            </a:rPr>
            <a:t>PHASE ONE</a:t>
          </a:r>
          <a:endParaRPr lang="en-GB"/>
        </a:p>
      </dgm:t>
    </dgm:pt>
    <dgm:pt modelId="{974DD6CE-8029-4E0B-B413-FED0CECAD878}" type="parTrans" cxnId="{8242CBA0-14F5-4ADC-AF99-21A96E52C0F3}">
      <dgm:prSet/>
      <dgm:spPr/>
      <dgm:t>
        <a:bodyPr/>
        <a:lstStyle/>
        <a:p>
          <a:endParaRPr lang="en-GB"/>
        </a:p>
      </dgm:t>
    </dgm:pt>
    <dgm:pt modelId="{6DEF5E15-6627-4DF9-8DF6-A92F4EF5D00A}" type="sibTrans" cxnId="{8242CBA0-14F5-4ADC-AF99-21A96E52C0F3}">
      <dgm:prSet/>
      <dgm:spPr/>
      <dgm:t>
        <a:bodyPr/>
        <a:lstStyle/>
        <a:p>
          <a:endParaRPr lang="en-GB"/>
        </a:p>
      </dgm:t>
    </dgm:pt>
    <dgm:pt modelId="{0A83CD4E-A546-4685-A4B3-48BC263DF714}">
      <dgm:prSet phldrT="[Text]" phldr="0"/>
      <dgm:spPr/>
      <dgm:t>
        <a:bodyPr/>
        <a:lstStyle/>
        <a:p>
          <a:pPr rtl="0"/>
          <a:r>
            <a:rPr lang="en-GB">
              <a:latin typeface="Posterama"/>
            </a:rPr>
            <a:t>PHASE TWO</a:t>
          </a:r>
          <a:endParaRPr lang="en-GB"/>
        </a:p>
      </dgm:t>
    </dgm:pt>
    <dgm:pt modelId="{C7AB9E2C-B1E0-4487-B299-B136BA80E769}" type="parTrans" cxnId="{FBE0B641-BFB4-43A5-A16D-5E88E27A5CC4}">
      <dgm:prSet/>
      <dgm:spPr/>
      <dgm:t>
        <a:bodyPr/>
        <a:lstStyle/>
        <a:p>
          <a:endParaRPr lang="en-GB"/>
        </a:p>
      </dgm:t>
    </dgm:pt>
    <dgm:pt modelId="{93C00335-1930-4009-9669-381272DCB138}" type="sibTrans" cxnId="{FBE0B641-BFB4-43A5-A16D-5E88E27A5CC4}">
      <dgm:prSet/>
      <dgm:spPr/>
      <dgm:t>
        <a:bodyPr/>
        <a:lstStyle/>
        <a:p>
          <a:endParaRPr lang="en-GB"/>
        </a:p>
      </dgm:t>
    </dgm:pt>
    <dgm:pt modelId="{DBD35DE2-AF57-47B3-9BCF-CAB0127BC0DF}">
      <dgm:prSet phldr="0"/>
      <dgm:spPr/>
      <dgm:t>
        <a:bodyPr/>
        <a:lstStyle/>
        <a:p>
          <a:pPr rtl="0"/>
          <a:r>
            <a:rPr lang="en-GB">
              <a:latin typeface="Posterama"/>
            </a:rPr>
            <a:t>PHASE THREE</a:t>
          </a:r>
        </a:p>
      </dgm:t>
    </dgm:pt>
    <dgm:pt modelId="{A0E93C4A-1A9E-404C-AC4A-A86AA435B6DE}" type="parTrans" cxnId="{82CFC6CE-C9ED-4B3E-9C73-23ED4A0D18FF}">
      <dgm:prSet/>
      <dgm:spPr/>
      <dgm:t>
        <a:bodyPr/>
        <a:lstStyle/>
        <a:p>
          <a:endParaRPr lang="en-GB"/>
        </a:p>
      </dgm:t>
    </dgm:pt>
    <dgm:pt modelId="{76A5A416-4B2A-4DE2-8628-1D0DBCE429C8}" type="sibTrans" cxnId="{82CFC6CE-C9ED-4B3E-9C73-23ED4A0D18FF}">
      <dgm:prSet/>
      <dgm:spPr/>
      <dgm:t>
        <a:bodyPr/>
        <a:lstStyle/>
        <a:p>
          <a:endParaRPr lang="en-GB"/>
        </a:p>
      </dgm:t>
    </dgm:pt>
    <dgm:pt modelId="{802C7D43-5BA8-40A7-9463-C506179D196F}">
      <dgm:prSet phldr="0"/>
      <dgm:spPr/>
      <dgm:t>
        <a:bodyPr/>
        <a:lstStyle/>
        <a:p>
          <a:pPr rtl="0"/>
          <a:r>
            <a:rPr lang="en-GB">
              <a:latin typeface="Posterama"/>
            </a:rPr>
            <a:t>Making sure building is safe for the children</a:t>
          </a:r>
        </a:p>
      </dgm:t>
    </dgm:pt>
    <dgm:pt modelId="{C97F656F-76CB-4C92-AF86-F16D4F659BD7}" type="parTrans" cxnId="{423E7855-60D4-4C43-AC21-A00F80216C88}">
      <dgm:prSet/>
      <dgm:spPr/>
      <dgm:t>
        <a:bodyPr/>
        <a:lstStyle/>
        <a:p>
          <a:endParaRPr lang="en-GB"/>
        </a:p>
      </dgm:t>
    </dgm:pt>
    <dgm:pt modelId="{93D40116-DE25-4013-9E01-3464836D5D6F}" type="sibTrans" cxnId="{423E7855-60D4-4C43-AC21-A00F80216C88}">
      <dgm:prSet/>
      <dgm:spPr/>
      <dgm:t>
        <a:bodyPr/>
        <a:lstStyle/>
        <a:p>
          <a:endParaRPr lang="en-GB"/>
        </a:p>
      </dgm:t>
    </dgm:pt>
    <dgm:pt modelId="{3914A8DF-F8F2-462E-B505-FED028DAB4E3}">
      <dgm:prSet phldr="0"/>
      <dgm:spPr/>
      <dgm:t>
        <a:bodyPr/>
        <a:lstStyle/>
        <a:p>
          <a:pPr rtl="0"/>
          <a:r>
            <a:rPr lang="en-GB">
              <a:latin typeface="Posterama"/>
            </a:rPr>
            <a:t>PHASE FOUR          </a:t>
          </a:r>
        </a:p>
      </dgm:t>
    </dgm:pt>
    <dgm:pt modelId="{6351352E-ECA7-4BC2-BD77-089EBC7E5097}" type="parTrans" cxnId="{DCA7B9B5-0BA7-43A4-9508-43C64AD19964}">
      <dgm:prSet/>
      <dgm:spPr/>
      <dgm:t>
        <a:bodyPr/>
        <a:lstStyle/>
        <a:p>
          <a:endParaRPr lang="en-GB"/>
        </a:p>
      </dgm:t>
    </dgm:pt>
    <dgm:pt modelId="{F6ED1C49-9A68-40A3-84CA-C57ACA70BADB}" type="sibTrans" cxnId="{DCA7B9B5-0BA7-43A4-9508-43C64AD19964}">
      <dgm:prSet/>
      <dgm:spPr/>
      <dgm:t>
        <a:bodyPr/>
        <a:lstStyle/>
        <a:p>
          <a:endParaRPr lang="en-GB"/>
        </a:p>
      </dgm:t>
    </dgm:pt>
    <dgm:pt modelId="{1278723E-219F-49DB-8851-92941ECFF943}">
      <dgm:prSet phldr="0"/>
      <dgm:spPr/>
      <dgm:t>
        <a:bodyPr/>
        <a:lstStyle/>
        <a:p>
          <a:pPr rtl="0"/>
          <a:r>
            <a:rPr lang="en-GB">
              <a:latin typeface="Posterama"/>
            </a:rPr>
            <a:t>Interviews and employments </a:t>
          </a:r>
        </a:p>
      </dgm:t>
    </dgm:pt>
    <dgm:pt modelId="{86477F96-F7A9-4875-96D1-CC825048CF36}" type="parTrans" cxnId="{564B624A-DF5A-4229-B24B-C825F991BC7D}">
      <dgm:prSet/>
      <dgm:spPr/>
      <dgm:t>
        <a:bodyPr/>
        <a:lstStyle/>
        <a:p>
          <a:endParaRPr lang="en-GB"/>
        </a:p>
      </dgm:t>
    </dgm:pt>
    <dgm:pt modelId="{334BD71F-399F-4496-90A4-263A7C82939B}" type="sibTrans" cxnId="{564B624A-DF5A-4229-B24B-C825F991BC7D}">
      <dgm:prSet/>
      <dgm:spPr/>
      <dgm:t>
        <a:bodyPr/>
        <a:lstStyle/>
        <a:p>
          <a:endParaRPr lang="en-GB"/>
        </a:p>
      </dgm:t>
    </dgm:pt>
    <dgm:pt modelId="{AFA07647-C23A-40B3-9D43-9875543ED55A}">
      <dgm:prSet phldr="0"/>
      <dgm:spPr/>
      <dgm:t>
        <a:bodyPr/>
        <a:lstStyle/>
        <a:p>
          <a:pPr rtl="0"/>
          <a:r>
            <a:rPr lang="en-GB">
              <a:latin typeface="Posterama"/>
            </a:rPr>
            <a:t>Finding staff</a:t>
          </a:r>
        </a:p>
      </dgm:t>
    </dgm:pt>
    <dgm:pt modelId="{18FA3B70-A803-4C85-B5A6-39726F2B5455}" type="parTrans" cxnId="{36DCAF1B-2034-4FBA-9992-5D8912D7D534}">
      <dgm:prSet/>
      <dgm:spPr/>
      <dgm:t>
        <a:bodyPr/>
        <a:lstStyle/>
        <a:p>
          <a:endParaRPr lang="en-GB"/>
        </a:p>
      </dgm:t>
    </dgm:pt>
    <dgm:pt modelId="{BB32CED9-B21D-4F44-81B9-271C50F94BAA}" type="sibTrans" cxnId="{36DCAF1B-2034-4FBA-9992-5D8912D7D534}">
      <dgm:prSet/>
      <dgm:spPr/>
      <dgm:t>
        <a:bodyPr/>
        <a:lstStyle/>
        <a:p>
          <a:endParaRPr lang="en-GB"/>
        </a:p>
      </dgm:t>
    </dgm:pt>
    <dgm:pt modelId="{B089BD58-7742-48D9-B180-FC90C5412839}" type="pres">
      <dgm:prSet presAssocID="{395F012E-B42F-4F2E-B769-6264082EE754}" presName="mainComposite" presStyleCnt="0">
        <dgm:presLayoutVars>
          <dgm:chPref val="1"/>
          <dgm:dir/>
          <dgm:animOne val="branch"/>
          <dgm:animLvl val="lvl"/>
          <dgm:resizeHandles val="exact"/>
        </dgm:presLayoutVars>
      </dgm:prSet>
      <dgm:spPr/>
    </dgm:pt>
    <dgm:pt modelId="{8F697285-32B2-41D3-B14B-49F51F0CF077}" type="pres">
      <dgm:prSet presAssocID="{395F012E-B42F-4F2E-B769-6264082EE754}" presName="hierFlow" presStyleCnt="0"/>
      <dgm:spPr/>
    </dgm:pt>
    <dgm:pt modelId="{5D818038-A66D-4446-B91B-804BA3804604}" type="pres">
      <dgm:prSet presAssocID="{395F012E-B42F-4F2E-B769-6264082EE754}" presName="firstBuf" presStyleCnt="0"/>
      <dgm:spPr/>
    </dgm:pt>
    <dgm:pt modelId="{4A14A555-955F-4BA7-9412-654118F9C78D}" type="pres">
      <dgm:prSet presAssocID="{395F012E-B42F-4F2E-B769-6264082EE754}" presName="hierChild1" presStyleCnt="0">
        <dgm:presLayoutVars>
          <dgm:chPref val="1"/>
          <dgm:animOne val="branch"/>
          <dgm:animLvl val="lvl"/>
        </dgm:presLayoutVars>
      </dgm:prSet>
      <dgm:spPr/>
    </dgm:pt>
    <dgm:pt modelId="{F9B04290-6A74-4E12-A81B-D50D9173F800}" type="pres">
      <dgm:prSet presAssocID="{E792235C-9A11-4C45-A95D-FCED71B3DC05}" presName="Name14" presStyleCnt="0"/>
      <dgm:spPr/>
    </dgm:pt>
    <dgm:pt modelId="{B7730C73-415A-4661-BC3A-9FD7007ED92E}" type="pres">
      <dgm:prSet presAssocID="{E792235C-9A11-4C45-A95D-FCED71B3DC05}" presName="level1Shape" presStyleLbl="node0" presStyleIdx="0" presStyleCnt="1">
        <dgm:presLayoutVars>
          <dgm:chPref val="3"/>
        </dgm:presLayoutVars>
      </dgm:prSet>
      <dgm:spPr/>
    </dgm:pt>
    <dgm:pt modelId="{88C32FEB-B8BD-4873-97F9-6CE75AB83168}" type="pres">
      <dgm:prSet presAssocID="{E792235C-9A11-4C45-A95D-FCED71B3DC05}" presName="hierChild2" presStyleCnt="0"/>
      <dgm:spPr/>
    </dgm:pt>
    <dgm:pt modelId="{5B7BEAB5-2CD7-45F1-873C-BB1C1E5CC8B6}" type="pres">
      <dgm:prSet presAssocID="{A3C6FA75-70B7-479A-BC4C-118937E7BDE0}" presName="Name19" presStyleLbl="parChTrans1D2" presStyleIdx="0" presStyleCnt="4"/>
      <dgm:spPr/>
    </dgm:pt>
    <dgm:pt modelId="{D15B4DBA-A35F-4106-8135-A11EFCB5FECC}" type="pres">
      <dgm:prSet presAssocID="{EF291249-B4CC-46EB-B0CD-D300D16CC5B3}" presName="Name21" presStyleCnt="0"/>
      <dgm:spPr/>
    </dgm:pt>
    <dgm:pt modelId="{ADCA830C-E6E1-4D3C-8426-AF8EAC41484D}" type="pres">
      <dgm:prSet presAssocID="{EF291249-B4CC-46EB-B0CD-D300D16CC5B3}" presName="level2Shape" presStyleLbl="node2" presStyleIdx="0" presStyleCnt="4"/>
      <dgm:spPr/>
    </dgm:pt>
    <dgm:pt modelId="{4E636F7A-1AA1-4384-8BD3-CEAC66BDA8B2}" type="pres">
      <dgm:prSet presAssocID="{EF291249-B4CC-46EB-B0CD-D300D16CC5B3}" presName="hierChild3" presStyleCnt="0"/>
      <dgm:spPr/>
    </dgm:pt>
    <dgm:pt modelId="{D99A1350-8200-43E1-8C7A-823B58C8EDD8}" type="pres">
      <dgm:prSet presAssocID="{C97F656F-76CB-4C92-AF86-F16D4F659BD7}" presName="Name19" presStyleLbl="parChTrans1D2" presStyleIdx="1" presStyleCnt="4"/>
      <dgm:spPr/>
    </dgm:pt>
    <dgm:pt modelId="{D0B98230-3CDC-4986-845F-C0936A401254}" type="pres">
      <dgm:prSet presAssocID="{802C7D43-5BA8-40A7-9463-C506179D196F}" presName="Name21" presStyleCnt="0"/>
      <dgm:spPr/>
    </dgm:pt>
    <dgm:pt modelId="{E052177D-EB87-4F01-9797-D47596A6C7D4}" type="pres">
      <dgm:prSet presAssocID="{802C7D43-5BA8-40A7-9463-C506179D196F}" presName="level2Shape" presStyleLbl="node2" presStyleIdx="1" presStyleCnt="4"/>
      <dgm:spPr/>
    </dgm:pt>
    <dgm:pt modelId="{0BCBFFFE-0384-4169-AD91-F88F0514E554}" type="pres">
      <dgm:prSet presAssocID="{802C7D43-5BA8-40A7-9463-C506179D196F}" presName="hierChild3" presStyleCnt="0"/>
      <dgm:spPr/>
    </dgm:pt>
    <dgm:pt modelId="{422A8AD4-3643-49F9-B46B-039EB5107FBE}" type="pres">
      <dgm:prSet presAssocID="{C7FF450D-9AFA-4036-9195-941507B88D38}" presName="Name19" presStyleLbl="parChTrans1D2" presStyleIdx="2" presStyleCnt="4"/>
      <dgm:spPr/>
    </dgm:pt>
    <dgm:pt modelId="{6FF19120-D841-490F-BA57-8AAF399D6747}" type="pres">
      <dgm:prSet presAssocID="{B584C990-FDC7-4130-B89E-30AA890E12D1}" presName="Name21" presStyleCnt="0"/>
      <dgm:spPr/>
    </dgm:pt>
    <dgm:pt modelId="{1BCE4C82-909C-4C01-B7AE-6171FD751C2A}" type="pres">
      <dgm:prSet presAssocID="{B584C990-FDC7-4130-B89E-30AA890E12D1}" presName="level2Shape" presStyleLbl="node2" presStyleIdx="2" presStyleCnt="4"/>
      <dgm:spPr/>
    </dgm:pt>
    <dgm:pt modelId="{D4094EF1-F47F-4EAD-8E10-7D774F6FA866}" type="pres">
      <dgm:prSet presAssocID="{B584C990-FDC7-4130-B89E-30AA890E12D1}" presName="hierChild3" presStyleCnt="0"/>
      <dgm:spPr/>
    </dgm:pt>
    <dgm:pt modelId="{F1275AB0-A375-4452-A24D-D2F839C9E042}" type="pres">
      <dgm:prSet presAssocID="{5A50A613-6B5E-4D1D-86F4-7BAB17D8ED2E}" presName="Name19" presStyleLbl="parChTrans1D3" presStyleIdx="0" presStyleCnt="4"/>
      <dgm:spPr/>
    </dgm:pt>
    <dgm:pt modelId="{67F76CDA-D2F8-4586-A693-A60FDFBCB599}" type="pres">
      <dgm:prSet presAssocID="{713C2B14-0172-4A81-9276-E41C6DC17455}" presName="Name21" presStyleCnt="0"/>
      <dgm:spPr/>
    </dgm:pt>
    <dgm:pt modelId="{4783917F-0DD5-491F-B666-26CB8568C3AE}" type="pres">
      <dgm:prSet presAssocID="{713C2B14-0172-4A81-9276-E41C6DC17455}" presName="level2Shape" presStyleLbl="node3" presStyleIdx="0" presStyleCnt="4"/>
      <dgm:spPr/>
    </dgm:pt>
    <dgm:pt modelId="{D6AA3DA5-A9FC-4A97-AD5C-CD4EC90485C7}" type="pres">
      <dgm:prSet presAssocID="{713C2B14-0172-4A81-9276-E41C6DC17455}" presName="hierChild3" presStyleCnt="0"/>
      <dgm:spPr/>
    </dgm:pt>
    <dgm:pt modelId="{93B80A71-34D0-4F67-9FC1-2AF06041E275}" type="pres">
      <dgm:prSet presAssocID="{86477F96-F7A9-4875-96D1-CC825048CF36}" presName="Name19" presStyleLbl="parChTrans1D3" presStyleIdx="1" presStyleCnt="4"/>
      <dgm:spPr/>
    </dgm:pt>
    <dgm:pt modelId="{9473AE9A-EB87-4631-8560-6FC115E3B87E}" type="pres">
      <dgm:prSet presAssocID="{1278723E-219F-49DB-8851-92941ECFF943}" presName="Name21" presStyleCnt="0"/>
      <dgm:spPr/>
    </dgm:pt>
    <dgm:pt modelId="{21887BBB-41FA-4AE9-B2BE-60C11E36F4AC}" type="pres">
      <dgm:prSet presAssocID="{1278723E-219F-49DB-8851-92941ECFF943}" presName="level2Shape" presStyleLbl="node3" presStyleIdx="1" presStyleCnt="4"/>
      <dgm:spPr/>
    </dgm:pt>
    <dgm:pt modelId="{86867BF3-F062-4E11-8D23-576D26B0B73F}" type="pres">
      <dgm:prSet presAssocID="{1278723E-219F-49DB-8851-92941ECFF943}" presName="hierChild3" presStyleCnt="0"/>
      <dgm:spPr/>
    </dgm:pt>
    <dgm:pt modelId="{40DE2D90-0EC5-4EFB-8B83-D7E2B430987E}" type="pres">
      <dgm:prSet presAssocID="{D06EB2FC-38A8-4A57-8E49-6203AA7A3BDB}" presName="Name19" presStyleLbl="parChTrans1D3" presStyleIdx="2" presStyleCnt="4"/>
      <dgm:spPr/>
    </dgm:pt>
    <dgm:pt modelId="{41B9D2FF-C49D-422B-A57D-1E36C77B5E50}" type="pres">
      <dgm:prSet presAssocID="{B38DCB7F-4C14-4133-93C1-3C07D5E6CD55}" presName="Name21" presStyleCnt="0"/>
      <dgm:spPr/>
    </dgm:pt>
    <dgm:pt modelId="{3D9B06CB-2ECC-4175-90ED-79B700BB858A}" type="pres">
      <dgm:prSet presAssocID="{B38DCB7F-4C14-4133-93C1-3C07D5E6CD55}" presName="level2Shape" presStyleLbl="node3" presStyleIdx="2" presStyleCnt="4"/>
      <dgm:spPr/>
    </dgm:pt>
    <dgm:pt modelId="{05E2D68D-D079-4401-9962-2797CB89A302}" type="pres">
      <dgm:prSet presAssocID="{B38DCB7F-4C14-4133-93C1-3C07D5E6CD55}" presName="hierChild3" presStyleCnt="0"/>
      <dgm:spPr/>
    </dgm:pt>
    <dgm:pt modelId="{428DCAEB-A8B5-4833-8BF6-3299BC6A2A1E}" type="pres">
      <dgm:prSet presAssocID="{18FA3B70-A803-4C85-B5A6-39726F2B5455}" presName="Name19" presStyleLbl="parChTrans1D3" presStyleIdx="3" presStyleCnt="4"/>
      <dgm:spPr/>
    </dgm:pt>
    <dgm:pt modelId="{D83A2CDF-0B02-4186-9FE6-400C781C6A0D}" type="pres">
      <dgm:prSet presAssocID="{AFA07647-C23A-40B3-9D43-9875543ED55A}" presName="Name21" presStyleCnt="0"/>
      <dgm:spPr/>
    </dgm:pt>
    <dgm:pt modelId="{E668E514-153F-4759-A8D3-62DB3DAC7E96}" type="pres">
      <dgm:prSet presAssocID="{AFA07647-C23A-40B3-9D43-9875543ED55A}" presName="level2Shape" presStyleLbl="node3" presStyleIdx="3" presStyleCnt="4"/>
      <dgm:spPr/>
    </dgm:pt>
    <dgm:pt modelId="{4F21C84F-CAC7-4E49-9D96-7CC2312747AC}" type="pres">
      <dgm:prSet presAssocID="{AFA07647-C23A-40B3-9D43-9875543ED55A}" presName="hierChild3" presStyleCnt="0"/>
      <dgm:spPr/>
    </dgm:pt>
    <dgm:pt modelId="{78C61341-E3B4-4588-9A39-F77292D1427E}" type="pres">
      <dgm:prSet presAssocID="{30C4C27D-B1D9-4E03-B5D6-6524F29BBD8D}" presName="Name19" presStyleLbl="parChTrans1D2" presStyleIdx="3" presStyleCnt="4"/>
      <dgm:spPr/>
    </dgm:pt>
    <dgm:pt modelId="{34D28954-4F58-4EAD-B7C6-8C45819E0A09}" type="pres">
      <dgm:prSet presAssocID="{CCF5A1A9-FCEB-46DE-A653-253281827003}" presName="Name21" presStyleCnt="0"/>
      <dgm:spPr/>
    </dgm:pt>
    <dgm:pt modelId="{F691A5AE-AAB1-4F91-BA82-57B0D44E72E3}" type="pres">
      <dgm:prSet presAssocID="{CCF5A1A9-FCEB-46DE-A653-253281827003}" presName="level2Shape" presStyleLbl="node2" presStyleIdx="3" presStyleCnt="4"/>
      <dgm:spPr/>
    </dgm:pt>
    <dgm:pt modelId="{BC089EB9-0C74-47F3-BDEC-A93F3582E937}" type="pres">
      <dgm:prSet presAssocID="{CCF5A1A9-FCEB-46DE-A653-253281827003}" presName="hierChild3" presStyleCnt="0"/>
      <dgm:spPr/>
    </dgm:pt>
    <dgm:pt modelId="{DFB8CD4B-AE71-4ECB-B09F-34A1279B4202}" type="pres">
      <dgm:prSet presAssocID="{395F012E-B42F-4F2E-B769-6264082EE754}" presName="bgShapesFlow" presStyleCnt="0"/>
      <dgm:spPr/>
    </dgm:pt>
    <dgm:pt modelId="{8427849F-3ABA-4976-AC7A-56B148B29F42}" type="pres">
      <dgm:prSet presAssocID="{649B5ED8-2622-4787-94F7-AB439AAF118D}" presName="rectComp" presStyleCnt="0"/>
      <dgm:spPr/>
    </dgm:pt>
    <dgm:pt modelId="{D8A4AF64-C268-4D25-A206-420F9ACE2005}" type="pres">
      <dgm:prSet presAssocID="{649B5ED8-2622-4787-94F7-AB439AAF118D}" presName="bgRect" presStyleLbl="bgShp" presStyleIdx="0" presStyleCnt="4" custLinFactNeighborX="-31731" custLinFactNeighborY="5970"/>
      <dgm:spPr/>
    </dgm:pt>
    <dgm:pt modelId="{4AE03CA1-2F6C-4387-A337-C7D62E9C0DA1}" type="pres">
      <dgm:prSet presAssocID="{649B5ED8-2622-4787-94F7-AB439AAF118D}" presName="bgRectTx" presStyleLbl="bgShp" presStyleIdx="0" presStyleCnt="4">
        <dgm:presLayoutVars>
          <dgm:bulletEnabled val="1"/>
        </dgm:presLayoutVars>
      </dgm:prSet>
      <dgm:spPr/>
    </dgm:pt>
    <dgm:pt modelId="{44F99399-79CF-4444-8F16-5654D4AD9CED}" type="pres">
      <dgm:prSet presAssocID="{649B5ED8-2622-4787-94F7-AB439AAF118D}" presName="spComp" presStyleCnt="0"/>
      <dgm:spPr/>
    </dgm:pt>
    <dgm:pt modelId="{51973E41-6647-468E-B1CC-2EBBF582A10D}" type="pres">
      <dgm:prSet presAssocID="{649B5ED8-2622-4787-94F7-AB439AAF118D}" presName="vSp" presStyleCnt="0"/>
      <dgm:spPr/>
    </dgm:pt>
    <dgm:pt modelId="{B7ECA190-4D9B-4790-9078-8056EF48A781}" type="pres">
      <dgm:prSet presAssocID="{0A83CD4E-A546-4685-A4B3-48BC263DF714}" presName="rectComp" presStyleCnt="0"/>
      <dgm:spPr/>
    </dgm:pt>
    <dgm:pt modelId="{7EEF7B85-37A1-4EAE-A4B8-DFCCF6ACEA5B}" type="pres">
      <dgm:prSet presAssocID="{0A83CD4E-A546-4685-A4B3-48BC263DF714}" presName="bgRect" presStyleLbl="bgShp" presStyleIdx="1" presStyleCnt="4"/>
      <dgm:spPr/>
    </dgm:pt>
    <dgm:pt modelId="{5A197B14-F8A0-4972-A4EC-F185C695D7A7}" type="pres">
      <dgm:prSet presAssocID="{0A83CD4E-A546-4685-A4B3-48BC263DF714}" presName="bgRectTx" presStyleLbl="bgShp" presStyleIdx="1" presStyleCnt="4">
        <dgm:presLayoutVars>
          <dgm:bulletEnabled val="1"/>
        </dgm:presLayoutVars>
      </dgm:prSet>
      <dgm:spPr/>
    </dgm:pt>
    <dgm:pt modelId="{B9578DCA-6E36-47CD-A6AF-46C67CF9E3C8}" type="pres">
      <dgm:prSet presAssocID="{0A83CD4E-A546-4685-A4B3-48BC263DF714}" presName="spComp" presStyleCnt="0"/>
      <dgm:spPr/>
    </dgm:pt>
    <dgm:pt modelId="{016272D4-6144-40D9-8408-9346647B2B16}" type="pres">
      <dgm:prSet presAssocID="{0A83CD4E-A546-4685-A4B3-48BC263DF714}" presName="vSp" presStyleCnt="0"/>
      <dgm:spPr/>
    </dgm:pt>
    <dgm:pt modelId="{04FA3E1C-C8AA-45B6-ADAB-F10AB6775113}" type="pres">
      <dgm:prSet presAssocID="{DBD35DE2-AF57-47B3-9BCF-CAB0127BC0DF}" presName="rectComp" presStyleCnt="0"/>
      <dgm:spPr/>
    </dgm:pt>
    <dgm:pt modelId="{150B8117-C102-4B8E-854F-22F111AACC2E}" type="pres">
      <dgm:prSet presAssocID="{DBD35DE2-AF57-47B3-9BCF-CAB0127BC0DF}" presName="bgRect" presStyleLbl="bgShp" presStyleIdx="2" presStyleCnt="4"/>
      <dgm:spPr/>
    </dgm:pt>
    <dgm:pt modelId="{28679AD2-81E3-479B-9C29-8DA58A0FE073}" type="pres">
      <dgm:prSet presAssocID="{DBD35DE2-AF57-47B3-9BCF-CAB0127BC0DF}" presName="bgRectTx" presStyleLbl="bgShp" presStyleIdx="2" presStyleCnt="4">
        <dgm:presLayoutVars>
          <dgm:bulletEnabled val="1"/>
        </dgm:presLayoutVars>
      </dgm:prSet>
      <dgm:spPr/>
    </dgm:pt>
    <dgm:pt modelId="{39775CEB-1CA4-418B-8489-E1A013F67777}" type="pres">
      <dgm:prSet presAssocID="{DBD35DE2-AF57-47B3-9BCF-CAB0127BC0DF}" presName="spComp" presStyleCnt="0"/>
      <dgm:spPr/>
    </dgm:pt>
    <dgm:pt modelId="{0E2C8174-F0A5-4195-94B5-D986F8886D7C}" type="pres">
      <dgm:prSet presAssocID="{DBD35DE2-AF57-47B3-9BCF-CAB0127BC0DF}" presName="vSp" presStyleCnt="0"/>
      <dgm:spPr/>
    </dgm:pt>
    <dgm:pt modelId="{E93A7674-B8C0-4E53-BBDC-CE4AC6396FCA}" type="pres">
      <dgm:prSet presAssocID="{3914A8DF-F8F2-462E-B505-FED028DAB4E3}" presName="rectComp" presStyleCnt="0"/>
      <dgm:spPr/>
    </dgm:pt>
    <dgm:pt modelId="{842A252B-94BF-45C3-995A-AFEBE76551B3}" type="pres">
      <dgm:prSet presAssocID="{3914A8DF-F8F2-462E-B505-FED028DAB4E3}" presName="bgRect" presStyleLbl="bgShp" presStyleIdx="3" presStyleCnt="4"/>
      <dgm:spPr/>
    </dgm:pt>
    <dgm:pt modelId="{809D2CBA-1748-4936-965C-BCD8D8CD7AD6}" type="pres">
      <dgm:prSet presAssocID="{3914A8DF-F8F2-462E-B505-FED028DAB4E3}" presName="bgRectTx" presStyleLbl="bgShp" presStyleIdx="3" presStyleCnt="4">
        <dgm:presLayoutVars>
          <dgm:bulletEnabled val="1"/>
        </dgm:presLayoutVars>
      </dgm:prSet>
      <dgm:spPr/>
    </dgm:pt>
  </dgm:ptLst>
  <dgm:cxnLst>
    <dgm:cxn modelId="{9DF89A02-897B-43BB-BE6F-3A4C8CE76002}" type="presOf" srcId="{3914A8DF-F8F2-462E-B505-FED028DAB4E3}" destId="{842A252B-94BF-45C3-995A-AFEBE76551B3}" srcOrd="0" destOrd="0" presId="urn:microsoft.com/office/officeart/2005/8/layout/hierarchy6"/>
    <dgm:cxn modelId="{A8813005-797A-4052-80CB-3A4D6AD16497}" type="presOf" srcId="{AFA07647-C23A-40B3-9D43-9875543ED55A}" destId="{E668E514-153F-4759-A8D3-62DB3DAC7E96}" srcOrd="0" destOrd="0" presId="urn:microsoft.com/office/officeart/2005/8/layout/hierarchy6"/>
    <dgm:cxn modelId="{C6A41508-7F7F-4F42-8FA9-8459F0375024}" type="presOf" srcId="{3914A8DF-F8F2-462E-B505-FED028DAB4E3}" destId="{809D2CBA-1748-4936-965C-BCD8D8CD7AD6}" srcOrd="1" destOrd="0" presId="urn:microsoft.com/office/officeart/2005/8/layout/hierarchy6"/>
    <dgm:cxn modelId="{70BB370E-EB0C-4132-93D6-29711E320C65}" srcId="{B584C990-FDC7-4130-B89E-30AA890E12D1}" destId="{B38DCB7F-4C14-4133-93C1-3C07D5E6CD55}" srcOrd="2" destOrd="0" parTransId="{D06EB2FC-38A8-4A57-8E49-6203AA7A3BDB}" sibTransId="{BCDDBC25-A40B-4756-A30E-D24263FA31BC}"/>
    <dgm:cxn modelId="{92CE8E0F-A3B6-4D6C-8A6E-DE007A567EAA}" type="presOf" srcId="{C7FF450D-9AFA-4036-9195-941507B88D38}" destId="{422A8AD4-3643-49F9-B46B-039EB5107FBE}" srcOrd="0" destOrd="0" presId="urn:microsoft.com/office/officeart/2005/8/layout/hierarchy6"/>
    <dgm:cxn modelId="{36DCAF1B-2034-4FBA-9992-5D8912D7D534}" srcId="{B584C990-FDC7-4130-B89E-30AA890E12D1}" destId="{AFA07647-C23A-40B3-9D43-9875543ED55A}" srcOrd="3" destOrd="0" parTransId="{18FA3B70-A803-4C85-B5A6-39726F2B5455}" sibTransId="{BB32CED9-B21D-4F44-81B9-271C50F94BAA}"/>
    <dgm:cxn modelId="{44055B20-EB97-4B1C-9995-252BB42A1185}" srcId="{E792235C-9A11-4C45-A95D-FCED71B3DC05}" destId="{CCF5A1A9-FCEB-46DE-A653-253281827003}" srcOrd="3" destOrd="0" parTransId="{30C4C27D-B1D9-4E03-B5D6-6524F29BBD8D}" sibTransId="{A88D3074-8A51-4F37-8753-C1E6B9C69B93}"/>
    <dgm:cxn modelId="{33C2F527-D2CB-4BFD-A834-148550E75D30}" type="presOf" srcId="{CCF5A1A9-FCEB-46DE-A653-253281827003}" destId="{F691A5AE-AAB1-4F91-BA82-57B0D44E72E3}" srcOrd="0" destOrd="0" presId="urn:microsoft.com/office/officeart/2005/8/layout/hierarchy6"/>
    <dgm:cxn modelId="{813F9561-BBBC-4B0F-A84B-2D3A0410D6ED}" type="presOf" srcId="{0A83CD4E-A546-4685-A4B3-48BC263DF714}" destId="{5A197B14-F8A0-4972-A4EC-F185C695D7A7}" srcOrd="1" destOrd="0" presId="urn:microsoft.com/office/officeart/2005/8/layout/hierarchy6"/>
    <dgm:cxn modelId="{FBE0B641-BFB4-43A5-A16D-5E88E27A5CC4}" srcId="{395F012E-B42F-4F2E-B769-6264082EE754}" destId="{0A83CD4E-A546-4685-A4B3-48BC263DF714}" srcOrd="2" destOrd="0" parTransId="{C7AB9E2C-B1E0-4487-B299-B136BA80E769}" sibTransId="{93C00335-1930-4009-9669-381272DCB138}"/>
    <dgm:cxn modelId="{CF560465-85B2-4768-8FB9-3BC479727B0B}" type="presOf" srcId="{B38DCB7F-4C14-4133-93C1-3C07D5E6CD55}" destId="{3D9B06CB-2ECC-4175-90ED-79B700BB858A}" srcOrd="0" destOrd="0" presId="urn:microsoft.com/office/officeart/2005/8/layout/hierarchy6"/>
    <dgm:cxn modelId="{016E1F45-7C10-4155-9B07-94244F98592F}" type="presOf" srcId="{649B5ED8-2622-4787-94F7-AB439AAF118D}" destId="{4AE03CA1-2F6C-4387-A337-C7D62E9C0DA1}" srcOrd="1" destOrd="0" presId="urn:microsoft.com/office/officeart/2005/8/layout/hierarchy6"/>
    <dgm:cxn modelId="{9A0BB766-E55A-44B1-A31C-971D1D9D045A}" srcId="{395F012E-B42F-4F2E-B769-6264082EE754}" destId="{E792235C-9A11-4C45-A95D-FCED71B3DC05}" srcOrd="0" destOrd="0" parTransId="{9EBCF7FC-6749-4669-995D-EA57BBCD179B}" sibTransId="{FB408412-3991-4C56-8242-9642F2D5E1DE}"/>
    <dgm:cxn modelId="{6FC42D4A-25D4-4F69-A5C5-DA38DF7589FF}" type="presOf" srcId="{EF291249-B4CC-46EB-B0CD-D300D16CC5B3}" destId="{ADCA830C-E6E1-4D3C-8426-AF8EAC41484D}" srcOrd="0" destOrd="0" presId="urn:microsoft.com/office/officeart/2005/8/layout/hierarchy6"/>
    <dgm:cxn modelId="{145D614A-047F-43FD-BAC1-74F298D5E32C}" type="presOf" srcId="{DBD35DE2-AF57-47B3-9BCF-CAB0127BC0DF}" destId="{150B8117-C102-4B8E-854F-22F111AACC2E}" srcOrd="0" destOrd="0" presId="urn:microsoft.com/office/officeart/2005/8/layout/hierarchy6"/>
    <dgm:cxn modelId="{564B624A-DF5A-4229-B24B-C825F991BC7D}" srcId="{B584C990-FDC7-4130-B89E-30AA890E12D1}" destId="{1278723E-219F-49DB-8851-92941ECFF943}" srcOrd="1" destOrd="0" parTransId="{86477F96-F7A9-4875-96D1-CC825048CF36}" sibTransId="{334BD71F-399F-4496-90A4-263A7C82939B}"/>
    <dgm:cxn modelId="{F61A4A6C-08CC-4CA0-856D-DD46AFA6BFAE}" srcId="{E792235C-9A11-4C45-A95D-FCED71B3DC05}" destId="{EF291249-B4CC-46EB-B0CD-D300D16CC5B3}" srcOrd="0" destOrd="0" parTransId="{A3C6FA75-70B7-479A-BC4C-118937E7BDE0}" sibTransId="{A26302F0-DD30-44B5-A5F6-907BEDDE3FF1}"/>
    <dgm:cxn modelId="{B2CC5070-05A2-4B7D-927B-43396D0A52F4}" srcId="{B584C990-FDC7-4130-B89E-30AA890E12D1}" destId="{713C2B14-0172-4A81-9276-E41C6DC17455}" srcOrd="0" destOrd="0" parTransId="{5A50A613-6B5E-4D1D-86F4-7BAB17D8ED2E}" sibTransId="{ECB8E1F3-2E84-476E-8AE0-89DE61C5DF10}"/>
    <dgm:cxn modelId="{74A37B72-C196-4355-AFCF-76405AC99C48}" type="presOf" srcId="{5A50A613-6B5E-4D1D-86F4-7BAB17D8ED2E}" destId="{F1275AB0-A375-4452-A24D-D2F839C9E042}" srcOrd="0" destOrd="0" presId="urn:microsoft.com/office/officeart/2005/8/layout/hierarchy6"/>
    <dgm:cxn modelId="{6DF2E974-59E8-4F66-A0EE-415E47AB1FDA}" type="presOf" srcId="{A3C6FA75-70B7-479A-BC4C-118937E7BDE0}" destId="{5B7BEAB5-2CD7-45F1-873C-BB1C1E5CC8B6}" srcOrd="0" destOrd="0" presId="urn:microsoft.com/office/officeart/2005/8/layout/hierarchy6"/>
    <dgm:cxn modelId="{423E7855-60D4-4C43-AC21-A00F80216C88}" srcId="{E792235C-9A11-4C45-A95D-FCED71B3DC05}" destId="{802C7D43-5BA8-40A7-9463-C506179D196F}" srcOrd="1" destOrd="0" parTransId="{C97F656F-76CB-4C92-AF86-F16D4F659BD7}" sibTransId="{93D40116-DE25-4013-9E01-3464836D5D6F}"/>
    <dgm:cxn modelId="{D3A70379-2E8B-4CEE-A330-6F999442231C}" type="presOf" srcId="{86477F96-F7A9-4875-96D1-CC825048CF36}" destId="{93B80A71-34D0-4F67-9FC1-2AF06041E275}" srcOrd="0" destOrd="0" presId="urn:microsoft.com/office/officeart/2005/8/layout/hierarchy6"/>
    <dgm:cxn modelId="{CFF94983-431F-4E8B-863A-8091855B77ED}" type="presOf" srcId="{713C2B14-0172-4A81-9276-E41C6DC17455}" destId="{4783917F-0DD5-491F-B666-26CB8568C3AE}" srcOrd="0" destOrd="0" presId="urn:microsoft.com/office/officeart/2005/8/layout/hierarchy6"/>
    <dgm:cxn modelId="{7C475A96-12A4-4350-842B-5F6FA892B64D}" type="presOf" srcId="{30C4C27D-B1D9-4E03-B5D6-6524F29BBD8D}" destId="{78C61341-E3B4-4588-9A39-F77292D1427E}" srcOrd="0" destOrd="0" presId="urn:microsoft.com/office/officeart/2005/8/layout/hierarchy6"/>
    <dgm:cxn modelId="{8242CBA0-14F5-4ADC-AF99-21A96E52C0F3}" srcId="{395F012E-B42F-4F2E-B769-6264082EE754}" destId="{649B5ED8-2622-4787-94F7-AB439AAF118D}" srcOrd="1" destOrd="0" parTransId="{974DD6CE-8029-4E0B-B413-FED0CECAD878}" sibTransId="{6DEF5E15-6627-4DF9-8DF6-A92F4EF5D00A}"/>
    <dgm:cxn modelId="{8A02BDA5-395C-4FEB-980C-76951FE3239A}" type="presOf" srcId="{0A83CD4E-A546-4685-A4B3-48BC263DF714}" destId="{7EEF7B85-37A1-4EAE-A4B8-DFCCF6ACEA5B}" srcOrd="0" destOrd="0" presId="urn:microsoft.com/office/officeart/2005/8/layout/hierarchy6"/>
    <dgm:cxn modelId="{CDD61EA7-5DDA-4973-9428-FCC6C450FBA6}" type="presOf" srcId="{1278723E-219F-49DB-8851-92941ECFF943}" destId="{21887BBB-41FA-4AE9-B2BE-60C11E36F4AC}" srcOrd="0" destOrd="0" presId="urn:microsoft.com/office/officeart/2005/8/layout/hierarchy6"/>
    <dgm:cxn modelId="{DCA7B9B5-0BA7-43A4-9508-43C64AD19964}" srcId="{395F012E-B42F-4F2E-B769-6264082EE754}" destId="{3914A8DF-F8F2-462E-B505-FED028DAB4E3}" srcOrd="4" destOrd="0" parTransId="{6351352E-ECA7-4BC2-BD77-089EBC7E5097}" sibTransId="{F6ED1C49-9A68-40A3-84CA-C57ACA70BADB}"/>
    <dgm:cxn modelId="{AC8870BB-EFCA-4B45-93D1-B0BEB19709BE}" srcId="{E792235C-9A11-4C45-A95D-FCED71B3DC05}" destId="{B584C990-FDC7-4130-B89E-30AA890E12D1}" srcOrd="2" destOrd="0" parTransId="{C7FF450D-9AFA-4036-9195-941507B88D38}" sibTransId="{24F19011-43AB-409E-B0AE-F0C7F3A55292}"/>
    <dgm:cxn modelId="{1B5B9BC2-FF1C-4B77-AB4E-74883D9A7175}" type="presOf" srcId="{18FA3B70-A803-4C85-B5A6-39726F2B5455}" destId="{428DCAEB-A8B5-4833-8BF6-3299BC6A2A1E}" srcOrd="0" destOrd="0" presId="urn:microsoft.com/office/officeart/2005/8/layout/hierarchy6"/>
    <dgm:cxn modelId="{0DF7D1C6-4C27-4DA3-8957-CB45418B7EB6}" type="presOf" srcId="{395F012E-B42F-4F2E-B769-6264082EE754}" destId="{B089BD58-7742-48D9-B180-FC90C5412839}" srcOrd="0" destOrd="0" presId="urn:microsoft.com/office/officeart/2005/8/layout/hierarchy6"/>
    <dgm:cxn modelId="{5D7C5CCD-813B-4FC6-92B5-08F41D530E70}" type="presOf" srcId="{649B5ED8-2622-4787-94F7-AB439AAF118D}" destId="{D8A4AF64-C268-4D25-A206-420F9ACE2005}" srcOrd="0" destOrd="0" presId="urn:microsoft.com/office/officeart/2005/8/layout/hierarchy6"/>
    <dgm:cxn modelId="{82CFC6CE-C9ED-4B3E-9C73-23ED4A0D18FF}" srcId="{395F012E-B42F-4F2E-B769-6264082EE754}" destId="{DBD35DE2-AF57-47B3-9BCF-CAB0127BC0DF}" srcOrd="3" destOrd="0" parTransId="{A0E93C4A-1A9E-404C-AC4A-A86AA435B6DE}" sibTransId="{76A5A416-4B2A-4DE2-8628-1D0DBCE429C8}"/>
    <dgm:cxn modelId="{6D4BD9D2-7FF8-41D6-ADBE-D19545A6D1B1}" type="presOf" srcId="{D06EB2FC-38A8-4A57-8E49-6203AA7A3BDB}" destId="{40DE2D90-0EC5-4EFB-8B83-D7E2B430987E}" srcOrd="0" destOrd="0" presId="urn:microsoft.com/office/officeart/2005/8/layout/hierarchy6"/>
    <dgm:cxn modelId="{DD77A1D7-6752-4E52-A8B0-23CCBEC97122}" type="presOf" srcId="{E792235C-9A11-4C45-A95D-FCED71B3DC05}" destId="{B7730C73-415A-4661-BC3A-9FD7007ED92E}" srcOrd="0" destOrd="0" presId="urn:microsoft.com/office/officeart/2005/8/layout/hierarchy6"/>
    <dgm:cxn modelId="{A4B085DD-B511-4F48-BC63-9AC715CAAE9A}" type="presOf" srcId="{B584C990-FDC7-4130-B89E-30AA890E12D1}" destId="{1BCE4C82-909C-4C01-B7AE-6171FD751C2A}" srcOrd="0" destOrd="0" presId="urn:microsoft.com/office/officeart/2005/8/layout/hierarchy6"/>
    <dgm:cxn modelId="{0F56DCDE-1F1E-4513-8630-1AE69E43CC90}" type="presOf" srcId="{802C7D43-5BA8-40A7-9463-C506179D196F}" destId="{E052177D-EB87-4F01-9797-D47596A6C7D4}" srcOrd="0" destOrd="0" presId="urn:microsoft.com/office/officeart/2005/8/layout/hierarchy6"/>
    <dgm:cxn modelId="{430933E3-4283-4307-AA0C-061CED016DA1}" type="presOf" srcId="{DBD35DE2-AF57-47B3-9BCF-CAB0127BC0DF}" destId="{28679AD2-81E3-479B-9C29-8DA58A0FE073}" srcOrd="1" destOrd="0" presId="urn:microsoft.com/office/officeart/2005/8/layout/hierarchy6"/>
    <dgm:cxn modelId="{A7D60DED-1C6B-4243-862F-6265AE768084}" type="presOf" srcId="{C97F656F-76CB-4C92-AF86-F16D4F659BD7}" destId="{D99A1350-8200-43E1-8C7A-823B58C8EDD8}" srcOrd="0" destOrd="0" presId="urn:microsoft.com/office/officeart/2005/8/layout/hierarchy6"/>
    <dgm:cxn modelId="{8D5B1412-82BA-44F6-AD02-677532407333}" type="presParOf" srcId="{B089BD58-7742-48D9-B180-FC90C5412839}" destId="{8F697285-32B2-41D3-B14B-49F51F0CF077}" srcOrd="0" destOrd="0" presId="urn:microsoft.com/office/officeart/2005/8/layout/hierarchy6"/>
    <dgm:cxn modelId="{3D5628FA-E722-4AD2-93E5-9382065D4351}" type="presParOf" srcId="{8F697285-32B2-41D3-B14B-49F51F0CF077}" destId="{5D818038-A66D-4446-B91B-804BA3804604}" srcOrd="0" destOrd="0" presId="urn:microsoft.com/office/officeart/2005/8/layout/hierarchy6"/>
    <dgm:cxn modelId="{32C306FE-B7B4-4FF0-AC04-B36E696E8E10}" type="presParOf" srcId="{8F697285-32B2-41D3-B14B-49F51F0CF077}" destId="{4A14A555-955F-4BA7-9412-654118F9C78D}" srcOrd="1" destOrd="0" presId="urn:microsoft.com/office/officeart/2005/8/layout/hierarchy6"/>
    <dgm:cxn modelId="{CCCF61C0-9346-464C-B835-3946E2997316}" type="presParOf" srcId="{4A14A555-955F-4BA7-9412-654118F9C78D}" destId="{F9B04290-6A74-4E12-A81B-D50D9173F800}" srcOrd="0" destOrd="0" presId="urn:microsoft.com/office/officeart/2005/8/layout/hierarchy6"/>
    <dgm:cxn modelId="{EA1E107B-CCBC-41D4-B8D8-0D7E9302528B}" type="presParOf" srcId="{F9B04290-6A74-4E12-A81B-D50D9173F800}" destId="{B7730C73-415A-4661-BC3A-9FD7007ED92E}" srcOrd="0" destOrd="0" presId="urn:microsoft.com/office/officeart/2005/8/layout/hierarchy6"/>
    <dgm:cxn modelId="{BE6E3DE8-718B-4AC5-9752-7FE959A47034}" type="presParOf" srcId="{F9B04290-6A74-4E12-A81B-D50D9173F800}" destId="{88C32FEB-B8BD-4873-97F9-6CE75AB83168}" srcOrd="1" destOrd="0" presId="urn:microsoft.com/office/officeart/2005/8/layout/hierarchy6"/>
    <dgm:cxn modelId="{195D5A39-ADF8-4F2F-BBC5-9755E5FC6A18}" type="presParOf" srcId="{88C32FEB-B8BD-4873-97F9-6CE75AB83168}" destId="{5B7BEAB5-2CD7-45F1-873C-BB1C1E5CC8B6}" srcOrd="0" destOrd="0" presId="urn:microsoft.com/office/officeart/2005/8/layout/hierarchy6"/>
    <dgm:cxn modelId="{5FD283B9-AB40-400B-96D1-B389F967A378}" type="presParOf" srcId="{88C32FEB-B8BD-4873-97F9-6CE75AB83168}" destId="{D15B4DBA-A35F-4106-8135-A11EFCB5FECC}" srcOrd="1" destOrd="0" presId="urn:microsoft.com/office/officeart/2005/8/layout/hierarchy6"/>
    <dgm:cxn modelId="{BC73B71D-BC96-45D6-84F5-9EA6A141CA03}" type="presParOf" srcId="{D15B4DBA-A35F-4106-8135-A11EFCB5FECC}" destId="{ADCA830C-E6E1-4D3C-8426-AF8EAC41484D}" srcOrd="0" destOrd="0" presId="urn:microsoft.com/office/officeart/2005/8/layout/hierarchy6"/>
    <dgm:cxn modelId="{5C330DA6-A5D3-4BF2-AFB5-9AD3B0FBCB3F}" type="presParOf" srcId="{D15B4DBA-A35F-4106-8135-A11EFCB5FECC}" destId="{4E636F7A-1AA1-4384-8BD3-CEAC66BDA8B2}" srcOrd="1" destOrd="0" presId="urn:microsoft.com/office/officeart/2005/8/layout/hierarchy6"/>
    <dgm:cxn modelId="{8D71C4DC-C8A4-41D4-BAF9-1DC38C47B003}" type="presParOf" srcId="{88C32FEB-B8BD-4873-97F9-6CE75AB83168}" destId="{D99A1350-8200-43E1-8C7A-823B58C8EDD8}" srcOrd="2" destOrd="0" presId="urn:microsoft.com/office/officeart/2005/8/layout/hierarchy6"/>
    <dgm:cxn modelId="{3732143B-2675-4D93-99DC-15ED67C0B1BB}" type="presParOf" srcId="{88C32FEB-B8BD-4873-97F9-6CE75AB83168}" destId="{D0B98230-3CDC-4986-845F-C0936A401254}" srcOrd="3" destOrd="0" presId="urn:microsoft.com/office/officeart/2005/8/layout/hierarchy6"/>
    <dgm:cxn modelId="{3C190D14-41A3-4264-830E-242B5966EB67}" type="presParOf" srcId="{D0B98230-3CDC-4986-845F-C0936A401254}" destId="{E052177D-EB87-4F01-9797-D47596A6C7D4}" srcOrd="0" destOrd="0" presId="urn:microsoft.com/office/officeart/2005/8/layout/hierarchy6"/>
    <dgm:cxn modelId="{57AE44AC-20DF-45E1-9F8D-8DE3F82D2ACA}" type="presParOf" srcId="{D0B98230-3CDC-4986-845F-C0936A401254}" destId="{0BCBFFFE-0384-4169-AD91-F88F0514E554}" srcOrd="1" destOrd="0" presId="urn:microsoft.com/office/officeart/2005/8/layout/hierarchy6"/>
    <dgm:cxn modelId="{415F1F88-0F14-4757-A031-2B4A6D5882C6}" type="presParOf" srcId="{88C32FEB-B8BD-4873-97F9-6CE75AB83168}" destId="{422A8AD4-3643-49F9-B46B-039EB5107FBE}" srcOrd="4" destOrd="0" presId="urn:microsoft.com/office/officeart/2005/8/layout/hierarchy6"/>
    <dgm:cxn modelId="{7F1E90C3-DEE8-460F-8E22-827666CDB85E}" type="presParOf" srcId="{88C32FEB-B8BD-4873-97F9-6CE75AB83168}" destId="{6FF19120-D841-490F-BA57-8AAF399D6747}" srcOrd="5" destOrd="0" presId="urn:microsoft.com/office/officeart/2005/8/layout/hierarchy6"/>
    <dgm:cxn modelId="{9C6C17CE-CC7E-4890-9DE4-004571CE4751}" type="presParOf" srcId="{6FF19120-D841-490F-BA57-8AAF399D6747}" destId="{1BCE4C82-909C-4C01-B7AE-6171FD751C2A}" srcOrd="0" destOrd="0" presId="urn:microsoft.com/office/officeart/2005/8/layout/hierarchy6"/>
    <dgm:cxn modelId="{5EB20F9C-1B0B-4CAA-881D-B6415967B6DD}" type="presParOf" srcId="{6FF19120-D841-490F-BA57-8AAF399D6747}" destId="{D4094EF1-F47F-4EAD-8E10-7D774F6FA866}" srcOrd="1" destOrd="0" presId="urn:microsoft.com/office/officeart/2005/8/layout/hierarchy6"/>
    <dgm:cxn modelId="{D29C5E00-487E-4487-8302-E4826839006E}" type="presParOf" srcId="{D4094EF1-F47F-4EAD-8E10-7D774F6FA866}" destId="{F1275AB0-A375-4452-A24D-D2F839C9E042}" srcOrd="0" destOrd="0" presId="urn:microsoft.com/office/officeart/2005/8/layout/hierarchy6"/>
    <dgm:cxn modelId="{9CF49D36-23B8-4B43-B91E-6A8C197F377A}" type="presParOf" srcId="{D4094EF1-F47F-4EAD-8E10-7D774F6FA866}" destId="{67F76CDA-D2F8-4586-A693-A60FDFBCB599}" srcOrd="1" destOrd="0" presId="urn:microsoft.com/office/officeart/2005/8/layout/hierarchy6"/>
    <dgm:cxn modelId="{41CEA829-9842-4E24-BF59-7385F0DB8FAF}" type="presParOf" srcId="{67F76CDA-D2F8-4586-A693-A60FDFBCB599}" destId="{4783917F-0DD5-491F-B666-26CB8568C3AE}" srcOrd="0" destOrd="0" presId="urn:microsoft.com/office/officeart/2005/8/layout/hierarchy6"/>
    <dgm:cxn modelId="{6EC088F4-DC2B-4679-B4F1-4E5CD2284C5A}" type="presParOf" srcId="{67F76CDA-D2F8-4586-A693-A60FDFBCB599}" destId="{D6AA3DA5-A9FC-4A97-AD5C-CD4EC90485C7}" srcOrd="1" destOrd="0" presId="urn:microsoft.com/office/officeart/2005/8/layout/hierarchy6"/>
    <dgm:cxn modelId="{E0097D70-AA46-4A1A-95A8-911373B37518}" type="presParOf" srcId="{D4094EF1-F47F-4EAD-8E10-7D774F6FA866}" destId="{93B80A71-34D0-4F67-9FC1-2AF06041E275}" srcOrd="2" destOrd="0" presId="urn:microsoft.com/office/officeart/2005/8/layout/hierarchy6"/>
    <dgm:cxn modelId="{A2FE7E2B-39A1-43F3-9353-0854DA350E99}" type="presParOf" srcId="{D4094EF1-F47F-4EAD-8E10-7D774F6FA866}" destId="{9473AE9A-EB87-4631-8560-6FC115E3B87E}" srcOrd="3" destOrd="0" presId="urn:microsoft.com/office/officeart/2005/8/layout/hierarchy6"/>
    <dgm:cxn modelId="{DFF8194F-9C40-4E38-B1A4-7172338EE396}" type="presParOf" srcId="{9473AE9A-EB87-4631-8560-6FC115E3B87E}" destId="{21887BBB-41FA-4AE9-B2BE-60C11E36F4AC}" srcOrd="0" destOrd="0" presId="urn:microsoft.com/office/officeart/2005/8/layout/hierarchy6"/>
    <dgm:cxn modelId="{3E7940E4-0D08-4D7C-83AC-E5AEEA2FE668}" type="presParOf" srcId="{9473AE9A-EB87-4631-8560-6FC115E3B87E}" destId="{86867BF3-F062-4E11-8D23-576D26B0B73F}" srcOrd="1" destOrd="0" presId="urn:microsoft.com/office/officeart/2005/8/layout/hierarchy6"/>
    <dgm:cxn modelId="{BBFF2642-6C45-437E-A5CF-A14F64BCD836}" type="presParOf" srcId="{D4094EF1-F47F-4EAD-8E10-7D774F6FA866}" destId="{40DE2D90-0EC5-4EFB-8B83-D7E2B430987E}" srcOrd="4" destOrd="0" presId="urn:microsoft.com/office/officeart/2005/8/layout/hierarchy6"/>
    <dgm:cxn modelId="{AC72380F-A947-4371-9E48-77B6C94B1373}" type="presParOf" srcId="{D4094EF1-F47F-4EAD-8E10-7D774F6FA866}" destId="{41B9D2FF-C49D-422B-A57D-1E36C77B5E50}" srcOrd="5" destOrd="0" presId="urn:microsoft.com/office/officeart/2005/8/layout/hierarchy6"/>
    <dgm:cxn modelId="{6E883433-969C-40DB-A299-1B0305CCF8A1}" type="presParOf" srcId="{41B9D2FF-C49D-422B-A57D-1E36C77B5E50}" destId="{3D9B06CB-2ECC-4175-90ED-79B700BB858A}" srcOrd="0" destOrd="0" presId="urn:microsoft.com/office/officeart/2005/8/layout/hierarchy6"/>
    <dgm:cxn modelId="{4BF718E3-19ED-4075-8784-FAB57F80A109}" type="presParOf" srcId="{41B9D2FF-C49D-422B-A57D-1E36C77B5E50}" destId="{05E2D68D-D079-4401-9962-2797CB89A302}" srcOrd="1" destOrd="0" presId="urn:microsoft.com/office/officeart/2005/8/layout/hierarchy6"/>
    <dgm:cxn modelId="{84BEAB0F-FCBC-4AB6-9145-5D65C9C07DC0}" type="presParOf" srcId="{D4094EF1-F47F-4EAD-8E10-7D774F6FA866}" destId="{428DCAEB-A8B5-4833-8BF6-3299BC6A2A1E}" srcOrd="6" destOrd="0" presId="urn:microsoft.com/office/officeart/2005/8/layout/hierarchy6"/>
    <dgm:cxn modelId="{C10C317F-AA88-4E0C-B944-30B9E31ECA1D}" type="presParOf" srcId="{D4094EF1-F47F-4EAD-8E10-7D774F6FA866}" destId="{D83A2CDF-0B02-4186-9FE6-400C781C6A0D}" srcOrd="7" destOrd="0" presId="urn:microsoft.com/office/officeart/2005/8/layout/hierarchy6"/>
    <dgm:cxn modelId="{EA19DFB1-AF96-42E4-9EB7-8082A90354AE}" type="presParOf" srcId="{D83A2CDF-0B02-4186-9FE6-400C781C6A0D}" destId="{E668E514-153F-4759-A8D3-62DB3DAC7E96}" srcOrd="0" destOrd="0" presId="urn:microsoft.com/office/officeart/2005/8/layout/hierarchy6"/>
    <dgm:cxn modelId="{8864C6F8-6222-4CDC-A1CC-62CA5F6CE3FE}" type="presParOf" srcId="{D83A2CDF-0B02-4186-9FE6-400C781C6A0D}" destId="{4F21C84F-CAC7-4E49-9D96-7CC2312747AC}" srcOrd="1" destOrd="0" presId="urn:microsoft.com/office/officeart/2005/8/layout/hierarchy6"/>
    <dgm:cxn modelId="{962262DD-ED7B-4752-9D7F-9DA36CE9EE00}" type="presParOf" srcId="{88C32FEB-B8BD-4873-97F9-6CE75AB83168}" destId="{78C61341-E3B4-4588-9A39-F77292D1427E}" srcOrd="6" destOrd="0" presId="urn:microsoft.com/office/officeart/2005/8/layout/hierarchy6"/>
    <dgm:cxn modelId="{E795E31C-DDA4-4815-B4D6-C8A853760444}" type="presParOf" srcId="{88C32FEB-B8BD-4873-97F9-6CE75AB83168}" destId="{34D28954-4F58-4EAD-B7C6-8C45819E0A09}" srcOrd="7" destOrd="0" presId="urn:microsoft.com/office/officeart/2005/8/layout/hierarchy6"/>
    <dgm:cxn modelId="{AD752CFF-32A3-48B4-93B3-001FB7D906AE}" type="presParOf" srcId="{34D28954-4F58-4EAD-B7C6-8C45819E0A09}" destId="{F691A5AE-AAB1-4F91-BA82-57B0D44E72E3}" srcOrd="0" destOrd="0" presId="urn:microsoft.com/office/officeart/2005/8/layout/hierarchy6"/>
    <dgm:cxn modelId="{528C3F61-D90C-4164-A0E5-31266BD84BE4}" type="presParOf" srcId="{34D28954-4F58-4EAD-B7C6-8C45819E0A09}" destId="{BC089EB9-0C74-47F3-BDEC-A93F3582E937}" srcOrd="1" destOrd="0" presId="urn:microsoft.com/office/officeart/2005/8/layout/hierarchy6"/>
    <dgm:cxn modelId="{A34B696E-5C9D-495D-826B-55181EDFB10C}" type="presParOf" srcId="{B089BD58-7742-48D9-B180-FC90C5412839}" destId="{DFB8CD4B-AE71-4ECB-B09F-34A1279B4202}" srcOrd="1" destOrd="0" presId="urn:microsoft.com/office/officeart/2005/8/layout/hierarchy6"/>
    <dgm:cxn modelId="{7516A97E-9941-4E69-B539-1266DDFCEF46}" type="presParOf" srcId="{DFB8CD4B-AE71-4ECB-B09F-34A1279B4202}" destId="{8427849F-3ABA-4976-AC7A-56B148B29F42}" srcOrd="0" destOrd="0" presId="urn:microsoft.com/office/officeart/2005/8/layout/hierarchy6"/>
    <dgm:cxn modelId="{1CA69F0D-9961-44DD-AFF2-F04B663DBA70}" type="presParOf" srcId="{8427849F-3ABA-4976-AC7A-56B148B29F42}" destId="{D8A4AF64-C268-4D25-A206-420F9ACE2005}" srcOrd="0" destOrd="0" presId="urn:microsoft.com/office/officeart/2005/8/layout/hierarchy6"/>
    <dgm:cxn modelId="{0D20854E-375A-4E28-AFD2-DCB1547AD2F1}" type="presParOf" srcId="{8427849F-3ABA-4976-AC7A-56B148B29F42}" destId="{4AE03CA1-2F6C-4387-A337-C7D62E9C0DA1}" srcOrd="1" destOrd="0" presId="urn:microsoft.com/office/officeart/2005/8/layout/hierarchy6"/>
    <dgm:cxn modelId="{F68DBA24-48C8-4444-AE14-C9B6392D1437}" type="presParOf" srcId="{DFB8CD4B-AE71-4ECB-B09F-34A1279B4202}" destId="{44F99399-79CF-4444-8F16-5654D4AD9CED}" srcOrd="1" destOrd="0" presId="urn:microsoft.com/office/officeart/2005/8/layout/hierarchy6"/>
    <dgm:cxn modelId="{BB26EA72-2880-4992-B213-30E0EB250AE1}" type="presParOf" srcId="{44F99399-79CF-4444-8F16-5654D4AD9CED}" destId="{51973E41-6647-468E-B1CC-2EBBF582A10D}" srcOrd="0" destOrd="0" presId="urn:microsoft.com/office/officeart/2005/8/layout/hierarchy6"/>
    <dgm:cxn modelId="{FB5C6F2B-5B23-4780-82AD-578E05C075A7}" type="presParOf" srcId="{DFB8CD4B-AE71-4ECB-B09F-34A1279B4202}" destId="{B7ECA190-4D9B-4790-9078-8056EF48A781}" srcOrd="2" destOrd="0" presId="urn:microsoft.com/office/officeart/2005/8/layout/hierarchy6"/>
    <dgm:cxn modelId="{B66FC556-96F7-405A-80EF-3F9FF0B4F4F2}" type="presParOf" srcId="{B7ECA190-4D9B-4790-9078-8056EF48A781}" destId="{7EEF7B85-37A1-4EAE-A4B8-DFCCF6ACEA5B}" srcOrd="0" destOrd="0" presId="urn:microsoft.com/office/officeart/2005/8/layout/hierarchy6"/>
    <dgm:cxn modelId="{568B8329-4641-4888-83D8-B54AC85D71FD}" type="presParOf" srcId="{B7ECA190-4D9B-4790-9078-8056EF48A781}" destId="{5A197B14-F8A0-4972-A4EC-F185C695D7A7}" srcOrd="1" destOrd="0" presId="urn:microsoft.com/office/officeart/2005/8/layout/hierarchy6"/>
    <dgm:cxn modelId="{D2D44237-1ACD-478C-879F-C5E81BBC76C1}" type="presParOf" srcId="{DFB8CD4B-AE71-4ECB-B09F-34A1279B4202}" destId="{B9578DCA-6E36-47CD-A6AF-46C67CF9E3C8}" srcOrd="3" destOrd="0" presId="urn:microsoft.com/office/officeart/2005/8/layout/hierarchy6"/>
    <dgm:cxn modelId="{2B6FBC5C-2722-4B0C-B699-3BB0BCD087B8}" type="presParOf" srcId="{B9578DCA-6E36-47CD-A6AF-46C67CF9E3C8}" destId="{016272D4-6144-40D9-8408-9346647B2B16}" srcOrd="0" destOrd="0" presId="urn:microsoft.com/office/officeart/2005/8/layout/hierarchy6"/>
    <dgm:cxn modelId="{E893AEDB-B2D5-4862-AF39-5DA9EFEB7B4A}" type="presParOf" srcId="{DFB8CD4B-AE71-4ECB-B09F-34A1279B4202}" destId="{04FA3E1C-C8AA-45B6-ADAB-F10AB6775113}" srcOrd="4" destOrd="0" presId="urn:microsoft.com/office/officeart/2005/8/layout/hierarchy6"/>
    <dgm:cxn modelId="{39195852-8C63-4415-B114-B4C49F4BD676}" type="presParOf" srcId="{04FA3E1C-C8AA-45B6-ADAB-F10AB6775113}" destId="{150B8117-C102-4B8E-854F-22F111AACC2E}" srcOrd="0" destOrd="0" presId="urn:microsoft.com/office/officeart/2005/8/layout/hierarchy6"/>
    <dgm:cxn modelId="{0CE79FF5-280A-485B-848E-738B28324F33}" type="presParOf" srcId="{04FA3E1C-C8AA-45B6-ADAB-F10AB6775113}" destId="{28679AD2-81E3-479B-9C29-8DA58A0FE073}" srcOrd="1" destOrd="0" presId="urn:microsoft.com/office/officeart/2005/8/layout/hierarchy6"/>
    <dgm:cxn modelId="{6944B565-6A39-4DCC-A9BA-9B89359DAE2E}" type="presParOf" srcId="{DFB8CD4B-AE71-4ECB-B09F-34A1279B4202}" destId="{39775CEB-1CA4-418B-8489-E1A013F67777}" srcOrd="5" destOrd="0" presId="urn:microsoft.com/office/officeart/2005/8/layout/hierarchy6"/>
    <dgm:cxn modelId="{DCAC887A-DFF9-4E53-8645-A10F42A587B5}" type="presParOf" srcId="{39775CEB-1CA4-418B-8489-E1A013F67777}" destId="{0E2C8174-F0A5-4195-94B5-D986F8886D7C}" srcOrd="0" destOrd="0" presId="urn:microsoft.com/office/officeart/2005/8/layout/hierarchy6"/>
    <dgm:cxn modelId="{E9794AF0-3259-49E8-8351-3DA8CBDC6476}" type="presParOf" srcId="{DFB8CD4B-AE71-4ECB-B09F-34A1279B4202}" destId="{E93A7674-B8C0-4E53-BBDC-CE4AC6396FCA}" srcOrd="6" destOrd="0" presId="urn:microsoft.com/office/officeart/2005/8/layout/hierarchy6"/>
    <dgm:cxn modelId="{068AACB6-BDA1-4AE3-BF85-CBC8B189F6EC}" type="presParOf" srcId="{E93A7674-B8C0-4E53-BBDC-CE4AC6396FCA}" destId="{842A252B-94BF-45C3-995A-AFEBE76551B3}" srcOrd="0" destOrd="0" presId="urn:microsoft.com/office/officeart/2005/8/layout/hierarchy6"/>
    <dgm:cxn modelId="{89EB0F50-F429-4FAA-A2B9-167D24BA3A8A}" type="presParOf" srcId="{E93A7674-B8C0-4E53-BBDC-CE4AC6396FCA}" destId="{809D2CBA-1748-4936-965C-BCD8D8CD7AD6}"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A252B-94BF-45C3-995A-AFEBE76551B3}">
      <dsp:nvSpPr>
        <dsp:cNvPr id="0" name=""/>
        <dsp:cNvSpPr/>
      </dsp:nvSpPr>
      <dsp:spPr>
        <a:xfrm>
          <a:off x="0" y="3984342"/>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FOUR          </a:t>
          </a:r>
        </a:p>
      </dsp:txBody>
      <dsp:txXfrm>
        <a:off x="0" y="3984342"/>
        <a:ext cx="2593515" cy="846776"/>
      </dsp:txXfrm>
    </dsp:sp>
    <dsp:sp modelId="{150B8117-C102-4B8E-854F-22F111AACC2E}">
      <dsp:nvSpPr>
        <dsp:cNvPr id="0" name=""/>
        <dsp:cNvSpPr/>
      </dsp:nvSpPr>
      <dsp:spPr>
        <a:xfrm>
          <a:off x="0" y="2996437"/>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THREE</a:t>
          </a:r>
        </a:p>
      </dsp:txBody>
      <dsp:txXfrm>
        <a:off x="0" y="2996437"/>
        <a:ext cx="2593515" cy="846776"/>
      </dsp:txXfrm>
    </dsp:sp>
    <dsp:sp modelId="{7EEF7B85-37A1-4EAE-A4B8-DFCCF6ACEA5B}">
      <dsp:nvSpPr>
        <dsp:cNvPr id="0" name=""/>
        <dsp:cNvSpPr/>
      </dsp:nvSpPr>
      <dsp:spPr>
        <a:xfrm>
          <a:off x="0" y="2008531"/>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TWO</a:t>
          </a:r>
          <a:endParaRPr lang="en-GB" sz="2000" kern="1200"/>
        </a:p>
      </dsp:txBody>
      <dsp:txXfrm>
        <a:off x="0" y="2008531"/>
        <a:ext cx="2593515" cy="846776"/>
      </dsp:txXfrm>
    </dsp:sp>
    <dsp:sp modelId="{D8A4AF64-C268-4D25-A206-420F9ACE2005}">
      <dsp:nvSpPr>
        <dsp:cNvPr id="0" name=""/>
        <dsp:cNvSpPr/>
      </dsp:nvSpPr>
      <dsp:spPr>
        <a:xfrm>
          <a:off x="0" y="1071178"/>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ONE</a:t>
          </a:r>
          <a:endParaRPr lang="en-GB" sz="2000" kern="1200"/>
        </a:p>
      </dsp:txBody>
      <dsp:txXfrm>
        <a:off x="0" y="1071178"/>
        <a:ext cx="2593515" cy="846776"/>
      </dsp:txXfrm>
    </dsp:sp>
    <dsp:sp modelId="{B7730C73-415A-4661-BC3A-9FD7007ED92E}">
      <dsp:nvSpPr>
        <dsp:cNvPr id="0" name=""/>
        <dsp:cNvSpPr/>
      </dsp:nvSpPr>
      <dsp:spPr>
        <a:xfrm>
          <a:off x="4659595" y="1091190"/>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Check the premises</a:t>
          </a:r>
          <a:endParaRPr lang="en-GB" sz="1000" kern="1200"/>
        </a:p>
      </dsp:txBody>
      <dsp:txXfrm>
        <a:off x="4680263" y="1111858"/>
        <a:ext cx="1017134" cy="664310"/>
      </dsp:txXfrm>
    </dsp:sp>
    <dsp:sp modelId="{5B7BEAB5-2CD7-45F1-873C-BB1C1E5CC8B6}">
      <dsp:nvSpPr>
        <dsp:cNvPr id="0" name=""/>
        <dsp:cNvSpPr/>
      </dsp:nvSpPr>
      <dsp:spPr>
        <a:xfrm>
          <a:off x="3124813" y="1796837"/>
          <a:ext cx="2064016" cy="282258"/>
        </a:xfrm>
        <a:custGeom>
          <a:avLst/>
          <a:gdLst/>
          <a:ahLst/>
          <a:cxnLst/>
          <a:rect l="0" t="0" r="0" b="0"/>
          <a:pathLst>
            <a:path>
              <a:moveTo>
                <a:pt x="2064016" y="0"/>
              </a:moveTo>
              <a:lnTo>
                <a:pt x="2064016" y="141129"/>
              </a:lnTo>
              <a:lnTo>
                <a:pt x="0" y="141129"/>
              </a:lnTo>
              <a:lnTo>
                <a:pt x="0"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DCA830C-E6E1-4D3C-8426-AF8EAC41484D}">
      <dsp:nvSpPr>
        <dsp:cNvPr id="0" name=""/>
        <dsp:cNvSpPr/>
      </dsp:nvSpPr>
      <dsp:spPr>
        <a:xfrm>
          <a:off x="2595578"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Make sure the smoke alarms are working</a:t>
          </a:r>
          <a:endParaRPr lang="en-GB" sz="1000" kern="1200"/>
        </a:p>
      </dsp:txBody>
      <dsp:txXfrm>
        <a:off x="2616246" y="2099764"/>
        <a:ext cx="1017134" cy="664310"/>
      </dsp:txXfrm>
    </dsp:sp>
    <dsp:sp modelId="{D99A1350-8200-43E1-8C7A-823B58C8EDD8}">
      <dsp:nvSpPr>
        <dsp:cNvPr id="0" name=""/>
        <dsp:cNvSpPr/>
      </dsp:nvSpPr>
      <dsp:spPr>
        <a:xfrm>
          <a:off x="4500824" y="1796837"/>
          <a:ext cx="688005" cy="282258"/>
        </a:xfrm>
        <a:custGeom>
          <a:avLst/>
          <a:gdLst/>
          <a:ahLst/>
          <a:cxnLst/>
          <a:rect l="0" t="0" r="0" b="0"/>
          <a:pathLst>
            <a:path>
              <a:moveTo>
                <a:pt x="688005" y="0"/>
              </a:moveTo>
              <a:lnTo>
                <a:pt x="688005" y="141129"/>
              </a:lnTo>
              <a:lnTo>
                <a:pt x="0" y="141129"/>
              </a:lnTo>
              <a:lnTo>
                <a:pt x="0"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052177D-EB87-4F01-9797-D47596A6C7D4}">
      <dsp:nvSpPr>
        <dsp:cNvPr id="0" name=""/>
        <dsp:cNvSpPr/>
      </dsp:nvSpPr>
      <dsp:spPr>
        <a:xfrm>
          <a:off x="3971589"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Making sure building is safe for the children</a:t>
          </a:r>
        </a:p>
      </dsp:txBody>
      <dsp:txXfrm>
        <a:off x="3992257" y="2099764"/>
        <a:ext cx="1017134" cy="664310"/>
      </dsp:txXfrm>
    </dsp:sp>
    <dsp:sp modelId="{422A8AD4-3643-49F9-B46B-039EB5107FBE}">
      <dsp:nvSpPr>
        <dsp:cNvPr id="0" name=""/>
        <dsp:cNvSpPr/>
      </dsp:nvSpPr>
      <dsp:spPr>
        <a:xfrm>
          <a:off x="5188830" y="1796837"/>
          <a:ext cx="688005" cy="282258"/>
        </a:xfrm>
        <a:custGeom>
          <a:avLst/>
          <a:gdLst/>
          <a:ahLst/>
          <a:cxnLst/>
          <a:rect l="0" t="0" r="0" b="0"/>
          <a:pathLst>
            <a:path>
              <a:moveTo>
                <a:pt x="0" y="0"/>
              </a:moveTo>
              <a:lnTo>
                <a:pt x="0" y="141129"/>
              </a:lnTo>
              <a:lnTo>
                <a:pt x="688005" y="141129"/>
              </a:lnTo>
              <a:lnTo>
                <a:pt x="688005"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CE4C82-909C-4C01-B7AE-6171FD751C2A}">
      <dsp:nvSpPr>
        <dsp:cNvPr id="0" name=""/>
        <dsp:cNvSpPr/>
      </dsp:nvSpPr>
      <dsp:spPr>
        <a:xfrm>
          <a:off x="5347601"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Have all plug sockets are covered</a:t>
          </a:r>
          <a:endParaRPr lang="en-GB" sz="1000" kern="1200"/>
        </a:p>
      </dsp:txBody>
      <dsp:txXfrm>
        <a:off x="5368269" y="2099764"/>
        <a:ext cx="1017134" cy="664310"/>
      </dsp:txXfrm>
    </dsp:sp>
    <dsp:sp modelId="{F1275AB0-A375-4452-A24D-D2F839C9E042}">
      <dsp:nvSpPr>
        <dsp:cNvPr id="0" name=""/>
        <dsp:cNvSpPr/>
      </dsp:nvSpPr>
      <dsp:spPr>
        <a:xfrm>
          <a:off x="3812819" y="2784743"/>
          <a:ext cx="2064016" cy="282258"/>
        </a:xfrm>
        <a:custGeom>
          <a:avLst/>
          <a:gdLst/>
          <a:ahLst/>
          <a:cxnLst/>
          <a:rect l="0" t="0" r="0" b="0"/>
          <a:pathLst>
            <a:path>
              <a:moveTo>
                <a:pt x="2064016" y="0"/>
              </a:moveTo>
              <a:lnTo>
                <a:pt x="2064016" y="141129"/>
              </a:lnTo>
              <a:lnTo>
                <a:pt x="0" y="141129"/>
              </a:lnTo>
              <a:lnTo>
                <a:pt x="0"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83917F-0DD5-491F-B666-26CB8568C3AE}">
      <dsp:nvSpPr>
        <dsp:cNvPr id="0" name=""/>
        <dsp:cNvSpPr/>
      </dsp:nvSpPr>
      <dsp:spPr>
        <a:xfrm>
          <a:off x="3283584"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DBS checks are done </a:t>
          </a:r>
          <a:endParaRPr lang="en-GB" sz="1000" kern="1200"/>
        </a:p>
      </dsp:txBody>
      <dsp:txXfrm>
        <a:off x="3304252" y="3087669"/>
        <a:ext cx="1017134" cy="664310"/>
      </dsp:txXfrm>
    </dsp:sp>
    <dsp:sp modelId="{93B80A71-34D0-4F67-9FC1-2AF06041E275}">
      <dsp:nvSpPr>
        <dsp:cNvPr id="0" name=""/>
        <dsp:cNvSpPr/>
      </dsp:nvSpPr>
      <dsp:spPr>
        <a:xfrm>
          <a:off x="5188830" y="2784743"/>
          <a:ext cx="688005" cy="282258"/>
        </a:xfrm>
        <a:custGeom>
          <a:avLst/>
          <a:gdLst/>
          <a:ahLst/>
          <a:cxnLst/>
          <a:rect l="0" t="0" r="0" b="0"/>
          <a:pathLst>
            <a:path>
              <a:moveTo>
                <a:pt x="688005" y="0"/>
              </a:moveTo>
              <a:lnTo>
                <a:pt x="688005" y="141129"/>
              </a:lnTo>
              <a:lnTo>
                <a:pt x="0" y="141129"/>
              </a:lnTo>
              <a:lnTo>
                <a:pt x="0"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887BBB-41FA-4AE9-B2BE-60C11E36F4AC}">
      <dsp:nvSpPr>
        <dsp:cNvPr id="0" name=""/>
        <dsp:cNvSpPr/>
      </dsp:nvSpPr>
      <dsp:spPr>
        <a:xfrm>
          <a:off x="4659595"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Interviews and employments </a:t>
          </a:r>
        </a:p>
      </dsp:txBody>
      <dsp:txXfrm>
        <a:off x="4680263" y="3087669"/>
        <a:ext cx="1017134" cy="664310"/>
      </dsp:txXfrm>
    </dsp:sp>
    <dsp:sp modelId="{40DE2D90-0EC5-4EFB-8B83-D7E2B430987E}">
      <dsp:nvSpPr>
        <dsp:cNvPr id="0" name=""/>
        <dsp:cNvSpPr/>
      </dsp:nvSpPr>
      <dsp:spPr>
        <a:xfrm>
          <a:off x="5876836" y="2784743"/>
          <a:ext cx="688005" cy="282258"/>
        </a:xfrm>
        <a:custGeom>
          <a:avLst/>
          <a:gdLst/>
          <a:ahLst/>
          <a:cxnLst/>
          <a:rect l="0" t="0" r="0" b="0"/>
          <a:pathLst>
            <a:path>
              <a:moveTo>
                <a:pt x="0" y="0"/>
              </a:moveTo>
              <a:lnTo>
                <a:pt x="0" y="141129"/>
              </a:lnTo>
              <a:lnTo>
                <a:pt x="688005" y="141129"/>
              </a:lnTo>
              <a:lnTo>
                <a:pt x="688005"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9B06CB-2ECC-4175-90ED-79B700BB858A}">
      <dsp:nvSpPr>
        <dsp:cNvPr id="0" name=""/>
        <dsp:cNvSpPr/>
      </dsp:nvSpPr>
      <dsp:spPr>
        <a:xfrm>
          <a:off x="6035606"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Qualification checks </a:t>
          </a:r>
          <a:endParaRPr lang="en-GB" sz="1000" kern="1200"/>
        </a:p>
      </dsp:txBody>
      <dsp:txXfrm>
        <a:off x="6056274" y="3087669"/>
        <a:ext cx="1017134" cy="664310"/>
      </dsp:txXfrm>
    </dsp:sp>
    <dsp:sp modelId="{428DCAEB-A8B5-4833-8BF6-3299BC6A2A1E}">
      <dsp:nvSpPr>
        <dsp:cNvPr id="0" name=""/>
        <dsp:cNvSpPr/>
      </dsp:nvSpPr>
      <dsp:spPr>
        <a:xfrm>
          <a:off x="5876836" y="2784743"/>
          <a:ext cx="2064016" cy="282258"/>
        </a:xfrm>
        <a:custGeom>
          <a:avLst/>
          <a:gdLst/>
          <a:ahLst/>
          <a:cxnLst/>
          <a:rect l="0" t="0" r="0" b="0"/>
          <a:pathLst>
            <a:path>
              <a:moveTo>
                <a:pt x="0" y="0"/>
              </a:moveTo>
              <a:lnTo>
                <a:pt x="0" y="141129"/>
              </a:lnTo>
              <a:lnTo>
                <a:pt x="2064016" y="141129"/>
              </a:lnTo>
              <a:lnTo>
                <a:pt x="2064016"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68E514-153F-4759-A8D3-62DB3DAC7E96}">
      <dsp:nvSpPr>
        <dsp:cNvPr id="0" name=""/>
        <dsp:cNvSpPr/>
      </dsp:nvSpPr>
      <dsp:spPr>
        <a:xfrm>
          <a:off x="7411617"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Finding staff</a:t>
          </a:r>
        </a:p>
      </dsp:txBody>
      <dsp:txXfrm>
        <a:off x="7432285" y="3087669"/>
        <a:ext cx="1017134" cy="664310"/>
      </dsp:txXfrm>
    </dsp:sp>
    <dsp:sp modelId="{78C61341-E3B4-4588-9A39-F77292D1427E}">
      <dsp:nvSpPr>
        <dsp:cNvPr id="0" name=""/>
        <dsp:cNvSpPr/>
      </dsp:nvSpPr>
      <dsp:spPr>
        <a:xfrm>
          <a:off x="5188830" y="1796837"/>
          <a:ext cx="2064016" cy="282258"/>
        </a:xfrm>
        <a:custGeom>
          <a:avLst/>
          <a:gdLst/>
          <a:ahLst/>
          <a:cxnLst/>
          <a:rect l="0" t="0" r="0" b="0"/>
          <a:pathLst>
            <a:path>
              <a:moveTo>
                <a:pt x="0" y="0"/>
              </a:moveTo>
              <a:lnTo>
                <a:pt x="0" y="141129"/>
              </a:lnTo>
              <a:lnTo>
                <a:pt x="2064016" y="141129"/>
              </a:lnTo>
              <a:lnTo>
                <a:pt x="2064016"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91A5AE-AAB1-4F91-BA82-57B0D44E72E3}">
      <dsp:nvSpPr>
        <dsp:cNvPr id="0" name=""/>
        <dsp:cNvSpPr/>
      </dsp:nvSpPr>
      <dsp:spPr>
        <a:xfrm>
          <a:off x="6723612"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Electrical work is up to standards</a:t>
          </a:r>
          <a:endParaRPr lang="en-GB" sz="1000" kern="1200"/>
        </a:p>
      </dsp:txBody>
      <dsp:txXfrm>
        <a:off x="6744280" y="2099764"/>
        <a:ext cx="1017134" cy="6643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28/10/2023</a:t>
            </a:fld>
            <a:endParaRPr lang="en-GB"/>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4</a:t>
            </a:fld>
            <a:endParaRPr lang="en-GB"/>
          </a:p>
        </p:txBody>
      </p:sp>
    </p:spTree>
    <p:extLst>
      <p:ext uri="{BB962C8B-B14F-4D97-AF65-F5344CB8AC3E}">
        <p14:creationId xmlns:p14="http://schemas.microsoft.com/office/powerpoint/2010/main" val="218321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7</a:t>
            </a:fld>
            <a:endParaRPr lang="en-GB"/>
          </a:p>
        </p:txBody>
      </p:sp>
    </p:spTree>
    <p:extLst>
      <p:ext uri="{BB962C8B-B14F-4D97-AF65-F5344CB8AC3E}">
        <p14:creationId xmlns:p14="http://schemas.microsoft.com/office/powerpoint/2010/main" val="1328982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Police, social services, </a:t>
            </a:r>
            <a:r>
              <a:rPr lang="en-GB" err="1">
                <a:ea typeface="Calibri"/>
                <a:cs typeface="Calibri"/>
              </a:rPr>
              <a:t>ofsted</a:t>
            </a:r>
            <a:r>
              <a:rPr lang="en-GB">
                <a:ea typeface="Calibri"/>
                <a:cs typeface="Calibri"/>
              </a:rPr>
              <a:t>, social worker. </a:t>
            </a:r>
            <a:endParaRPr lang="en-GB"/>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8</a:t>
            </a:fld>
            <a:endParaRPr lang="en-GB" noProof="0"/>
          </a:p>
        </p:txBody>
      </p:sp>
    </p:spTree>
    <p:extLst>
      <p:ext uri="{BB962C8B-B14F-4D97-AF65-F5344CB8AC3E}">
        <p14:creationId xmlns:p14="http://schemas.microsoft.com/office/powerpoint/2010/main" val="3753492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12</a:t>
            </a:fld>
            <a:endParaRPr lang="en-GB"/>
          </a:p>
        </p:txBody>
      </p:sp>
    </p:spTree>
    <p:extLst>
      <p:ext uri="{BB962C8B-B14F-4D97-AF65-F5344CB8AC3E}">
        <p14:creationId xmlns:p14="http://schemas.microsoft.com/office/powerpoint/2010/main" val="2085011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13</a:t>
            </a:fld>
            <a:endParaRPr lang="en-GB"/>
          </a:p>
        </p:txBody>
      </p:sp>
    </p:spTree>
    <p:extLst>
      <p:ext uri="{BB962C8B-B14F-4D97-AF65-F5344CB8AC3E}">
        <p14:creationId xmlns:p14="http://schemas.microsoft.com/office/powerpoint/2010/main" val="2781560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15</a:t>
            </a:fld>
            <a:endParaRPr lang="en-GB"/>
          </a:p>
        </p:txBody>
      </p:sp>
    </p:spTree>
    <p:extLst>
      <p:ext uri="{BB962C8B-B14F-4D97-AF65-F5344CB8AC3E}">
        <p14:creationId xmlns:p14="http://schemas.microsoft.com/office/powerpoint/2010/main" val="2962101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eedadvocate.org/allocating-resources-to-improve-student-learning/" TargetMode="External"/><Relationship Id="rId2" Type="http://schemas.openxmlformats.org/officeDocument/2006/relationships/hyperlink" Target="https://www.forbes.com/advisor/business/software/what-is-a-gantt-chart/" TargetMode="External"/><Relationship Id="rId1" Type="http://schemas.openxmlformats.org/officeDocument/2006/relationships/slideLayout" Target="../slideLayouts/slideLayout16.xm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761803" y="350196"/>
            <a:ext cx="4646904" cy="1624520"/>
          </a:xfrm>
        </p:spPr>
        <p:txBody>
          <a:bodyPr vert="horz" lIns="91440" tIns="45720" rIns="91440" bIns="45720" rtlCol="0" anchor="ctr">
            <a:normAutofit/>
          </a:bodyPr>
          <a:lstStyle/>
          <a:p>
            <a:r>
              <a:rPr lang="en-US" sz="3700"/>
              <a:t>Joyful play Nursery project proposal pitch</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761802" y="2743200"/>
            <a:ext cx="4646905" cy="3613149"/>
          </a:xfrm>
        </p:spPr>
        <p:txBody>
          <a:bodyPr vert="horz" lIns="91440" tIns="45720" rIns="91440" bIns="45720" rtlCol="0" anchor="ctr">
            <a:normAutofit/>
          </a:bodyPr>
          <a:lstStyle/>
          <a:p>
            <a:pPr indent="-228600">
              <a:buFont typeface="Arial" panose="020B0604020202020204" pitchFamily="34" charset="0"/>
              <a:buChar char="•"/>
            </a:pPr>
            <a:r>
              <a:rPr lang="en-US" sz="2000"/>
              <a:t>By Nikisha Talbot 2113109</a:t>
            </a:r>
          </a:p>
          <a:p>
            <a:pPr indent="-228600">
              <a:buFont typeface="Arial" panose="020B0604020202020204" pitchFamily="34" charset="0"/>
              <a:buChar char="•"/>
            </a:pPr>
            <a:r>
              <a:rPr lang="en-US" sz="2000"/>
              <a:t>Rashida Morton 2112665 </a:t>
            </a:r>
          </a:p>
          <a:p>
            <a:pPr indent="-228600">
              <a:buFont typeface="Arial" panose="020B0604020202020204" pitchFamily="34" charset="0"/>
              <a:buChar char="•"/>
            </a:pPr>
            <a:r>
              <a:rPr lang="en-US" sz="2000"/>
              <a:t>Sana Arif 2116663</a:t>
            </a:r>
          </a:p>
          <a:p>
            <a:pPr indent="-228600">
              <a:buFont typeface="Arial" panose="020B0604020202020204" pitchFamily="34" charset="0"/>
              <a:buChar char="•"/>
            </a:pPr>
            <a:r>
              <a:rPr lang="en-US" sz="2000"/>
              <a:t>Raya Salah 2026066</a:t>
            </a:r>
          </a:p>
        </p:txBody>
      </p:sp>
      <p:pic>
        <p:nvPicPr>
          <p:cNvPr id="22" name="Picture 21" descr="Classroom for children">
            <a:extLst>
              <a:ext uri="{FF2B5EF4-FFF2-40B4-BE49-F238E27FC236}">
                <a16:creationId xmlns:a16="http://schemas.microsoft.com/office/drawing/2014/main" id="{F3CB4513-25AA-BD66-994A-065EA9284DED}"/>
              </a:ext>
            </a:extLst>
          </p:cNvPr>
          <p:cNvPicPr>
            <a:picLocks noChangeAspect="1"/>
          </p:cNvPicPr>
          <p:nvPr/>
        </p:nvPicPr>
        <p:blipFill rotWithShape="1">
          <a:blip r:embed="rId3"/>
          <a:srcRect l="13630" r="26969" b="-2"/>
          <a:stretch/>
        </p:blipFill>
        <p:spPr>
          <a:xfrm>
            <a:off x="5811671" y="113732"/>
            <a:ext cx="6102825" cy="6858000"/>
          </a:xfrm>
          <a:prstGeom prst="rect">
            <a:avLst/>
          </a:prstGeom>
        </p:spPr>
      </p:pic>
    </p:spTree>
    <p:extLst>
      <p:ext uri="{BB962C8B-B14F-4D97-AF65-F5344CB8AC3E}">
        <p14:creationId xmlns:p14="http://schemas.microsoft.com/office/powerpoint/2010/main" val="1476137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0">
                                            <p:txEl>
                                              <p:pRg st="0" end="0"/>
                                            </p:txEl>
                                          </p:spTgt>
                                        </p:tgtEl>
                                        <p:attrNameLst>
                                          <p:attrName>style.visibility</p:attrName>
                                        </p:attrNameLst>
                                      </p:cBhvr>
                                      <p:to>
                                        <p:strVal val="visible"/>
                                      </p:to>
                                    </p:set>
                                    <p:anim calcmode="lin" valueType="num">
                                      <p:cBhvr>
                                        <p:cTn id="15" dur="1000" fill="hold"/>
                                        <p:tgtEl>
                                          <p:spTgt spid="20">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20">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20">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20">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0">
                                            <p:txEl>
                                              <p:pRg st="1" end="1"/>
                                            </p:txEl>
                                          </p:spTgt>
                                        </p:tgtEl>
                                        <p:attrNameLst>
                                          <p:attrName>style.visibility</p:attrName>
                                        </p:attrNameLst>
                                      </p:cBhvr>
                                      <p:to>
                                        <p:strVal val="visible"/>
                                      </p:to>
                                    </p:set>
                                    <p:anim calcmode="lin" valueType="num">
                                      <p:cBhvr>
                                        <p:cTn id="23" dur="1000" fill="hold"/>
                                        <p:tgtEl>
                                          <p:spTgt spid="20">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0">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0">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0">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0">
                                            <p:txEl>
                                              <p:pRg st="2" end="2"/>
                                            </p:txEl>
                                          </p:spTgt>
                                        </p:tgtEl>
                                        <p:attrNameLst>
                                          <p:attrName>style.visibility</p:attrName>
                                        </p:attrNameLst>
                                      </p:cBhvr>
                                      <p:to>
                                        <p:strVal val="visible"/>
                                      </p:to>
                                    </p:set>
                                    <p:anim calcmode="lin" valueType="num">
                                      <p:cBhvr>
                                        <p:cTn id="31" dur="1000" fill="hold"/>
                                        <p:tgtEl>
                                          <p:spTgt spid="20">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20">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20">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20">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0">
                                            <p:txEl>
                                              <p:pRg st="3" end="3"/>
                                            </p:txEl>
                                          </p:spTgt>
                                        </p:tgtEl>
                                        <p:attrNameLst>
                                          <p:attrName>style.visibility</p:attrName>
                                        </p:attrNameLst>
                                      </p:cBhvr>
                                      <p:to>
                                        <p:strVal val="visible"/>
                                      </p:to>
                                    </p:set>
                                    <p:anim calcmode="lin" valueType="num">
                                      <p:cBhvr>
                                        <p:cTn id="39" dur="1000" fill="hold"/>
                                        <p:tgtEl>
                                          <p:spTgt spid="20">
                                            <p:txEl>
                                              <p:pRg st="3" end="3"/>
                                            </p:txEl>
                                          </p:spTgt>
                                        </p:tgtEl>
                                        <p:attrNameLst>
                                          <p:attrName>ppt_w</p:attrName>
                                        </p:attrNameLst>
                                      </p:cBhvr>
                                      <p:tavLst>
                                        <p:tav tm="0">
                                          <p:val>
                                            <p:fltVal val="0"/>
                                          </p:val>
                                        </p:tav>
                                        <p:tav tm="100000">
                                          <p:val>
                                            <p:strVal val="#ppt_w"/>
                                          </p:val>
                                        </p:tav>
                                      </p:tavLst>
                                    </p:anim>
                                    <p:anim calcmode="lin" valueType="num">
                                      <p:cBhvr>
                                        <p:cTn id="40" dur="1000" fill="hold"/>
                                        <p:tgtEl>
                                          <p:spTgt spid="20">
                                            <p:txEl>
                                              <p:pRg st="3" end="3"/>
                                            </p:txEl>
                                          </p:spTgt>
                                        </p:tgtEl>
                                        <p:attrNameLst>
                                          <p:attrName>ppt_h</p:attrName>
                                        </p:attrNameLst>
                                      </p:cBhvr>
                                      <p:tavLst>
                                        <p:tav tm="0">
                                          <p:val>
                                            <p:fltVal val="0"/>
                                          </p:val>
                                        </p:tav>
                                        <p:tav tm="100000">
                                          <p:val>
                                            <p:strVal val="#ppt_h"/>
                                          </p:val>
                                        </p:tav>
                                      </p:tavLst>
                                    </p:anim>
                                    <p:anim calcmode="lin" valueType="num">
                                      <p:cBhvr>
                                        <p:cTn id="41" dur="1000" fill="hold"/>
                                        <p:tgtEl>
                                          <p:spTgt spid="20">
                                            <p:txEl>
                                              <p:pRg st="3" end="3"/>
                                            </p:txEl>
                                          </p:spTgt>
                                        </p:tgtEl>
                                        <p:attrNameLst>
                                          <p:attrName>style.rotation</p:attrName>
                                        </p:attrNameLst>
                                      </p:cBhvr>
                                      <p:tavLst>
                                        <p:tav tm="0">
                                          <p:val>
                                            <p:fltVal val="90"/>
                                          </p:val>
                                        </p:tav>
                                        <p:tav tm="100000">
                                          <p:val>
                                            <p:fltVal val="0"/>
                                          </p:val>
                                        </p:tav>
                                      </p:tavLst>
                                    </p:anim>
                                    <p:animEffect transition="in" filter="fade">
                                      <p:cBhvr>
                                        <p:cTn id="42" dur="1000"/>
                                        <p:tgtEl>
                                          <p:spTgt spid="2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0"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972DD-DA78-E1D4-7FF4-714267E2A3E1}"/>
              </a:ext>
            </a:extLst>
          </p:cNvPr>
          <p:cNvSpPr>
            <a:spLocks noGrp="1"/>
          </p:cNvSpPr>
          <p:nvPr>
            <p:ph type="title"/>
          </p:nvPr>
        </p:nvSpPr>
        <p:spPr>
          <a:xfrm>
            <a:off x="761803" y="350196"/>
            <a:ext cx="4646904" cy="1624520"/>
          </a:xfrm>
        </p:spPr>
        <p:txBody>
          <a:bodyPr anchor="ctr">
            <a:normAutofit/>
          </a:bodyPr>
          <a:lstStyle/>
          <a:p>
            <a:r>
              <a:rPr lang="en-GB" sz="4000"/>
              <a:t>introduction</a:t>
            </a:r>
          </a:p>
        </p:txBody>
      </p:sp>
      <p:sp>
        <p:nvSpPr>
          <p:cNvPr id="3" name="Content Placeholder 2">
            <a:extLst>
              <a:ext uri="{FF2B5EF4-FFF2-40B4-BE49-F238E27FC236}">
                <a16:creationId xmlns:a16="http://schemas.microsoft.com/office/drawing/2014/main" id="{E6D8F9AD-1D48-8A8B-15B4-FDE806C827D6}"/>
              </a:ext>
            </a:extLst>
          </p:cNvPr>
          <p:cNvSpPr>
            <a:spLocks noGrp="1"/>
          </p:cNvSpPr>
          <p:nvPr>
            <p:ph idx="1"/>
          </p:nvPr>
        </p:nvSpPr>
        <p:spPr>
          <a:xfrm>
            <a:off x="761802" y="2526890"/>
            <a:ext cx="4646905" cy="3829459"/>
          </a:xfrm>
        </p:spPr>
        <p:txBody>
          <a:bodyPr anchor="ctr">
            <a:normAutofit/>
          </a:bodyPr>
          <a:lstStyle/>
          <a:p>
            <a:pPr marL="0" indent="0">
              <a:buNone/>
            </a:pPr>
            <a:r>
              <a:rPr lang="en-GB" sz="1600"/>
              <a:t>Joyful Play Nursery</a:t>
            </a:r>
          </a:p>
          <a:p>
            <a:pPr marL="0" indent="0">
              <a:buNone/>
            </a:pPr>
            <a:r>
              <a:rPr lang="en-GB" sz="1600"/>
              <a:t>We are committed to providing a happy, safe, caring and fun environment in which children can thrive and express themselves. Our experienced team have excellent knowledge of how children learn through play and expression in a calming atmosphere. The early years curriculum is incorporated into all our games and activities, so children can learn through play and get the best experience at Joyful Play Nursery we also have a special needs department with fully trained staff. We offer a later finishing time and pay-as-you-go service we are delighted to welcome all to our new and exciting nursery.</a:t>
            </a:r>
          </a:p>
          <a:p>
            <a:endParaRPr lang="en-GB" sz="1600"/>
          </a:p>
        </p:txBody>
      </p:sp>
      <p:pic>
        <p:nvPicPr>
          <p:cNvPr id="27" name="Picture 26">
            <a:extLst>
              <a:ext uri="{FF2B5EF4-FFF2-40B4-BE49-F238E27FC236}">
                <a16:creationId xmlns:a16="http://schemas.microsoft.com/office/drawing/2014/main" id="{CA99E18C-AFCC-6597-2754-4DFC360202AA}"/>
              </a:ext>
            </a:extLst>
          </p:cNvPr>
          <p:cNvPicPr>
            <a:picLocks noChangeAspect="1"/>
          </p:cNvPicPr>
          <p:nvPr/>
        </p:nvPicPr>
        <p:blipFill rotWithShape="1">
          <a:blip r:embed="rId2"/>
          <a:srcRect l="19415" r="30529"/>
          <a:stretch/>
        </p:blipFill>
        <p:spPr>
          <a:xfrm>
            <a:off x="6096000" y="1"/>
            <a:ext cx="6102825" cy="6858000"/>
          </a:xfrm>
          <a:prstGeom prst="rect">
            <a:avLst/>
          </a:prstGeom>
        </p:spPr>
      </p:pic>
    </p:spTree>
    <p:extLst>
      <p:ext uri="{BB962C8B-B14F-4D97-AF65-F5344CB8AC3E}">
        <p14:creationId xmlns:p14="http://schemas.microsoft.com/office/powerpoint/2010/main" val="73996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rtlCol="0">
            <a:normAutofit/>
          </a:bodyPr>
          <a:lstStyle/>
          <a:p>
            <a:r>
              <a:rPr lang="en-GB">
                <a:cs typeface="Posterama"/>
              </a:rPr>
              <a:t>Project description</a:t>
            </a:r>
            <a:endParaRPr lang="en-GB"/>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41248" y="1692431"/>
            <a:ext cx="3657600" cy="365760"/>
          </a:xfrm>
        </p:spPr>
        <p:txBody>
          <a:bodyPr rtlCol="0">
            <a:noAutofit/>
          </a:bodyPr>
          <a:lstStyle/>
          <a:p>
            <a:pPr rtl="0"/>
            <a:r>
              <a:rPr lang="en-GB"/>
              <a:t>MARKET GAP</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677274" y="2053273"/>
            <a:ext cx="4563409" cy="1688617"/>
          </a:xfrm>
        </p:spPr>
        <p:txBody>
          <a:bodyPr vert="horz" lIns="91440" tIns="45720" rIns="91440" bIns="45720" rtlCol="0" anchor="t">
            <a:normAutofit/>
          </a:bodyPr>
          <a:lstStyle/>
          <a:p>
            <a:r>
              <a:rPr lang="en-GB"/>
              <a:t>Lack of nursery spaces as the community </a:t>
            </a:r>
            <a:r>
              <a:rPr lang="en-GB">
                <a:ea typeface="+mn-lt"/>
                <a:cs typeface="+mn-lt"/>
              </a:rPr>
              <a:t>keeps growing COVID restrictions lifted meaning</a:t>
            </a:r>
            <a:r>
              <a:rPr lang="en-GB"/>
              <a:t> many parents are back working full time away from home. </a:t>
            </a:r>
            <a:endParaRPr lang="en-US"/>
          </a:p>
          <a:p>
            <a:r>
              <a:rPr lang="en-GB"/>
              <a:t>Lots of children were born during covid meaning more children to cater to. </a:t>
            </a:r>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49264" y="3418669"/>
            <a:ext cx="3657600" cy="365760"/>
          </a:xfrm>
        </p:spPr>
        <p:txBody>
          <a:bodyPr rtlCol="0">
            <a:noAutofit/>
          </a:bodyPr>
          <a:lstStyle/>
          <a:p>
            <a:pPr rtl="0"/>
            <a:r>
              <a:rPr lang="en-GB"/>
              <a:t>CUSTOMERS</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849264" y="3827739"/>
            <a:ext cx="3657600" cy="1188720"/>
          </a:xfrm>
        </p:spPr>
        <p:txBody>
          <a:bodyPr vert="horz" lIns="91440" tIns="45720" rIns="91440" bIns="45720" rtlCol="0" anchor="t">
            <a:normAutofit/>
          </a:bodyPr>
          <a:lstStyle/>
          <a:p>
            <a:pPr marL="285750" indent="-285750">
              <a:buChar char="•"/>
            </a:pPr>
            <a:r>
              <a:rPr lang="en-GB"/>
              <a:t>Worker parents.</a:t>
            </a:r>
          </a:p>
          <a:p>
            <a:pPr marL="285750" indent="-285750">
              <a:buChar char="•"/>
            </a:pPr>
            <a:r>
              <a:rPr lang="en-GB"/>
              <a:t>Parents with special needs children.</a:t>
            </a:r>
          </a:p>
          <a:p>
            <a:pPr marL="285750" indent="-285750">
              <a:buChar char="•"/>
            </a:pPr>
            <a:r>
              <a:rPr lang="en-GB"/>
              <a:t>Parents.</a:t>
            </a:r>
          </a:p>
          <a:p>
            <a:endParaRPr lang="en-GB"/>
          </a:p>
        </p:txBody>
      </p:sp>
      <p:sp>
        <p:nvSpPr>
          <p:cNvPr id="43" name="Text Placeholder 42">
            <a:extLst>
              <a:ext uri="{FF2B5EF4-FFF2-40B4-BE49-F238E27FC236}">
                <a16:creationId xmlns:a16="http://schemas.microsoft.com/office/drawing/2014/main" id="{543672B4-28D9-4792-A8C2-BB242D3770EB}"/>
              </a:ext>
            </a:extLst>
          </p:cNvPr>
          <p:cNvSpPr>
            <a:spLocks noGrp="1"/>
          </p:cNvSpPr>
          <p:nvPr>
            <p:ph type="body" sz="quarter" idx="22"/>
          </p:nvPr>
        </p:nvSpPr>
        <p:spPr>
          <a:xfrm>
            <a:off x="869312" y="5123140"/>
            <a:ext cx="3657600" cy="365760"/>
          </a:xfrm>
        </p:spPr>
        <p:txBody>
          <a:bodyPr rtlCol="0">
            <a:noAutofit/>
          </a:bodyPr>
          <a:lstStyle/>
          <a:p>
            <a:pPr rtl="0"/>
            <a:r>
              <a:rPr lang="en-GB"/>
              <a:t>FINANCIALS</a:t>
            </a:r>
          </a:p>
        </p:txBody>
      </p:sp>
      <p:sp>
        <p:nvSpPr>
          <p:cNvPr id="54" name="Text Placeholder 53">
            <a:extLst>
              <a:ext uri="{FF2B5EF4-FFF2-40B4-BE49-F238E27FC236}">
                <a16:creationId xmlns:a16="http://schemas.microsoft.com/office/drawing/2014/main" id="{06DACBCE-9D57-4573-95D4-37705F53F35C}"/>
              </a:ext>
            </a:extLst>
          </p:cNvPr>
          <p:cNvSpPr>
            <a:spLocks noGrp="1"/>
          </p:cNvSpPr>
          <p:nvPr>
            <p:ph type="body" sz="quarter" idx="21"/>
          </p:nvPr>
        </p:nvSpPr>
        <p:spPr>
          <a:xfrm>
            <a:off x="869312" y="5532210"/>
            <a:ext cx="3657600" cy="822960"/>
          </a:xfrm>
        </p:spPr>
        <p:txBody>
          <a:bodyPr vert="horz" lIns="91440" tIns="45720" rIns="91440" bIns="45720" rtlCol="0" anchor="t">
            <a:normAutofit/>
          </a:bodyPr>
          <a:lstStyle/>
          <a:p>
            <a:pPr marL="285750" indent="-285750">
              <a:buChar char="•"/>
            </a:pPr>
            <a:r>
              <a:rPr lang="en-GB"/>
              <a:t>Prices </a:t>
            </a:r>
            <a:endParaRPr lang="en-US"/>
          </a:p>
          <a:p>
            <a:pPr marL="285750" indent="-285750">
              <a:buChar char="•"/>
            </a:pPr>
            <a:r>
              <a:rPr lang="en-GB"/>
              <a:t>funding</a:t>
            </a:r>
          </a:p>
        </p:txBody>
      </p:sp>
      <p:sp>
        <p:nvSpPr>
          <p:cNvPr id="19" name="Text Placeholder 18">
            <a:extLst>
              <a:ext uri="{FF2B5EF4-FFF2-40B4-BE49-F238E27FC236}">
                <a16:creationId xmlns:a16="http://schemas.microsoft.com/office/drawing/2014/main" id="{4B8BE8D6-18EB-4262-B841-22EEAC0B54F3}"/>
              </a:ext>
            </a:extLst>
          </p:cNvPr>
          <p:cNvSpPr>
            <a:spLocks noGrp="1"/>
          </p:cNvSpPr>
          <p:nvPr>
            <p:ph type="body" sz="quarter" idx="18"/>
          </p:nvPr>
        </p:nvSpPr>
        <p:spPr>
          <a:xfrm>
            <a:off x="4940020" y="1688419"/>
            <a:ext cx="3657600" cy="365760"/>
          </a:xfrm>
        </p:spPr>
        <p:txBody>
          <a:bodyPr rtlCol="0">
            <a:noAutofit/>
          </a:bodyPr>
          <a:lstStyle/>
          <a:p>
            <a:pPr rtl="0"/>
            <a:r>
              <a:rPr lang="en-GB"/>
              <a:t>COSTS</a:t>
            </a:r>
          </a:p>
        </p:txBody>
      </p:sp>
      <p:sp>
        <p:nvSpPr>
          <p:cNvPr id="18" name="Text Placeholder 17">
            <a:extLst>
              <a:ext uri="{FF2B5EF4-FFF2-40B4-BE49-F238E27FC236}">
                <a16:creationId xmlns:a16="http://schemas.microsoft.com/office/drawing/2014/main" id="{C9A7EEBF-BEE2-4555-B5EC-E6F42DCABC49}"/>
              </a:ext>
            </a:extLst>
          </p:cNvPr>
          <p:cNvSpPr>
            <a:spLocks noGrp="1"/>
          </p:cNvSpPr>
          <p:nvPr>
            <p:ph type="body" sz="quarter" idx="17"/>
          </p:nvPr>
        </p:nvSpPr>
        <p:spPr>
          <a:xfrm>
            <a:off x="4940020" y="2097489"/>
            <a:ext cx="3796145" cy="1426226"/>
          </a:xfrm>
        </p:spPr>
        <p:txBody>
          <a:bodyPr vert="horz" lIns="91440" tIns="45720" rIns="91440" bIns="45720" rtlCol="0" anchor="t">
            <a:normAutofit/>
          </a:bodyPr>
          <a:lstStyle/>
          <a:p>
            <a:pPr marL="285750" indent="-285750">
              <a:buChar char="•"/>
            </a:pPr>
            <a:r>
              <a:rPr lang="en-GB"/>
              <a:t>Lease for a building: 25.000 per year</a:t>
            </a:r>
            <a:endParaRPr lang="en-US"/>
          </a:p>
          <a:p>
            <a:pPr marL="285750" indent="-285750">
              <a:buChar char="•"/>
            </a:pPr>
            <a:r>
              <a:rPr lang="en-GB"/>
              <a:t> cost of wages: £32,000 p/m 8 staff</a:t>
            </a:r>
          </a:p>
          <a:p>
            <a:pPr marL="285750" indent="-285750">
              <a:buChar char="•"/>
            </a:pPr>
            <a:r>
              <a:rPr lang="en-GB"/>
              <a:t>Facilities and equipment 15,000</a:t>
            </a:r>
          </a:p>
          <a:p>
            <a:pPr marL="285750" indent="-285750">
              <a:buChar char="•"/>
            </a:pPr>
            <a:r>
              <a:rPr lang="en-GB"/>
              <a:t>Accessories 10.000</a:t>
            </a:r>
          </a:p>
          <a:p>
            <a:pPr marL="285750" indent="-285750">
              <a:buChar char="•"/>
            </a:pPr>
            <a:r>
              <a:rPr lang="en-GB"/>
              <a:t>Suppliers and delivery of 10,000</a:t>
            </a:r>
          </a:p>
          <a:p>
            <a:pPr marL="285750" indent="-285750">
              <a:buChar char="•"/>
            </a:pPr>
            <a:endParaRPr lang="en-GB"/>
          </a:p>
          <a:p>
            <a:pPr marL="285750" indent="-285750">
              <a:buChar char="•"/>
            </a:pPr>
            <a:endParaRPr lang="en-GB"/>
          </a:p>
          <a:p>
            <a:pPr marL="285750" indent="-285750">
              <a:buChar char="•"/>
            </a:pPr>
            <a:endParaRPr lang="en-GB"/>
          </a:p>
          <a:p>
            <a:endParaRPr lang="en-GB"/>
          </a:p>
          <a:p>
            <a:endParaRPr lang="en-GB"/>
          </a:p>
        </p:txBody>
      </p:sp>
      <p:sp>
        <p:nvSpPr>
          <p:cNvPr id="21" name="Text Placeholder 20">
            <a:extLst>
              <a:ext uri="{FF2B5EF4-FFF2-40B4-BE49-F238E27FC236}">
                <a16:creationId xmlns:a16="http://schemas.microsoft.com/office/drawing/2014/main" id="{09DC85FC-A5F4-4451-8D72-37B64A3F5EA0}"/>
              </a:ext>
            </a:extLst>
          </p:cNvPr>
          <p:cNvSpPr>
            <a:spLocks noGrp="1"/>
          </p:cNvSpPr>
          <p:nvPr>
            <p:ph type="body" sz="quarter" idx="20"/>
          </p:nvPr>
        </p:nvSpPr>
        <p:spPr>
          <a:xfrm>
            <a:off x="4948036" y="3414657"/>
            <a:ext cx="3657600" cy="365760"/>
          </a:xfrm>
        </p:spPr>
        <p:txBody>
          <a:bodyPr rtlCol="0">
            <a:noAutofit/>
          </a:bodyPr>
          <a:lstStyle/>
          <a:p>
            <a:pPr rtl="0"/>
            <a:r>
              <a:rPr lang="en-GB"/>
              <a:t>EFFICIENCY</a:t>
            </a:r>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9"/>
          </p:nvPr>
        </p:nvSpPr>
        <p:spPr>
          <a:xfrm>
            <a:off x="4948036" y="3823727"/>
            <a:ext cx="3657600" cy="1188720"/>
          </a:xfrm>
        </p:spPr>
        <p:txBody>
          <a:bodyPr vert="horz" lIns="91440" tIns="45720" rIns="91440" bIns="45720" rtlCol="0" anchor="t">
            <a:noAutofit/>
          </a:bodyPr>
          <a:lstStyle/>
          <a:p>
            <a:pPr marL="285750" indent="-285750">
              <a:buChar char="•"/>
            </a:pPr>
            <a:r>
              <a:rPr lang="en-GB"/>
              <a:t>Customers need the nursery to be efficient, and greener than other nurseries.</a:t>
            </a:r>
            <a:endParaRPr lang="en-US"/>
          </a:p>
          <a:p>
            <a:pPr marL="285750" indent="-285750">
              <a:buChar char="•"/>
            </a:pPr>
            <a:r>
              <a:rPr lang="en-GB"/>
              <a:t>Nappy waste is recyclable. </a:t>
            </a:r>
          </a:p>
          <a:p>
            <a:pPr marL="285750" indent="-285750">
              <a:buChar char="•"/>
            </a:pPr>
            <a:r>
              <a:rPr lang="en-GB"/>
              <a:t>Halal food and modern technology.</a:t>
            </a:r>
          </a:p>
        </p:txBody>
      </p:sp>
      <p:sp>
        <p:nvSpPr>
          <p:cNvPr id="55" name="Date Placeholder 54">
            <a:extLst>
              <a:ext uri="{FF2B5EF4-FFF2-40B4-BE49-F238E27FC236}">
                <a16:creationId xmlns:a16="http://schemas.microsoft.com/office/drawing/2014/main" id="{C1F1F924-C1EC-4BB5-8224-376BC2BB69C9}"/>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6" name="Footer Placeholder 55">
            <a:extLst>
              <a:ext uri="{FF2B5EF4-FFF2-40B4-BE49-F238E27FC236}">
                <a16:creationId xmlns:a16="http://schemas.microsoft.com/office/drawing/2014/main" id="{93166D88-98DC-449A-8C48-DD727A0D2AE6}"/>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3</a:t>
            </a:fld>
            <a:endParaRPr lang="en-GB"/>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54" name="Title 953">
            <a:extLst>
              <a:ext uri="{FF2B5EF4-FFF2-40B4-BE49-F238E27FC236}">
                <a16:creationId xmlns:a16="http://schemas.microsoft.com/office/drawing/2014/main" id="{7E55856D-8731-4D07-B99E-5270A3B01DBC}"/>
              </a:ext>
            </a:extLst>
          </p:cNvPr>
          <p:cNvSpPr>
            <a:spLocks noGrp="1"/>
          </p:cNvSpPr>
          <p:nvPr>
            <p:ph type="title"/>
          </p:nvPr>
        </p:nvSpPr>
        <p:spPr>
          <a:xfrm>
            <a:off x="1570874" y="704088"/>
            <a:ext cx="9050253" cy="640080"/>
          </a:xfrm>
        </p:spPr>
        <p:txBody>
          <a:bodyPr rtlCol="0"/>
          <a:lstStyle/>
          <a:p>
            <a:pPr rtl="0"/>
            <a:r>
              <a:rPr lang="en-GB">
                <a:cs typeface="Posterama"/>
              </a:rPr>
              <a:t>scope</a:t>
            </a:r>
          </a:p>
        </p:txBody>
      </p:sp>
      <p:sp>
        <p:nvSpPr>
          <p:cNvPr id="21" name="Text Placeholder 20">
            <a:extLst>
              <a:ext uri="{FF2B5EF4-FFF2-40B4-BE49-F238E27FC236}">
                <a16:creationId xmlns:a16="http://schemas.microsoft.com/office/drawing/2014/main" id="{CDF4D42A-3F39-4699-9C9C-91BBC8C72207}"/>
              </a:ext>
            </a:extLst>
          </p:cNvPr>
          <p:cNvSpPr>
            <a:spLocks noGrp="1"/>
          </p:cNvSpPr>
          <p:nvPr>
            <p:ph type="body" sz="quarter" idx="15"/>
          </p:nvPr>
        </p:nvSpPr>
        <p:spPr>
          <a:xfrm>
            <a:off x="658437" y="2450591"/>
            <a:ext cx="3200400" cy="4407409"/>
          </a:xfrm>
        </p:spPr>
        <p:txBody>
          <a:bodyPr vert="horz" lIns="91440" tIns="420624" rIns="91440" bIns="45720" rtlCol="0" anchor="t">
            <a:noAutofit/>
          </a:bodyPr>
          <a:lstStyle/>
          <a:p>
            <a:r>
              <a:rPr lang="en-GB" sz="2400">
                <a:cs typeface="Posterama"/>
              </a:rPr>
              <a:t>Project Objectives</a:t>
            </a:r>
          </a:p>
          <a:p>
            <a:r>
              <a:rPr lang="en-GB">
                <a:cs typeface="Posterama"/>
              </a:rPr>
              <a:t>Select location</a:t>
            </a:r>
          </a:p>
          <a:p>
            <a:r>
              <a:rPr lang="en-GB">
                <a:cs typeface="Posterama"/>
              </a:rPr>
              <a:t>Facility Setup</a:t>
            </a:r>
          </a:p>
          <a:p>
            <a:r>
              <a:rPr lang="en-GB">
                <a:cs typeface="Posterama"/>
              </a:rPr>
              <a:t>Staffing and Training</a:t>
            </a:r>
          </a:p>
          <a:p>
            <a:r>
              <a:rPr lang="en-GB">
                <a:cs typeface="Posterama"/>
              </a:rPr>
              <a:t>Curriculum Development</a:t>
            </a:r>
          </a:p>
          <a:p>
            <a:r>
              <a:rPr lang="en-GB">
                <a:cs typeface="Posterama"/>
              </a:rPr>
              <a:t>Licensing and Regulatory Compliance</a:t>
            </a:r>
          </a:p>
          <a:p>
            <a:r>
              <a:rPr lang="en-GB">
                <a:cs typeface="Posterama"/>
              </a:rPr>
              <a:t>Marketing and Enrolment</a:t>
            </a:r>
          </a:p>
          <a:p>
            <a:r>
              <a:rPr lang="en-GB">
                <a:cs typeface="Posterama"/>
              </a:rPr>
              <a:t>Financial Planning</a:t>
            </a:r>
          </a:p>
        </p:txBody>
      </p:sp>
      <p:sp>
        <p:nvSpPr>
          <p:cNvPr id="23" name="Text Placeholder 22">
            <a:extLst>
              <a:ext uri="{FF2B5EF4-FFF2-40B4-BE49-F238E27FC236}">
                <a16:creationId xmlns:a16="http://schemas.microsoft.com/office/drawing/2014/main" id="{538ACC23-C522-4E38-9FC4-D46CF2EA1569}"/>
              </a:ext>
            </a:extLst>
          </p:cNvPr>
          <p:cNvSpPr>
            <a:spLocks noGrp="1"/>
          </p:cNvSpPr>
          <p:nvPr>
            <p:ph type="body" sz="quarter" idx="17"/>
          </p:nvPr>
        </p:nvSpPr>
        <p:spPr>
          <a:xfrm>
            <a:off x="4499309" y="2450591"/>
            <a:ext cx="3200400" cy="3703321"/>
          </a:xfrm>
        </p:spPr>
        <p:txBody>
          <a:bodyPr vert="horz" lIns="91440" tIns="420624" rIns="91440" bIns="45720" rtlCol="0" anchor="t">
            <a:noAutofit/>
          </a:bodyPr>
          <a:lstStyle/>
          <a:p>
            <a:r>
              <a:rPr lang="en-GB" sz="2400">
                <a:cs typeface="Posterama"/>
              </a:rPr>
              <a:t>Project constraints</a:t>
            </a:r>
          </a:p>
          <a:p>
            <a:r>
              <a:rPr lang="en-GB">
                <a:cs typeface="Posterama"/>
              </a:rPr>
              <a:t>Budget limitations</a:t>
            </a:r>
          </a:p>
          <a:p>
            <a:r>
              <a:rPr lang="en-GB">
                <a:cs typeface="Posterama"/>
              </a:rPr>
              <a:t>Regulatory compliance requirements</a:t>
            </a:r>
          </a:p>
          <a:p>
            <a:r>
              <a:rPr lang="en-GB">
                <a:cs typeface="Posterama"/>
              </a:rPr>
              <a:t>Timeframe for opening the nursery</a:t>
            </a:r>
          </a:p>
          <a:p>
            <a:endParaRPr lang="en-GB">
              <a:cs typeface="Posterama"/>
            </a:endParaRPr>
          </a:p>
          <a:p>
            <a:endParaRPr lang="en-GB">
              <a:cs typeface="Posterama"/>
            </a:endParaRPr>
          </a:p>
        </p:txBody>
      </p:sp>
      <p:sp>
        <p:nvSpPr>
          <p:cNvPr id="25" name="Text Placeholder 24">
            <a:extLst>
              <a:ext uri="{FF2B5EF4-FFF2-40B4-BE49-F238E27FC236}">
                <a16:creationId xmlns:a16="http://schemas.microsoft.com/office/drawing/2014/main" id="{9C3E93EF-EBD0-4425-843B-18F5AFCAF3CA}"/>
              </a:ext>
            </a:extLst>
          </p:cNvPr>
          <p:cNvSpPr>
            <a:spLocks noGrp="1"/>
          </p:cNvSpPr>
          <p:nvPr>
            <p:ph type="body" sz="quarter" idx="19"/>
          </p:nvPr>
        </p:nvSpPr>
        <p:spPr>
          <a:xfrm>
            <a:off x="8333163" y="2450591"/>
            <a:ext cx="3200400" cy="3596248"/>
          </a:xfrm>
        </p:spPr>
        <p:txBody>
          <a:bodyPr rtlCol="0"/>
          <a:lstStyle/>
          <a:p>
            <a:pPr rtl="0"/>
            <a:r>
              <a:rPr lang="en-GB" sz="2400"/>
              <a:t>Projects Deliverables</a:t>
            </a:r>
          </a:p>
          <a:p>
            <a:pPr rtl="0"/>
            <a:r>
              <a:rPr lang="en-GB"/>
              <a:t>A fully operational nursery facility</a:t>
            </a:r>
          </a:p>
          <a:p>
            <a:pPr rtl="0"/>
            <a:r>
              <a:rPr lang="en-GB"/>
              <a:t>Trained and certified staff</a:t>
            </a:r>
          </a:p>
          <a:p>
            <a:pPr rtl="0"/>
            <a:r>
              <a:rPr lang="en-GB"/>
              <a:t>An approved curriculum</a:t>
            </a:r>
          </a:p>
          <a:p>
            <a:pPr rtl="0"/>
            <a:r>
              <a:rPr lang="en-GB"/>
              <a:t>All necessary licenses and permits</a:t>
            </a:r>
          </a:p>
          <a:p>
            <a:pPr rtl="0"/>
            <a:r>
              <a:rPr lang="en-GB"/>
              <a:t>Enrolled students</a:t>
            </a:r>
          </a:p>
          <a:p>
            <a:pPr rtl="0"/>
            <a:r>
              <a:rPr lang="en-GB"/>
              <a:t>Established financial systems</a:t>
            </a:r>
          </a:p>
          <a:p>
            <a:pPr rtl="0"/>
            <a:endParaRPr lang="en-GB"/>
          </a:p>
        </p:txBody>
      </p:sp>
      <p:sp>
        <p:nvSpPr>
          <p:cNvPr id="72" name="Slide Number Placeholder 71">
            <a:extLst>
              <a:ext uri="{FF2B5EF4-FFF2-40B4-BE49-F238E27FC236}">
                <a16:creationId xmlns:a16="http://schemas.microsoft.com/office/drawing/2014/main" id="{2AB505C4-815E-4F7D-B0E9-365B0D06C00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Tree>
    <p:extLst>
      <p:ext uri="{BB962C8B-B14F-4D97-AF65-F5344CB8AC3E}">
        <p14:creationId xmlns:p14="http://schemas.microsoft.com/office/powerpoint/2010/main" val="426704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500"/>
                                        <p:tgtEl>
                                          <p:spTgt spid="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xEl>
                                              <p:pRg st="1" end="1"/>
                                            </p:txEl>
                                          </p:spTgt>
                                        </p:tgtEl>
                                        <p:attrNameLst>
                                          <p:attrName>style.visibility</p:attrName>
                                        </p:attrNameLst>
                                      </p:cBhvr>
                                      <p:to>
                                        <p:strVal val="visible"/>
                                      </p:to>
                                    </p:set>
                                    <p:animEffect transition="in" filter="fade">
                                      <p:cBhvr>
                                        <p:cTn id="12" dur="500"/>
                                        <p:tgtEl>
                                          <p:spTgt spid="2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xEl>
                                              <p:pRg st="2" end="2"/>
                                            </p:txEl>
                                          </p:spTgt>
                                        </p:tgtEl>
                                        <p:attrNameLst>
                                          <p:attrName>style.visibility</p:attrName>
                                        </p:attrNameLst>
                                      </p:cBhvr>
                                      <p:to>
                                        <p:strVal val="visible"/>
                                      </p:to>
                                    </p:set>
                                    <p:animEffect transition="in" filter="fade">
                                      <p:cBhvr>
                                        <p:cTn id="17" dur="500"/>
                                        <p:tgtEl>
                                          <p:spTgt spid="2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xEl>
                                              <p:pRg st="3" end="3"/>
                                            </p:txEl>
                                          </p:spTgt>
                                        </p:tgtEl>
                                        <p:attrNameLst>
                                          <p:attrName>style.visibility</p:attrName>
                                        </p:attrNameLst>
                                      </p:cBhvr>
                                      <p:to>
                                        <p:strVal val="visible"/>
                                      </p:to>
                                    </p:set>
                                    <p:animEffect transition="in" filter="fade">
                                      <p:cBhvr>
                                        <p:cTn id="22" dur="500"/>
                                        <p:tgtEl>
                                          <p:spTgt spid="2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xEl>
                                              <p:pRg st="4" end="4"/>
                                            </p:txEl>
                                          </p:spTgt>
                                        </p:tgtEl>
                                        <p:attrNameLst>
                                          <p:attrName>style.visibility</p:attrName>
                                        </p:attrNameLst>
                                      </p:cBhvr>
                                      <p:to>
                                        <p:strVal val="visible"/>
                                      </p:to>
                                    </p:set>
                                    <p:animEffect transition="in" filter="fade">
                                      <p:cBhvr>
                                        <p:cTn id="27" dur="500"/>
                                        <p:tgtEl>
                                          <p:spTgt spid="2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xEl>
                                              <p:pRg st="5" end="5"/>
                                            </p:txEl>
                                          </p:spTgt>
                                        </p:tgtEl>
                                        <p:attrNameLst>
                                          <p:attrName>style.visibility</p:attrName>
                                        </p:attrNameLst>
                                      </p:cBhvr>
                                      <p:to>
                                        <p:strVal val="visible"/>
                                      </p:to>
                                    </p:set>
                                    <p:animEffect transition="in" filter="fade">
                                      <p:cBhvr>
                                        <p:cTn id="32" dur="500"/>
                                        <p:tgtEl>
                                          <p:spTgt spid="2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
                                            <p:txEl>
                                              <p:pRg st="6" end="6"/>
                                            </p:txEl>
                                          </p:spTgt>
                                        </p:tgtEl>
                                        <p:attrNameLst>
                                          <p:attrName>style.visibility</p:attrName>
                                        </p:attrNameLst>
                                      </p:cBhvr>
                                      <p:to>
                                        <p:strVal val="visible"/>
                                      </p:to>
                                    </p:set>
                                    <p:animEffect transition="in" filter="fade">
                                      <p:cBhvr>
                                        <p:cTn id="37" dur="500"/>
                                        <p:tgtEl>
                                          <p:spTgt spid="2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
                                            <p:txEl>
                                              <p:pRg st="7" end="7"/>
                                            </p:txEl>
                                          </p:spTgt>
                                        </p:tgtEl>
                                        <p:attrNameLst>
                                          <p:attrName>style.visibility</p:attrName>
                                        </p:attrNameLst>
                                      </p:cBhvr>
                                      <p:to>
                                        <p:strVal val="visible"/>
                                      </p:to>
                                    </p:set>
                                    <p:animEffect transition="in" filter="fade">
                                      <p:cBhvr>
                                        <p:cTn id="42" dur="500"/>
                                        <p:tgtEl>
                                          <p:spTgt spid="21">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3">
                                            <p:txEl>
                                              <p:pRg st="1" end="1"/>
                                            </p:txEl>
                                          </p:spTgt>
                                        </p:tgtEl>
                                        <p:attrNameLst>
                                          <p:attrName>style.visibility</p:attrName>
                                        </p:attrNameLst>
                                      </p:cBhvr>
                                      <p:to>
                                        <p:strVal val="visible"/>
                                      </p:to>
                                    </p:set>
                                    <p:animEffect transition="in" filter="fade">
                                      <p:cBhvr>
                                        <p:cTn id="52" dur="500"/>
                                        <p:tgtEl>
                                          <p:spTgt spid="23">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3">
                                            <p:txEl>
                                              <p:pRg st="2" end="2"/>
                                            </p:txEl>
                                          </p:spTgt>
                                        </p:tgtEl>
                                        <p:attrNameLst>
                                          <p:attrName>style.visibility</p:attrName>
                                        </p:attrNameLst>
                                      </p:cBhvr>
                                      <p:to>
                                        <p:strVal val="visible"/>
                                      </p:to>
                                    </p:set>
                                    <p:animEffect transition="in" filter="fade">
                                      <p:cBhvr>
                                        <p:cTn id="57" dur="500"/>
                                        <p:tgtEl>
                                          <p:spTgt spid="23">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3">
                                            <p:txEl>
                                              <p:pRg st="3" end="3"/>
                                            </p:txEl>
                                          </p:spTgt>
                                        </p:tgtEl>
                                        <p:attrNameLst>
                                          <p:attrName>style.visibility</p:attrName>
                                        </p:attrNameLst>
                                      </p:cBhvr>
                                      <p:to>
                                        <p:strVal val="visible"/>
                                      </p:to>
                                    </p:set>
                                    <p:animEffect transition="in" filter="fade">
                                      <p:cBhvr>
                                        <p:cTn id="62" dur="500"/>
                                        <p:tgtEl>
                                          <p:spTgt spid="23">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5">
                                            <p:txEl>
                                              <p:pRg st="0" end="0"/>
                                            </p:txEl>
                                          </p:spTgt>
                                        </p:tgtEl>
                                        <p:attrNameLst>
                                          <p:attrName>style.visibility</p:attrName>
                                        </p:attrNameLst>
                                      </p:cBhvr>
                                      <p:to>
                                        <p:strVal val="visible"/>
                                      </p:to>
                                    </p:set>
                                    <p:animEffect transition="in" filter="fade">
                                      <p:cBhvr>
                                        <p:cTn id="67" dur="500"/>
                                        <p:tgtEl>
                                          <p:spTgt spid="25">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5">
                                            <p:txEl>
                                              <p:pRg st="1" end="1"/>
                                            </p:txEl>
                                          </p:spTgt>
                                        </p:tgtEl>
                                        <p:attrNameLst>
                                          <p:attrName>style.visibility</p:attrName>
                                        </p:attrNameLst>
                                      </p:cBhvr>
                                      <p:to>
                                        <p:strVal val="visible"/>
                                      </p:to>
                                    </p:set>
                                    <p:animEffect transition="in" filter="fade">
                                      <p:cBhvr>
                                        <p:cTn id="72" dur="500"/>
                                        <p:tgtEl>
                                          <p:spTgt spid="25">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5">
                                            <p:txEl>
                                              <p:pRg st="2" end="2"/>
                                            </p:txEl>
                                          </p:spTgt>
                                        </p:tgtEl>
                                        <p:attrNameLst>
                                          <p:attrName>style.visibility</p:attrName>
                                        </p:attrNameLst>
                                      </p:cBhvr>
                                      <p:to>
                                        <p:strVal val="visible"/>
                                      </p:to>
                                    </p:set>
                                    <p:animEffect transition="in" filter="fade">
                                      <p:cBhvr>
                                        <p:cTn id="77" dur="500"/>
                                        <p:tgtEl>
                                          <p:spTgt spid="25">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5">
                                            <p:txEl>
                                              <p:pRg st="3" end="3"/>
                                            </p:txEl>
                                          </p:spTgt>
                                        </p:tgtEl>
                                        <p:attrNameLst>
                                          <p:attrName>style.visibility</p:attrName>
                                        </p:attrNameLst>
                                      </p:cBhvr>
                                      <p:to>
                                        <p:strVal val="visible"/>
                                      </p:to>
                                    </p:set>
                                    <p:animEffect transition="in" filter="fade">
                                      <p:cBhvr>
                                        <p:cTn id="82" dur="500"/>
                                        <p:tgtEl>
                                          <p:spTgt spid="25">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5">
                                            <p:txEl>
                                              <p:pRg st="4" end="4"/>
                                            </p:txEl>
                                          </p:spTgt>
                                        </p:tgtEl>
                                        <p:attrNameLst>
                                          <p:attrName>style.visibility</p:attrName>
                                        </p:attrNameLst>
                                      </p:cBhvr>
                                      <p:to>
                                        <p:strVal val="visible"/>
                                      </p:to>
                                    </p:set>
                                    <p:animEffect transition="in" filter="fade">
                                      <p:cBhvr>
                                        <p:cTn id="87" dur="500"/>
                                        <p:tgtEl>
                                          <p:spTgt spid="25">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5">
                                            <p:txEl>
                                              <p:pRg st="5" end="5"/>
                                            </p:txEl>
                                          </p:spTgt>
                                        </p:tgtEl>
                                        <p:attrNameLst>
                                          <p:attrName>style.visibility</p:attrName>
                                        </p:attrNameLst>
                                      </p:cBhvr>
                                      <p:to>
                                        <p:strVal val="visible"/>
                                      </p:to>
                                    </p:set>
                                    <p:animEffect transition="in" filter="fade">
                                      <p:cBhvr>
                                        <p:cTn id="92" dur="500"/>
                                        <p:tgtEl>
                                          <p:spTgt spid="25">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5">
                                            <p:txEl>
                                              <p:pRg st="6" end="6"/>
                                            </p:txEl>
                                          </p:spTgt>
                                        </p:tgtEl>
                                        <p:attrNameLst>
                                          <p:attrName>style.visibility</p:attrName>
                                        </p:attrNameLst>
                                      </p:cBhvr>
                                      <p:to>
                                        <p:strVal val="visible"/>
                                      </p:to>
                                    </p:set>
                                    <p:animEffect transition="in" filter="fade">
                                      <p:cBhvr>
                                        <p:cTn id="97" dur="500"/>
                                        <p:tgtEl>
                                          <p:spTgt spid="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P spid="23" grpId="0" build="p"/>
      <p:bldP spid="2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9284-4D25-AA00-9150-470A6A1B98B6}"/>
              </a:ext>
            </a:extLst>
          </p:cNvPr>
          <p:cNvSpPr>
            <a:spLocks noGrp="1"/>
          </p:cNvSpPr>
          <p:nvPr>
            <p:ph type="title"/>
          </p:nvPr>
        </p:nvSpPr>
        <p:spPr/>
        <p:txBody>
          <a:bodyPr/>
          <a:lstStyle/>
          <a:p>
            <a:r>
              <a:rPr lang="en-GB"/>
              <a:t>scope</a:t>
            </a:r>
          </a:p>
        </p:txBody>
      </p:sp>
      <p:sp>
        <p:nvSpPr>
          <p:cNvPr id="3" name="Content Placeholder 2">
            <a:extLst>
              <a:ext uri="{FF2B5EF4-FFF2-40B4-BE49-F238E27FC236}">
                <a16:creationId xmlns:a16="http://schemas.microsoft.com/office/drawing/2014/main" id="{FBA72866-07B9-0CA5-29B6-57D1F0ADEB41}"/>
              </a:ext>
            </a:extLst>
          </p:cNvPr>
          <p:cNvSpPr>
            <a:spLocks noGrp="1"/>
          </p:cNvSpPr>
          <p:nvPr>
            <p:ph idx="1"/>
          </p:nvPr>
        </p:nvSpPr>
        <p:spPr/>
        <p:txBody>
          <a:bodyPr/>
          <a:lstStyle/>
          <a:p>
            <a:pPr marL="0" indent="0">
              <a:buNone/>
            </a:pPr>
            <a:r>
              <a:rPr lang="en-GB"/>
              <a:t>Scope Change Control</a:t>
            </a:r>
          </a:p>
          <a:p>
            <a:r>
              <a:rPr lang="en-GB"/>
              <a:t>Request for change</a:t>
            </a:r>
          </a:p>
          <a:p>
            <a:r>
              <a:rPr lang="en-GB"/>
              <a:t>Change Evaluation</a:t>
            </a:r>
          </a:p>
          <a:p>
            <a:r>
              <a:rPr lang="en-GB"/>
              <a:t>Change Approval</a:t>
            </a:r>
          </a:p>
          <a:p>
            <a:r>
              <a:rPr lang="en-GB"/>
              <a:t>Change Implementation</a:t>
            </a:r>
          </a:p>
          <a:p>
            <a:pPr marL="0" indent="0">
              <a:buNone/>
            </a:pPr>
            <a:r>
              <a:rPr lang="en-GB"/>
              <a:t>Stakeholder Communication</a:t>
            </a:r>
          </a:p>
          <a:p>
            <a:pPr marL="0" indent="0">
              <a:buNone/>
            </a:pPr>
            <a:endParaRPr lang="en-GB"/>
          </a:p>
          <a:p>
            <a:pPr marL="0" indent="0">
              <a:buNone/>
            </a:pPr>
            <a:endParaRPr lang="en-GB"/>
          </a:p>
        </p:txBody>
      </p:sp>
      <p:sp>
        <p:nvSpPr>
          <p:cNvPr id="4" name="Date Placeholder 3">
            <a:extLst>
              <a:ext uri="{FF2B5EF4-FFF2-40B4-BE49-F238E27FC236}">
                <a16:creationId xmlns:a16="http://schemas.microsoft.com/office/drawing/2014/main" id="{B708F279-8E80-2A84-19F1-E9117D8DC6C0}"/>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763AA693-D96D-25FB-B8B3-0AE1FB0A9514}"/>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B9194A61-4DA5-4CC8-E99F-262D65EA9880}"/>
              </a:ext>
            </a:extLst>
          </p:cNvPr>
          <p:cNvSpPr>
            <a:spLocks noGrp="1"/>
          </p:cNvSpPr>
          <p:nvPr>
            <p:ph type="sldNum" sz="quarter" idx="12"/>
          </p:nvPr>
        </p:nvSpPr>
        <p:spPr/>
        <p:txBody>
          <a:bodyPr/>
          <a:lstStyle/>
          <a:p>
            <a:pPr rtl="0"/>
            <a:fld id="{B5CEABB6-07DC-46E8-9B57-56EC44A396E5}" type="slidenum">
              <a:rPr lang="en-GB" noProof="0" smtClean="0"/>
              <a:t>5</a:t>
            </a:fld>
            <a:endParaRPr lang="en-GB" noProof="0"/>
          </a:p>
        </p:txBody>
      </p:sp>
    </p:spTree>
    <p:extLst>
      <p:ext uri="{BB962C8B-B14F-4D97-AF65-F5344CB8AC3E}">
        <p14:creationId xmlns:p14="http://schemas.microsoft.com/office/powerpoint/2010/main" val="363574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36D5E-1D90-4EE7-7AE6-59BC51E8F45C}"/>
              </a:ext>
            </a:extLst>
          </p:cNvPr>
          <p:cNvSpPr>
            <a:spLocks noGrp="1"/>
          </p:cNvSpPr>
          <p:nvPr>
            <p:ph type="title"/>
          </p:nvPr>
        </p:nvSpPr>
        <p:spPr>
          <a:xfrm>
            <a:off x="708804" y="326021"/>
            <a:ext cx="4114800" cy="1325563"/>
          </a:xfrm>
        </p:spPr>
        <p:txBody>
          <a:bodyPr>
            <a:normAutofit fontScale="90000"/>
          </a:bodyPr>
          <a:lstStyle/>
          <a:p>
            <a:r>
              <a:rPr lang="en-GB">
                <a:cs typeface="Posterama"/>
              </a:rPr>
              <a:t>Work breakdown structure</a:t>
            </a:r>
            <a:endParaRPr lang="en-GB"/>
          </a:p>
        </p:txBody>
      </p:sp>
      <p:sp>
        <p:nvSpPr>
          <p:cNvPr id="3" name="Date Placeholder 2">
            <a:extLst>
              <a:ext uri="{FF2B5EF4-FFF2-40B4-BE49-F238E27FC236}">
                <a16:creationId xmlns:a16="http://schemas.microsoft.com/office/drawing/2014/main" id="{0546D6DC-9E9C-1DAC-EA7E-6118CB5C49A1}"/>
              </a:ext>
            </a:extLst>
          </p:cNvPr>
          <p:cNvSpPr>
            <a:spLocks noGrp="1"/>
          </p:cNvSpPr>
          <p:nvPr>
            <p:ph type="dt" sz="half" idx="10"/>
          </p:nvPr>
        </p:nvSpPr>
        <p:spPr/>
        <p:txBody>
          <a:bodyPr/>
          <a:lstStyle/>
          <a:p>
            <a:pPr rtl="0"/>
            <a:r>
              <a:rPr lang="en-GB" noProof="0"/>
              <a:t>7/1/20XX</a:t>
            </a:r>
          </a:p>
        </p:txBody>
      </p:sp>
      <p:sp>
        <p:nvSpPr>
          <p:cNvPr id="4" name="Footer Placeholder 3">
            <a:extLst>
              <a:ext uri="{FF2B5EF4-FFF2-40B4-BE49-F238E27FC236}">
                <a16:creationId xmlns:a16="http://schemas.microsoft.com/office/drawing/2014/main" id="{C3D6AEB6-8B6D-676E-4050-B14AAF83F3C6}"/>
              </a:ext>
            </a:extLst>
          </p:cNvPr>
          <p:cNvSpPr>
            <a:spLocks noGrp="1"/>
          </p:cNvSpPr>
          <p:nvPr>
            <p:ph type="ftr" sz="quarter" idx="11"/>
          </p:nvPr>
        </p:nvSpPr>
        <p:spPr/>
        <p:txBody>
          <a:bodyPr/>
          <a:lstStyle/>
          <a:p>
            <a:pPr rtl="0"/>
            <a:r>
              <a:rPr lang="en-GB" noProof="0"/>
              <a:t>Pitch deck title</a:t>
            </a:r>
          </a:p>
        </p:txBody>
      </p:sp>
      <p:sp>
        <p:nvSpPr>
          <p:cNvPr id="5" name="Slide Number Placeholder 4">
            <a:extLst>
              <a:ext uri="{FF2B5EF4-FFF2-40B4-BE49-F238E27FC236}">
                <a16:creationId xmlns:a16="http://schemas.microsoft.com/office/drawing/2014/main" id="{B97F06DA-E583-2A43-AA0A-D41E07B83034}"/>
              </a:ext>
            </a:extLst>
          </p:cNvPr>
          <p:cNvSpPr>
            <a:spLocks noGrp="1"/>
          </p:cNvSpPr>
          <p:nvPr>
            <p:ph type="sldNum" sz="quarter" idx="12"/>
          </p:nvPr>
        </p:nvSpPr>
        <p:spPr/>
        <p:txBody>
          <a:bodyPr/>
          <a:lstStyle/>
          <a:p>
            <a:pPr rtl="0"/>
            <a:fld id="{B5CEABB6-07DC-46E8-9B57-56EC44A396E5}" type="slidenum">
              <a:rPr lang="en-GB" noProof="0" smtClean="0"/>
              <a:t>6</a:t>
            </a:fld>
            <a:endParaRPr lang="en-GB" noProof="0"/>
          </a:p>
        </p:txBody>
      </p:sp>
      <p:graphicFrame>
        <p:nvGraphicFramePr>
          <p:cNvPr id="7" name="Diagram 6">
            <a:extLst>
              <a:ext uri="{FF2B5EF4-FFF2-40B4-BE49-F238E27FC236}">
                <a16:creationId xmlns:a16="http://schemas.microsoft.com/office/drawing/2014/main" id="{3467B009-62D3-1AA9-C9BC-F9319B8A37A3}"/>
              </a:ext>
            </a:extLst>
          </p:cNvPr>
          <p:cNvGraphicFramePr/>
          <p:nvPr>
            <p:extLst>
              <p:ext uri="{D42A27DB-BD31-4B8C-83A1-F6EECF244321}">
                <p14:modId xmlns:p14="http://schemas.microsoft.com/office/powerpoint/2010/main" val="236693903"/>
              </p:ext>
            </p:extLst>
          </p:nvPr>
        </p:nvGraphicFramePr>
        <p:xfrm>
          <a:off x="3051073" y="926090"/>
          <a:ext cx="8645052" cy="5851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Rectangle: Rounded Corners 26">
            <a:extLst>
              <a:ext uri="{FF2B5EF4-FFF2-40B4-BE49-F238E27FC236}">
                <a16:creationId xmlns:a16="http://schemas.microsoft.com/office/drawing/2014/main" id="{62604F0D-70E6-9EBA-AB89-827D24C1B8C6}"/>
              </a:ext>
            </a:extLst>
          </p:cNvPr>
          <p:cNvSpPr/>
          <p:nvPr/>
        </p:nvSpPr>
        <p:spPr>
          <a:xfrm>
            <a:off x="4939840" y="4994756"/>
            <a:ext cx="1567706" cy="74721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FFFFFF"/>
                </a:solidFill>
              </a:rPr>
              <a:t>Check the suppliers</a:t>
            </a:r>
          </a:p>
        </p:txBody>
      </p:sp>
      <p:sp>
        <p:nvSpPr>
          <p:cNvPr id="88" name="Rectangle: Rounded Corners 87">
            <a:extLst>
              <a:ext uri="{FF2B5EF4-FFF2-40B4-BE49-F238E27FC236}">
                <a16:creationId xmlns:a16="http://schemas.microsoft.com/office/drawing/2014/main" id="{3B0C509A-12B8-B0DD-885A-569B887CF59E}"/>
              </a:ext>
            </a:extLst>
          </p:cNvPr>
          <p:cNvSpPr/>
          <p:nvPr/>
        </p:nvSpPr>
        <p:spPr>
          <a:xfrm>
            <a:off x="6612989" y="4984439"/>
            <a:ext cx="1647317" cy="7525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Making sure toys are put in nursery </a:t>
            </a:r>
          </a:p>
        </p:txBody>
      </p:sp>
      <p:sp>
        <p:nvSpPr>
          <p:cNvPr id="4119" name="Rectangle: Rounded Corners 4118">
            <a:extLst>
              <a:ext uri="{FF2B5EF4-FFF2-40B4-BE49-F238E27FC236}">
                <a16:creationId xmlns:a16="http://schemas.microsoft.com/office/drawing/2014/main" id="{F72B42D9-F72A-45FE-E122-CAAAE9D23EC4}"/>
              </a:ext>
            </a:extLst>
          </p:cNvPr>
          <p:cNvSpPr/>
          <p:nvPr/>
        </p:nvSpPr>
        <p:spPr>
          <a:xfrm>
            <a:off x="8308076" y="4981434"/>
            <a:ext cx="1671850" cy="7506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To check all food is HMC Halal food </a:t>
            </a:r>
          </a:p>
        </p:txBody>
      </p:sp>
      <p:sp>
        <p:nvSpPr>
          <p:cNvPr id="4120" name="Rectangle: Rounded Corners 4119">
            <a:extLst>
              <a:ext uri="{FF2B5EF4-FFF2-40B4-BE49-F238E27FC236}">
                <a16:creationId xmlns:a16="http://schemas.microsoft.com/office/drawing/2014/main" id="{4258886B-342F-B62E-A7DA-6633427D097A}"/>
              </a:ext>
            </a:extLst>
          </p:cNvPr>
          <p:cNvSpPr/>
          <p:nvPr/>
        </p:nvSpPr>
        <p:spPr>
          <a:xfrm>
            <a:off x="10087970" y="4992806"/>
            <a:ext cx="1455760" cy="7392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Check all deliveries</a:t>
            </a:r>
          </a:p>
        </p:txBody>
      </p:sp>
    </p:spTree>
    <p:extLst>
      <p:ext uri="{BB962C8B-B14F-4D97-AF65-F5344CB8AC3E}">
        <p14:creationId xmlns:p14="http://schemas.microsoft.com/office/powerpoint/2010/main" val="376530192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C0770-A36E-4500-AA2E-F3DE8416AD1E}"/>
              </a:ext>
            </a:extLst>
          </p:cNvPr>
          <p:cNvSpPr>
            <a:spLocks noGrp="1"/>
          </p:cNvSpPr>
          <p:nvPr>
            <p:ph type="title"/>
          </p:nvPr>
        </p:nvSpPr>
        <p:spPr>
          <a:xfrm>
            <a:off x="838200" y="365125"/>
            <a:ext cx="10515600" cy="1325563"/>
          </a:xfrm>
        </p:spPr>
        <p:txBody>
          <a:bodyPr rtlCol="0"/>
          <a:lstStyle/>
          <a:p>
            <a:pPr rtl="0"/>
            <a:r>
              <a:rPr lang="en-GB"/>
              <a:t>QUAD CHART</a:t>
            </a:r>
          </a:p>
        </p:txBody>
      </p:sp>
      <p:sp>
        <p:nvSpPr>
          <p:cNvPr id="5" name="Text Placeholder 4">
            <a:extLst>
              <a:ext uri="{FF2B5EF4-FFF2-40B4-BE49-F238E27FC236}">
                <a16:creationId xmlns:a16="http://schemas.microsoft.com/office/drawing/2014/main" id="{AB97FAAF-FD5C-4EDE-A2D8-148266453488}"/>
              </a:ext>
            </a:extLst>
          </p:cNvPr>
          <p:cNvSpPr>
            <a:spLocks noGrp="1"/>
          </p:cNvSpPr>
          <p:nvPr>
            <p:ph type="body" sz="quarter" idx="12"/>
          </p:nvPr>
        </p:nvSpPr>
        <p:spPr>
          <a:xfrm>
            <a:off x="9342120" y="1917086"/>
            <a:ext cx="2011680" cy="274320"/>
          </a:xfrm>
        </p:spPr>
        <p:txBody>
          <a:bodyPr rtlCol="0">
            <a:noAutofit/>
          </a:bodyPr>
          <a:lstStyle/>
          <a:p>
            <a:pPr rtl="0"/>
            <a:r>
              <a:rPr lang="en-GB" sz="1800">
                <a:latin typeface="Arial" panose="020B0604020202020204" pitchFamily="34" charset="0"/>
                <a:cs typeface="Arial" panose="020B0604020202020204" pitchFamily="34" charset="0"/>
              </a:rPr>
              <a:t>CUSTOMERS</a:t>
            </a:r>
          </a:p>
        </p:txBody>
      </p:sp>
      <p:sp>
        <p:nvSpPr>
          <p:cNvPr id="7" name="Text Placeholder 6">
            <a:extLst>
              <a:ext uri="{FF2B5EF4-FFF2-40B4-BE49-F238E27FC236}">
                <a16:creationId xmlns:a16="http://schemas.microsoft.com/office/drawing/2014/main" id="{E9C0C8B1-2DBC-40B1-BBA7-7B3D396478A1}"/>
              </a:ext>
            </a:extLst>
          </p:cNvPr>
          <p:cNvSpPr>
            <a:spLocks noGrp="1"/>
          </p:cNvSpPr>
          <p:nvPr>
            <p:ph type="body" sz="quarter" idx="14"/>
          </p:nvPr>
        </p:nvSpPr>
        <p:spPr>
          <a:xfrm>
            <a:off x="838200" y="1975104"/>
            <a:ext cx="2011680" cy="274320"/>
          </a:xfrm>
        </p:spPr>
        <p:txBody>
          <a:bodyPr vert="horz" lIns="91440" tIns="45720" rIns="91440" bIns="45720" rtlCol="0" anchor="t">
            <a:normAutofit fontScale="85000" lnSpcReduction="20000"/>
          </a:bodyPr>
          <a:lstStyle/>
          <a:p>
            <a:pPr rtl="0"/>
            <a:r>
              <a:rPr lang="en-GB" sz="1900">
                <a:latin typeface="Arial" panose="020B0604020202020204" pitchFamily="34" charset="0"/>
                <a:cs typeface="Arial" panose="020B0604020202020204" pitchFamily="34" charset="0"/>
              </a:rPr>
              <a:t>PURPOSE</a:t>
            </a:r>
          </a:p>
          <a:p>
            <a:endParaRPr lang="en-GB">
              <a:cs typeface="Posterama"/>
            </a:endParaRPr>
          </a:p>
        </p:txBody>
      </p:sp>
      <p:sp>
        <p:nvSpPr>
          <p:cNvPr id="8" name="Text Placeholder 7">
            <a:extLst>
              <a:ext uri="{FF2B5EF4-FFF2-40B4-BE49-F238E27FC236}">
                <a16:creationId xmlns:a16="http://schemas.microsoft.com/office/drawing/2014/main" id="{B2F06784-6A30-4941-B70A-A58B611950D4}"/>
              </a:ext>
            </a:extLst>
          </p:cNvPr>
          <p:cNvSpPr>
            <a:spLocks noGrp="1"/>
          </p:cNvSpPr>
          <p:nvPr>
            <p:ph type="body" sz="quarter" idx="15"/>
          </p:nvPr>
        </p:nvSpPr>
        <p:spPr>
          <a:xfrm>
            <a:off x="9432545" y="5794154"/>
            <a:ext cx="2011680" cy="274320"/>
          </a:xfrm>
        </p:spPr>
        <p:txBody>
          <a:bodyPr vert="horz" lIns="91440" tIns="45720" rIns="91440" bIns="45720" rtlCol="0" anchor="t">
            <a:noAutofit/>
          </a:bodyPr>
          <a:lstStyle/>
          <a:p>
            <a:r>
              <a:rPr lang="en-GB" sz="1800">
                <a:latin typeface="Arial" panose="020B0604020202020204" pitchFamily="34" charset="0"/>
                <a:cs typeface="Arial" panose="020B0604020202020204" pitchFamily="34" charset="0"/>
              </a:rPr>
              <a:t>MEASURE OF SUCCESS </a:t>
            </a:r>
          </a:p>
        </p:txBody>
      </p:sp>
      <p:sp>
        <p:nvSpPr>
          <p:cNvPr id="6" name="Text Placeholder 5">
            <a:extLst>
              <a:ext uri="{FF2B5EF4-FFF2-40B4-BE49-F238E27FC236}">
                <a16:creationId xmlns:a16="http://schemas.microsoft.com/office/drawing/2014/main" id="{7F0BD43D-EBFD-48E7-A1D3-EB9228D4C58B}"/>
              </a:ext>
            </a:extLst>
          </p:cNvPr>
          <p:cNvSpPr>
            <a:spLocks noGrp="1"/>
          </p:cNvSpPr>
          <p:nvPr>
            <p:ph type="body" sz="quarter" idx="13"/>
          </p:nvPr>
        </p:nvSpPr>
        <p:spPr>
          <a:xfrm>
            <a:off x="838200" y="5585951"/>
            <a:ext cx="2011680" cy="274320"/>
          </a:xfrm>
        </p:spPr>
        <p:txBody>
          <a:bodyPr rtlCol="0">
            <a:noAutofit/>
          </a:bodyPr>
          <a:lstStyle/>
          <a:p>
            <a:pPr rtl="0"/>
            <a:r>
              <a:rPr lang="en-GB" sz="1800">
                <a:latin typeface="Arial" panose="020B0604020202020204" pitchFamily="34" charset="0"/>
                <a:cs typeface="Arial" panose="020B0604020202020204" pitchFamily="34" charset="0"/>
              </a:rPr>
              <a:t>DESIRED END RESULT </a:t>
            </a:r>
          </a:p>
        </p:txBody>
      </p:sp>
      <p:sp>
        <p:nvSpPr>
          <p:cNvPr id="47" name="Date Placeholder 46">
            <a:extLst>
              <a:ext uri="{FF2B5EF4-FFF2-40B4-BE49-F238E27FC236}">
                <a16:creationId xmlns:a16="http://schemas.microsoft.com/office/drawing/2014/main" id="{B056447E-08BD-4E82-B60A-8C45EBBF17CF}"/>
              </a:ext>
            </a:extLst>
          </p:cNvPr>
          <p:cNvSpPr>
            <a:spLocks noGrp="1"/>
          </p:cNvSpPr>
          <p:nvPr>
            <p:ph type="dt" sz="half" idx="16"/>
          </p:nvPr>
        </p:nvSpPr>
        <p:spPr>
          <a:xfrm>
            <a:off x="838200" y="6356350"/>
            <a:ext cx="2743200" cy="365125"/>
          </a:xfrm>
        </p:spPr>
        <p:txBody>
          <a:bodyPr rtlCol="0"/>
          <a:lstStyle/>
          <a:p>
            <a:pPr rtl="0"/>
            <a:r>
              <a:rPr lang="en-GB"/>
              <a:t>7/1/20XX</a:t>
            </a:r>
          </a:p>
        </p:txBody>
      </p:sp>
      <p:sp>
        <p:nvSpPr>
          <p:cNvPr id="3" name="Footer Placeholder 2">
            <a:extLst>
              <a:ext uri="{FF2B5EF4-FFF2-40B4-BE49-F238E27FC236}">
                <a16:creationId xmlns:a16="http://schemas.microsoft.com/office/drawing/2014/main" id="{2CC7E0A4-FE8E-4F7B-8370-1FA3484B6144}"/>
              </a:ext>
            </a:extLst>
          </p:cNvPr>
          <p:cNvSpPr>
            <a:spLocks noGrp="1"/>
          </p:cNvSpPr>
          <p:nvPr>
            <p:ph type="ftr" sz="quarter" idx="10"/>
          </p:nvPr>
        </p:nvSpPr>
        <p:spPr>
          <a:xfrm>
            <a:off x="4038600" y="6356350"/>
            <a:ext cx="411480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CEA586AC-7CD4-415B-BA90-730735F56593}"/>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rtl="0"/>
              <a:t>7</a:t>
            </a:fld>
            <a:endParaRPr lang="en-GB"/>
          </a:p>
        </p:txBody>
      </p:sp>
      <p:sp>
        <p:nvSpPr>
          <p:cNvPr id="4" name="TextBox 3">
            <a:extLst>
              <a:ext uri="{FF2B5EF4-FFF2-40B4-BE49-F238E27FC236}">
                <a16:creationId xmlns:a16="http://schemas.microsoft.com/office/drawing/2014/main" id="{FEC7A2F3-6A09-9A73-89B2-AEEC1200C903}"/>
              </a:ext>
            </a:extLst>
          </p:cNvPr>
          <p:cNvSpPr txBox="1"/>
          <p:nvPr/>
        </p:nvSpPr>
        <p:spPr>
          <a:xfrm>
            <a:off x="839644" y="2185684"/>
            <a:ext cx="512247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Developing &amp; learning essential life skills.</a:t>
            </a:r>
          </a:p>
          <a:p>
            <a:pPr marL="285750" indent="-285750">
              <a:buFont typeface="Arial"/>
              <a:buChar char="•"/>
            </a:pPr>
            <a:r>
              <a:rPr lang="en-GB" sz="1600">
                <a:latin typeface="Arial" panose="020B0604020202020204" pitchFamily="34" charset="0"/>
                <a:cs typeface="Arial" panose="020B0604020202020204" pitchFamily="34" charset="0"/>
              </a:rPr>
              <a:t>Generating income</a:t>
            </a:r>
          </a:p>
          <a:p>
            <a:pPr marL="285750" indent="-285750">
              <a:buFont typeface="Arial"/>
              <a:buChar char="•"/>
            </a:pPr>
            <a:r>
              <a:rPr lang="en-GB" sz="1600">
                <a:latin typeface="Arial" panose="020B0604020202020204" pitchFamily="34" charset="0"/>
                <a:cs typeface="Arial" panose="020B0604020202020204" pitchFamily="34" charset="0"/>
              </a:rPr>
              <a:t>Independence</a:t>
            </a:r>
          </a:p>
          <a:p>
            <a:pPr marL="285750" indent="-285750">
              <a:buFont typeface="Arial"/>
              <a:buChar char="•"/>
            </a:pPr>
            <a:r>
              <a:rPr lang="en-GB" sz="1600">
                <a:latin typeface="Arial" panose="020B0604020202020204" pitchFamily="34" charset="0"/>
                <a:cs typeface="Arial" panose="020B0604020202020204" pitchFamily="34" charset="0"/>
              </a:rPr>
              <a:t>Parents can use time to focus and run around </a:t>
            </a:r>
          </a:p>
        </p:txBody>
      </p:sp>
      <p:sp>
        <p:nvSpPr>
          <p:cNvPr id="9" name="TextBox 8">
            <a:extLst>
              <a:ext uri="{FF2B5EF4-FFF2-40B4-BE49-F238E27FC236}">
                <a16:creationId xmlns:a16="http://schemas.microsoft.com/office/drawing/2014/main" id="{477D209A-6262-3552-5E42-D7AA8584C057}"/>
              </a:ext>
            </a:extLst>
          </p:cNvPr>
          <p:cNvSpPr txBox="1"/>
          <p:nvPr/>
        </p:nvSpPr>
        <p:spPr>
          <a:xfrm>
            <a:off x="6493155" y="2330248"/>
            <a:ext cx="485738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Families</a:t>
            </a:r>
            <a:endParaRPr lang="en-US" sz="1600">
              <a:latin typeface="Arial" panose="020B0604020202020204" pitchFamily="34" charset="0"/>
              <a:cs typeface="Arial" panose="020B0604020202020204" pitchFamily="34" charset="0"/>
            </a:endParaRPr>
          </a:p>
          <a:p>
            <a:pPr marL="285750" indent="-285750">
              <a:buFont typeface="Arial"/>
              <a:buChar char="•"/>
            </a:pPr>
            <a:r>
              <a:rPr lang="en-GB" sz="1600">
                <a:latin typeface="Arial" panose="020B0604020202020204" pitchFamily="34" charset="0"/>
                <a:cs typeface="Arial" panose="020B0604020202020204" pitchFamily="34" charset="0"/>
              </a:rPr>
              <a:t>Working parents</a:t>
            </a:r>
          </a:p>
          <a:p>
            <a:pPr marL="285750" indent="-285750">
              <a:buFont typeface="Arial"/>
              <a:buChar char="•"/>
            </a:pPr>
            <a:r>
              <a:rPr lang="en-GB" sz="1600">
                <a:latin typeface="Arial" panose="020B0604020202020204" pitchFamily="34" charset="0"/>
                <a:cs typeface="Arial" panose="020B0604020202020204" pitchFamily="34" charset="0"/>
              </a:rPr>
              <a:t>Employers </a:t>
            </a:r>
          </a:p>
          <a:p>
            <a:pPr marL="285750" indent="-285750">
              <a:buFont typeface="Arial"/>
              <a:buChar char="•"/>
            </a:pPr>
            <a:r>
              <a:rPr lang="en-GB" sz="1600">
                <a:latin typeface="Arial" panose="020B0604020202020204" pitchFamily="34" charset="0"/>
                <a:cs typeface="Arial" panose="020B0604020202020204" pitchFamily="34" charset="0"/>
              </a:rPr>
              <a:t>Parents with special needs children</a:t>
            </a:r>
          </a:p>
          <a:p>
            <a:pPr marL="285750" indent="-285750">
              <a:buFont typeface="Arial"/>
              <a:buChar char="•"/>
            </a:pPr>
            <a:endParaRPr lang="en-GB"/>
          </a:p>
          <a:p>
            <a:endParaRPr lang="en-GB"/>
          </a:p>
        </p:txBody>
      </p:sp>
      <p:sp>
        <p:nvSpPr>
          <p:cNvPr id="10" name="TextBox 9">
            <a:extLst>
              <a:ext uri="{FF2B5EF4-FFF2-40B4-BE49-F238E27FC236}">
                <a16:creationId xmlns:a16="http://schemas.microsoft.com/office/drawing/2014/main" id="{AB35D509-E97D-65BA-8AA4-EEC90CE52F4A}"/>
              </a:ext>
            </a:extLst>
          </p:cNvPr>
          <p:cNvSpPr txBox="1"/>
          <p:nvPr/>
        </p:nvSpPr>
        <p:spPr>
          <a:xfrm>
            <a:off x="977339" y="3690395"/>
            <a:ext cx="492237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Listening attention</a:t>
            </a:r>
          </a:p>
          <a:p>
            <a:pPr marL="285750" indent="-285750">
              <a:buFont typeface="Arial"/>
              <a:buChar char="•"/>
            </a:pPr>
            <a:r>
              <a:rPr lang="en-GB" sz="1600">
                <a:latin typeface="Arial" panose="020B0604020202020204" pitchFamily="34" charset="0"/>
                <a:cs typeface="Arial" panose="020B0604020202020204" pitchFamily="34" charset="0"/>
              </a:rPr>
              <a:t>Speaking</a:t>
            </a:r>
          </a:p>
          <a:p>
            <a:pPr marL="285750" indent="-285750">
              <a:buFont typeface="Arial"/>
              <a:buChar char="•"/>
            </a:pPr>
            <a:r>
              <a:rPr lang="en-GB" sz="1600">
                <a:latin typeface="Arial" panose="020B0604020202020204" pitchFamily="34" charset="0"/>
                <a:cs typeface="Arial" panose="020B0604020202020204" pitchFamily="34" charset="0"/>
              </a:rPr>
              <a:t>Managing self</a:t>
            </a:r>
          </a:p>
          <a:p>
            <a:pPr marL="285750" indent="-285750">
              <a:buFont typeface="Arial"/>
              <a:buChar char="•"/>
            </a:pPr>
            <a:r>
              <a:rPr lang="en-GB" sz="1600">
                <a:latin typeface="Arial" panose="020B0604020202020204" pitchFamily="34" charset="0"/>
                <a:cs typeface="Arial" panose="020B0604020202020204" pitchFamily="34" charset="0"/>
              </a:rPr>
              <a:t>Numbers</a:t>
            </a:r>
          </a:p>
          <a:p>
            <a:pPr marL="285750" indent="-285750">
              <a:buFont typeface="Arial"/>
              <a:buChar char="•"/>
            </a:pPr>
            <a:r>
              <a:rPr lang="en-GB" sz="1600">
                <a:latin typeface="Arial" panose="020B0604020202020204" pitchFamily="34" charset="0"/>
                <a:cs typeface="Arial" panose="020B0604020202020204" pitchFamily="34" charset="0"/>
              </a:rPr>
              <a:t>People, Culture, and Communities</a:t>
            </a:r>
          </a:p>
          <a:p>
            <a:pPr marL="285750" indent="-285750">
              <a:buFont typeface="Arial"/>
              <a:buChar char="•"/>
            </a:pPr>
            <a:r>
              <a:rPr lang="en-GB" sz="1600">
                <a:latin typeface="Arial" panose="020B0604020202020204" pitchFamily="34" charset="0"/>
                <a:cs typeface="Arial" panose="020B0604020202020204" pitchFamily="34" charset="0"/>
              </a:rPr>
              <a:t>Being Imaginative and EXPRESSIVE</a:t>
            </a:r>
          </a:p>
          <a:p>
            <a:pPr marL="285750" indent="-285750">
              <a:buFont typeface="Arial"/>
              <a:buChar char="•"/>
            </a:pPr>
            <a:r>
              <a:rPr lang="en-GB" sz="1600">
                <a:latin typeface="Arial" panose="020B0604020202020204" pitchFamily="34" charset="0"/>
                <a:cs typeface="Arial" panose="020B0604020202020204" pitchFamily="34" charset="0"/>
              </a:rPr>
              <a:t>Word reading</a:t>
            </a:r>
          </a:p>
        </p:txBody>
      </p:sp>
      <p:sp>
        <p:nvSpPr>
          <p:cNvPr id="11" name="TextBox 10">
            <a:extLst>
              <a:ext uri="{FF2B5EF4-FFF2-40B4-BE49-F238E27FC236}">
                <a16:creationId xmlns:a16="http://schemas.microsoft.com/office/drawing/2014/main" id="{3BFC1FE4-BAA3-6C33-6E82-93A5683D68D1}"/>
              </a:ext>
            </a:extLst>
          </p:cNvPr>
          <p:cNvSpPr txBox="1"/>
          <p:nvPr/>
        </p:nvSpPr>
        <p:spPr>
          <a:xfrm>
            <a:off x="6210782" y="3776878"/>
            <a:ext cx="4922375"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Increase of the demand for our services </a:t>
            </a:r>
            <a:endParaRPr lang="en-US" sz="1600">
              <a:latin typeface="Arial" panose="020B0604020202020204" pitchFamily="34" charset="0"/>
              <a:cs typeface="Arial" panose="020B0604020202020204" pitchFamily="34" charset="0"/>
            </a:endParaRPr>
          </a:p>
          <a:p>
            <a:pPr marL="285750" indent="-285750">
              <a:buFont typeface="Arial"/>
              <a:buChar char="•"/>
            </a:pPr>
            <a:r>
              <a:rPr lang="en-GB" sz="1600">
                <a:latin typeface="Arial" panose="020B0604020202020204" pitchFamily="34" charset="0"/>
                <a:cs typeface="Arial" panose="020B0604020202020204" pitchFamily="34" charset="0"/>
              </a:rPr>
              <a:t>Working with full capacity(full)</a:t>
            </a:r>
          </a:p>
          <a:p>
            <a:pPr marL="285750" indent="-285750">
              <a:buFont typeface="Arial"/>
              <a:buChar char="•"/>
            </a:pPr>
            <a:r>
              <a:rPr lang="en-GB" sz="1600">
                <a:latin typeface="Arial" panose="020B0604020202020204" pitchFamily="34" charset="0"/>
                <a:cs typeface="Arial" panose="020B0604020202020204" pitchFamily="34" charset="0"/>
              </a:rPr>
              <a:t>Fully professional staffed</a:t>
            </a:r>
          </a:p>
          <a:p>
            <a:pPr marL="285750" indent="-285750">
              <a:buFont typeface="Arial"/>
              <a:buChar char="•"/>
            </a:pPr>
            <a:r>
              <a:rPr lang="en-GB" sz="1600">
                <a:latin typeface="Arial" panose="020B0604020202020204" pitchFamily="34" charset="0"/>
                <a:cs typeface="Arial" panose="020B0604020202020204" pitchFamily="34" charset="0"/>
              </a:rPr>
              <a:t>Correct fees charged</a:t>
            </a:r>
          </a:p>
          <a:p>
            <a:pPr marL="285750" indent="-285750">
              <a:buFont typeface="Arial"/>
              <a:buChar char="•"/>
            </a:pPr>
            <a:r>
              <a:rPr lang="en-GB" sz="1600">
                <a:latin typeface="Arial" panose="020B0604020202020204" pitchFamily="34" charset="0"/>
                <a:cs typeface="Arial" panose="020B0604020202020204" pitchFamily="34" charset="0"/>
              </a:rPr>
              <a:t>Fees paid on time</a:t>
            </a:r>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65988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CC39-441F-8FE8-8371-CD92F1201DC2}"/>
              </a:ext>
            </a:extLst>
          </p:cNvPr>
          <p:cNvSpPr>
            <a:spLocks noGrp="1"/>
          </p:cNvSpPr>
          <p:nvPr>
            <p:ph type="title"/>
          </p:nvPr>
        </p:nvSpPr>
        <p:spPr>
          <a:xfrm>
            <a:off x="76200" y="-310611"/>
            <a:ext cx="10515600" cy="1325563"/>
          </a:xfrm>
        </p:spPr>
        <p:txBody>
          <a:bodyPr/>
          <a:lstStyle/>
          <a:p>
            <a:r>
              <a:rPr lang="en-GB"/>
              <a:t>Stakeholder’s involvement</a:t>
            </a:r>
          </a:p>
        </p:txBody>
      </p:sp>
      <p:graphicFrame>
        <p:nvGraphicFramePr>
          <p:cNvPr id="7" name="Content Placeholder 6">
            <a:extLst>
              <a:ext uri="{FF2B5EF4-FFF2-40B4-BE49-F238E27FC236}">
                <a16:creationId xmlns:a16="http://schemas.microsoft.com/office/drawing/2014/main" id="{7D565FDD-6817-E67D-8161-BC51170306CE}"/>
              </a:ext>
            </a:extLst>
          </p:cNvPr>
          <p:cNvGraphicFramePr>
            <a:graphicFrameLocks noGrp="1"/>
          </p:cNvGraphicFramePr>
          <p:nvPr>
            <p:ph idx="1"/>
            <p:extLst>
              <p:ext uri="{D42A27DB-BD31-4B8C-83A1-F6EECF244321}">
                <p14:modId xmlns:p14="http://schemas.microsoft.com/office/powerpoint/2010/main" val="2062568122"/>
              </p:ext>
            </p:extLst>
          </p:nvPr>
        </p:nvGraphicFramePr>
        <p:xfrm>
          <a:off x="71888" y="661359"/>
          <a:ext cx="13366391" cy="8312922"/>
        </p:xfrm>
        <a:graphic>
          <a:graphicData uri="http://schemas.openxmlformats.org/drawingml/2006/table">
            <a:tbl>
              <a:tblPr firstRow="1" bandRow="1">
                <a:tableStyleId>{5C22544A-7EE6-4342-B048-85BDC9FD1C3A}</a:tableStyleId>
              </a:tblPr>
              <a:tblGrid>
                <a:gridCol w="3341598">
                  <a:extLst>
                    <a:ext uri="{9D8B030D-6E8A-4147-A177-3AD203B41FA5}">
                      <a16:colId xmlns:a16="http://schemas.microsoft.com/office/drawing/2014/main" val="3607760826"/>
                    </a:ext>
                  </a:extLst>
                </a:gridCol>
                <a:gridCol w="3342635">
                  <a:extLst>
                    <a:ext uri="{9D8B030D-6E8A-4147-A177-3AD203B41FA5}">
                      <a16:colId xmlns:a16="http://schemas.microsoft.com/office/drawing/2014/main" val="4081655746"/>
                    </a:ext>
                  </a:extLst>
                </a:gridCol>
                <a:gridCol w="3340560">
                  <a:extLst>
                    <a:ext uri="{9D8B030D-6E8A-4147-A177-3AD203B41FA5}">
                      <a16:colId xmlns:a16="http://schemas.microsoft.com/office/drawing/2014/main" val="981048496"/>
                    </a:ext>
                  </a:extLst>
                </a:gridCol>
                <a:gridCol w="3341598">
                  <a:extLst>
                    <a:ext uri="{9D8B030D-6E8A-4147-A177-3AD203B41FA5}">
                      <a16:colId xmlns:a16="http://schemas.microsoft.com/office/drawing/2014/main" val="709742860"/>
                    </a:ext>
                  </a:extLst>
                </a:gridCol>
              </a:tblGrid>
              <a:tr h="323278">
                <a:tc>
                  <a:txBody>
                    <a:bodyPr/>
                    <a:lstStyle/>
                    <a:p>
                      <a:r>
                        <a:rPr lang="en-GB"/>
                        <a:t>Stakeholders </a:t>
                      </a:r>
                    </a:p>
                  </a:txBody>
                  <a:tcPr/>
                </a:tc>
                <a:tc>
                  <a:txBody>
                    <a:bodyPr/>
                    <a:lstStyle/>
                    <a:p>
                      <a:r>
                        <a:rPr lang="en-GB"/>
                        <a:t>Importance </a:t>
                      </a:r>
                    </a:p>
                  </a:txBody>
                  <a:tcPr/>
                </a:tc>
                <a:tc>
                  <a:txBody>
                    <a:bodyPr/>
                    <a:lstStyle/>
                    <a:p>
                      <a:r>
                        <a:rPr lang="en-GB"/>
                        <a:t>Stakeholder’s perspective</a:t>
                      </a:r>
                    </a:p>
                  </a:txBody>
                  <a:tcPr/>
                </a:tc>
                <a:tc>
                  <a:txBody>
                    <a:bodyPr/>
                    <a:lstStyle/>
                    <a:p>
                      <a:r>
                        <a:rPr lang="en-GB"/>
                        <a:t>Action requirement </a:t>
                      </a:r>
                    </a:p>
                  </a:txBody>
                  <a:tcPr/>
                </a:tc>
                <a:extLst>
                  <a:ext uri="{0D108BD9-81ED-4DB2-BD59-A6C34878D82A}">
                    <a16:rowId xmlns:a16="http://schemas.microsoft.com/office/drawing/2014/main" val="130477454"/>
                  </a:ext>
                </a:extLst>
              </a:tr>
              <a:tr h="1276101">
                <a:tc>
                  <a:txBody>
                    <a:bodyPr/>
                    <a:lstStyle/>
                    <a:p>
                      <a:r>
                        <a:rPr lang="en-GB"/>
                        <a:t>Parents and Guardians</a:t>
                      </a:r>
                    </a:p>
                  </a:txBody>
                  <a:tcPr/>
                </a:tc>
                <a:tc>
                  <a:txBody>
                    <a:bodyPr/>
                    <a:lstStyle/>
                    <a:p>
                      <a:r>
                        <a:rPr lang="en-GB"/>
                        <a:t>Extremely High</a:t>
                      </a:r>
                    </a:p>
                  </a:txBody>
                  <a:tcPr/>
                </a:tc>
                <a:tc>
                  <a:txBody>
                    <a:bodyPr/>
                    <a:lstStyle/>
                    <a:p>
                      <a:r>
                        <a:rPr lang="en-GB"/>
                        <a:t>To ensure good quality </a:t>
                      </a:r>
                    </a:p>
                    <a:p>
                      <a:r>
                        <a:rPr lang="en-GB"/>
                        <a:t>Of care and education provided at the nursery</a:t>
                      </a:r>
                    </a:p>
                  </a:txBody>
                  <a:tcPr/>
                </a:tc>
                <a:tc>
                  <a:txBody>
                    <a:bodyPr/>
                    <a:lstStyle/>
                    <a:p>
                      <a:r>
                        <a:rPr lang="en-GB"/>
                        <a:t>Stay informed about important date, curriculum and regular communication about the well-being of the children</a:t>
                      </a:r>
                    </a:p>
                  </a:txBody>
                  <a:tcPr/>
                </a:tc>
                <a:extLst>
                  <a:ext uri="{0D108BD9-81ED-4DB2-BD59-A6C34878D82A}">
                    <a16:rowId xmlns:a16="http://schemas.microsoft.com/office/drawing/2014/main" val="1340097050"/>
                  </a:ext>
                </a:extLst>
              </a:tr>
              <a:tr h="799690">
                <a:tc>
                  <a:txBody>
                    <a:bodyPr/>
                    <a:lstStyle/>
                    <a:p>
                      <a:r>
                        <a:rPr lang="en-GB"/>
                        <a:t>Children</a:t>
                      </a:r>
                    </a:p>
                  </a:txBody>
                  <a:tcPr/>
                </a:tc>
                <a:tc>
                  <a:txBody>
                    <a:bodyPr/>
                    <a:lstStyle/>
                    <a:p>
                      <a:r>
                        <a:rPr lang="en-GB"/>
                        <a:t>Extremely High</a:t>
                      </a:r>
                    </a:p>
                  </a:txBody>
                  <a:tcPr/>
                </a:tc>
                <a:tc>
                  <a:txBody>
                    <a:bodyPr/>
                    <a:lstStyle/>
                    <a:p>
                      <a:r>
                        <a:rPr lang="en-GB"/>
                        <a:t>The nursery’s success impacts their well-being and development </a:t>
                      </a:r>
                    </a:p>
                  </a:txBody>
                  <a:tcPr/>
                </a:tc>
                <a:tc>
                  <a:txBody>
                    <a:bodyPr/>
                    <a:lstStyle/>
                    <a:p>
                      <a:r>
                        <a:rPr lang="en-GB"/>
                        <a:t>Regularly attend nursery and actively participate in the learning process</a:t>
                      </a:r>
                    </a:p>
                  </a:txBody>
                  <a:tcPr/>
                </a:tc>
                <a:extLst>
                  <a:ext uri="{0D108BD9-81ED-4DB2-BD59-A6C34878D82A}">
                    <a16:rowId xmlns:a16="http://schemas.microsoft.com/office/drawing/2014/main" val="1812276818"/>
                  </a:ext>
                </a:extLst>
              </a:tr>
              <a:tr h="1276101">
                <a:tc>
                  <a:txBody>
                    <a:bodyPr/>
                    <a:lstStyle/>
                    <a:p>
                      <a:r>
                        <a:rPr lang="en-GB"/>
                        <a:t>Nursery Staff</a:t>
                      </a:r>
                    </a:p>
                  </a:txBody>
                  <a:tcPr/>
                </a:tc>
                <a:tc>
                  <a:txBody>
                    <a:bodyPr/>
                    <a:lstStyle/>
                    <a:p>
                      <a:r>
                        <a:rPr lang="en-GB"/>
                        <a:t>Very High</a:t>
                      </a:r>
                    </a:p>
                  </a:txBody>
                  <a:tcPr/>
                </a:tc>
                <a:tc>
                  <a:txBody>
                    <a:bodyPr/>
                    <a:lstStyle/>
                    <a:p>
                      <a:r>
                        <a:rPr lang="en-GB"/>
                        <a:t>Vested interest in the nursery’s success </a:t>
                      </a:r>
                    </a:p>
                  </a:txBody>
                  <a:tcPr/>
                </a:tc>
                <a:tc>
                  <a:txBody>
                    <a:bodyPr/>
                    <a:lstStyle/>
                    <a:p>
                      <a:r>
                        <a:rPr lang="en-GB"/>
                        <a:t>Deliver high-quality care and education/communicate with parents and guardians to monitor children’s progress</a:t>
                      </a:r>
                    </a:p>
                  </a:txBody>
                  <a:tcPr/>
                </a:tc>
                <a:extLst>
                  <a:ext uri="{0D108BD9-81ED-4DB2-BD59-A6C34878D82A}">
                    <a16:rowId xmlns:a16="http://schemas.microsoft.com/office/drawing/2014/main" val="4263689567"/>
                  </a:ext>
                </a:extLst>
              </a:tr>
              <a:tr h="1037896">
                <a:tc>
                  <a:txBody>
                    <a:bodyPr/>
                    <a:lstStyle/>
                    <a:p>
                      <a:r>
                        <a:rPr lang="en-GB"/>
                        <a:t>Investors and Funders</a:t>
                      </a:r>
                    </a:p>
                  </a:txBody>
                  <a:tcPr/>
                </a:tc>
                <a:tc>
                  <a:txBody>
                    <a:bodyPr/>
                    <a:lstStyle/>
                    <a:p>
                      <a:r>
                        <a:rPr lang="en-GB"/>
                        <a:t>High</a:t>
                      </a:r>
                    </a:p>
                  </a:txBody>
                  <a:tcPr/>
                </a:tc>
                <a:tc>
                  <a:txBody>
                    <a:bodyPr/>
                    <a:lstStyle/>
                    <a:p>
                      <a:r>
                        <a:rPr lang="en-GB"/>
                        <a:t>Financial stake in the nursery’s success </a:t>
                      </a:r>
                    </a:p>
                  </a:txBody>
                  <a:tcPr/>
                </a:tc>
                <a:tc>
                  <a:txBody>
                    <a:bodyPr/>
                    <a:lstStyle/>
                    <a:p>
                      <a:r>
                        <a:rPr lang="en-GB"/>
                        <a:t>Provide necessary financial support as agreed/review financial reports and project updates </a:t>
                      </a:r>
                    </a:p>
                  </a:txBody>
                  <a:tcPr/>
                </a:tc>
                <a:extLst>
                  <a:ext uri="{0D108BD9-81ED-4DB2-BD59-A6C34878D82A}">
                    <a16:rowId xmlns:a16="http://schemas.microsoft.com/office/drawing/2014/main" val="2940885279"/>
                  </a:ext>
                </a:extLst>
              </a:tr>
              <a:tr h="1276101">
                <a:tc>
                  <a:txBody>
                    <a:bodyPr/>
                    <a:lstStyle/>
                    <a:p>
                      <a:r>
                        <a:rPr lang="en-GB"/>
                        <a:t>Local government and Regulatory Bodies</a:t>
                      </a:r>
                    </a:p>
                  </a:txBody>
                  <a:tcPr/>
                </a:tc>
                <a:tc>
                  <a:txBody>
                    <a:bodyPr/>
                    <a:lstStyle/>
                    <a:p>
                      <a:r>
                        <a:rPr lang="en-GB"/>
                        <a:t>High </a:t>
                      </a:r>
                    </a:p>
                  </a:txBody>
                  <a:tcPr/>
                </a:tc>
                <a:tc>
                  <a:txBody>
                    <a:bodyPr/>
                    <a:lstStyle/>
                    <a:p>
                      <a:r>
                        <a:rPr lang="en-GB"/>
                        <a:t>Ensuring that the nursery operates within the legal framework</a:t>
                      </a:r>
                    </a:p>
                  </a:txBody>
                  <a:tcPr/>
                </a:tc>
                <a:tc>
                  <a:txBody>
                    <a:bodyPr/>
                    <a:lstStyle/>
                    <a:p>
                      <a:r>
                        <a:rPr lang="en-GB"/>
                        <a:t>Conduct inspections to ensure compliance with regulations /review and approve any licences needed</a:t>
                      </a:r>
                    </a:p>
                  </a:txBody>
                  <a:tcPr/>
                </a:tc>
                <a:extLst>
                  <a:ext uri="{0D108BD9-81ED-4DB2-BD59-A6C34878D82A}">
                    <a16:rowId xmlns:a16="http://schemas.microsoft.com/office/drawing/2014/main" val="2355501997"/>
                  </a:ext>
                </a:extLst>
              </a:tr>
              <a:tr h="799690">
                <a:tc>
                  <a:txBody>
                    <a:bodyPr/>
                    <a:lstStyle/>
                    <a:p>
                      <a:r>
                        <a:rPr lang="en-GB"/>
                        <a:t>Local Community</a:t>
                      </a:r>
                    </a:p>
                  </a:txBody>
                  <a:tcPr/>
                </a:tc>
                <a:tc>
                  <a:txBody>
                    <a:bodyPr/>
                    <a:lstStyle/>
                    <a:p>
                      <a:r>
                        <a:rPr lang="en-GB"/>
                        <a:t>Medium</a:t>
                      </a:r>
                    </a:p>
                  </a:txBody>
                  <a:tcPr/>
                </a:tc>
                <a:tc>
                  <a:txBody>
                    <a:bodyPr/>
                    <a:lstStyle/>
                    <a:p>
                      <a:r>
                        <a:rPr lang="en-GB"/>
                        <a:t>How the nursery operates will impact the community </a:t>
                      </a:r>
                    </a:p>
                  </a:txBody>
                  <a:tcPr/>
                </a:tc>
                <a:tc>
                  <a:txBody>
                    <a:bodyPr/>
                    <a:lstStyle/>
                    <a:p>
                      <a:r>
                        <a:rPr lang="en-GB"/>
                        <a:t>Input on community concerns related to the nurseys operations</a:t>
                      </a:r>
                    </a:p>
                  </a:txBody>
                  <a:tcPr/>
                </a:tc>
                <a:extLst>
                  <a:ext uri="{0D108BD9-81ED-4DB2-BD59-A6C34878D82A}">
                    <a16:rowId xmlns:a16="http://schemas.microsoft.com/office/drawing/2014/main" val="1975781665"/>
                  </a:ext>
                </a:extLst>
              </a:tr>
              <a:tr h="799690">
                <a:tc>
                  <a:txBody>
                    <a:bodyPr/>
                    <a:lstStyle/>
                    <a:p>
                      <a:r>
                        <a:rPr lang="en-GB"/>
                        <a:t>Educational Organizations</a:t>
                      </a:r>
                    </a:p>
                  </a:txBody>
                  <a:tcPr/>
                </a:tc>
                <a:tc>
                  <a:txBody>
                    <a:bodyPr/>
                    <a:lstStyle/>
                    <a:p>
                      <a:r>
                        <a:rPr lang="en-GB" err="1"/>
                        <a:t>Meduim</a:t>
                      </a:r>
                      <a:r>
                        <a:rPr lang="en-GB"/>
                        <a:t> to High</a:t>
                      </a:r>
                    </a:p>
                  </a:txBody>
                  <a:tcPr/>
                </a:tc>
                <a:tc>
                  <a:txBody>
                    <a:bodyPr/>
                    <a:lstStyle/>
                    <a:p>
                      <a:r>
                        <a:rPr lang="en-GB"/>
                        <a:t>Is the nursery meeting educational standards</a:t>
                      </a:r>
                    </a:p>
                  </a:txBody>
                  <a:tcPr/>
                </a:tc>
                <a:tc>
                  <a:txBody>
                    <a:bodyPr/>
                    <a:lstStyle/>
                    <a:p>
                      <a:r>
                        <a:rPr lang="en-GB"/>
                        <a:t>Collaborate on curriculum development and educational programs</a:t>
                      </a:r>
                    </a:p>
                  </a:txBody>
                  <a:tcPr/>
                </a:tc>
                <a:extLst>
                  <a:ext uri="{0D108BD9-81ED-4DB2-BD59-A6C34878D82A}">
                    <a16:rowId xmlns:a16="http://schemas.microsoft.com/office/drawing/2014/main" val="3405763202"/>
                  </a:ext>
                </a:extLst>
              </a:tr>
            </a:tbl>
          </a:graphicData>
        </a:graphic>
      </p:graphicFrame>
    </p:spTree>
    <p:extLst>
      <p:ext uri="{BB962C8B-B14F-4D97-AF65-F5344CB8AC3E}">
        <p14:creationId xmlns:p14="http://schemas.microsoft.com/office/powerpoint/2010/main" val="139479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7B4DE-E3DB-D503-3BCB-129349E8AF7A}"/>
              </a:ext>
            </a:extLst>
          </p:cNvPr>
          <p:cNvSpPr>
            <a:spLocks noGrp="1"/>
          </p:cNvSpPr>
          <p:nvPr>
            <p:ph type="title"/>
          </p:nvPr>
        </p:nvSpPr>
        <p:spPr/>
        <p:txBody>
          <a:bodyPr/>
          <a:lstStyle/>
          <a:p>
            <a:r>
              <a:rPr lang="en-GB"/>
              <a:t>Stakeholder’s involvement</a:t>
            </a:r>
          </a:p>
        </p:txBody>
      </p:sp>
      <p:graphicFrame>
        <p:nvGraphicFramePr>
          <p:cNvPr id="7" name="Content Placeholder 6">
            <a:extLst>
              <a:ext uri="{FF2B5EF4-FFF2-40B4-BE49-F238E27FC236}">
                <a16:creationId xmlns:a16="http://schemas.microsoft.com/office/drawing/2014/main" id="{FB5E32BA-4F60-24C4-169F-32B633054964}"/>
              </a:ext>
            </a:extLst>
          </p:cNvPr>
          <p:cNvGraphicFramePr>
            <a:graphicFrameLocks noGrp="1"/>
          </p:cNvGraphicFramePr>
          <p:nvPr>
            <p:ph idx="1"/>
            <p:extLst>
              <p:ext uri="{D42A27DB-BD31-4B8C-83A1-F6EECF244321}">
                <p14:modId xmlns:p14="http://schemas.microsoft.com/office/powerpoint/2010/main" val="2733228383"/>
              </p:ext>
            </p:extLst>
          </p:nvPr>
        </p:nvGraphicFramePr>
        <p:xfrm>
          <a:off x="915988" y="1835784"/>
          <a:ext cx="10360024" cy="6766560"/>
        </p:xfrm>
        <a:graphic>
          <a:graphicData uri="http://schemas.openxmlformats.org/drawingml/2006/table">
            <a:tbl>
              <a:tblPr firstRow="1" bandRow="1">
                <a:tableStyleId>{5C22544A-7EE6-4342-B048-85BDC9FD1C3A}</a:tableStyleId>
              </a:tblPr>
              <a:tblGrid>
                <a:gridCol w="2590006">
                  <a:extLst>
                    <a:ext uri="{9D8B030D-6E8A-4147-A177-3AD203B41FA5}">
                      <a16:colId xmlns:a16="http://schemas.microsoft.com/office/drawing/2014/main" val="4100327018"/>
                    </a:ext>
                  </a:extLst>
                </a:gridCol>
                <a:gridCol w="2590006">
                  <a:extLst>
                    <a:ext uri="{9D8B030D-6E8A-4147-A177-3AD203B41FA5}">
                      <a16:colId xmlns:a16="http://schemas.microsoft.com/office/drawing/2014/main" val="1257345284"/>
                    </a:ext>
                  </a:extLst>
                </a:gridCol>
                <a:gridCol w="2590006">
                  <a:extLst>
                    <a:ext uri="{9D8B030D-6E8A-4147-A177-3AD203B41FA5}">
                      <a16:colId xmlns:a16="http://schemas.microsoft.com/office/drawing/2014/main" val="3008387234"/>
                    </a:ext>
                  </a:extLst>
                </a:gridCol>
                <a:gridCol w="2590006">
                  <a:extLst>
                    <a:ext uri="{9D8B030D-6E8A-4147-A177-3AD203B41FA5}">
                      <a16:colId xmlns:a16="http://schemas.microsoft.com/office/drawing/2014/main" val="1199524938"/>
                    </a:ext>
                  </a:extLst>
                </a:gridCol>
              </a:tblGrid>
              <a:tr h="550000">
                <a:tc>
                  <a:txBody>
                    <a:bodyPr/>
                    <a:lstStyle/>
                    <a:p>
                      <a:r>
                        <a:rPr lang="en-GB"/>
                        <a:t>Suppliers and Service Providers</a:t>
                      </a:r>
                    </a:p>
                  </a:txBody>
                  <a:tcPr/>
                </a:tc>
                <a:tc>
                  <a:txBody>
                    <a:bodyPr/>
                    <a:lstStyle/>
                    <a:p>
                      <a:r>
                        <a:rPr lang="en-GB"/>
                        <a:t>Moderate to High</a:t>
                      </a:r>
                    </a:p>
                  </a:txBody>
                  <a:tcPr/>
                </a:tc>
                <a:tc>
                  <a:txBody>
                    <a:bodyPr/>
                    <a:lstStyle/>
                    <a:p>
                      <a:r>
                        <a:rPr lang="en-GB"/>
                        <a:t>Providing a service to help with the success </a:t>
                      </a:r>
                    </a:p>
                  </a:txBody>
                  <a:tcPr/>
                </a:tc>
                <a:tc>
                  <a:txBody>
                    <a:bodyPr/>
                    <a:lstStyle/>
                    <a:p>
                      <a:r>
                        <a:rPr lang="en-GB"/>
                        <a:t>Deliver goods and services on time </a:t>
                      </a:r>
                    </a:p>
                  </a:txBody>
                  <a:tcPr/>
                </a:tc>
                <a:extLst>
                  <a:ext uri="{0D108BD9-81ED-4DB2-BD59-A6C34878D82A}">
                    <a16:rowId xmlns:a16="http://schemas.microsoft.com/office/drawing/2014/main" val="1025660988"/>
                  </a:ext>
                </a:extLst>
              </a:tr>
              <a:tr h="318651">
                <a:tc>
                  <a:txBody>
                    <a:bodyPr/>
                    <a:lstStyle/>
                    <a:p>
                      <a:r>
                        <a:rPr lang="en-GB"/>
                        <a:t>Competitors</a:t>
                      </a:r>
                    </a:p>
                  </a:txBody>
                  <a:tcPr/>
                </a:tc>
                <a:tc>
                  <a:txBody>
                    <a:bodyPr/>
                    <a:lstStyle/>
                    <a:p>
                      <a:r>
                        <a:rPr lang="en-GB"/>
                        <a:t>Medium</a:t>
                      </a:r>
                    </a:p>
                  </a:txBody>
                  <a:tcPr/>
                </a:tc>
                <a:tc>
                  <a:txBody>
                    <a:bodyPr/>
                    <a:lstStyle/>
                    <a:p>
                      <a:r>
                        <a:rPr lang="en-GB"/>
                        <a:t>Interested in how the nursery operates</a:t>
                      </a:r>
                    </a:p>
                  </a:txBody>
                  <a:tcPr/>
                </a:tc>
                <a:tc>
                  <a:txBody>
                    <a:bodyPr/>
                    <a:lstStyle/>
                    <a:p>
                      <a:r>
                        <a:rPr lang="en-GB"/>
                        <a:t>Monitor the nursery conditions and trends </a:t>
                      </a:r>
                    </a:p>
                  </a:txBody>
                  <a:tcPr/>
                </a:tc>
                <a:extLst>
                  <a:ext uri="{0D108BD9-81ED-4DB2-BD59-A6C34878D82A}">
                    <a16:rowId xmlns:a16="http://schemas.microsoft.com/office/drawing/2014/main" val="538708099"/>
                  </a:ext>
                </a:extLst>
              </a:tr>
              <a:tr h="550000">
                <a:tc>
                  <a:txBody>
                    <a:bodyPr/>
                    <a:lstStyle/>
                    <a:p>
                      <a:r>
                        <a:rPr lang="en-GB"/>
                        <a:t>Environmental Agencies</a:t>
                      </a:r>
                    </a:p>
                  </a:txBody>
                  <a:tcPr/>
                </a:tc>
                <a:tc>
                  <a:txBody>
                    <a:bodyPr/>
                    <a:lstStyle/>
                    <a:p>
                      <a:r>
                        <a:rPr lang="en-GB"/>
                        <a:t>Medium</a:t>
                      </a:r>
                    </a:p>
                  </a:txBody>
                  <a:tcPr/>
                </a:tc>
                <a:tc>
                  <a:txBody>
                    <a:bodyPr/>
                    <a:lstStyle/>
                    <a:p>
                      <a:r>
                        <a:rPr lang="en-GB"/>
                        <a:t>Ensuring the nursery is complying with environmental standards</a:t>
                      </a:r>
                    </a:p>
                  </a:txBody>
                  <a:tcPr/>
                </a:tc>
                <a:tc>
                  <a:txBody>
                    <a:bodyPr/>
                    <a:lstStyle/>
                    <a:p>
                      <a:r>
                        <a:rPr lang="en-GB"/>
                        <a:t>Compliance with environmental regulations </a:t>
                      </a:r>
                    </a:p>
                  </a:txBody>
                  <a:tcPr/>
                </a:tc>
                <a:extLst>
                  <a:ext uri="{0D108BD9-81ED-4DB2-BD59-A6C34878D82A}">
                    <a16:rowId xmlns:a16="http://schemas.microsoft.com/office/drawing/2014/main" val="3649369611"/>
                  </a:ext>
                </a:extLst>
              </a:tr>
              <a:tr h="550000">
                <a:tc>
                  <a:txBody>
                    <a:bodyPr/>
                    <a:lstStyle/>
                    <a:p>
                      <a:r>
                        <a:rPr lang="en-GB"/>
                        <a:t>Professional Associations</a:t>
                      </a:r>
                    </a:p>
                  </a:txBody>
                  <a:tcPr/>
                </a:tc>
                <a:tc>
                  <a:txBody>
                    <a:bodyPr/>
                    <a:lstStyle/>
                    <a:p>
                      <a:r>
                        <a:rPr lang="en-GB"/>
                        <a:t>Medium</a:t>
                      </a:r>
                    </a:p>
                  </a:txBody>
                  <a:tcPr/>
                </a:tc>
                <a:tc>
                  <a:txBody>
                    <a:bodyPr/>
                    <a:lstStyle/>
                    <a:p>
                      <a:r>
                        <a:rPr lang="en-GB"/>
                        <a:t>Adherence to industry standards </a:t>
                      </a:r>
                    </a:p>
                  </a:txBody>
                  <a:tcPr/>
                </a:tc>
                <a:tc>
                  <a:txBody>
                    <a:bodyPr/>
                    <a:lstStyle/>
                    <a:p>
                      <a:r>
                        <a:rPr lang="en-GB"/>
                        <a:t>Checking standards</a:t>
                      </a:r>
                    </a:p>
                  </a:txBody>
                  <a:tcPr/>
                </a:tc>
                <a:extLst>
                  <a:ext uri="{0D108BD9-81ED-4DB2-BD59-A6C34878D82A}">
                    <a16:rowId xmlns:a16="http://schemas.microsoft.com/office/drawing/2014/main" val="1406774788"/>
                  </a:ext>
                </a:extLst>
              </a:tr>
              <a:tr h="550000">
                <a:tc>
                  <a:txBody>
                    <a:bodyPr/>
                    <a:lstStyle/>
                    <a:p>
                      <a:r>
                        <a:rPr lang="en-GB"/>
                        <a:t>Health and Safety Authorities</a:t>
                      </a:r>
                    </a:p>
                  </a:txBody>
                  <a:tcPr/>
                </a:tc>
                <a:tc>
                  <a:txBody>
                    <a:bodyPr/>
                    <a:lstStyle/>
                    <a:p>
                      <a:r>
                        <a:rPr lang="en-GB"/>
                        <a:t>High</a:t>
                      </a:r>
                    </a:p>
                  </a:txBody>
                  <a:tcPr/>
                </a:tc>
                <a:tc>
                  <a:txBody>
                    <a:bodyPr/>
                    <a:lstStyle/>
                    <a:p>
                      <a:r>
                        <a:rPr lang="en-GB"/>
                        <a:t>Ensuring the health and safety of the children attending the nursery</a:t>
                      </a:r>
                    </a:p>
                  </a:txBody>
                  <a:tcPr/>
                </a:tc>
                <a:tc>
                  <a:txBody>
                    <a:bodyPr/>
                    <a:lstStyle/>
                    <a:p>
                      <a:r>
                        <a:rPr lang="en-GB"/>
                        <a:t>Conduct inspections and provide guidance on safety measures</a:t>
                      </a:r>
                    </a:p>
                  </a:txBody>
                  <a:tcPr/>
                </a:tc>
                <a:extLst>
                  <a:ext uri="{0D108BD9-81ED-4DB2-BD59-A6C34878D82A}">
                    <a16:rowId xmlns:a16="http://schemas.microsoft.com/office/drawing/2014/main" val="2567249894"/>
                  </a:ext>
                </a:extLst>
              </a:tr>
              <a:tr h="550000">
                <a:tc>
                  <a:txBody>
                    <a:bodyPr/>
                    <a:lstStyle/>
                    <a:p>
                      <a:r>
                        <a:rPr lang="en-GB"/>
                        <a:t>Community Organisations</a:t>
                      </a:r>
                    </a:p>
                  </a:txBody>
                  <a:tcPr/>
                </a:tc>
                <a:tc>
                  <a:txBody>
                    <a:bodyPr/>
                    <a:lstStyle/>
                    <a:p>
                      <a:r>
                        <a:rPr lang="en-GB" err="1"/>
                        <a:t>Meduim</a:t>
                      </a:r>
                      <a:endParaRPr lang="en-GB"/>
                    </a:p>
                  </a:txBody>
                  <a:tcPr/>
                </a:tc>
                <a:tc>
                  <a:txBody>
                    <a:bodyPr/>
                    <a:lstStyle/>
                    <a:p>
                      <a:r>
                        <a:rPr lang="en-GB"/>
                        <a:t>Collaborating /Initiatives</a:t>
                      </a:r>
                    </a:p>
                  </a:txBody>
                  <a:tcPr/>
                </a:tc>
                <a:tc>
                  <a:txBody>
                    <a:bodyPr/>
                    <a:lstStyle/>
                    <a:p>
                      <a:r>
                        <a:rPr lang="en-GB"/>
                        <a:t>Supporting activities that benefit the community</a:t>
                      </a:r>
                    </a:p>
                  </a:txBody>
                  <a:tcPr/>
                </a:tc>
                <a:extLst>
                  <a:ext uri="{0D108BD9-81ED-4DB2-BD59-A6C34878D82A}">
                    <a16:rowId xmlns:a16="http://schemas.microsoft.com/office/drawing/2014/main" val="2494256199"/>
                  </a:ext>
                </a:extLst>
              </a:tr>
              <a:tr h="550000">
                <a:tc>
                  <a:txBody>
                    <a:bodyPr/>
                    <a:lstStyle/>
                    <a:p>
                      <a:r>
                        <a:rPr lang="en-GB"/>
                        <a:t>Licensing and Accreditation Bodies </a:t>
                      </a:r>
                    </a:p>
                  </a:txBody>
                  <a:tcPr/>
                </a:tc>
                <a:tc>
                  <a:txBody>
                    <a:bodyPr/>
                    <a:lstStyle/>
                    <a:p>
                      <a:r>
                        <a:rPr lang="en-GB"/>
                        <a:t>High</a:t>
                      </a:r>
                    </a:p>
                  </a:txBody>
                  <a:tcPr/>
                </a:tc>
                <a:tc>
                  <a:txBody>
                    <a:bodyPr/>
                    <a:lstStyle/>
                    <a:p>
                      <a:r>
                        <a:rPr lang="en-GB"/>
                        <a:t>Ensuring the nursery has all licenses needed</a:t>
                      </a:r>
                    </a:p>
                  </a:txBody>
                  <a:tcPr/>
                </a:tc>
                <a:tc>
                  <a:txBody>
                    <a:bodyPr/>
                    <a:lstStyle/>
                    <a:p>
                      <a:r>
                        <a:rPr lang="en-GB"/>
                        <a:t>Provide guidelines and support for maintaining high educational quality</a:t>
                      </a:r>
                    </a:p>
                  </a:txBody>
                  <a:tcPr/>
                </a:tc>
                <a:extLst>
                  <a:ext uri="{0D108BD9-81ED-4DB2-BD59-A6C34878D82A}">
                    <a16:rowId xmlns:a16="http://schemas.microsoft.com/office/drawing/2014/main" val="3154020737"/>
                  </a:ext>
                </a:extLst>
              </a:tr>
              <a:tr h="318651">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437784179"/>
                  </a:ext>
                </a:extLst>
              </a:tr>
            </a:tbl>
          </a:graphicData>
        </a:graphic>
      </p:graphicFrame>
    </p:spTree>
    <p:extLst>
      <p:ext uri="{BB962C8B-B14F-4D97-AF65-F5344CB8AC3E}">
        <p14:creationId xmlns:p14="http://schemas.microsoft.com/office/powerpoint/2010/main" val="1108992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6CCBB-AD81-5368-7134-8F553E348CD8}"/>
              </a:ext>
            </a:extLst>
          </p:cNvPr>
          <p:cNvSpPr>
            <a:spLocks noGrp="1"/>
          </p:cNvSpPr>
          <p:nvPr>
            <p:ph type="title"/>
          </p:nvPr>
        </p:nvSpPr>
        <p:spPr>
          <a:xfrm>
            <a:off x="699713" y="248038"/>
            <a:ext cx="7063721" cy="1159200"/>
          </a:xfrm>
          <a:prstGeom prst="ellipse">
            <a:avLst/>
          </a:prstGeom>
        </p:spPr>
        <p:txBody>
          <a:bodyPr vert="horz" lIns="91440" tIns="45720" rIns="91440" bIns="45720" rtlCol="0" anchor="ctr">
            <a:normAutofit/>
          </a:bodyPr>
          <a:lstStyle/>
          <a:p>
            <a:r>
              <a:rPr lang="en-US" sz="4000" kern="1200">
                <a:solidFill>
                  <a:srgbClr val="FFFFFF"/>
                </a:solidFill>
                <a:latin typeface="+mj-lt"/>
                <a:ea typeface="+mj-ea"/>
                <a:cs typeface="+mj-cs"/>
              </a:rPr>
              <a:t>Gannt CHART</a:t>
            </a:r>
          </a:p>
        </p:txBody>
      </p:sp>
      <p:sp>
        <p:nvSpPr>
          <p:cNvPr id="6" name="Footer Placeholder 5">
            <a:extLst>
              <a:ext uri="{FF2B5EF4-FFF2-40B4-BE49-F238E27FC236}">
                <a16:creationId xmlns:a16="http://schemas.microsoft.com/office/drawing/2014/main" id="{5F595450-61E4-22A8-464B-0DE9EC10D451}"/>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defRPr/>
            </a:pPr>
            <a:r>
              <a:rPr lang="en-US" sz="1100" kern="1200">
                <a:solidFill>
                  <a:srgbClr val="FFFFFF"/>
                </a:solidFill>
                <a:latin typeface="+mn-lt"/>
                <a:ea typeface="+mn-ea"/>
                <a:cs typeface="+mn-cs"/>
              </a:rPr>
              <a:t>Pitch deck title</a:t>
            </a:r>
          </a:p>
        </p:txBody>
      </p:sp>
      <p:pic>
        <p:nvPicPr>
          <p:cNvPr id="11" name="Picture 10">
            <a:extLst>
              <a:ext uri="{FF2B5EF4-FFF2-40B4-BE49-F238E27FC236}">
                <a16:creationId xmlns:a16="http://schemas.microsoft.com/office/drawing/2014/main" id="{0B8CA81C-454C-72B1-0C88-DCC90FD93EFC}"/>
              </a:ext>
            </a:extLst>
          </p:cNvPr>
          <p:cNvPicPr>
            <a:picLocks noChangeAspect="1"/>
          </p:cNvPicPr>
          <p:nvPr/>
        </p:nvPicPr>
        <p:blipFill>
          <a:blip r:embed="rId2"/>
          <a:stretch>
            <a:fillRect/>
          </a:stretch>
        </p:blipFill>
        <p:spPr>
          <a:xfrm>
            <a:off x="923822" y="1578105"/>
            <a:ext cx="10056807" cy="5099140"/>
          </a:xfrm>
          <a:prstGeom prst="rect">
            <a:avLst/>
          </a:prstGeom>
        </p:spPr>
      </p:pic>
      <p:sp>
        <p:nvSpPr>
          <p:cNvPr id="5" name="Date Placeholder 4">
            <a:extLst>
              <a:ext uri="{FF2B5EF4-FFF2-40B4-BE49-F238E27FC236}">
                <a16:creationId xmlns:a16="http://schemas.microsoft.com/office/drawing/2014/main" id="{4B59EDEB-1164-543B-A055-97974623D452}"/>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defRPr/>
            </a:pPr>
            <a:r>
              <a:rPr lang="en-US" sz="1100">
                <a:solidFill>
                  <a:schemeClr val="tx1">
                    <a:lumMod val="50000"/>
                    <a:lumOff val="50000"/>
                  </a:schemeClr>
                </a:solidFill>
              </a:rPr>
              <a:t>7/1/20XX</a:t>
            </a:r>
          </a:p>
        </p:txBody>
      </p:sp>
      <p:sp>
        <p:nvSpPr>
          <p:cNvPr id="7" name="Slide Number Placeholder 6">
            <a:extLst>
              <a:ext uri="{FF2B5EF4-FFF2-40B4-BE49-F238E27FC236}">
                <a16:creationId xmlns:a16="http://schemas.microsoft.com/office/drawing/2014/main" id="{93DEA15F-6BCF-080E-CFF7-5C48F7F0E891}"/>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defRPr/>
            </a:pPr>
            <a:fld id="{B5CEABB6-07DC-46E8-9B57-56EC44A396E5}" type="slidenum">
              <a:rPr lang="en-US" sz="1100">
                <a:solidFill>
                  <a:schemeClr val="tx1">
                    <a:lumMod val="50000"/>
                    <a:lumOff val="50000"/>
                  </a:schemeClr>
                </a:solidFill>
              </a:rPr>
              <a:pPr>
                <a:spcAft>
                  <a:spcPts val="600"/>
                </a:spcAft>
                <a:defRPr/>
              </a:pPr>
              <a:t>10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4906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AD2D0-9DE8-3757-E338-7850523C7CC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Gannt chart</a:t>
            </a:r>
          </a:p>
        </p:txBody>
      </p:sp>
      <p:sp>
        <p:nvSpPr>
          <p:cNvPr id="3" name="Content Placeholder 2">
            <a:extLst>
              <a:ext uri="{FF2B5EF4-FFF2-40B4-BE49-F238E27FC236}">
                <a16:creationId xmlns:a16="http://schemas.microsoft.com/office/drawing/2014/main" id="{95C4D89F-F8F7-78EA-BFEC-504A5785D0D7}"/>
              </a:ext>
            </a:extLst>
          </p:cNvPr>
          <p:cNvSpPr>
            <a:spLocks noGrp="1"/>
          </p:cNvSpPr>
          <p:nvPr>
            <p:ph sz="half" idx="1"/>
          </p:nvPr>
        </p:nvSpPr>
        <p:spPr>
          <a:xfrm>
            <a:off x="8572499" y="390832"/>
            <a:ext cx="3233585" cy="873612"/>
          </a:xfrm>
        </p:spPr>
        <p:txBody>
          <a:bodyPr vert="horz" lIns="91440" tIns="45720" rIns="91440" bIns="45720" rtlCol="0" anchor="ctr">
            <a:normAutofit/>
          </a:bodyPr>
          <a:lstStyle/>
          <a:p>
            <a:pPr marL="0" indent="0">
              <a:buNone/>
            </a:pPr>
            <a:r>
              <a:rPr lang="en-US" sz="1900" kern="1200">
                <a:solidFill>
                  <a:srgbClr val="FFFFFF"/>
                </a:solidFill>
                <a:latin typeface="+mn-lt"/>
                <a:ea typeface="+mn-ea"/>
                <a:cs typeface="+mn-cs"/>
              </a:rPr>
              <a:t>A </a:t>
            </a:r>
            <a:r>
              <a:rPr lang="en-US" sz="1900" kern="1200" err="1">
                <a:solidFill>
                  <a:srgbClr val="FFFFFF"/>
                </a:solidFill>
                <a:latin typeface="+mn-lt"/>
                <a:ea typeface="+mn-ea"/>
                <a:cs typeface="+mn-cs"/>
              </a:rPr>
              <a:t>gannt</a:t>
            </a:r>
            <a:r>
              <a:rPr lang="en-US" sz="1900" kern="1200">
                <a:solidFill>
                  <a:srgbClr val="FFFFFF"/>
                </a:solidFill>
                <a:latin typeface="+mn-lt"/>
                <a:ea typeface="+mn-ea"/>
                <a:cs typeface="+mn-cs"/>
              </a:rPr>
              <a:t> chart is a visual project management tool</a:t>
            </a:r>
            <a:r>
              <a:rPr lang="en-US" sz="1900">
                <a:solidFill>
                  <a:srgbClr val="FFFFFF"/>
                </a:solidFill>
              </a:rPr>
              <a:t> </a:t>
            </a:r>
            <a:r>
              <a:rPr lang="en-US" sz="1900">
                <a:solidFill>
                  <a:srgbClr val="FFFFFF"/>
                </a:solidFill>
                <a:ea typeface="+mn-lt"/>
                <a:cs typeface="+mn-lt"/>
              </a:rPr>
              <a:t>(Shweta, 2022)</a:t>
            </a:r>
            <a:endParaRPr lang="en-US" sz="1900" kern="1200">
              <a:solidFill>
                <a:srgbClr val="FFFFFF"/>
              </a:solidFill>
              <a:latin typeface="+mn-lt"/>
            </a:endParaRPr>
          </a:p>
        </p:txBody>
      </p:sp>
      <p:sp>
        <p:nvSpPr>
          <p:cNvPr id="6" name="Footer Placeholder 5">
            <a:extLst>
              <a:ext uri="{FF2B5EF4-FFF2-40B4-BE49-F238E27FC236}">
                <a16:creationId xmlns:a16="http://schemas.microsoft.com/office/drawing/2014/main" id="{92939962-69A9-956A-1934-22829286DFCD}"/>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pPr>
            <a:r>
              <a:rPr lang="en-US" sz="1100" kern="1200" noProof="0">
                <a:solidFill>
                  <a:srgbClr val="FFFFFF"/>
                </a:solidFill>
                <a:latin typeface="+mn-lt"/>
                <a:ea typeface="+mn-ea"/>
                <a:cs typeface="+mn-cs"/>
              </a:rPr>
              <a:t>Pitch deck title</a:t>
            </a:r>
          </a:p>
        </p:txBody>
      </p:sp>
      <p:pic>
        <p:nvPicPr>
          <p:cNvPr id="8" name="Picture 7">
            <a:extLst>
              <a:ext uri="{FF2B5EF4-FFF2-40B4-BE49-F238E27FC236}">
                <a16:creationId xmlns:a16="http://schemas.microsoft.com/office/drawing/2014/main" id="{2714277E-D2B1-9BC4-669C-AB4F96F18398}"/>
              </a:ext>
            </a:extLst>
          </p:cNvPr>
          <p:cNvPicPr>
            <a:picLocks noChangeAspect="1"/>
          </p:cNvPicPr>
          <p:nvPr/>
        </p:nvPicPr>
        <p:blipFill>
          <a:blip r:embed="rId2"/>
          <a:stretch>
            <a:fillRect/>
          </a:stretch>
        </p:blipFill>
        <p:spPr>
          <a:xfrm>
            <a:off x="1007815" y="1966293"/>
            <a:ext cx="10176368" cy="4452160"/>
          </a:xfrm>
          <a:prstGeom prst="rect">
            <a:avLst/>
          </a:prstGeom>
        </p:spPr>
      </p:pic>
      <p:sp>
        <p:nvSpPr>
          <p:cNvPr id="5" name="Date Placeholder 4">
            <a:extLst>
              <a:ext uri="{FF2B5EF4-FFF2-40B4-BE49-F238E27FC236}">
                <a16:creationId xmlns:a16="http://schemas.microsoft.com/office/drawing/2014/main" id="{E4F0D734-8401-0559-1F38-BA96FFC05BCF}"/>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pPr>
            <a:r>
              <a:rPr lang="en-US" sz="1100" noProof="0">
                <a:solidFill>
                  <a:schemeClr val="tx1">
                    <a:lumMod val="50000"/>
                    <a:lumOff val="50000"/>
                  </a:schemeClr>
                </a:solidFill>
              </a:rPr>
              <a:t>7/1/20XX</a:t>
            </a:r>
          </a:p>
        </p:txBody>
      </p:sp>
      <p:sp>
        <p:nvSpPr>
          <p:cNvPr id="7" name="Slide Number Placeholder 6">
            <a:extLst>
              <a:ext uri="{FF2B5EF4-FFF2-40B4-BE49-F238E27FC236}">
                <a16:creationId xmlns:a16="http://schemas.microsoft.com/office/drawing/2014/main" id="{3211B8C9-82BA-AFFF-04C3-A2E7B1F1DC6F}"/>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chemeClr val="tx1">
                    <a:lumMod val="50000"/>
                    <a:lumOff val="50000"/>
                  </a:schemeClr>
                </a:solidFill>
              </a:rPr>
              <a:pPr>
                <a:spcAft>
                  <a:spcPts val="600"/>
                </a:spcAft>
              </a:pPr>
              <a:t>11</a:t>
            </a:fld>
            <a:endParaRPr lang="en-US" sz="1100" noProof="0">
              <a:solidFill>
                <a:schemeClr val="tx1">
                  <a:lumMod val="50000"/>
                  <a:lumOff val="50000"/>
                </a:schemeClr>
              </a:solidFill>
            </a:endParaRPr>
          </a:p>
        </p:txBody>
      </p:sp>
    </p:spTree>
    <p:extLst>
      <p:ext uri="{BB962C8B-B14F-4D97-AF65-F5344CB8AC3E}">
        <p14:creationId xmlns:p14="http://schemas.microsoft.com/office/powerpoint/2010/main" val="201898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671836" y="5691"/>
            <a:ext cx="5669280" cy="1325563"/>
          </a:xfrm>
        </p:spPr>
        <p:txBody>
          <a:bodyPr rtlCol="0">
            <a:normAutofit/>
          </a:bodyPr>
          <a:lstStyle/>
          <a:p>
            <a:r>
              <a:rPr lang="en-GB">
                <a:cs typeface="Posterama"/>
              </a:rPr>
              <a:t>Allocation of resources</a:t>
            </a:r>
          </a:p>
        </p:txBody>
      </p:sp>
      <p:sp>
        <p:nvSpPr>
          <p:cNvPr id="71" name="Date Placeholder 70">
            <a:extLst>
              <a:ext uri="{FF2B5EF4-FFF2-40B4-BE49-F238E27FC236}">
                <a16:creationId xmlns:a16="http://schemas.microsoft.com/office/drawing/2014/main" id="{7363D8F0-2EF2-4A27-857F-6DF970D5393C}"/>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20F9FDD5-17DD-4E86-859F-12FD2CEFA8FE}"/>
              </a:ext>
            </a:extLst>
          </p:cNvPr>
          <p:cNvSpPr>
            <a:spLocks noGrp="1"/>
          </p:cNvSpPr>
          <p:nvPr>
            <p:ph type="ftr" sz="quarter" idx="11"/>
          </p:nvPr>
        </p:nvSpPr>
        <p:spPr>
          <a:xfrm>
            <a:off x="6025896" y="6356350"/>
            <a:ext cx="301752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smtClean="0"/>
              <a:pPr rtl="0"/>
              <a:t>12</a:t>
            </a:fld>
            <a:endParaRPr lang="en-GB"/>
          </a:p>
        </p:txBody>
      </p:sp>
      <p:sp>
        <p:nvSpPr>
          <p:cNvPr id="3" name="TextBox 2">
            <a:extLst>
              <a:ext uri="{FF2B5EF4-FFF2-40B4-BE49-F238E27FC236}">
                <a16:creationId xmlns:a16="http://schemas.microsoft.com/office/drawing/2014/main" id="{C00B28F4-3A2A-A73B-07A3-4F1D2223E9D8}"/>
              </a:ext>
            </a:extLst>
          </p:cNvPr>
          <p:cNvSpPr txBox="1"/>
          <p:nvPr/>
        </p:nvSpPr>
        <p:spPr>
          <a:xfrm>
            <a:off x="4352900" y="1197071"/>
            <a:ext cx="705459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Resources allocation Is the way in which money is used for successful and positive outcomes </a:t>
            </a:r>
            <a:r>
              <a:rPr lang="en-GB">
                <a:ea typeface="+mn-lt"/>
                <a:cs typeface="+mn-lt"/>
              </a:rPr>
              <a:t>(390,</a:t>
            </a:r>
            <a:r>
              <a:rPr lang="en-GB" b="1">
                <a:ea typeface="+mn-lt"/>
                <a:cs typeface="+mn-lt"/>
              </a:rPr>
              <a:t> 2017</a:t>
            </a:r>
            <a:r>
              <a:rPr lang="en-GB">
                <a:ea typeface="+mn-lt"/>
                <a:cs typeface="+mn-lt"/>
              </a:rPr>
              <a:t>).</a:t>
            </a:r>
            <a:endParaRPr lang="en-GB"/>
          </a:p>
          <a:p>
            <a:endParaRPr lang="en-GB"/>
          </a:p>
          <a:p>
            <a:r>
              <a:rPr lang="en-GB"/>
              <a:t>Financially 70% of the budget is for premises and equipment and 30% will be allocated to staff wages in the first 6 months. </a:t>
            </a:r>
          </a:p>
          <a:p>
            <a:r>
              <a:rPr lang="en-GB"/>
              <a:t>Budget = £100,000</a:t>
            </a:r>
          </a:p>
          <a:p>
            <a:r>
              <a:rPr lang="en-GB"/>
              <a:t>£68,000 available for the premise lease and also any equipment needed </a:t>
            </a:r>
            <a:r>
              <a:rPr lang="en-GB" err="1"/>
              <a:t>eg.</a:t>
            </a:r>
            <a:r>
              <a:rPr lang="en-GB"/>
              <a:t> nursery supplies, catering, decoration</a:t>
            </a:r>
          </a:p>
          <a:p>
            <a:r>
              <a:rPr lang="en-GB"/>
              <a:t>£32,000 available for staffing for the first 3 months</a:t>
            </a:r>
          </a:p>
          <a:p>
            <a:endParaRPr lang="en-GB"/>
          </a:p>
          <a:p>
            <a:r>
              <a:rPr lang="en-GB"/>
              <a:t>All equipment resources are to be distributed evenly between both classrooms. At all times there must be 100% of the equipment stock in storage to make sure all equipment can be replaced quickly if broken. </a:t>
            </a:r>
          </a:p>
          <a:p>
            <a:endParaRPr lang="en-GB"/>
          </a:p>
          <a:p>
            <a:endParaRPr lang="en-GB"/>
          </a:p>
          <a:p>
            <a:endParaRPr lang="en-GB"/>
          </a:p>
        </p:txBody>
      </p:sp>
      <p:graphicFrame>
        <p:nvGraphicFramePr>
          <p:cNvPr id="4" name="Table 3">
            <a:extLst>
              <a:ext uri="{FF2B5EF4-FFF2-40B4-BE49-F238E27FC236}">
                <a16:creationId xmlns:a16="http://schemas.microsoft.com/office/drawing/2014/main" id="{F4BC6660-9705-82CD-6BA8-3068BDAAB613}"/>
              </a:ext>
            </a:extLst>
          </p:cNvPr>
          <p:cNvGraphicFramePr>
            <a:graphicFrameLocks noGrp="1"/>
          </p:cNvGraphicFramePr>
          <p:nvPr>
            <p:extLst>
              <p:ext uri="{D42A27DB-BD31-4B8C-83A1-F6EECF244321}">
                <p14:modId xmlns:p14="http://schemas.microsoft.com/office/powerpoint/2010/main" val="680807838"/>
              </p:ext>
            </p:extLst>
          </p:nvPr>
        </p:nvGraphicFramePr>
        <p:xfrm>
          <a:off x="617077" y="1340602"/>
          <a:ext cx="2784656" cy="4951495"/>
        </p:xfrm>
        <a:graphic>
          <a:graphicData uri="http://schemas.openxmlformats.org/drawingml/2006/table">
            <a:tbl>
              <a:tblPr firstRow="1" bandRow="1">
                <a:tableStyleId>{5C22544A-7EE6-4342-B048-85BDC9FD1C3A}</a:tableStyleId>
              </a:tblPr>
              <a:tblGrid>
                <a:gridCol w="1392328">
                  <a:extLst>
                    <a:ext uri="{9D8B030D-6E8A-4147-A177-3AD203B41FA5}">
                      <a16:colId xmlns:a16="http://schemas.microsoft.com/office/drawing/2014/main" val="761856153"/>
                    </a:ext>
                  </a:extLst>
                </a:gridCol>
                <a:gridCol w="1392328">
                  <a:extLst>
                    <a:ext uri="{9D8B030D-6E8A-4147-A177-3AD203B41FA5}">
                      <a16:colId xmlns:a16="http://schemas.microsoft.com/office/drawing/2014/main" val="2374668664"/>
                    </a:ext>
                  </a:extLst>
                </a:gridCol>
              </a:tblGrid>
              <a:tr h="654619">
                <a:tc>
                  <a:txBody>
                    <a:bodyPr/>
                    <a:lstStyle/>
                    <a:p>
                      <a:r>
                        <a:rPr lang="en-GB"/>
                        <a:t>Budget £100,000</a:t>
                      </a:r>
                    </a:p>
                  </a:txBody>
                  <a:tcPr/>
                </a:tc>
                <a:tc>
                  <a:txBody>
                    <a:bodyPr/>
                    <a:lstStyle/>
                    <a:p>
                      <a:r>
                        <a:rPr lang="en-GB"/>
                        <a:t>allocation</a:t>
                      </a:r>
                    </a:p>
                  </a:txBody>
                  <a:tcPr/>
                </a:tc>
                <a:extLst>
                  <a:ext uri="{0D108BD9-81ED-4DB2-BD59-A6C34878D82A}">
                    <a16:rowId xmlns:a16="http://schemas.microsoft.com/office/drawing/2014/main" val="134204814"/>
                  </a:ext>
                </a:extLst>
              </a:tr>
              <a:tr h="592864">
                <a:tc>
                  <a:txBody>
                    <a:bodyPr/>
                    <a:lstStyle/>
                    <a:p>
                      <a:r>
                        <a:rPr lang="en-GB"/>
                        <a:t>32,000</a:t>
                      </a:r>
                    </a:p>
                  </a:txBody>
                  <a:tcPr/>
                </a:tc>
                <a:tc>
                  <a:txBody>
                    <a:bodyPr/>
                    <a:lstStyle/>
                    <a:p>
                      <a:r>
                        <a:rPr lang="en-GB"/>
                        <a:t>Staffing </a:t>
                      </a:r>
                    </a:p>
                  </a:txBody>
                  <a:tcPr/>
                </a:tc>
                <a:extLst>
                  <a:ext uri="{0D108BD9-81ED-4DB2-BD59-A6C34878D82A}">
                    <a16:rowId xmlns:a16="http://schemas.microsoft.com/office/drawing/2014/main" val="1519442275"/>
                  </a:ext>
                </a:extLst>
              </a:tr>
              <a:tr h="642268">
                <a:tc>
                  <a:txBody>
                    <a:bodyPr/>
                    <a:lstStyle/>
                    <a:p>
                      <a:r>
                        <a:rPr lang="en-GB"/>
                        <a:t>25,000</a:t>
                      </a:r>
                    </a:p>
                  </a:txBody>
                  <a:tcPr/>
                </a:tc>
                <a:tc>
                  <a:txBody>
                    <a:bodyPr/>
                    <a:lstStyle/>
                    <a:p>
                      <a:r>
                        <a:rPr lang="en-GB"/>
                        <a:t>Premise lease </a:t>
                      </a:r>
                    </a:p>
                  </a:txBody>
                  <a:tcPr/>
                </a:tc>
                <a:extLst>
                  <a:ext uri="{0D108BD9-81ED-4DB2-BD59-A6C34878D82A}">
                    <a16:rowId xmlns:a16="http://schemas.microsoft.com/office/drawing/2014/main" val="713791204"/>
                  </a:ext>
                </a:extLst>
              </a:tr>
              <a:tr h="592864">
                <a:tc>
                  <a:txBody>
                    <a:bodyPr/>
                    <a:lstStyle/>
                    <a:p>
                      <a:r>
                        <a:rPr lang="en-GB"/>
                        <a:t>15,000</a:t>
                      </a:r>
                    </a:p>
                  </a:txBody>
                  <a:tcPr/>
                </a:tc>
                <a:tc>
                  <a:txBody>
                    <a:bodyPr/>
                    <a:lstStyle/>
                    <a:p>
                      <a:r>
                        <a:rPr lang="en-GB"/>
                        <a:t>equipment</a:t>
                      </a:r>
                    </a:p>
                  </a:txBody>
                  <a:tcPr/>
                </a:tc>
                <a:extLst>
                  <a:ext uri="{0D108BD9-81ED-4DB2-BD59-A6C34878D82A}">
                    <a16:rowId xmlns:a16="http://schemas.microsoft.com/office/drawing/2014/main" val="1638084807"/>
                  </a:ext>
                </a:extLst>
              </a:tr>
              <a:tr h="592864">
                <a:tc>
                  <a:txBody>
                    <a:bodyPr/>
                    <a:lstStyle/>
                    <a:p>
                      <a:pPr lvl="0">
                        <a:buNone/>
                      </a:pPr>
                      <a:r>
                        <a:rPr lang="en-GB"/>
                        <a:t>10,000</a:t>
                      </a:r>
                    </a:p>
                  </a:txBody>
                  <a:tcPr/>
                </a:tc>
                <a:tc>
                  <a:txBody>
                    <a:bodyPr/>
                    <a:lstStyle/>
                    <a:p>
                      <a:pPr lvl="0">
                        <a:buNone/>
                      </a:pPr>
                      <a:r>
                        <a:rPr lang="en-GB"/>
                        <a:t>Suppliers and delivery </a:t>
                      </a:r>
                    </a:p>
                  </a:txBody>
                  <a:tcPr/>
                </a:tc>
                <a:extLst>
                  <a:ext uri="{0D108BD9-81ED-4DB2-BD59-A6C34878D82A}">
                    <a16:rowId xmlns:a16="http://schemas.microsoft.com/office/drawing/2014/main" val="1059786799"/>
                  </a:ext>
                </a:extLst>
              </a:tr>
              <a:tr h="592864">
                <a:tc>
                  <a:txBody>
                    <a:bodyPr/>
                    <a:lstStyle/>
                    <a:p>
                      <a:pPr lvl="0">
                        <a:buNone/>
                      </a:pPr>
                      <a:r>
                        <a:rPr lang="en-GB"/>
                        <a:t>17,000</a:t>
                      </a:r>
                    </a:p>
                  </a:txBody>
                  <a:tcPr/>
                </a:tc>
                <a:tc>
                  <a:txBody>
                    <a:bodyPr/>
                    <a:lstStyle/>
                    <a:p>
                      <a:pPr lvl="0">
                        <a:buNone/>
                      </a:pPr>
                      <a:r>
                        <a:rPr lang="en-GB"/>
                        <a:t>Decoration and accessories</a:t>
                      </a:r>
                    </a:p>
                  </a:txBody>
                  <a:tcPr/>
                </a:tc>
                <a:extLst>
                  <a:ext uri="{0D108BD9-81ED-4DB2-BD59-A6C34878D82A}">
                    <a16:rowId xmlns:a16="http://schemas.microsoft.com/office/drawing/2014/main" val="3054544473"/>
                  </a:ext>
                </a:extLst>
              </a:tr>
              <a:tr h="592864">
                <a:tc>
                  <a:txBody>
                    <a:bodyPr/>
                    <a:lstStyle/>
                    <a:p>
                      <a:pPr lvl="0">
                        <a:buNone/>
                      </a:pPr>
                      <a:r>
                        <a:rPr lang="en-GB"/>
                        <a:t>Total =92,000</a:t>
                      </a:r>
                    </a:p>
                  </a:txBody>
                  <a:tcPr/>
                </a:tc>
                <a:tc>
                  <a:txBody>
                    <a:bodyPr/>
                    <a:lstStyle/>
                    <a:p>
                      <a:pPr lvl="0">
                        <a:buNone/>
                      </a:pPr>
                      <a:endParaRPr lang="en-GB"/>
                    </a:p>
                  </a:txBody>
                  <a:tcPr/>
                </a:tc>
                <a:extLst>
                  <a:ext uri="{0D108BD9-81ED-4DB2-BD59-A6C34878D82A}">
                    <a16:rowId xmlns:a16="http://schemas.microsoft.com/office/drawing/2014/main" val="2884912657"/>
                  </a:ext>
                </a:extLst>
              </a:tr>
            </a:tbl>
          </a:graphicData>
        </a:graphic>
      </p:graphicFrame>
    </p:spTree>
    <p:extLst>
      <p:ext uri="{BB962C8B-B14F-4D97-AF65-F5344CB8AC3E}">
        <p14:creationId xmlns:p14="http://schemas.microsoft.com/office/powerpoint/2010/main" val="177512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939860" y="365760"/>
            <a:ext cx="10318690" cy="1041552"/>
          </a:xfrm>
        </p:spPr>
        <p:txBody>
          <a:bodyPr rtlCol="0"/>
          <a:lstStyle/>
          <a:p>
            <a:r>
              <a:rPr lang="en-GB">
                <a:cs typeface="Posterama"/>
              </a:rPr>
              <a:t>Risk analysis</a:t>
            </a:r>
            <a:endParaRPr lang="en-GB"/>
          </a:p>
        </p:txBody>
      </p:sp>
      <p:sp>
        <p:nvSpPr>
          <p:cNvPr id="3" name="Date Placeholder 2">
            <a:extLst>
              <a:ext uri="{FF2B5EF4-FFF2-40B4-BE49-F238E27FC236}">
                <a16:creationId xmlns:a16="http://schemas.microsoft.com/office/drawing/2014/main" id="{15F5CAEF-2A13-4560-AAF3-0F8CD9FE1CF7}"/>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4" name="Footer Placeholder 3">
            <a:extLst>
              <a:ext uri="{FF2B5EF4-FFF2-40B4-BE49-F238E27FC236}">
                <a16:creationId xmlns:a16="http://schemas.microsoft.com/office/drawing/2014/main" id="{57E114A7-DC0A-4A72-830D-FAA9026E9DDC}"/>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3" name="Slide Number Placeholder 12">
            <a:extLst>
              <a:ext uri="{FF2B5EF4-FFF2-40B4-BE49-F238E27FC236}">
                <a16:creationId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13</a:t>
            </a:fld>
            <a:endParaRPr lang="en-GB"/>
          </a:p>
        </p:txBody>
      </p:sp>
      <p:sp>
        <p:nvSpPr>
          <p:cNvPr id="5" name="TextBox 4">
            <a:extLst>
              <a:ext uri="{FF2B5EF4-FFF2-40B4-BE49-F238E27FC236}">
                <a16:creationId xmlns:a16="http://schemas.microsoft.com/office/drawing/2014/main" id="{F8CBBB5B-4435-7C6D-3E8A-6E49805A7191}"/>
              </a:ext>
            </a:extLst>
          </p:cNvPr>
          <p:cNvSpPr txBox="1"/>
          <p:nvPr/>
        </p:nvSpPr>
        <p:spPr>
          <a:xfrm>
            <a:off x="587862" y="1258689"/>
            <a:ext cx="110868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p>
        </p:txBody>
      </p:sp>
      <p:sp>
        <p:nvSpPr>
          <p:cNvPr id="6" name="TextBox 5">
            <a:extLst>
              <a:ext uri="{FF2B5EF4-FFF2-40B4-BE49-F238E27FC236}">
                <a16:creationId xmlns:a16="http://schemas.microsoft.com/office/drawing/2014/main" id="{1CE24C3B-EBFF-046A-9C80-6BD8B488A792}"/>
              </a:ext>
            </a:extLst>
          </p:cNvPr>
          <p:cNvSpPr txBox="1"/>
          <p:nvPr/>
        </p:nvSpPr>
        <p:spPr>
          <a:xfrm>
            <a:off x="918147" y="1611442"/>
            <a:ext cx="1041816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cs typeface="Arial"/>
              </a:rPr>
              <a:t>Check if all fire exits are clear and making sure every room has a smoke alarms </a:t>
            </a:r>
          </a:p>
          <a:p>
            <a:pPr marL="285750" indent="-285750">
              <a:buFont typeface="Arial"/>
              <a:buChar char="•"/>
            </a:pPr>
            <a:r>
              <a:rPr lang="en-GB">
                <a:latin typeface="Arial"/>
                <a:cs typeface="Arial"/>
              </a:rPr>
              <a:t> You must make sure that there is no slippery floors anywhere because the kids can fall and hurt themselves </a:t>
            </a:r>
          </a:p>
          <a:p>
            <a:pPr marL="285750" indent="-285750">
              <a:buFont typeface="Arial"/>
              <a:buChar char="•"/>
            </a:pPr>
            <a:r>
              <a:rPr lang="en-GB">
                <a:latin typeface="Arial"/>
                <a:cs typeface="Arial"/>
              </a:rPr>
              <a:t>Make sure cupboards are secure on the walls otherwise it can fall on a child </a:t>
            </a:r>
          </a:p>
          <a:p>
            <a:pPr marL="285750" indent="-285750">
              <a:buFont typeface="Arial"/>
              <a:buChar char="•"/>
            </a:pPr>
            <a:r>
              <a:rPr lang="en-GB">
                <a:latin typeface="Arial"/>
                <a:cs typeface="Arial"/>
              </a:rPr>
              <a:t>Inappropriate aging toys we need to make sure the toys are suitable for toddlers if is not suitable it should not be in the nursery as it could be dangerous </a:t>
            </a:r>
          </a:p>
          <a:p>
            <a:pPr marL="285750" indent="-285750">
              <a:buFont typeface="Arial"/>
              <a:buChar char="•"/>
            </a:pPr>
            <a:r>
              <a:rPr lang="en-GB">
                <a:latin typeface="Arial"/>
                <a:cs typeface="Arial"/>
              </a:rPr>
              <a:t>Make sure no stranger is let in the nursery for any child </a:t>
            </a:r>
          </a:p>
          <a:p>
            <a:pPr marL="285750" indent="-285750">
              <a:buFont typeface="Arial"/>
              <a:buChar char="•"/>
            </a:pPr>
            <a:r>
              <a:rPr lang="en-GB">
                <a:latin typeface="Arial"/>
                <a:cs typeface="Arial"/>
              </a:rPr>
              <a:t>Make sure we have first aid kits</a:t>
            </a:r>
          </a:p>
          <a:p>
            <a:pPr marL="285750" indent="-285750">
              <a:buFont typeface="Arial"/>
              <a:buChar char="•"/>
            </a:pPr>
            <a:r>
              <a:rPr lang="en-GB">
                <a:latin typeface="Arial"/>
                <a:cs typeface="Arial"/>
              </a:rPr>
              <a:t>Do DBS checks on all employes </a:t>
            </a:r>
          </a:p>
          <a:p>
            <a:pPr marL="285750" indent="-285750">
              <a:buFont typeface="Arial"/>
              <a:buChar char="•"/>
            </a:pPr>
            <a:r>
              <a:rPr lang="en-GB">
                <a:latin typeface="Arial"/>
                <a:cs typeface="Arial"/>
              </a:rPr>
              <a:t>Making sure that we safety stair gates and making sure we have socket covers on </a:t>
            </a:r>
          </a:p>
          <a:p>
            <a:pPr marL="285750" indent="-285750">
              <a:buFont typeface="Arial"/>
              <a:buChar char="•"/>
            </a:pPr>
            <a:r>
              <a:rPr lang="en-GB">
                <a:latin typeface="Arial"/>
                <a:cs typeface="Arial"/>
              </a:rPr>
              <a:t>We must make sure the building is safe for the children </a:t>
            </a:r>
          </a:p>
        </p:txBody>
      </p:sp>
    </p:spTree>
    <p:extLst>
      <p:ext uri="{BB962C8B-B14F-4D97-AF65-F5344CB8AC3E}">
        <p14:creationId xmlns:p14="http://schemas.microsoft.com/office/powerpoint/2010/main" val="22819140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42AF8-A492-CD52-81AA-C79FDDE41F5B}"/>
              </a:ext>
            </a:extLst>
          </p:cNvPr>
          <p:cNvSpPr>
            <a:spLocks noGrp="1"/>
          </p:cNvSpPr>
          <p:nvPr>
            <p:ph type="title"/>
          </p:nvPr>
        </p:nvSpPr>
        <p:spPr/>
        <p:txBody>
          <a:bodyPr/>
          <a:lstStyle/>
          <a:p>
            <a:r>
              <a:rPr lang="en-GB"/>
              <a:t>Risk analysis</a:t>
            </a:r>
          </a:p>
        </p:txBody>
      </p:sp>
      <p:graphicFrame>
        <p:nvGraphicFramePr>
          <p:cNvPr id="7" name="Content Placeholder 6">
            <a:extLst>
              <a:ext uri="{FF2B5EF4-FFF2-40B4-BE49-F238E27FC236}">
                <a16:creationId xmlns:a16="http://schemas.microsoft.com/office/drawing/2014/main" id="{E811FAF0-C9F6-7920-CC80-3FA51DC3B23E}"/>
              </a:ext>
            </a:extLst>
          </p:cNvPr>
          <p:cNvGraphicFramePr>
            <a:graphicFrameLocks noGrp="1"/>
          </p:cNvGraphicFramePr>
          <p:nvPr>
            <p:ph idx="1"/>
            <p:extLst>
              <p:ext uri="{D42A27DB-BD31-4B8C-83A1-F6EECF244321}">
                <p14:modId xmlns:p14="http://schemas.microsoft.com/office/powerpoint/2010/main" val="1994438018"/>
              </p:ext>
            </p:extLst>
          </p:nvPr>
        </p:nvGraphicFramePr>
        <p:xfrm>
          <a:off x="915988" y="1825625"/>
          <a:ext cx="10360024" cy="3235960"/>
        </p:xfrm>
        <a:graphic>
          <a:graphicData uri="http://schemas.openxmlformats.org/drawingml/2006/table">
            <a:tbl>
              <a:tblPr firstRow="1" bandRow="1">
                <a:tableStyleId>{5C22544A-7EE6-4342-B048-85BDC9FD1C3A}</a:tableStyleId>
              </a:tblPr>
              <a:tblGrid>
                <a:gridCol w="2810438">
                  <a:extLst>
                    <a:ext uri="{9D8B030D-6E8A-4147-A177-3AD203B41FA5}">
                      <a16:colId xmlns:a16="http://schemas.microsoft.com/office/drawing/2014/main" val="4286521606"/>
                    </a:ext>
                  </a:extLst>
                </a:gridCol>
                <a:gridCol w="7549586">
                  <a:extLst>
                    <a:ext uri="{9D8B030D-6E8A-4147-A177-3AD203B41FA5}">
                      <a16:colId xmlns:a16="http://schemas.microsoft.com/office/drawing/2014/main" val="54722706"/>
                    </a:ext>
                  </a:extLst>
                </a:gridCol>
              </a:tblGrid>
              <a:tr h="370840">
                <a:tc>
                  <a:txBody>
                    <a:bodyPr/>
                    <a:lstStyle/>
                    <a:p>
                      <a:r>
                        <a:rPr lang="en-GB"/>
                        <a:t>risks</a:t>
                      </a:r>
                    </a:p>
                  </a:txBody>
                  <a:tcPr/>
                </a:tc>
                <a:tc>
                  <a:txBody>
                    <a:bodyPr/>
                    <a:lstStyle/>
                    <a:p>
                      <a:r>
                        <a:rPr lang="en-GB"/>
                        <a:t>Solutions </a:t>
                      </a:r>
                    </a:p>
                  </a:txBody>
                  <a:tcPr/>
                </a:tc>
                <a:extLst>
                  <a:ext uri="{0D108BD9-81ED-4DB2-BD59-A6C34878D82A}">
                    <a16:rowId xmlns:a16="http://schemas.microsoft.com/office/drawing/2014/main" val="91352066"/>
                  </a:ext>
                </a:extLst>
              </a:tr>
              <a:tr h="370840">
                <a:tc>
                  <a:txBody>
                    <a:bodyPr/>
                    <a:lstStyle/>
                    <a:p>
                      <a:r>
                        <a:rPr lang="en-GB"/>
                        <a:t>Fire</a:t>
                      </a:r>
                    </a:p>
                  </a:txBody>
                  <a:tcPr/>
                </a:tc>
                <a:tc>
                  <a:txBody>
                    <a:bodyPr/>
                    <a:lstStyle/>
                    <a:p>
                      <a:r>
                        <a:rPr lang="en-GB"/>
                        <a:t>Smoke alarms /check battery regular</a:t>
                      </a:r>
                    </a:p>
                  </a:txBody>
                  <a:tcPr/>
                </a:tc>
                <a:extLst>
                  <a:ext uri="{0D108BD9-81ED-4DB2-BD59-A6C34878D82A}">
                    <a16:rowId xmlns:a16="http://schemas.microsoft.com/office/drawing/2014/main" val="216279981"/>
                  </a:ext>
                </a:extLst>
              </a:tr>
              <a:tr h="370840">
                <a:tc>
                  <a:txBody>
                    <a:bodyPr/>
                    <a:lstStyle/>
                    <a:p>
                      <a:r>
                        <a:rPr lang="en-GB"/>
                        <a:t>Slippery floors</a:t>
                      </a:r>
                    </a:p>
                  </a:txBody>
                  <a:tcPr/>
                </a:tc>
                <a:tc>
                  <a:txBody>
                    <a:bodyPr/>
                    <a:lstStyle/>
                    <a:p>
                      <a:r>
                        <a:rPr lang="en-GB"/>
                        <a:t>Anti-slip flooring/wet floor signs</a:t>
                      </a:r>
                    </a:p>
                  </a:txBody>
                  <a:tcPr/>
                </a:tc>
                <a:extLst>
                  <a:ext uri="{0D108BD9-81ED-4DB2-BD59-A6C34878D82A}">
                    <a16:rowId xmlns:a16="http://schemas.microsoft.com/office/drawing/2014/main" val="3507824261"/>
                  </a:ext>
                </a:extLst>
              </a:tr>
              <a:tr h="370840">
                <a:tc>
                  <a:txBody>
                    <a:bodyPr/>
                    <a:lstStyle/>
                    <a:p>
                      <a:r>
                        <a:rPr lang="en-GB"/>
                        <a:t>Strangers</a:t>
                      </a:r>
                    </a:p>
                  </a:txBody>
                  <a:tcPr/>
                </a:tc>
                <a:tc>
                  <a:txBody>
                    <a:bodyPr/>
                    <a:lstStyle/>
                    <a:p>
                      <a:r>
                        <a:rPr lang="en-GB"/>
                        <a:t>Id badges/signing in book/cameras</a:t>
                      </a:r>
                    </a:p>
                  </a:txBody>
                  <a:tcPr/>
                </a:tc>
                <a:extLst>
                  <a:ext uri="{0D108BD9-81ED-4DB2-BD59-A6C34878D82A}">
                    <a16:rowId xmlns:a16="http://schemas.microsoft.com/office/drawing/2014/main" val="2092956869"/>
                  </a:ext>
                </a:extLst>
              </a:tr>
              <a:tr h="370840">
                <a:tc>
                  <a:txBody>
                    <a:bodyPr/>
                    <a:lstStyle/>
                    <a:p>
                      <a:r>
                        <a:rPr lang="en-GB"/>
                        <a:t>Injured children</a:t>
                      </a:r>
                    </a:p>
                  </a:txBody>
                  <a:tcPr/>
                </a:tc>
                <a:tc>
                  <a:txBody>
                    <a:bodyPr/>
                    <a:lstStyle/>
                    <a:p>
                      <a:r>
                        <a:rPr lang="en-GB"/>
                        <a:t>First aid kits/appointed first aider</a:t>
                      </a:r>
                    </a:p>
                  </a:txBody>
                  <a:tcPr/>
                </a:tc>
                <a:extLst>
                  <a:ext uri="{0D108BD9-81ED-4DB2-BD59-A6C34878D82A}">
                    <a16:rowId xmlns:a16="http://schemas.microsoft.com/office/drawing/2014/main" val="2022145021"/>
                  </a:ext>
                </a:extLst>
              </a:tr>
              <a:tr h="370840">
                <a:tc>
                  <a:txBody>
                    <a:bodyPr/>
                    <a:lstStyle/>
                    <a:p>
                      <a:r>
                        <a:rPr lang="en-GB"/>
                        <a:t>Staff </a:t>
                      </a:r>
                    </a:p>
                  </a:txBody>
                  <a:tcPr/>
                </a:tc>
                <a:tc>
                  <a:txBody>
                    <a:bodyPr/>
                    <a:lstStyle/>
                    <a:p>
                      <a:r>
                        <a:rPr lang="en-GB"/>
                        <a:t>DBS checks </a:t>
                      </a:r>
                    </a:p>
                  </a:txBody>
                  <a:tcPr/>
                </a:tc>
                <a:extLst>
                  <a:ext uri="{0D108BD9-81ED-4DB2-BD59-A6C34878D82A}">
                    <a16:rowId xmlns:a16="http://schemas.microsoft.com/office/drawing/2014/main" val="4220199469"/>
                  </a:ext>
                </a:extLst>
              </a:tr>
              <a:tr h="370840">
                <a:tc>
                  <a:txBody>
                    <a:bodyPr/>
                    <a:lstStyle/>
                    <a:p>
                      <a:r>
                        <a:rPr lang="en-GB"/>
                        <a:t>Kids don’t put their fingers in plugs </a:t>
                      </a:r>
                    </a:p>
                  </a:txBody>
                  <a:tcPr/>
                </a:tc>
                <a:tc>
                  <a:txBody>
                    <a:bodyPr/>
                    <a:lstStyle/>
                    <a:p>
                      <a:r>
                        <a:rPr lang="en-GB"/>
                        <a:t>Must cover all plugs for safety </a:t>
                      </a:r>
                      <a:endParaRPr lang="en-US"/>
                    </a:p>
                  </a:txBody>
                  <a:tcPr/>
                </a:tc>
                <a:extLst>
                  <a:ext uri="{0D108BD9-81ED-4DB2-BD59-A6C34878D82A}">
                    <a16:rowId xmlns:a16="http://schemas.microsoft.com/office/drawing/2014/main" val="216796018"/>
                  </a:ext>
                </a:extLst>
              </a:tr>
              <a:tr h="370840">
                <a:tc>
                  <a:txBody>
                    <a:bodyPr/>
                    <a:lstStyle/>
                    <a:p>
                      <a:r>
                        <a:rPr lang="en-GB"/>
                        <a:t>Unsafe building</a:t>
                      </a:r>
                    </a:p>
                  </a:txBody>
                  <a:tcPr/>
                </a:tc>
                <a:tc>
                  <a:txBody>
                    <a:bodyPr/>
                    <a:lstStyle/>
                    <a:p>
                      <a:r>
                        <a:rPr lang="en-GB"/>
                        <a:t>Making sure the building secure   </a:t>
                      </a:r>
                    </a:p>
                  </a:txBody>
                  <a:tcPr/>
                </a:tc>
                <a:extLst>
                  <a:ext uri="{0D108BD9-81ED-4DB2-BD59-A6C34878D82A}">
                    <a16:rowId xmlns:a16="http://schemas.microsoft.com/office/drawing/2014/main" val="2441452780"/>
                  </a:ext>
                </a:extLst>
              </a:tr>
            </a:tbl>
          </a:graphicData>
        </a:graphic>
      </p:graphicFrame>
      <p:sp>
        <p:nvSpPr>
          <p:cNvPr id="4" name="Date Placeholder 3">
            <a:extLst>
              <a:ext uri="{FF2B5EF4-FFF2-40B4-BE49-F238E27FC236}">
                <a16:creationId xmlns:a16="http://schemas.microsoft.com/office/drawing/2014/main" id="{304B4E83-F170-72C4-FB40-121B71FC9FCA}"/>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2C611382-2667-7629-1BF4-90C5CD419597}"/>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E9999092-992D-1B86-DED7-642CA5316472}"/>
              </a:ext>
            </a:extLst>
          </p:cNvPr>
          <p:cNvSpPr>
            <a:spLocks noGrp="1"/>
          </p:cNvSpPr>
          <p:nvPr>
            <p:ph type="sldNum" sz="quarter" idx="12"/>
          </p:nvPr>
        </p:nvSpPr>
        <p:spPr/>
        <p:txBody>
          <a:bodyPr/>
          <a:lstStyle/>
          <a:p>
            <a:pPr rtl="0"/>
            <a:fld id="{B5CEABB6-07DC-46E8-9B57-56EC44A396E5}" type="slidenum">
              <a:rPr lang="en-GB" noProof="0" smtClean="0"/>
              <a:t>14</a:t>
            </a:fld>
            <a:endParaRPr lang="en-GB" noProof="0"/>
          </a:p>
        </p:txBody>
      </p:sp>
    </p:spTree>
    <p:extLst>
      <p:ext uri="{BB962C8B-B14F-4D97-AF65-F5344CB8AC3E}">
        <p14:creationId xmlns:p14="http://schemas.microsoft.com/office/powerpoint/2010/main" val="3628911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989578" y="815898"/>
            <a:ext cx="5364222" cy="921461"/>
          </a:xfrm>
        </p:spPr>
        <p:txBody>
          <a:bodyPr rtlCol="0"/>
          <a:lstStyle/>
          <a:p>
            <a:pPr rtl="0"/>
            <a:r>
              <a:rPr lang="en-GB">
                <a:cs typeface="Posterama"/>
              </a:rPr>
              <a:t>conclusion</a:t>
            </a:r>
          </a:p>
        </p:txBody>
      </p:sp>
      <p:sp>
        <p:nvSpPr>
          <p:cNvPr id="4" name="Date Placeholder 3">
            <a:extLst>
              <a:ext uri="{FF2B5EF4-FFF2-40B4-BE49-F238E27FC236}">
                <a16:creationId xmlns:a16="http://schemas.microsoft.com/office/drawing/2014/main" id="{31B56365-A39B-4311-A4B2-9532A148078E}"/>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90A0DE57-FED1-462B-9C3B-B490B238436D}"/>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4980008" y="1078761"/>
            <a:ext cx="5819172" cy="4695906"/>
          </a:xfrm>
        </p:spPr>
        <p:txBody>
          <a:bodyPr rtlCol="0"/>
          <a:lstStyle/>
          <a:p>
            <a:pPr rtl="0"/>
            <a:fld id="{B5CEABB6-07DC-46E8-9B57-56EC44A396E5}" type="slidenum">
              <a:rPr lang="en-GB" smtClean="0"/>
              <a:pPr rtl="0"/>
              <a:t>15</a:t>
            </a:fld>
            <a:r>
              <a:rPr lang="en-GB" err="1"/>
              <a:t>TTTf</a:t>
            </a:r>
            <a:endParaRPr lang="en-GB"/>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3"/>
          </p:nvPr>
        </p:nvSpPr>
        <p:spPr>
          <a:xfrm>
            <a:off x="4980008" y="1246017"/>
            <a:ext cx="5819172" cy="3946967"/>
          </a:xfrm>
        </p:spPr>
        <p:txBody>
          <a:bodyPr vert="horz" lIns="91440" tIns="45720" rIns="91440" bIns="45720" rtlCol="0" anchor="t">
            <a:normAutofit/>
          </a:bodyPr>
          <a:lstStyle/>
          <a:p>
            <a:pPr rtl="0"/>
            <a:endParaRPr lang="en-GB"/>
          </a:p>
          <a:p>
            <a:pPr rtl="0"/>
            <a:r>
              <a:rPr lang="en-GB"/>
              <a:t>Joy Ful play Nursery project proposal pitch presentation Our team outlined the most important institute for our project starting with choosing the team and dividing the work based on their skills to make the job done probable. We have our project description which looks at the purpose and the gaps in the market and scope and focuses on project objectives. and work breakdown structure in four phases we also added a quad and Gantt chart to make sure we are doing well how to involve stakeholders to involve and how we located our budget for the first three years.</a:t>
            </a:r>
          </a:p>
        </p:txBody>
      </p:sp>
    </p:spTree>
    <p:extLst>
      <p:ext uri="{BB962C8B-B14F-4D97-AF65-F5344CB8AC3E}">
        <p14:creationId xmlns:p14="http://schemas.microsoft.com/office/powerpoint/2010/main" val="92017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E33-F4AA-314D-C6F4-E63752CB7A9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6C852B3-DAF3-5935-A16D-5739A309E816}"/>
              </a:ext>
            </a:extLst>
          </p:cNvPr>
          <p:cNvSpPr>
            <a:spLocks noGrp="1"/>
          </p:cNvSpPr>
          <p:nvPr>
            <p:ph idx="1"/>
          </p:nvPr>
        </p:nvSpPr>
        <p:spPr/>
        <p:txBody>
          <a:bodyPr>
            <a:normAutofit/>
          </a:bodyPr>
          <a:lstStyle/>
          <a:p>
            <a:pPr marL="0" indent="0">
              <a:buNone/>
            </a:pPr>
            <a:r>
              <a:rPr lang="en-GB"/>
              <a:t>Cockfield, R. W. (1987). Scope Management. PM Network, 1(3), 12–15.</a:t>
            </a:r>
          </a:p>
          <a:p>
            <a:pPr marL="0" indent="0">
              <a:buNone/>
            </a:pPr>
            <a:r>
              <a:rPr lang="en-GB"/>
              <a:t>n/a (2017) Running a successful nursery - 4 key facts, TTS (Accessed: 22 October 2023</a:t>
            </a:r>
          </a:p>
          <a:p>
            <a:pPr marL="0" indent="0">
              <a:buNone/>
            </a:pPr>
            <a:r>
              <a:rPr lang="en-GB"/>
              <a:t>Council, B.C. (2021) Birmingham city council, Birmingham City Council. (Accessed: 22 October 2023). </a:t>
            </a:r>
          </a:p>
          <a:p>
            <a:pPr marL="0" indent="0">
              <a:buNone/>
            </a:pPr>
            <a:r>
              <a:rPr lang="en-GB" err="1"/>
              <a:t>Lindgreen</a:t>
            </a:r>
            <a:r>
              <a:rPr lang="en-GB"/>
              <a:t>, A. (ed.) (2019) Engaging with Stakeholders : a relational perspective on responsible business. Abingdon, Oxon: Routledge, Taylor &amp; Francis Group.</a:t>
            </a:r>
          </a:p>
          <a:p>
            <a:pPr marL="0" indent="0">
              <a:buNone/>
            </a:pPr>
            <a:endParaRPr lang="en-GB"/>
          </a:p>
          <a:p>
            <a:pPr marL="0" indent="0">
              <a:buNone/>
            </a:pPr>
            <a:endParaRPr lang="en-GB"/>
          </a:p>
        </p:txBody>
      </p:sp>
      <p:sp>
        <p:nvSpPr>
          <p:cNvPr id="4" name="Date Placeholder 3">
            <a:extLst>
              <a:ext uri="{FF2B5EF4-FFF2-40B4-BE49-F238E27FC236}">
                <a16:creationId xmlns:a16="http://schemas.microsoft.com/office/drawing/2014/main" id="{CCEA52B4-7014-B9A5-15C4-4178CB6D1064}"/>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7D661553-568B-5289-62AF-4E53A880E4D9}"/>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C439C661-0B9F-C945-EA9A-1C720C33CFA4}"/>
              </a:ext>
            </a:extLst>
          </p:cNvPr>
          <p:cNvSpPr>
            <a:spLocks noGrp="1"/>
          </p:cNvSpPr>
          <p:nvPr>
            <p:ph type="sldNum" sz="quarter" idx="12"/>
          </p:nvPr>
        </p:nvSpPr>
        <p:spPr/>
        <p:txBody>
          <a:bodyPr/>
          <a:lstStyle/>
          <a:p>
            <a:pPr rtl="0"/>
            <a:fld id="{B5CEABB6-07DC-46E8-9B57-56EC44A396E5}" type="slidenum">
              <a:rPr lang="en-GB" noProof="0" smtClean="0"/>
              <a:t>16</a:t>
            </a:fld>
            <a:endParaRPr lang="en-GB" noProof="0"/>
          </a:p>
        </p:txBody>
      </p:sp>
    </p:spTree>
    <p:extLst>
      <p:ext uri="{BB962C8B-B14F-4D97-AF65-F5344CB8AC3E}">
        <p14:creationId xmlns:p14="http://schemas.microsoft.com/office/powerpoint/2010/main" val="3473690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B8E81-13D9-7331-E369-79BEEA927028}"/>
              </a:ext>
            </a:extLst>
          </p:cNvPr>
          <p:cNvSpPr>
            <a:spLocks noGrp="1"/>
          </p:cNvSpPr>
          <p:nvPr>
            <p:ph type="title"/>
          </p:nvPr>
        </p:nvSpPr>
        <p:spPr/>
        <p:txBody>
          <a:bodyPr/>
          <a:lstStyle/>
          <a:p>
            <a:r>
              <a:rPr lang="en-GB">
                <a:cs typeface="Posterama"/>
              </a:rPr>
              <a:t>References</a:t>
            </a:r>
            <a:endParaRPr lang="en-GB"/>
          </a:p>
        </p:txBody>
      </p:sp>
      <p:sp>
        <p:nvSpPr>
          <p:cNvPr id="3" name="Content Placeholder 2">
            <a:extLst>
              <a:ext uri="{FF2B5EF4-FFF2-40B4-BE49-F238E27FC236}">
                <a16:creationId xmlns:a16="http://schemas.microsoft.com/office/drawing/2014/main" id="{C1ADC454-6BAF-1E83-324C-45E8D17E6A30}"/>
              </a:ext>
            </a:extLst>
          </p:cNvPr>
          <p:cNvSpPr>
            <a:spLocks noGrp="1"/>
          </p:cNvSpPr>
          <p:nvPr>
            <p:ph idx="1"/>
          </p:nvPr>
        </p:nvSpPr>
        <p:spPr/>
        <p:txBody>
          <a:bodyPr vert="horz" lIns="91440" tIns="45720" rIns="91440" bIns="45720" rtlCol="0" anchor="t">
            <a:normAutofit/>
          </a:bodyPr>
          <a:lstStyle/>
          <a:p>
            <a:r>
              <a:rPr lang="en-GB">
                <a:ea typeface="+mn-lt"/>
                <a:cs typeface="+mn-lt"/>
              </a:rPr>
              <a:t>Avent, T (2003), So you want to build a nursery, Timber press ink</a:t>
            </a:r>
          </a:p>
          <a:p>
            <a:r>
              <a:rPr lang="en-GB" err="1"/>
              <a:t>Tejrie</a:t>
            </a:r>
            <a:r>
              <a:rPr lang="en-GB"/>
              <a:t>, A (2016),Risk assessment and risk management: Review of recent advances on their foundation</a:t>
            </a:r>
          </a:p>
          <a:p>
            <a:endParaRPr lang="en-GB"/>
          </a:p>
        </p:txBody>
      </p:sp>
      <p:sp>
        <p:nvSpPr>
          <p:cNvPr id="4" name="Date Placeholder 3">
            <a:extLst>
              <a:ext uri="{FF2B5EF4-FFF2-40B4-BE49-F238E27FC236}">
                <a16:creationId xmlns:a16="http://schemas.microsoft.com/office/drawing/2014/main" id="{D6C1D981-51DC-F847-A250-73AC20713E2C}"/>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BE570AFD-5A16-3780-9299-A1D64F0F2C6B}"/>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27CDAF94-DC8A-4028-6C11-E3E8B442200D}"/>
              </a:ext>
            </a:extLst>
          </p:cNvPr>
          <p:cNvSpPr>
            <a:spLocks noGrp="1"/>
          </p:cNvSpPr>
          <p:nvPr>
            <p:ph type="sldNum" sz="quarter" idx="12"/>
          </p:nvPr>
        </p:nvSpPr>
        <p:spPr/>
        <p:txBody>
          <a:bodyPr/>
          <a:lstStyle/>
          <a:p>
            <a:pPr rtl="0"/>
            <a:fld id="{B5CEABB6-07DC-46E8-9B57-56EC44A396E5}" type="slidenum">
              <a:rPr lang="en-GB" noProof="0" smtClean="0"/>
              <a:t>17</a:t>
            </a:fld>
            <a:endParaRPr lang="en-GB" noProof="0"/>
          </a:p>
        </p:txBody>
      </p:sp>
    </p:spTree>
    <p:extLst>
      <p:ext uri="{BB962C8B-B14F-4D97-AF65-F5344CB8AC3E}">
        <p14:creationId xmlns:p14="http://schemas.microsoft.com/office/powerpoint/2010/main" val="1028228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CD2BC-FDBB-180C-451F-EA7C6210941C}"/>
              </a:ext>
            </a:extLst>
          </p:cNvPr>
          <p:cNvSpPr>
            <a:spLocks noGrp="1"/>
          </p:cNvSpPr>
          <p:nvPr>
            <p:ph type="title"/>
          </p:nvPr>
        </p:nvSpPr>
        <p:spPr>
          <a:xfrm>
            <a:off x="761800" y="762001"/>
            <a:ext cx="5334197" cy="1708242"/>
          </a:xfrm>
        </p:spPr>
        <p:txBody>
          <a:bodyPr anchor="ctr">
            <a:normAutofit/>
          </a:bodyPr>
          <a:lstStyle/>
          <a:p>
            <a:r>
              <a:rPr lang="en-GB" sz="4000">
                <a:cs typeface="Posterama"/>
              </a:rPr>
              <a:t>References </a:t>
            </a:r>
            <a:endParaRPr lang="en-GB" sz="4000"/>
          </a:p>
        </p:txBody>
      </p:sp>
      <p:sp>
        <p:nvSpPr>
          <p:cNvPr id="3" name="Content Placeholder 2">
            <a:extLst>
              <a:ext uri="{FF2B5EF4-FFF2-40B4-BE49-F238E27FC236}">
                <a16:creationId xmlns:a16="http://schemas.microsoft.com/office/drawing/2014/main" id="{2F3BBADE-FB19-FE19-101D-2164FD210C09}"/>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ea typeface="+mn-lt"/>
                <a:cs typeface="+mn-lt"/>
              </a:rPr>
              <a:t>Shweta (2022) </a:t>
            </a:r>
            <a:r>
              <a:rPr lang="en-GB" sz="2000" i="1">
                <a:ea typeface="+mn-lt"/>
                <a:cs typeface="+mn-lt"/>
              </a:rPr>
              <a:t>What is a Gantt chart? The Ultimate Guide</a:t>
            </a:r>
            <a:r>
              <a:rPr lang="en-GB" sz="2000">
                <a:ea typeface="+mn-lt"/>
                <a:cs typeface="+mn-lt"/>
              </a:rPr>
              <a:t>, </a:t>
            </a:r>
            <a:r>
              <a:rPr lang="en-GB" sz="2000" i="1">
                <a:ea typeface="+mn-lt"/>
                <a:cs typeface="+mn-lt"/>
              </a:rPr>
              <a:t>Forbes</a:t>
            </a:r>
            <a:r>
              <a:rPr lang="en-GB" sz="2000">
                <a:ea typeface="+mn-lt"/>
                <a:cs typeface="+mn-lt"/>
              </a:rPr>
              <a:t>. Available at: </a:t>
            </a:r>
            <a:r>
              <a:rPr lang="en-GB" sz="2000">
                <a:ea typeface="+mn-lt"/>
                <a:cs typeface="+mn-lt"/>
                <a:hlinkClick r:id="rId2"/>
              </a:rPr>
              <a:t>https://www.forbes.com/advisor/business/software/what-is-a-gantt-chart/</a:t>
            </a:r>
            <a:r>
              <a:rPr lang="en-GB" sz="2000">
                <a:ea typeface="+mn-lt"/>
                <a:cs typeface="+mn-lt"/>
              </a:rPr>
              <a:t> (Accessed: 28 October 2023). </a:t>
            </a:r>
            <a:endParaRPr lang="en-GB" sz="2000">
              <a:latin typeface="Arial"/>
              <a:cs typeface="Calibri"/>
            </a:endParaRPr>
          </a:p>
          <a:p>
            <a:r>
              <a:rPr lang="en-GB" sz="2000">
                <a:ea typeface="+mn-lt"/>
                <a:cs typeface="+mn-lt"/>
              </a:rPr>
              <a:t>390 (2017) </a:t>
            </a:r>
            <a:r>
              <a:rPr lang="en-GB" sz="2000" i="1">
                <a:ea typeface="+mn-lt"/>
                <a:cs typeface="+mn-lt"/>
              </a:rPr>
              <a:t>Allocating resources to improve student learning</a:t>
            </a:r>
            <a:r>
              <a:rPr lang="en-GB" sz="2000">
                <a:ea typeface="+mn-lt"/>
                <a:cs typeface="+mn-lt"/>
              </a:rPr>
              <a:t>, </a:t>
            </a:r>
            <a:r>
              <a:rPr lang="en-GB" sz="2000" i="1">
                <a:ea typeface="+mn-lt"/>
                <a:cs typeface="+mn-lt"/>
              </a:rPr>
              <a:t>The </a:t>
            </a:r>
            <a:r>
              <a:rPr lang="en-GB" sz="2000" i="1" err="1">
                <a:ea typeface="+mn-lt"/>
                <a:cs typeface="+mn-lt"/>
              </a:rPr>
              <a:t>Edvocate</a:t>
            </a:r>
            <a:r>
              <a:rPr lang="en-GB" sz="2000">
                <a:ea typeface="+mn-lt"/>
                <a:cs typeface="+mn-lt"/>
              </a:rPr>
              <a:t>. Available at: </a:t>
            </a:r>
            <a:r>
              <a:rPr lang="en-GB" sz="2000">
                <a:ea typeface="+mn-lt"/>
                <a:cs typeface="+mn-lt"/>
                <a:hlinkClick r:id="rId3"/>
              </a:rPr>
              <a:t>https://www.theedadvocate.org/allocating-resources-to-improve-student-learning/</a:t>
            </a:r>
            <a:r>
              <a:rPr lang="en-GB" sz="2000">
                <a:ea typeface="+mn-lt"/>
                <a:cs typeface="+mn-lt"/>
              </a:rPr>
              <a:t> (Accessed: 28 October 2023). </a:t>
            </a:r>
            <a:endParaRPr lang="en-GB" sz="2000">
              <a:latin typeface="Arial"/>
              <a:cs typeface="Calibri"/>
            </a:endParaRPr>
          </a:p>
          <a:p>
            <a:endParaRPr lang="en-GB" sz="2000">
              <a:latin typeface="Arial"/>
              <a:cs typeface="Calibri"/>
            </a:endParaRPr>
          </a:p>
        </p:txBody>
      </p:sp>
      <p:sp>
        <p:nvSpPr>
          <p:cNvPr id="4" name="Date Placeholder 3">
            <a:extLst>
              <a:ext uri="{FF2B5EF4-FFF2-40B4-BE49-F238E27FC236}">
                <a16:creationId xmlns:a16="http://schemas.microsoft.com/office/drawing/2014/main" id="{55DF9328-D750-CB2A-5CB5-4C8E1891DEBA}"/>
              </a:ext>
            </a:extLst>
          </p:cNvPr>
          <p:cNvSpPr>
            <a:spLocks noGrp="1"/>
          </p:cNvSpPr>
          <p:nvPr>
            <p:ph type="dt" sz="half" idx="10"/>
          </p:nvPr>
        </p:nvSpPr>
        <p:spPr>
          <a:xfrm>
            <a:off x="761800" y="6356350"/>
            <a:ext cx="2743200" cy="365125"/>
          </a:xfrm>
        </p:spPr>
        <p:txBody>
          <a:bodyPr>
            <a:normAutofit/>
          </a:bodyPr>
          <a:lstStyle/>
          <a:p>
            <a:pPr rtl="0">
              <a:spcAft>
                <a:spcPts val="600"/>
              </a:spcAft>
            </a:pPr>
            <a:r>
              <a:rPr lang="en-GB" noProof="0"/>
              <a:t>7/1/20XX</a:t>
            </a:r>
          </a:p>
        </p:txBody>
      </p:sp>
      <p:sp>
        <p:nvSpPr>
          <p:cNvPr id="5" name="Footer Placeholder 4">
            <a:extLst>
              <a:ext uri="{FF2B5EF4-FFF2-40B4-BE49-F238E27FC236}">
                <a16:creationId xmlns:a16="http://schemas.microsoft.com/office/drawing/2014/main" id="{5050528B-C940-20EF-87C5-E1DF436419AF}"/>
              </a:ext>
            </a:extLst>
          </p:cNvPr>
          <p:cNvSpPr>
            <a:spLocks noGrp="1"/>
          </p:cNvSpPr>
          <p:nvPr>
            <p:ph type="ftr" sz="quarter" idx="11"/>
          </p:nvPr>
        </p:nvSpPr>
        <p:spPr>
          <a:xfrm>
            <a:off x="3131672" y="6356350"/>
            <a:ext cx="3293034" cy="365125"/>
          </a:xfrm>
        </p:spPr>
        <p:txBody>
          <a:bodyPr>
            <a:normAutofit/>
          </a:bodyPr>
          <a:lstStyle/>
          <a:p>
            <a:pPr algn="r" rtl="0">
              <a:spcAft>
                <a:spcPts val="600"/>
              </a:spcAft>
            </a:pPr>
            <a:r>
              <a:rPr lang="en-GB" noProof="0"/>
              <a:t>Pitch deck title</a:t>
            </a:r>
          </a:p>
        </p:txBody>
      </p:sp>
      <p:pic>
        <p:nvPicPr>
          <p:cNvPr id="8" name="Picture 7" descr="Angled shot of pen on a graph">
            <a:extLst>
              <a:ext uri="{FF2B5EF4-FFF2-40B4-BE49-F238E27FC236}">
                <a16:creationId xmlns:a16="http://schemas.microsoft.com/office/drawing/2014/main" id="{013B80CE-20DD-EA59-3D00-C0A03A5EDE20}"/>
              </a:ext>
            </a:extLst>
          </p:cNvPr>
          <p:cNvPicPr>
            <a:picLocks noChangeAspect="1"/>
          </p:cNvPicPr>
          <p:nvPr/>
        </p:nvPicPr>
        <p:blipFill rotWithShape="1">
          <a:blip r:embed="rId4"/>
          <a:srcRect l="2270" r="45970"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2A702DF8-F419-F026-3625-3E376F46A289}"/>
              </a:ext>
            </a:extLst>
          </p:cNvPr>
          <p:cNvSpPr>
            <a:spLocks noGrp="1"/>
          </p:cNvSpPr>
          <p:nvPr>
            <p:ph type="sldNum" sz="quarter" idx="12"/>
          </p:nvPr>
        </p:nvSpPr>
        <p:spPr>
          <a:xfrm>
            <a:off x="10167869" y="6356350"/>
            <a:ext cx="1768425" cy="365125"/>
          </a:xfrm>
        </p:spPr>
        <p:txBody>
          <a:bodyPr>
            <a:normAutofit/>
          </a:bodyPr>
          <a:lstStyle/>
          <a:p>
            <a:pPr rtl="0">
              <a:spcAft>
                <a:spcPts val="600"/>
              </a:spcAft>
            </a:pPr>
            <a:fld id="{B5CEABB6-07DC-46E8-9B57-56EC44A396E5}" type="slidenum">
              <a:rPr lang="en-GB" noProof="0">
                <a:solidFill>
                  <a:srgbClr val="FFFFFF"/>
                </a:solidFill>
              </a:rPr>
              <a:pPr rtl="0">
                <a:spcAft>
                  <a:spcPts val="600"/>
                </a:spcAft>
              </a:pPr>
              <a:t>18</a:t>
            </a:fld>
            <a:endParaRPr lang="en-GB" noProof="0">
              <a:solidFill>
                <a:srgbClr val="FFFFFF"/>
              </a:solidFill>
            </a:endParaRPr>
          </a:p>
        </p:txBody>
      </p:sp>
    </p:spTree>
    <p:extLst>
      <p:ext uri="{BB962C8B-B14F-4D97-AF65-F5344CB8AC3E}">
        <p14:creationId xmlns:p14="http://schemas.microsoft.com/office/powerpoint/2010/main" val="193781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2.xml><?xml version="1.0" encoding="utf-8"?>
<ds:datastoreItem xmlns:ds="http://schemas.openxmlformats.org/officeDocument/2006/customXml" ds:itemID="{F7069D1F-6C1F-4FA3-8CCB-EA801E558BE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D2E8E18-726E-43C2-A873-C7E26FC0A964}">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{F861E68B-A348-48F7-97EC-4BC599F3C678}tf16411248_win32</Template>
  <Application>Microsoft Office PowerPoint</Application>
  <PresentationFormat>Widescreen</PresentationFormat>
  <Slides>18</Slides>
  <Notes>8</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Joyful play Nursery project proposal pitch</vt:lpstr>
      <vt:lpstr>introduction</vt:lpstr>
      <vt:lpstr>Project description</vt:lpstr>
      <vt:lpstr>scope</vt:lpstr>
      <vt:lpstr>scope</vt:lpstr>
      <vt:lpstr>Work breakdown structure</vt:lpstr>
      <vt:lpstr>QUAD CHART</vt:lpstr>
      <vt:lpstr>Stakeholder’s involvement</vt:lpstr>
      <vt:lpstr>Stakeholder’s involvement</vt:lpstr>
      <vt:lpstr>Gannt CHART</vt:lpstr>
      <vt:lpstr>Gannt chart</vt:lpstr>
      <vt:lpstr>Allocation of resources</vt:lpstr>
      <vt:lpstr>Risk analysis</vt:lpstr>
      <vt:lpstr>Risk analysis</vt:lpstr>
      <vt:lpstr>conclusion</vt:lpstr>
      <vt:lpstr>references</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Nursery project proposal pitch</dc:title>
  <dc:creator>Zeeky Williams</dc:creator>
  <cp:revision>1</cp:revision>
  <dcterms:created xsi:type="dcterms:W3CDTF">2023-10-16T19:55:51Z</dcterms:created>
  <dcterms:modified xsi:type="dcterms:W3CDTF">2023-10-28T14:47:47Z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