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2.xml" ContentType="application/vnd.openxmlformats-officedocument.theme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6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8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9.xml" ContentType="application/vnd.openxmlformats-officedocument.theme+xml"/>
  <Override PartName="/ppt/slideLayouts/slideLayout76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3"/>
  </p:notesMasterIdLst>
  <p:sldIdLst>
    <p:sldId id="719" r:id="rId24"/>
    <p:sldId id="832" r:id="rId25"/>
    <p:sldId id="840" r:id="rId26"/>
    <p:sldId id="834" r:id="rId27"/>
    <p:sldId id="833" r:id="rId28"/>
    <p:sldId id="835" r:id="rId29"/>
    <p:sldId id="837" r:id="rId30"/>
    <p:sldId id="838" r:id="rId31"/>
    <p:sldId id="72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626737-339C-4935-82FF-F0358569AA66}" v="8" dt="2023-10-16T00:25:02.7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5/10/relationships/revisionInfo" Target="revisionInfo.xml"/><Relationship Id="rId21" Type="http://schemas.openxmlformats.org/officeDocument/2006/relationships/slideMaster" Target="slideMasters/slideMaster18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3E40E28-FB4D-48F6-AD71-C25E8E5E36FF}"/>
    <pc:docChg chg="undo custSel addSld delSld modSld sldOrd">
      <pc:chgData name="Jenifer Prince Devaraj" userId="c3fb109c-09d1-42a6-93f4-69472d709861" providerId="ADAL" clId="{13E40E28-FB4D-48F6-AD71-C25E8E5E36FF}" dt="2023-03-22T13:26:51.191" v="231" actId="20577"/>
      <pc:docMkLst>
        <pc:docMk/>
      </pc:docMkLst>
      <pc:sldChg chg="modSp mod">
        <pc:chgData name="Jenifer Prince Devaraj" userId="c3fb109c-09d1-42a6-93f4-69472d709861" providerId="ADAL" clId="{13E40E28-FB4D-48F6-AD71-C25E8E5E36FF}" dt="2023-03-20T22:44:39.621" v="2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3E40E28-FB4D-48F6-AD71-C25E8E5E36FF}" dt="2023-03-20T22:44:39.621" v="24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13E40E28-FB4D-48F6-AD71-C25E8E5E36FF}" dt="2023-03-20T22:44:17.023" v="1" actId="47"/>
        <pc:sldMkLst>
          <pc:docMk/>
          <pc:sldMk cId="2000754880" sldId="795"/>
        </pc:sldMkLst>
      </pc:sldChg>
      <pc:sldChg chg="modSp add del mod">
        <pc:chgData name="Jenifer Prince Devaraj" userId="c3fb109c-09d1-42a6-93f4-69472d709861" providerId="ADAL" clId="{13E40E28-FB4D-48F6-AD71-C25E8E5E36FF}" dt="2023-03-22T13:26:24.519" v="219" actId="113"/>
        <pc:sldMkLst>
          <pc:docMk/>
          <pc:sldMk cId="376082111" sldId="832"/>
        </pc:sldMkLst>
        <pc:spChg chg="mod">
          <ac:chgData name="Jenifer Prince Devaraj" userId="c3fb109c-09d1-42a6-93f4-69472d709861" providerId="ADAL" clId="{13E40E28-FB4D-48F6-AD71-C25E8E5E36FF}" dt="2023-03-22T13:26:24.519" v="219" actId="113"/>
          <ac:spMkLst>
            <pc:docMk/>
            <pc:sldMk cId="376082111" sldId="832"/>
            <ac:spMk id="3" creationId="{D935E4D6-5E7E-307A-70F2-53DB2BF41A71}"/>
          </ac:spMkLst>
        </pc:spChg>
      </pc:sldChg>
      <pc:sldChg chg="ord">
        <pc:chgData name="Jenifer Prince Devaraj" userId="c3fb109c-09d1-42a6-93f4-69472d709861" providerId="ADAL" clId="{13E40E28-FB4D-48F6-AD71-C25E8E5E36FF}" dt="2023-03-22T13:26:43.112" v="221"/>
        <pc:sldMkLst>
          <pc:docMk/>
          <pc:sldMk cId="223132696" sldId="833"/>
        </pc:sldMkLst>
      </pc:sldChg>
      <pc:sldChg chg="modSp mod">
        <pc:chgData name="Jenifer Prince Devaraj" userId="c3fb109c-09d1-42a6-93f4-69472d709861" providerId="ADAL" clId="{13E40E28-FB4D-48F6-AD71-C25E8E5E36FF}" dt="2023-03-22T13:26:51.191" v="231" actId="20577"/>
        <pc:sldMkLst>
          <pc:docMk/>
          <pc:sldMk cId="2346154006" sldId="834"/>
        </pc:sldMkLst>
        <pc:spChg chg="mod">
          <ac:chgData name="Jenifer Prince Devaraj" userId="c3fb109c-09d1-42a6-93f4-69472d709861" providerId="ADAL" clId="{13E40E28-FB4D-48F6-AD71-C25E8E5E36FF}" dt="2023-03-22T13:26:51.191" v="231" actId="20577"/>
          <ac:spMkLst>
            <pc:docMk/>
            <pc:sldMk cId="2346154006" sldId="834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3E40E28-FB4D-48F6-AD71-C25E8E5E36FF}" dt="2023-03-22T12:30:59.024" v="162" actId="113"/>
          <ac:spMkLst>
            <pc:docMk/>
            <pc:sldMk cId="2346154006" sldId="834"/>
            <ac:spMk id="3" creationId="{8FA95866-F8B2-1C22-EBDA-A2B9E5B1A396}"/>
          </ac:spMkLst>
        </pc:spChg>
      </pc:sldChg>
      <pc:sldChg chg="modSp mod">
        <pc:chgData name="Jenifer Prince Devaraj" userId="c3fb109c-09d1-42a6-93f4-69472d709861" providerId="ADAL" clId="{13E40E28-FB4D-48F6-AD71-C25E8E5E36FF}" dt="2023-03-22T12:40:31.148" v="216" actId="20577"/>
        <pc:sldMkLst>
          <pc:docMk/>
          <pc:sldMk cId="2236039205" sldId="835"/>
        </pc:sldMkLst>
        <pc:spChg chg="mod">
          <ac:chgData name="Jenifer Prince Devaraj" userId="c3fb109c-09d1-42a6-93f4-69472d709861" providerId="ADAL" clId="{13E40E28-FB4D-48F6-AD71-C25E8E5E36FF}" dt="2023-03-22T12:36:28.880" v="173" actId="1076"/>
          <ac:spMkLst>
            <pc:docMk/>
            <pc:sldMk cId="2236039205" sldId="835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3E40E28-FB4D-48F6-AD71-C25E8E5E36FF}" dt="2023-03-22T12:40:31.148" v="216" actId="20577"/>
          <ac:spMkLst>
            <pc:docMk/>
            <pc:sldMk cId="2236039205" sldId="835"/>
            <ac:spMk id="3" creationId="{8FA95866-F8B2-1C22-EBDA-A2B9E5B1A396}"/>
          </ac:spMkLst>
        </pc:spChg>
      </pc:sldChg>
      <pc:sldChg chg="modSp mod">
        <pc:chgData name="Jenifer Prince Devaraj" userId="c3fb109c-09d1-42a6-93f4-69472d709861" providerId="ADAL" clId="{13E40E28-FB4D-48F6-AD71-C25E8E5E36FF}" dt="2023-03-21T00:59:41.620" v="70" actId="1076"/>
        <pc:sldMkLst>
          <pc:docMk/>
          <pc:sldMk cId="319381609" sldId="836"/>
        </pc:sldMkLst>
        <pc:spChg chg="mod">
          <ac:chgData name="Jenifer Prince Devaraj" userId="c3fb109c-09d1-42a6-93f4-69472d709861" providerId="ADAL" clId="{13E40E28-FB4D-48F6-AD71-C25E8E5E36FF}" dt="2023-03-21T00:59:41.620" v="70" actId="1076"/>
          <ac:spMkLst>
            <pc:docMk/>
            <pc:sldMk cId="319381609" sldId="836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3E40E28-FB4D-48F6-AD71-C25E8E5E36FF}" dt="2023-03-21T00:59:38.831" v="69" actId="1076"/>
          <ac:spMkLst>
            <pc:docMk/>
            <pc:sldMk cId="319381609" sldId="836"/>
            <ac:spMk id="3" creationId="{8FA95866-F8B2-1C22-EBDA-A2B9E5B1A396}"/>
          </ac:spMkLst>
        </pc:spChg>
      </pc:sldChg>
      <pc:sldChg chg="addSp delSp modSp add mod">
        <pc:chgData name="Jenifer Prince Devaraj" userId="c3fb109c-09d1-42a6-93f4-69472d709861" providerId="ADAL" clId="{13E40E28-FB4D-48F6-AD71-C25E8E5E36FF}" dt="2023-03-21T00:59:06.567" v="65" actId="14100"/>
        <pc:sldMkLst>
          <pc:docMk/>
          <pc:sldMk cId="599464276" sldId="838"/>
        </pc:sldMkLst>
        <pc:spChg chg="mod">
          <ac:chgData name="Jenifer Prince Devaraj" userId="c3fb109c-09d1-42a6-93f4-69472d709861" providerId="ADAL" clId="{13E40E28-FB4D-48F6-AD71-C25E8E5E36FF}" dt="2023-03-21T00:56:16.273" v="27" actId="1076"/>
          <ac:spMkLst>
            <pc:docMk/>
            <pc:sldMk cId="599464276" sldId="838"/>
            <ac:spMk id="2" creationId="{BBD1089C-42CE-462F-F9D5-CBB6DE9A4419}"/>
          </ac:spMkLst>
        </pc:spChg>
        <pc:spChg chg="del">
          <ac:chgData name="Jenifer Prince Devaraj" userId="c3fb109c-09d1-42a6-93f4-69472d709861" providerId="ADAL" clId="{13E40E28-FB4D-48F6-AD71-C25E8E5E36FF}" dt="2023-03-21T00:56:11.865" v="26" actId="478"/>
          <ac:spMkLst>
            <pc:docMk/>
            <pc:sldMk cId="599464276" sldId="838"/>
            <ac:spMk id="3" creationId="{8FA95866-F8B2-1C22-EBDA-A2B9E5B1A396}"/>
          </ac:spMkLst>
        </pc:spChg>
        <pc:spChg chg="add mod">
          <ac:chgData name="Jenifer Prince Devaraj" userId="c3fb109c-09d1-42a6-93f4-69472d709861" providerId="ADAL" clId="{13E40E28-FB4D-48F6-AD71-C25E8E5E36FF}" dt="2023-03-21T00:58:41.628" v="56" actId="113"/>
          <ac:spMkLst>
            <pc:docMk/>
            <pc:sldMk cId="599464276" sldId="838"/>
            <ac:spMk id="8" creationId="{F0ACA8C4-66CF-B0FA-DE12-C28113BD0C4E}"/>
          </ac:spMkLst>
        </pc:spChg>
        <pc:spChg chg="add mod">
          <ac:chgData name="Jenifer Prince Devaraj" userId="c3fb109c-09d1-42a6-93f4-69472d709861" providerId="ADAL" clId="{13E40E28-FB4D-48F6-AD71-C25E8E5E36FF}" dt="2023-03-21T00:58:53.235" v="61" actId="20577"/>
          <ac:spMkLst>
            <pc:docMk/>
            <pc:sldMk cId="599464276" sldId="838"/>
            <ac:spMk id="10" creationId="{5208537C-7AC9-3FA5-7201-5CAE2B09D944}"/>
          </ac:spMkLst>
        </pc:spChg>
        <pc:picChg chg="add mod">
          <ac:chgData name="Jenifer Prince Devaraj" userId="c3fb109c-09d1-42a6-93f4-69472d709861" providerId="ADAL" clId="{13E40E28-FB4D-48F6-AD71-C25E8E5E36FF}" dt="2023-03-21T00:59:01.033" v="63" actId="1076"/>
          <ac:picMkLst>
            <pc:docMk/>
            <pc:sldMk cId="599464276" sldId="838"/>
            <ac:picMk id="5" creationId="{52150B78-ACA5-B40E-068E-EC5240E931D2}"/>
          </ac:picMkLst>
        </pc:picChg>
        <pc:picChg chg="add mod">
          <ac:chgData name="Jenifer Prince Devaraj" userId="c3fb109c-09d1-42a6-93f4-69472d709861" providerId="ADAL" clId="{13E40E28-FB4D-48F6-AD71-C25E8E5E36FF}" dt="2023-03-21T00:59:06.567" v="65" actId="14100"/>
          <ac:picMkLst>
            <pc:docMk/>
            <pc:sldMk cId="599464276" sldId="838"/>
            <ac:picMk id="7" creationId="{DDFFA57D-B5A2-71A3-FC10-6388FB323D39}"/>
          </ac:picMkLst>
        </pc:picChg>
      </pc:sldChg>
      <pc:sldChg chg="del">
        <pc:chgData name="Jenifer Prince Devaraj" userId="c3fb109c-09d1-42a6-93f4-69472d709861" providerId="ADAL" clId="{13E40E28-FB4D-48F6-AD71-C25E8E5E36FF}" dt="2023-03-20T22:44:17.576" v="2" actId="47"/>
        <pc:sldMkLst>
          <pc:docMk/>
          <pc:sldMk cId="1709270534" sldId="838"/>
        </pc:sldMkLst>
      </pc:sldChg>
      <pc:sldChg chg="add">
        <pc:chgData name="Jenifer Prince Devaraj" userId="c3fb109c-09d1-42a6-93f4-69472d709861" providerId="ADAL" clId="{13E40E28-FB4D-48F6-AD71-C25E8E5E36FF}" dt="2023-03-22T12:23:56.237" v="128" actId="2890"/>
        <pc:sldMkLst>
          <pc:docMk/>
          <pc:sldMk cId="639086681" sldId="839"/>
        </pc:sldMkLst>
      </pc:sldChg>
      <pc:sldChg chg="del">
        <pc:chgData name="Jenifer Prince Devaraj" userId="c3fb109c-09d1-42a6-93f4-69472d709861" providerId="ADAL" clId="{13E40E28-FB4D-48F6-AD71-C25E8E5E36FF}" dt="2023-03-20T22:44:18.250" v="3" actId="47"/>
        <pc:sldMkLst>
          <pc:docMk/>
          <pc:sldMk cId="1415971904" sldId="839"/>
        </pc:sldMkLst>
      </pc:sldChg>
      <pc:sldChg chg="del">
        <pc:chgData name="Jenifer Prince Devaraj" userId="c3fb109c-09d1-42a6-93f4-69472d709861" providerId="ADAL" clId="{13E40E28-FB4D-48F6-AD71-C25E8E5E36FF}" dt="2023-03-20T22:44:20.475" v="6" actId="47"/>
        <pc:sldMkLst>
          <pc:docMk/>
          <pc:sldMk cId="3445711775" sldId="840"/>
        </pc:sldMkLst>
      </pc:sldChg>
      <pc:sldChg chg="del">
        <pc:chgData name="Jenifer Prince Devaraj" userId="c3fb109c-09d1-42a6-93f4-69472d709861" providerId="ADAL" clId="{13E40E28-FB4D-48F6-AD71-C25E8E5E36FF}" dt="2023-03-20T22:44:18.946" v="4" actId="47"/>
        <pc:sldMkLst>
          <pc:docMk/>
          <pc:sldMk cId="4180810940" sldId="841"/>
        </pc:sldMkLst>
      </pc:sldChg>
      <pc:sldChg chg="del">
        <pc:chgData name="Jenifer Prince Devaraj" userId="c3fb109c-09d1-42a6-93f4-69472d709861" providerId="ADAL" clId="{13E40E28-FB4D-48F6-AD71-C25E8E5E36FF}" dt="2023-03-20T22:44:19.449" v="5" actId="47"/>
        <pc:sldMkLst>
          <pc:docMk/>
          <pc:sldMk cId="3584474229" sldId="842"/>
        </pc:sldMkLst>
      </pc:sldChg>
      <pc:sldChg chg="del">
        <pc:chgData name="Jenifer Prince Devaraj" userId="c3fb109c-09d1-42a6-93f4-69472d709861" providerId="ADAL" clId="{13E40E28-FB4D-48F6-AD71-C25E8E5E36FF}" dt="2023-03-20T22:44:11.453" v="0" actId="47"/>
        <pc:sldMkLst>
          <pc:docMk/>
          <pc:sldMk cId="2858809897" sldId="843"/>
        </pc:sldMkLst>
      </pc:sldChg>
      <pc:sldChg chg="del">
        <pc:chgData name="Jenifer Prince Devaraj" userId="c3fb109c-09d1-42a6-93f4-69472d709861" providerId="ADAL" clId="{13E40E28-FB4D-48F6-AD71-C25E8E5E36FF}" dt="2023-03-20T22:44:21.312" v="7" actId="47"/>
        <pc:sldMkLst>
          <pc:docMk/>
          <pc:sldMk cId="1352720702" sldId="844"/>
        </pc:sldMkLst>
      </pc:sldChg>
      <pc:sldChg chg="del">
        <pc:chgData name="Jenifer Prince Devaraj" userId="c3fb109c-09d1-42a6-93f4-69472d709861" providerId="ADAL" clId="{13E40E28-FB4D-48F6-AD71-C25E8E5E36FF}" dt="2023-03-20T22:44:21.796" v="8" actId="47"/>
        <pc:sldMkLst>
          <pc:docMk/>
          <pc:sldMk cId="3247648892" sldId="845"/>
        </pc:sldMkLst>
      </pc:sldChg>
      <pc:sldChg chg="del">
        <pc:chgData name="Jenifer Prince Devaraj" userId="c3fb109c-09d1-42a6-93f4-69472d709861" providerId="ADAL" clId="{13E40E28-FB4D-48F6-AD71-C25E8E5E36FF}" dt="2023-03-20T22:44:22.742" v="9" actId="47"/>
        <pc:sldMkLst>
          <pc:docMk/>
          <pc:sldMk cId="2684763250" sldId="846"/>
        </pc:sldMkLst>
      </pc:sldChg>
    </pc:docChg>
  </pc:docChgLst>
  <pc:docChgLst>
    <pc:chgData name="Jenifer Prince Devaraj" userId="c3fb109c-09d1-42a6-93f4-69472d709861" providerId="ADAL" clId="{ED626737-339C-4935-82FF-F0358569AA66}"/>
    <pc:docChg chg="undo custSel addSld delSld modSld sldOrd">
      <pc:chgData name="Jenifer Prince Devaraj" userId="c3fb109c-09d1-42a6-93f4-69472d709861" providerId="ADAL" clId="{ED626737-339C-4935-82FF-F0358569AA66}" dt="2023-10-17T13:40:57.142" v="122" actId="6549"/>
      <pc:docMkLst>
        <pc:docMk/>
      </pc:docMkLst>
      <pc:sldChg chg="modSp mod">
        <pc:chgData name="Jenifer Prince Devaraj" userId="c3fb109c-09d1-42a6-93f4-69472d709861" providerId="ADAL" clId="{ED626737-339C-4935-82FF-F0358569AA66}" dt="2023-10-16T22:12:32.360" v="3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D626737-339C-4935-82FF-F0358569AA66}" dt="2023-10-16T22:12:32.360" v="32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mod">
        <pc:chgData name="Jenifer Prince Devaraj" userId="c3fb109c-09d1-42a6-93f4-69472d709861" providerId="ADAL" clId="{ED626737-339C-4935-82FF-F0358569AA66}" dt="2023-10-16T22:26:14.914" v="43" actId="20577"/>
        <pc:sldMkLst>
          <pc:docMk/>
          <pc:sldMk cId="376082111" sldId="832"/>
        </pc:sldMkLst>
        <pc:spChg chg="mod">
          <ac:chgData name="Jenifer Prince Devaraj" userId="c3fb109c-09d1-42a6-93f4-69472d709861" providerId="ADAL" clId="{ED626737-339C-4935-82FF-F0358569AA66}" dt="2023-10-16T22:26:14.914" v="43" actId="20577"/>
          <ac:spMkLst>
            <pc:docMk/>
            <pc:sldMk cId="376082111" sldId="832"/>
            <ac:spMk id="3" creationId="{D935E4D6-5E7E-307A-70F2-53DB2BF41A71}"/>
          </ac:spMkLst>
        </pc:spChg>
        <pc:spChg chg="add del mod">
          <ac:chgData name="Jenifer Prince Devaraj" userId="c3fb109c-09d1-42a6-93f4-69472d709861" providerId="ADAL" clId="{ED626737-339C-4935-82FF-F0358569AA66}" dt="2023-10-16T00:24:13.134" v="4" actId="22"/>
          <ac:spMkLst>
            <pc:docMk/>
            <pc:sldMk cId="376082111" sldId="832"/>
            <ac:spMk id="5" creationId="{A0A4E3BD-DD53-1EA4-7247-357684F2431B}"/>
          </ac:spMkLst>
        </pc:spChg>
        <pc:spChg chg="add mod">
          <ac:chgData name="Jenifer Prince Devaraj" userId="c3fb109c-09d1-42a6-93f4-69472d709861" providerId="ADAL" clId="{ED626737-339C-4935-82FF-F0358569AA66}" dt="2023-10-16T00:24:25.172" v="5"/>
          <ac:spMkLst>
            <pc:docMk/>
            <pc:sldMk cId="376082111" sldId="832"/>
            <ac:spMk id="6" creationId="{D4AD9892-AC47-E3FD-1781-A604DAADAA74}"/>
          </ac:spMkLst>
        </pc:spChg>
        <pc:spChg chg="del">
          <ac:chgData name="Jenifer Prince Devaraj" userId="c3fb109c-09d1-42a6-93f4-69472d709861" providerId="ADAL" clId="{ED626737-339C-4935-82FF-F0358569AA66}" dt="2023-10-16T00:24:06.129" v="0" actId="478"/>
          <ac:spMkLst>
            <pc:docMk/>
            <pc:sldMk cId="376082111" sldId="832"/>
            <ac:spMk id="32" creationId="{5E00E472-BBBB-4F28-B703-63BC998B6DE4}"/>
          </ac:spMkLst>
        </pc:spChg>
      </pc:sldChg>
      <pc:sldChg chg="addSp delSp modSp mod ord">
        <pc:chgData name="Jenifer Prince Devaraj" userId="c3fb109c-09d1-42a6-93f4-69472d709861" providerId="ADAL" clId="{ED626737-339C-4935-82FF-F0358569AA66}" dt="2023-10-16T22:32:32.175" v="66"/>
        <pc:sldMkLst>
          <pc:docMk/>
          <pc:sldMk cId="223132696" sldId="833"/>
        </pc:sldMkLst>
        <pc:spChg chg="add mod">
          <ac:chgData name="Jenifer Prince Devaraj" userId="c3fb109c-09d1-42a6-93f4-69472d709861" providerId="ADAL" clId="{ED626737-339C-4935-82FF-F0358569AA66}" dt="2023-10-16T00:24:35.592" v="9"/>
          <ac:spMkLst>
            <pc:docMk/>
            <pc:sldMk cId="223132696" sldId="833"/>
            <ac:spMk id="3" creationId="{86C07B87-E504-D324-6159-17CFE9FD5AD9}"/>
          </ac:spMkLst>
        </pc:spChg>
        <pc:spChg chg="del">
          <ac:chgData name="Jenifer Prince Devaraj" userId="c3fb109c-09d1-42a6-93f4-69472d709861" providerId="ADAL" clId="{ED626737-339C-4935-82FF-F0358569AA66}" dt="2023-10-16T00:24:34.750" v="8" actId="478"/>
          <ac:spMkLst>
            <pc:docMk/>
            <pc:sldMk cId="223132696" sldId="833"/>
            <ac:spMk id="32" creationId="{5E00E472-BBBB-4F28-B703-63BC998B6DE4}"/>
          </ac:spMkLst>
        </pc:spChg>
      </pc:sldChg>
      <pc:sldChg chg="addSp delSp modSp mod">
        <pc:chgData name="Jenifer Prince Devaraj" userId="c3fb109c-09d1-42a6-93f4-69472d709861" providerId="ADAL" clId="{ED626737-339C-4935-82FF-F0358569AA66}" dt="2023-10-17T13:22:25.240" v="70" actId="113"/>
        <pc:sldMkLst>
          <pc:docMk/>
          <pc:sldMk cId="2346154006" sldId="834"/>
        </pc:sldMkLst>
        <pc:spChg chg="mod">
          <ac:chgData name="Jenifer Prince Devaraj" userId="c3fb109c-09d1-42a6-93f4-69472d709861" providerId="ADAL" clId="{ED626737-339C-4935-82FF-F0358569AA66}" dt="2023-10-17T13:22:25.240" v="70" actId="113"/>
          <ac:spMkLst>
            <pc:docMk/>
            <pc:sldMk cId="2346154006" sldId="834"/>
            <ac:spMk id="3" creationId="{8FA95866-F8B2-1C22-EBDA-A2B9E5B1A396}"/>
          </ac:spMkLst>
        </pc:spChg>
        <pc:spChg chg="add mod">
          <ac:chgData name="Jenifer Prince Devaraj" userId="c3fb109c-09d1-42a6-93f4-69472d709861" providerId="ADAL" clId="{ED626737-339C-4935-82FF-F0358569AA66}" dt="2023-10-16T00:24:30.410" v="7"/>
          <ac:spMkLst>
            <pc:docMk/>
            <pc:sldMk cId="2346154006" sldId="834"/>
            <ac:spMk id="4" creationId="{A13316E8-4013-008D-BCE8-8037B9E9EC3E}"/>
          </ac:spMkLst>
        </pc:spChg>
        <pc:spChg chg="del">
          <ac:chgData name="Jenifer Prince Devaraj" userId="c3fb109c-09d1-42a6-93f4-69472d709861" providerId="ADAL" clId="{ED626737-339C-4935-82FF-F0358569AA66}" dt="2023-10-16T00:24:29.537" v="6" actId="478"/>
          <ac:spMkLst>
            <pc:docMk/>
            <pc:sldMk cId="2346154006" sldId="834"/>
            <ac:spMk id="32" creationId="{5E00E472-BBBB-4F28-B703-63BC998B6DE4}"/>
          </ac:spMkLst>
        </pc:spChg>
        <pc:picChg chg="add del mod">
          <ac:chgData name="Jenifer Prince Devaraj" userId="c3fb109c-09d1-42a6-93f4-69472d709861" providerId="ADAL" clId="{ED626737-339C-4935-82FF-F0358569AA66}" dt="2023-10-16T22:31:46.151" v="61" actId="478"/>
          <ac:picMkLst>
            <pc:docMk/>
            <pc:sldMk cId="2346154006" sldId="834"/>
            <ac:picMk id="6" creationId="{CC470C85-B37D-1CE4-4FA7-01D65457E6ED}"/>
          </ac:picMkLst>
        </pc:picChg>
        <pc:picChg chg="add mod">
          <ac:chgData name="Jenifer Prince Devaraj" userId="c3fb109c-09d1-42a6-93f4-69472d709861" providerId="ADAL" clId="{ED626737-339C-4935-82FF-F0358569AA66}" dt="2023-10-16T22:31:52.788" v="64" actId="1076"/>
          <ac:picMkLst>
            <pc:docMk/>
            <pc:sldMk cId="2346154006" sldId="834"/>
            <ac:picMk id="8" creationId="{07B5089E-D5D6-E9FD-42D4-34A5EFDA3CBD}"/>
          </ac:picMkLst>
        </pc:picChg>
      </pc:sldChg>
      <pc:sldChg chg="addSp delSp modSp mod">
        <pc:chgData name="Jenifer Prince Devaraj" userId="c3fb109c-09d1-42a6-93f4-69472d709861" providerId="ADAL" clId="{ED626737-339C-4935-82FF-F0358569AA66}" dt="2023-10-17T13:37:51.877" v="119" actId="113"/>
        <pc:sldMkLst>
          <pc:docMk/>
          <pc:sldMk cId="2236039205" sldId="835"/>
        </pc:sldMkLst>
        <pc:spChg chg="mod">
          <ac:chgData name="Jenifer Prince Devaraj" userId="c3fb109c-09d1-42a6-93f4-69472d709861" providerId="ADAL" clId="{ED626737-339C-4935-82FF-F0358569AA66}" dt="2023-10-17T13:37:51.877" v="119" actId="113"/>
          <ac:spMkLst>
            <pc:docMk/>
            <pc:sldMk cId="2236039205" sldId="835"/>
            <ac:spMk id="3" creationId="{8FA95866-F8B2-1C22-EBDA-A2B9E5B1A396}"/>
          </ac:spMkLst>
        </pc:spChg>
        <pc:spChg chg="add mod">
          <ac:chgData name="Jenifer Prince Devaraj" userId="c3fb109c-09d1-42a6-93f4-69472d709861" providerId="ADAL" clId="{ED626737-339C-4935-82FF-F0358569AA66}" dt="2023-10-16T00:24:47.604" v="13"/>
          <ac:spMkLst>
            <pc:docMk/>
            <pc:sldMk cId="2236039205" sldId="835"/>
            <ac:spMk id="4" creationId="{195B6ACE-B6D5-0E6B-A65B-0F7FD8946F85}"/>
          </ac:spMkLst>
        </pc:spChg>
        <pc:spChg chg="del">
          <ac:chgData name="Jenifer Prince Devaraj" userId="c3fb109c-09d1-42a6-93f4-69472d709861" providerId="ADAL" clId="{ED626737-339C-4935-82FF-F0358569AA66}" dt="2023-10-16T00:24:46.556" v="12" actId="478"/>
          <ac:spMkLst>
            <pc:docMk/>
            <pc:sldMk cId="2236039205" sldId="835"/>
            <ac:spMk id="32" creationId="{5E00E472-BBBB-4F28-B703-63BC998B6DE4}"/>
          </ac:spMkLst>
        </pc:spChg>
      </pc:sldChg>
      <pc:sldChg chg="addSp delSp modSp del mod">
        <pc:chgData name="Jenifer Prince Devaraj" userId="c3fb109c-09d1-42a6-93f4-69472d709861" providerId="ADAL" clId="{ED626737-339C-4935-82FF-F0358569AA66}" dt="2023-10-17T13:38:01" v="120" actId="47"/>
        <pc:sldMkLst>
          <pc:docMk/>
          <pc:sldMk cId="319381609" sldId="836"/>
        </pc:sldMkLst>
        <pc:spChg chg="mod">
          <ac:chgData name="Jenifer Prince Devaraj" userId="c3fb109c-09d1-42a6-93f4-69472d709861" providerId="ADAL" clId="{ED626737-339C-4935-82FF-F0358569AA66}" dt="2023-10-17T13:29:21.035" v="86" actId="20577"/>
          <ac:spMkLst>
            <pc:docMk/>
            <pc:sldMk cId="319381609" sldId="836"/>
            <ac:spMk id="3" creationId="{8FA95866-F8B2-1C22-EBDA-A2B9E5B1A396}"/>
          </ac:spMkLst>
        </pc:spChg>
        <pc:spChg chg="add mod">
          <ac:chgData name="Jenifer Prince Devaraj" userId="c3fb109c-09d1-42a6-93f4-69472d709861" providerId="ADAL" clId="{ED626737-339C-4935-82FF-F0358569AA66}" dt="2023-10-16T00:24:52.693" v="15"/>
          <ac:spMkLst>
            <pc:docMk/>
            <pc:sldMk cId="319381609" sldId="836"/>
            <ac:spMk id="4" creationId="{8CDED465-CE7E-A6D0-CD92-E7C8CBE217F6}"/>
          </ac:spMkLst>
        </pc:spChg>
        <pc:spChg chg="del">
          <ac:chgData name="Jenifer Prince Devaraj" userId="c3fb109c-09d1-42a6-93f4-69472d709861" providerId="ADAL" clId="{ED626737-339C-4935-82FF-F0358569AA66}" dt="2023-10-16T00:24:51.759" v="14" actId="478"/>
          <ac:spMkLst>
            <pc:docMk/>
            <pc:sldMk cId="319381609" sldId="836"/>
            <ac:spMk id="32" creationId="{5E00E472-BBBB-4F28-B703-63BC998B6DE4}"/>
          </ac:spMkLst>
        </pc:spChg>
      </pc:sldChg>
      <pc:sldChg chg="addSp delSp modSp mod">
        <pc:chgData name="Jenifer Prince Devaraj" userId="c3fb109c-09d1-42a6-93f4-69472d709861" providerId="ADAL" clId="{ED626737-339C-4935-82FF-F0358569AA66}" dt="2023-10-17T13:40:57.142" v="122" actId="6549"/>
        <pc:sldMkLst>
          <pc:docMk/>
          <pc:sldMk cId="3694024018" sldId="837"/>
        </pc:sldMkLst>
        <pc:spChg chg="mod">
          <ac:chgData name="Jenifer Prince Devaraj" userId="c3fb109c-09d1-42a6-93f4-69472d709861" providerId="ADAL" clId="{ED626737-339C-4935-82FF-F0358569AA66}" dt="2023-10-17T13:40:57.142" v="122" actId="6549"/>
          <ac:spMkLst>
            <pc:docMk/>
            <pc:sldMk cId="3694024018" sldId="837"/>
            <ac:spMk id="3" creationId="{8FA95866-F8B2-1C22-EBDA-A2B9E5B1A396}"/>
          </ac:spMkLst>
        </pc:spChg>
        <pc:spChg chg="add mod">
          <ac:chgData name="Jenifer Prince Devaraj" userId="c3fb109c-09d1-42a6-93f4-69472d709861" providerId="ADAL" clId="{ED626737-339C-4935-82FF-F0358569AA66}" dt="2023-10-16T00:24:57.947" v="17"/>
          <ac:spMkLst>
            <pc:docMk/>
            <pc:sldMk cId="3694024018" sldId="837"/>
            <ac:spMk id="4" creationId="{54662ED4-E09A-6B71-8BF2-C4CD6AE4CB30}"/>
          </ac:spMkLst>
        </pc:spChg>
        <pc:spChg chg="del">
          <ac:chgData name="Jenifer Prince Devaraj" userId="c3fb109c-09d1-42a6-93f4-69472d709861" providerId="ADAL" clId="{ED626737-339C-4935-82FF-F0358569AA66}" dt="2023-10-16T00:24:57.072" v="16" actId="478"/>
          <ac:spMkLst>
            <pc:docMk/>
            <pc:sldMk cId="3694024018" sldId="837"/>
            <ac:spMk id="32" creationId="{5E00E472-BBBB-4F28-B703-63BC998B6DE4}"/>
          </ac:spMkLst>
        </pc:spChg>
      </pc:sldChg>
      <pc:sldChg chg="addSp delSp modSp mod">
        <pc:chgData name="Jenifer Prince Devaraj" userId="c3fb109c-09d1-42a6-93f4-69472d709861" providerId="ADAL" clId="{ED626737-339C-4935-82FF-F0358569AA66}" dt="2023-10-16T00:25:02.766" v="19"/>
        <pc:sldMkLst>
          <pc:docMk/>
          <pc:sldMk cId="599464276" sldId="838"/>
        </pc:sldMkLst>
        <pc:spChg chg="add mod">
          <ac:chgData name="Jenifer Prince Devaraj" userId="c3fb109c-09d1-42a6-93f4-69472d709861" providerId="ADAL" clId="{ED626737-339C-4935-82FF-F0358569AA66}" dt="2023-10-16T00:25:02.766" v="19"/>
          <ac:spMkLst>
            <pc:docMk/>
            <pc:sldMk cId="599464276" sldId="838"/>
            <ac:spMk id="3" creationId="{25676C11-A78D-E0B9-E1D1-CCDD5905FC3F}"/>
          </ac:spMkLst>
        </pc:spChg>
        <pc:spChg chg="del">
          <ac:chgData name="Jenifer Prince Devaraj" userId="c3fb109c-09d1-42a6-93f4-69472d709861" providerId="ADAL" clId="{ED626737-339C-4935-82FF-F0358569AA66}" dt="2023-10-16T00:25:01.910" v="18" actId="478"/>
          <ac:spMkLst>
            <pc:docMk/>
            <pc:sldMk cId="599464276" sldId="838"/>
            <ac:spMk id="32" creationId="{5E00E472-BBBB-4F28-B703-63BC998B6DE4}"/>
          </ac:spMkLst>
        </pc:spChg>
      </pc:sldChg>
      <pc:sldChg chg="addSp delSp modSp del mod">
        <pc:chgData name="Jenifer Prince Devaraj" userId="c3fb109c-09d1-42a6-93f4-69472d709861" providerId="ADAL" clId="{ED626737-339C-4935-82FF-F0358569AA66}" dt="2023-10-17T13:39:38.983" v="121" actId="47"/>
        <pc:sldMkLst>
          <pc:docMk/>
          <pc:sldMk cId="639086681" sldId="839"/>
        </pc:sldMkLst>
        <pc:spChg chg="mod">
          <ac:chgData name="Jenifer Prince Devaraj" userId="c3fb109c-09d1-42a6-93f4-69472d709861" providerId="ADAL" clId="{ED626737-339C-4935-82FF-F0358569AA66}" dt="2023-10-17T13:25:40.183" v="79" actId="20577"/>
          <ac:spMkLst>
            <pc:docMk/>
            <pc:sldMk cId="639086681" sldId="839"/>
            <ac:spMk id="3" creationId="{8FA95866-F8B2-1C22-EBDA-A2B9E5B1A396}"/>
          </ac:spMkLst>
        </pc:spChg>
        <pc:spChg chg="add mod">
          <ac:chgData name="Jenifer Prince Devaraj" userId="c3fb109c-09d1-42a6-93f4-69472d709861" providerId="ADAL" clId="{ED626737-339C-4935-82FF-F0358569AA66}" dt="2023-10-16T00:24:41.443" v="11"/>
          <ac:spMkLst>
            <pc:docMk/>
            <pc:sldMk cId="639086681" sldId="839"/>
            <ac:spMk id="4" creationId="{FDEA03AD-AE2F-B804-787A-250AFE58AF20}"/>
          </ac:spMkLst>
        </pc:spChg>
        <pc:spChg chg="del">
          <ac:chgData name="Jenifer Prince Devaraj" userId="c3fb109c-09d1-42a6-93f4-69472d709861" providerId="ADAL" clId="{ED626737-339C-4935-82FF-F0358569AA66}" dt="2023-10-16T00:24:40.567" v="10" actId="478"/>
          <ac:spMkLst>
            <pc:docMk/>
            <pc:sldMk cId="639086681" sldId="839"/>
            <ac:spMk id="32" creationId="{5E00E472-BBBB-4F28-B703-63BC998B6DE4}"/>
          </ac:spMkLst>
        </pc:spChg>
      </pc:sldChg>
      <pc:sldChg chg="addSp modSp add mod ord">
        <pc:chgData name="Jenifer Prince Devaraj" userId="c3fb109c-09d1-42a6-93f4-69472d709861" providerId="ADAL" clId="{ED626737-339C-4935-82FF-F0358569AA66}" dt="2023-10-17T13:21:21.826" v="67" actId="20577"/>
        <pc:sldMkLst>
          <pc:docMk/>
          <pc:sldMk cId="3576338752" sldId="840"/>
        </pc:sldMkLst>
        <pc:spChg chg="mod">
          <ac:chgData name="Jenifer Prince Devaraj" userId="c3fb109c-09d1-42a6-93f4-69472d709861" providerId="ADAL" clId="{ED626737-339C-4935-82FF-F0358569AA66}" dt="2023-10-17T13:21:21.826" v="67" actId="20577"/>
          <ac:spMkLst>
            <pc:docMk/>
            <pc:sldMk cId="3576338752" sldId="840"/>
            <ac:spMk id="3" creationId="{8FA95866-F8B2-1C22-EBDA-A2B9E5B1A396}"/>
          </ac:spMkLst>
        </pc:spChg>
        <pc:picChg chg="add mod">
          <ac:chgData name="Jenifer Prince Devaraj" userId="c3fb109c-09d1-42a6-93f4-69472d709861" providerId="ADAL" clId="{ED626737-339C-4935-82FF-F0358569AA66}" dt="2023-10-16T22:30:24.163" v="53" actId="1076"/>
          <ac:picMkLst>
            <pc:docMk/>
            <pc:sldMk cId="3576338752" sldId="840"/>
            <ac:picMk id="6" creationId="{925DB9A7-D93C-52D8-1060-BB5001BBFCD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152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3417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253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9957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311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0544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095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7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4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Humidity Sensors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12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57" y="1245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193800" y="2452824"/>
            <a:ext cx="9804400" cy="22510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Humidity Sensor is used to measures changes in </a:t>
            </a:r>
            <a:r>
              <a:rPr lang="en-GB" sz="2400" b="1" dirty="0"/>
              <a:t>air temperature/Moisture  </a:t>
            </a:r>
            <a:r>
              <a:rPr lang="en-GB" sz="2400" dirty="0"/>
              <a:t>to determine humidity levels.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Capacitive, resistive, and thermal humidity sensors </a:t>
            </a:r>
            <a:r>
              <a:rPr lang="en-GB" sz="2400" dirty="0"/>
              <a:t>are the most common types. </a:t>
            </a:r>
            <a:r>
              <a:rPr lang="en-GB" sz="2400" b="1" dirty="0"/>
              <a:t>	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082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304356" y="28167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11" y="106741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Resistive Humidity 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665481" y="2177482"/>
            <a:ext cx="6314439" cy="3245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resistive humidity sensor, also called </a:t>
            </a:r>
            <a:r>
              <a:rPr lang="en-GB" sz="2200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 </a:t>
            </a:r>
            <a:r>
              <a:rPr lang="en-GB" sz="2200" b="1" dirty="0" err="1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hygristor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is one that makes use of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change in the resistivity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measured between electrodes to establish a value of relative humidity.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endParaRPr lang="en-GB" sz="22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3316E8-4013-008D-BCE8-8037B9E9EC3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25DB9A7-D93C-52D8-1060-BB5001BBFC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5679" y="1970405"/>
            <a:ext cx="4522787" cy="3566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33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304356" y="28167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11" y="106741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Resistive Humidity 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665481" y="2177482"/>
            <a:ext cx="6410959" cy="40498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device contains a hygroscopic conductive layer in the form of a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polymer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humidity sensing film that is mounted on a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substrate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conductive film contains a set of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comb-like electrodes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usually deposited from metal like gold, silver, or platinum.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3316E8-4013-008D-BCE8-8037B9E9EC3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7B5089E-D5D6-E9FD-42D4-34A5EFDA3C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4257" y="2392981"/>
            <a:ext cx="4132262" cy="2732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154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748368" y="22683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57" y="1245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E4E52F-AEDC-6B51-4A0E-FD68D8F9B8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364" y="2122169"/>
            <a:ext cx="6914515" cy="396886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6C07B87-E504-D324-6159-17CFE9FD5AD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132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210979" y="14422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7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571772" y="1965960"/>
            <a:ext cx="10726148" cy="4600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sensor produces an output voltage according to the resistance by measuring, we can determine the moisture level.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voltage drops from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 to low voltage(at the input)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when water is added to the soil. It can be seen that the signal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LED 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the board turns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when water is added to the soil.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water is  not added to soil the digital pin moves from low  to high voltage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(input) 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 the help of on board comparator op-amp, it can also be controlled using the sensitivity of this digital pin using the potentiometer on the module.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5B6ACE-B6D5-0E6B-A65B-0F7FD8946F8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6039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225888" y="2065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097" y="167595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876572" y="2875280"/>
            <a:ext cx="10726148" cy="2060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Humidity Sensor uses two LEDs</a:t>
            </a:r>
          </a:p>
          <a:p>
            <a:pPr marL="342900" lvl="0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first one is a Trigger LED and the other one is the Power LED. </a:t>
            </a:r>
          </a:p>
          <a:p>
            <a:pPr marL="342900" lvl="0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power LED turns on when power is applied to the board and the trigger LED turns on when a certain set threshold is reached</a:t>
            </a:r>
            <a:r>
              <a:rPr lang="en-GB" sz="220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22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662ED4-E09A-6B71-8BF2-C4CD6AE4CB3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94024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225888" y="2065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19843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150B78-ACA5-B40E-068E-EC5240E931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279" y="2883535"/>
            <a:ext cx="5416845" cy="29991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FFA57D-B5A2-71A3-FC10-6388FB323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6834" y="2903777"/>
            <a:ext cx="5409836" cy="29788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ACA8C4-66CF-B0FA-DE12-C28113BD0C4E}"/>
              </a:ext>
            </a:extLst>
          </p:cNvPr>
          <p:cNvSpPr txBox="1"/>
          <p:nvPr/>
        </p:nvSpPr>
        <p:spPr>
          <a:xfrm>
            <a:off x="833120" y="2331720"/>
            <a:ext cx="196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Trigger LED is 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08537C-7AC9-3FA5-7201-5CAE2B09D944}"/>
              </a:ext>
            </a:extLst>
          </p:cNvPr>
          <p:cNvSpPr txBox="1"/>
          <p:nvPr/>
        </p:nvSpPr>
        <p:spPr>
          <a:xfrm>
            <a:off x="6712903" y="2339332"/>
            <a:ext cx="196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Trigger LED is OFF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5676C11-A78D-E0B9-E1D1-CCDD5905FC3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9464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439</Words>
  <Application>Microsoft Office PowerPoint</Application>
  <PresentationFormat>Widescreen</PresentationFormat>
  <Paragraphs>73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9</vt:i4>
      </vt:variant>
    </vt:vector>
  </HeadingPairs>
  <TitlesOfParts>
    <vt:vector size="34" baseType="lpstr">
      <vt:lpstr>Arial</vt:lpstr>
      <vt:lpstr>Calibri</vt:lpstr>
      <vt:lpstr>Calibri Light</vt:lpstr>
      <vt:lpstr>Cambria</vt:lpstr>
      <vt:lpstr>Symbol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Humidity Sensor</vt:lpstr>
      <vt:lpstr>Resistive Humidity Sensor</vt:lpstr>
      <vt:lpstr>Resistive Humidity Sensor</vt:lpstr>
      <vt:lpstr>Humidity Sensor</vt:lpstr>
      <vt:lpstr>Humidity Sensor</vt:lpstr>
      <vt:lpstr>Humidity Sensor</vt:lpstr>
      <vt:lpstr>Humidity Sensor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11</cp:revision>
  <dcterms:created xsi:type="dcterms:W3CDTF">2021-03-09T15:35:42Z</dcterms:created>
  <dcterms:modified xsi:type="dcterms:W3CDTF">2023-10-17T13:40:58Z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