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8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0" d="100"/>
          <a:sy n="80" d="100"/>
        </p:scale>
        <p:origin x="71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7041B6-9B4F-45C4-B6CA-F19424277711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E7143B-4333-442C-BFA6-B59156E626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333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054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237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0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471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085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715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06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262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573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855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705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03CF6-F407-4F26-A5CF-B4537927D7BB}" type="datetimeFigureOut">
              <a:rPr lang="en-US" smtClean="0"/>
              <a:t>1/7/2021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C3712-49F6-4C2A-9BBA-6086968173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969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F4807-1B68-4D7A-99C0-1871C376B01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Ethics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7BCD33-9DB2-4194-B6D7-E386052D42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Societal &amp; Business </a:t>
            </a:r>
            <a:r>
              <a:rPr lang="en-GB" dirty="0" err="1">
                <a:solidFill>
                  <a:schemeClr val="tx1"/>
                </a:solidFill>
              </a:rPr>
              <a:t>perspecives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236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321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09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307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88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952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046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879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949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5487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32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300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489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39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572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9913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1504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145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0735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114425" y="828675"/>
            <a:ext cx="67722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Answers to the questions: -</a:t>
            </a:r>
            <a:endParaRPr lang="en-GB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3219450" y="2095500"/>
            <a:ext cx="64198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Question 2: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Candidate A is Franklin D </a:t>
            </a:r>
            <a:r>
              <a:rPr lang="en-GB" dirty="0" smtClean="0"/>
              <a:t>Roosevelt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Candidate </a:t>
            </a:r>
            <a:r>
              <a:rPr lang="en-GB" dirty="0"/>
              <a:t>B is Winston </a:t>
            </a:r>
            <a:r>
              <a:rPr lang="en-GB" dirty="0" smtClean="0"/>
              <a:t>Churchill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Candidate </a:t>
            </a:r>
            <a:r>
              <a:rPr lang="en-GB" dirty="0"/>
              <a:t>C is Adolph </a:t>
            </a:r>
            <a:r>
              <a:rPr lang="en-GB" dirty="0" smtClean="0"/>
              <a:t>Hitler</a:t>
            </a:r>
          </a:p>
          <a:p>
            <a:endParaRPr lang="en-GB" dirty="0"/>
          </a:p>
          <a:p>
            <a:r>
              <a:rPr lang="en-GB" dirty="0" smtClean="0"/>
              <a:t>Question 3:</a:t>
            </a:r>
          </a:p>
          <a:p>
            <a:r>
              <a:rPr lang="en-GB" dirty="0" smtClean="0"/>
              <a:t>If you went for the abortion, you just killed off Beethoven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65203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an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bland" id="{135447CB-2D08-4404-888B-FCC35EA8CACF}" vid="{7BFA745D-46BE-40A3-95FF-56A570CC7D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bland</Template>
  <TotalTime>15823</TotalTime>
  <Words>45</Words>
  <Application>Microsoft Office PowerPoint</Application>
  <PresentationFormat>Widescreen</PresentationFormat>
  <Paragraphs>10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UWTSD bland</vt:lpstr>
      <vt:lpstr>Ethics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</dc:title>
  <dc:creator>Christian Felices</dc:creator>
  <cp:lastModifiedBy>Christian Felices</cp:lastModifiedBy>
  <cp:revision>6</cp:revision>
  <dcterms:created xsi:type="dcterms:W3CDTF">2020-02-24T12:19:45Z</dcterms:created>
  <dcterms:modified xsi:type="dcterms:W3CDTF">2021-01-18T17:05:55Z</dcterms:modified>
</cp:coreProperties>
</file>