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2" r:id="rId3"/>
    <p:sldId id="257" r:id="rId4"/>
    <p:sldId id="258" r:id="rId5"/>
    <p:sldId id="259" r:id="rId6"/>
    <p:sldId id="260" r:id="rId7"/>
    <p:sldId id="261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9" d="100"/>
          <a:sy n="69" d="100"/>
        </p:scale>
        <p:origin x="69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lie Thomas" userId="0323c69259d6ef4d" providerId="LiveId" clId="{5CFD1C42-EA6F-444D-B64A-082F21CDEB83}"/>
    <pc:docChg chg="custSel addSld modSld">
      <pc:chgData name="Ellie Thomas" userId="0323c69259d6ef4d" providerId="LiveId" clId="{5CFD1C42-EA6F-444D-B64A-082F21CDEB83}" dt="2020-04-01T16:42:49.056" v="201" actId="1076"/>
      <pc:docMkLst>
        <pc:docMk/>
      </pc:docMkLst>
      <pc:sldChg chg="addSp delSp modSp add mod">
        <pc:chgData name="Ellie Thomas" userId="0323c69259d6ef4d" providerId="LiveId" clId="{5CFD1C42-EA6F-444D-B64A-082F21CDEB83}" dt="2020-04-01T16:42:49.056" v="201" actId="1076"/>
        <pc:sldMkLst>
          <pc:docMk/>
          <pc:sldMk cId="2974255870" sldId="262"/>
        </pc:sldMkLst>
        <pc:spChg chg="del">
          <ac:chgData name="Ellie Thomas" userId="0323c69259d6ef4d" providerId="LiveId" clId="{5CFD1C42-EA6F-444D-B64A-082F21CDEB83}" dt="2020-04-01T16:38:22.270" v="16" actId="478"/>
          <ac:spMkLst>
            <pc:docMk/>
            <pc:sldMk cId="2974255870" sldId="262"/>
            <ac:spMk id="2" creationId="{3186D4D5-F889-4D92-8016-C534CABF4127}"/>
          </ac:spMkLst>
        </pc:spChg>
        <pc:spChg chg="del">
          <ac:chgData name="Ellie Thomas" userId="0323c69259d6ef4d" providerId="LiveId" clId="{5CFD1C42-EA6F-444D-B64A-082F21CDEB83}" dt="2020-04-01T16:37:22.426" v="1" actId="931"/>
          <ac:spMkLst>
            <pc:docMk/>
            <pc:sldMk cId="2974255870" sldId="262"/>
            <ac:spMk id="3" creationId="{EF31E6D1-5C21-42C5-8449-DEA82FF68C68}"/>
          </ac:spMkLst>
        </pc:spChg>
        <pc:spChg chg="add mod">
          <ac:chgData name="Ellie Thomas" userId="0323c69259d6ef4d" providerId="LiveId" clId="{5CFD1C42-EA6F-444D-B64A-082F21CDEB83}" dt="2020-04-01T16:42:49.056" v="201" actId="1076"/>
          <ac:spMkLst>
            <pc:docMk/>
            <pc:sldMk cId="2974255870" sldId="262"/>
            <ac:spMk id="16" creationId="{3BDF0910-27AC-4E97-A6A1-58CA3E1E8B30}"/>
          </ac:spMkLst>
        </pc:spChg>
        <pc:picChg chg="add mod modCrop">
          <ac:chgData name="Ellie Thomas" userId="0323c69259d6ef4d" providerId="LiveId" clId="{5CFD1C42-EA6F-444D-B64A-082F21CDEB83}" dt="2020-04-01T16:41:47.855" v="64" actId="14100"/>
          <ac:picMkLst>
            <pc:docMk/>
            <pc:sldMk cId="2974255870" sldId="262"/>
            <ac:picMk id="5" creationId="{8CF0C727-640D-4BA6-95CB-F4F6ED199CE7}"/>
          </ac:picMkLst>
        </pc:picChg>
        <pc:picChg chg="add mod modCrop">
          <ac:chgData name="Ellie Thomas" userId="0323c69259d6ef4d" providerId="LiveId" clId="{5CFD1C42-EA6F-444D-B64A-082F21CDEB83}" dt="2020-04-01T16:41:17.131" v="56" actId="14100"/>
          <ac:picMkLst>
            <pc:docMk/>
            <pc:sldMk cId="2974255870" sldId="262"/>
            <ac:picMk id="7" creationId="{32033E52-5DA8-4D98-927F-040998AC9987}"/>
          </ac:picMkLst>
        </pc:picChg>
        <pc:picChg chg="add mod modCrop">
          <ac:chgData name="Ellie Thomas" userId="0323c69259d6ef4d" providerId="LiveId" clId="{5CFD1C42-EA6F-444D-B64A-082F21CDEB83}" dt="2020-04-01T16:41:50.972" v="65" actId="14100"/>
          <ac:picMkLst>
            <pc:docMk/>
            <pc:sldMk cId="2974255870" sldId="262"/>
            <ac:picMk id="9" creationId="{D7327635-8086-470E-B723-D83B5BA05DD7}"/>
          </ac:picMkLst>
        </pc:picChg>
        <pc:picChg chg="add mod modCrop">
          <ac:chgData name="Ellie Thomas" userId="0323c69259d6ef4d" providerId="LiveId" clId="{5CFD1C42-EA6F-444D-B64A-082F21CDEB83}" dt="2020-04-01T16:41:53.826" v="66" actId="14100"/>
          <ac:picMkLst>
            <pc:docMk/>
            <pc:sldMk cId="2974255870" sldId="262"/>
            <ac:picMk id="11" creationId="{D05DFE56-C8A7-47C1-880C-1C5567A36B05}"/>
          </ac:picMkLst>
        </pc:picChg>
        <pc:picChg chg="add mod modCrop">
          <ac:chgData name="Ellie Thomas" userId="0323c69259d6ef4d" providerId="LiveId" clId="{5CFD1C42-EA6F-444D-B64A-082F21CDEB83}" dt="2020-04-01T16:41:57.377" v="67" actId="14100"/>
          <ac:picMkLst>
            <pc:docMk/>
            <pc:sldMk cId="2974255870" sldId="262"/>
            <ac:picMk id="13" creationId="{C3D9C033-FD1E-4D0F-88F6-EAD41C2B4AB8}"/>
          </ac:picMkLst>
        </pc:picChg>
        <pc:picChg chg="add mod modCrop">
          <ac:chgData name="Ellie Thomas" userId="0323c69259d6ef4d" providerId="LiveId" clId="{5CFD1C42-EA6F-444D-B64A-082F21CDEB83}" dt="2020-04-01T16:41:42.638" v="63" actId="14100"/>
          <ac:picMkLst>
            <pc:docMk/>
            <pc:sldMk cId="2974255870" sldId="262"/>
            <ac:picMk id="15" creationId="{6DBEF44A-A45C-42D9-B2F1-DBD2A87B17FB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C45328-0EAF-421A-A1DE-B0A0BE8410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F3574D7-BE56-48DB-807C-60D4E01511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3E17C7-8B79-4F62-8144-11F2557972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1DB34-8F2E-4E08-975D-70D1A3448D20}" type="datetimeFigureOut">
              <a:rPr lang="en-GB" smtClean="0"/>
              <a:t>01/04/2020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D06667-1438-4FD8-BF38-0148FAAB97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E09DB7-48E3-4850-B5EC-E17E70B2C2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12548F-7503-4A3F-AA51-5997FD19C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84012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5A857E-08DA-4E1A-8914-718A45C552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C6A16E-87EE-4AAF-BD1B-787D2661AB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D08ABA-0C28-4EE8-ACE0-B4F911C270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1DB34-8F2E-4E08-975D-70D1A3448D20}" type="datetimeFigureOut">
              <a:rPr lang="en-GB" smtClean="0"/>
              <a:t>01/04/2020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0A9D5D-EA6D-4A71-A4FF-8292D3191E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609E52-AC0D-48CA-A9D8-282E7DF51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12548F-7503-4A3F-AA51-5997FD19C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8205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B505F5-646C-4505-9282-4ECED9D394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0F9B36-C1A7-4343-A0C7-B61E404E51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302BE8-73A9-4FD2-8A72-36932345A7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1DB34-8F2E-4E08-975D-70D1A3448D20}" type="datetimeFigureOut">
              <a:rPr lang="en-GB" smtClean="0"/>
              <a:t>01/04/2020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1BF23B-1153-488C-BEC8-040C274AF3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7904D8-26F4-42F6-BC7B-A313991D5C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12548F-7503-4A3F-AA51-5997FD19C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83565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CF54EA-4978-4264-82B3-85838F3927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1C9661-0FD8-4FDC-B9D8-8AA5F2B05B0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5A326E-9B31-45FE-8F56-F0D89A333E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D51BE9-9FCA-45C1-9891-73F668CE13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1DB34-8F2E-4E08-975D-70D1A3448D20}" type="datetimeFigureOut">
              <a:rPr lang="en-GB" smtClean="0"/>
              <a:t>01/04/2020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FB21217-C7D5-4F1E-98D1-BC258ACC9C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36D49C-EFB4-4DA1-8ECF-EA8C010F0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12548F-7503-4A3F-AA51-5997FD19C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78151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CADD42-F9E6-4D43-BBDF-162B134190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BB1F30-0321-488E-B3E6-370C4567E0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45B9E37-D382-4425-9C15-22704A96838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CFBC4CB-78E4-4733-ABF8-0AC1012260E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9ECBA66-C019-4F7C-AC9C-FB05323B813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17663C3-DB36-48B4-B0DB-190A029A6C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1DB34-8F2E-4E08-975D-70D1A3448D20}" type="datetimeFigureOut">
              <a:rPr lang="en-GB" smtClean="0"/>
              <a:t>01/04/2020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DD79616-658E-447A-8084-96644A6207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9240D55-B760-4A93-84C3-7CCCDB9F06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12548F-7503-4A3F-AA51-5997FD19C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2085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6AC545-D737-488B-ACCA-2A785A5927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DD7FF28-A99C-4072-883D-0442C1BBF9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1DB34-8F2E-4E08-975D-70D1A3448D20}" type="datetimeFigureOut">
              <a:rPr lang="en-GB" smtClean="0"/>
              <a:t>01/04/2020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59C0547-FCA5-474F-BBC6-D8B58340B2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51C6901-8CDB-4911-A0CA-9F1B49A00C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12548F-7503-4A3F-AA51-5997FD19C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68780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DFADE4D-DC0A-4146-A93E-EC669377E8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1DB34-8F2E-4E08-975D-70D1A3448D20}" type="datetimeFigureOut">
              <a:rPr lang="en-GB" smtClean="0"/>
              <a:t>01/04/2020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64FE5C1-9735-46C4-9C5A-2B754C51A6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5E4EF0E-80AE-428E-9B2C-B9AEC3B75D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12548F-7503-4A3F-AA51-5997FD19C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2565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0AB793-313C-429A-87B4-4F2112A187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30CBF5-488D-4D91-B327-496588E1AB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34BF59-35F9-4CBB-B1FA-88AAD7EA903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6B4FBE-35F7-4541-A9A1-60A1D944A1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1DB34-8F2E-4E08-975D-70D1A3448D20}" type="datetimeFigureOut">
              <a:rPr lang="en-GB" smtClean="0"/>
              <a:t>01/04/2020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8F1249-319B-4D3C-B004-84236E9019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F01BDF0-94B4-463E-978B-654B5BC8AE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12548F-7503-4A3F-AA51-5997FD19C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95986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5846F8-FAFE-4DA4-9B01-55A8E381DA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D696610-79E2-4251-B0B9-3D6CCCF6A75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5EA5C1-9337-4B12-B853-437AC88490F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4568832-4956-473E-8384-A8C923BF54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1DB34-8F2E-4E08-975D-70D1A3448D20}" type="datetimeFigureOut">
              <a:rPr lang="en-GB" smtClean="0"/>
              <a:t>01/04/2020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F24154-95AE-4BE9-8B4A-2EFB462031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AB54FF3-BD84-4F46-AC58-94BDBC0B82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12548F-7503-4A3F-AA51-5997FD19C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78791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29E4EB-60F6-4028-93F4-52439E0025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3A66130-2258-4339-A7C0-47E3BEAA602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BC8F84-6DAC-4675-AC3B-3E132822AF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1DB34-8F2E-4E08-975D-70D1A3448D20}" type="datetimeFigureOut">
              <a:rPr lang="en-GB" smtClean="0"/>
              <a:t>01/04/2020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144BB4-A058-4519-9599-9E2ECA06CF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7B46EC-6D99-4EE9-A2F2-F51793DE4C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12548F-7503-4A3F-AA51-5997FD19C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19493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447F188-068C-4FDA-8666-5175269BE28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6FDF618-436E-41F3-AEF3-9577F1AC83D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BB55D7-CA3A-4430-ABB3-66FCBD9B4B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1DB34-8F2E-4E08-975D-70D1A3448D20}" type="datetimeFigureOut">
              <a:rPr lang="en-GB" smtClean="0"/>
              <a:t>01/04/2020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AEE1C1-4140-4397-80A3-5E76B55F76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05B2BC-4989-4BE7-AA1D-231B96B8D5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12548F-7503-4A3F-AA51-5997FD19C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71561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B9EFEF-D627-4927-B934-ECDB5CCC4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C2658E-DAAE-4E55-8B2A-964793F74C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9B0EF6-5AF3-4B74-9A30-519A19A5F97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D1DB34-8F2E-4E08-975D-70D1A3448D20}" type="datetimeFigureOut">
              <a:rPr lang="en-GB" smtClean="0"/>
              <a:t>01/04/2020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3DA68C-A443-4C70-8137-9BBEF3B5AFB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55EDBA-EDAF-421D-9E08-C7CD9507FEF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12548F-7503-4A3F-AA51-5997FD19C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753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7" Type="http://schemas.openxmlformats.org/officeDocument/2006/relationships/image" Target="../media/image7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g"/><Relationship Id="rId5" Type="http://schemas.openxmlformats.org/officeDocument/2006/relationships/image" Target="../media/image5.jpg"/><Relationship Id="rId4" Type="http://schemas.openxmlformats.org/officeDocument/2006/relationships/image" Target="../media/image4.jp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EF35CC5-BA51-46D6-9941-F46DA138FE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091" y="0"/>
            <a:ext cx="10875818" cy="685090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F88DC78-0294-4C91-9384-E2A6AD32B55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13164" y="1438708"/>
            <a:ext cx="9144000" cy="2387600"/>
          </a:xfrm>
        </p:spPr>
        <p:txBody>
          <a:bodyPr/>
          <a:lstStyle/>
          <a:p>
            <a:r>
              <a:rPr lang="en-GB" dirty="0"/>
              <a:t>Welsh portfolio evidence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9BD5320-1EDA-4F5A-95FC-E41F139ADC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225492"/>
            <a:ext cx="9144000" cy="1655762"/>
          </a:xfrm>
        </p:spPr>
        <p:txBody>
          <a:bodyPr/>
          <a:lstStyle/>
          <a:p>
            <a:r>
              <a:rPr lang="en-GB" dirty="0"/>
              <a:t>By Ellie Thomas</a:t>
            </a:r>
          </a:p>
        </p:txBody>
      </p:sp>
    </p:spTree>
    <p:extLst>
      <p:ext uri="{BB962C8B-B14F-4D97-AF65-F5344CB8AC3E}">
        <p14:creationId xmlns:p14="http://schemas.microsoft.com/office/powerpoint/2010/main" val="1799366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CF0C727-640D-4BA6-95CB-F4F6ED199CE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18"/>
          <a:stretch/>
        </p:blipFill>
        <p:spPr>
          <a:xfrm>
            <a:off x="0" y="0"/>
            <a:ext cx="2202873" cy="4336473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2033E52-5DA8-4D98-927F-040998AC998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84" b="26451"/>
          <a:stretch/>
        </p:blipFill>
        <p:spPr>
          <a:xfrm>
            <a:off x="9269912" y="20127"/>
            <a:ext cx="2409470" cy="312485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7327635-8086-470E-B723-D83B5BA05DD7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54"/>
          <a:stretch/>
        </p:blipFill>
        <p:spPr>
          <a:xfrm>
            <a:off x="2202873" y="-1"/>
            <a:ext cx="2202873" cy="433647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05DFE56-C8A7-47C1-880C-1C5567A36B05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33"/>
          <a:stretch/>
        </p:blipFill>
        <p:spPr>
          <a:xfrm>
            <a:off x="4434464" y="-2"/>
            <a:ext cx="2202873" cy="4336473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3D9C033-FD1E-4D0F-88F6-EAD41C2B4AB8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070"/>
          <a:stretch/>
        </p:blipFill>
        <p:spPr>
          <a:xfrm>
            <a:off x="6606024" y="20127"/>
            <a:ext cx="2231591" cy="431634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6DBEF44A-A45C-42D9-B2F1-DBD2A87B17FB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889"/>
          <a:stretch/>
        </p:blipFill>
        <p:spPr>
          <a:xfrm>
            <a:off x="9269913" y="3449128"/>
            <a:ext cx="2409470" cy="3124856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3BDF0910-27AC-4E97-A6A1-58CA3E1E8B30}"/>
              </a:ext>
            </a:extLst>
          </p:cNvPr>
          <p:cNvSpPr txBox="1"/>
          <p:nvPr/>
        </p:nvSpPr>
        <p:spPr>
          <a:xfrm>
            <a:off x="1975570" y="5380121"/>
            <a:ext cx="48603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Evidence of use and progression within apps.</a:t>
            </a:r>
          </a:p>
        </p:txBody>
      </p:sp>
    </p:spTree>
    <p:extLst>
      <p:ext uri="{BB962C8B-B14F-4D97-AF65-F5344CB8AC3E}">
        <p14:creationId xmlns:p14="http://schemas.microsoft.com/office/powerpoint/2010/main" val="29742558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B476E50-8C97-4B38-9FD9-DA81AC6944B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839"/>
          <a:stretch/>
        </p:blipFill>
        <p:spPr>
          <a:xfrm>
            <a:off x="-1" y="0"/>
            <a:ext cx="9508991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D9CAB43-6291-4DC6-8073-69AF3B922B89}"/>
              </a:ext>
            </a:extLst>
          </p:cNvPr>
          <p:cNvSpPr txBox="1"/>
          <p:nvPr/>
        </p:nvSpPr>
        <p:spPr>
          <a:xfrm>
            <a:off x="9508990" y="2313709"/>
            <a:ext cx="268301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Comments in my journal from the class teacher involving my Welsh within the classroom, and reflecting on my Welsh lesson. </a:t>
            </a:r>
          </a:p>
        </p:txBody>
      </p:sp>
    </p:spTree>
    <p:extLst>
      <p:ext uri="{BB962C8B-B14F-4D97-AF65-F5344CB8AC3E}">
        <p14:creationId xmlns:p14="http://schemas.microsoft.com/office/powerpoint/2010/main" val="10043302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B55D0404-3B86-4435-A805-FA64FC81E1B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650" b="16970"/>
          <a:stretch/>
        </p:blipFill>
        <p:spPr>
          <a:xfrm>
            <a:off x="-1" y="0"/>
            <a:ext cx="6941127" cy="367145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EF6F430-07A6-4D9A-B376-2C99BE7CA96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966" b="18653"/>
          <a:stretch/>
        </p:blipFill>
        <p:spPr>
          <a:xfrm>
            <a:off x="5126967" y="3075709"/>
            <a:ext cx="7065033" cy="378229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CE2E1BCE-5168-41F4-8329-DE95462F0952}"/>
              </a:ext>
            </a:extLst>
          </p:cNvPr>
          <p:cNvSpPr txBox="1"/>
          <p:nvPr/>
        </p:nvSpPr>
        <p:spPr>
          <a:xfrm>
            <a:off x="7661564" y="1214689"/>
            <a:ext cx="40593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Evidence of personal research within Welsh.</a:t>
            </a:r>
          </a:p>
        </p:txBody>
      </p:sp>
    </p:spTree>
    <p:extLst>
      <p:ext uri="{BB962C8B-B14F-4D97-AF65-F5344CB8AC3E}">
        <p14:creationId xmlns:p14="http://schemas.microsoft.com/office/powerpoint/2010/main" val="42406845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D566162-E846-4353-A280-6BD7563F979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2129185-C0A5-4A23-BDF7-1BFD478BAD99}"/>
              </a:ext>
            </a:extLst>
          </p:cNvPr>
          <p:cNvSpPr txBox="1"/>
          <p:nvPr/>
        </p:nvSpPr>
        <p:spPr>
          <a:xfrm>
            <a:off x="9462655" y="2782669"/>
            <a:ext cx="23691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Evidence of note taking within Welsh lessons.</a:t>
            </a:r>
          </a:p>
        </p:txBody>
      </p:sp>
    </p:spTree>
    <p:extLst>
      <p:ext uri="{BB962C8B-B14F-4D97-AF65-F5344CB8AC3E}">
        <p14:creationId xmlns:p14="http://schemas.microsoft.com/office/powerpoint/2010/main" val="41100358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1DB6870-5521-4048-9593-95C1D413437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019637" cy="5264727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E919C8F-937A-4944-BF68-0F4E796EE1E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191250" y="857250"/>
            <a:ext cx="6858000" cy="51435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C1BA713-7336-4358-A03F-1D418F839F82}"/>
              </a:ext>
            </a:extLst>
          </p:cNvPr>
          <p:cNvSpPr txBox="1"/>
          <p:nvPr/>
        </p:nvSpPr>
        <p:spPr>
          <a:xfrm>
            <a:off x="1729509" y="5763170"/>
            <a:ext cx="35606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Evidence on improving vocabulary and commands. </a:t>
            </a:r>
          </a:p>
        </p:txBody>
      </p:sp>
    </p:spTree>
    <p:extLst>
      <p:ext uri="{BB962C8B-B14F-4D97-AF65-F5344CB8AC3E}">
        <p14:creationId xmlns:p14="http://schemas.microsoft.com/office/powerpoint/2010/main" val="17690983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651A1A4-E4C9-4346-9825-17F9B29FB8E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927766" y="1026018"/>
            <a:ext cx="6858000" cy="4835236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AC9CA4D-E55A-4AF2-A9CA-B7520D4E1B3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16" t="7441" r="1616" b="1784"/>
          <a:stretch/>
        </p:blipFill>
        <p:spPr>
          <a:xfrm rot="5400000">
            <a:off x="-1018700" y="1018700"/>
            <a:ext cx="6872636" cy="483523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61DF691-E54B-48B7-ADF4-8C6E4D7F21B0}"/>
              </a:ext>
            </a:extLst>
          </p:cNvPr>
          <p:cNvSpPr txBox="1"/>
          <p:nvPr/>
        </p:nvSpPr>
        <p:spPr>
          <a:xfrm>
            <a:off x="9878296" y="2828835"/>
            <a:ext cx="23137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Evidence of marking work and providing written praise in Welsh.</a:t>
            </a:r>
          </a:p>
        </p:txBody>
      </p:sp>
    </p:spTree>
    <p:extLst>
      <p:ext uri="{BB962C8B-B14F-4D97-AF65-F5344CB8AC3E}">
        <p14:creationId xmlns:p14="http://schemas.microsoft.com/office/powerpoint/2010/main" val="34166359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</TotalTime>
  <Words>69</Words>
  <Application>Microsoft Office PowerPoint</Application>
  <PresentationFormat>Widescreen</PresentationFormat>
  <Paragraphs>8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Welsh portfolio evidence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Welsh portfolio evidence</dc:title>
  <dc:creator>Ellie Thomas</dc:creator>
  <cp:lastModifiedBy>Ellie Thomas</cp:lastModifiedBy>
  <cp:revision>2</cp:revision>
  <dcterms:created xsi:type="dcterms:W3CDTF">2020-04-01T13:01:15Z</dcterms:created>
  <dcterms:modified xsi:type="dcterms:W3CDTF">2020-04-01T16:42:53Z</dcterms:modified>
</cp:coreProperties>
</file>