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3636" autoAdjust="0"/>
  </p:normalViewPr>
  <p:slideViewPr>
    <p:cSldViewPr snapToGrid="0">
      <p:cViewPr varScale="1">
        <p:scale>
          <a:sx n="74" d="100"/>
          <a:sy n="74" d="100"/>
        </p:scale>
        <p:origin x="19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C03FA3-1C5B-4F27-9CEF-D4CBBA3E2448}" type="datetimeFigureOut">
              <a:rPr lang="en-GB" smtClean="0"/>
              <a:t>26/02/2018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3C0AC4-2E8E-4F62-B14E-3026DC5FA4E7}" type="slidenum">
              <a:rPr lang="en-GB" smtClean="0"/>
              <a:t>‹#›</a:t>
            </a:fld>
            <a:endParaRPr lang="en-GB"/>
          </a:p>
        </p:txBody>
      </p:sp>
    </p:spTree>
    <p:extLst>
      <p:ext uri="{BB962C8B-B14F-4D97-AF65-F5344CB8AC3E}">
        <p14:creationId xmlns:p14="http://schemas.microsoft.com/office/powerpoint/2010/main" val="1613806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you want</a:t>
            </a:r>
            <a:r>
              <a:rPr lang="en-GB" baseline="0" dirty="0" smtClean="0"/>
              <a:t> to promote a new awareness, you share some experiences of your own life with your client. It has its basis in empathic understanding and is not the same as telling clients that you ‘know exactly how they feel because something similar has happened to use’.</a:t>
            </a:r>
            <a:endParaRPr lang="en-GB" dirty="0"/>
          </a:p>
        </p:txBody>
      </p:sp>
      <p:sp>
        <p:nvSpPr>
          <p:cNvPr id="4" name="Slide Number Placeholder 3"/>
          <p:cNvSpPr>
            <a:spLocks noGrp="1"/>
          </p:cNvSpPr>
          <p:nvPr>
            <p:ph type="sldNum" sz="quarter" idx="10"/>
          </p:nvPr>
        </p:nvSpPr>
        <p:spPr/>
        <p:txBody>
          <a:bodyPr/>
          <a:lstStyle/>
          <a:p>
            <a:fld id="{5A3C0AC4-2E8E-4F62-B14E-3026DC5FA4E7}" type="slidenum">
              <a:rPr lang="en-GB" smtClean="0"/>
              <a:t>3</a:t>
            </a:fld>
            <a:endParaRPr lang="en-GB"/>
          </a:p>
        </p:txBody>
      </p:sp>
    </p:spTree>
    <p:extLst>
      <p:ext uri="{BB962C8B-B14F-4D97-AF65-F5344CB8AC3E}">
        <p14:creationId xmlns:p14="http://schemas.microsoft.com/office/powerpoint/2010/main" val="713442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Self Disclosure shifts the focus from client to practitioner and for that reason it</a:t>
            </a:r>
            <a:r>
              <a:rPr lang="en-GB" baseline="0" dirty="0" smtClean="0"/>
              <a:t> should</a:t>
            </a:r>
            <a:r>
              <a:rPr lang="en-GB" dirty="0" smtClean="0"/>
              <a:t> be used sparingly. Dwelling on your own material for too</a:t>
            </a:r>
            <a:r>
              <a:rPr lang="en-GB" baseline="0" dirty="0" smtClean="0"/>
              <a:t> long is inappropriate</a:t>
            </a:r>
            <a:endParaRPr lang="en-GB" dirty="0"/>
          </a:p>
        </p:txBody>
      </p:sp>
      <p:sp>
        <p:nvSpPr>
          <p:cNvPr id="4" name="Slide Number Placeholder 3"/>
          <p:cNvSpPr>
            <a:spLocks noGrp="1"/>
          </p:cNvSpPr>
          <p:nvPr>
            <p:ph type="sldNum" sz="quarter" idx="10"/>
          </p:nvPr>
        </p:nvSpPr>
        <p:spPr/>
        <p:txBody>
          <a:bodyPr/>
          <a:lstStyle/>
          <a:p>
            <a:fld id="{5A3C0AC4-2E8E-4F62-B14E-3026DC5FA4E7}" type="slidenum">
              <a:rPr lang="en-GB" smtClean="0"/>
              <a:t>4</a:t>
            </a:fld>
            <a:endParaRPr lang="en-GB"/>
          </a:p>
        </p:txBody>
      </p:sp>
    </p:spTree>
    <p:extLst>
      <p:ext uri="{BB962C8B-B14F-4D97-AF65-F5344CB8AC3E}">
        <p14:creationId xmlns:p14="http://schemas.microsoft.com/office/powerpoint/2010/main" val="2318504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disclose all the time both by your self-presentation</a:t>
            </a:r>
            <a:r>
              <a:rPr lang="en-GB" baseline="0" dirty="0" smtClean="0"/>
              <a:t> and what you say and do.</a:t>
            </a:r>
            <a:endParaRPr lang="en-GB" dirty="0"/>
          </a:p>
        </p:txBody>
      </p:sp>
      <p:sp>
        <p:nvSpPr>
          <p:cNvPr id="4" name="Slide Number Placeholder 3"/>
          <p:cNvSpPr>
            <a:spLocks noGrp="1"/>
          </p:cNvSpPr>
          <p:nvPr>
            <p:ph type="sldNum" sz="quarter" idx="10"/>
          </p:nvPr>
        </p:nvSpPr>
        <p:spPr/>
        <p:txBody>
          <a:bodyPr/>
          <a:lstStyle/>
          <a:p>
            <a:fld id="{5A3C0AC4-2E8E-4F62-B14E-3026DC5FA4E7}" type="slidenum">
              <a:rPr lang="en-GB" smtClean="0"/>
              <a:t>5</a:t>
            </a:fld>
            <a:endParaRPr lang="en-GB"/>
          </a:p>
        </p:txBody>
      </p:sp>
    </p:spTree>
    <p:extLst>
      <p:ext uri="{BB962C8B-B14F-4D97-AF65-F5344CB8AC3E}">
        <p14:creationId xmlns:p14="http://schemas.microsoft.com/office/powerpoint/2010/main" val="11788224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0316ABC-68FE-40C3-B907-82E2594E39D4}"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201013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80316ABC-68FE-40C3-B907-82E2594E39D4}"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1310110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316ABC-68FE-40C3-B907-82E2594E39D4}"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3488297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0316ABC-68FE-40C3-B907-82E2594E39D4}"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3318199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0316ABC-68FE-40C3-B907-82E2594E39D4}" type="datetimeFigureOut">
              <a:rPr lang="en-GB" smtClean="0"/>
              <a:t>26/02/2018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3580710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80316ABC-68FE-40C3-B907-82E2594E39D4}" type="datetimeFigureOut">
              <a:rPr lang="en-GB" smtClean="0"/>
              <a:t>26/02/2018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3368051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0316ABC-68FE-40C3-B907-82E2594E39D4}" type="datetimeFigureOut">
              <a:rPr lang="en-GB" smtClean="0"/>
              <a:t>26/02/2018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1362779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80316ABC-68FE-40C3-B907-82E2594E39D4}" type="datetimeFigureOut">
              <a:rPr lang="en-GB" smtClean="0"/>
              <a:t>26/02/2018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3603600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316ABC-68FE-40C3-B907-82E2594E39D4}"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1514911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316ABC-68FE-40C3-B907-82E2594E39D4}" type="datetimeFigureOut">
              <a:rPr lang="en-GB" smtClean="0"/>
              <a:t>26/02/2018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2081884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316ABC-68FE-40C3-B907-82E2594E39D4}"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2775554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316ABC-68FE-40C3-B907-82E2594E39D4}"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15738A-55A9-4807-BCFE-5C253E265B7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659026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316ABC-68FE-40C3-B907-82E2594E39D4}"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3623756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0316ABC-68FE-40C3-B907-82E2594E39D4}" type="datetimeFigureOut">
              <a:rPr lang="en-GB" smtClean="0"/>
              <a:t>26/02/2018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41820485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0316ABC-68FE-40C3-B907-82E2594E39D4}" type="datetimeFigureOut">
              <a:rPr lang="en-GB" smtClean="0"/>
              <a:t>26/02/2018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23984904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316ABC-68FE-40C3-B907-82E2594E39D4}"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23523847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316ABC-68FE-40C3-B907-82E2594E39D4}" type="datetimeFigureOut">
              <a:rPr lang="en-GB" smtClean="0"/>
              <a:t>26/02/2018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15738A-55A9-4807-BCFE-5C253E265B7C}" type="slidenum">
              <a:rPr lang="en-GB" smtClean="0"/>
              <a:t>‹#›</a:t>
            </a:fld>
            <a:endParaRPr lang="en-GB"/>
          </a:p>
        </p:txBody>
      </p:sp>
    </p:spTree>
    <p:extLst>
      <p:ext uri="{BB962C8B-B14F-4D97-AF65-F5344CB8AC3E}">
        <p14:creationId xmlns:p14="http://schemas.microsoft.com/office/powerpoint/2010/main" val="1202387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0316ABC-68FE-40C3-B907-82E2594E39D4}" type="datetimeFigureOut">
              <a:rPr lang="en-GB" smtClean="0"/>
              <a:t>26/02/2018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D15738A-55A9-4807-BCFE-5C253E265B7C}" type="slidenum">
              <a:rPr lang="en-GB" smtClean="0"/>
              <a:t>‹#›</a:t>
            </a:fld>
            <a:endParaRPr lang="en-GB"/>
          </a:p>
        </p:txBody>
      </p:sp>
    </p:spTree>
    <p:extLst>
      <p:ext uri="{BB962C8B-B14F-4D97-AF65-F5344CB8AC3E}">
        <p14:creationId xmlns:p14="http://schemas.microsoft.com/office/powerpoint/2010/main" val="354282294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Self Disclosure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04885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understand self disclosure and how it can be helpful</a:t>
            </a:r>
          </a:p>
          <a:p>
            <a:r>
              <a:rPr lang="en-GB" dirty="0" smtClean="0"/>
              <a:t>To also think about the impact of self disclosure</a:t>
            </a:r>
          </a:p>
          <a:p>
            <a:r>
              <a:rPr lang="en-GB" dirty="0" smtClean="0"/>
              <a:t>To consider how we self disclose all the time!</a:t>
            </a:r>
            <a:endParaRPr lang="en-GB" dirty="0"/>
          </a:p>
        </p:txBody>
      </p:sp>
    </p:spTree>
    <p:extLst>
      <p:ext uri="{BB962C8B-B14F-4D97-AF65-F5344CB8AC3E}">
        <p14:creationId xmlns:p14="http://schemas.microsoft.com/office/powerpoint/2010/main" val="1302766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might self disclosure be helpful?</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79007" y="2052638"/>
            <a:ext cx="4195762" cy="4195762"/>
          </a:xfrm>
        </p:spPr>
      </p:pic>
    </p:spTree>
    <p:extLst>
      <p:ext uri="{BB962C8B-B14F-4D97-AF65-F5344CB8AC3E}">
        <p14:creationId xmlns:p14="http://schemas.microsoft.com/office/powerpoint/2010/main" val="1546749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might it need to be used sparingly?</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79007" y="2052638"/>
            <a:ext cx="4195762" cy="4195762"/>
          </a:xfrm>
        </p:spPr>
      </p:pic>
    </p:spTree>
    <p:extLst>
      <p:ext uri="{BB962C8B-B14F-4D97-AF65-F5344CB8AC3E}">
        <p14:creationId xmlns:p14="http://schemas.microsoft.com/office/powerpoint/2010/main" val="2589854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Counsellors self disclose all the time?</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79007" y="2052638"/>
            <a:ext cx="4195762" cy="4195762"/>
          </a:xfrm>
        </p:spPr>
      </p:pic>
    </p:spTree>
    <p:extLst>
      <p:ext uri="{BB962C8B-B14F-4D97-AF65-F5344CB8AC3E}">
        <p14:creationId xmlns:p14="http://schemas.microsoft.com/office/powerpoint/2010/main" val="2964663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Guidelines</a:t>
            </a:r>
            <a:endParaRPr lang="en-GB" dirty="0"/>
          </a:p>
        </p:txBody>
      </p:sp>
      <p:sp>
        <p:nvSpPr>
          <p:cNvPr id="3" name="Content Placeholder 2"/>
          <p:cNvSpPr>
            <a:spLocks noGrp="1"/>
          </p:cNvSpPr>
          <p:nvPr>
            <p:ph idx="1"/>
          </p:nvPr>
        </p:nvSpPr>
        <p:spPr/>
        <p:txBody>
          <a:bodyPr/>
          <a:lstStyle/>
          <a:p>
            <a:r>
              <a:rPr lang="en-GB" dirty="0" smtClean="0"/>
              <a:t>Develop the relationship with your client first</a:t>
            </a:r>
          </a:p>
          <a:p>
            <a:pPr lvl="1"/>
            <a:r>
              <a:rPr lang="en-GB" dirty="0" smtClean="0"/>
              <a:t>You need to understand your client, you need to be familiar with their concerns and how they might take your disclosure.</a:t>
            </a:r>
          </a:p>
          <a:p>
            <a:r>
              <a:rPr lang="en-GB" dirty="0" smtClean="0"/>
              <a:t>Think about the impact of your disclosure</a:t>
            </a:r>
          </a:p>
          <a:p>
            <a:pPr lvl="1"/>
            <a:r>
              <a:rPr lang="en-GB" dirty="0" smtClean="0"/>
              <a:t>The client might think that you are no longer safe to work with. They may feel inhibited by your experiences. It can damage the relationship</a:t>
            </a:r>
          </a:p>
          <a:p>
            <a:r>
              <a:rPr lang="en-GB" dirty="0" smtClean="0"/>
              <a:t>Think about why you feel the need to self-disclose</a:t>
            </a:r>
          </a:p>
          <a:p>
            <a:pPr lvl="1"/>
            <a:r>
              <a:rPr lang="en-GB" dirty="0" smtClean="0"/>
              <a:t>Will it help the client? Is it your need? Do you want sympathy from the client?</a:t>
            </a:r>
            <a:endParaRPr lang="en-GB" dirty="0"/>
          </a:p>
        </p:txBody>
      </p:sp>
    </p:spTree>
    <p:extLst>
      <p:ext uri="{BB962C8B-B14F-4D97-AF65-F5344CB8AC3E}">
        <p14:creationId xmlns:p14="http://schemas.microsoft.com/office/powerpoint/2010/main" val="458184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Guidelines</a:t>
            </a:r>
            <a:endParaRPr lang="en-GB" dirty="0"/>
          </a:p>
        </p:txBody>
      </p:sp>
      <p:sp>
        <p:nvSpPr>
          <p:cNvPr id="3" name="Content Placeholder 2"/>
          <p:cNvSpPr>
            <a:spLocks noGrp="1"/>
          </p:cNvSpPr>
          <p:nvPr>
            <p:ph idx="1"/>
          </p:nvPr>
        </p:nvSpPr>
        <p:spPr/>
        <p:txBody>
          <a:bodyPr/>
          <a:lstStyle/>
          <a:p>
            <a:r>
              <a:rPr lang="en-GB" dirty="0" smtClean="0"/>
              <a:t>Be specific</a:t>
            </a:r>
          </a:p>
          <a:p>
            <a:pPr lvl="1"/>
            <a:r>
              <a:rPr lang="en-GB" dirty="0" smtClean="0"/>
              <a:t>Clients are there for their own support, they do not need to hear your full life history!</a:t>
            </a:r>
          </a:p>
          <a:p>
            <a:r>
              <a:rPr lang="en-GB" dirty="0" smtClean="0"/>
              <a:t>Consider how you will frame your disclosure.</a:t>
            </a:r>
          </a:p>
          <a:p>
            <a:pPr lvl="1"/>
            <a:r>
              <a:rPr lang="en-GB" dirty="0" smtClean="0"/>
              <a:t>What will be useful to the client and what might be unhelpful.</a:t>
            </a:r>
          </a:p>
          <a:p>
            <a:r>
              <a:rPr lang="en-GB" dirty="0" smtClean="0"/>
              <a:t>Remember to stay focused and to the point.</a:t>
            </a:r>
          </a:p>
          <a:p>
            <a:pPr lvl="1"/>
            <a:r>
              <a:rPr lang="en-GB" dirty="0" smtClean="0"/>
              <a:t>Once you have disclosed your own experience you then need to turn it back to the client. Remember it is their session.</a:t>
            </a:r>
            <a:endParaRPr lang="en-GB" dirty="0"/>
          </a:p>
        </p:txBody>
      </p:sp>
    </p:spTree>
    <p:extLst>
      <p:ext uri="{BB962C8B-B14F-4D97-AF65-F5344CB8AC3E}">
        <p14:creationId xmlns:p14="http://schemas.microsoft.com/office/powerpoint/2010/main" val="17459672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TotalTime>
  <Words>324</Words>
  <Application>Microsoft Office PowerPoint</Application>
  <PresentationFormat>Widescreen</PresentationFormat>
  <Paragraphs>28</Paragraphs>
  <Slides>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Wingdings 3</vt:lpstr>
      <vt:lpstr>Ion</vt:lpstr>
      <vt:lpstr>Self Disclosure</vt:lpstr>
      <vt:lpstr>Aims</vt:lpstr>
      <vt:lpstr>When might self disclosure be helpful?</vt:lpstr>
      <vt:lpstr>Why might it need to be used sparingly?</vt:lpstr>
      <vt:lpstr>Counsellors self disclose all the time?</vt:lpstr>
      <vt:lpstr>Guidelines</vt:lpstr>
      <vt:lpstr>Guidelines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Disclosure</dc:title>
  <dc:creator>Catherine Slade</dc:creator>
  <cp:lastModifiedBy>Catherine Slade</cp:lastModifiedBy>
  <cp:revision>1</cp:revision>
  <dcterms:created xsi:type="dcterms:W3CDTF">2018-02-26T10:10:42Z</dcterms:created>
  <dcterms:modified xsi:type="dcterms:W3CDTF">2018-02-26T10:11:47Z</dcterms:modified>
</cp:coreProperties>
</file>