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Flight Foods Ltd – Communication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Module: LCLM4003 Effective Teamwork &amp; Communication</a:t>
            </a:r>
          </a:p>
          <a:p>
            <a:r>
              <a:t>Student: Alexandra Maftei</a:t>
            </a:r>
          </a:p>
          <a:p>
            <a:r>
              <a:t>Student ID: ID2435972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Medium-sized food company supplying airlines.</a:t>
            </a:r>
          </a:p>
          <a:p>
            <a:r>
              <a:t>Facing customer loss due to food quality complaints.</a:t>
            </a:r>
          </a:p>
          <a:p>
            <a:r>
              <a:t>Main issue: ineffective communication.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Workplace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40 employees</a:t>
            </a:r>
          </a:p>
          <a:p>
            <a:r>
              <a:t>5 cultural groups</a:t>
            </a:r>
          </a:p>
          <a:p>
            <a:r>
              <a:t>Age 16–60</a:t>
            </a:r>
          </a:p>
          <a:p>
            <a:r>
              <a:t>Noisy environment affecting communication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Language barriers</a:t>
            </a:r>
          </a:p>
          <a:p>
            <a:r>
              <a:t>Cultural differences</a:t>
            </a:r>
          </a:p>
          <a:p>
            <a:r>
              <a:t>Noise (physical barrier)</a:t>
            </a:r>
          </a:p>
          <a:p>
            <a:r>
              <a:t>Lack of training</a:t>
            </a:r>
          </a:p>
          <a:p>
            <a:r>
              <a:t>Poor understanding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Examples from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Workers ignore instructions</a:t>
            </a:r>
          </a:p>
          <a:p>
            <a:r>
              <a:t>Hygiene rules not followed</a:t>
            </a:r>
          </a:p>
          <a:p>
            <a:r>
              <a:t>Signs ineffective</a:t>
            </a:r>
          </a:p>
          <a:p>
            <a:r>
              <a:t>Food left overnight</a:t>
            </a:r>
          </a:p>
          <a:p>
            <a:r>
              <a:t>Poor hygiene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Shannon &amp; Weaver: linear communication, noise disrupts message</a:t>
            </a:r>
          </a:p>
          <a:p>
            <a:r>
              <a:t>Schramm: two-way communication, feedback is essential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Miscommunication causes errors</a:t>
            </a:r>
          </a:p>
          <a:p>
            <a:r>
              <a:t>Lack of structured training</a:t>
            </a:r>
          </a:p>
          <a:p>
            <a:r>
              <a:t>Instructions not adapted</a:t>
            </a:r>
          </a:p>
          <a:p>
            <a:r>
              <a:t>Cultural differences ignored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Provide training</a:t>
            </a:r>
          </a:p>
          <a:p>
            <a:r>
              <a:t>Use simple language</a:t>
            </a:r>
          </a:p>
          <a:p>
            <a:r>
              <a:t>Visual instructions</a:t>
            </a:r>
          </a:p>
          <a:p>
            <a:r>
              <a:t>Multilingual communication</a:t>
            </a:r>
          </a:p>
          <a:p>
            <a:r>
              <a:t>Feedback system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Reduce noise</a:t>
            </a:r>
          </a:p>
          <a:p>
            <a:r>
              <a:t>Improve supervision</a:t>
            </a:r>
          </a:p>
          <a:p>
            <a:r>
              <a:t>Standard procedures</a:t>
            </a:r>
          </a:p>
          <a:p>
            <a:r>
              <a:t>Better teamwork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the main issue</a:t>
            </a:r>
          </a:p>
          <a:p>
            <a:r>
              <a:t>Barriers affect performance</a:t>
            </a:r>
          </a:p>
          <a:p>
            <a:r>
              <a:t>Solutions can improve results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Shannon &amp; Weaver (1949)</a:t>
            </a:r>
          </a:p>
          <a:p>
            <a:r>
              <a:t>Schramm (1954)</a:t>
            </a:r>
          </a:p>
          <a:p>
            <a:r>
              <a:t>Berlo (1960)</a:t>
            </a:r>
          </a:p>
          <a:p>
            <a:r>
              <a:t>Mullins (2016)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