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61" r:id="rId6"/>
    <p:sldId id="262" r:id="rId7"/>
    <p:sldId id="264" r:id="rId8"/>
    <p:sldId id="265" r:id="rId9"/>
    <p:sldId id="266" r:id="rId10"/>
    <p:sldId id="267"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CA5B8-3B8C-416D-8481-E517E2068636}" v="5664" dt="2021-10-19T18:51:34.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22059" autoAdjust="0"/>
    <p:restoredTop sz="86417" autoAdjust="0"/>
  </p:normalViewPr>
  <p:slideViewPr>
    <p:cSldViewPr snapToGrid="0">
      <p:cViewPr varScale="1">
        <p:scale>
          <a:sx n="58" d="100"/>
          <a:sy n="58" d="100"/>
        </p:scale>
        <p:origin x="93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abia Rafiq (2015530)" userId="55913d6e-128b-48af-abb8-32951a109d8e" providerId="ADAL" clId="{CF2CA5B8-3B8C-416D-8481-E517E2068636}"/>
    <pc:docChg chg="undo custSel addSld delSld modSld sldOrd">
      <pc:chgData name="Soabia Rafiq (2015530)" userId="55913d6e-128b-48af-abb8-32951a109d8e" providerId="ADAL" clId="{CF2CA5B8-3B8C-416D-8481-E517E2068636}" dt="2021-10-19T18:51:34.213" v="6035" actId="20577"/>
      <pc:docMkLst>
        <pc:docMk/>
      </pc:docMkLst>
      <pc:sldChg chg="addSp delSp modSp mod">
        <pc:chgData name="Soabia Rafiq (2015530)" userId="55913d6e-128b-48af-abb8-32951a109d8e" providerId="ADAL" clId="{CF2CA5B8-3B8C-416D-8481-E517E2068636}" dt="2021-10-19T18:32:13.714" v="5838" actId="1076"/>
        <pc:sldMkLst>
          <pc:docMk/>
          <pc:sldMk cId="0" sldId="257"/>
        </pc:sldMkLst>
        <pc:spChg chg="mod">
          <ac:chgData name="Soabia Rafiq (2015530)" userId="55913d6e-128b-48af-abb8-32951a109d8e" providerId="ADAL" clId="{CF2CA5B8-3B8C-416D-8481-E517E2068636}" dt="2021-10-19T14:09:11.974" v="817" actId="1035"/>
          <ac:spMkLst>
            <pc:docMk/>
            <pc:sldMk cId="0" sldId="257"/>
            <ac:spMk id="5" creationId="{04B27FB9-0108-45C0-B106-9101BD29DD11}"/>
          </ac:spMkLst>
        </pc:spChg>
        <pc:spChg chg="mod">
          <ac:chgData name="Soabia Rafiq (2015530)" userId="55913d6e-128b-48af-abb8-32951a109d8e" providerId="ADAL" clId="{CF2CA5B8-3B8C-416D-8481-E517E2068636}" dt="2021-10-19T14:09:24.510" v="836" actId="1037"/>
          <ac:spMkLst>
            <pc:docMk/>
            <pc:sldMk cId="0" sldId="257"/>
            <ac:spMk id="6" creationId="{F3A0DCB9-4ADC-4541-9AB7-AE7AA68BCDD6}"/>
          </ac:spMkLst>
        </pc:spChg>
        <pc:picChg chg="add del mod">
          <ac:chgData name="Soabia Rafiq (2015530)" userId="55913d6e-128b-48af-abb8-32951a109d8e" providerId="ADAL" clId="{CF2CA5B8-3B8C-416D-8481-E517E2068636}" dt="2021-10-19T18:29:43.830" v="5821" actId="478"/>
          <ac:picMkLst>
            <pc:docMk/>
            <pc:sldMk cId="0" sldId="257"/>
            <ac:picMk id="5122" creationId="{6348DE4F-9A5B-4485-B4B0-4700EC8648C6}"/>
          </ac:picMkLst>
        </pc:picChg>
        <pc:picChg chg="add del mod">
          <ac:chgData name="Soabia Rafiq (2015530)" userId="55913d6e-128b-48af-abb8-32951a109d8e" providerId="ADAL" clId="{CF2CA5B8-3B8C-416D-8481-E517E2068636}" dt="2021-10-19T18:31:40.518" v="5831" actId="478"/>
          <ac:picMkLst>
            <pc:docMk/>
            <pc:sldMk cId="0" sldId="257"/>
            <ac:picMk id="5124" creationId="{4C6C0C21-02B8-40BD-BDC8-A2FF96CC9CB0}"/>
          </ac:picMkLst>
        </pc:picChg>
        <pc:picChg chg="add mod">
          <ac:chgData name="Soabia Rafiq (2015530)" userId="55913d6e-128b-48af-abb8-32951a109d8e" providerId="ADAL" clId="{CF2CA5B8-3B8C-416D-8481-E517E2068636}" dt="2021-10-19T18:32:13.714" v="5838" actId="1076"/>
          <ac:picMkLst>
            <pc:docMk/>
            <pc:sldMk cId="0" sldId="257"/>
            <ac:picMk id="5126" creationId="{3B1BB53B-A5EE-42A6-A28B-9F67729473B8}"/>
          </ac:picMkLst>
        </pc:picChg>
      </pc:sldChg>
      <pc:sldChg chg="addSp delSp modSp mod modClrScheme chgLayout">
        <pc:chgData name="Soabia Rafiq (2015530)" userId="55913d6e-128b-48af-abb8-32951a109d8e" providerId="ADAL" clId="{CF2CA5B8-3B8C-416D-8481-E517E2068636}" dt="2021-10-19T18:42:56.484" v="6025" actId="14100"/>
        <pc:sldMkLst>
          <pc:docMk/>
          <pc:sldMk cId="0" sldId="261"/>
        </pc:sldMkLst>
        <pc:spChg chg="del mod">
          <ac:chgData name="Soabia Rafiq (2015530)" userId="55913d6e-128b-48af-abb8-32951a109d8e" providerId="ADAL" clId="{CF2CA5B8-3B8C-416D-8481-E517E2068636}" dt="2021-10-19T14:07:35.980" v="786" actId="478"/>
          <ac:spMkLst>
            <pc:docMk/>
            <pc:sldMk cId="0" sldId="261"/>
            <ac:spMk id="2" creationId="{D400C71D-92C7-4794-8511-DA32291478E0}"/>
          </ac:spMkLst>
        </pc:spChg>
        <pc:spChg chg="mod">
          <ac:chgData name="Soabia Rafiq (2015530)" userId="55913d6e-128b-48af-abb8-32951a109d8e" providerId="ADAL" clId="{CF2CA5B8-3B8C-416D-8481-E517E2068636}" dt="2021-10-19T18:42:56.484" v="6025" actId="14100"/>
          <ac:spMkLst>
            <pc:docMk/>
            <pc:sldMk cId="0" sldId="261"/>
            <ac:spMk id="3" creationId="{C497D62D-1E06-48AA-9AAB-8C24C408A005}"/>
          </ac:spMkLst>
        </pc:spChg>
        <pc:spChg chg="add mod ord">
          <ac:chgData name="Soabia Rafiq (2015530)" userId="55913d6e-128b-48af-abb8-32951a109d8e" providerId="ADAL" clId="{CF2CA5B8-3B8C-416D-8481-E517E2068636}" dt="2021-10-19T18:17:39.415" v="5811" actId="700"/>
          <ac:spMkLst>
            <pc:docMk/>
            <pc:sldMk cId="0" sldId="261"/>
            <ac:spMk id="4" creationId="{9D512230-6D06-4A9B-8D0C-6627A0331419}"/>
          </ac:spMkLst>
        </pc:spChg>
        <pc:spChg chg="add del mod ord">
          <ac:chgData name="Soabia Rafiq (2015530)" userId="55913d6e-128b-48af-abb8-32951a109d8e" providerId="ADAL" clId="{CF2CA5B8-3B8C-416D-8481-E517E2068636}" dt="2021-10-19T18:17:39.415" v="5811" actId="700"/>
          <ac:spMkLst>
            <pc:docMk/>
            <pc:sldMk cId="0" sldId="261"/>
            <ac:spMk id="6" creationId="{0F918404-E7B8-428A-B449-BB2B34920057}"/>
          </ac:spMkLst>
        </pc:spChg>
        <pc:spChg chg="add del mod ord">
          <ac:chgData name="Soabia Rafiq (2015530)" userId="55913d6e-128b-48af-abb8-32951a109d8e" providerId="ADAL" clId="{CF2CA5B8-3B8C-416D-8481-E517E2068636}" dt="2021-10-19T18:17:38.837" v="5810" actId="700"/>
          <ac:spMkLst>
            <pc:docMk/>
            <pc:sldMk cId="0" sldId="261"/>
            <ac:spMk id="7" creationId="{291348C4-67DB-4C16-9B0F-3ECCEE4E20FC}"/>
          </ac:spMkLst>
        </pc:spChg>
        <pc:picChg chg="add del mod">
          <ac:chgData name="Soabia Rafiq (2015530)" userId="55913d6e-128b-48af-abb8-32951a109d8e" providerId="ADAL" clId="{CF2CA5B8-3B8C-416D-8481-E517E2068636}" dt="2021-10-19T18:16:51.680" v="5807"/>
          <ac:picMkLst>
            <pc:docMk/>
            <pc:sldMk cId="0" sldId="261"/>
            <ac:picMk id="5" creationId="{1784F93C-C72F-4B2A-B708-FD21E09CA7D9}"/>
          </ac:picMkLst>
        </pc:picChg>
      </pc:sldChg>
      <pc:sldChg chg="addSp delSp modSp mod ord">
        <pc:chgData name="Soabia Rafiq (2015530)" userId="55913d6e-128b-48af-abb8-32951a109d8e" providerId="ADAL" clId="{CF2CA5B8-3B8C-416D-8481-E517E2068636}" dt="2021-10-19T18:51:34.213" v="6035" actId="20577"/>
        <pc:sldMkLst>
          <pc:docMk/>
          <pc:sldMk cId="0" sldId="262"/>
        </pc:sldMkLst>
        <pc:spChg chg="del mod">
          <ac:chgData name="Soabia Rafiq (2015530)" userId="55913d6e-128b-48af-abb8-32951a109d8e" providerId="ADAL" clId="{CF2CA5B8-3B8C-416D-8481-E517E2068636}" dt="2021-10-19T14:08:16.991" v="804" actId="478"/>
          <ac:spMkLst>
            <pc:docMk/>
            <pc:sldMk cId="0" sldId="262"/>
            <ac:spMk id="2" creationId="{3F4129B2-7AA5-4BD1-8B26-3FEEBE1A5966}"/>
          </ac:spMkLst>
        </pc:spChg>
        <pc:spChg chg="mod">
          <ac:chgData name="Soabia Rafiq (2015530)" userId="55913d6e-128b-48af-abb8-32951a109d8e" providerId="ADAL" clId="{CF2CA5B8-3B8C-416D-8481-E517E2068636}" dt="2021-10-19T18:51:34.213" v="6035" actId="20577"/>
          <ac:spMkLst>
            <pc:docMk/>
            <pc:sldMk cId="0" sldId="262"/>
            <ac:spMk id="3" creationId="{604FE2E9-54C3-40EE-AC2B-46915DADDC95}"/>
          </ac:spMkLst>
        </pc:spChg>
        <pc:spChg chg="add mod">
          <ac:chgData name="Soabia Rafiq (2015530)" userId="55913d6e-128b-48af-abb8-32951a109d8e" providerId="ADAL" clId="{CF2CA5B8-3B8C-416D-8481-E517E2068636}" dt="2021-10-19T15:44:18.196" v="2336" actId="1076"/>
          <ac:spMkLst>
            <pc:docMk/>
            <pc:sldMk cId="0" sldId="262"/>
            <ac:spMk id="5" creationId="{6916039E-78F0-44EA-B75D-E4F70EDB3FA2}"/>
          </ac:spMkLst>
        </pc:spChg>
        <pc:spChg chg="add del mod">
          <ac:chgData name="Soabia Rafiq (2015530)" userId="55913d6e-128b-48af-abb8-32951a109d8e" providerId="ADAL" clId="{CF2CA5B8-3B8C-416D-8481-E517E2068636}" dt="2021-10-19T16:37:20.883" v="2764" actId="20577"/>
          <ac:spMkLst>
            <pc:docMk/>
            <pc:sldMk cId="0" sldId="262"/>
            <ac:spMk id="6" creationId="{559C2082-03F4-44EC-A66E-1BEE43966862}"/>
          </ac:spMkLst>
        </pc:spChg>
        <pc:picChg chg="mod">
          <ac:chgData name="Soabia Rafiq (2015530)" userId="55913d6e-128b-48af-abb8-32951a109d8e" providerId="ADAL" clId="{CF2CA5B8-3B8C-416D-8481-E517E2068636}" dt="2021-10-19T15:36:00.065" v="2039" actId="1076"/>
          <ac:picMkLst>
            <pc:docMk/>
            <pc:sldMk cId="0" sldId="262"/>
            <ac:picMk id="4" creationId="{5A5F8D32-2703-48CC-8024-3BFC3A66557A}"/>
          </ac:picMkLst>
        </pc:picChg>
      </pc:sldChg>
      <pc:sldChg chg="modSp">
        <pc:chgData name="Soabia Rafiq (2015530)" userId="55913d6e-128b-48af-abb8-32951a109d8e" providerId="ADAL" clId="{CF2CA5B8-3B8C-416D-8481-E517E2068636}" dt="2021-10-19T18:35:26.247" v="5972" actId="255"/>
        <pc:sldMkLst>
          <pc:docMk/>
          <pc:sldMk cId="0" sldId="263"/>
        </pc:sldMkLst>
        <pc:spChg chg="mod">
          <ac:chgData name="Soabia Rafiq (2015530)" userId="55913d6e-128b-48af-abb8-32951a109d8e" providerId="ADAL" clId="{CF2CA5B8-3B8C-416D-8481-E517E2068636}" dt="2021-10-19T18:35:07.661" v="5966" actId="1035"/>
          <ac:spMkLst>
            <pc:docMk/>
            <pc:sldMk cId="0" sldId="263"/>
            <ac:spMk id="2" creationId="{81B349AA-3E4D-4C22-BA4C-E888C8DA83DE}"/>
          </ac:spMkLst>
        </pc:spChg>
        <pc:spChg chg="mod">
          <ac:chgData name="Soabia Rafiq (2015530)" userId="55913d6e-128b-48af-abb8-32951a109d8e" providerId="ADAL" clId="{CF2CA5B8-3B8C-416D-8481-E517E2068636}" dt="2021-10-19T18:35:26.247" v="5972" actId="255"/>
          <ac:spMkLst>
            <pc:docMk/>
            <pc:sldMk cId="0" sldId="263"/>
            <ac:spMk id="3" creationId="{2BC210E2-C61F-4EB2-9AF8-57DC4191B768}"/>
          </ac:spMkLst>
        </pc:spChg>
      </pc:sldChg>
      <pc:sldChg chg="addSp modSp mod">
        <pc:chgData name="Soabia Rafiq (2015530)" userId="55913d6e-128b-48af-abb8-32951a109d8e" providerId="ADAL" clId="{CF2CA5B8-3B8C-416D-8481-E517E2068636}" dt="2021-10-19T15:52:24.818" v="2338" actId="20577"/>
        <pc:sldMkLst>
          <pc:docMk/>
          <pc:sldMk cId="3097908812" sldId="264"/>
        </pc:sldMkLst>
        <pc:spChg chg="mod">
          <ac:chgData name="Soabia Rafiq (2015530)" userId="55913d6e-128b-48af-abb8-32951a109d8e" providerId="ADAL" clId="{CF2CA5B8-3B8C-416D-8481-E517E2068636}" dt="2021-10-19T15:43:09.208" v="2324" actId="115"/>
          <ac:spMkLst>
            <pc:docMk/>
            <pc:sldMk cId="3097908812" sldId="264"/>
            <ac:spMk id="2" creationId="{36AB6E71-68AB-4DBB-BC30-BDF5FAB616CF}"/>
          </ac:spMkLst>
        </pc:spChg>
        <pc:spChg chg="mod">
          <ac:chgData name="Soabia Rafiq (2015530)" userId="55913d6e-128b-48af-abb8-32951a109d8e" providerId="ADAL" clId="{CF2CA5B8-3B8C-416D-8481-E517E2068636}" dt="2021-10-19T15:52:24.818" v="2338" actId="20577"/>
          <ac:spMkLst>
            <pc:docMk/>
            <pc:sldMk cId="3097908812" sldId="264"/>
            <ac:spMk id="3" creationId="{7B0EDF70-2A8C-40FC-9C5E-9CA059B2E197}"/>
          </ac:spMkLst>
        </pc:spChg>
        <pc:picChg chg="add mod">
          <ac:chgData name="Soabia Rafiq (2015530)" userId="55913d6e-128b-48af-abb8-32951a109d8e" providerId="ADAL" clId="{CF2CA5B8-3B8C-416D-8481-E517E2068636}" dt="2021-10-19T15:42:17.925" v="2269" actId="1076"/>
          <ac:picMkLst>
            <pc:docMk/>
            <pc:sldMk cId="3097908812" sldId="264"/>
            <ac:picMk id="1026" creationId="{9D811435-E520-4FDB-9310-3A214338E32F}"/>
          </ac:picMkLst>
        </pc:picChg>
      </pc:sldChg>
      <pc:sldChg chg="addSp modSp new">
        <pc:chgData name="Soabia Rafiq (2015530)" userId="55913d6e-128b-48af-abb8-32951a109d8e" providerId="ADAL" clId="{CF2CA5B8-3B8C-416D-8481-E517E2068636}" dt="2021-10-19T17:47:07.101" v="3957" actId="27636"/>
        <pc:sldMkLst>
          <pc:docMk/>
          <pc:sldMk cId="2775408506" sldId="265"/>
        </pc:sldMkLst>
        <pc:spChg chg="mod">
          <ac:chgData name="Soabia Rafiq (2015530)" userId="55913d6e-128b-48af-abb8-32951a109d8e" providerId="ADAL" clId="{CF2CA5B8-3B8C-416D-8481-E517E2068636}" dt="2021-10-19T17:42:12.358" v="3665" actId="14100"/>
          <ac:spMkLst>
            <pc:docMk/>
            <pc:sldMk cId="2775408506" sldId="265"/>
            <ac:spMk id="2" creationId="{75319193-6A4F-4071-9633-25F6AE8ECE56}"/>
          </ac:spMkLst>
        </pc:spChg>
        <pc:spChg chg="mod">
          <ac:chgData name="Soabia Rafiq (2015530)" userId="55913d6e-128b-48af-abb8-32951a109d8e" providerId="ADAL" clId="{CF2CA5B8-3B8C-416D-8481-E517E2068636}" dt="2021-10-19T17:47:07.101" v="3957" actId="27636"/>
          <ac:spMkLst>
            <pc:docMk/>
            <pc:sldMk cId="2775408506" sldId="265"/>
            <ac:spMk id="3" creationId="{DB8B6C23-B755-414C-9E1B-0294A919B63B}"/>
          </ac:spMkLst>
        </pc:spChg>
        <pc:picChg chg="add mod">
          <ac:chgData name="Soabia Rafiq (2015530)" userId="55913d6e-128b-48af-abb8-32951a109d8e" providerId="ADAL" clId="{CF2CA5B8-3B8C-416D-8481-E517E2068636}" dt="2021-10-19T17:14:44.634" v="3349" actId="1076"/>
          <ac:picMkLst>
            <pc:docMk/>
            <pc:sldMk cId="2775408506" sldId="265"/>
            <ac:picMk id="2050" creationId="{DAD2ED24-5F48-41D5-857F-3957700B7FF7}"/>
          </ac:picMkLst>
        </pc:picChg>
      </pc:sldChg>
      <pc:sldChg chg="modSp add del">
        <pc:chgData name="Soabia Rafiq (2015530)" userId="55913d6e-128b-48af-abb8-32951a109d8e" providerId="ADAL" clId="{CF2CA5B8-3B8C-416D-8481-E517E2068636}" dt="2021-10-19T15:52:35.876" v="2340"/>
        <pc:sldMkLst>
          <pc:docMk/>
          <pc:sldMk cId="3646993584" sldId="265"/>
        </pc:sldMkLst>
        <pc:spChg chg="mod">
          <ac:chgData name="Soabia Rafiq (2015530)" userId="55913d6e-128b-48af-abb8-32951a109d8e" providerId="ADAL" clId="{CF2CA5B8-3B8C-416D-8481-E517E2068636}" dt="2021-10-19T15:52:32.154" v="2339"/>
          <ac:spMkLst>
            <pc:docMk/>
            <pc:sldMk cId="3646993584" sldId="265"/>
            <ac:spMk id="2" creationId="{2BF4A5CC-E4C8-42D4-831C-5BF276AAB188}"/>
          </ac:spMkLst>
        </pc:spChg>
      </pc:sldChg>
      <pc:sldChg chg="addSp modSp new add del">
        <pc:chgData name="Soabia Rafiq (2015530)" userId="55913d6e-128b-48af-abb8-32951a109d8e" providerId="ADAL" clId="{CF2CA5B8-3B8C-416D-8481-E517E2068636}" dt="2021-10-19T18:11:46.974" v="5532" actId="14100"/>
        <pc:sldMkLst>
          <pc:docMk/>
          <pc:sldMk cId="1448730903" sldId="266"/>
        </pc:sldMkLst>
        <pc:spChg chg="mod">
          <ac:chgData name="Soabia Rafiq (2015530)" userId="55913d6e-128b-48af-abb8-32951a109d8e" providerId="ADAL" clId="{CF2CA5B8-3B8C-416D-8481-E517E2068636}" dt="2021-10-19T18:11:46.974" v="5532" actId="14100"/>
          <ac:spMkLst>
            <pc:docMk/>
            <pc:sldMk cId="1448730903" sldId="266"/>
            <ac:spMk id="2" creationId="{39E5A39E-20E0-43C2-8639-3509D8490A16}"/>
          </ac:spMkLst>
        </pc:spChg>
        <pc:spChg chg="mod">
          <ac:chgData name="Soabia Rafiq (2015530)" userId="55913d6e-128b-48af-abb8-32951a109d8e" providerId="ADAL" clId="{CF2CA5B8-3B8C-416D-8481-E517E2068636}" dt="2021-10-19T17:55:50.564" v="4653" actId="14100"/>
          <ac:spMkLst>
            <pc:docMk/>
            <pc:sldMk cId="1448730903" sldId="266"/>
            <ac:spMk id="3" creationId="{31254D84-79B5-4C29-A8F3-A122043C6D1E}"/>
          </ac:spMkLst>
        </pc:spChg>
        <pc:spChg chg="add mod">
          <ac:chgData name="Soabia Rafiq (2015530)" userId="55913d6e-128b-48af-abb8-32951a109d8e" providerId="ADAL" clId="{CF2CA5B8-3B8C-416D-8481-E517E2068636}" dt="2021-10-19T18:00:51.123" v="4676" actId="404"/>
          <ac:spMkLst>
            <pc:docMk/>
            <pc:sldMk cId="1448730903" sldId="266"/>
            <ac:spMk id="4" creationId="{5DF48187-310E-49DA-AECC-5E9EAB1355DE}"/>
          </ac:spMkLst>
        </pc:spChg>
        <pc:picChg chg="add mod">
          <ac:chgData name="Soabia Rafiq (2015530)" userId="55913d6e-128b-48af-abb8-32951a109d8e" providerId="ADAL" clId="{CF2CA5B8-3B8C-416D-8481-E517E2068636}" dt="2021-10-19T17:56:29.489" v="4656" actId="1076"/>
          <ac:picMkLst>
            <pc:docMk/>
            <pc:sldMk cId="1448730903" sldId="266"/>
            <ac:picMk id="3074" creationId="{9AC7680D-9156-4B6F-B848-B099B65803EB}"/>
          </ac:picMkLst>
        </pc:picChg>
      </pc:sldChg>
      <pc:sldChg chg="addSp modSp new">
        <pc:chgData name="Soabia Rafiq (2015530)" userId="55913d6e-128b-48af-abb8-32951a109d8e" providerId="ADAL" clId="{CF2CA5B8-3B8C-416D-8481-E517E2068636}" dt="2021-10-19T18:11:58.637" v="5541"/>
        <pc:sldMkLst>
          <pc:docMk/>
          <pc:sldMk cId="3537526662" sldId="267"/>
        </pc:sldMkLst>
        <pc:spChg chg="mod">
          <ac:chgData name="Soabia Rafiq (2015530)" userId="55913d6e-128b-48af-abb8-32951a109d8e" providerId="ADAL" clId="{CF2CA5B8-3B8C-416D-8481-E517E2068636}" dt="2021-10-19T18:11:56.135" v="5540" actId="27636"/>
          <ac:spMkLst>
            <pc:docMk/>
            <pc:sldMk cId="3537526662" sldId="267"/>
            <ac:spMk id="2" creationId="{BA5CF2AE-AF1E-4B95-A596-399F9CCEF0C3}"/>
          </ac:spMkLst>
        </pc:spChg>
        <pc:spChg chg="mod">
          <ac:chgData name="Soabia Rafiq (2015530)" userId="55913d6e-128b-48af-abb8-32951a109d8e" providerId="ADAL" clId="{CF2CA5B8-3B8C-416D-8481-E517E2068636}" dt="2021-10-19T18:11:06.545" v="5522" actId="20577"/>
          <ac:spMkLst>
            <pc:docMk/>
            <pc:sldMk cId="3537526662" sldId="267"/>
            <ac:spMk id="3" creationId="{8D4721DB-7212-435C-9DF5-F80D4F999C26}"/>
          </ac:spMkLst>
        </pc:spChg>
        <pc:spChg chg="add mod">
          <ac:chgData name="Soabia Rafiq (2015530)" userId="55913d6e-128b-48af-abb8-32951a109d8e" providerId="ADAL" clId="{CF2CA5B8-3B8C-416D-8481-E517E2068636}" dt="2021-10-19T18:11:58.637" v="5541"/>
          <ac:spMkLst>
            <pc:docMk/>
            <pc:sldMk cId="3537526662" sldId="267"/>
            <ac:spMk id="5" creationId="{E225DF8D-8BF9-4AC5-A39C-46E3FDEC1085}"/>
          </ac:spMkLst>
        </pc:spChg>
        <pc:picChg chg="add mod">
          <ac:chgData name="Soabia Rafiq (2015530)" userId="55913d6e-128b-48af-abb8-32951a109d8e" providerId="ADAL" clId="{CF2CA5B8-3B8C-416D-8481-E517E2068636}" dt="2021-10-19T18:11:28.977" v="5526" actId="1076"/>
          <ac:picMkLst>
            <pc:docMk/>
            <pc:sldMk cId="3537526662" sldId="267"/>
            <ac:picMk id="4098" creationId="{0316861A-ED46-43AD-98CF-82125B90447A}"/>
          </ac:picMkLst>
        </pc:picChg>
      </pc:sldChg>
      <pc:sldChg chg="modSp new del">
        <pc:chgData name="Soabia Rafiq (2015530)" userId="55913d6e-128b-48af-abb8-32951a109d8e" providerId="ADAL" clId="{CF2CA5B8-3B8C-416D-8481-E517E2068636}" dt="2021-10-19T17:46:54.122" v="3954" actId="2696"/>
        <pc:sldMkLst>
          <pc:docMk/>
          <pc:sldMk cId="3616236512" sldId="267"/>
        </pc:sldMkLst>
        <pc:spChg chg="mod">
          <ac:chgData name="Soabia Rafiq (2015530)" userId="55913d6e-128b-48af-abb8-32951a109d8e" providerId="ADAL" clId="{CF2CA5B8-3B8C-416D-8481-E517E2068636}" dt="2021-10-19T17:46:49.532" v="3953" actId="1038"/>
          <ac:spMkLst>
            <pc:docMk/>
            <pc:sldMk cId="3616236512" sldId="267"/>
            <ac:spMk id="2" creationId="{09DE99D8-B1DA-4C3E-8E38-54201B052C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EE314AB8-72EF-498C-8C68-49EA58A6C5D9}"/>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entury Gothic"/>
            </a:endParaRPr>
          </a:p>
        </p:txBody>
      </p:sp>
      <p:sp>
        <p:nvSpPr>
          <p:cNvPr id="3" name="Rectangle 9">
            <a:extLst>
              <a:ext uri="{FF2B5EF4-FFF2-40B4-BE49-F238E27FC236}">
                <a16:creationId xmlns:a16="http://schemas.microsoft.com/office/drawing/2014/main" id="{D49FB33E-13BC-4B01-BA14-C47B476C6962}"/>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lIns="0" tIns="0" rIns="0" bIns="0"/>
          <a:lstStyle/>
          <a:p>
            <a:endParaRPr lang="en-GB" dirty="0"/>
          </a:p>
        </p:txBody>
      </p:sp>
      <p:sp>
        <p:nvSpPr>
          <p:cNvPr id="4" name="Rectangle 10">
            <a:extLst>
              <a:ext uri="{FF2B5EF4-FFF2-40B4-BE49-F238E27FC236}">
                <a16:creationId xmlns:a16="http://schemas.microsoft.com/office/drawing/2014/main" id="{1AFF77E1-B454-45C5-868C-DE4FF6C08E40}"/>
              </a:ext>
            </a:extLst>
          </p:cNvPr>
          <p:cNvSpPr/>
          <p:nvPr/>
        </p:nvSpPr>
        <p:spPr>
          <a:xfrm>
            <a:off x="1447796" y="1411614"/>
            <a:ext cx="9296403" cy="4034771"/>
          </a:xfrm>
          <a:prstGeom prst="rect">
            <a:avLst/>
          </a:prstGeom>
          <a:noFill/>
          <a:ln w="6345" cap="sq">
            <a:solidFill>
              <a:srgbClr val="404040"/>
            </a:solidFill>
            <a:prstDash val="solid"/>
            <a:miter/>
          </a:ln>
        </p:spPr>
        <p:txBody>
          <a:bodyPr lIns="0" tIns="0" rIns="0" bIns="0"/>
          <a:lstStyle/>
          <a:p>
            <a:endParaRPr lang="en-GB" dirty="0"/>
          </a:p>
        </p:txBody>
      </p:sp>
      <p:sp>
        <p:nvSpPr>
          <p:cNvPr id="5" name="Rectangle 14">
            <a:extLst>
              <a:ext uri="{FF2B5EF4-FFF2-40B4-BE49-F238E27FC236}">
                <a16:creationId xmlns:a16="http://schemas.microsoft.com/office/drawing/2014/main" id="{FC764BFC-BD77-42A3-8E90-EC158BDD43A1}"/>
              </a:ext>
            </a:extLst>
          </p:cNvPr>
          <p:cNvSpPr/>
          <p:nvPr/>
        </p:nvSpPr>
        <p:spPr>
          <a:xfrm>
            <a:off x="5135883" y="1267733"/>
            <a:ext cx="1920240" cy="731520"/>
          </a:xfrm>
          <a:prstGeom prst="rect">
            <a:avLst/>
          </a:prstGeom>
          <a:solidFill>
            <a:srgbClr val="57903F"/>
          </a:solidFill>
          <a:ln cap="flat">
            <a:noFill/>
            <a:prstDash val="solid"/>
          </a:ln>
        </p:spPr>
        <p:txBody>
          <a:bodyPr lIns="0" tIns="0" rIns="0" bIns="0"/>
          <a:lstStyle/>
          <a:p>
            <a:endParaRPr lang="en-GB" dirty="0"/>
          </a:p>
        </p:txBody>
      </p:sp>
      <p:grpSp>
        <p:nvGrpSpPr>
          <p:cNvPr id="6" name="Group 6">
            <a:extLst>
              <a:ext uri="{FF2B5EF4-FFF2-40B4-BE49-F238E27FC236}">
                <a16:creationId xmlns:a16="http://schemas.microsoft.com/office/drawing/2014/main" id="{3C63F80D-73A9-4DC6-84B1-F1DB3599406A}"/>
              </a:ext>
            </a:extLst>
          </p:cNvPr>
          <p:cNvGrpSpPr/>
          <p:nvPr/>
        </p:nvGrpSpPr>
        <p:grpSpPr>
          <a:xfrm>
            <a:off x="5250183" y="1267733"/>
            <a:ext cx="1691640" cy="615931"/>
            <a:chOff x="5250183" y="1267733"/>
            <a:chExt cx="1691640" cy="615931"/>
          </a:xfrm>
        </p:grpSpPr>
        <p:cxnSp>
          <p:nvCxnSpPr>
            <p:cNvPr id="7" name="Straight Connector 16">
              <a:extLst>
                <a:ext uri="{FF2B5EF4-FFF2-40B4-BE49-F238E27FC236}">
                  <a16:creationId xmlns:a16="http://schemas.microsoft.com/office/drawing/2014/main" id="{FDAC69D6-CD1D-4150-863A-72612DB818F3}"/>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7">
              <a:extLst>
                <a:ext uri="{FF2B5EF4-FFF2-40B4-BE49-F238E27FC236}">
                  <a16:creationId xmlns:a16="http://schemas.microsoft.com/office/drawing/2014/main" id="{14FB8D19-52A2-4F1E-837A-2F2972FCBDC4}"/>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8">
              <a:extLst>
                <a:ext uri="{FF2B5EF4-FFF2-40B4-BE49-F238E27FC236}">
                  <a16:creationId xmlns:a16="http://schemas.microsoft.com/office/drawing/2014/main" id="{E7659B59-2E9B-49D8-9FED-E9462F292201}"/>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Title 1">
            <a:extLst>
              <a:ext uri="{FF2B5EF4-FFF2-40B4-BE49-F238E27FC236}">
                <a16:creationId xmlns:a16="http://schemas.microsoft.com/office/drawing/2014/main" id="{AC2350A6-7796-420F-8BD3-22A241C5A0E9}"/>
              </a:ext>
            </a:extLst>
          </p:cNvPr>
          <p:cNvSpPr txBox="1">
            <a:spLocks noGrp="1"/>
          </p:cNvSpPr>
          <p:nvPr>
            <p:ph type="ctrTitle"/>
          </p:nvPr>
        </p:nvSpPr>
        <p:spPr>
          <a:xfrm>
            <a:off x="1629104" y="2244833"/>
            <a:ext cx="8933797" cy="2437232"/>
          </a:xfrm>
        </p:spPr>
        <p:txBody>
          <a:bodyPr anchorCtr="1"/>
          <a:lstStyle>
            <a:lvl1pPr algn="ctr">
              <a:lnSpc>
                <a:spcPct val="83000"/>
              </a:lnSpc>
              <a:defRPr sz="6800" cap="all" spc="-100"/>
            </a:lvl1pPr>
          </a:lstStyle>
          <a:p>
            <a:pPr lvl="0"/>
            <a:r>
              <a:rPr lang="en-US"/>
              <a:t>Click to edit Master title style</a:t>
            </a:r>
          </a:p>
        </p:txBody>
      </p:sp>
      <p:sp>
        <p:nvSpPr>
          <p:cNvPr id="11" name="Subtitle 2">
            <a:extLst>
              <a:ext uri="{FF2B5EF4-FFF2-40B4-BE49-F238E27FC236}">
                <a16:creationId xmlns:a16="http://schemas.microsoft.com/office/drawing/2014/main" id="{D4E368D0-71B4-45B2-9062-406A385A1DE6}"/>
              </a:ext>
            </a:extLst>
          </p:cNvPr>
          <p:cNvSpPr txBox="1">
            <a:spLocks noGrp="1"/>
          </p:cNvSpPr>
          <p:nvPr>
            <p:ph type="subTitle" idx="1"/>
          </p:nvPr>
        </p:nvSpPr>
        <p:spPr>
          <a:xfrm>
            <a:off x="1629104" y="4682066"/>
            <a:ext cx="8936842" cy="457200"/>
          </a:xfrm>
        </p:spPr>
        <p:txBody>
          <a:bodyPr anchorCtr="1"/>
          <a:lstStyle>
            <a:lvl1pPr marL="0" indent="0" algn="ctr">
              <a:spcBef>
                <a:spcPts val="0"/>
              </a:spcBef>
              <a:buNone/>
              <a:defRPr sz="1800" spc="80">
                <a:solidFill>
                  <a:srgbClr val="0D0D0D"/>
                </a:solidFill>
              </a:defRPr>
            </a:lvl1pPr>
          </a:lstStyle>
          <a:p>
            <a:pPr lvl="0"/>
            <a:r>
              <a:rPr lang="en-US"/>
              <a:t>Click to edit Master subtitle style</a:t>
            </a:r>
          </a:p>
        </p:txBody>
      </p:sp>
      <p:sp>
        <p:nvSpPr>
          <p:cNvPr id="12" name="Date Placeholder 19">
            <a:extLst>
              <a:ext uri="{FF2B5EF4-FFF2-40B4-BE49-F238E27FC236}">
                <a16:creationId xmlns:a16="http://schemas.microsoft.com/office/drawing/2014/main" id="{6F8DC07B-4C76-4CD9-97FF-B335E33D715F}"/>
              </a:ext>
            </a:extLst>
          </p:cNvPr>
          <p:cNvSpPr txBox="1">
            <a:spLocks noGrp="1"/>
          </p:cNvSpPr>
          <p:nvPr>
            <p:ph type="dt" sz="half" idx="7"/>
          </p:nvPr>
        </p:nvSpPr>
        <p:spPr>
          <a:xfrm>
            <a:off x="5318763" y="1341260"/>
            <a:ext cx="1554480" cy="485546"/>
          </a:xfrm>
        </p:spPr>
        <p:txBody>
          <a:bodyPr anchorCtr="1"/>
          <a:lstStyle>
            <a:lvl1pPr algn="ctr">
              <a:defRPr sz="1300">
                <a:solidFill>
                  <a:srgbClr val="FFFFFF"/>
                </a:solidFill>
              </a:defRPr>
            </a:lvl1pPr>
          </a:lstStyle>
          <a:p>
            <a:pPr lvl="0"/>
            <a:fld id="{7A864642-FBD3-4C86-8D8D-7626F28FF899}" type="datetime1">
              <a:rPr lang="en-US"/>
              <a:pPr lvl="0"/>
              <a:t>10/18/2021</a:t>
            </a:fld>
            <a:endParaRPr lang="en-US" dirty="0"/>
          </a:p>
        </p:txBody>
      </p:sp>
      <p:sp>
        <p:nvSpPr>
          <p:cNvPr id="13" name="Footer Placeholder 20">
            <a:extLst>
              <a:ext uri="{FF2B5EF4-FFF2-40B4-BE49-F238E27FC236}">
                <a16:creationId xmlns:a16="http://schemas.microsoft.com/office/drawing/2014/main" id="{A28B8731-7399-4F02-A482-D37B4CF3978E}"/>
              </a:ext>
            </a:extLst>
          </p:cNvPr>
          <p:cNvSpPr txBox="1">
            <a:spLocks noGrp="1"/>
          </p:cNvSpPr>
          <p:nvPr>
            <p:ph type="ftr" sz="quarter" idx="9"/>
          </p:nvPr>
        </p:nvSpPr>
        <p:spPr>
          <a:xfrm>
            <a:off x="1629104" y="5177405"/>
            <a:ext cx="5730297" cy="228600"/>
          </a:xfrm>
        </p:spPr>
        <p:txBody>
          <a:bodyPr/>
          <a:lstStyle>
            <a:lvl1pPr>
              <a:defRPr/>
            </a:lvl1pPr>
          </a:lstStyle>
          <a:p>
            <a:pPr lvl="0"/>
            <a:endParaRPr lang="en-US" dirty="0"/>
          </a:p>
        </p:txBody>
      </p:sp>
      <p:sp>
        <p:nvSpPr>
          <p:cNvPr id="14" name="Slide Number Placeholder 21">
            <a:extLst>
              <a:ext uri="{FF2B5EF4-FFF2-40B4-BE49-F238E27FC236}">
                <a16:creationId xmlns:a16="http://schemas.microsoft.com/office/drawing/2014/main" id="{D45CCF8F-3EDD-425C-95D0-BFF9D9A1BA50}"/>
              </a:ext>
            </a:extLst>
          </p:cNvPr>
          <p:cNvSpPr txBox="1">
            <a:spLocks noGrp="1"/>
          </p:cNvSpPr>
          <p:nvPr>
            <p:ph type="sldNum" sz="quarter" idx="8"/>
          </p:nvPr>
        </p:nvSpPr>
        <p:spPr>
          <a:xfrm>
            <a:off x="8606918" y="5177405"/>
            <a:ext cx="1955983" cy="228600"/>
          </a:xfrm>
        </p:spPr>
        <p:txBody>
          <a:bodyPr/>
          <a:lstStyle>
            <a:lvl1pPr>
              <a:defRPr>
                <a:solidFill>
                  <a:srgbClr val="262626"/>
                </a:solidFill>
              </a:defRPr>
            </a:lvl1pPr>
          </a:lstStyle>
          <a:p>
            <a:pPr lvl="0"/>
            <a:fld id="{57557AAD-0003-4292-AD2F-FF01165554BE}" type="slidenum">
              <a:t>‹#›</a:t>
            </a:fld>
            <a:endParaRPr lang="en-US" dirty="0"/>
          </a:p>
        </p:txBody>
      </p:sp>
    </p:spTree>
    <p:extLst>
      <p:ext uri="{BB962C8B-B14F-4D97-AF65-F5344CB8AC3E}">
        <p14:creationId xmlns:p14="http://schemas.microsoft.com/office/powerpoint/2010/main" val="5108865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F74BD-2969-45A5-8C63-FD628FE883D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93935D1-7A85-4B4F-AB1F-5ECB0ABDD20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63339A-3F71-461A-AD10-5B2ADE5EEC36}"/>
              </a:ext>
            </a:extLst>
          </p:cNvPr>
          <p:cNvSpPr txBox="1">
            <a:spLocks noGrp="1"/>
          </p:cNvSpPr>
          <p:nvPr>
            <p:ph type="dt" sz="half" idx="7"/>
          </p:nvPr>
        </p:nvSpPr>
        <p:spPr/>
        <p:txBody>
          <a:bodyPr/>
          <a:lstStyle>
            <a:lvl1pPr>
              <a:defRPr/>
            </a:lvl1pPr>
          </a:lstStyle>
          <a:p>
            <a:pPr lvl="0"/>
            <a:fld id="{0FB4443C-8058-4AC8-BC4B-EF30787347FB}" type="datetime1">
              <a:rPr lang="en-US"/>
              <a:pPr lvl="0"/>
              <a:t>10/18/2021</a:t>
            </a:fld>
            <a:endParaRPr lang="en-US" dirty="0"/>
          </a:p>
        </p:txBody>
      </p:sp>
      <p:sp>
        <p:nvSpPr>
          <p:cNvPr id="5" name="Footer Placeholder 4">
            <a:extLst>
              <a:ext uri="{FF2B5EF4-FFF2-40B4-BE49-F238E27FC236}">
                <a16:creationId xmlns:a16="http://schemas.microsoft.com/office/drawing/2014/main" id="{1D7D3B8E-AA06-4DAC-B61A-E1520949579B}"/>
              </a:ext>
            </a:extLst>
          </p:cNvPr>
          <p:cNvSpPr txBox="1">
            <a:spLocks noGrp="1"/>
          </p:cNvSpPr>
          <p:nvPr>
            <p:ph type="ftr" sz="quarter" idx="9"/>
          </p:nvPr>
        </p:nvSpPr>
        <p:spPr/>
        <p:txBody>
          <a:bodyPr/>
          <a:lstStyle>
            <a:lvl1pPr>
              <a:defRPr/>
            </a:lvl1pPr>
          </a:lstStyle>
          <a:p>
            <a:pPr lvl="0"/>
            <a:endParaRPr lang="en-US" dirty="0"/>
          </a:p>
        </p:txBody>
      </p:sp>
      <p:sp>
        <p:nvSpPr>
          <p:cNvPr id="6" name="Slide Number Placeholder 5">
            <a:extLst>
              <a:ext uri="{FF2B5EF4-FFF2-40B4-BE49-F238E27FC236}">
                <a16:creationId xmlns:a16="http://schemas.microsoft.com/office/drawing/2014/main" id="{32BB4D06-A46E-46FF-AD48-949C23D8460D}"/>
              </a:ext>
            </a:extLst>
          </p:cNvPr>
          <p:cNvSpPr txBox="1">
            <a:spLocks noGrp="1"/>
          </p:cNvSpPr>
          <p:nvPr>
            <p:ph type="sldNum" sz="quarter" idx="8"/>
          </p:nvPr>
        </p:nvSpPr>
        <p:spPr/>
        <p:txBody>
          <a:bodyPr/>
          <a:lstStyle>
            <a:lvl1pPr>
              <a:defRPr/>
            </a:lvl1pPr>
          </a:lstStyle>
          <a:p>
            <a:pPr lvl="0"/>
            <a:fld id="{A6CAF8D2-E7FE-4FD2-BFC3-46D6C9D24ED3}" type="slidenum">
              <a:t>‹#›</a:t>
            </a:fld>
            <a:endParaRPr lang="en-US" dirty="0"/>
          </a:p>
        </p:txBody>
      </p:sp>
    </p:spTree>
    <p:extLst>
      <p:ext uri="{BB962C8B-B14F-4D97-AF65-F5344CB8AC3E}">
        <p14:creationId xmlns:p14="http://schemas.microsoft.com/office/powerpoint/2010/main" val="300185010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D9781221-CC6C-4C60-B5CC-D656239B1E2D}"/>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entury Gothic"/>
            </a:endParaRPr>
          </a:p>
        </p:txBody>
      </p:sp>
      <p:sp>
        <p:nvSpPr>
          <p:cNvPr id="3" name="Rectangle 22">
            <a:extLst>
              <a:ext uri="{FF2B5EF4-FFF2-40B4-BE49-F238E27FC236}">
                <a16:creationId xmlns:a16="http://schemas.microsoft.com/office/drawing/2014/main" id="{CA1CB893-AA95-41C8-A221-F84F6A9C00FF}"/>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lIns="0" tIns="0" rIns="0" bIns="0"/>
          <a:lstStyle/>
          <a:p>
            <a:endParaRPr lang="en-GB" dirty="0"/>
          </a:p>
        </p:txBody>
      </p:sp>
      <p:sp>
        <p:nvSpPr>
          <p:cNvPr id="4" name="Rectangle 23">
            <a:extLst>
              <a:ext uri="{FF2B5EF4-FFF2-40B4-BE49-F238E27FC236}">
                <a16:creationId xmlns:a16="http://schemas.microsoft.com/office/drawing/2014/main" id="{2D08DC8D-C618-4596-B767-B1A9829019CC}"/>
              </a:ext>
            </a:extLst>
          </p:cNvPr>
          <p:cNvSpPr/>
          <p:nvPr/>
        </p:nvSpPr>
        <p:spPr>
          <a:xfrm>
            <a:off x="1447796" y="1411614"/>
            <a:ext cx="9296403" cy="4034771"/>
          </a:xfrm>
          <a:prstGeom prst="rect">
            <a:avLst/>
          </a:prstGeom>
          <a:noFill/>
          <a:ln w="6345" cap="sq">
            <a:solidFill>
              <a:srgbClr val="404040"/>
            </a:solidFill>
            <a:prstDash val="solid"/>
            <a:miter/>
          </a:ln>
        </p:spPr>
        <p:txBody>
          <a:bodyPr lIns="0" tIns="0" rIns="0" bIns="0"/>
          <a:lstStyle/>
          <a:p>
            <a:endParaRPr lang="en-GB" dirty="0"/>
          </a:p>
        </p:txBody>
      </p:sp>
      <p:sp>
        <p:nvSpPr>
          <p:cNvPr id="5" name="Rectangle 29">
            <a:extLst>
              <a:ext uri="{FF2B5EF4-FFF2-40B4-BE49-F238E27FC236}">
                <a16:creationId xmlns:a16="http://schemas.microsoft.com/office/drawing/2014/main" id="{B2DCB035-D951-4CF9-8C7D-D692EC788066}"/>
              </a:ext>
            </a:extLst>
          </p:cNvPr>
          <p:cNvSpPr/>
          <p:nvPr/>
        </p:nvSpPr>
        <p:spPr>
          <a:xfrm>
            <a:off x="5135883" y="1267733"/>
            <a:ext cx="1920240" cy="731520"/>
          </a:xfrm>
          <a:prstGeom prst="rect">
            <a:avLst/>
          </a:prstGeom>
          <a:solidFill>
            <a:srgbClr val="F03F2B"/>
          </a:solidFill>
          <a:ln cap="flat">
            <a:noFill/>
            <a:prstDash val="solid"/>
          </a:ln>
        </p:spPr>
        <p:txBody>
          <a:bodyPr lIns="0" tIns="0" rIns="0" bIns="0"/>
          <a:lstStyle/>
          <a:p>
            <a:endParaRPr lang="en-GB" dirty="0"/>
          </a:p>
        </p:txBody>
      </p:sp>
      <p:sp>
        <p:nvSpPr>
          <p:cNvPr id="6" name="Title 1">
            <a:extLst>
              <a:ext uri="{FF2B5EF4-FFF2-40B4-BE49-F238E27FC236}">
                <a16:creationId xmlns:a16="http://schemas.microsoft.com/office/drawing/2014/main" id="{AE6EEB03-E6A5-4C16-85E1-1FD1BCDD2E2D}"/>
              </a:ext>
            </a:extLst>
          </p:cNvPr>
          <p:cNvSpPr txBox="1">
            <a:spLocks noGrp="1"/>
          </p:cNvSpPr>
          <p:nvPr>
            <p:ph type="title"/>
          </p:nvPr>
        </p:nvSpPr>
        <p:spPr>
          <a:xfrm>
            <a:off x="1629159" y="2275164"/>
            <a:ext cx="8933688" cy="2406892"/>
          </a:xfrm>
        </p:spPr>
        <p:txBody>
          <a:bodyPr anchorCtr="1"/>
          <a:lstStyle>
            <a:lvl1pPr algn="ctr">
              <a:lnSpc>
                <a:spcPct val="83000"/>
              </a:lnSpc>
              <a:defRPr sz="6800" cap="all" spc="-100"/>
            </a:lvl1pPr>
          </a:lstStyle>
          <a:p>
            <a:pPr lvl="0"/>
            <a:r>
              <a:rPr lang="en-US"/>
              <a:t>Click to edit Master title style</a:t>
            </a:r>
          </a:p>
        </p:txBody>
      </p:sp>
      <p:grpSp>
        <p:nvGrpSpPr>
          <p:cNvPr id="7" name="Group 15">
            <a:extLst>
              <a:ext uri="{FF2B5EF4-FFF2-40B4-BE49-F238E27FC236}">
                <a16:creationId xmlns:a16="http://schemas.microsoft.com/office/drawing/2014/main" id="{253A7CED-A26D-4E9A-B129-159088CBA077}"/>
              </a:ext>
            </a:extLst>
          </p:cNvPr>
          <p:cNvGrpSpPr/>
          <p:nvPr/>
        </p:nvGrpSpPr>
        <p:grpSpPr>
          <a:xfrm>
            <a:off x="5250183" y="1267733"/>
            <a:ext cx="1691640" cy="615931"/>
            <a:chOff x="5250183" y="1267733"/>
            <a:chExt cx="1691640" cy="615931"/>
          </a:xfrm>
        </p:grpSpPr>
        <p:cxnSp>
          <p:nvCxnSpPr>
            <p:cNvPr id="8" name="Straight Connector 16">
              <a:extLst>
                <a:ext uri="{FF2B5EF4-FFF2-40B4-BE49-F238E27FC236}">
                  <a16:creationId xmlns:a16="http://schemas.microsoft.com/office/drawing/2014/main" id="{B59DDF0B-BC10-42D3-8B6C-AA18056F3DCE}"/>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9" name="Straight Connector 17">
              <a:extLst>
                <a:ext uri="{FF2B5EF4-FFF2-40B4-BE49-F238E27FC236}">
                  <a16:creationId xmlns:a16="http://schemas.microsoft.com/office/drawing/2014/main" id="{61CADBFC-1A68-4AA2-8222-CC206D212F8E}"/>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10" name="Straight Connector 18">
              <a:extLst>
                <a:ext uri="{FF2B5EF4-FFF2-40B4-BE49-F238E27FC236}">
                  <a16:creationId xmlns:a16="http://schemas.microsoft.com/office/drawing/2014/main" id="{93A5F7AF-7FA2-4677-AD18-913239B91867}"/>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1" name="Text Placeholder 2">
            <a:extLst>
              <a:ext uri="{FF2B5EF4-FFF2-40B4-BE49-F238E27FC236}">
                <a16:creationId xmlns:a16="http://schemas.microsoft.com/office/drawing/2014/main" id="{584DC599-5BCB-4584-957D-B4AC05FE51BE}"/>
              </a:ext>
            </a:extLst>
          </p:cNvPr>
          <p:cNvSpPr txBox="1">
            <a:spLocks noGrp="1"/>
          </p:cNvSpPr>
          <p:nvPr>
            <p:ph type="body" idx="1"/>
          </p:nvPr>
        </p:nvSpPr>
        <p:spPr>
          <a:xfrm>
            <a:off x="1629159" y="4682066"/>
            <a:ext cx="8939787" cy="457200"/>
          </a:xfrm>
        </p:spPr>
        <p:txBody>
          <a:bodyPr anchorCtr="1"/>
          <a:lstStyle>
            <a:lvl1pPr marL="0" indent="0" algn="ctr">
              <a:buNone/>
              <a:tabLst>
                <a:tab pos="2633664" algn="l"/>
              </a:tabLst>
              <a:defRPr sz="1800">
                <a:solidFill>
                  <a:srgbClr val="0D0D0D"/>
                </a:solidFill>
              </a:defRPr>
            </a:lvl1pPr>
          </a:lstStyle>
          <a:p>
            <a:pPr lvl="0"/>
            <a:r>
              <a:rPr lang="en-US"/>
              <a:t>Click to edit Master text styles</a:t>
            </a:r>
          </a:p>
        </p:txBody>
      </p:sp>
      <p:sp>
        <p:nvSpPr>
          <p:cNvPr id="12" name="Date Placeholder 3">
            <a:extLst>
              <a:ext uri="{FF2B5EF4-FFF2-40B4-BE49-F238E27FC236}">
                <a16:creationId xmlns:a16="http://schemas.microsoft.com/office/drawing/2014/main" id="{8126A971-20DE-48E3-91AD-6B0828C9757C}"/>
              </a:ext>
            </a:extLst>
          </p:cNvPr>
          <p:cNvSpPr txBox="1">
            <a:spLocks noGrp="1"/>
          </p:cNvSpPr>
          <p:nvPr>
            <p:ph type="dt" sz="half" idx="7"/>
          </p:nvPr>
        </p:nvSpPr>
        <p:spPr>
          <a:xfrm>
            <a:off x="5318763" y="1344506"/>
            <a:ext cx="1554480" cy="498777"/>
          </a:xfrm>
        </p:spPr>
        <p:txBody>
          <a:bodyPr anchorCtr="1"/>
          <a:lstStyle>
            <a:lvl1pPr algn="ctr">
              <a:defRPr sz="1300">
                <a:solidFill>
                  <a:srgbClr val="FFFFFF"/>
                </a:solidFill>
              </a:defRPr>
            </a:lvl1pPr>
          </a:lstStyle>
          <a:p>
            <a:pPr lvl="0"/>
            <a:fld id="{A3BEAB62-2AF0-436D-93A3-EAF115CEEA51}" type="datetime1">
              <a:rPr lang="en-US"/>
              <a:pPr lvl="0"/>
              <a:t>10/18/2021</a:t>
            </a:fld>
            <a:endParaRPr lang="en-US" dirty="0"/>
          </a:p>
        </p:txBody>
      </p:sp>
      <p:sp>
        <p:nvSpPr>
          <p:cNvPr id="13" name="Footer Placeholder 4">
            <a:extLst>
              <a:ext uri="{FF2B5EF4-FFF2-40B4-BE49-F238E27FC236}">
                <a16:creationId xmlns:a16="http://schemas.microsoft.com/office/drawing/2014/main" id="{1CE052F2-CC8B-407A-8599-A80A347954AB}"/>
              </a:ext>
            </a:extLst>
          </p:cNvPr>
          <p:cNvSpPr txBox="1">
            <a:spLocks noGrp="1"/>
          </p:cNvSpPr>
          <p:nvPr>
            <p:ph type="ftr" sz="quarter" idx="9"/>
          </p:nvPr>
        </p:nvSpPr>
        <p:spPr>
          <a:xfrm>
            <a:off x="1629159" y="5177405"/>
            <a:ext cx="5660136" cy="228600"/>
          </a:xfrm>
        </p:spPr>
        <p:txBody>
          <a:bodyPr/>
          <a:lstStyle>
            <a:lvl1pPr>
              <a:defRPr/>
            </a:lvl1pPr>
          </a:lstStyle>
          <a:p>
            <a:pPr lvl="0"/>
            <a:endParaRPr lang="en-US" dirty="0"/>
          </a:p>
        </p:txBody>
      </p:sp>
      <p:sp>
        <p:nvSpPr>
          <p:cNvPr id="14" name="Slide Number Placeholder 5">
            <a:extLst>
              <a:ext uri="{FF2B5EF4-FFF2-40B4-BE49-F238E27FC236}">
                <a16:creationId xmlns:a16="http://schemas.microsoft.com/office/drawing/2014/main" id="{773AE6E8-7903-4D16-A49C-8E895CF0F000}"/>
              </a:ext>
            </a:extLst>
          </p:cNvPr>
          <p:cNvSpPr txBox="1">
            <a:spLocks noGrp="1"/>
          </p:cNvSpPr>
          <p:nvPr>
            <p:ph type="sldNum" sz="quarter" idx="8"/>
          </p:nvPr>
        </p:nvSpPr>
        <p:spPr>
          <a:xfrm>
            <a:off x="8604504" y="5177405"/>
            <a:ext cx="1958343" cy="228600"/>
          </a:xfrm>
        </p:spPr>
        <p:txBody>
          <a:bodyPr/>
          <a:lstStyle>
            <a:lvl1pPr>
              <a:defRPr>
                <a:solidFill>
                  <a:srgbClr val="262626"/>
                </a:solidFill>
              </a:defRPr>
            </a:lvl1pPr>
          </a:lstStyle>
          <a:p>
            <a:pPr lvl="0"/>
            <a:fld id="{5893B50D-0EC3-4032-9872-C25C1EC9BB72}" type="slidenum">
              <a:t>‹#›</a:t>
            </a:fld>
            <a:endParaRPr lang="en-US" dirty="0"/>
          </a:p>
        </p:txBody>
      </p:sp>
    </p:spTree>
    <p:extLst>
      <p:ext uri="{BB962C8B-B14F-4D97-AF65-F5344CB8AC3E}">
        <p14:creationId xmlns:p14="http://schemas.microsoft.com/office/powerpoint/2010/main" val="4069955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17054184-3FBC-4EF9-A378-6AE4361FF54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EC3E0A2-085C-4E82-ADB2-CAD3AAB25C2F}"/>
              </a:ext>
            </a:extLst>
          </p:cNvPr>
          <p:cNvSpPr txBox="1">
            <a:spLocks noGrp="1"/>
          </p:cNvSpPr>
          <p:nvPr>
            <p:ph idx="1"/>
          </p:nvPr>
        </p:nvSpPr>
        <p:spPr>
          <a:xfrm>
            <a:off x="106680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CDC1620-20BD-47DE-AC85-88B67D7D157F}"/>
              </a:ext>
            </a:extLst>
          </p:cNvPr>
          <p:cNvSpPr txBox="1">
            <a:spLocks noGrp="1"/>
          </p:cNvSpPr>
          <p:nvPr>
            <p:ph idx="2"/>
          </p:nvPr>
        </p:nvSpPr>
        <p:spPr>
          <a:xfrm>
            <a:off x="646176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B2128E-CC7A-423B-9F04-24D8DA7D56A6}"/>
              </a:ext>
            </a:extLst>
          </p:cNvPr>
          <p:cNvSpPr txBox="1">
            <a:spLocks noGrp="1"/>
          </p:cNvSpPr>
          <p:nvPr>
            <p:ph type="dt" sz="half" idx="7"/>
          </p:nvPr>
        </p:nvSpPr>
        <p:spPr/>
        <p:txBody>
          <a:bodyPr/>
          <a:lstStyle>
            <a:lvl1pPr>
              <a:defRPr/>
            </a:lvl1pPr>
          </a:lstStyle>
          <a:p>
            <a:pPr lvl="0"/>
            <a:fld id="{2F185808-3B70-4FC1-8A98-713BB1C78C37}" type="datetime1">
              <a:rPr lang="en-US"/>
              <a:pPr lvl="0"/>
              <a:t>10/18/2021</a:t>
            </a:fld>
            <a:endParaRPr lang="en-US" dirty="0"/>
          </a:p>
        </p:txBody>
      </p:sp>
      <p:sp>
        <p:nvSpPr>
          <p:cNvPr id="6" name="Footer Placeholder 5">
            <a:extLst>
              <a:ext uri="{FF2B5EF4-FFF2-40B4-BE49-F238E27FC236}">
                <a16:creationId xmlns:a16="http://schemas.microsoft.com/office/drawing/2014/main" id="{8C5E42FC-B49B-46CD-8EF8-EE25020FF67C}"/>
              </a:ext>
            </a:extLst>
          </p:cNvPr>
          <p:cNvSpPr txBox="1">
            <a:spLocks noGrp="1"/>
          </p:cNvSpPr>
          <p:nvPr>
            <p:ph type="ftr" sz="quarter" idx="9"/>
          </p:nvPr>
        </p:nvSpPr>
        <p:spPr/>
        <p:txBody>
          <a:bodyPr/>
          <a:lstStyle>
            <a:lvl1pPr>
              <a:defRPr/>
            </a:lvl1pPr>
          </a:lstStyle>
          <a:p>
            <a:pPr lvl="0"/>
            <a:endParaRPr lang="en-US" dirty="0"/>
          </a:p>
        </p:txBody>
      </p:sp>
      <p:sp>
        <p:nvSpPr>
          <p:cNvPr id="7" name="Slide Number Placeholder 6">
            <a:extLst>
              <a:ext uri="{FF2B5EF4-FFF2-40B4-BE49-F238E27FC236}">
                <a16:creationId xmlns:a16="http://schemas.microsoft.com/office/drawing/2014/main" id="{C937B967-046F-4BBC-9A4A-47E3478BC96D}"/>
              </a:ext>
            </a:extLst>
          </p:cNvPr>
          <p:cNvSpPr txBox="1">
            <a:spLocks noGrp="1"/>
          </p:cNvSpPr>
          <p:nvPr>
            <p:ph type="sldNum" sz="quarter" idx="8"/>
          </p:nvPr>
        </p:nvSpPr>
        <p:spPr/>
        <p:txBody>
          <a:bodyPr/>
          <a:lstStyle>
            <a:lvl1pPr>
              <a:defRPr/>
            </a:lvl1pPr>
          </a:lstStyle>
          <a:p>
            <a:pPr lvl="0"/>
            <a:fld id="{26844481-B967-4D48-9DA4-2B2D644C3EFB}" type="slidenum">
              <a:t>‹#›</a:t>
            </a:fld>
            <a:endParaRPr lang="en-US" dirty="0"/>
          </a:p>
        </p:txBody>
      </p:sp>
    </p:spTree>
    <p:extLst>
      <p:ext uri="{BB962C8B-B14F-4D97-AF65-F5344CB8AC3E}">
        <p14:creationId xmlns:p14="http://schemas.microsoft.com/office/powerpoint/2010/main" val="3668705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DF13E-3D49-43F2-B811-44784CCD9C8F}"/>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46D0E57-1C83-4417-A237-4EB2E4FD8FCA}"/>
              </a:ext>
            </a:extLst>
          </p:cNvPr>
          <p:cNvSpPr txBox="1">
            <a:spLocks noGrp="1"/>
          </p:cNvSpPr>
          <p:nvPr>
            <p:ph type="body" idx="1"/>
          </p:nvPr>
        </p:nvSpPr>
        <p:spPr>
          <a:xfrm>
            <a:off x="106984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4" name="Content Placeholder 3">
            <a:extLst>
              <a:ext uri="{FF2B5EF4-FFF2-40B4-BE49-F238E27FC236}">
                <a16:creationId xmlns:a16="http://schemas.microsoft.com/office/drawing/2014/main" id="{F12C20E2-2E63-4E14-8336-58281F74E832}"/>
              </a:ext>
            </a:extLst>
          </p:cNvPr>
          <p:cNvSpPr txBox="1">
            <a:spLocks noGrp="1"/>
          </p:cNvSpPr>
          <p:nvPr>
            <p:ph idx="2"/>
          </p:nvPr>
        </p:nvSpPr>
        <p:spPr>
          <a:xfrm>
            <a:off x="1069848" y="2792467"/>
            <a:ext cx="4663440" cy="3163824"/>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35C5E04-333E-404A-9EF3-78FA93F79091}"/>
              </a:ext>
            </a:extLst>
          </p:cNvPr>
          <p:cNvSpPr txBox="1">
            <a:spLocks noGrp="1"/>
          </p:cNvSpPr>
          <p:nvPr>
            <p:ph type="body" idx="3"/>
          </p:nvPr>
        </p:nvSpPr>
        <p:spPr>
          <a:xfrm>
            <a:off x="645870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6" name="Content Placeholder 5">
            <a:extLst>
              <a:ext uri="{FF2B5EF4-FFF2-40B4-BE49-F238E27FC236}">
                <a16:creationId xmlns:a16="http://schemas.microsoft.com/office/drawing/2014/main" id="{3CECA930-4A64-4BD1-A124-79620D0B82F1}"/>
              </a:ext>
            </a:extLst>
          </p:cNvPr>
          <p:cNvSpPr txBox="1">
            <a:spLocks noGrp="1"/>
          </p:cNvSpPr>
          <p:nvPr>
            <p:ph idx="4"/>
          </p:nvPr>
        </p:nvSpPr>
        <p:spPr>
          <a:xfrm>
            <a:off x="6458708" y="2792467"/>
            <a:ext cx="4663440" cy="316450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1DAF1A0-A6D0-4D67-81B8-E63B0B5F9CC1}"/>
              </a:ext>
            </a:extLst>
          </p:cNvPr>
          <p:cNvSpPr txBox="1">
            <a:spLocks noGrp="1"/>
          </p:cNvSpPr>
          <p:nvPr>
            <p:ph type="dt" sz="half" idx="7"/>
          </p:nvPr>
        </p:nvSpPr>
        <p:spPr/>
        <p:txBody>
          <a:bodyPr/>
          <a:lstStyle>
            <a:lvl1pPr>
              <a:defRPr/>
            </a:lvl1pPr>
          </a:lstStyle>
          <a:p>
            <a:pPr lvl="0"/>
            <a:fld id="{39200263-159C-46F8-B0DB-6636089748BD}" type="datetime1">
              <a:rPr lang="en-US"/>
              <a:pPr lvl="0"/>
              <a:t>10/18/2021</a:t>
            </a:fld>
            <a:endParaRPr lang="en-US" dirty="0"/>
          </a:p>
        </p:txBody>
      </p:sp>
      <p:sp>
        <p:nvSpPr>
          <p:cNvPr id="8" name="Footer Placeholder 7">
            <a:extLst>
              <a:ext uri="{FF2B5EF4-FFF2-40B4-BE49-F238E27FC236}">
                <a16:creationId xmlns:a16="http://schemas.microsoft.com/office/drawing/2014/main" id="{85B45F21-43B1-42E5-A539-1CF593AC7EDD}"/>
              </a:ext>
            </a:extLst>
          </p:cNvPr>
          <p:cNvSpPr txBox="1">
            <a:spLocks noGrp="1"/>
          </p:cNvSpPr>
          <p:nvPr>
            <p:ph type="ftr" sz="quarter" idx="9"/>
          </p:nvPr>
        </p:nvSpPr>
        <p:spPr/>
        <p:txBody>
          <a:bodyPr/>
          <a:lstStyle>
            <a:lvl1pPr>
              <a:defRPr/>
            </a:lvl1pPr>
          </a:lstStyle>
          <a:p>
            <a:pPr lvl="0"/>
            <a:endParaRPr lang="en-US" dirty="0"/>
          </a:p>
        </p:txBody>
      </p:sp>
      <p:sp>
        <p:nvSpPr>
          <p:cNvPr id="9" name="Slide Number Placeholder 8">
            <a:extLst>
              <a:ext uri="{FF2B5EF4-FFF2-40B4-BE49-F238E27FC236}">
                <a16:creationId xmlns:a16="http://schemas.microsoft.com/office/drawing/2014/main" id="{EACDB5D4-4C84-404A-A955-BBA4D7F9F118}"/>
              </a:ext>
            </a:extLst>
          </p:cNvPr>
          <p:cNvSpPr txBox="1">
            <a:spLocks noGrp="1"/>
          </p:cNvSpPr>
          <p:nvPr>
            <p:ph type="sldNum" sz="quarter" idx="8"/>
          </p:nvPr>
        </p:nvSpPr>
        <p:spPr/>
        <p:txBody>
          <a:bodyPr/>
          <a:lstStyle>
            <a:lvl1pPr>
              <a:defRPr/>
            </a:lvl1pPr>
          </a:lstStyle>
          <a:p>
            <a:pPr lvl="0"/>
            <a:fld id="{B6BAA4DA-907A-4CD2-AA06-A7C8A2AFFB76}" type="slidenum">
              <a:t>‹#›</a:t>
            </a:fld>
            <a:endParaRPr lang="en-US" dirty="0"/>
          </a:p>
        </p:txBody>
      </p:sp>
    </p:spTree>
    <p:extLst>
      <p:ext uri="{BB962C8B-B14F-4D97-AF65-F5344CB8AC3E}">
        <p14:creationId xmlns:p14="http://schemas.microsoft.com/office/powerpoint/2010/main" val="1777556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475A8-7311-4780-A8B3-F078EC406BD2}"/>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D4770680-2F48-437D-B2BD-DCCC56371AAA}"/>
              </a:ext>
            </a:extLst>
          </p:cNvPr>
          <p:cNvSpPr txBox="1">
            <a:spLocks noGrp="1"/>
          </p:cNvSpPr>
          <p:nvPr>
            <p:ph type="dt" sz="half" idx="7"/>
          </p:nvPr>
        </p:nvSpPr>
        <p:spPr/>
        <p:txBody>
          <a:bodyPr/>
          <a:lstStyle>
            <a:lvl1pPr>
              <a:defRPr/>
            </a:lvl1pPr>
          </a:lstStyle>
          <a:p>
            <a:pPr lvl="0"/>
            <a:fld id="{4A32666C-7A00-4D8D-BF48-841C5EC9A81E}" type="datetime1">
              <a:rPr lang="en-US"/>
              <a:pPr lvl="0"/>
              <a:t>10/18/2021</a:t>
            </a:fld>
            <a:endParaRPr lang="en-US" dirty="0"/>
          </a:p>
        </p:txBody>
      </p:sp>
      <p:sp>
        <p:nvSpPr>
          <p:cNvPr id="4" name="Footer Placeholder 3">
            <a:extLst>
              <a:ext uri="{FF2B5EF4-FFF2-40B4-BE49-F238E27FC236}">
                <a16:creationId xmlns:a16="http://schemas.microsoft.com/office/drawing/2014/main" id="{EB68C844-C042-432A-ADF2-08C6D149B748}"/>
              </a:ext>
            </a:extLst>
          </p:cNvPr>
          <p:cNvSpPr txBox="1">
            <a:spLocks noGrp="1"/>
          </p:cNvSpPr>
          <p:nvPr>
            <p:ph type="ftr" sz="quarter" idx="9"/>
          </p:nvPr>
        </p:nvSpPr>
        <p:spPr/>
        <p:txBody>
          <a:bodyPr/>
          <a:lstStyle>
            <a:lvl1pPr>
              <a:defRPr/>
            </a:lvl1pPr>
          </a:lstStyle>
          <a:p>
            <a:pPr lvl="0"/>
            <a:endParaRPr lang="en-US" dirty="0"/>
          </a:p>
        </p:txBody>
      </p:sp>
      <p:sp>
        <p:nvSpPr>
          <p:cNvPr id="5" name="Slide Number Placeholder 4">
            <a:extLst>
              <a:ext uri="{FF2B5EF4-FFF2-40B4-BE49-F238E27FC236}">
                <a16:creationId xmlns:a16="http://schemas.microsoft.com/office/drawing/2014/main" id="{6F28A981-B0E7-4584-9B17-DD26373A55B7}"/>
              </a:ext>
            </a:extLst>
          </p:cNvPr>
          <p:cNvSpPr txBox="1">
            <a:spLocks noGrp="1"/>
          </p:cNvSpPr>
          <p:nvPr>
            <p:ph type="sldNum" sz="quarter" idx="8"/>
          </p:nvPr>
        </p:nvSpPr>
        <p:spPr/>
        <p:txBody>
          <a:bodyPr/>
          <a:lstStyle>
            <a:lvl1pPr>
              <a:defRPr/>
            </a:lvl1pPr>
          </a:lstStyle>
          <a:p>
            <a:pPr lvl="0"/>
            <a:fld id="{0CF226BE-571A-45B1-92D5-B9B32ECD82B8}" type="slidenum">
              <a:t>‹#›</a:t>
            </a:fld>
            <a:endParaRPr lang="en-US" dirty="0"/>
          </a:p>
        </p:txBody>
      </p:sp>
    </p:spTree>
    <p:extLst>
      <p:ext uri="{BB962C8B-B14F-4D97-AF65-F5344CB8AC3E}">
        <p14:creationId xmlns:p14="http://schemas.microsoft.com/office/powerpoint/2010/main" val="1922890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7DB627-70E9-4B18-8CC3-EEC733C0FD9A}"/>
              </a:ext>
            </a:extLst>
          </p:cNvPr>
          <p:cNvSpPr txBox="1">
            <a:spLocks noGrp="1"/>
          </p:cNvSpPr>
          <p:nvPr>
            <p:ph type="dt" sz="half" idx="7"/>
          </p:nvPr>
        </p:nvSpPr>
        <p:spPr/>
        <p:txBody>
          <a:bodyPr/>
          <a:lstStyle>
            <a:lvl1pPr>
              <a:defRPr/>
            </a:lvl1pPr>
          </a:lstStyle>
          <a:p>
            <a:pPr lvl="0"/>
            <a:fld id="{DF2CE0C5-605C-4F13-8B1C-809A45108F0C}" type="datetime1">
              <a:rPr lang="en-US"/>
              <a:pPr lvl="0"/>
              <a:t>10/18/2021</a:t>
            </a:fld>
            <a:endParaRPr lang="en-US" dirty="0"/>
          </a:p>
        </p:txBody>
      </p:sp>
      <p:sp>
        <p:nvSpPr>
          <p:cNvPr id="3" name="Footer Placeholder 2">
            <a:extLst>
              <a:ext uri="{FF2B5EF4-FFF2-40B4-BE49-F238E27FC236}">
                <a16:creationId xmlns:a16="http://schemas.microsoft.com/office/drawing/2014/main" id="{CC7FEA87-B609-433C-9242-34E634643EEA}"/>
              </a:ext>
            </a:extLst>
          </p:cNvPr>
          <p:cNvSpPr txBox="1">
            <a:spLocks noGrp="1"/>
          </p:cNvSpPr>
          <p:nvPr>
            <p:ph type="ftr" sz="quarter" idx="9"/>
          </p:nvPr>
        </p:nvSpPr>
        <p:spPr/>
        <p:txBody>
          <a:bodyPr/>
          <a:lstStyle>
            <a:lvl1pPr>
              <a:defRPr/>
            </a:lvl1pPr>
          </a:lstStyle>
          <a:p>
            <a:pPr lvl="0"/>
            <a:endParaRPr lang="en-US" dirty="0"/>
          </a:p>
        </p:txBody>
      </p:sp>
      <p:sp>
        <p:nvSpPr>
          <p:cNvPr id="4" name="Slide Number Placeholder 3">
            <a:extLst>
              <a:ext uri="{FF2B5EF4-FFF2-40B4-BE49-F238E27FC236}">
                <a16:creationId xmlns:a16="http://schemas.microsoft.com/office/drawing/2014/main" id="{A2053421-ED0D-493E-97F5-33E110A206CD}"/>
              </a:ext>
            </a:extLst>
          </p:cNvPr>
          <p:cNvSpPr txBox="1">
            <a:spLocks noGrp="1"/>
          </p:cNvSpPr>
          <p:nvPr>
            <p:ph type="sldNum" sz="quarter" idx="8"/>
          </p:nvPr>
        </p:nvSpPr>
        <p:spPr/>
        <p:txBody>
          <a:bodyPr/>
          <a:lstStyle>
            <a:lvl1pPr>
              <a:defRPr/>
            </a:lvl1pPr>
          </a:lstStyle>
          <a:p>
            <a:pPr lvl="0"/>
            <a:fld id="{0A2D7323-8DEB-42BD-B622-48D1B16CF3BA}" type="slidenum">
              <a:t>‹#›</a:t>
            </a:fld>
            <a:endParaRPr lang="en-US" dirty="0"/>
          </a:p>
        </p:txBody>
      </p:sp>
    </p:spTree>
    <p:extLst>
      <p:ext uri="{BB962C8B-B14F-4D97-AF65-F5344CB8AC3E}">
        <p14:creationId xmlns:p14="http://schemas.microsoft.com/office/powerpoint/2010/main" val="3635855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F6D4CD4-8B0B-449E-846A-3D44E31DB99F}"/>
              </a:ext>
            </a:extLst>
          </p:cNvPr>
          <p:cNvSpPr/>
          <p:nvPr/>
        </p:nvSpPr>
        <p:spPr>
          <a:xfrm>
            <a:off x="8119872" y="237744"/>
            <a:ext cx="3826599" cy="6382512"/>
          </a:xfrm>
          <a:prstGeom prst="rect">
            <a:avLst/>
          </a:prstGeom>
          <a:solidFill>
            <a:srgbClr val="D9D9D9">
              <a:alpha val="60000"/>
            </a:srgbClr>
          </a:solidFill>
          <a:ln cap="flat">
            <a:noFill/>
            <a:prstDash val="solid"/>
          </a:ln>
        </p:spPr>
        <p:txBody>
          <a:bodyPr lIns="0" tIns="0" rIns="0" bIns="0"/>
          <a:lstStyle/>
          <a:p>
            <a:endParaRPr lang="en-GB" dirty="0"/>
          </a:p>
        </p:txBody>
      </p:sp>
      <p:sp>
        <p:nvSpPr>
          <p:cNvPr id="3" name="Rectangle 12">
            <a:extLst>
              <a:ext uri="{FF2B5EF4-FFF2-40B4-BE49-F238E27FC236}">
                <a16:creationId xmlns:a16="http://schemas.microsoft.com/office/drawing/2014/main" id="{BEE52B2F-180B-4564-B7F1-A9AB3C812342}"/>
              </a:ext>
            </a:extLst>
          </p:cNvPr>
          <p:cNvSpPr/>
          <p:nvPr/>
        </p:nvSpPr>
        <p:spPr>
          <a:xfrm>
            <a:off x="8254663" y="374904"/>
            <a:ext cx="3557015" cy="6108192"/>
          </a:xfrm>
          <a:prstGeom prst="rect">
            <a:avLst/>
          </a:prstGeom>
          <a:noFill/>
          <a:ln w="6345" cap="sq">
            <a:solidFill>
              <a:srgbClr val="404040"/>
            </a:solidFill>
            <a:prstDash val="solid"/>
            <a:miter/>
          </a:ln>
        </p:spPr>
        <p:txBody>
          <a:bodyPr lIns="0" tIns="0" rIns="0" bIns="0"/>
          <a:lstStyle/>
          <a:p>
            <a:endParaRPr lang="en-GB" dirty="0"/>
          </a:p>
        </p:txBody>
      </p:sp>
      <p:sp>
        <p:nvSpPr>
          <p:cNvPr id="4" name="Title 1">
            <a:extLst>
              <a:ext uri="{FF2B5EF4-FFF2-40B4-BE49-F238E27FC236}">
                <a16:creationId xmlns:a16="http://schemas.microsoft.com/office/drawing/2014/main" id="{A42642A2-E87B-4675-98BB-AFF3BA5AA7D4}"/>
              </a:ext>
            </a:extLst>
          </p:cNvPr>
          <p:cNvSpPr txBox="1">
            <a:spLocks noGrp="1"/>
          </p:cNvSpPr>
          <p:nvPr>
            <p:ph type="title"/>
          </p:nvPr>
        </p:nvSpPr>
        <p:spPr>
          <a:xfrm>
            <a:off x="8458200" y="607390"/>
            <a:ext cx="3161958" cy="1645920"/>
          </a:xfrm>
        </p:spPr>
        <p:txBody>
          <a:bodyPr anchor="b"/>
          <a:lstStyle>
            <a:lvl1pPr>
              <a:lnSpc>
                <a:spcPct val="100000"/>
              </a:lnSpc>
              <a:defRPr sz="3200">
                <a:solidFill>
                  <a:srgbClr val="000000"/>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4042FF09-7CF1-4414-84CD-275707D4AA6F}"/>
              </a:ext>
            </a:extLst>
          </p:cNvPr>
          <p:cNvSpPr txBox="1">
            <a:spLocks noGrp="1"/>
          </p:cNvSpPr>
          <p:nvPr>
            <p:ph idx="1"/>
          </p:nvPr>
        </p:nvSpPr>
        <p:spPr>
          <a:xfrm>
            <a:off x="685800" y="609603"/>
            <a:ext cx="6858000" cy="5333996"/>
          </a:xfrm>
        </p:spPr>
        <p:txBody>
          <a:bodyPr/>
          <a:lstStyle>
            <a:lvl1pPr>
              <a:defRPr sz="19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6055BA0-646A-4CBF-A61F-EDCC0EFC9C76}"/>
              </a:ext>
            </a:extLst>
          </p:cNvPr>
          <p:cNvSpPr txBox="1">
            <a:spLocks noGrp="1"/>
          </p:cNvSpPr>
          <p:nvPr>
            <p:ph type="body" idx="2"/>
          </p:nvPr>
        </p:nvSpPr>
        <p:spPr>
          <a:xfrm>
            <a:off x="8458200" y="2336804"/>
            <a:ext cx="3161958" cy="3606795"/>
          </a:xfrm>
        </p:spPr>
        <p:txBody>
          <a:bodyPr/>
          <a:lstStyle>
            <a:lvl1pPr marL="0" indent="0">
              <a:spcBef>
                <a:spcPts val="800"/>
              </a:spcBef>
              <a:buNone/>
              <a:defRPr sz="1800"/>
            </a:lvl1pPr>
          </a:lstStyle>
          <a:p>
            <a:pPr lvl="0"/>
            <a:r>
              <a:rPr lang="en-US"/>
              <a:t>Click to edit Master text styles</a:t>
            </a:r>
          </a:p>
        </p:txBody>
      </p:sp>
      <p:sp>
        <p:nvSpPr>
          <p:cNvPr id="7" name="Date Placeholder 7">
            <a:extLst>
              <a:ext uri="{FF2B5EF4-FFF2-40B4-BE49-F238E27FC236}">
                <a16:creationId xmlns:a16="http://schemas.microsoft.com/office/drawing/2014/main" id="{641BBAC6-7401-4745-89A4-D564FB648D14}"/>
              </a:ext>
            </a:extLst>
          </p:cNvPr>
          <p:cNvSpPr txBox="1">
            <a:spLocks noGrp="1"/>
          </p:cNvSpPr>
          <p:nvPr>
            <p:ph type="dt" sz="half" idx="7"/>
          </p:nvPr>
        </p:nvSpPr>
        <p:spPr>
          <a:xfrm>
            <a:off x="5587998" y="6035040"/>
            <a:ext cx="1955801" cy="365760"/>
          </a:xfrm>
        </p:spPr>
        <p:txBody>
          <a:bodyPr/>
          <a:lstStyle>
            <a:lvl1pPr>
              <a:defRPr>
                <a:solidFill>
                  <a:srgbClr val="262626"/>
                </a:solidFill>
              </a:defRPr>
            </a:lvl1pPr>
          </a:lstStyle>
          <a:p>
            <a:pPr lvl="0"/>
            <a:fld id="{6847B6A8-304B-42A6-A462-5F39623B4598}" type="datetime1">
              <a:rPr lang="en-US"/>
              <a:pPr lvl="0"/>
              <a:t>10/18/2021</a:t>
            </a:fld>
            <a:endParaRPr lang="en-US" dirty="0"/>
          </a:p>
        </p:txBody>
      </p:sp>
      <p:sp>
        <p:nvSpPr>
          <p:cNvPr id="8" name="Footer Placeholder 8">
            <a:extLst>
              <a:ext uri="{FF2B5EF4-FFF2-40B4-BE49-F238E27FC236}">
                <a16:creationId xmlns:a16="http://schemas.microsoft.com/office/drawing/2014/main" id="{DB03BA88-70F6-4193-94B5-D00387A575F4}"/>
              </a:ext>
            </a:extLst>
          </p:cNvPr>
          <p:cNvSpPr txBox="1">
            <a:spLocks noGrp="1"/>
          </p:cNvSpPr>
          <p:nvPr>
            <p:ph type="ftr" sz="quarter" idx="9"/>
          </p:nvPr>
        </p:nvSpPr>
        <p:spPr>
          <a:xfrm>
            <a:off x="685800" y="6035040"/>
            <a:ext cx="4584701" cy="365760"/>
          </a:xfrm>
        </p:spPr>
        <p:txBody>
          <a:bodyPr/>
          <a:lstStyle>
            <a:lvl1pPr>
              <a:defRPr/>
            </a:lvl1pPr>
          </a:lstStyle>
          <a:p>
            <a:pPr lvl="0"/>
            <a:endParaRPr lang="en-US" dirty="0"/>
          </a:p>
        </p:txBody>
      </p:sp>
      <p:sp>
        <p:nvSpPr>
          <p:cNvPr id="9" name="Slide Number Placeholder 10">
            <a:extLst>
              <a:ext uri="{FF2B5EF4-FFF2-40B4-BE49-F238E27FC236}">
                <a16:creationId xmlns:a16="http://schemas.microsoft.com/office/drawing/2014/main" id="{67AD7EB3-0CF0-4289-8DEF-EBD60E8551E2}"/>
              </a:ext>
            </a:extLst>
          </p:cNvPr>
          <p:cNvSpPr txBox="1">
            <a:spLocks noGrp="1"/>
          </p:cNvSpPr>
          <p:nvPr>
            <p:ph type="sldNum" sz="quarter" idx="8"/>
          </p:nvPr>
        </p:nvSpPr>
        <p:spPr>
          <a:xfrm>
            <a:off x="10396728" y="6035040"/>
            <a:ext cx="1223430" cy="365760"/>
          </a:xfrm>
        </p:spPr>
        <p:txBody>
          <a:bodyPr/>
          <a:lstStyle>
            <a:lvl1pPr>
              <a:defRPr>
                <a:solidFill>
                  <a:srgbClr val="262626"/>
                </a:solidFill>
              </a:defRPr>
            </a:lvl1pPr>
          </a:lstStyle>
          <a:p>
            <a:pPr lvl="0"/>
            <a:fld id="{ED746AE5-3FD5-4F15-BE14-59B72BCF1B99}" type="slidenum">
              <a:t>‹#›</a:t>
            </a:fld>
            <a:endParaRPr lang="en-US" dirty="0"/>
          </a:p>
        </p:txBody>
      </p:sp>
    </p:spTree>
    <p:extLst>
      <p:ext uri="{BB962C8B-B14F-4D97-AF65-F5344CB8AC3E}">
        <p14:creationId xmlns:p14="http://schemas.microsoft.com/office/powerpoint/2010/main" val="136607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E9930B8-33FB-4629-9416-E22D4D90BCA2}"/>
              </a:ext>
            </a:extLst>
          </p:cNvPr>
          <p:cNvSpPr/>
          <p:nvPr/>
        </p:nvSpPr>
        <p:spPr>
          <a:xfrm>
            <a:off x="8119872" y="237744"/>
            <a:ext cx="3826599" cy="6382512"/>
          </a:xfrm>
          <a:prstGeom prst="rect">
            <a:avLst/>
          </a:prstGeom>
          <a:solidFill>
            <a:srgbClr val="D9D9D9">
              <a:alpha val="60000"/>
            </a:srgbClr>
          </a:solidFill>
          <a:ln cap="flat">
            <a:noFill/>
            <a:prstDash val="solid"/>
          </a:ln>
        </p:spPr>
        <p:txBody>
          <a:bodyPr lIns="0" tIns="0" rIns="0" bIns="0"/>
          <a:lstStyle/>
          <a:p>
            <a:endParaRPr lang="en-GB" dirty="0"/>
          </a:p>
        </p:txBody>
      </p:sp>
      <p:sp>
        <p:nvSpPr>
          <p:cNvPr id="3" name="Picture Placeholder 2">
            <a:extLst>
              <a:ext uri="{FF2B5EF4-FFF2-40B4-BE49-F238E27FC236}">
                <a16:creationId xmlns:a16="http://schemas.microsoft.com/office/drawing/2014/main" id="{37133F38-458E-45AE-83B0-9FB709435DF4}"/>
              </a:ext>
            </a:extLst>
          </p:cNvPr>
          <p:cNvSpPr txBox="1">
            <a:spLocks noGrp="1"/>
          </p:cNvSpPr>
          <p:nvPr>
            <p:ph type="pic" idx="1"/>
          </p:nvPr>
        </p:nvSpPr>
        <p:spPr>
          <a:xfrm>
            <a:off x="228600" y="237744"/>
            <a:ext cx="7696203" cy="6382512"/>
          </a:xfrm>
          <a:solidFill>
            <a:srgbClr val="96C881"/>
          </a:solidFill>
        </p:spPr>
        <p:txBody>
          <a:bodyPr/>
          <a:lstStyle>
            <a:lvl1pPr marL="0" indent="0">
              <a:buNone/>
              <a:defRPr sz="3200"/>
            </a:lvl1pPr>
          </a:lstStyle>
          <a:p>
            <a:pPr lvl="0"/>
            <a:r>
              <a:rPr lang="en-US" dirty="0"/>
              <a:t>Click icon to add picture</a:t>
            </a:r>
          </a:p>
        </p:txBody>
      </p:sp>
      <p:sp>
        <p:nvSpPr>
          <p:cNvPr id="4" name="Date Placeholder 4">
            <a:extLst>
              <a:ext uri="{FF2B5EF4-FFF2-40B4-BE49-F238E27FC236}">
                <a16:creationId xmlns:a16="http://schemas.microsoft.com/office/drawing/2014/main" id="{5DE5F08E-2402-4D77-B59B-BA6BE9578892}"/>
              </a:ext>
            </a:extLst>
          </p:cNvPr>
          <p:cNvSpPr txBox="1">
            <a:spLocks noGrp="1"/>
          </p:cNvSpPr>
          <p:nvPr>
            <p:ph type="dt" sz="half" idx="7"/>
          </p:nvPr>
        </p:nvSpPr>
        <p:spPr>
          <a:xfrm>
            <a:off x="5662339" y="6035040"/>
            <a:ext cx="2071966" cy="365760"/>
          </a:xfrm>
        </p:spPr>
        <p:txBody>
          <a:bodyPr/>
          <a:lstStyle>
            <a:lvl1pPr>
              <a:defRPr b="1">
                <a:solidFill>
                  <a:srgbClr val="FFFFFF"/>
                </a:solidFill>
                <a:effectLst>
                  <a:outerShdw dist="6348" dir="2700000">
                    <a:srgbClr val="000000"/>
                  </a:outerShdw>
                </a:effectLst>
              </a:defRPr>
            </a:lvl1pPr>
          </a:lstStyle>
          <a:p>
            <a:pPr lvl="0"/>
            <a:fld id="{40FB0EB6-C6FA-44B9-816E-94C07B1A35FF}" type="datetime1">
              <a:rPr lang="en-US"/>
              <a:pPr lvl="0"/>
              <a:t>10/18/2021</a:t>
            </a:fld>
            <a:endParaRPr lang="en-US" dirty="0"/>
          </a:p>
        </p:txBody>
      </p:sp>
      <p:sp>
        <p:nvSpPr>
          <p:cNvPr id="5" name="Footer Placeholder 5">
            <a:extLst>
              <a:ext uri="{FF2B5EF4-FFF2-40B4-BE49-F238E27FC236}">
                <a16:creationId xmlns:a16="http://schemas.microsoft.com/office/drawing/2014/main" id="{3B4BA596-C8E2-4772-B7B4-49C855D5C089}"/>
              </a:ext>
            </a:extLst>
          </p:cNvPr>
          <p:cNvSpPr txBox="1">
            <a:spLocks noGrp="1"/>
          </p:cNvSpPr>
          <p:nvPr>
            <p:ph type="ftr" sz="quarter" idx="9"/>
          </p:nvPr>
        </p:nvSpPr>
        <p:spPr>
          <a:xfrm>
            <a:off x="612648" y="6035040"/>
            <a:ext cx="4588001" cy="365760"/>
          </a:xfrm>
        </p:spPr>
        <p:txBody>
          <a:bodyPr/>
          <a:lstStyle>
            <a:lvl1pPr>
              <a:defRPr sz="1000" b="1">
                <a:solidFill>
                  <a:srgbClr val="FFFFFF"/>
                </a:solidFill>
                <a:effectLst>
                  <a:outerShdw dist="6348" dir="2700000">
                    <a:srgbClr val="000000"/>
                  </a:outerShdw>
                </a:effectLst>
              </a:defRPr>
            </a:lvl1pPr>
          </a:lstStyle>
          <a:p>
            <a:pPr lvl="0"/>
            <a:endParaRPr lang="en-US" dirty="0"/>
          </a:p>
        </p:txBody>
      </p:sp>
      <p:sp>
        <p:nvSpPr>
          <p:cNvPr id="6" name="Slide Number Placeholder 6">
            <a:extLst>
              <a:ext uri="{FF2B5EF4-FFF2-40B4-BE49-F238E27FC236}">
                <a16:creationId xmlns:a16="http://schemas.microsoft.com/office/drawing/2014/main" id="{89C3D20A-5CE2-474B-9612-A3155E8EC046}"/>
              </a:ext>
            </a:extLst>
          </p:cNvPr>
          <p:cNvSpPr txBox="1">
            <a:spLocks noGrp="1"/>
          </p:cNvSpPr>
          <p:nvPr>
            <p:ph type="sldNum" sz="quarter" idx="8"/>
          </p:nvPr>
        </p:nvSpPr>
        <p:spPr>
          <a:xfrm>
            <a:off x="10396728" y="6035040"/>
            <a:ext cx="1225296" cy="365760"/>
          </a:xfrm>
        </p:spPr>
        <p:txBody>
          <a:bodyPr/>
          <a:lstStyle>
            <a:lvl1pPr>
              <a:defRPr/>
            </a:lvl1pPr>
          </a:lstStyle>
          <a:p>
            <a:pPr lvl="0"/>
            <a:fld id="{348B0F97-DCE6-4A3D-A441-D7B65822F1B0}" type="slidenum">
              <a:t>‹#›</a:t>
            </a:fld>
            <a:endParaRPr lang="en-US" dirty="0"/>
          </a:p>
        </p:txBody>
      </p:sp>
      <p:sp>
        <p:nvSpPr>
          <p:cNvPr id="7" name="Rectangle 11">
            <a:extLst>
              <a:ext uri="{FF2B5EF4-FFF2-40B4-BE49-F238E27FC236}">
                <a16:creationId xmlns:a16="http://schemas.microsoft.com/office/drawing/2014/main" id="{97A048B3-8EF8-4B0B-B1E7-922094D3867A}"/>
              </a:ext>
            </a:extLst>
          </p:cNvPr>
          <p:cNvSpPr/>
          <p:nvPr/>
        </p:nvSpPr>
        <p:spPr>
          <a:xfrm>
            <a:off x="8254663" y="374904"/>
            <a:ext cx="3557015" cy="6108192"/>
          </a:xfrm>
          <a:prstGeom prst="rect">
            <a:avLst/>
          </a:prstGeom>
          <a:noFill/>
          <a:ln w="6345" cap="sq">
            <a:solidFill>
              <a:srgbClr val="404040"/>
            </a:solidFill>
            <a:prstDash val="solid"/>
            <a:miter/>
          </a:ln>
        </p:spPr>
        <p:txBody>
          <a:bodyPr lIns="0" tIns="0" rIns="0" bIns="0"/>
          <a:lstStyle/>
          <a:p>
            <a:endParaRPr lang="en-GB" dirty="0"/>
          </a:p>
        </p:txBody>
      </p:sp>
      <p:sp>
        <p:nvSpPr>
          <p:cNvPr id="8" name="Title 1">
            <a:extLst>
              <a:ext uri="{FF2B5EF4-FFF2-40B4-BE49-F238E27FC236}">
                <a16:creationId xmlns:a16="http://schemas.microsoft.com/office/drawing/2014/main" id="{FC221E2C-6198-4540-8828-C2F59D4FE35F}"/>
              </a:ext>
            </a:extLst>
          </p:cNvPr>
          <p:cNvSpPr txBox="1">
            <a:spLocks noGrp="1"/>
          </p:cNvSpPr>
          <p:nvPr>
            <p:ph type="title"/>
          </p:nvPr>
        </p:nvSpPr>
        <p:spPr>
          <a:xfrm>
            <a:off x="8477246" y="603504"/>
            <a:ext cx="3144777" cy="1645920"/>
          </a:xfrm>
        </p:spPr>
        <p:txBody>
          <a:bodyPr anchor="b">
            <a:noAutofit/>
          </a:bodyPr>
          <a:lstStyle>
            <a:lvl1pPr>
              <a:lnSpc>
                <a:spcPct val="100000"/>
              </a:lnSpc>
              <a:defRPr sz="3200">
                <a:solidFill>
                  <a:srgbClr val="000000"/>
                </a:solidFill>
              </a:defRPr>
            </a:lvl1pPr>
          </a:lstStyle>
          <a:p>
            <a:pPr lvl="0"/>
            <a:r>
              <a:rPr lang="en-US"/>
              <a:t>Click to edit Master title style</a:t>
            </a:r>
          </a:p>
        </p:txBody>
      </p:sp>
      <p:sp>
        <p:nvSpPr>
          <p:cNvPr id="9" name="Text Placeholder 3">
            <a:extLst>
              <a:ext uri="{FF2B5EF4-FFF2-40B4-BE49-F238E27FC236}">
                <a16:creationId xmlns:a16="http://schemas.microsoft.com/office/drawing/2014/main" id="{1F0C4523-635E-4089-9FBA-53FF49876165}"/>
              </a:ext>
            </a:extLst>
          </p:cNvPr>
          <p:cNvSpPr txBox="1">
            <a:spLocks noGrp="1"/>
          </p:cNvSpPr>
          <p:nvPr>
            <p:ph type="body" idx="2"/>
          </p:nvPr>
        </p:nvSpPr>
        <p:spPr>
          <a:xfrm>
            <a:off x="8477246" y="2386584"/>
            <a:ext cx="3144777" cy="3511296"/>
          </a:xfrm>
        </p:spPr>
        <p:txBody>
          <a:bodyPr/>
          <a:lstStyle>
            <a:lvl1pPr marL="0" indent="0">
              <a:spcBef>
                <a:spcPts val="800"/>
              </a:spcBef>
              <a:buNone/>
              <a:defRPr sz="1800"/>
            </a:lvl1pPr>
          </a:lstStyle>
          <a:p>
            <a:pPr lvl="0"/>
            <a:r>
              <a:rPr lang="en-US"/>
              <a:t>Click to edit Master text styles</a:t>
            </a:r>
          </a:p>
        </p:txBody>
      </p:sp>
    </p:spTree>
    <p:extLst>
      <p:ext uri="{BB962C8B-B14F-4D97-AF65-F5344CB8AC3E}">
        <p14:creationId xmlns:p14="http://schemas.microsoft.com/office/powerpoint/2010/main" val="3746964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42DC7DA-EB1C-4A8C-901A-5305C6832030}"/>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entury Gothic"/>
            </a:endParaRPr>
          </a:p>
        </p:txBody>
      </p:sp>
      <p:sp>
        <p:nvSpPr>
          <p:cNvPr id="3" name="Rectangle 6">
            <a:extLst>
              <a:ext uri="{FF2B5EF4-FFF2-40B4-BE49-F238E27FC236}">
                <a16:creationId xmlns:a16="http://schemas.microsoft.com/office/drawing/2014/main" id="{DD5D187B-9DFD-4CE0-AF90-ED9842567712}"/>
              </a:ext>
            </a:extLst>
          </p:cNvPr>
          <p:cNvSpPr/>
          <p:nvPr/>
        </p:nvSpPr>
        <p:spPr>
          <a:xfrm>
            <a:off x="234699" y="237744"/>
            <a:ext cx="11722608" cy="6382512"/>
          </a:xfrm>
          <a:prstGeom prst="rect">
            <a:avLst/>
          </a:prstGeom>
          <a:solidFill>
            <a:srgbClr val="BFBFBF">
              <a:alpha val="60000"/>
            </a:srgbClr>
          </a:solidFill>
          <a:ln cap="flat">
            <a:noFill/>
            <a:prstDash val="solid"/>
          </a:ln>
        </p:spPr>
        <p:txBody>
          <a:bodyPr lIns="0" tIns="0" rIns="0" bIns="0"/>
          <a:lstStyle/>
          <a:p>
            <a:endParaRPr lang="en-GB" dirty="0"/>
          </a:p>
        </p:txBody>
      </p:sp>
      <p:sp>
        <p:nvSpPr>
          <p:cNvPr id="4" name="Rectangle 7">
            <a:extLst>
              <a:ext uri="{FF2B5EF4-FFF2-40B4-BE49-F238E27FC236}">
                <a16:creationId xmlns:a16="http://schemas.microsoft.com/office/drawing/2014/main" id="{E5C56FAB-274B-476D-9B73-8B0C7394EC42}"/>
              </a:ext>
            </a:extLst>
          </p:cNvPr>
          <p:cNvSpPr/>
          <p:nvPr/>
        </p:nvSpPr>
        <p:spPr>
          <a:xfrm>
            <a:off x="371859" y="374904"/>
            <a:ext cx="11448288" cy="6108192"/>
          </a:xfrm>
          <a:prstGeom prst="rect">
            <a:avLst/>
          </a:prstGeom>
          <a:noFill/>
          <a:ln w="6345" cap="sq">
            <a:solidFill>
              <a:srgbClr val="262626"/>
            </a:solidFill>
            <a:prstDash val="solid"/>
            <a:miter/>
          </a:ln>
        </p:spPr>
        <p:txBody>
          <a:bodyPr lIns="0" tIns="0" rIns="0" bIns="0"/>
          <a:lstStyle/>
          <a:p>
            <a:endParaRPr lang="en-GB" dirty="0"/>
          </a:p>
        </p:txBody>
      </p:sp>
      <p:sp>
        <p:nvSpPr>
          <p:cNvPr id="5" name="Title Placeholder 1">
            <a:extLst>
              <a:ext uri="{FF2B5EF4-FFF2-40B4-BE49-F238E27FC236}">
                <a16:creationId xmlns:a16="http://schemas.microsoft.com/office/drawing/2014/main" id="{0BA29410-4EF6-466C-806F-AF3018563F9F}"/>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58BC2C3F-7AAB-4D4F-90A7-5BB3E73D082F}"/>
              </a:ext>
            </a:extLst>
          </p:cNvPr>
          <p:cNvSpPr txBox="1">
            <a:spLocks noGrp="1"/>
          </p:cNvSpPr>
          <p:nvPr>
            <p:ph type="body" idx="1"/>
          </p:nvPr>
        </p:nvSpPr>
        <p:spPr>
          <a:xfrm>
            <a:off x="1066803" y="2103120"/>
            <a:ext cx="10058400" cy="384962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BC35EE52-CD02-46CA-8A3C-83F5DE5B8D14}"/>
              </a:ext>
            </a:extLst>
          </p:cNvPr>
          <p:cNvSpPr txBox="1">
            <a:spLocks noGrp="1"/>
          </p:cNvSpPr>
          <p:nvPr>
            <p:ph type="dt" sz="half" idx="2"/>
          </p:nvPr>
        </p:nvSpPr>
        <p:spPr>
          <a:xfrm>
            <a:off x="7256797" y="6035040"/>
            <a:ext cx="2893042"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Century Gothic"/>
              </a:defRPr>
            </a:lvl1pPr>
          </a:lstStyle>
          <a:p>
            <a:pPr lvl="0"/>
            <a:fld id="{C04C82FE-B4B5-4A50-9BA8-150DF616E044}" type="datetime1">
              <a:rPr lang="en-US"/>
              <a:pPr lvl="0"/>
              <a:t>10/18/2021</a:t>
            </a:fld>
            <a:endParaRPr lang="en-US" dirty="0"/>
          </a:p>
        </p:txBody>
      </p:sp>
      <p:sp>
        <p:nvSpPr>
          <p:cNvPr id="8" name="Footer Placeholder 4">
            <a:extLst>
              <a:ext uri="{FF2B5EF4-FFF2-40B4-BE49-F238E27FC236}">
                <a16:creationId xmlns:a16="http://schemas.microsoft.com/office/drawing/2014/main" id="{87507095-9014-4481-A038-E65DE910FA86}"/>
              </a:ext>
            </a:extLst>
          </p:cNvPr>
          <p:cNvSpPr txBox="1">
            <a:spLocks noGrp="1"/>
          </p:cNvSpPr>
          <p:nvPr>
            <p:ph type="ftr" sz="quarter" idx="3"/>
          </p:nvPr>
        </p:nvSpPr>
        <p:spPr>
          <a:xfrm>
            <a:off x="1066803" y="6035040"/>
            <a:ext cx="5816598" cy="36576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262626"/>
                </a:solidFill>
                <a:uFillTx/>
                <a:latin typeface="Century Gothic"/>
              </a:defRPr>
            </a:lvl1pPr>
          </a:lstStyle>
          <a:p>
            <a:pPr lvl="0"/>
            <a:endParaRPr lang="en-US" dirty="0"/>
          </a:p>
        </p:txBody>
      </p:sp>
      <p:sp>
        <p:nvSpPr>
          <p:cNvPr id="9" name="Slide Number Placeholder 5">
            <a:extLst>
              <a:ext uri="{FF2B5EF4-FFF2-40B4-BE49-F238E27FC236}">
                <a16:creationId xmlns:a16="http://schemas.microsoft.com/office/drawing/2014/main" id="{5664F393-D670-4759-A092-B618688A7FC5}"/>
              </a:ext>
            </a:extLst>
          </p:cNvPr>
          <p:cNvSpPr txBox="1">
            <a:spLocks noGrp="1"/>
          </p:cNvSpPr>
          <p:nvPr>
            <p:ph type="sldNum" sz="quarter" idx="4"/>
          </p:nvPr>
        </p:nvSpPr>
        <p:spPr>
          <a:xfrm>
            <a:off x="10287000" y="6035040"/>
            <a:ext cx="838203"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Century Gothic"/>
              </a:defRPr>
            </a:lvl1pPr>
          </a:lstStyle>
          <a:p>
            <a:pPr lvl="0"/>
            <a:fld id="{9781999E-F093-437F-9276-D55C89AE075A}" type="slidenum">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marL="0" marR="0" lvl="0" indent="0" algn="l" defTabSz="914400" rtl="0" fontAlgn="auto" hangingPunct="1">
        <a:lnSpc>
          <a:spcPct val="90000"/>
        </a:lnSpc>
        <a:spcBef>
          <a:spcPts val="0"/>
        </a:spcBef>
        <a:spcAft>
          <a:spcPts val="0"/>
        </a:spcAft>
        <a:buNone/>
        <a:tabLst/>
        <a:defRPr lang="en-US" sz="4000" b="0" i="0" u="none" strike="noStrike" kern="1200" cap="none" spc="0" baseline="0">
          <a:solidFill>
            <a:srgbClr val="262626"/>
          </a:solidFill>
          <a:uFillTx/>
          <a:latin typeface="Century Gothic"/>
        </a:defRPr>
      </a:lvl1pPr>
    </p:titleStyle>
    <p:bodyStyle>
      <a:lvl1pPr marL="182880" marR="0" lvl="0" indent="-182880" algn="l" defTabSz="914400" rtl="0" fontAlgn="auto" hangingPunct="1">
        <a:lnSpc>
          <a:spcPct val="110000"/>
        </a:lnSpc>
        <a:spcBef>
          <a:spcPts val="900"/>
        </a:spcBef>
        <a:spcAft>
          <a:spcPts val="0"/>
        </a:spcAft>
        <a:buClr>
          <a:srgbClr val="262626"/>
        </a:buClr>
        <a:buSzPct val="100000"/>
        <a:buFont typeface="Garamond" pitchFamily="18"/>
        <a:buChar char="◦"/>
        <a:tabLst/>
        <a:defRPr lang="en-US" sz="1500" b="0" i="0" u="none" strike="noStrike" kern="1200" cap="none" spc="0" baseline="0">
          <a:solidFill>
            <a:srgbClr val="000000"/>
          </a:solidFill>
          <a:uFillTx/>
          <a:latin typeface="Century Gothic"/>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300" b="0" i="0" u="none" strike="noStrike" kern="1200" cap="none" spc="0" baseline="0">
          <a:solidFill>
            <a:srgbClr val="000000"/>
          </a:solidFill>
          <a:uFillTx/>
          <a:latin typeface="Century Gothic"/>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Century Gothic"/>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Century Gothic"/>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2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cholastic.com/parents/family-life/creativity-and-critical-thinking/development-milestones/creative-development-0-2-year-olds.html" TargetMode="External"/><Relationship Id="rId2" Type="http://schemas.openxmlformats.org/officeDocument/2006/relationships/hyperlink" Target="https://www.teahub.io/viewwp/TixRim_baby-newborn-baby-in-hands-wallpaper-new-born/" TargetMode="External"/><Relationship Id="rId1" Type="http://schemas.openxmlformats.org/officeDocument/2006/relationships/slideLayout" Target="../slideLayouts/slideLayout2.xml"/><Relationship Id="rId6" Type="http://schemas.openxmlformats.org/officeDocument/2006/relationships/hyperlink" Target="https://www.sitters.co.uk/blog/the-15-best-activities-for-children-to-help-them-learn-through-play.aspx" TargetMode="External"/><Relationship Id="rId5" Type="http://schemas.openxmlformats.org/officeDocument/2006/relationships/hyperlink" Target="https://www.verywellmind.com/erik-eriksons-stages-of-psychosocial-development-2795740" TargetMode="External"/><Relationship Id="rId4" Type="http://schemas.openxmlformats.org/officeDocument/2006/relationships/hyperlink" Target="https://positivepsychology.com/social-learning-theory-bandu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pic>
        <p:nvPicPr>
          <p:cNvPr id="2" name="Picture 5" descr="abstract image">
            <a:extLst>
              <a:ext uri="{FF2B5EF4-FFF2-40B4-BE49-F238E27FC236}">
                <a16:creationId xmlns:a16="http://schemas.microsoft.com/office/drawing/2014/main" id="{F5921693-2E7F-4B48-8F8B-B873DF9DC945}"/>
              </a:ext>
            </a:extLst>
          </p:cNvPr>
          <p:cNvPicPr>
            <a:picLocks noChangeAspect="1"/>
          </p:cNvPicPr>
          <p:nvPr/>
        </p:nvPicPr>
        <p:blipFill>
          <a:blip r:embed="rId2"/>
          <a:srcRect/>
          <a:stretch>
            <a:fillRect/>
          </a:stretch>
        </p:blipFill>
        <p:spPr>
          <a:xfrm>
            <a:off x="18" y="9"/>
            <a:ext cx="12191978" cy="6857990"/>
          </a:xfrm>
          <a:prstGeom prst="rect">
            <a:avLst/>
          </a:prstGeom>
          <a:noFill/>
          <a:ln cap="flat">
            <a:noFill/>
          </a:ln>
        </p:spPr>
      </p:pic>
      <p:sp>
        <p:nvSpPr>
          <p:cNvPr id="3" name="Rectangle 81">
            <a:extLst>
              <a:ext uri="{FF2B5EF4-FFF2-40B4-BE49-F238E27FC236}">
                <a16:creationId xmlns:a16="http://schemas.microsoft.com/office/drawing/2014/main" id="{44C2E39F-1BFF-4E2F-8DFC-74442A9C1E8F}"/>
              </a:ext>
            </a:extLst>
          </p:cNvPr>
          <p:cNvSpPr>
            <a:spLocks noMove="1" noResize="1"/>
          </p:cNvSpPr>
          <p:nvPr/>
        </p:nvSpPr>
        <p:spPr>
          <a:xfrm>
            <a:off x="5695066" y="1808527"/>
            <a:ext cx="5452530" cy="3240935"/>
          </a:xfrm>
          <a:prstGeom prst="rect">
            <a:avLst/>
          </a:prstGeom>
          <a:solidFill>
            <a:srgbClr val="404040"/>
          </a:solidFill>
          <a:ln cap="flat">
            <a:noFill/>
            <a:prstDash val="solid"/>
          </a:ln>
        </p:spPr>
        <p:txBody>
          <a:bodyPr lIns="0" tIns="0" rIns="0" bIns="0">
            <a:noAutofit/>
          </a:bodyPr>
          <a:lstStyle/>
          <a:p>
            <a:endParaRPr lang="en-GB" dirty="0"/>
          </a:p>
        </p:txBody>
      </p:sp>
      <p:sp>
        <p:nvSpPr>
          <p:cNvPr id="4" name="Rectangle 83">
            <a:extLst>
              <a:ext uri="{FF2B5EF4-FFF2-40B4-BE49-F238E27FC236}">
                <a16:creationId xmlns:a16="http://schemas.microsoft.com/office/drawing/2014/main" id="{6AA88814-6E43-42E5-A857-33BD172E1BCD}"/>
              </a:ext>
            </a:extLst>
          </p:cNvPr>
          <p:cNvSpPr>
            <a:spLocks noMove="1" noResize="1"/>
          </p:cNvSpPr>
          <p:nvPr/>
        </p:nvSpPr>
        <p:spPr>
          <a:xfrm>
            <a:off x="5861011" y="1975104"/>
            <a:ext cx="5120640" cy="2907792"/>
          </a:xfrm>
          <a:prstGeom prst="rect">
            <a:avLst/>
          </a:prstGeom>
          <a:noFill/>
          <a:ln w="6345" cap="sq">
            <a:solidFill>
              <a:srgbClr val="FFFFFF"/>
            </a:solidFill>
            <a:prstDash val="solid"/>
            <a:miter/>
          </a:ln>
        </p:spPr>
        <p:txBody>
          <a:bodyPr lIns="0" tIns="0" rIns="0" bIns="0">
            <a:noAutofit/>
          </a:bodyPr>
          <a:lstStyle/>
          <a:p>
            <a:endParaRPr lang="en-GB" dirty="0"/>
          </a:p>
        </p:txBody>
      </p:sp>
      <p:sp>
        <p:nvSpPr>
          <p:cNvPr id="5" name="Title 1">
            <a:extLst>
              <a:ext uri="{FF2B5EF4-FFF2-40B4-BE49-F238E27FC236}">
                <a16:creationId xmlns:a16="http://schemas.microsoft.com/office/drawing/2014/main" id="{04B27FB9-0108-45C0-B106-9101BD29DD11}"/>
              </a:ext>
            </a:extLst>
          </p:cNvPr>
          <p:cNvSpPr txBox="1">
            <a:spLocks noGrp="1"/>
          </p:cNvSpPr>
          <p:nvPr>
            <p:ph type="ctrTitle"/>
          </p:nvPr>
        </p:nvSpPr>
        <p:spPr>
          <a:xfrm>
            <a:off x="5947403" y="2047318"/>
            <a:ext cx="4947854" cy="1630905"/>
          </a:xfrm>
        </p:spPr>
        <p:txBody>
          <a:bodyPr lIns="539998" tIns="539998" rIns="539998" bIns="539998" anchorCtr="0">
            <a:noAutofit/>
          </a:bodyPr>
          <a:lstStyle/>
          <a:p>
            <a:pPr marL="539998" lvl="0" algn="l">
              <a:lnSpc>
                <a:spcPct val="150000"/>
              </a:lnSpc>
              <a:spcBef>
                <a:spcPts val="150"/>
              </a:spcBef>
              <a:spcAft>
                <a:spcPts val="150"/>
              </a:spcAft>
            </a:pPr>
            <a:r>
              <a:rPr lang="en-US" sz="1800" dirty="0">
                <a:solidFill>
                  <a:srgbClr val="FFFFFF"/>
                </a:solidFill>
                <a:latin typeface="Arial" pitchFamily="34"/>
                <a:cs typeface="Arial" pitchFamily="34"/>
              </a:rPr>
              <a:t>A Child's experience between the ages of 0-5 years can affect the rest of their lives. </a:t>
            </a:r>
          </a:p>
        </p:txBody>
      </p:sp>
      <p:sp>
        <p:nvSpPr>
          <p:cNvPr id="6" name="Subtitle 2">
            <a:extLst>
              <a:ext uri="{FF2B5EF4-FFF2-40B4-BE49-F238E27FC236}">
                <a16:creationId xmlns:a16="http://schemas.microsoft.com/office/drawing/2014/main" id="{F3A0DCB9-4ADC-4541-9AB7-AE7AA68BCDD6}"/>
              </a:ext>
            </a:extLst>
          </p:cNvPr>
          <p:cNvSpPr txBox="1">
            <a:spLocks noGrp="1"/>
          </p:cNvSpPr>
          <p:nvPr>
            <p:ph type="subTitle" idx="1"/>
          </p:nvPr>
        </p:nvSpPr>
        <p:spPr>
          <a:xfrm>
            <a:off x="6518493" y="3455557"/>
            <a:ext cx="4775079" cy="775127"/>
          </a:xfrm>
        </p:spPr>
        <p:txBody>
          <a:bodyPr lIns="539998" tIns="539998" rIns="539998" bIns="539998" anchorCtr="0">
            <a:normAutofit fontScale="25000" lnSpcReduction="20000"/>
          </a:bodyPr>
          <a:lstStyle/>
          <a:p>
            <a:pPr lvl="0" algn="just">
              <a:lnSpc>
                <a:spcPct val="150000"/>
              </a:lnSpc>
              <a:spcAft>
                <a:spcPts val="600"/>
              </a:spcAft>
            </a:pPr>
            <a:r>
              <a:rPr lang="en-US" sz="5600" dirty="0">
                <a:solidFill>
                  <a:srgbClr val="FFFFFF"/>
                </a:solidFill>
                <a:latin typeface="Arial" pitchFamily="34"/>
                <a:cs typeface="Arial" pitchFamily="34"/>
              </a:rPr>
              <a:t>Student Name: Soabia Rafiq </a:t>
            </a:r>
          </a:p>
          <a:p>
            <a:pPr lvl="0" algn="just">
              <a:lnSpc>
                <a:spcPct val="150000"/>
              </a:lnSpc>
              <a:spcAft>
                <a:spcPts val="600"/>
              </a:spcAft>
            </a:pPr>
            <a:r>
              <a:rPr lang="en-US" sz="5600" dirty="0">
                <a:solidFill>
                  <a:srgbClr val="FFFFFF"/>
                </a:solidFill>
                <a:latin typeface="Arial" pitchFamily="34"/>
                <a:cs typeface="Arial" pitchFamily="34"/>
              </a:rPr>
              <a:t>Student ID: 2015530 </a:t>
            </a:r>
          </a:p>
          <a:p>
            <a:pPr lvl="0" algn="just">
              <a:lnSpc>
                <a:spcPct val="150000"/>
              </a:lnSpc>
              <a:spcAft>
                <a:spcPts val="600"/>
              </a:spcAft>
            </a:pPr>
            <a:r>
              <a:rPr lang="en-US" sz="5600" dirty="0">
                <a:solidFill>
                  <a:srgbClr val="FFFFFF"/>
                </a:solidFill>
                <a:latin typeface="Arial" pitchFamily="34"/>
                <a:cs typeface="Arial" pitchFamily="34"/>
              </a:rPr>
              <a:t>Module Code: BMHP 4019_Birm</a:t>
            </a:r>
            <a:endParaRPr lang="en-US" sz="1100" dirty="0">
              <a:solidFill>
                <a:srgbClr val="FFFFFF"/>
              </a:solidFill>
              <a:latin typeface="Arial" pitchFamily="34"/>
              <a:cs typeface="Arial" pitchFamily="34"/>
            </a:endParaRPr>
          </a:p>
        </p:txBody>
      </p:sp>
      <p:pic>
        <p:nvPicPr>
          <p:cNvPr id="5126" name="Picture 6" descr="Baby Newborn Baby In Hands Wallpaper - New Born Baby On Hand - HD Wallpaper ">
            <a:extLst>
              <a:ext uri="{FF2B5EF4-FFF2-40B4-BE49-F238E27FC236}">
                <a16:creationId xmlns:a16="http://schemas.microsoft.com/office/drawing/2014/main" id="{3B1BB53B-A5EE-42A6-A28B-9F67729473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66" r="1499"/>
          <a:stretch/>
        </p:blipFill>
        <p:spPr bwMode="auto">
          <a:xfrm>
            <a:off x="162983" y="1808526"/>
            <a:ext cx="5366138" cy="32409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97D62D-1E06-48AA-9AAB-8C24C408A005}"/>
              </a:ext>
            </a:extLst>
          </p:cNvPr>
          <p:cNvSpPr txBox="1"/>
          <p:nvPr/>
        </p:nvSpPr>
        <p:spPr>
          <a:xfrm>
            <a:off x="1028007" y="1704109"/>
            <a:ext cx="6569826" cy="4154984"/>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Introduction 	</a:t>
            </a:r>
          </a:p>
          <a:p>
            <a:pPr algn="just"/>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Albert Bandura – Social Learning Theory</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Erik Erikson – Theory of Lifespan Development</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Practical Activity Idea – 1</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Practical Activity Idea – 2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References</a:t>
            </a:r>
            <a:endParaRPr lang="en-GB" sz="11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9D512230-6D06-4A9B-8D0C-6627A0331419}"/>
              </a:ext>
            </a:extLst>
          </p:cNvPr>
          <p:cNvSpPr>
            <a:spLocks noGrp="1"/>
          </p:cNvSpPr>
          <p:nvPr>
            <p:ph type="title"/>
          </p:nvPr>
        </p:nvSpPr>
        <p:spPr>
          <a:xfrm>
            <a:off x="5034050" y="565265"/>
            <a:ext cx="2123900" cy="881149"/>
          </a:xfrm>
        </p:spPr>
        <p:txBody>
          <a:bodyPr>
            <a:normAutofit/>
          </a:bodyPr>
          <a:lstStyle/>
          <a:p>
            <a:r>
              <a:rPr lang="en-GB" sz="2000" b="1" u="sng" dirty="0">
                <a:latin typeface="Arial" panose="020B0604020202020204" pitchFamily="34" charset="0"/>
                <a:cs typeface="Arial" panose="020B0604020202020204" pitchFamily="34" charset="0"/>
              </a:rPr>
              <a:t>Contents Page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604FE2E9-54C3-40EE-AC2B-46915DADDC95}"/>
              </a:ext>
            </a:extLst>
          </p:cNvPr>
          <p:cNvSpPr txBox="1"/>
          <p:nvPr/>
        </p:nvSpPr>
        <p:spPr>
          <a:xfrm>
            <a:off x="635392" y="1344640"/>
            <a:ext cx="11043135" cy="230832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rial" pitchFamily="34"/>
                <a:cs typeface="Arial" pitchFamily="34"/>
              </a:rPr>
              <a:t>In this presentation I will be speaking about Albert Bandura’s Social Learning Theory</a:t>
            </a:r>
            <a:r>
              <a:rPr lang="en-GB" b="0" i="0" u="none" strike="noStrike" kern="1200" cap="none" spc="0" dirty="0">
                <a:solidFill>
                  <a:srgbClr val="000000"/>
                </a:solidFill>
                <a:uFillTx/>
                <a:latin typeface="Arial" pitchFamily="34"/>
                <a:cs typeface="Arial" pitchFamily="34"/>
              </a:rPr>
              <a:t> </a:t>
            </a:r>
            <a:r>
              <a:rPr lang="en-GB" b="0" i="0" u="none" strike="noStrike" kern="1200" cap="none" spc="0" baseline="0" dirty="0">
                <a:solidFill>
                  <a:srgbClr val="000000"/>
                </a:solidFill>
                <a:uFillTx/>
                <a:latin typeface="Arial" pitchFamily="34"/>
                <a:cs typeface="Arial" pitchFamily="34"/>
              </a:rPr>
              <a:t>and Erik Erikson’s Theory of Lifespan Development.  Here I will be </a:t>
            </a:r>
            <a:r>
              <a:rPr lang="en-GB" b="0" i="0" u="none" strike="noStrike" kern="1200" cap="none" spc="0" baseline="0">
                <a:solidFill>
                  <a:srgbClr val="000000"/>
                </a:solidFill>
                <a:uFillTx/>
                <a:latin typeface="Arial" pitchFamily="34"/>
                <a:cs typeface="Arial" pitchFamily="34"/>
              </a:rPr>
              <a:t>showing Bandura’s </a:t>
            </a:r>
            <a:r>
              <a:rPr lang="en-GB" b="0" i="0" u="none" strike="noStrike" kern="1200" cap="none" spc="0" baseline="0" dirty="0">
                <a:solidFill>
                  <a:srgbClr val="000000"/>
                </a:solidFill>
                <a:uFillTx/>
                <a:latin typeface="Arial" pitchFamily="34"/>
                <a:cs typeface="Arial" pitchFamily="34"/>
              </a:rPr>
              <a:t>and Erikson’s models and exploring the two theories and how it fits to the age group of 0-5 years. This will help new parents by understanding the expectations of how their child may see things as they are growing up year by year. Its very important not to expect that a child has to be at a certain stage e.g. learning to crawl at 5-6 months as not all children learn to crawl at this stage as it can be earlier or much later. This will help new parents adapt and support their child whilst they are developing new stages of their little lives and nurturing the aspects of this. I will also be showing two practical activity idea’s to help support their child’s development for their future. </a:t>
            </a:r>
          </a:p>
        </p:txBody>
      </p:sp>
      <p:pic>
        <p:nvPicPr>
          <p:cNvPr id="4" name="Picture 2" descr="See the source image">
            <a:extLst>
              <a:ext uri="{FF2B5EF4-FFF2-40B4-BE49-F238E27FC236}">
                <a16:creationId xmlns:a16="http://schemas.microsoft.com/office/drawing/2014/main" id="{5A5F8D32-2703-48CC-8024-3BFC3A66557A}"/>
              </a:ext>
            </a:extLst>
          </p:cNvPr>
          <p:cNvPicPr>
            <a:picLocks noChangeAspect="1"/>
          </p:cNvPicPr>
          <p:nvPr/>
        </p:nvPicPr>
        <p:blipFill>
          <a:blip r:embed="rId2"/>
          <a:srcRect/>
          <a:stretch>
            <a:fillRect/>
          </a:stretch>
        </p:blipFill>
        <p:spPr>
          <a:xfrm>
            <a:off x="4285891" y="3929963"/>
            <a:ext cx="3238276" cy="2428703"/>
          </a:xfrm>
          <a:prstGeom prst="rect">
            <a:avLst/>
          </a:prstGeom>
          <a:noFill/>
          <a:ln cap="flat">
            <a:noFill/>
          </a:ln>
        </p:spPr>
      </p:pic>
      <p:sp>
        <p:nvSpPr>
          <p:cNvPr id="5" name="Title 4">
            <a:extLst>
              <a:ext uri="{FF2B5EF4-FFF2-40B4-BE49-F238E27FC236}">
                <a16:creationId xmlns:a16="http://schemas.microsoft.com/office/drawing/2014/main" id="{6916039E-78F0-44EA-B75D-E4F70EDB3FA2}"/>
              </a:ext>
            </a:extLst>
          </p:cNvPr>
          <p:cNvSpPr>
            <a:spLocks noGrp="1"/>
          </p:cNvSpPr>
          <p:nvPr>
            <p:ph type="title"/>
          </p:nvPr>
        </p:nvSpPr>
        <p:spPr>
          <a:xfrm>
            <a:off x="4487488" y="499334"/>
            <a:ext cx="3338942" cy="732690"/>
          </a:xfrm>
        </p:spPr>
        <p:txBody>
          <a:bodyPr>
            <a:normAutofit/>
          </a:bodyPr>
          <a:lstStyle/>
          <a:p>
            <a:r>
              <a:rPr lang="en-GB" sz="2000" b="1" u="sng" dirty="0">
                <a:latin typeface="Arial" panose="020B0604020202020204" pitchFamily="34" charset="0"/>
                <a:cs typeface="Arial" panose="020B0604020202020204" pitchFamily="34" charset="0"/>
              </a:rPr>
              <a:t>Introduction</a:t>
            </a:r>
          </a:p>
        </p:txBody>
      </p:sp>
      <p:sp>
        <p:nvSpPr>
          <p:cNvPr id="6" name="TextBox 5">
            <a:extLst>
              <a:ext uri="{FF2B5EF4-FFF2-40B4-BE49-F238E27FC236}">
                <a16:creationId xmlns:a16="http://schemas.microsoft.com/office/drawing/2014/main" id="{559C2082-03F4-44EC-A66E-1BEE43966862}"/>
              </a:ext>
            </a:extLst>
          </p:cNvPr>
          <p:cNvSpPr txBox="1"/>
          <p:nvPr/>
        </p:nvSpPr>
        <p:spPr>
          <a:xfrm>
            <a:off x="7624833" y="5868785"/>
            <a:ext cx="334407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(Anthony M. 2021)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6E71-68AB-4DBB-BC30-BDF5FAB616CF}"/>
              </a:ext>
            </a:extLst>
          </p:cNvPr>
          <p:cNvSpPr>
            <a:spLocks noGrp="1"/>
          </p:cNvSpPr>
          <p:nvPr>
            <p:ph type="title"/>
          </p:nvPr>
        </p:nvSpPr>
        <p:spPr>
          <a:xfrm>
            <a:off x="3025833" y="557250"/>
            <a:ext cx="5253643" cy="424206"/>
          </a:xfrm>
        </p:spPr>
        <p:txBody>
          <a:bodyPr>
            <a:noAutofit/>
          </a:bodyPr>
          <a:lstStyle/>
          <a:p>
            <a:r>
              <a:rPr lang="en-GB" sz="2000" b="1" u="sng" dirty="0">
                <a:latin typeface="Arial" panose="020B0604020202020204" pitchFamily="34" charset="0"/>
                <a:cs typeface="Arial" panose="020B0604020202020204" pitchFamily="34" charset="0"/>
              </a:rPr>
              <a:t>Albert Bandura – Social Learning Theory</a:t>
            </a:r>
          </a:p>
        </p:txBody>
      </p:sp>
      <p:sp>
        <p:nvSpPr>
          <p:cNvPr id="3" name="Content Placeholder 2">
            <a:extLst>
              <a:ext uri="{FF2B5EF4-FFF2-40B4-BE49-F238E27FC236}">
                <a16:creationId xmlns:a16="http://schemas.microsoft.com/office/drawing/2014/main" id="{7B0EDF70-2A8C-40FC-9C5E-9CA059B2E197}"/>
              </a:ext>
            </a:extLst>
          </p:cNvPr>
          <p:cNvSpPr>
            <a:spLocks noGrp="1"/>
          </p:cNvSpPr>
          <p:nvPr>
            <p:ph idx="1"/>
          </p:nvPr>
        </p:nvSpPr>
        <p:spPr>
          <a:xfrm>
            <a:off x="656192" y="1564172"/>
            <a:ext cx="5495228" cy="4718160"/>
          </a:xfrm>
        </p:spPr>
        <p:txBody>
          <a:bodyPr>
            <a:normAutofit/>
          </a:bodyPr>
          <a:lstStyle/>
          <a:p>
            <a:pPr marL="0" indent="0" algn="just">
              <a:buNone/>
            </a:pPr>
            <a:r>
              <a:rPr lang="en-GB" sz="1800" dirty="0">
                <a:latin typeface="Arial" panose="020B0604020202020204" pitchFamily="34" charset="0"/>
                <a:cs typeface="Arial" panose="020B0604020202020204" pitchFamily="34" charset="0"/>
              </a:rPr>
              <a:t>Albert Bandura developed the Social-Learning Theory. This is where he experimented using a bobo doll with a clown painted on it and he watched how kids aged 3-5 use their aggression and whether kids copy the behaviours of others. It was believed that this can be judged by the principles taught by parents and teachers as well as the outside world on how the child's abilities will deliver these behaviours and internal behaviours. Albert Bandura believed that children do not mimic on what is perceived by them. It’s their own judgement whether to carry it out </a:t>
            </a:r>
            <a:r>
              <a:rPr lang="en-GB" sz="1800" b="1" dirty="0">
                <a:latin typeface="Arial" panose="020B0604020202020204" pitchFamily="34" charset="0"/>
                <a:cs typeface="Arial" panose="020B0604020202020204" pitchFamily="34" charset="0"/>
              </a:rPr>
              <a:t>(Gillibrand et al.,2011)</a:t>
            </a:r>
          </a:p>
          <a:p>
            <a:pPr marL="0" indent="0" algn="just">
              <a:buNone/>
            </a:pPr>
            <a:endParaRPr lang="en-GB" sz="1800" b="1" dirty="0">
              <a:latin typeface="Arial" panose="020B0604020202020204" pitchFamily="34" charset="0"/>
              <a:cs typeface="Arial" panose="020B0604020202020204" pitchFamily="34" charset="0"/>
            </a:endParaRPr>
          </a:p>
          <a:p>
            <a:pPr marL="0" indent="0" algn="just">
              <a:buNone/>
            </a:pPr>
            <a:endParaRPr lang="en-GB" sz="1800" b="1" dirty="0">
              <a:latin typeface="Arial" panose="020B0604020202020204" pitchFamily="34" charset="0"/>
              <a:cs typeface="Arial" panose="020B0604020202020204" pitchFamily="34" charset="0"/>
            </a:endParaRPr>
          </a:p>
        </p:txBody>
      </p:sp>
      <p:pic>
        <p:nvPicPr>
          <p:cNvPr id="1026" name="Picture 2" descr="What Is Bandura&amp;#39;s Social Learning Theory? 3 Examples">
            <a:extLst>
              <a:ext uri="{FF2B5EF4-FFF2-40B4-BE49-F238E27FC236}">
                <a16:creationId xmlns:a16="http://schemas.microsoft.com/office/drawing/2014/main" id="{9D811435-E520-4FDB-9310-3A214338E3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4545" y="1679517"/>
            <a:ext cx="5611072" cy="3922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7908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19193-6A4F-4071-9633-25F6AE8ECE56}"/>
              </a:ext>
            </a:extLst>
          </p:cNvPr>
          <p:cNvSpPr>
            <a:spLocks noGrp="1"/>
          </p:cNvSpPr>
          <p:nvPr>
            <p:ph type="title"/>
          </p:nvPr>
        </p:nvSpPr>
        <p:spPr>
          <a:xfrm>
            <a:off x="3444243" y="492965"/>
            <a:ext cx="5367248" cy="554439"/>
          </a:xfrm>
        </p:spPr>
        <p:txBody>
          <a:bodyPr>
            <a:normAutofit fontScale="90000"/>
          </a:bodyPr>
          <a:lstStyle/>
          <a:p>
            <a:r>
              <a:rPr lang="en-GB" sz="2000" b="1" u="sng" dirty="0">
                <a:latin typeface="Arial" panose="020B0604020202020204" pitchFamily="34" charset="0"/>
                <a:cs typeface="Arial" panose="020B0604020202020204" pitchFamily="34" charset="0"/>
              </a:rPr>
              <a:t>Erik Erikson – Theory of Lifespan Development</a:t>
            </a:r>
          </a:p>
        </p:txBody>
      </p:sp>
      <p:sp>
        <p:nvSpPr>
          <p:cNvPr id="3" name="Content Placeholder 2">
            <a:extLst>
              <a:ext uri="{FF2B5EF4-FFF2-40B4-BE49-F238E27FC236}">
                <a16:creationId xmlns:a16="http://schemas.microsoft.com/office/drawing/2014/main" id="{DB8B6C23-B755-414C-9E1B-0294A919B63B}"/>
              </a:ext>
            </a:extLst>
          </p:cNvPr>
          <p:cNvSpPr>
            <a:spLocks noGrp="1"/>
          </p:cNvSpPr>
          <p:nvPr>
            <p:ph idx="1"/>
          </p:nvPr>
        </p:nvSpPr>
        <p:spPr>
          <a:xfrm>
            <a:off x="502922" y="1886989"/>
            <a:ext cx="5200996" cy="3849624"/>
          </a:xfrm>
        </p:spPr>
        <p:txBody>
          <a:bodyPr>
            <a:normAutofit fontScale="85000" lnSpcReduction="20000"/>
          </a:bodyPr>
          <a:lstStyle/>
          <a:p>
            <a:pPr marL="0" indent="0" algn="just">
              <a:buNone/>
            </a:pPr>
            <a:r>
              <a:rPr lang="en-GB" sz="2000" dirty="0">
                <a:latin typeface="Arial" panose="020B0604020202020204" pitchFamily="34" charset="0"/>
                <a:cs typeface="Arial" panose="020B0604020202020204" pitchFamily="34" charset="0"/>
              </a:rPr>
              <a:t>Erik Erikson (1902-1994) had one of the highest stimulus on the study of development. Erikson established the interaction drives and cultural strains and that this would continue the entire lifespan. He developed an 8 stages of development (picture below). From the 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stage (0-1 years) its dependant on the primary carer of the infants (parents) on how much care and affection that is received. The 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stage (1-3 years) the infant will show their independence. The 3</a:t>
            </a:r>
            <a:r>
              <a:rPr lang="en-GB" sz="2000" baseline="30000" dirty="0">
                <a:latin typeface="Arial" panose="020B0604020202020204" pitchFamily="34" charset="0"/>
                <a:cs typeface="Arial" panose="020B0604020202020204" pitchFamily="34" charset="0"/>
              </a:rPr>
              <a:t>rd</a:t>
            </a:r>
            <a:r>
              <a:rPr lang="en-GB" sz="2000" dirty="0">
                <a:latin typeface="Arial" panose="020B0604020202020204" pitchFamily="34" charset="0"/>
                <a:cs typeface="Arial" panose="020B0604020202020204" pitchFamily="34" charset="0"/>
              </a:rPr>
              <a:t> Stage (3-6 years) they will be developing the sense of social development. Erikson has stated that in order for the infant to grow its recommended that they have opportunities to interact i.e. nursery/school </a:t>
            </a:r>
          </a:p>
          <a:p>
            <a:pPr marL="0" indent="0" algn="just">
              <a:buNone/>
            </a:pPr>
            <a:r>
              <a:rPr lang="en-GB" sz="2000" b="1" dirty="0">
                <a:latin typeface="Arial" panose="020B0604020202020204" pitchFamily="34" charset="0"/>
                <a:cs typeface="Arial" panose="020B0604020202020204" pitchFamily="34" charset="0"/>
              </a:rPr>
              <a:t>(Boyd D. and Bee H. 2019).   </a:t>
            </a:r>
          </a:p>
        </p:txBody>
      </p:sp>
      <p:pic>
        <p:nvPicPr>
          <p:cNvPr id="2050" name="Picture 2" descr="Erik Erikson&amp;#39;s Stages of Psychosocial Development">
            <a:extLst>
              <a:ext uri="{FF2B5EF4-FFF2-40B4-BE49-F238E27FC236}">
                <a16:creationId xmlns:a16="http://schemas.microsoft.com/office/drawing/2014/main" id="{DAD2ED24-5F48-41D5-857F-3957700B7F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9989" y="1886989"/>
            <a:ext cx="5769089" cy="3849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408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5A39E-20E0-43C2-8639-3509D8490A16}"/>
              </a:ext>
            </a:extLst>
          </p:cNvPr>
          <p:cNvSpPr>
            <a:spLocks noGrp="1"/>
          </p:cNvSpPr>
          <p:nvPr>
            <p:ph type="title"/>
          </p:nvPr>
        </p:nvSpPr>
        <p:spPr>
          <a:xfrm>
            <a:off x="4109262" y="553222"/>
            <a:ext cx="3438694" cy="704068"/>
          </a:xfrm>
        </p:spPr>
        <p:txBody>
          <a:bodyPr>
            <a:normAutofit/>
          </a:bodyPr>
          <a:lstStyle/>
          <a:p>
            <a:r>
              <a:rPr lang="en-GB" sz="2000" b="1" u="sng" dirty="0">
                <a:latin typeface="Arial" panose="020B0604020202020204" pitchFamily="34" charset="0"/>
                <a:cs typeface="Arial" panose="020B0604020202020204" pitchFamily="34" charset="0"/>
              </a:rPr>
              <a:t>Practical Activity Idea - 1</a:t>
            </a:r>
          </a:p>
        </p:txBody>
      </p:sp>
      <p:sp>
        <p:nvSpPr>
          <p:cNvPr id="3" name="Content Placeholder 2">
            <a:extLst>
              <a:ext uri="{FF2B5EF4-FFF2-40B4-BE49-F238E27FC236}">
                <a16:creationId xmlns:a16="http://schemas.microsoft.com/office/drawing/2014/main" id="{31254D84-79B5-4C29-A8F3-A122043C6D1E}"/>
              </a:ext>
            </a:extLst>
          </p:cNvPr>
          <p:cNvSpPr>
            <a:spLocks noGrp="1"/>
          </p:cNvSpPr>
          <p:nvPr>
            <p:ph idx="1"/>
          </p:nvPr>
        </p:nvSpPr>
        <p:spPr>
          <a:xfrm>
            <a:off x="767542" y="1504187"/>
            <a:ext cx="5184371" cy="4800591"/>
          </a:xfrm>
        </p:spPr>
        <p:txBody>
          <a:bodyPr>
            <a:normAutofit lnSpcReduction="10000"/>
          </a:bodyPr>
          <a:lstStyle/>
          <a:p>
            <a:pPr marL="0" indent="0" algn="just">
              <a:buNone/>
            </a:pPr>
            <a:r>
              <a:rPr lang="en-GB" sz="1600" dirty="0">
                <a:latin typeface="Arial" panose="020B0604020202020204" pitchFamily="34" charset="0"/>
                <a:cs typeface="Arial" panose="020B0604020202020204" pitchFamily="34" charset="0"/>
              </a:rPr>
              <a:t>There are so many practical activities that can be played by the support of parents to their children. A really great activity can be sensory play. This helps with the development of a child by teaching them the 5 senses of </a:t>
            </a:r>
          </a:p>
          <a:p>
            <a:pPr algn="just">
              <a:buFont typeface="Wingdings" panose="05000000000000000000" pitchFamily="2" charset="2"/>
              <a:buChar char="ü"/>
            </a:pPr>
            <a:r>
              <a:rPr lang="en-GB" sz="1600" dirty="0">
                <a:latin typeface="Arial" panose="020B0604020202020204" pitchFamily="34" charset="0"/>
                <a:cs typeface="Arial" panose="020B0604020202020204" pitchFamily="34" charset="0"/>
              </a:rPr>
              <a:t>Touch</a:t>
            </a:r>
          </a:p>
          <a:p>
            <a:pPr algn="just">
              <a:buFont typeface="Wingdings" panose="05000000000000000000" pitchFamily="2" charset="2"/>
              <a:buChar char="ü"/>
            </a:pPr>
            <a:r>
              <a:rPr lang="en-GB" sz="1600" dirty="0">
                <a:latin typeface="Arial" panose="020B0604020202020204" pitchFamily="34" charset="0"/>
                <a:cs typeface="Arial" panose="020B0604020202020204" pitchFamily="34" charset="0"/>
              </a:rPr>
              <a:t>Smell</a:t>
            </a:r>
          </a:p>
          <a:p>
            <a:pPr algn="just">
              <a:buFont typeface="Wingdings" panose="05000000000000000000" pitchFamily="2" charset="2"/>
              <a:buChar char="ü"/>
            </a:pPr>
            <a:r>
              <a:rPr lang="en-GB" sz="1600" dirty="0">
                <a:latin typeface="Arial" panose="020B0604020202020204" pitchFamily="34" charset="0"/>
                <a:cs typeface="Arial" panose="020B0604020202020204" pitchFamily="34" charset="0"/>
              </a:rPr>
              <a:t>Taste</a:t>
            </a:r>
          </a:p>
          <a:p>
            <a:pPr algn="just">
              <a:buFont typeface="Wingdings" panose="05000000000000000000" pitchFamily="2" charset="2"/>
              <a:buChar char="ü"/>
            </a:pPr>
            <a:r>
              <a:rPr lang="en-GB" sz="1600" dirty="0">
                <a:latin typeface="Arial" panose="020B0604020202020204" pitchFamily="34" charset="0"/>
                <a:cs typeface="Arial" panose="020B0604020202020204" pitchFamily="34" charset="0"/>
              </a:rPr>
              <a:t>Sight </a:t>
            </a:r>
          </a:p>
          <a:p>
            <a:pPr algn="just">
              <a:buFont typeface="Wingdings" panose="05000000000000000000" pitchFamily="2" charset="2"/>
              <a:buChar char="ü"/>
            </a:pPr>
            <a:r>
              <a:rPr lang="en-GB" sz="1600" dirty="0">
                <a:latin typeface="Arial" panose="020B0604020202020204" pitchFamily="34" charset="0"/>
                <a:cs typeface="Arial" panose="020B0604020202020204" pitchFamily="34" charset="0"/>
              </a:rPr>
              <a:t>Hearing</a:t>
            </a:r>
          </a:p>
          <a:p>
            <a:pPr marL="0" indent="0" algn="just">
              <a:buNone/>
            </a:pPr>
            <a:r>
              <a:rPr lang="en-GB" sz="1600" dirty="0">
                <a:latin typeface="Arial" panose="020B0604020202020204" pitchFamily="34" charset="0"/>
                <a:cs typeface="Arial" panose="020B0604020202020204" pitchFamily="34" charset="0"/>
              </a:rPr>
              <a:t>This can help fundamentally with a child by teaching them the objects and teaching them to describe or feel what they have especially if they don’t know what the object is. Sensory play also stimulates exploring and examining what they have found.</a:t>
            </a:r>
          </a:p>
          <a:p>
            <a:pPr marL="0" indent="0">
              <a:buNone/>
            </a:pPr>
            <a:endParaRPr lang="en-GB" dirty="0"/>
          </a:p>
          <a:p>
            <a:pPr marL="0" indent="0">
              <a:buNone/>
            </a:pPr>
            <a:endParaRPr lang="en-GB" dirty="0"/>
          </a:p>
        </p:txBody>
      </p:sp>
      <p:pic>
        <p:nvPicPr>
          <p:cNvPr id="3074" name="Picture 2" descr="Sensory play">
            <a:extLst>
              <a:ext uri="{FF2B5EF4-FFF2-40B4-BE49-F238E27FC236}">
                <a16:creationId xmlns:a16="http://schemas.microsoft.com/office/drawing/2014/main" id="{9AC7680D-9156-4B6F-B848-B099B65803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3179" y="2260184"/>
            <a:ext cx="4649498" cy="26148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F48187-310E-49DA-AECC-5E9EAB1355DE}"/>
              </a:ext>
            </a:extLst>
          </p:cNvPr>
          <p:cNvSpPr txBox="1"/>
          <p:nvPr/>
        </p:nvSpPr>
        <p:spPr>
          <a:xfrm>
            <a:off x="6882938" y="5403273"/>
            <a:ext cx="3906982"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(Sitters,2021)</a:t>
            </a:r>
          </a:p>
        </p:txBody>
      </p:sp>
    </p:spTree>
    <p:extLst>
      <p:ext uri="{BB962C8B-B14F-4D97-AF65-F5344CB8AC3E}">
        <p14:creationId xmlns:p14="http://schemas.microsoft.com/office/powerpoint/2010/main" val="1448730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F2AE-AF1E-4B95-A596-399F9CCEF0C3}"/>
              </a:ext>
            </a:extLst>
          </p:cNvPr>
          <p:cNvSpPr>
            <a:spLocks noGrp="1"/>
          </p:cNvSpPr>
          <p:nvPr>
            <p:ph type="title"/>
          </p:nvPr>
        </p:nvSpPr>
        <p:spPr>
          <a:xfrm>
            <a:off x="4209013" y="486720"/>
            <a:ext cx="3205940" cy="837071"/>
          </a:xfrm>
        </p:spPr>
        <p:txBody>
          <a:bodyPr>
            <a:normAutofit/>
          </a:bodyPr>
          <a:lstStyle/>
          <a:p>
            <a:r>
              <a:rPr lang="en-GB" sz="2000" b="1" u="sng" dirty="0">
                <a:latin typeface="Arial" panose="020B0604020202020204" pitchFamily="34" charset="0"/>
                <a:cs typeface="Arial" panose="020B0604020202020204" pitchFamily="34" charset="0"/>
              </a:rPr>
              <a:t>Practical Activity Idea - 2</a:t>
            </a:r>
            <a:br>
              <a:rPr lang="en-GB" sz="2000" b="1" u="sng" dirty="0">
                <a:latin typeface="Arial" panose="020B0604020202020204" pitchFamily="34" charset="0"/>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8D4721DB-7212-435C-9DF5-F80D4F999C26}"/>
              </a:ext>
            </a:extLst>
          </p:cNvPr>
          <p:cNvSpPr>
            <a:spLocks noGrp="1"/>
          </p:cNvSpPr>
          <p:nvPr>
            <p:ph idx="1"/>
          </p:nvPr>
        </p:nvSpPr>
        <p:spPr>
          <a:xfrm>
            <a:off x="634540" y="1504188"/>
            <a:ext cx="4885111" cy="4867092"/>
          </a:xfrm>
        </p:spPr>
        <p:txBody>
          <a:bodyPr>
            <a:normAutofit/>
          </a:bodyPr>
          <a:lstStyle/>
          <a:p>
            <a:pPr marL="0" indent="0" algn="just">
              <a:buNone/>
            </a:pPr>
            <a:r>
              <a:rPr lang="en-GB" dirty="0">
                <a:latin typeface="Arial" panose="020B0604020202020204" pitchFamily="34" charset="0"/>
                <a:cs typeface="Arial" panose="020B0604020202020204" pitchFamily="34" charset="0"/>
              </a:rPr>
              <a:t>Another Practical Activity could be Dress up and Role Play. This can help determine how a child can choose what they would like to dress up as:</a:t>
            </a:r>
          </a:p>
          <a:p>
            <a:pPr algn="just">
              <a:buFont typeface="Wingdings" panose="05000000000000000000" pitchFamily="2" charset="2"/>
              <a:buChar char="ü"/>
            </a:pPr>
            <a:r>
              <a:rPr lang="en-GB" dirty="0">
                <a:latin typeface="Arial" panose="020B0604020202020204" pitchFamily="34" charset="0"/>
                <a:cs typeface="Arial" panose="020B0604020202020204" pitchFamily="34" charset="0"/>
              </a:rPr>
              <a:t>Nurse</a:t>
            </a:r>
          </a:p>
          <a:p>
            <a:pPr algn="just">
              <a:buFont typeface="Wingdings" panose="05000000000000000000" pitchFamily="2" charset="2"/>
              <a:buChar char="ü"/>
            </a:pPr>
            <a:r>
              <a:rPr lang="en-GB" dirty="0">
                <a:latin typeface="Arial" panose="020B0604020202020204" pitchFamily="34" charset="0"/>
                <a:cs typeface="Arial" panose="020B0604020202020204" pitchFamily="34" charset="0"/>
              </a:rPr>
              <a:t>Doctor </a:t>
            </a:r>
          </a:p>
          <a:p>
            <a:pPr algn="just">
              <a:buFont typeface="Wingdings" panose="05000000000000000000" pitchFamily="2" charset="2"/>
              <a:buChar char="ü"/>
            </a:pPr>
            <a:r>
              <a:rPr lang="en-GB" dirty="0">
                <a:latin typeface="Arial" panose="020B0604020202020204" pitchFamily="34" charset="0"/>
                <a:cs typeface="Arial" panose="020B0604020202020204" pitchFamily="34" charset="0"/>
              </a:rPr>
              <a:t>Vet</a:t>
            </a:r>
          </a:p>
          <a:p>
            <a:pPr algn="just">
              <a:buFont typeface="Wingdings" panose="05000000000000000000" pitchFamily="2" charset="2"/>
              <a:buChar char="ü"/>
            </a:pPr>
            <a:r>
              <a:rPr lang="en-GB" dirty="0">
                <a:latin typeface="Arial" panose="020B0604020202020204" pitchFamily="34" charset="0"/>
                <a:cs typeface="Arial" panose="020B0604020202020204" pitchFamily="34" charset="0"/>
              </a:rPr>
              <a:t>Astronaut</a:t>
            </a:r>
          </a:p>
          <a:p>
            <a:pPr algn="just">
              <a:buFont typeface="Wingdings" panose="05000000000000000000" pitchFamily="2" charset="2"/>
              <a:buChar char="ü"/>
            </a:pPr>
            <a:r>
              <a:rPr lang="en-GB" dirty="0">
                <a:latin typeface="Arial" panose="020B0604020202020204" pitchFamily="34" charset="0"/>
                <a:cs typeface="Arial" panose="020B0604020202020204" pitchFamily="34" charset="0"/>
              </a:rPr>
              <a:t>Super Hero </a:t>
            </a:r>
          </a:p>
          <a:p>
            <a:pPr marL="0" indent="0" algn="just">
              <a:buNone/>
            </a:pPr>
            <a:r>
              <a:rPr lang="en-GB" dirty="0">
                <a:latin typeface="Arial" panose="020B0604020202020204" pitchFamily="34" charset="0"/>
                <a:cs typeface="Arial" panose="020B0604020202020204" pitchFamily="34" charset="0"/>
              </a:rPr>
              <a:t>This can help later on in life to help them develop the right educational needs and know what they would like to do in the future and know what they want to become. This can help them by making sense of being older (adult) as they will tell you, ‘’I am a big girl/boy now.’’ This can help them move on into Primary School as this helps with social interaction.</a:t>
            </a:r>
          </a:p>
          <a:p>
            <a:pPr marL="0" indent="0">
              <a:buNone/>
            </a:pPr>
            <a:endParaRPr lang="en-GB" dirty="0"/>
          </a:p>
        </p:txBody>
      </p:sp>
      <p:pic>
        <p:nvPicPr>
          <p:cNvPr id="4098" name="Picture 2" descr="Dress up and role play">
            <a:extLst>
              <a:ext uri="{FF2B5EF4-FFF2-40B4-BE49-F238E27FC236}">
                <a16:creationId xmlns:a16="http://schemas.microsoft.com/office/drawing/2014/main" id="{0316861A-ED46-43AD-98CF-82125B9044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351" y="1733550"/>
            <a:ext cx="4238105" cy="3390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225DF8D-8BF9-4AC5-A39C-46E3FDEC1085}"/>
              </a:ext>
            </a:extLst>
          </p:cNvPr>
          <p:cNvSpPr txBox="1"/>
          <p:nvPr/>
        </p:nvSpPr>
        <p:spPr>
          <a:xfrm>
            <a:off x="6882938" y="5403273"/>
            <a:ext cx="3906982"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(Sitters,2021)</a:t>
            </a:r>
          </a:p>
        </p:txBody>
      </p:sp>
    </p:spTree>
    <p:extLst>
      <p:ext uri="{BB962C8B-B14F-4D97-AF65-F5344CB8AC3E}">
        <p14:creationId xmlns:p14="http://schemas.microsoft.com/office/powerpoint/2010/main" val="3537526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349AA-3E4D-4C22-BA4C-E888C8DA83DE}"/>
              </a:ext>
            </a:extLst>
          </p:cNvPr>
          <p:cNvSpPr txBox="1">
            <a:spLocks noGrp="1"/>
          </p:cNvSpPr>
          <p:nvPr>
            <p:ph type="title"/>
          </p:nvPr>
        </p:nvSpPr>
        <p:spPr>
          <a:xfrm>
            <a:off x="4720560" y="283235"/>
            <a:ext cx="1577925" cy="679764"/>
          </a:xfrm>
        </p:spPr>
        <p:txBody>
          <a:bodyPr anchorCtr="1"/>
          <a:lstStyle/>
          <a:p>
            <a:pPr lvl="0" algn="ctr"/>
            <a:r>
              <a:rPr lang="en-GB" sz="2000" b="1" u="sng" dirty="0">
                <a:latin typeface="Arial" pitchFamily="34"/>
                <a:cs typeface="Arial" pitchFamily="34"/>
              </a:rPr>
              <a:t>References</a:t>
            </a:r>
            <a:r>
              <a:rPr lang="en-GB" sz="1100" b="1" u="sng" dirty="0">
                <a:latin typeface="Arial" pitchFamily="34"/>
                <a:cs typeface="Arial" pitchFamily="34"/>
              </a:rPr>
              <a:t> </a:t>
            </a:r>
          </a:p>
        </p:txBody>
      </p:sp>
      <p:sp>
        <p:nvSpPr>
          <p:cNvPr id="3" name="Content Placeholder 2">
            <a:extLst>
              <a:ext uri="{FF2B5EF4-FFF2-40B4-BE49-F238E27FC236}">
                <a16:creationId xmlns:a16="http://schemas.microsoft.com/office/drawing/2014/main" id="{2BC210E2-C61F-4EB2-9AF8-57DC4191B768}"/>
              </a:ext>
            </a:extLst>
          </p:cNvPr>
          <p:cNvSpPr txBox="1">
            <a:spLocks noGrp="1"/>
          </p:cNvSpPr>
          <p:nvPr>
            <p:ph idx="1"/>
          </p:nvPr>
        </p:nvSpPr>
        <p:spPr>
          <a:xfrm>
            <a:off x="415637" y="1212375"/>
            <a:ext cx="11388436" cy="5271552"/>
          </a:xfrm>
        </p:spPr>
        <p:txBody>
          <a:bodyPr>
            <a:normAutofit fontScale="32500" lnSpcReduction="20000"/>
          </a:bodyPr>
          <a:lstStyle/>
          <a:p>
            <a:pPr marL="0" lvl="0" indent="0" algn="just">
              <a:buNone/>
            </a:pPr>
            <a:r>
              <a:rPr lang="en-GB" sz="4200" dirty="0">
                <a:latin typeface="Arial" pitchFamily="34"/>
                <a:cs typeface="Arial" pitchFamily="34"/>
              </a:rPr>
              <a:t>Teahub (2019) New Born Baby in Hand [Online] Available at: </a:t>
            </a:r>
            <a:r>
              <a:rPr lang="en-GB" sz="4200" dirty="0">
                <a:latin typeface="Arial" pitchFamily="34"/>
                <a:cs typeface="Arial" pitchFamily="34"/>
                <a:hlinkClick r:id="rId2"/>
              </a:rPr>
              <a:t>https://www.teahub.io/viewwp/TixRim_baby-newborn-baby-in-hands-wallpaper-new-born/</a:t>
            </a:r>
            <a:r>
              <a:rPr lang="en-GB" sz="4200" dirty="0">
                <a:latin typeface="Arial" pitchFamily="34"/>
                <a:cs typeface="Arial" pitchFamily="34"/>
              </a:rPr>
              <a:t> (Accessed on: 19</a:t>
            </a:r>
            <a:r>
              <a:rPr lang="en-GB" sz="4200" baseline="30000" dirty="0">
                <a:latin typeface="Arial" pitchFamily="34"/>
                <a:cs typeface="Arial" pitchFamily="34"/>
              </a:rPr>
              <a:t>th</a:t>
            </a:r>
            <a:r>
              <a:rPr lang="en-GB" sz="4200" dirty="0">
                <a:latin typeface="Arial" pitchFamily="34"/>
                <a:cs typeface="Arial" pitchFamily="34"/>
              </a:rPr>
              <a:t> October 2021)</a:t>
            </a:r>
          </a:p>
          <a:p>
            <a:pPr marL="0" lvl="0" indent="0" algn="just">
              <a:buNone/>
            </a:pPr>
            <a:endParaRPr lang="en-GB" sz="4200" dirty="0">
              <a:latin typeface="Arial" pitchFamily="34"/>
              <a:cs typeface="Arial" pitchFamily="34"/>
            </a:endParaRPr>
          </a:p>
          <a:p>
            <a:pPr marL="0" lvl="0" indent="0" algn="just">
              <a:buNone/>
            </a:pPr>
            <a:r>
              <a:rPr lang="en-GB" sz="4200" dirty="0">
                <a:latin typeface="Arial" pitchFamily="34"/>
                <a:cs typeface="Arial" pitchFamily="34"/>
              </a:rPr>
              <a:t>Michelle Anthony (2021) Creative Developments in 0-2 Year Olds [Online] Available at: </a:t>
            </a:r>
            <a:r>
              <a:rPr lang="en-GB" sz="4200" dirty="0">
                <a:latin typeface="Arial" pitchFamily="34"/>
                <a:cs typeface="Arial" pitchFamily="34"/>
                <a:hlinkClick r:id="rId3"/>
              </a:rPr>
              <a:t>https://www.scholastic.com/parents/family-life/creativity-and-critical-thinking/development-milestones/creative-development-0-2-year-olds.html</a:t>
            </a:r>
            <a:r>
              <a:rPr lang="en-GB" sz="4200" dirty="0">
                <a:latin typeface="Arial" pitchFamily="34"/>
                <a:cs typeface="Arial" pitchFamily="34"/>
              </a:rPr>
              <a:t> (Accessed on: 6</a:t>
            </a:r>
            <a:r>
              <a:rPr lang="en-GB" sz="4200" baseline="30000" dirty="0">
                <a:latin typeface="Arial" pitchFamily="34"/>
                <a:cs typeface="Arial" pitchFamily="34"/>
              </a:rPr>
              <a:t>th</a:t>
            </a:r>
            <a:r>
              <a:rPr lang="en-GB" sz="4200" dirty="0">
                <a:latin typeface="Arial" pitchFamily="34"/>
                <a:cs typeface="Arial" pitchFamily="34"/>
              </a:rPr>
              <a:t> October 2021)</a:t>
            </a:r>
          </a:p>
          <a:p>
            <a:pPr marL="0" lvl="0" indent="0" algn="just">
              <a:buNone/>
            </a:pPr>
            <a:endParaRPr lang="en-GB" sz="4200" dirty="0">
              <a:latin typeface="Arial" pitchFamily="34"/>
              <a:cs typeface="Arial" pitchFamily="34"/>
            </a:endParaRPr>
          </a:p>
          <a:p>
            <a:pPr marL="0" lvl="0" indent="0" algn="just">
              <a:buNone/>
            </a:pPr>
            <a:r>
              <a:rPr lang="en-GB" sz="4200" dirty="0">
                <a:latin typeface="Arial" pitchFamily="34"/>
                <a:cs typeface="Arial" pitchFamily="34"/>
              </a:rPr>
              <a:t>Rachel Gillibrand, Virginia Lam and Victoria L O’Donnell (2011) </a:t>
            </a:r>
            <a:r>
              <a:rPr lang="en-GB" sz="4200" i="1" dirty="0">
                <a:latin typeface="Arial" pitchFamily="34"/>
                <a:cs typeface="Arial" pitchFamily="34"/>
              </a:rPr>
              <a:t>Developmental Psychology </a:t>
            </a:r>
            <a:r>
              <a:rPr lang="en-GB" sz="4200" dirty="0">
                <a:latin typeface="Arial" pitchFamily="34"/>
                <a:cs typeface="Arial" pitchFamily="34"/>
              </a:rPr>
              <a:t>[Book] (Accessed on: 19</a:t>
            </a:r>
            <a:r>
              <a:rPr lang="en-GB" sz="4200" baseline="30000" dirty="0">
                <a:latin typeface="Arial" pitchFamily="34"/>
                <a:cs typeface="Arial" pitchFamily="34"/>
              </a:rPr>
              <a:t>th</a:t>
            </a:r>
            <a:r>
              <a:rPr lang="en-GB" sz="4200" dirty="0">
                <a:latin typeface="Arial" pitchFamily="34"/>
                <a:cs typeface="Arial" pitchFamily="34"/>
              </a:rPr>
              <a:t> October 2021) </a:t>
            </a:r>
          </a:p>
          <a:p>
            <a:pPr marL="0" lvl="0" indent="0" algn="just">
              <a:buNone/>
            </a:pPr>
            <a:endParaRPr lang="en-GB" sz="4200" dirty="0">
              <a:latin typeface="Arial" pitchFamily="34"/>
              <a:cs typeface="Arial" pitchFamily="34"/>
            </a:endParaRPr>
          </a:p>
          <a:p>
            <a:pPr marL="0" lvl="0" indent="0" algn="just">
              <a:buNone/>
            </a:pPr>
            <a:r>
              <a:rPr lang="en-GB" sz="4200" dirty="0">
                <a:latin typeface="Arial" pitchFamily="34"/>
                <a:cs typeface="Arial" pitchFamily="34"/>
              </a:rPr>
              <a:t>Jeremy Sutton (2021) What is Bandura’s Social Learning Theory? 3 Examples [Online] Available on: </a:t>
            </a:r>
            <a:r>
              <a:rPr lang="en-GB" sz="4200" dirty="0">
                <a:latin typeface="Arial" pitchFamily="34"/>
                <a:cs typeface="Arial" pitchFamily="34"/>
                <a:hlinkClick r:id="rId4"/>
              </a:rPr>
              <a:t>https://positivepsychology.com/social-learning-theory-bandura/</a:t>
            </a:r>
            <a:r>
              <a:rPr lang="en-GB" sz="4200" dirty="0">
                <a:latin typeface="Arial" pitchFamily="34"/>
                <a:cs typeface="Arial" pitchFamily="34"/>
              </a:rPr>
              <a:t> (Accessed on: 19</a:t>
            </a:r>
            <a:r>
              <a:rPr lang="en-GB" sz="4200" baseline="30000" dirty="0">
                <a:latin typeface="Arial" pitchFamily="34"/>
                <a:cs typeface="Arial" pitchFamily="34"/>
              </a:rPr>
              <a:t>th</a:t>
            </a:r>
            <a:r>
              <a:rPr lang="en-GB" sz="4200" dirty="0">
                <a:latin typeface="Arial" pitchFamily="34"/>
                <a:cs typeface="Arial" pitchFamily="34"/>
              </a:rPr>
              <a:t> October 2021)</a:t>
            </a:r>
          </a:p>
          <a:p>
            <a:pPr marL="0" lvl="0" indent="0" algn="just">
              <a:buNone/>
            </a:pPr>
            <a:endParaRPr lang="en-GB" sz="4200" dirty="0">
              <a:latin typeface="Arial" pitchFamily="34"/>
              <a:cs typeface="Arial" pitchFamily="34"/>
            </a:endParaRPr>
          </a:p>
          <a:p>
            <a:pPr marL="0" lvl="0" indent="0" algn="just">
              <a:buNone/>
            </a:pPr>
            <a:r>
              <a:rPr lang="en-GB" sz="4200" dirty="0">
                <a:latin typeface="Arial" pitchFamily="34"/>
                <a:cs typeface="Arial" pitchFamily="34"/>
              </a:rPr>
              <a:t>Denise Boyd and Helen Bee (2019) </a:t>
            </a:r>
            <a:r>
              <a:rPr lang="en-GB" sz="4200" i="1" dirty="0">
                <a:latin typeface="Arial" pitchFamily="34"/>
                <a:cs typeface="Arial" pitchFamily="34"/>
              </a:rPr>
              <a:t>Lifespan Development</a:t>
            </a:r>
            <a:r>
              <a:rPr lang="en-GB" sz="4200" dirty="0">
                <a:latin typeface="Arial" pitchFamily="34"/>
                <a:cs typeface="Arial" pitchFamily="34"/>
              </a:rPr>
              <a:t> [Book] (Accessed on: 19</a:t>
            </a:r>
            <a:r>
              <a:rPr lang="en-GB" sz="4200" baseline="30000" dirty="0">
                <a:latin typeface="Arial" pitchFamily="34"/>
                <a:cs typeface="Arial" pitchFamily="34"/>
              </a:rPr>
              <a:t>th</a:t>
            </a:r>
            <a:r>
              <a:rPr lang="en-GB" sz="4200" dirty="0">
                <a:latin typeface="Arial" pitchFamily="34"/>
                <a:cs typeface="Arial" pitchFamily="34"/>
              </a:rPr>
              <a:t> October 2021)</a:t>
            </a:r>
          </a:p>
          <a:p>
            <a:pPr marL="0" lvl="0" indent="0" algn="just">
              <a:buNone/>
            </a:pPr>
            <a:endParaRPr lang="en-GB" sz="4200" dirty="0">
              <a:latin typeface="Arial" pitchFamily="34"/>
              <a:cs typeface="Arial" pitchFamily="34"/>
            </a:endParaRPr>
          </a:p>
          <a:p>
            <a:pPr marL="0" lvl="0" indent="0" algn="just">
              <a:buNone/>
            </a:pPr>
            <a:r>
              <a:rPr lang="en-GB" sz="4200" dirty="0">
                <a:latin typeface="Arial" pitchFamily="34"/>
                <a:cs typeface="Arial" pitchFamily="34"/>
              </a:rPr>
              <a:t>Kendra Cherry (2021) Erik Erikson’s Stages of Psychosocial Development [Online] Available at: </a:t>
            </a:r>
            <a:r>
              <a:rPr lang="en-GB" sz="4200" dirty="0">
                <a:latin typeface="Arial" pitchFamily="34"/>
                <a:cs typeface="Arial" pitchFamily="34"/>
                <a:hlinkClick r:id="rId5"/>
              </a:rPr>
              <a:t>https://www.verywellmind.com/erik-eriksons-stages-of-psychosocial-development-2795740</a:t>
            </a:r>
            <a:r>
              <a:rPr lang="en-GB" sz="4200" dirty="0">
                <a:latin typeface="Arial" pitchFamily="34"/>
                <a:cs typeface="Arial" pitchFamily="34"/>
              </a:rPr>
              <a:t> (Accessed on: 19</a:t>
            </a:r>
            <a:r>
              <a:rPr lang="en-GB" sz="4200" baseline="30000" dirty="0">
                <a:latin typeface="Arial" pitchFamily="34"/>
                <a:cs typeface="Arial" pitchFamily="34"/>
              </a:rPr>
              <a:t>th</a:t>
            </a:r>
            <a:r>
              <a:rPr lang="en-GB" sz="4200" dirty="0">
                <a:latin typeface="Arial" pitchFamily="34"/>
                <a:cs typeface="Arial" pitchFamily="34"/>
              </a:rPr>
              <a:t> October 2021)</a:t>
            </a:r>
          </a:p>
          <a:p>
            <a:pPr marL="0" lvl="0" indent="0" algn="just">
              <a:buNone/>
            </a:pPr>
            <a:endParaRPr lang="en-GB" sz="4200" dirty="0">
              <a:latin typeface="Arial" pitchFamily="34"/>
              <a:cs typeface="Arial" pitchFamily="34"/>
            </a:endParaRPr>
          </a:p>
          <a:p>
            <a:pPr marL="0" lvl="0" indent="0" algn="just">
              <a:buNone/>
            </a:pPr>
            <a:r>
              <a:rPr lang="en-GB" sz="4200" dirty="0">
                <a:latin typeface="Arial" pitchFamily="34"/>
                <a:cs typeface="Arial" pitchFamily="34"/>
              </a:rPr>
              <a:t>Sitters (2021) The 15 Best Activities for Children to Help Them Learn Through Play [Online] Available at: </a:t>
            </a:r>
            <a:r>
              <a:rPr lang="en-GB" sz="4200" dirty="0">
                <a:latin typeface="Arial" pitchFamily="34"/>
                <a:cs typeface="Arial" pitchFamily="34"/>
                <a:hlinkClick r:id="rId6"/>
              </a:rPr>
              <a:t>https://www.sitters.co.uk/blog/the-15-best-activities-for-children-to-help-them-learn-through-play.aspx</a:t>
            </a:r>
            <a:r>
              <a:rPr lang="en-GB" sz="4200" dirty="0">
                <a:latin typeface="Arial" pitchFamily="34"/>
                <a:cs typeface="Arial" pitchFamily="34"/>
              </a:rPr>
              <a:t> (Accessed on: 19</a:t>
            </a:r>
            <a:r>
              <a:rPr lang="en-GB" sz="4200" baseline="30000" dirty="0">
                <a:latin typeface="Arial" pitchFamily="34"/>
                <a:cs typeface="Arial" pitchFamily="34"/>
              </a:rPr>
              <a:t>th</a:t>
            </a:r>
            <a:r>
              <a:rPr lang="en-GB" sz="4200" dirty="0">
                <a:latin typeface="Arial" pitchFamily="34"/>
                <a:cs typeface="Arial" pitchFamily="34"/>
              </a:rPr>
              <a:t> October 2021)</a:t>
            </a:r>
          </a:p>
          <a:p>
            <a:pPr marL="0" lvl="0" indent="0" algn="just">
              <a:buNone/>
            </a:pPr>
            <a:r>
              <a:rPr lang="en-GB" sz="4200" dirty="0">
                <a:latin typeface="Arial" pitchFamily="34"/>
                <a:cs typeface="Arial" pitchFamily="34"/>
              </a:rPr>
              <a:t> </a:t>
            </a:r>
          </a:p>
          <a:p>
            <a:pPr marL="0" lvl="0" indent="0" algn="just">
              <a:buNone/>
            </a:pPr>
            <a:endParaRPr lang="en-GB" sz="1600" dirty="0">
              <a:latin typeface="Arial" pitchFamily="34"/>
              <a:cs typeface="Arial" pitchFamily="34"/>
            </a:endParaRPr>
          </a:p>
          <a:p>
            <a:pPr marL="0" lvl="0" indent="0" algn="just">
              <a:buNone/>
            </a:pPr>
            <a:endParaRPr lang="en-GB" sz="1600" dirty="0">
              <a:latin typeface="Arial" pitchFamily="34"/>
              <a:cs typeface="Arial" pitchFamily="34"/>
            </a:endParaRPr>
          </a:p>
          <a:p>
            <a:pPr marL="0" lvl="0" indent="0" algn="just">
              <a:buNone/>
            </a:pPr>
            <a:endParaRPr lang="en-GB" sz="1600" dirty="0">
              <a:latin typeface="Arial" pitchFamily="34"/>
              <a:cs typeface="Arial" pitchFamily="34"/>
            </a:endParaRPr>
          </a:p>
          <a:p>
            <a:pPr marL="0" lvl="0" indent="0">
              <a:buNone/>
            </a:pPr>
            <a:endParaRPr lang="en-GB" sz="2400" dirty="0">
              <a:latin typeface="Arial" pitchFamily="34"/>
              <a:cs typeface="Arial" pitchFamily="34"/>
            </a:endParaRPr>
          </a:p>
        </p:txBody>
      </p:sp>
    </p:spTree>
  </p:cSld>
  <p:clrMapOvr>
    <a:masterClrMapping/>
  </p:clrMapOvr>
</p:sld>
</file>

<file path=ppt/theme/theme1.xml><?xml version="1.0" encoding="utf-8"?>
<a:theme xmlns:a="http://schemas.openxmlformats.org/drawingml/2006/main" name="Savo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3A9E1CD-585C-4EC2-9DF9-11FEF9F106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1CAB90-97CC-4955-83F5-94D6EF0ED681}">
  <ds:schemaRefs>
    <ds:schemaRef ds:uri="http://schemas.microsoft.com/sharepoint/v3/contenttype/forms"/>
  </ds:schemaRefs>
</ds:datastoreItem>
</file>

<file path=customXml/itemProps3.xml><?xml version="1.0" encoding="utf-8"?>
<ds:datastoreItem xmlns:ds="http://schemas.openxmlformats.org/officeDocument/2006/customXml" ds:itemID="{04A212D2-4998-4824-8687-4F42572EBF19}">
  <ds:schemaRefs>
    <ds:schemaRef ds:uri="http://schemas.microsoft.com/office/2006/documentManagement/types"/>
    <ds:schemaRef ds:uri="http://schemas.microsoft.com/office/infopath/2007/PartnerControls"/>
    <ds:schemaRef ds:uri="6730e359-ea60-4bf4-a90a-e46339816358"/>
    <ds:schemaRef ds:uri="http://purl.org/dc/elements/1.1/"/>
    <ds:schemaRef ds:uri="http://schemas.microsoft.com/office/2006/metadata/properties"/>
    <ds:schemaRef ds:uri="http://purl.org/dc/terms/"/>
    <ds:schemaRef ds:uri="http://schemas.openxmlformats.org/package/2006/metadata/core-properties"/>
    <ds:schemaRef ds:uri="5e11eeeb-aea2-48d1-b3ff-7dffc84c176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%7bE46A5700-D540-404D-9C12-5379CB1B7FC8%7dtf78438558_win32</Template>
  <TotalTime>2477</TotalTime>
  <Words>968</Words>
  <Application>Microsoft Office PowerPoint</Application>
  <PresentationFormat>Widescreen</PresentationFormat>
  <Paragraphs>59</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Garamond</vt:lpstr>
      <vt:lpstr>Wingdings</vt:lpstr>
      <vt:lpstr>SavonVTI</vt:lpstr>
      <vt:lpstr>A Child's experience between the ages of 0-5 years can affect the rest of their lives. </vt:lpstr>
      <vt:lpstr>Contents Page</vt:lpstr>
      <vt:lpstr>Introduction</vt:lpstr>
      <vt:lpstr>Albert Bandura – Social Learning Theory</vt:lpstr>
      <vt:lpstr>Erik Erikson – Theory of Lifespan Development</vt:lpstr>
      <vt:lpstr>Practical Activity Idea - 1</vt:lpstr>
      <vt:lpstr>Practical Activity Idea - 2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Soabia Rafiq (2015530)</dc:creator>
  <cp:lastModifiedBy>Soabia Rafiq (2015530)</cp:lastModifiedBy>
  <cp:revision>8</cp:revision>
  <dcterms:created xsi:type="dcterms:W3CDTF">2021-10-06T17:56:03Z</dcterms:created>
  <dcterms:modified xsi:type="dcterms:W3CDTF">2021-10-19T18:51:59Z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