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1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A28934-E8D0-6212-D813-4960B53DC42D}" v="11" dt="2026-10-24T16:39:10.2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mytro Mordiuk (2611518)" userId="S::2611518@student.uwtsd.ac.uk::a246c973-90ca-400e-8f3e-fdb0c98ef2df" providerId="AD" clId="Web-{4BF997E5-DCD4-2666-55CF-55D7FD265658}"/>
    <pc:docChg chg="mod addSld delSld modSld addMainMaster delMainMaster">
      <pc:chgData name="Dmytro Mordiuk (2611518)" userId="S::2611518@student.uwtsd.ac.uk::a246c973-90ca-400e-8f3e-fdb0c98ef2df" providerId="AD" clId="Web-{4BF997E5-DCD4-2666-55CF-55D7FD265658}" dt="2026-10-16T19:49:00.095" v="366" actId="1076"/>
      <pc:docMkLst>
        <pc:docMk/>
      </pc:docMkLst>
      <pc:sldChg chg="addSp delSp modSp mod modClrScheme chgLayout">
        <pc:chgData name="Dmytro Mordiuk (2611518)" userId="S::2611518@student.uwtsd.ac.uk::a246c973-90ca-400e-8f3e-fdb0c98ef2df" providerId="AD" clId="Web-{4BF997E5-DCD4-2666-55CF-55D7FD265658}" dt="2026-10-16T19:49:00.095" v="366" actId="1076"/>
        <pc:sldMkLst>
          <pc:docMk/>
          <pc:sldMk cId="1351651579" sldId="256"/>
        </pc:sldMkLst>
        <pc:spChg chg="add mod">
          <ac:chgData name="Dmytro Mordiuk (2611518)" userId="S::2611518@student.uwtsd.ac.uk::a246c973-90ca-400e-8f3e-fdb0c98ef2df" providerId="AD" clId="Web-{4BF997E5-DCD4-2666-55CF-55D7FD265658}" dt="2026-10-16T19:42:19.643" v="333" actId="1076"/>
          <ac:spMkLst>
            <pc:docMk/>
            <pc:sldMk cId="1351651579" sldId="256"/>
            <ac:spMk id="9" creationId="{5B68A911-DB4F-750C-99E3-EAEEE7A6EEFC}"/>
          </ac:spMkLst>
        </pc:spChg>
        <pc:spChg chg="add mod">
          <ac:chgData name="Dmytro Mordiuk (2611518)" userId="S::2611518@student.uwtsd.ac.uk::a246c973-90ca-400e-8f3e-fdb0c98ef2df" providerId="AD" clId="Web-{4BF997E5-DCD4-2666-55CF-55D7FD265658}" dt="2026-10-16T19:42:30.425" v="334" actId="1076"/>
          <ac:spMkLst>
            <pc:docMk/>
            <pc:sldMk cId="1351651579" sldId="256"/>
            <ac:spMk id="13" creationId="{8CFA02C5-4597-F790-613B-0A1FB480FB59}"/>
          </ac:spMkLst>
        </pc:spChg>
        <pc:spChg chg="add mod">
          <ac:chgData name="Dmytro Mordiuk (2611518)" userId="S::2611518@student.uwtsd.ac.uk::a246c973-90ca-400e-8f3e-fdb0c98ef2df" providerId="AD" clId="Web-{4BF997E5-DCD4-2666-55CF-55D7FD265658}" dt="2026-10-16T19:49:00.095" v="366" actId="1076"/>
          <ac:spMkLst>
            <pc:docMk/>
            <pc:sldMk cId="1351651579" sldId="256"/>
            <ac:spMk id="16" creationId="{74258E59-9BE0-F121-8206-65E12F8F6621}"/>
          </ac:spMkLst>
        </pc:spChg>
        <pc:spChg chg="add mod">
          <ac:chgData name="Dmytro Mordiuk (2611518)" userId="S::2611518@student.uwtsd.ac.uk::a246c973-90ca-400e-8f3e-fdb0c98ef2df" providerId="AD" clId="Web-{4BF997E5-DCD4-2666-55CF-55D7FD265658}" dt="2026-10-16T19:48:53.798" v="365" actId="1076"/>
          <ac:spMkLst>
            <pc:docMk/>
            <pc:sldMk cId="1351651579" sldId="256"/>
            <ac:spMk id="18" creationId="{F63C4894-20ED-C10B-DAF9-F3DB28B95C34}"/>
          </ac:spMkLst>
        </pc:spChg>
        <pc:spChg chg="add mod">
          <ac:chgData name="Dmytro Mordiuk (2611518)" userId="S::2611518@student.uwtsd.ac.uk::a246c973-90ca-400e-8f3e-fdb0c98ef2df" providerId="AD" clId="Web-{4BF997E5-DCD4-2666-55CF-55D7FD265658}" dt="2026-10-16T19:48:47.267" v="364" actId="1076"/>
          <ac:spMkLst>
            <pc:docMk/>
            <pc:sldMk cId="1351651579" sldId="256"/>
            <ac:spMk id="20" creationId="{B3415C7B-1880-DFDB-12C4-1DA94CA27E50}"/>
          </ac:spMkLst>
        </pc:spChg>
        <pc:spChg chg="add mod">
          <ac:chgData name="Dmytro Mordiuk (2611518)" userId="S::2611518@student.uwtsd.ac.uk::a246c973-90ca-400e-8f3e-fdb0c98ef2df" providerId="AD" clId="Web-{4BF997E5-DCD4-2666-55CF-55D7FD265658}" dt="2026-10-16T19:48:39.532" v="363" actId="1076"/>
          <ac:spMkLst>
            <pc:docMk/>
            <pc:sldMk cId="1351651579" sldId="256"/>
            <ac:spMk id="22" creationId="{497A861D-4DF3-63D6-C7D4-74D85393700D}"/>
          </ac:spMkLst>
        </pc:spChg>
        <pc:graphicFrameChg chg="add mod topLvl modGraphic">
          <ac:chgData name="Dmytro Mordiuk (2611518)" userId="S::2611518@student.uwtsd.ac.uk::a246c973-90ca-400e-8f3e-fdb0c98ef2df" providerId="AD" clId="Web-{4BF997E5-DCD4-2666-55CF-55D7FD265658}" dt="2026-10-16T19:45:19.290" v="350" actId="1076"/>
          <ac:graphicFrameMkLst>
            <pc:docMk/>
            <pc:sldMk cId="1351651579" sldId="256"/>
            <ac:graphicFrameMk id="8" creationId="{46F5C497-5B64-2D0E-4464-69C061905FE7}"/>
          </ac:graphicFrameMkLst>
        </pc:graphicFrameChg>
      </pc:sldChg>
      <pc:sldMasterChg chg="add addSldLayout modSldLayout">
        <pc:chgData name="Dmytro Mordiuk (2611518)" userId="S::2611518@student.uwtsd.ac.uk::a246c973-90ca-400e-8f3e-fdb0c98ef2df" providerId="AD" clId="Web-{4BF997E5-DCD4-2666-55CF-55D7FD265658}" dt="2026-10-16T19:20:03.597" v="101"/>
        <pc:sldMasterMkLst>
          <pc:docMk/>
          <pc:sldMasterMk cId="842117138" sldId="2147483921"/>
        </pc:sldMasterMkLst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3321359029" sldId="2147483922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2706892246" sldId="2147483923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443190251" sldId="2147483924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957246915" sldId="2147483925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3719938913" sldId="2147483926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778650337" sldId="2147483927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59739278" sldId="2147483928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3640663126" sldId="2147483929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693848456" sldId="2147483930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18946840" sldId="2147483931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2928295769" sldId="2147483932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259907546" sldId="2147483933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2886253333" sldId="2147483934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4273646195" sldId="2147483935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850073411" sldId="2147483936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971057400" sldId="2147483937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2975217281" sldId="2147483938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56093504" sldId="2147483939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030210217" sldId="2147483940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3200029921" sldId="2147483941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3456227830" sldId="2147483942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311977043" sldId="2147483943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772242640" sldId="2147483944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438198990" sldId="2147483945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841292644" sldId="2147483946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2318300965" sldId="2147483947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1380207384" sldId="2147483948"/>
          </pc:sldLayoutMkLst>
        </pc:sldLayoutChg>
        <pc:sldLayoutChg chg="add mod replId">
          <pc:chgData name="Dmytro Mordiuk (2611518)" userId="S::2611518@student.uwtsd.ac.uk::a246c973-90ca-400e-8f3e-fdb0c98ef2df" providerId="AD" clId="Web-{4BF997E5-DCD4-2666-55CF-55D7FD265658}" dt="2026-10-16T19:20:03.597" v="101"/>
          <pc:sldLayoutMkLst>
            <pc:docMk/>
            <pc:sldMasterMk cId="842117138" sldId="2147483921"/>
            <pc:sldLayoutMk cId="2613742501" sldId="2147483949"/>
          </pc:sldLayoutMkLst>
        </pc:sldLayoutChg>
      </pc:sldMasterChg>
    </pc:docChg>
  </pc:docChgLst>
  <pc:docChgLst>
    <pc:chgData name="Dmytro Mordiuk (2611518)" userId="S::2611518@student.uwtsd.ac.uk::a246c973-90ca-400e-8f3e-fdb0c98ef2df" providerId="AD" clId="Web-{F3A28934-E8D0-6212-D813-4960B53DC42D}"/>
    <pc:docChg chg="modSld">
      <pc:chgData name="Dmytro Mordiuk (2611518)" userId="S::2611518@student.uwtsd.ac.uk::a246c973-90ca-400e-8f3e-fdb0c98ef2df" providerId="AD" clId="Web-{F3A28934-E8D0-6212-D813-4960B53DC42D}" dt="2026-10-24T16:39:47.541" v="13" actId="1076"/>
      <pc:docMkLst>
        <pc:docMk/>
      </pc:docMkLst>
      <pc:sldChg chg="addSp modSp">
        <pc:chgData name="Dmytro Mordiuk (2611518)" userId="S::2611518@student.uwtsd.ac.uk::a246c973-90ca-400e-8f3e-fdb0c98ef2df" providerId="AD" clId="Web-{F3A28934-E8D0-6212-D813-4960B53DC42D}" dt="2026-10-24T16:39:47.541" v="13" actId="1076"/>
        <pc:sldMkLst>
          <pc:docMk/>
          <pc:sldMk cId="1351651579" sldId="256"/>
        </pc:sldMkLst>
        <pc:graphicFrameChg chg="mod topLvl modGraphic">
          <ac:chgData name="Dmytro Mordiuk (2611518)" userId="S::2611518@student.uwtsd.ac.uk::a246c973-90ca-400e-8f3e-fdb0c98ef2df" providerId="AD" clId="Web-{F3A28934-E8D0-6212-D813-4960B53DC42D}" dt="2026-10-24T16:39:47.541" v="13" actId="1076"/>
          <ac:graphicFrameMkLst>
            <pc:docMk/>
            <pc:sldMk cId="1351651579" sldId="256"/>
            <ac:graphicFrameMk id="8" creationId="{46F5C497-5B64-2D0E-4464-69C061905FE7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uowtsd-my.sharepoint.com/personal/2611518_student_uwtsd_ac_uk/Documents/Presentation_ColumnClustered%20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Standart Bike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B9-4A85-A26F-5090558C236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Electric Bike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BB9-4A85-A26F-5090558C236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Mountain Bike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BB9-4A85-A26F-5090558C236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Children's Bike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16C-422F-B172-04518F5AF7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060406223"/>
        <c:axId val="2060400943"/>
      </c:barChart>
      <c:catAx>
        <c:axId val="20604062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0400943"/>
        <c:crosses val="autoZero"/>
        <c:auto val="1"/>
        <c:lblAlgn val="ctr"/>
        <c:lblOffset val="100"/>
        <c:noMultiLvlLbl val="0"/>
      </c:catAx>
      <c:valAx>
        <c:axId val="20604009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04062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79867CD-CD09-0EEC-D165-96584688B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" y="64007"/>
            <a:ext cx="12015216" cy="5120639"/>
          </a:xfrm>
        </p:spPr>
        <p:txBody>
          <a:bodyPr>
            <a:normAutofit/>
          </a:bodyPr>
          <a:lstStyle>
            <a:lvl1pPr>
              <a:defRPr sz="110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5360878"/>
            <a:ext cx="10037064" cy="566928"/>
          </a:xfrm>
        </p:spPr>
        <p:txBody>
          <a:bodyPr anchor="b" anchorCtr="0">
            <a:normAutofit/>
          </a:bodyPr>
          <a:lstStyle>
            <a:lvl1pPr marL="0" indent="0" algn="r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C1F8589-B640-4540-D0AD-2B0461CD3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49927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1359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6"/>
            <a:ext cx="10840626" cy="79051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135" y="1880756"/>
            <a:ext cx="10840627" cy="455814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D144482-F463-E942-01AE-69DF54F417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586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6892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7847" y="4676177"/>
            <a:ext cx="10835639" cy="1319510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54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7847" y="6065134"/>
            <a:ext cx="10835639" cy="373766"/>
          </a:xfrm>
        </p:spPr>
        <p:txBody>
          <a:bodyPr vert="horz" lIns="91440" tIns="45720" rIns="91440" bIns="45720" rtlCol="0" anchor="b">
            <a:noAutofit/>
          </a:bodyPr>
          <a:lstStyle>
            <a:lvl1pPr marL="0" indent="0">
              <a:spcBef>
                <a:spcPts val="0"/>
              </a:spcBef>
              <a:buNone/>
              <a:defRPr lang="en-US" sz="20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0" y="1"/>
            <a:ext cx="12191999" cy="446782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7765164-0D02-5316-1845-119CB0111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715000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FA2081-8ED6-0719-D0B6-2818D601933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51F47A-9B8B-A343-2C56-110E21331A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259CCC4-FA9E-2074-3142-5EBA62F91B2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1902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6390" y="1411358"/>
            <a:ext cx="3736010" cy="284556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36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46388" y="4403039"/>
            <a:ext cx="3729915" cy="112312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6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51A639AF-317A-79DF-3175-64C726EA3189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0" y="0"/>
            <a:ext cx="7617785" cy="6858000"/>
          </a:xfrm>
          <a:custGeom>
            <a:avLst/>
            <a:gdLst/>
            <a:ahLst/>
            <a:cxnLst/>
            <a:rect l="l" t="t" r="r" b="b"/>
            <a:pathLst>
              <a:path w="7195675" h="6858000">
                <a:moveTo>
                  <a:pt x="0" y="0"/>
                </a:moveTo>
                <a:lnTo>
                  <a:pt x="7195675" y="0"/>
                </a:lnTo>
                <a:lnTo>
                  <a:pt x="7195675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F8C2BF2-38FB-0598-A4BE-DD111229A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46388" y="6438900"/>
            <a:ext cx="1714301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8" name="Date Placeholder 4">
            <a:extLst>
              <a:ext uri="{FF2B5EF4-FFF2-40B4-BE49-F238E27FC236}">
                <a16:creationId xmlns:a16="http://schemas.microsoft.com/office/drawing/2014/main" id="{5A41BBAF-5441-8512-B575-2EB961DD485E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89401810-4A83-D1CF-00A6-76F622C71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2469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61A7175-8061-E7CC-68E4-2B3CECB6CC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88136" y="1090244"/>
            <a:ext cx="10037064" cy="5159257"/>
          </a:xfrm>
        </p:spPr>
        <p:txBody>
          <a:bodyPr>
            <a:norm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DF5BAF5-ABAB-4575-8E56-D109A3D17F9F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6A5A591-C2D3-D6A3-432F-2C1371951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5868"/>
            <a:ext cx="804195" cy="0"/>
          </a:xfrm>
          <a:prstGeom prst="line">
            <a:avLst/>
          </a:prstGeom>
          <a:ln w="1206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9938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B916BDA-9E36-8180-7EBC-AC2A35C79F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0940" y="1088702"/>
            <a:ext cx="8479072" cy="139555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92AF672E-4752-50B9-9301-C8042FD003C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96697" y="2484255"/>
            <a:ext cx="8467558" cy="3539514"/>
          </a:xfrm>
        </p:spPr>
        <p:txBody>
          <a:bodyPr>
            <a:normAutofit/>
          </a:bodyPr>
          <a:lstStyle>
            <a:lvl1pPr marL="457200" indent="-457200">
              <a:lnSpc>
                <a:spcPct val="100000"/>
              </a:lnSpc>
              <a:buFont typeface="+mj-lt"/>
              <a:buAutoNum type="arabicPeriod"/>
              <a:defRPr sz="2000"/>
            </a:lvl1pPr>
            <a:lvl2pPr marL="685800" indent="-457200">
              <a:lnSpc>
                <a:spcPct val="100000"/>
              </a:lnSpc>
              <a:buFont typeface="+mj-lt"/>
              <a:buAutoNum type="arabicPeriod"/>
              <a:defRPr sz="2000"/>
            </a:lvl2pPr>
            <a:lvl3pPr marL="800100" indent="-342900">
              <a:lnSpc>
                <a:spcPct val="100000"/>
              </a:lnSpc>
              <a:buFont typeface="+mj-lt"/>
              <a:buAutoNum type="arabicPeriod"/>
              <a:defRPr sz="2000"/>
            </a:lvl3pPr>
            <a:lvl4pPr marL="1028700" indent="-342900">
              <a:lnSpc>
                <a:spcPct val="100000"/>
              </a:lnSpc>
              <a:buFont typeface="+mj-lt"/>
              <a:buAutoNum type="arabicPeriod"/>
              <a:defRPr sz="2000"/>
            </a:lvl4pPr>
            <a:lvl5pPr marL="1257300" indent="-342900">
              <a:lnSpc>
                <a:spcPct val="100000"/>
              </a:lnSpc>
              <a:buFont typeface="+mj-lt"/>
              <a:buAutoNum type="arabicPeriod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B404-9532-4DA8-8A40-EC339A5BE635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65070F-FB67-7572-2807-986A25537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650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88136" y="1088136"/>
            <a:ext cx="5749392" cy="155448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88136" y="2651760"/>
            <a:ext cx="5749392" cy="3694176"/>
          </a:xfr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System Font Regular"/>
              <a:buChar char="-"/>
              <a:defRPr sz="20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2000"/>
            </a:lvl4pPr>
            <a:lvl5pPr>
              <a:lnSpc>
                <a:spcPct val="100000"/>
              </a:lnSpc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0940" y="6438900"/>
            <a:ext cx="3915404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006344" y="6438900"/>
            <a:ext cx="1126120" cy="419100"/>
          </a:xfrm>
        </p:spPr>
        <p:txBody>
          <a:bodyPr/>
          <a:lstStyle/>
          <a:p>
            <a:fld id="{8A60B404-9532-4DA8-8A40-EC339A5BE635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132464" y="6438900"/>
            <a:ext cx="705064" cy="419100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E4B52E79-E470-1B1A-EADF-94DA7253B328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7315200" y="0"/>
            <a:ext cx="487680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4C1AE97-7274-F222-2135-C3524958A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739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7676" y="1114856"/>
            <a:ext cx="3923455" cy="4083580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94612" y="1115290"/>
            <a:ext cx="5809713" cy="5171210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B700-8552-46A0-B700-5DA0068ADBFC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954F329-E63B-9F25-4E06-2E98A6453D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0663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3701" y="1114655"/>
            <a:ext cx="2771326" cy="3675552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34532" y="1129145"/>
            <a:ext cx="7794231" cy="515735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D9374-B0AF-43C5-90A8-C409C7D54B55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547F2C9-46DC-B902-E883-CE0360E6DD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3848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5788" y="1111101"/>
            <a:ext cx="6339412" cy="1143000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6FB7CB50-241E-E6B6-1C0E-1B5466B14779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2192" y="0"/>
            <a:ext cx="45065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A1C94DDD-A7D7-1407-F63C-F296AB4542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785787" y="2402887"/>
            <a:ext cx="6339414" cy="388361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63871FB-7459-8C2E-BA80-AD31AE855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04282-04A3-1CE1-50A4-AF83D0D40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85788" y="6438900"/>
            <a:ext cx="4774902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CA12AEFE-D7DE-804A-807C-704D5B34E130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C293909-C7AB-A707-F48B-6007FE725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46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991" y="1112104"/>
            <a:ext cx="7321615" cy="93268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5189CF27-6D02-DB0D-F5D1-1535F1479166}"/>
              </a:ext>
            </a:extLst>
          </p:cNvPr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0" y="0"/>
            <a:ext cx="352643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6" name="Content Placeholder 7">
            <a:extLst>
              <a:ext uri="{FF2B5EF4-FFF2-40B4-BE49-F238E27FC236}">
                <a16:creationId xmlns:a16="http://schemas.microsoft.com/office/drawing/2014/main" id="{6373ED08-D584-FD0F-C5B0-EF4E07A0D89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776075" y="2187258"/>
            <a:ext cx="7349126" cy="409924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906524-8E7E-05A8-4F9E-A2C39750A3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256971-28FA-FA33-0A85-0B851EA7A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6076" y="6438900"/>
            <a:ext cx="5784614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F04B437D-29C2-D3ED-BEFA-E1F868B0FB5E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0EB108D-6128-5356-6097-7D1D10551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295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94" y="1112104"/>
            <a:ext cx="7343564" cy="93268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3393" y="2187258"/>
            <a:ext cx="7343565" cy="409924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D039FC6-F740-7D02-FD07-5B1B076DC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66571-786A-B2D2-4FC3-C22E71C24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3394" y="6438900"/>
            <a:ext cx="5779054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324A0C0-9CB0-6208-0780-67E3C7F2C02C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6962654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F7421E2-5EEC-7791-DBEE-600FF5170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35522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61964118-5CFA-FFA8-E19F-A107D63DDC08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8665559" y="0"/>
            <a:ext cx="352643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99075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066" y="1115736"/>
            <a:ext cx="4738583" cy="12881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88192" y="2552124"/>
            <a:ext cx="4738450" cy="373437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84581EB-7A5A-925D-6E20-5C04A0EAA2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84EA123-AEAB-8F33-C22D-31F9F11A9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88066" y="6438900"/>
            <a:ext cx="3174065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AA2FCA56-AA13-81B1-1707-7A5D7557B5F8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352338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358A8E3-C7AA-9216-35FD-FE8205982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5206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6096000" y="0"/>
            <a:ext cx="609600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86253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396" y="1111101"/>
            <a:ext cx="3813845" cy="1493863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8397" y="2700671"/>
            <a:ext cx="3813846" cy="358583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6A796DD-1556-39E2-B5E4-90C1C2459D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713B13-BCC2-B853-769C-4BC6A57D7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8395" y="6438900"/>
            <a:ext cx="2249335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9915D6C-CE56-12D3-C15C-C56B3EFEAFE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3437937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C3F576B-887C-7B84-0990-9143EA6C6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310805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5192232" y="0"/>
            <a:ext cx="699976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736461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175ACA1F-D859-596B-9F50-F1E9A2654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H="1">
            <a:off x="7894207" y="1112431"/>
            <a:ext cx="3230993" cy="1858941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2A43D9F3-C10E-5B48-BB59-16A8600BD36F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2192" y="0"/>
            <a:ext cx="7481777" cy="6858000"/>
          </a:xfrm>
          <a:custGeom>
            <a:avLst/>
            <a:gdLst/>
            <a:ahLst/>
            <a:cxnLst/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2E10F120-2F5B-B2FD-DB40-683E6176C3D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901280" y="3133255"/>
            <a:ext cx="3223920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dirty="0"/>
            </a:lvl1pPr>
            <a:lvl2pPr marL="228600" indent="0">
              <a:lnSpc>
                <a:spcPct val="100000"/>
              </a:lnSpc>
              <a:buNone/>
              <a:defRPr lang="en-US" dirty="0"/>
            </a:lvl2pPr>
            <a:lvl3pPr marL="457200" indent="0">
              <a:lnSpc>
                <a:spcPct val="100000"/>
              </a:lnSpc>
              <a:buNone/>
              <a:defRPr lang="en-US" dirty="0"/>
            </a:lvl3pPr>
            <a:lvl4pPr marL="685800" indent="0">
              <a:lnSpc>
                <a:spcPct val="100000"/>
              </a:lnSpc>
              <a:buNone/>
              <a:defRPr lang="en-US" dirty="0"/>
            </a:lvl4pPr>
            <a:lvl5pPr marL="914400" indent="0">
              <a:lnSpc>
                <a:spcPct val="100000"/>
              </a:lnSpc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9A12B08-97E1-66BD-9B69-377E28512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EACEEC7-E0DC-ABF5-188B-5636A17BD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94207" y="6438900"/>
            <a:ext cx="1666482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D0A24C6D-468E-EAE9-2363-772EA5E51DD0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4C85811-EF51-7552-5F12-17748D280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073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324" y="3987802"/>
            <a:ext cx="3044954" cy="2309785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-1" y="0"/>
            <a:ext cx="12192000" cy="3443331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55935" y="3987802"/>
            <a:ext cx="7460029" cy="2309785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lang="en-US" dirty="0"/>
            </a:lvl1pPr>
            <a:lvl2pPr marL="228600" indent="0">
              <a:lnSpc>
                <a:spcPct val="100000"/>
              </a:lnSpc>
              <a:buNone/>
              <a:defRPr lang="en-US" dirty="0"/>
            </a:lvl2pPr>
            <a:lvl3pPr marL="457200" indent="0">
              <a:lnSpc>
                <a:spcPct val="100000"/>
              </a:lnSpc>
              <a:buNone/>
              <a:defRPr lang="en-US" dirty="0"/>
            </a:lvl3pPr>
            <a:lvl4pPr marL="685800" indent="0">
              <a:lnSpc>
                <a:spcPct val="100000"/>
              </a:lnSpc>
              <a:buNone/>
              <a:defRPr lang="en-US" dirty="0"/>
            </a:lvl4pPr>
            <a:lvl5pPr marL="914400" indent="0">
              <a:lnSpc>
                <a:spcPct val="100000"/>
              </a:lnSpc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C699AE1-DA01-C4DA-C5BE-8DD9BE13F6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4115092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73F0BC-3C5E-8E58-AFDC-804E1C1C761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6E5C888-EE74-5D59-47AA-40A53F60011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794CA46-7ABA-FF39-20BD-C83B4F6D957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057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85BA164-9326-7934-95DF-A6AAB3F42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20990"/>
            <a:ext cx="10477320" cy="969264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F64025-FA05-CC42-8294-F944BC95DD00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" y="2286008"/>
            <a:ext cx="6096000" cy="4571992"/>
          </a:xfrm>
          <a:custGeom>
            <a:avLst/>
            <a:gdLst/>
            <a:ahLst/>
            <a:cxnLst/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 anchor="t">
            <a:noAutofit/>
          </a:bodyPr>
          <a:lstStyle>
            <a:lvl1pPr>
              <a:defRPr lang="en-US" dirty="0"/>
            </a:lvl1pPr>
          </a:lstStyle>
          <a:p>
            <a:pPr marL="0" lvl="0" indent="0">
              <a:buNone/>
            </a:pPr>
            <a:endParaRPr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691745" y="2286008"/>
            <a:ext cx="4876515" cy="4000492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FB0BF8A-7D94-1C82-F661-F1B7A93A4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88C72B-1D4E-3882-C750-7F965F6E7BC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691744" y="6438900"/>
            <a:ext cx="2959151" cy="4191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14FA71-0863-B2C8-8E42-C0A1F133DC6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6C2E8-E8FC-5DC8-863C-CF7823CD4AE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217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243CE06-05E5-2B64-1E1C-8F81B788D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22200"/>
            <a:ext cx="3696859" cy="1505157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9ADE1102-BF4C-FC7C-22F6-B8453DE3B195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181100" y="2840181"/>
            <a:ext cx="3606699" cy="344631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6C8ACD7F-7B34-5741-6323-6829CFDA10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13673" y="1122201"/>
            <a:ext cx="6602291" cy="516429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59A7-84EB-4384-87AF-59CC16704CF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1322A97-1C32-A52E-951B-60B114B30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0935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99AD5248-C0E5-8356-EB8F-904EDDA5F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7304" y="4757193"/>
            <a:ext cx="6477896" cy="1126554"/>
          </a:xfrm>
        </p:spPr>
        <p:txBody>
          <a:bodyPr anchor="b">
            <a:normAutofit/>
          </a:bodyPr>
          <a:lstStyle>
            <a:lvl1pPr algn="r">
              <a:defRPr sz="20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5F5F1C4-3BA4-0163-6A5F-9D95D58C7EA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" y="64008"/>
            <a:ext cx="12027408" cy="4600592"/>
          </a:xfrm>
        </p:spPr>
        <p:txBody>
          <a:bodyPr>
            <a:noAutofit/>
          </a:bodyPr>
          <a:lstStyle>
            <a:lvl1pPr>
              <a:lnSpc>
                <a:spcPct val="85000"/>
              </a:lnSpc>
              <a:defRPr sz="3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AD3D17-73C9-402C-91E7-BA73E6829C50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A84DB20-94E7-1E79-B65B-67C6158DB1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15000"/>
            <a:ext cx="804195" cy="0"/>
          </a:xfrm>
          <a:prstGeom prst="line">
            <a:avLst/>
          </a:prstGeom>
          <a:ln w="1206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2102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286261"/>
            <a:ext cx="10652760" cy="11338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88136" y="1039095"/>
            <a:ext cx="9418320" cy="5070068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6000" b="1"/>
            </a:lvl1pPr>
            <a:lvl2pPr marL="228600" indent="0">
              <a:lnSpc>
                <a:spcPct val="90000"/>
              </a:lnSpc>
              <a:buNone/>
              <a:defRPr sz="6000" b="1"/>
            </a:lvl2pPr>
            <a:lvl3pPr marL="457200" indent="0">
              <a:lnSpc>
                <a:spcPct val="90000"/>
              </a:lnSpc>
              <a:buNone/>
              <a:defRPr sz="6000" b="1"/>
            </a:lvl3pPr>
            <a:lvl4pPr marL="685800" indent="0">
              <a:lnSpc>
                <a:spcPct val="90000"/>
              </a:lnSpc>
              <a:buNone/>
              <a:defRPr sz="6000" b="1"/>
            </a:lvl4pPr>
            <a:lvl5pPr marL="914400" indent="0">
              <a:lnSpc>
                <a:spcPct val="90000"/>
              </a:lnSpc>
              <a:buNone/>
              <a:defRPr sz="6000" b="1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35E4-737B-43D4-B991-92C3D63DE68F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7F2505C-CAED-34DC-7CD1-C57ADBBF9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00299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9">
            <a:extLst>
              <a:ext uri="{FF2B5EF4-FFF2-40B4-BE49-F238E27FC236}">
                <a16:creationId xmlns:a16="http://schemas.microsoft.com/office/drawing/2014/main" id="{873E5EF9-EDC5-CB2D-000A-85BB4DB582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6800" y="5418360"/>
            <a:ext cx="10058400" cy="466345"/>
          </a:xfrm>
        </p:spPr>
        <p:txBody>
          <a:bodyPr anchor="b">
            <a:normAutofit/>
          </a:bodyPr>
          <a:lstStyle>
            <a:lvl1pPr algn="r">
              <a:lnSpc>
                <a:spcPct val="100000"/>
              </a:lnSpc>
              <a:defRPr sz="2000" b="0" cap="none" baseline="0"/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5D1FFC6-C597-BE81-1790-A08954F44C4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5250" y="63500"/>
            <a:ext cx="11977688" cy="5080000"/>
          </a:xfrm>
        </p:spPr>
        <p:txBody>
          <a:bodyPr>
            <a:normAutofit/>
          </a:bodyPr>
          <a:lstStyle>
            <a:lvl1pPr>
              <a:lnSpc>
                <a:spcPct val="85000"/>
              </a:lnSpc>
              <a:defRPr sz="8000" b="1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035D-22A0-4334-A9AE-2457016C8B47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2949BEA-90AC-BE5F-28A7-80D65BD19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15292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62278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119132"/>
            <a:ext cx="9890066" cy="1204593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B20CA7A-449A-6AC2-BFC5-17AF5007E7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9770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15329"/>
            <a:ext cx="9949455" cy="8388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1" cap="all" spc="100" baseline="0"/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1" cap="all" spc="100" baseline="0"/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DA35A86-E7F6-6593-119D-A6DC85581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22426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104100"/>
            <a:ext cx="9922764" cy="1294228"/>
          </a:xfrm>
        </p:spPr>
        <p:txBody>
          <a:bodyPr>
            <a:normAutofit/>
          </a:bodyPr>
          <a:lstStyle>
            <a:lvl1pPr>
              <a:defRPr sz="3600" cap="none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8CF7AFD-0570-B046-A2C2-3EFA87354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1989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12926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5"/>
            <a:ext cx="10627828" cy="2084551"/>
          </a:xfrm>
        </p:spPr>
        <p:txBody>
          <a:bodyPr anchor="t" anchorCtr="0">
            <a:noAutofit/>
          </a:bodyPr>
          <a:lstStyle>
            <a:lvl1pPr>
              <a:defRPr sz="6000" cap="all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419A5DD2-B3B3-D9BF-1A71-B20742D142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88134" y="3276600"/>
            <a:ext cx="10627829" cy="31623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57987AA-E4E6-4FC1-BAD8-09A952212C5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DCA1022-3377-EB7D-8261-EDD841636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83009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8430767" cy="1842020"/>
          </a:xfrm>
        </p:spPr>
        <p:txBody>
          <a:bodyPr anchor="t" anchorCtr="0">
            <a:noAutofit/>
          </a:bodyPr>
          <a:lstStyle>
            <a:lvl1pPr>
              <a:defRPr sz="6000" cap="all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C06F55DC-E754-4B2B-C0AE-962C82565D0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77213" y="4246692"/>
            <a:ext cx="8430639" cy="1608008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3CF65F-0E21-48DE-8D75-4BF66A547E8E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C829929-F774-AF4E-F1BE-2DA3C43D0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0207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742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935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119745"/>
            <a:ext cx="9922764" cy="4166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8136" y="6438900"/>
            <a:ext cx="8562760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650896" y="6438900"/>
            <a:ext cx="864704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00">
                <a:solidFill>
                  <a:schemeClr val="tx1"/>
                </a:solidFill>
              </a:defRPr>
            </a:lvl1pPr>
          </a:lstStyle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23764" y="6438900"/>
            <a:ext cx="601436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900">
                <a:solidFill>
                  <a:schemeClr val="tx1"/>
                </a:solidFill>
              </a:defRPr>
            </a:lvl1pPr>
          </a:lstStyle>
          <a:p>
            <a:fld id="{7DF5BAF5-ABAB-4575-8E56-D109A3D17F9F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11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  <p:sldLayoutId id="2147483933" r:id="rId12"/>
    <p:sldLayoutId id="2147483934" r:id="rId13"/>
    <p:sldLayoutId id="2147483935" r:id="rId14"/>
    <p:sldLayoutId id="2147483936" r:id="rId15"/>
    <p:sldLayoutId id="2147483937" r:id="rId16"/>
    <p:sldLayoutId id="2147483938" r:id="rId17"/>
    <p:sldLayoutId id="2147483939" r:id="rId18"/>
    <p:sldLayoutId id="2147483940" r:id="rId19"/>
    <p:sldLayoutId id="2147483941" r:id="rId20"/>
    <p:sldLayoutId id="2147483942" r:id="rId21"/>
    <p:sldLayoutId id="2147483943" r:id="rId22"/>
    <p:sldLayoutId id="2147483944" r:id="rId23"/>
    <p:sldLayoutId id="2147483945" r:id="rId24"/>
    <p:sldLayoutId id="2147483946" r:id="rId25"/>
    <p:sldLayoutId id="2147483947" r:id="rId26"/>
    <p:sldLayoutId id="2147483948" r:id="rId27"/>
    <p:sldLayoutId id="2147483949" r:id="rId28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pos="744">
          <p15:clr>
            <a:srgbClr val="F26B43"/>
          </p15:clr>
        </p15:guide>
        <p15:guide id="6">
          <p15:clr>
            <a:srgbClr val="F26B43"/>
          </p15:clr>
        </p15:guide>
        <p15:guide id="8" pos="6936">
          <p15:clr>
            <a:srgbClr val="F26B43"/>
          </p15:clr>
        </p15:guide>
        <p15:guide id="10" orient="horz" pos="720">
          <p15:clr>
            <a:srgbClr val="F26B43"/>
          </p15:clr>
        </p15:guide>
        <p15:guide id="14" pos="6624">
          <p15:clr>
            <a:srgbClr val="F26B43"/>
          </p15:clr>
        </p15:guide>
        <p15:guide id="22" orient="horz" pos="360">
          <p15:clr>
            <a:srgbClr val="F26B43"/>
          </p15:clr>
        </p15:guide>
        <p15:guide id="23" orient="horz" pos="3960">
          <p15:clr>
            <a:srgbClr val="F26B43"/>
          </p15:clr>
        </p15:guide>
        <p15:guide id="24" orient="horz" pos="2160">
          <p15:clr>
            <a:srgbClr val="F26B43"/>
          </p15:clr>
        </p15:guide>
        <p15:guide id="25" pos="7680">
          <p15:clr>
            <a:srgbClr val="F26B43"/>
          </p15:clr>
        </p15:guide>
        <p15:guide id="26" pos="3840">
          <p15:clr>
            <a:srgbClr val="F26B43"/>
          </p15:clr>
        </p15:guide>
        <p15:guide id="27" pos="6168">
          <p15:clr>
            <a:srgbClr val="F26B43"/>
          </p15:clr>
        </p15:guide>
        <p15:guide id="28" pos="672">
          <p15:clr>
            <a:srgbClr val="F26B43"/>
          </p15:clr>
        </p15:guide>
        <p15:guide id="29" pos="7008">
          <p15:clr>
            <a:srgbClr val="F26B43"/>
          </p15:clr>
        </p15:guide>
        <p15:guide id="30" orient="horz" pos="4056">
          <p15:clr>
            <a:srgbClr val="F26B43"/>
          </p15:clr>
        </p15:guide>
        <p15:guide id="31" orient="horz" pos="3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46F5C497-5B64-2D0E-4464-69C061905F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3278061"/>
              </p:ext>
            </p:extLst>
          </p:nvPr>
        </p:nvGraphicFramePr>
        <p:xfrm>
          <a:off x="5401229" y="1891848"/>
          <a:ext cx="5877393" cy="4502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5B68A911-DB4F-750C-99E3-EAEEE7A6EEFC}"/>
              </a:ext>
            </a:extLst>
          </p:cNvPr>
          <p:cNvSpPr txBox="1"/>
          <p:nvPr/>
        </p:nvSpPr>
        <p:spPr>
          <a:xfrm>
            <a:off x="4384446" y="256317"/>
            <a:ext cx="2980544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200" b="1">
                <a:latin typeface="Calibri"/>
                <a:ea typeface="Calibri"/>
                <a:cs typeface="Calibri"/>
              </a:rPr>
              <a:t>City Bikes Rental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CFA02C5-4597-F790-613B-0A1FB480FB59}"/>
              </a:ext>
            </a:extLst>
          </p:cNvPr>
          <p:cNvSpPr txBox="1"/>
          <p:nvPr/>
        </p:nvSpPr>
        <p:spPr>
          <a:xfrm>
            <a:off x="4525068" y="940153"/>
            <a:ext cx="314293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2000" b="1">
                <a:latin typeface="Calibri"/>
                <a:ea typeface="Calibri"/>
                <a:cs typeface="Calibri"/>
              </a:rPr>
              <a:t>Weekly Rental Summaly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4258E59-9BE0-F121-8206-65E12F8F6621}"/>
              </a:ext>
            </a:extLst>
          </p:cNvPr>
          <p:cNvSpPr txBox="1"/>
          <p:nvPr/>
        </p:nvSpPr>
        <p:spPr>
          <a:xfrm>
            <a:off x="234484" y="3322002"/>
            <a:ext cx="135661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b="1">
                <a:latin typeface="Calibri"/>
                <a:ea typeface="Calibri"/>
                <a:cs typeface="Calibri"/>
              </a:rPr>
              <a:t>Key Findings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3C4894-20ED-C10B-DAF9-F3DB28B95C34}"/>
              </a:ext>
            </a:extLst>
          </p:cNvPr>
          <p:cNvSpPr txBox="1"/>
          <p:nvPr/>
        </p:nvSpPr>
        <p:spPr>
          <a:xfrm>
            <a:off x="236935" y="4141966"/>
            <a:ext cx="574747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400">
                <a:latin typeface="Calibri"/>
                <a:ea typeface="Calibri"/>
                <a:cs typeface="Calibri"/>
              </a:rPr>
              <a:t>The Standart Bike was the most popular bake with 42 rentals.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3415C7B-1880-DFDB-12C4-1DA94CA27E50}"/>
              </a:ext>
            </a:extLst>
          </p:cNvPr>
          <p:cNvSpPr txBox="1"/>
          <p:nvPr/>
        </p:nvSpPr>
        <p:spPr>
          <a:xfrm>
            <a:off x="235184" y="4662069"/>
            <a:ext cx="5566347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400" dirty="0">
                <a:latin typeface="Calibri"/>
                <a:ea typeface="Calibri"/>
                <a:cs typeface="Calibri"/>
              </a:rPr>
              <a:t>The Children's Bike was </a:t>
            </a:r>
            <a:r>
              <a:rPr lang="ru-RU" sz="1400">
                <a:latin typeface="Calibri"/>
                <a:ea typeface="Calibri"/>
                <a:cs typeface="Calibri"/>
              </a:rPr>
              <a:t>the least popular with 15 rentals.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97A861D-4DF3-63D6-C7D4-74D85393700D}"/>
              </a:ext>
            </a:extLst>
          </p:cNvPr>
          <p:cNvSpPr txBox="1"/>
          <p:nvPr/>
        </p:nvSpPr>
        <p:spPr>
          <a:xfrm>
            <a:off x="232558" y="5175167"/>
            <a:ext cx="55038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400" dirty="0">
                <a:latin typeface="Calibri"/>
                <a:ea typeface="Calibri"/>
                <a:cs typeface="Calibri"/>
              </a:rPr>
              <a:t>There were 116 rentals </a:t>
            </a:r>
            <a:r>
              <a:rPr lang="ru-RU" sz="1400">
                <a:latin typeface="Calibri"/>
                <a:ea typeface="Calibri"/>
                <a:cs typeface="Calibri"/>
              </a:rPr>
              <a:t>in total during the week.</a:t>
            </a: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theme/theme1.xml><?xml version="1.0" encoding="utf-8"?>
<a:theme xmlns:a="http://schemas.openxmlformats.org/drawingml/2006/main" name="Bjorn">
  <a:themeElements>
    <a:clrScheme name="Bjorn">
      <a:dk1>
        <a:srgbClr val="000000"/>
      </a:dk1>
      <a:lt1>
        <a:srgbClr val="FFFFFF"/>
      </a:lt1>
      <a:dk2>
        <a:srgbClr val="003474"/>
      </a:dk2>
      <a:lt2>
        <a:srgbClr val="EFE6EB"/>
      </a:lt2>
      <a:accent1>
        <a:srgbClr val="28AE70"/>
      </a:accent1>
      <a:accent2>
        <a:srgbClr val="AC9E0C"/>
      </a:accent2>
      <a:accent3>
        <a:srgbClr val="EF3475"/>
      </a:accent3>
      <a:accent4>
        <a:srgbClr val="8961F3"/>
      </a:accent4>
      <a:accent5>
        <a:srgbClr val="11ADD3"/>
      </a:accent5>
      <a:accent6>
        <a:srgbClr val="E78813"/>
      </a:accent6>
      <a:hlink>
        <a:srgbClr val="CD45C3"/>
      </a:hlink>
      <a:folHlink>
        <a:srgbClr val="E34E4E"/>
      </a:folHlink>
    </a:clrScheme>
    <a:fontScheme name="Bjorn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Bjorn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" id="{58E17CF6-1BD7-439C-B13C-57B478723B62}" vid="{983041D9-13D3-43F3-B671-446E6DAE8C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Bjorn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193</cp:revision>
  <dcterms:created xsi:type="dcterms:W3CDTF">2026-10-16T19:02:23Z</dcterms:created>
  <dcterms:modified xsi:type="dcterms:W3CDTF">2026-10-24T16:39:47Z</dcterms:modified>
</cp:coreProperties>
</file>