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59" r:id="rId6"/>
    <p:sldId id="260" r:id="rId7"/>
    <p:sldId id="262" r:id="rId8"/>
    <p:sldId id="263" r:id="rId9"/>
    <p:sldId id="264" r:id="rId10"/>
    <p:sldId id="266" r:id="rId11"/>
    <p:sldId id="265"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98FD0E-AD27-4FD1-C3E2-19BCF4D4391C}" v="898" dt="2025-10-11T19:42:00.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lancy (2222649)" userId="S::2222649@student.uwtsd.ac.uk::9733753e-94b2-4740-a3e6-ee8aa16a7aa1" providerId="AD" clId="Web-{F1ECBDFF-48F2-6A55-0EBE-7588B4CA0728}"/>
    <pc:docChg chg="addSld delSld modSld">
      <pc:chgData name="Jade Clancy (2222649)" userId="S::2222649@student.uwtsd.ac.uk::9733753e-94b2-4740-a3e6-ee8aa16a7aa1" providerId="AD" clId="Web-{F1ECBDFF-48F2-6A55-0EBE-7588B4CA0728}" dt="2025-09-17T10:44:59.519" v="480" actId="20577"/>
      <pc:docMkLst>
        <pc:docMk/>
      </pc:docMkLst>
      <pc:sldChg chg="modSp">
        <pc:chgData name="Jade Clancy (2222649)" userId="S::2222649@student.uwtsd.ac.uk::9733753e-94b2-4740-a3e6-ee8aa16a7aa1" providerId="AD" clId="Web-{F1ECBDFF-48F2-6A55-0EBE-7588B4CA0728}" dt="2025-09-17T10:10:50.989" v="0" actId="20577"/>
        <pc:sldMkLst>
          <pc:docMk/>
          <pc:sldMk cId="190626059" sldId="258"/>
        </pc:sldMkLst>
        <pc:spChg chg="mod">
          <ac:chgData name="Jade Clancy (2222649)" userId="S::2222649@student.uwtsd.ac.uk::9733753e-94b2-4740-a3e6-ee8aa16a7aa1" providerId="AD" clId="Web-{F1ECBDFF-48F2-6A55-0EBE-7588B4CA0728}" dt="2025-09-17T10:10:50.989" v="0" actId="20577"/>
          <ac:spMkLst>
            <pc:docMk/>
            <pc:sldMk cId="190626059" sldId="258"/>
            <ac:spMk id="5" creationId="{56E1D1D0-ED90-A409-E591-B55FECBFD343}"/>
          </ac:spMkLst>
        </pc:spChg>
      </pc:sldChg>
      <pc:sldChg chg="modSp new">
        <pc:chgData name="Jade Clancy (2222649)" userId="S::2222649@student.uwtsd.ac.uk::9733753e-94b2-4740-a3e6-ee8aa16a7aa1" providerId="AD" clId="Web-{F1ECBDFF-48F2-6A55-0EBE-7588B4CA0728}" dt="2025-09-17T10:39:32.723" v="405" actId="20577"/>
        <pc:sldMkLst>
          <pc:docMk/>
          <pc:sldMk cId="1261445328" sldId="259"/>
        </pc:sldMkLst>
        <pc:spChg chg="mod">
          <ac:chgData name="Jade Clancy (2222649)" userId="S::2222649@student.uwtsd.ac.uk::9733753e-94b2-4740-a3e6-ee8aa16a7aa1" providerId="AD" clId="Web-{F1ECBDFF-48F2-6A55-0EBE-7588B4CA0728}" dt="2025-09-17T10:35:23.691" v="297" actId="1076"/>
          <ac:spMkLst>
            <pc:docMk/>
            <pc:sldMk cId="1261445328" sldId="259"/>
            <ac:spMk id="2" creationId="{4C610CCA-463C-58A9-926A-2A0CE99AAB44}"/>
          </ac:spMkLst>
        </pc:spChg>
        <pc:spChg chg="mod">
          <ac:chgData name="Jade Clancy (2222649)" userId="S::2222649@student.uwtsd.ac.uk::9733753e-94b2-4740-a3e6-ee8aa16a7aa1" providerId="AD" clId="Web-{F1ECBDFF-48F2-6A55-0EBE-7588B4CA0728}" dt="2025-09-17T10:39:32.723" v="405" actId="20577"/>
          <ac:spMkLst>
            <pc:docMk/>
            <pc:sldMk cId="1261445328" sldId="259"/>
            <ac:spMk id="3" creationId="{67C1F15F-8F0E-6BD7-D65A-86EDBD53A0E1}"/>
          </ac:spMkLst>
        </pc:spChg>
      </pc:sldChg>
      <pc:sldChg chg="addSp delSp modSp new">
        <pc:chgData name="Jade Clancy (2222649)" userId="S::2222649@student.uwtsd.ac.uk::9733753e-94b2-4740-a3e6-ee8aa16a7aa1" providerId="AD" clId="Web-{F1ECBDFF-48F2-6A55-0EBE-7588B4CA0728}" dt="2025-09-17T10:44:59.519" v="480" actId="20577"/>
        <pc:sldMkLst>
          <pc:docMk/>
          <pc:sldMk cId="244795981" sldId="260"/>
        </pc:sldMkLst>
        <pc:spChg chg="mod">
          <ac:chgData name="Jade Clancy (2222649)" userId="S::2222649@student.uwtsd.ac.uk::9733753e-94b2-4740-a3e6-ee8aa16a7aa1" providerId="AD" clId="Web-{F1ECBDFF-48F2-6A55-0EBE-7588B4CA0728}" dt="2025-09-17T10:40:47.759" v="414" actId="20577"/>
          <ac:spMkLst>
            <pc:docMk/>
            <pc:sldMk cId="244795981" sldId="260"/>
            <ac:spMk id="2" creationId="{54AC4777-73A6-8E5B-8EE8-C02510455770}"/>
          </ac:spMkLst>
        </pc:spChg>
        <pc:spChg chg="add mod">
          <ac:chgData name="Jade Clancy (2222649)" userId="S::2222649@student.uwtsd.ac.uk::9733753e-94b2-4740-a3e6-ee8aa16a7aa1" providerId="AD" clId="Web-{F1ECBDFF-48F2-6A55-0EBE-7588B4CA0728}" dt="2025-09-17T10:42:15.529" v="458" actId="14100"/>
          <ac:spMkLst>
            <pc:docMk/>
            <pc:sldMk cId="244795981" sldId="260"/>
            <ac:spMk id="4" creationId="{F2C697CF-CABD-60E3-057A-069F59CC93FC}"/>
          </ac:spMkLst>
        </pc:spChg>
      </pc:sldChg>
    </pc:docChg>
  </pc:docChgLst>
  <pc:docChgLst>
    <pc:chgData name="Jade Clancy (2222649)" userId="S::2222649@student.uwtsd.ac.uk::9733753e-94b2-4740-a3e6-ee8aa16a7aa1" providerId="AD" clId="Web-{6098FD0E-AD27-4FD1-C3E2-19BCF4D4391C}"/>
    <pc:docChg chg="addSld delSld modSld">
      <pc:chgData name="Jade Clancy (2222649)" userId="S::2222649@student.uwtsd.ac.uk::9733753e-94b2-4740-a3e6-ee8aa16a7aa1" providerId="AD" clId="Web-{6098FD0E-AD27-4FD1-C3E2-19BCF4D4391C}" dt="2025-10-11T19:41:59.184" v="735" actId="20577"/>
      <pc:docMkLst>
        <pc:docMk/>
      </pc:docMkLst>
      <pc:sldChg chg="modSp">
        <pc:chgData name="Jade Clancy (2222649)" userId="S::2222649@student.uwtsd.ac.uk::9733753e-94b2-4740-a3e6-ee8aa16a7aa1" providerId="AD" clId="Web-{6098FD0E-AD27-4FD1-C3E2-19BCF4D4391C}" dt="2025-10-11T19:11:46.565" v="294" actId="1076"/>
        <pc:sldMkLst>
          <pc:docMk/>
          <pc:sldMk cId="1146865963" sldId="257"/>
        </pc:sldMkLst>
        <pc:spChg chg="mod">
          <ac:chgData name="Jade Clancy (2222649)" userId="S::2222649@student.uwtsd.ac.uk::9733753e-94b2-4740-a3e6-ee8aa16a7aa1" providerId="AD" clId="Web-{6098FD0E-AD27-4FD1-C3E2-19BCF4D4391C}" dt="2025-10-11T19:11:46.565" v="294" actId="1076"/>
          <ac:spMkLst>
            <pc:docMk/>
            <pc:sldMk cId="1146865963" sldId="257"/>
            <ac:spMk id="3" creationId="{4B32DA4B-62FF-6FCF-250F-313D3A483DF8}"/>
          </ac:spMkLst>
        </pc:spChg>
      </pc:sldChg>
      <pc:sldChg chg="addSp delSp modSp">
        <pc:chgData name="Jade Clancy (2222649)" userId="S::2222649@student.uwtsd.ac.uk::9733753e-94b2-4740-a3e6-ee8aa16a7aa1" providerId="AD" clId="Web-{6098FD0E-AD27-4FD1-C3E2-19BCF4D4391C}" dt="2025-10-11T19:31:03.036" v="648" actId="20577"/>
        <pc:sldMkLst>
          <pc:docMk/>
          <pc:sldMk cId="190626059" sldId="258"/>
        </pc:sldMkLst>
        <pc:spChg chg="mod">
          <ac:chgData name="Jade Clancy (2222649)" userId="S::2222649@student.uwtsd.ac.uk::9733753e-94b2-4740-a3e6-ee8aa16a7aa1" providerId="AD" clId="Web-{6098FD0E-AD27-4FD1-C3E2-19BCF4D4391C}" dt="2025-10-11T18:54:45.007" v="181" actId="1076"/>
          <ac:spMkLst>
            <pc:docMk/>
            <pc:sldMk cId="190626059" sldId="258"/>
            <ac:spMk id="2" creationId="{2743F6D6-3F73-B8D9-D930-E89608E94A3C}"/>
          </ac:spMkLst>
        </pc:spChg>
        <pc:spChg chg="mod">
          <ac:chgData name="Jade Clancy (2222649)" userId="S::2222649@student.uwtsd.ac.uk::9733753e-94b2-4740-a3e6-ee8aa16a7aa1" providerId="AD" clId="Web-{6098FD0E-AD27-4FD1-C3E2-19BCF4D4391C}" dt="2025-10-11T18:59:57.583" v="241" actId="14100"/>
          <ac:spMkLst>
            <pc:docMk/>
            <pc:sldMk cId="190626059" sldId="258"/>
            <ac:spMk id="4" creationId="{91607FFE-B904-D1E4-BB02-554489FD372A}"/>
          </ac:spMkLst>
        </pc:spChg>
        <pc:spChg chg="mod">
          <ac:chgData name="Jade Clancy (2222649)" userId="S::2222649@student.uwtsd.ac.uk::9733753e-94b2-4740-a3e6-ee8aa16a7aa1" providerId="AD" clId="Web-{6098FD0E-AD27-4FD1-C3E2-19BCF4D4391C}" dt="2025-10-11T19:00:14.021" v="244" actId="20577"/>
          <ac:spMkLst>
            <pc:docMk/>
            <pc:sldMk cId="190626059" sldId="258"/>
            <ac:spMk id="5" creationId="{56E1D1D0-ED90-A409-E591-B55FECBFD343}"/>
          </ac:spMkLst>
        </pc:spChg>
        <pc:spChg chg="mod">
          <ac:chgData name="Jade Clancy (2222649)" userId="S::2222649@student.uwtsd.ac.uk::9733753e-94b2-4740-a3e6-ee8aa16a7aa1" providerId="AD" clId="Web-{6098FD0E-AD27-4FD1-C3E2-19BCF4D4391C}" dt="2025-10-11T19:00:07.552" v="243" actId="14100"/>
          <ac:spMkLst>
            <pc:docMk/>
            <pc:sldMk cId="190626059" sldId="258"/>
            <ac:spMk id="6" creationId="{1F48E98A-3184-3560-3C27-F24965A1E30A}"/>
          </ac:spMkLst>
        </pc:spChg>
        <pc:spChg chg="mod">
          <ac:chgData name="Jade Clancy (2222649)" userId="S::2222649@student.uwtsd.ac.uk::9733753e-94b2-4740-a3e6-ee8aa16a7aa1" providerId="AD" clId="Web-{6098FD0E-AD27-4FD1-C3E2-19BCF4D4391C}" dt="2025-10-11T19:30:56.020" v="647" actId="20577"/>
          <ac:spMkLst>
            <pc:docMk/>
            <pc:sldMk cId="190626059" sldId="258"/>
            <ac:spMk id="7" creationId="{987CD002-EA92-A4B1-654A-509D15222D34}"/>
          </ac:spMkLst>
        </pc:spChg>
        <pc:spChg chg="add del mod">
          <ac:chgData name="Jade Clancy (2222649)" userId="S::2222649@student.uwtsd.ac.uk::9733753e-94b2-4740-a3e6-ee8aa16a7aa1" providerId="AD" clId="Web-{6098FD0E-AD27-4FD1-C3E2-19BCF4D4391C}" dt="2025-10-11T19:01:16.428" v="254"/>
          <ac:spMkLst>
            <pc:docMk/>
            <pc:sldMk cId="190626059" sldId="258"/>
            <ac:spMk id="10" creationId="{91799CF4-0D21-6689-B22B-E8F2BA7FC910}"/>
          </ac:spMkLst>
        </pc:spChg>
        <pc:spChg chg="add mod">
          <ac:chgData name="Jade Clancy (2222649)" userId="S::2222649@student.uwtsd.ac.uk::9733753e-94b2-4740-a3e6-ee8aa16a7aa1" providerId="AD" clId="Web-{6098FD0E-AD27-4FD1-C3E2-19BCF4D4391C}" dt="2025-10-11T19:31:03.036" v="648" actId="20577"/>
          <ac:spMkLst>
            <pc:docMk/>
            <pc:sldMk cId="190626059" sldId="258"/>
            <ac:spMk id="11" creationId="{2CCF6791-8629-01A3-940B-1E2141510461}"/>
          </ac:spMkLst>
        </pc:spChg>
        <pc:picChg chg="del">
          <ac:chgData name="Jade Clancy (2222649)" userId="S::2222649@student.uwtsd.ac.uk::9733753e-94b2-4740-a3e6-ee8aa16a7aa1" providerId="AD" clId="Web-{6098FD0E-AD27-4FD1-C3E2-19BCF4D4391C}" dt="2025-10-11T18:48:58.983" v="71"/>
          <ac:picMkLst>
            <pc:docMk/>
            <pc:sldMk cId="190626059" sldId="258"/>
            <ac:picMk id="3" creationId="{8EFD1D45-F0AC-764F-0F4A-4BD59F0325AB}"/>
          </ac:picMkLst>
        </pc:picChg>
        <pc:picChg chg="add mod modCrop">
          <ac:chgData name="Jade Clancy (2222649)" userId="S::2222649@student.uwtsd.ac.uk::9733753e-94b2-4740-a3e6-ee8aa16a7aa1" providerId="AD" clId="Web-{6098FD0E-AD27-4FD1-C3E2-19BCF4D4391C}" dt="2025-10-11T19:00:39.802" v="248" actId="1076"/>
          <ac:picMkLst>
            <pc:docMk/>
            <pc:sldMk cId="190626059" sldId="258"/>
            <ac:picMk id="8" creationId="{71737ED1-EDC1-7249-FFD9-E2CD74D3AA09}"/>
          </ac:picMkLst>
        </pc:picChg>
        <pc:picChg chg="add mod">
          <ac:chgData name="Jade Clancy (2222649)" userId="S::2222649@student.uwtsd.ac.uk::9733753e-94b2-4740-a3e6-ee8aa16a7aa1" providerId="AD" clId="Web-{6098FD0E-AD27-4FD1-C3E2-19BCF4D4391C}" dt="2025-10-11T19:01:22.209" v="256" actId="1076"/>
          <ac:picMkLst>
            <pc:docMk/>
            <pc:sldMk cId="190626059" sldId="258"/>
            <ac:picMk id="9" creationId="{9029F330-504D-AF7D-E4D0-0028A841962C}"/>
          </ac:picMkLst>
        </pc:picChg>
      </pc:sldChg>
      <pc:sldChg chg="modSp">
        <pc:chgData name="Jade Clancy (2222649)" userId="S::2222649@student.uwtsd.ac.uk::9733753e-94b2-4740-a3e6-ee8aa16a7aa1" providerId="AD" clId="Web-{6098FD0E-AD27-4FD1-C3E2-19BCF4D4391C}" dt="2025-10-11T19:29:17.173" v="638" actId="1076"/>
        <pc:sldMkLst>
          <pc:docMk/>
          <pc:sldMk cId="1261445328" sldId="259"/>
        </pc:sldMkLst>
        <pc:spChg chg="mod">
          <ac:chgData name="Jade Clancy (2222649)" userId="S::2222649@student.uwtsd.ac.uk::9733753e-94b2-4740-a3e6-ee8aa16a7aa1" providerId="AD" clId="Web-{6098FD0E-AD27-4FD1-C3E2-19BCF4D4391C}" dt="2025-10-11T19:29:17.173" v="638" actId="1076"/>
          <ac:spMkLst>
            <pc:docMk/>
            <pc:sldMk cId="1261445328" sldId="259"/>
            <ac:spMk id="3" creationId="{67C1F15F-8F0E-6BD7-D65A-86EDBD53A0E1}"/>
          </ac:spMkLst>
        </pc:spChg>
        <pc:spChg chg="mod">
          <ac:chgData name="Jade Clancy (2222649)" userId="S::2222649@student.uwtsd.ac.uk::9733753e-94b2-4740-a3e6-ee8aa16a7aa1" providerId="AD" clId="Web-{6098FD0E-AD27-4FD1-C3E2-19BCF4D4391C}" dt="2025-10-11T19:26:27.852" v="632" actId="20577"/>
          <ac:spMkLst>
            <pc:docMk/>
            <pc:sldMk cId="1261445328" sldId="259"/>
            <ac:spMk id="5" creationId="{FFD57BBF-2587-5586-D1F9-39D3AF0679E2}"/>
          </ac:spMkLst>
        </pc:spChg>
        <pc:picChg chg="mod">
          <ac:chgData name="Jade Clancy (2222649)" userId="S::2222649@student.uwtsd.ac.uk::9733753e-94b2-4740-a3e6-ee8aa16a7aa1" providerId="AD" clId="Web-{6098FD0E-AD27-4FD1-C3E2-19BCF4D4391C}" dt="2025-10-11T19:29:13.032" v="637" actId="14100"/>
          <ac:picMkLst>
            <pc:docMk/>
            <pc:sldMk cId="1261445328" sldId="259"/>
            <ac:picMk id="4" creationId="{FFB9CB96-4D77-2581-E626-67AFE27F85FD}"/>
          </ac:picMkLst>
        </pc:picChg>
      </pc:sldChg>
      <pc:sldChg chg="modSp">
        <pc:chgData name="Jade Clancy (2222649)" userId="S::2222649@student.uwtsd.ac.uk::9733753e-94b2-4740-a3e6-ee8aa16a7aa1" providerId="AD" clId="Web-{6098FD0E-AD27-4FD1-C3E2-19BCF4D4391C}" dt="2025-10-11T19:32:16.413" v="661" actId="20577"/>
        <pc:sldMkLst>
          <pc:docMk/>
          <pc:sldMk cId="244795981" sldId="260"/>
        </pc:sldMkLst>
        <pc:spChg chg="mod">
          <ac:chgData name="Jade Clancy (2222649)" userId="S::2222649@student.uwtsd.ac.uk::9733753e-94b2-4740-a3e6-ee8aa16a7aa1" providerId="AD" clId="Web-{6098FD0E-AD27-4FD1-C3E2-19BCF4D4391C}" dt="2025-10-11T19:32:12.225" v="660" actId="20577"/>
          <ac:spMkLst>
            <pc:docMk/>
            <pc:sldMk cId="244795981" sldId="260"/>
            <ac:spMk id="2" creationId="{54AC4777-73A6-8E5B-8EE8-C02510455770}"/>
          </ac:spMkLst>
        </pc:spChg>
        <pc:spChg chg="mod">
          <ac:chgData name="Jade Clancy (2222649)" userId="S::2222649@student.uwtsd.ac.uk::9733753e-94b2-4740-a3e6-ee8aa16a7aa1" providerId="AD" clId="Web-{6098FD0E-AD27-4FD1-C3E2-19BCF4D4391C}" dt="2025-10-11T19:32:08.085" v="659" actId="20577"/>
          <ac:spMkLst>
            <pc:docMk/>
            <pc:sldMk cId="244795981" sldId="260"/>
            <ac:spMk id="4" creationId="{F2C697CF-CABD-60E3-057A-069F59CC93FC}"/>
          </ac:spMkLst>
        </pc:spChg>
        <pc:spChg chg="mod">
          <ac:chgData name="Jade Clancy (2222649)" userId="S::2222649@student.uwtsd.ac.uk::9733753e-94b2-4740-a3e6-ee8aa16a7aa1" providerId="AD" clId="Web-{6098FD0E-AD27-4FD1-C3E2-19BCF4D4391C}" dt="2025-10-11T19:32:03.678" v="658" actId="20577"/>
          <ac:spMkLst>
            <pc:docMk/>
            <pc:sldMk cId="244795981" sldId="260"/>
            <ac:spMk id="6" creationId="{8EE5844B-601E-969B-CF50-8AE4B9692996}"/>
          </ac:spMkLst>
        </pc:spChg>
        <pc:spChg chg="mod">
          <ac:chgData name="Jade Clancy (2222649)" userId="S::2222649@student.uwtsd.ac.uk::9733753e-94b2-4740-a3e6-ee8aa16a7aa1" providerId="AD" clId="Web-{6098FD0E-AD27-4FD1-C3E2-19BCF4D4391C}" dt="2025-10-11T19:32:16.413" v="661" actId="20577"/>
          <ac:spMkLst>
            <pc:docMk/>
            <pc:sldMk cId="244795981" sldId="260"/>
            <ac:spMk id="7" creationId="{CE01BCC2-7BE7-30D5-D301-93238AD54C28}"/>
          </ac:spMkLst>
        </pc:spChg>
      </pc:sldChg>
      <pc:sldChg chg="modSp">
        <pc:chgData name="Jade Clancy (2222649)" userId="S::2222649@student.uwtsd.ac.uk::9733753e-94b2-4740-a3e6-ee8aa16a7aa1" providerId="AD" clId="Web-{6098FD0E-AD27-4FD1-C3E2-19BCF4D4391C}" dt="2025-10-11T19:31:46.600" v="656" actId="20577"/>
        <pc:sldMkLst>
          <pc:docMk/>
          <pc:sldMk cId="1640515590" sldId="261"/>
        </pc:sldMkLst>
        <pc:spChg chg="mod">
          <ac:chgData name="Jade Clancy (2222649)" userId="S::2222649@student.uwtsd.ac.uk::9733753e-94b2-4740-a3e6-ee8aa16a7aa1" providerId="AD" clId="Web-{6098FD0E-AD27-4FD1-C3E2-19BCF4D4391C}" dt="2025-10-11T19:31:46.600" v="656" actId="20577"/>
          <ac:spMkLst>
            <pc:docMk/>
            <pc:sldMk cId="1640515590" sldId="261"/>
            <ac:spMk id="5" creationId="{8C694DA6-1677-A417-1010-A62C93632494}"/>
          </ac:spMkLst>
        </pc:spChg>
        <pc:spChg chg="mod">
          <ac:chgData name="Jade Clancy (2222649)" userId="S::2222649@student.uwtsd.ac.uk::9733753e-94b2-4740-a3e6-ee8aa16a7aa1" providerId="AD" clId="Web-{6098FD0E-AD27-4FD1-C3E2-19BCF4D4391C}" dt="2025-10-11T19:31:26.349" v="653" actId="20577"/>
          <ac:spMkLst>
            <pc:docMk/>
            <pc:sldMk cId="1640515590" sldId="261"/>
            <ac:spMk id="7" creationId="{9EFE71E1-2DB1-0FB6-6543-5D796109A577}"/>
          </ac:spMkLst>
        </pc:spChg>
        <pc:spChg chg="mod">
          <ac:chgData name="Jade Clancy (2222649)" userId="S::2222649@student.uwtsd.ac.uk::9733753e-94b2-4740-a3e6-ee8aa16a7aa1" providerId="AD" clId="Web-{6098FD0E-AD27-4FD1-C3E2-19BCF4D4391C}" dt="2025-10-11T19:31:39.912" v="654" actId="20577"/>
          <ac:spMkLst>
            <pc:docMk/>
            <pc:sldMk cId="1640515590" sldId="261"/>
            <ac:spMk id="8" creationId="{49B5C92C-4E64-01D6-FB23-612D2ACC22D9}"/>
          </ac:spMkLst>
        </pc:spChg>
        <pc:spChg chg="mod">
          <ac:chgData name="Jade Clancy (2222649)" userId="S::2222649@student.uwtsd.ac.uk::9733753e-94b2-4740-a3e6-ee8aa16a7aa1" providerId="AD" clId="Web-{6098FD0E-AD27-4FD1-C3E2-19BCF4D4391C}" dt="2025-10-11T19:30:09.800" v="641" actId="20577"/>
          <ac:spMkLst>
            <pc:docMk/>
            <pc:sldMk cId="1640515590" sldId="261"/>
            <ac:spMk id="9" creationId="{2B967B42-94CF-C917-FF12-1C47D1F354B9}"/>
          </ac:spMkLst>
        </pc:spChg>
      </pc:sldChg>
      <pc:sldChg chg="addSp modSp">
        <pc:chgData name="Jade Clancy (2222649)" userId="S::2222649@student.uwtsd.ac.uk::9733753e-94b2-4740-a3e6-ee8aa16a7aa1" providerId="AD" clId="Web-{6098FD0E-AD27-4FD1-C3E2-19BCF4D4391C}" dt="2025-10-11T19:32:45.539" v="668" actId="20577"/>
        <pc:sldMkLst>
          <pc:docMk/>
          <pc:sldMk cId="3374699874" sldId="262"/>
        </pc:sldMkLst>
        <pc:spChg chg="add mod">
          <ac:chgData name="Jade Clancy (2222649)" userId="S::2222649@student.uwtsd.ac.uk::9733753e-94b2-4740-a3e6-ee8aa16a7aa1" providerId="AD" clId="Web-{6098FD0E-AD27-4FD1-C3E2-19BCF4D4391C}" dt="2025-10-11T19:32:32.023" v="664" actId="20577"/>
          <ac:spMkLst>
            <pc:docMk/>
            <pc:sldMk cId="3374699874" sldId="262"/>
            <ac:spMk id="3" creationId="{78B42A71-16C0-0B38-7B0F-C88CF0A27F35}"/>
          </ac:spMkLst>
        </pc:spChg>
        <pc:spChg chg="mod">
          <ac:chgData name="Jade Clancy (2222649)" userId="S::2222649@student.uwtsd.ac.uk::9733753e-94b2-4740-a3e6-ee8aa16a7aa1" providerId="AD" clId="Web-{6098FD0E-AD27-4FD1-C3E2-19BCF4D4391C}" dt="2025-10-11T19:32:25.476" v="663" actId="20577"/>
          <ac:spMkLst>
            <pc:docMk/>
            <pc:sldMk cId="3374699874" sldId="262"/>
            <ac:spMk id="5" creationId="{916E2444-0926-2D83-D82C-C341551A1F4F}"/>
          </ac:spMkLst>
        </pc:spChg>
        <pc:spChg chg="mod">
          <ac:chgData name="Jade Clancy (2222649)" userId="S::2222649@student.uwtsd.ac.uk::9733753e-94b2-4740-a3e6-ee8aa16a7aa1" providerId="AD" clId="Web-{6098FD0E-AD27-4FD1-C3E2-19BCF4D4391C}" dt="2025-10-11T19:32:38.757" v="666" actId="20577"/>
          <ac:spMkLst>
            <pc:docMk/>
            <pc:sldMk cId="3374699874" sldId="262"/>
            <ac:spMk id="7" creationId="{60EB5D89-0D72-77D4-D345-EC72F272AFFF}"/>
          </ac:spMkLst>
        </pc:spChg>
        <pc:spChg chg="mod">
          <ac:chgData name="Jade Clancy (2222649)" userId="S::2222649@student.uwtsd.ac.uk::9733753e-94b2-4740-a3e6-ee8aa16a7aa1" providerId="AD" clId="Web-{6098FD0E-AD27-4FD1-C3E2-19BCF4D4391C}" dt="2025-10-11T19:32:45.539" v="668" actId="20577"/>
          <ac:spMkLst>
            <pc:docMk/>
            <pc:sldMk cId="3374699874" sldId="262"/>
            <ac:spMk id="9" creationId="{35975D79-A120-9723-A28A-9CF01AFF90F8}"/>
          </ac:spMkLst>
        </pc:spChg>
        <pc:picChg chg="mod">
          <ac:chgData name="Jade Clancy (2222649)" userId="S::2222649@student.uwtsd.ac.uk::9733753e-94b2-4740-a3e6-ee8aa16a7aa1" providerId="AD" clId="Web-{6098FD0E-AD27-4FD1-C3E2-19BCF4D4391C}" dt="2025-10-11T19:12:10.191" v="295" actId="1076"/>
          <ac:picMkLst>
            <pc:docMk/>
            <pc:sldMk cId="3374699874" sldId="262"/>
            <ac:picMk id="8" creationId="{B6A17B6A-060C-49CD-319F-C2442DA101B9}"/>
          </ac:picMkLst>
        </pc:picChg>
      </pc:sldChg>
      <pc:sldChg chg="modSp mod setBg">
        <pc:chgData name="Jade Clancy (2222649)" userId="S::2222649@student.uwtsd.ac.uk::9733753e-94b2-4740-a3e6-ee8aa16a7aa1" providerId="AD" clId="Web-{6098FD0E-AD27-4FD1-C3E2-19BCF4D4391C}" dt="2025-10-11T19:41:59.184" v="735" actId="20577"/>
        <pc:sldMkLst>
          <pc:docMk/>
          <pc:sldMk cId="2830098763" sldId="263"/>
        </pc:sldMkLst>
        <pc:spChg chg="mod">
          <ac:chgData name="Jade Clancy (2222649)" userId="S::2222649@student.uwtsd.ac.uk::9733753e-94b2-4740-a3e6-ee8aa16a7aa1" providerId="AD" clId="Web-{6098FD0E-AD27-4FD1-C3E2-19BCF4D4391C}" dt="2025-10-11T19:33:02.133" v="670" actId="20577"/>
          <ac:spMkLst>
            <pc:docMk/>
            <pc:sldMk cId="2830098763" sldId="263"/>
            <ac:spMk id="2" creationId="{C17619AD-1BC5-11F2-BF6A-2397111A0CFB}"/>
          </ac:spMkLst>
        </pc:spChg>
        <pc:spChg chg="mod">
          <ac:chgData name="Jade Clancy (2222649)" userId="S::2222649@student.uwtsd.ac.uk::9733753e-94b2-4740-a3e6-ee8aa16a7aa1" providerId="AD" clId="Web-{6098FD0E-AD27-4FD1-C3E2-19BCF4D4391C}" dt="2025-10-11T19:41:31.729" v="731" actId="20577"/>
          <ac:spMkLst>
            <pc:docMk/>
            <pc:sldMk cId="2830098763" sldId="263"/>
            <ac:spMk id="3" creationId="{24FA3E0C-5602-6438-0C69-4B682F98896E}"/>
          </ac:spMkLst>
        </pc:spChg>
        <pc:spChg chg="mod">
          <ac:chgData name="Jade Clancy (2222649)" userId="S::2222649@student.uwtsd.ac.uk::9733753e-94b2-4740-a3e6-ee8aa16a7aa1" providerId="AD" clId="Web-{6098FD0E-AD27-4FD1-C3E2-19BCF4D4391C}" dt="2025-10-11T19:41:59.184" v="735" actId="20577"/>
          <ac:spMkLst>
            <pc:docMk/>
            <pc:sldMk cId="2830098763" sldId="263"/>
            <ac:spMk id="5" creationId="{6344864A-AFD7-246D-6963-CC80C496F196}"/>
          </ac:spMkLst>
        </pc:spChg>
      </pc:sldChg>
      <pc:sldChg chg="addSp delSp modSp mod setBg">
        <pc:chgData name="Jade Clancy (2222649)" userId="S::2222649@student.uwtsd.ac.uk::9733753e-94b2-4740-a3e6-ee8aa16a7aa1" providerId="AD" clId="Web-{6098FD0E-AD27-4FD1-C3E2-19BCF4D4391C}" dt="2025-10-11T19:33:35.993" v="673" actId="20577"/>
        <pc:sldMkLst>
          <pc:docMk/>
          <pc:sldMk cId="2552390226" sldId="264"/>
        </pc:sldMkLst>
        <pc:spChg chg="mod">
          <ac:chgData name="Jade Clancy (2222649)" userId="S::2222649@student.uwtsd.ac.uk::9733753e-94b2-4740-a3e6-ee8aa16a7aa1" providerId="AD" clId="Web-{6098FD0E-AD27-4FD1-C3E2-19BCF4D4391C}" dt="2025-10-11T19:33:35.993" v="673" actId="20577"/>
          <ac:spMkLst>
            <pc:docMk/>
            <pc:sldMk cId="2552390226" sldId="264"/>
            <ac:spMk id="2" creationId="{6818E159-3CC3-C621-486A-F058BF5A665E}"/>
          </ac:spMkLst>
        </pc:spChg>
        <pc:spChg chg="add del mod">
          <ac:chgData name="Jade Clancy (2222649)" userId="S::2222649@student.uwtsd.ac.uk::9733753e-94b2-4740-a3e6-ee8aa16a7aa1" providerId="AD" clId="Web-{6098FD0E-AD27-4FD1-C3E2-19BCF4D4391C}" dt="2025-10-11T19:24:53.860" v="629"/>
          <ac:spMkLst>
            <pc:docMk/>
            <pc:sldMk cId="2552390226" sldId="264"/>
            <ac:spMk id="3" creationId="{FD97D292-E3A6-316F-949C-547696BAB6F7}"/>
          </ac:spMkLst>
        </pc:spChg>
        <pc:spChg chg="mod">
          <ac:chgData name="Jade Clancy (2222649)" userId="S::2222649@student.uwtsd.ac.uk::9733753e-94b2-4740-a3e6-ee8aa16a7aa1" providerId="AD" clId="Web-{6098FD0E-AD27-4FD1-C3E2-19BCF4D4391C}" dt="2025-10-11T19:24:53.860" v="629"/>
          <ac:spMkLst>
            <pc:docMk/>
            <pc:sldMk cId="2552390226" sldId="264"/>
            <ac:spMk id="5" creationId="{5B54E170-1408-C1A2-5AFC-17CEEC8F0D9E}"/>
          </ac:spMkLst>
        </pc:spChg>
        <pc:spChg chg="add mod">
          <ac:chgData name="Jade Clancy (2222649)" userId="S::2222649@student.uwtsd.ac.uk::9733753e-94b2-4740-a3e6-ee8aa16a7aa1" providerId="AD" clId="Web-{6098FD0E-AD27-4FD1-C3E2-19BCF4D4391C}" dt="2025-10-11T19:33:32.180" v="672" actId="20577"/>
          <ac:spMkLst>
            <pc:docMk/>
            <pc:sldMk cId="2552390226" sldId="264"/>
            <ac:spMk id="9" creationId="{FD97D292-E3A6-316F-949C-547696BAB6F7}"/>
          </ac:spMkLst>
        </pc:spChg>
        <pc:spChg chg="add">
          <ac:chgData name="Jade Clancy (2222649)" userId="S::2222649@student.uwtsd.ac.uk::9733753e-94b2-4740-a3e6-ee8aa16a7aa1" providerId="AD" clId="Web-{6098FD0E-AD27-4FD1-C3E2-19BCF4D4391C}" dt="2025-10-11T19:24:53.860" v="629"/>
          <ac:spMkLst>
            <pc:docMk/>
            <pc:sldMk cId="2552390226" sldId="264"/>
            <ac:spMk id="10" creationId="{F821940F-7A1D-4ACC-85B4-A932898ABB37}"/>
          </ac:spMkLst>
        </pc:spChg>
        <pc:spChg chg="add">
          <ac:chgData name="Jade Clancy (2222649)" userId="S::2222649@student.uwtsd.ac.uk::9733753e-94b2-4740-a3e6-ee8aa16a7aa1" providerId="AD" clId="Web-{6098FD0E-AD27-4FD1-C3E2-19BCF4D4391C}" dt="2025-10-11T19:24:53.860" v="629"/>
          <ac:spMkLst>
            <pc:docMk/>
            <pc:sldMk cId="2552390226" sldId="264"/>
            <ac:spMk id="12" creationId="{16674508-81D3-48CF-96BF-7FC60EAA572A}"/>
          </ac:spMkLst>
        </pc:spChg>
        <pc:graphicFrameChg chg="add del">
          <ac:chgData name="Jade Clancy (2222649)" userId="S::2222649@student.uwtsd.ac.uk::9733753e-94b2-4740-a3e6-ee8aa16a7aa1" providerId="AD" clId="Web-{6098FD0E-AD27-4FD1-C3E2-19BCF4D4391C}" dt="2025-10-11T19:24:53.860" v="628"/>
          <ac:graphicFrameMkLst>
            <pc:docMk/>
            <pc:sldMk cId="2552390226" sldId="264"/>
            <ac:graphicFrameMk id="7" creationId="{7969A417-6ED6-83A6-3F47-70D98C96793B}"/>
          </ac:graphicFrameMkLst>
        </pc:graphicFrameChg>
        <pc:picChg chg="mod">
          <ac:chgData name="Jade Clancy (2222649)" userId="S::2222649@student.uwtsd.ac.uk::9733753e-94b2-4740-a3e6-ee8aa16a7aa1" providerId="AD" clId="Web-{6098FD0E-AD27-4FD1-C3E2-19BCF4D4391C}" dt="2025-10-11T19:24:53.860" v="629"/>
          <ac:picMkLst>
            <pc:docMk/>
            <pc:sldMk cId="2552390226" sldId="264"/>
            <ac:picMk id="4" creationId="{30E09ED1-5C90-5B73-1EB3-70791C99B8B9}"/>
          </ac:picMkLst>
        </pc:picChg>
      </pc:sldChg>
      <pc:sldChg chg="modSp">
        <pc:chgData name="Jade Clancy (2222649)" userId="S::2222649@student.uwtsd.ac.uk::9733753e-94b2-4740-a3e6-ee8aa16a7aa1" providerId="AD" clId="Web-{6098FD0E-AD27-4FD1-C3E2-19BCF4D4391C}" dt="2025-10-11T19:28:43.578" v="636"/>
        <pc:sldMkLst>
          <pc:docMk/>
          <pc:sldMk cId="2753193638" sldId="265"/>
        </pc:sldMkLst>
        <pc:spChg chg="mod">
          <ac:chgData name="Jade Clancy (2222649)" userId="S::2222649@student.uwtsd.ac.uk::9733753e-94b2-4740-a3e6-ee8aa16a7aa1" providerId="AD" clId="Web-{6098FD0E-AD27-4FD1-C3E2-19BCF4D4391C}" dt="2025-10-11T19:23:54.010" v="626" actId="20577"/>
          <ac:spMkLst>
            <pc:docMk/>
            <pc:sldMk cId="2753193638" sldId="265"/>
            <ac:spMk id="3" creationId="{7E4116D9-6DA2-886F-A7BB-FD34D3223C45}"/>
          </ac:spMkLst>
        </pc:spChg>
        <pc:spChg chg="mod">
          <ac:chgData name="Jade Clancy (2222649)" userId="S::2222649@student.uwtsd.ac.uk::9733753e-94b2-4740-a3e6-ee8aa16a7aa1" providerId="AD" clId="Web-{6098FD0E-AD27-4FD1-C3E2-19BCF4D4391C}" dt="2025-10-11T19:28:43.578" v="636"/>
          <ac:spMkLst>
            <pc:docMk/>
            <pc:sldMk cId="2753193638" sldId="265"/>
            <ac:spMk id="14" creationId="{75D51AA0-C095-4650-A361-B294320BFE42}"/>
          </ac:spMkLst>
        </pc:spChg>
      </pc:sldChg>
      <pc:sldChg chg="addSp delSp modSp new mod setBg">
        <pc:chgData name="Jade Clancy (2222649)" userId="S::2222649@student.uwtsd.ac.uk::9733753e-94b2-4740-a3e6-ee8aa16a7aa1" providerId="AD" clId="Web-{6098FD0E-AD27-4FD1-C3E2-19BCF4D4391C}" dt="2025-10-11T19:28:18.405" v="635"/>
        <pc:sldMkLst>
          <pc:docMk/>
          <pc:sldMk cId="2586739703" sldId="266"/>
        </pc:sldMkLst>
        <pc:spChg chg="mod">
          <ac:chgData name="Jade Clancy (2222649)" userId="S::2222649@student.uwtsd.ac.uk::9733753e-94b2-4740-a3e6-ee8aa16a7aa1" providerId="AD" clId="Web-{6098FD0E-AD27-4FD1-C3E2-19BCF4D4391C}" dt="2025-10-11T19:27:31.996" v="633"/>
          <ac:spMkLst>
            <pc:docMk/>
            <pc:sldMk cId="2586739703" sldId="266"/>
            <ac:spMk id="2" creationId="{A32DF990-130D-6B9B-EDBB-8FC7FC5E45E9}"/>
          </ac:spMkLst>
        </pc:spChg>
        <pc:spChg chg="del mod">
          <ac:chgData name="Jade Clancy (2222649)" userId="S::2222649@student.uwtsd.ac.uk::9733753e-94b2-4740-a3e6-ee8aa16a7aa1" providerId="AD" clId="Web-{6098FD0E-AD27-4FD1-C3E2-19BCF4D4391C}" dt="2025-10-11T19:20:38.685" v="498"/>
          <ac:spMkLst>
            <pc:docMk/>
            <pc:sldMk cId="2586739703" sldId="266"/>
            <ac:spMk id="3" creationId="{740DA1B0-66E5-216F-355A-CAF2A121FE27}"/>
          </ac:spMkLst>
        </pc:spChg>
        <pc:spChg chg="add del">
          <ac:chgData name="Jade Clancy (2222649)" userId="S::2222649@student.uwtsd.ac.uk::9733753e-94b2-4740-a3e6-ee8aa16a7aa1" providerId="AD" clId="Web-{6098FD0E-AD27-4FD1-C3E2-19BCF4D4391C}" dt="2025-10-11T19:25:18.909" v="631"/>
          <ac:spMkLst>
            <pc:docMk/>
            <pc:sldMk cId="2586739703" sldId="266"/>
            <ac:spMk id="9" creationId="{53B021B3-DE93-4AB7-8A18-CF5F1CED88B8}"/>
          </ac:spMkLst>
        </pc:spChg>
        <pc:spChg chg="add del">
          <ac:chgData name="Jade Clancy (2222649)" userId="S::2222649@student.uwtsd.ac.uk::9733753e-94b2-4740-a3e6-ee8aa16a7aa1" providerId="AD" clId="Web-{6098FD0E-AD27-4FD1-C3E2-19BCF4D4391C}" dt="2025-10-11T19:25:18.909" v="631"/>
          <ac:spMkLst>
            <pc:docMk/>
            <pc:sldMk cId="2586739703" sldId="266"/>
            <ac:spMk id="11" creationId="{52D502E5-F6B4-4D58-B4AE-FC466FF15EE8}"/>
          </ac:spMkLst>
        </pc:spChg>
        <pc:spChg chg="add del">
          <ac:chgData name="Jade Clancy (2222649)" userId="S::2222649@student.uwtsd.ac.uk::9733753e-94b2-4740-a3e6-ee8aa16a7aa1" providerId="AD" clId="Web-{6098FD0E-AD27-4FD1-C3E2-19BCF4D4391C}" dt="2025-10-11T19:25:18.909" v="631"/>
          <ac:spMkLst>
            <pc:docMk/>
            <pc:sldMk cId="2586739703" sldId="266"/>
            <ac:spMk id="13" creationId="{9DECDBF4-02B6-4BB4-B65B-B8107AD6A9E8}"/>
          </ac:spMkLst>
        </pc:spChg>
        <pc:spChg chg="add del">
          <ac:chgData name="Jade Clancy (2222649)" userId="S::2222649@student.uwtsd.ac.uk::9733753e-94b2-4740-a3e6-ee8aa16a7aa1" providerId="AD" clId="Web-{6098FD0E-AD27-4FD1-C3E2-19BCF4D4391C}" dt="2025-10-11T19:27:31.996" v="633"/>
          <ac:spMkLst>
            <pc:docMk/>
            <pc:sldMk cId="2586739703" sldId="266"/>
            <ac:spMk id="18" creationId="{BACC6370-2D7E-4714-9D71-7542949D7D5D}"/>
          </ac:spMkLst>
        </pc:spChg>
        <pc:spChg chg="add del">
          <ac:chgData name="Jade Clancy (2222649)" userId="S::2222649@student.uwtsd.ac.uk::9733753e-94b2-4740-a3e6-ee8aa16a7aa1" providerId="AD" clId="Web-{6098FD0E-AD27-4FD1-C3E2-19BCF4D4391C}" dt="2025-10-11T19:27:31.996" v="633"/>
          <ac:spMkLst>
            <pc:docMk/>
            <pc:sldMk cId="2586739703" sldId="266"/>
            <ac:spMk id="20" creationId="{F68B3F68-107C-434F-AA38-110D5EA91B85}"/>
          </ac:spMkLst>
        </pc:spChg>
        <pc:spChg chg="add del">
          <ac:chgData name="Jade Clancy (2222649)" userId="S::2222649@student.uwtsd.ac.uk::9733753e-94b2-4740-a3e6-ee8aa16a7aa1" providerId="AD" clId="Web-{6098FD0E-AD27-4FD1-C3E2-19BCF4D4391C}" dt="2025-10-11T19:27:31.996" v="633"/>
          <ac:spMkLst>
            <pc:docMk/>
            <pc:sldMk cId="2586739703" sldId="266"/>
            <ac:spMk id="22" creationId="{AAD0DBB9-1A4B-4391-81D4-CB19F9AB918A}"/>
          </ac:spMkLst>
        </pc:spChg>
        <pc:spChg chg="add del">
          <ac:chgData name="Jade Clancy (2222649)" userId="S::2222649@student.uwtsd.ac.uk::9733753e-94b2-4740-a3e6-ee8aa16a7aa1" providerId="AD" clId="Web-{6098FD0E-AD27-4FD1-C3E2-19BCF4D4391C}" dt="2025-10-11T19:27:31.996" v="633"/>
          <ac:spMkLst>
            <pc:docMk/>
            <pc:sldMk cId="2586739703" sldId="266"/>
            <ac:spMk id="24" creationId="{063BBA22-50EA-4C4D-BE05-F1CE4E63AA56}"/>
          </ac:spMkLst>
        </pc:spChg>
        <pc:spChg chg="add">
          <ac:chgData name="Jade Clancy (2222649)" userId="S::2222649@student.uwtsd.ac.uk::9733753e-94b2-4740-a3e6-ee8aa16a7aa1" providerId="AD" clId="Web-{6098FD0E-AD27-4FD1-C3E2-19BCF4D4391C}" dt="2025-10-11T19:27:31.996" v="633"/>
          <ac:spMkLst>
            <pc:docMk/>
            <pc:sldMk cId="2586739703" sldId="266"/>
            <ac:spMk id="29" creationId="{955A2079-FA98-4876-80F0-72364A7D2EA4}"/>
          </ac:spMkLst>
        </pc:spChg>
        <pc:graphicFrameChg chg="add mod modGraphic">
          <ac:chgData name="Jade Clancy (2222649)" userId="S::2222649@student.uwtsd.ac.uk::9733753e-94b2-4740-a3e6-ee8aa16a7aa1" providerId="AD" clId="Web-{6098FD0E-AD27-4FD1-C3E2-19BCF4D4391C}" dt="2025-10-11T19:27:31.996" v="633"/>
          <ac:graphicFrameMkLst>
            <pc:docMk/>
            <pc:sldMk cId="2586739703" sldId="266"/>
            <ac:graphicFrameMk id="5" creationId="{5BA25ABB-0452-189B-8AB6-52A7D8B7B763}"/>
          </ac:graphicFrameMkLst>
        </pc:graphicFrameChg>
      </pc:sldChg>
      <pc:sldChg chg="modSp new del">
        <pc:chgData name="Jade Clancy (2222649)" userId="S::2222649@student.uwtsd.ac.uk::9733753e-94b2-4740-a3e6-ee8aa16a7aa1" providerId="AD" clId="Web-{6098FD0E-AD27-4FD1-C3E2-19BCF4D4391C}" dt="2025-10-11T19:34:53.526" v="687"/>
        <pc:sldMkLst>
          <pc:docMk/>
          <pc:sldMk cId="1983814604" sldId="267"/>
        </pc:sldMkLst>
        <pc:spChg chg="mod">
          <ac:chgData name="Jade Clancy (2222649)" userId="S::2222649@student.uwtsd.ac.uk::9733753e-94b2-4740-a3e6-ee8aa16a7aa1" providerId="AD" clId="Web-{6098FD0E-AD27-4FD1-C3E2-19BCF4D4391C}" dt="2025-10-11T19:34:27.447" v="682" actId="20577"/>
          <ac:spMkLst>
            <pc:docMk/>
            <pc:sldMk cId="1983814604" sldId="267"/>
            <ac:spMk id="2" creationId="{56440E78-824C-3DC4-A454-5E4344FCEF94}"/>
          </ac:spMkLst>
        </pc:spChg>
        <pc:spChg chg="mod">
          <ac:chgData name="Jade Clancy (2222649)" userId="S::2222649@student.uwtsd.ac.uk::9733753e-94b2-4740-a3e6-ee8aa16a7aa1" providerId="AD" clId="Web-{6098FD0E-AD27-4FD1-C3E2-19BCF4D4391C}" dt="2025-10-11T19:34:51.291" v="686" actId="20577"/>
          <ac:spMkLst>
            <pc:docMk/>
            <pc:sldMk cId="1983814604" sldId="267"/>
            <ac:spMk id="3" creationId="{5C8CC851-ED4C-DB5D-5EC8-040D38FF6DEF}"/>
          </ac:spMkLst>
        </pc:spChg>
      </pc:sldChg>
      <pc:sldChg chg="modSp new">
        <pc:chgData name="Jade Clancy (2222649)" userId="S::2222649@student.uwtsd.ac.uk::9733753e-94b2-4740-a3e6-ee8aa16a7aa1" providerId="AD" clId="Web-{6098FD0E-AD27-4FD1-C3E2-19BCF4D4391C}" dt="2025-10-11T19:36:56.887" v="701" actId="20577"/>
        <pc:sldMkLst>
          <pc:docMk/>
          <pc:sldMk cId="2503203678" sldId="267"/>
        </pc:sldMkLst>
        <pc:spChg chg="mod">
          <ac:chgData name="Jade Clancy (2222649)" userId="S::2222649@student.uwtsd.ac.uk::9733753e-94b2-4740-a3e6-ee8aa16a7aa1" providerId="AD" clId="Web-{6098FD0E-AD27-4FD1-C3E2-19BCF4D4391C}" dt="2025-10-11T19:35:07.714" v="692" actId="20577"/>
          <ac:spMkLst>
            <pc:docMk/>
            <pc:sldMk cId="2503203678" sldId="267"/>
            <ac:spMk id="2" creationId="{8D77FAE3-51C8-95C1-2092-0E89CA23DD4D}"/>
          </ac:spMkLst>
        </pc:spChg>
        <pc:spChg chg="mod">
          <ac:chgData name="Jade Clancy (2222649)" userId="S::2222649@student.uwtsd.ac.uk::9733753e-94b2-4740-a3e6-ee8aa16a7aa1" providerId="AD" clId="Web-{6098FD0E-AD27-4FD1-C3E2-19BCF4D4391C}" dt="2025-10-11T19:36:56.887" v="701" actId="20577"/>
          <ac:spMkLst>
            <pc:docMk/>
            <pc:sldMk cId="2503203678" sldId="267"/>
            <ac:spMk id="3" creationId="{663CF30C-2C2E-0B71-C1C9-BE69F3EC4C33}"/>
          </ac:spMkLst>
        </pc:spChg>
      </pc:sldChg>
      <pc:sldChg chg="delSp modSp new">
        <pc:chgData name="Jade Clancy (2222649)" userId="S::2222649@student.uwtsd.ac.uk::9733753e-94b2-4740-a3e6-ee8aa16a7aa1" providerId="AD" clId="Web-{6098FD0E-AD27-4FD1-C3E2-19BCF4D4391C}" dt="2025-10-11T19:39:40.983" v="718" actId="20577"/>
        <pc:sldMkLst>
          <pc:docMk/>
          <pc:sldMk cId="946151228" sldId="268"/>
        </pc:sldMkLst>
        <pc:spChg chg="del">
          <ac:chgData name="Jade Clancy (2222649)" userId="S::2222649@student.uwtsd.ac.uk::9733753e-94b2-4740-a3e6-ee8aa16a7aa1" providerId="AD" clId="Web-{6098FD0E-AD27-4FD1-C3E2-19BCF4D4391C}" dt="2025-10-11T19:37:03.153" v="703"/>
          <ac:spMkLst>
            <pc:docMk/>
            <pc:sldMk cId="946151228" sldId="268"/>
            <ac:spMk id="2" creationId="{E85E4E69-287A-88E8-8392-2271A8BE838A}"/>
          </ac:spMkLst>
        </pc:spChg>
        <pc:spChg chg="mod">
          <ac:chgData name="Jade Clancy (2222649)" userId="S::2222649@student.uwtsd.ac.uk::9733753e-94b2-4740-a3e6-ee8aa16a7aa1" providerId="AD" clId="Web-{6098FD0E-AD27-4FD1-C3E2-19BCF4D4391C}" dt="2025-10-11T19:39:40.983" v="718" actId="20577"/>
          <ac:spMkLst>
            <pc:docMk/>
            <pc:sldMk cId="946151228" sldId="268"/>
            <ac:spMk id="3" creationId="{28CD8938-5036-F927-4D40-884F63077D59}"/>
          </ac:spMkLst>
        </pc:spChg>
      </pc:sldChg>
      <pc:sldChg chg="delSp modSp new">
        <pc:chgData name="Jade Clancy (2222649)" userId="S::2222649@student.uwtsd.ac.uk::9733753e-94b2-4740-a3e6-ee8aa16a7aa1" providerId="AD" clId="Web-{6098FD0E-AD27-4FD1-C3E2-19BCF4D4391C}" dt="2025-10-11T19:41:16.321" v="729" actId="20577"/>
        <pc:sldMkLst>
          <pc:docMk/>
          <pc:sldMk cId="1399857032" sldId="269"/>
        </pc:sldMkLst>
        <pc:spChg chg="del">
          <ac:chgData name="Jade Clancy (2222649)" userId="S::2222649@student.uwtsd.ac.uk::9733753e-94b2-4740-a3e6-ee8aa16a7aa1" providerId="AD" clId="Web-{6098FD0E-AD27-4FD1-C3E2-19BCF4D4391C}" dt="2025-10-11T19:39:49.187" v="721"/>
          <ac:spMkLst>
            <pc:docMk/>
            <pc:sldMk cId="1399857032" sldId="269"/>
            <ac:spMk id="2" creationId="{CD8A94C0-314A-DA25-2BE3-8D9B97FC0BDA}"/>
          </ac:spMkLst>
        </pc:spChg>
        <pc:spChg chg="mod">
          <ac:chgData name="Jade Clancy (2222649)" userId="S::2222649@student.uwtsd.ac.uk::9733753e-94b2-4740-a3e6-ee8aa16a7aa1" providerId="AD" clId="Web-{6098FD0E-AD27-4FD1-C3E2-19BCF4D4391C}" dt="2025-10-11T19:41:16.321" v="729" actId="20577"/>
          <ac:spMkLst>
            <pc:docMk/>
            <pc:sldMk cId="1399857032" sldId="269"/>
            <ac:spMk id="3" creationId="{36149658-2133-0A94-872C-242E8359E994}"/>
          </ac:spMkLst>
        </pc:spChg>
      </pc:sldChg>
    </pc:docChg>
  </pc:docChgLst>
  <pc:docChgLst>
    <pc:chgData name="Jade Clancy (2222649)" userId="S::2222649@student.uwtsd.ac.uk::9733753e-94b2-4740-a3e6-ee8aa16a7aa1" providerId="AD" clId="Web-{47FF9360-13B9-EE25-1C01-A66CFAB41792}"/>
    <pc:docChg chg="addSld modSld">
      <pc:chgData name="Jade Clancy (2222649)" userId="S::2222649@student.uwtsd.ac.uk::9733753e-94b2-4740-a3e6-ee8aa16a7aa1" providerId="AD" clId="Web-{47FF9360-13B9-EE25-1C01-A66CFAB41792}" dt="2025-09-17T11:22:27.133" v="468" actId="1076"/>
      <pc:docMkLst>
        <pc:docMk/>
      </pc:docMkLst>
      <pc:sldChg chg="addSp modSp">
        <pc:chgData name="Jade Clancy (2222649)" userId="S::2222649@student.uwtsd.ac.uk::9733753e-94b2-4740-a3e6-ee8aa16a7aa1" providerId="AD" clId="Web-{47FF9360-13B9-EE25-1C01-A66CFAB41792}" dt="2025-09-17T11:22:27.133" v="468" actId="1076"/>
        <pc:sldMkLst>
          <pc:docMk/>
          <pc:sldMk cId="190626059" sldId="258"/>
        </pc:sldMkLst>
        <pc:spChg chg="mod">
          <ac:chgData name="Jade Clancy (2222649)" userId="S::2222649@student.uwtsd.ac.uk::9733753e-94b2-4740-a3e6-ee8aa16a7aa1" providerId="AD" clId="Web-{47FF9360-13B9-EE25-1C01-A66CFAB41792}" dt="2025-09-17T11:21:46.600" v="462" actId="1076"/>
          <ac:spMkLst>
            <pc:docMk/>
            <pc:sldMk cId="190626059" sldId="258"/>
            <ac:spMk id="4" creationId="{91607FFE-B904-D1E4-BB02-554489FD372A}"/>
          </ac:spMkLst>
        </pc:spChg>
        <pc:spChg chg="mod">
          <ac:chgData name="Jade Clancy (2222649)" userId="S::2222649@student.uwtsd.ac.uk::9733753e-94b2-4740-a3e6-ee8aa16a7aa1" providerId="AD" clId="Web-{47FF9360-13B9-EE25-1C01-A66CFAB41792}" dt="2025-09-17T11:21:54.585" v="464" actId="1076"/>
          <ac:spMkLst>
            <pc:docMk/>
            <pc:sldMk cId="190626059" sldId="258"/>
            <ac:spMk id="5" creationId="{56E1D1D0-ED90-A409-E591-B55FECBFD343}"/>
          </ac:spMkLst>
        </pc:spChg>
        <pc:spChg chg="mod">
          <ac:chgData name="Jade Clancy (2222649)" userId="S::2222649@student.uwtsd.ac.uk::9733753e-94b2-4740-a3e6-ee8aa16a7aa1" providerId="AD" clId="Web-{47FF9360-13B9-EE25-1C01-A66CFAB41792}" dt="2025-09-17T11:21:58.194" v="465" actId="1076"/>
          <ac:spMkLst>
            <pc:docMk/>
            <pc:sldMk cId="190626059" sldId="258"/>
            <ac:spMk id="6" creationId="{1F48E98A-3184-3560-3C27-F24965A1E30A}"/>
          </ac:spMkLst>
        </pc:spChg>
        <pc:spChg chg="add mod">
          <ac:chgData name="Jade Clancy (2222649)" userId="S::2222649@student.uwtsd.ac.uk::9733753e-94b2-4740-a3e6-ee8aa16a7aa1" providerId="AD" clId="Web-{47FF9360-13B9-EE25-1C01-A66CFAB41792}" dt="2025-09-17T11:22:27.133" v="468" actId="1076"/>
          <ac:spMkLst>
            <pc:docMk/>
            <pc:sldMk cId="190626059" sldId="258"/>
            <ac:spMk id="7" creationId="{987CD002-EA92-A4B1-654A-509D15222D34}"/>
          </ac:spMkLst>
        </pc:spChg>
      </pc:sldChg>
      <pc:sldChg chg="modSp">
        <pc:chgData name="Jade Clancy (2222649)" userId="S::2222649@student.uwtsd.ac.uk::9733753e-94b2-4740-a3e6-ee8aa16a7aa1" providerId="AD" clId="Web-{47FF9360-13B9-EE25-1C01-A66CFAB41792}" dt="2025-09-17T11:20:14.533" v="459" actId="14100"/>
        <pc:sldMkLst>
          <pc:docMk/>
          <pc:sldMk cId="1261445328" sldId="259"/>
        </pc:sldMkLst>
        <pc:spChg chg="mod">
          <ac:chgData name="Jade Clancy (2222649)" userId="S::2222649@student.uwtsd.ac.uk::9733753e-94b2-4740-a3e6-ee8aa16a7aa1" providerId="AD" clId="Web-{47FF9360-13B9-EE25-1C01-A66CFAB41792}" dt="2025-09-17T11:20:14.533" v="459" actId="14100"/>
          <ac:spMkLst>
            <pc:docMk/>
            <pc:sldMk cId="1261445328" sldId="259"/>
            <ac:spMk id="3" creationId="{67C1F15F-8F0E-6BD7-D65A-86EDBD53A0E1}"/>
          </ac:spMkLst>
        </pc:spChg>
      </pc:sldChg>
      <pc:sldChg chg="addSp delSp modSp">
        <pc:chgData name="Jade Clancy (2222649)" userId="S::2222649@student.uwtsd.ac.uk::9733753e-94b2-4740-a3e6-ee8aa16a7aa1" providerId="AD" clId="Web-{47FF9360-13B9-EE25-1C01-A66CFAB41792}" dt="2025-09-17T11:19:57.548" v="458" actId="20577"/>
        <pc:sldMkLst>
          <pc:docMk/>
          <pc:sldMk cId="244795981" sldId="260"/>
        </pc:sldMkLst>
        <pc:spChg chg="mod">
          <ac:chgData name="Jade Clancy (2222649)" userId="S::2222649@student.uwtsd.ac.uk::9733753e-94b2-4740-a3e6-ee8aa16a7aa1" providerId="AD" clId="Web-{47FF9360-13B9-EE25-1C01-A66CFAB41792}" dt="2025-09-17T10:45:43.305" v="2" actId="20577"/>
          <ac:spMkLst>
            <pc:docMk/>
            <pc:sldMk cId="244795981" sldId="260"/>
            <ac:spMk id="2" creationId="{54AC4777-73A6-8E5B-8EE8-C02510455770}"/>
          </ac:spMkLst>
        </pc:spChg>
        <pc:spChg chg="mod">
          <ac:chgData name="Jade Clancy (2222649)" userId="S::2222649@student.uwtsd.ac.uk::9733753e-94b2-4740-a3e6-ee8aa16a7aa1" providerId="AD" clId="Web-{47FF9360-13B9-EE25-1C01-A66CFAB41792}" dt="2025-09-17T11:01:36.523" v="403" actId="20577"/>
          <ac:spMkLst>
            <pc:docMk/>
            <pc:sldMk cId="244795981" sldId="260"/>
            <ac:spMk id="4" creationId="{F2C697CF-CABD-60E3-057A-069F59CC93FC}"/>
          </ac:spMkLst>
        </pc:spChg>
        <pc:spChg chg="add mod">
          <ac:chgData name="Jade Clancy (2222649)" userId="S::2222649@student.uwtsd.ac.uk::9733753e-94b2-4740-a3e6-ee8aa16a7aa1" providerId="AD" clId="Web-{47FF9360-13B9-EE25-1C01-A66CFAB41792}" dt="2025-09-17T11:19:57.548" v="458" actId="20577"/>
          <ac:spMkLst>
            <pc:docMk/>
            <pc:sldMk cId="244795981" sldId="260"/>
            <ac:spMk id="6" creationId="{8EE5844B-601E-969B-CF50-8AE4B9692996}"/>
          </ac:spMkLst>
        </pc:spChg>
      </pc:sldChg>
      <pc:sldChg chg="modSp new">
        <pc:chgData name="Jade Clancy (2222649)" userId="S::2222649@student.uwtsd.ac.uk::9733753e-94b2-4740-a3e6-ee8aa16a7aa1" providerId="AD" clId="Web-{47FF9360-13B9-EE25-1C01-A66CFAB41792}" dt="2025-09-17T11:14:49.982" v="451" actId="20577"/>
        <pc:sldMkLst>
          <pc:docMk/>
          <pc:sldMk cId="1640515590" sldId="261"/>
        </pc:sldMkLst>
      </pc:sldChg>
    </pc:docChg>
  </pc:docChgLst>
  <pc:docChgLst>
    <pc:chgData name="Jade Clancy (2222649)" userId="S::2222649@student.uwtsd.ac.uk::9733753e-94b2-4740-a3e6-ee8aa16a7aa1" providerId="AD" clId="Web-{9090610F-A7D9-C315-B50E-542E9824193B}"/>
    <pc:docChg chg="modSld">
      <pc:chgData name="Jade Clancy (2222649)" userId="S::2222649@student.uwtsd.ac.uk::9733753e-94b2-4740-a3e6-ee8aa16a7aa1" providerId="AD" clId="Web-{9090610F-A7D9-C315-B50E-542E9824193B}" dt="2025-10-08T12:06:44.804" v="12" actId="20577"/>
      <pc:docMkLst>
        <pc:docMk/>
      </pc:docMkLst>
      <pc:sldChg chg="modSp">
        <pc:chgData name="Jade Clancy (2222649)" userId="S::2222649@student.uwtsd.ac.uk::9733753e-94b2-4740-a3e6-ee8aa16a7aa1" providerId="AD" clId="Web-{9090610F-A7D9-C315-B50E-542E9824193B}" dt="2025-10-08T12:05:08.756" v="5" actId="20577"/>
        <pc:sldMkLst>
          <pc:docMk/>
          <pc:sldMk cId="1146865963" sldId="257"/>
        </pc:sldMkLst>
        <pc:spChg chg="mod">
          <ac:chgData name="Jade Clancy (2222649)" userId="S::2222649@student.uwtsd.ac.uk::9733753e-94b2-4740-a3e6-ee8aa16a7aa1" providerId="AD" clId="Web-{9090610F-A7D9-C315-B50E-542E9824193B}" dt="2025-10-08T12:05:08.756" v="5" actId="20577"/>
          <ac:spMkLst>
            <pc:docMk/>
            <pc:sldMk cId="1146865963" sldId="257"/>
            <ac:spMk id="3" creationId="{4B32DA4B-62FF-6FCF-250F-313D3A483DF8}"/>
          </ac:spMkLst>
        </pc:spChg>
      </pc:sldChg>
      <pc:sldChg chg="modSp">
        <pc:chgData name="Jade Clancy (2222649)" userId="S::2222649@student.uwtsd.ac.uk::9733753e-94b2-4740-a3e6-ee8aa16a7aa1" providerId="AD" clId="Web-{9090610F-A7D9-C315-B50E-542E9824193B}" dt="2025-10-08T12:06:44.804" v="12" actId="20577"/>
        <pc:sldMkLst>
          <pc:docMk/>
          <pc:sldMk cId="190626059" sldId="258"/>
        </pc:sldMkLst>
        <pc:spChg chg="mod">
          <ac:chgData name="Jade Clancy (2222649)" userId="S::2222649@student.uwtsd.ac.uk::9733753e-94b2-4740-a3e6-ee8aa16a7aa1" providerId="AD" clId="Web-{9090610F-A7D9-C315-B50E-542E9824193B}" dt="2025-10-08T12:06:26.929" v="8" actId="20577"/>
          <ac:spMkLst>
            <pc:docMk/>
            <pc:sldMk cId="190626059" sldId="258"/>
            <ac:spMk id="6" creationId="{1F48E98A-3184-3560-3C27-F24965A1E30A}"/>
          </ac:spMkLst>
        </pc:spChg>
        <pc:spChg chg="mod">
          <ac:chgData name="Jade Clancy (2222649)" userId="S::2222649@student.uwtsd.ac.uk::9733753e-94b2-4740-a3e6-ee8aa16a7aa1" providerId="AD" clId="Web-{9090610F-A7D9-C315-B50E-542E9824193B}" dt="2025-10-08T12:06:44.804" v="12" actId="20577"/>
          <ac:spMkLst>
            <pc:docMk/>
            <pc:sldMk cId="190626059" sldId="258"/>
            <ac:spMk id="7" creationId="{987CD002-EA92-A4B1-654A-509D15222D34}"/>
          </ac:spMkLst>
        </pc:spChg>
      </pc:sldChg>
    </pc:docChg>
  </pc:docChgLst>
  <pc:docChgLst>
    <pc:chgData name="Jade Clancy (2222649)" userId="S::2222649@student.uwtsd.ac.uk::9733753e-94b2-4740-a3e6-ee8aa16a7aa1" providerId="AD" clId="Web-{6397BD52-59D8-8B4F-CEFA-65CF0073980C}"/>
    <pc:docChg chg="addSld modSld">
      <pc:chgData name="Jade Clancy (2222649)" userId="S::2222649@student.uwtsd.ac.uk::9733753e-94b2-4740-a3e6-ee8aa16a7aa1" providerId="AD" clId="Web-{6397BD52-59D8-8B4F-CEFA-65CF0073980C}" dt="2025-10-07T09:34:12.529" v="322"/>
      <pc:docMkLst>
        <pc:docMk/>
      </pc:docMkLst>
      <pc:sldChg chg="addSp modSp mod setBg">
        <pc:chgData name="Jade Clancy (2222649)" userId="S::2222649@student.uwtsd.ac.uk::9733753e-94b2-4740-a3e6-ee8aa16a7aa1" providerId="AD" clId="Web-{6397BD52-59D8-8B4F-CEFA-65CF0073980C}" dt="2025-10-07T09:28:57.056" v="299"/>
        <pc:sldMkLst>
          <pc:docMk/>
          <pc:sldMk cId="109857222" sldId="256"/>
        </pc:sldMkLst>
        <pc:spChg chg="mod">
          <ac:chgData name="Jade Clancy (2222649)" userId="S::2222649@student.uwtsd.ac.uk::9733753e-94b2-4740-a3e6-ee8aa16a7aa1" providerId="AD" clId="Web-{6397BD52-59D8-8B4F-CEFA-65CF0073980C}" dt="2025-10-07T09:28:57.056" v="299"/>
          <ac:spMkLst>
            <pc:docMk/>
            <pc:sldMk cId="109857222" sldId="256"/>
            <ac:spMk id="2" creationId="{00000000-0000-0000-0000-000000000000}"/>
          </ac:spMkLst>
        </pc:spChg>
        <pc:spChg chg="add">
          <ac:chgData name="Jade Clancy (2222649)" userId="S::2222649@student.uwtsd.ac.uk::9733753e-94b2-4740-a3e6-ee8aa16a7aa1" providerId="AD" clId="Web-{6397BD52-59D8-8B4F-CEFA-65CF0073980C}" dt="2025-10-07T09:28:57.056" v="299"/>
          <ac:spMkLst>
            <pc:docMk/>
            <pc:sldMk cId="109857222" sldId="256"/>
            <ac:spMk id="7" creationId="{289ED1AA-8684-4D37-B208-8777E1A7780D}"/>
          </ac:spMkLst>
        </pc:spChg>
        <pc:spChg chg="add">
          <ac:chgData name="Jade Clancy (2222649)" userId="S::2222649@student.uwtsd.ac.uk::9733753e-94b2-4740-a3e6-ee8aa16a7aa1" providerId="AD" clId="Web-{6397BD52-59D8-8B4F-CEFA-65CF0073980C}" dt="2025-10-07T09:28:57.056" v="299"/>
          <ac:spMkLst>
            <pc:docMk/>
            <pc:sldMk cId="109857222" sldId="256"/>
            <ac:spMk id="9" creationId="{4180E01B-B1F4-437C-807D-1C930718EE64}"/>
          </ac:spMkLst>
        </pc:spChg>
        <pc:spChg chg="add">
          <ac:chgData name="Jade Clancy (2222649)" userId="S::2222649@student.uwtsd.ac.uk::9733753e-94b2-4740-a3e6-ee8aa16a7aa1" providerId="AD" clId="Web-{6397BD52-59D8-8B4F-CEFA-65CF0073980C}" dt="2025-10-07T09:28:57.056" v="299"/>
          <ac:spMkLst>
            <pc:docMk/>
            <pc:sldMk cId="109857222" sldId="256"/>
            <ac:spMk id="11" creationId="{41F77738-2AF0-4750-A0C7-F97C2C17590E}"/>
          </ac:spMkLst>
        </pc:spChg>
      </pc:sldChg>
      <pc:sldChg chg="addSp delSp modSp mod setBg">
        <pc:chgData name="Jade Clancy (2222649)" userId="S::2222649@student.uwtsd.ac.uk::9733753e-94b2-4740-a3e6-ee8aa16a7aa1" providerId="AD" clId="Web-{6397BD52-59D8-8B4F-CEFA-65CF0073980C}" dt="2025-10-07T09:29:32.604" v="300"/>
        <pc:sldMkLst>
          <pc:docMk/>
          <pc:sldMk cId="1146865963" sldId="257"/>
        </pc:sldMkLst>
        <pc:spChg chg="mod">
          <ac:chgData name="Jade Clancy (2222649)" userId="S::2222649@student.uwtsd.ac.uk::9733753e-94b2-4740-a3e6-ee8aa16a7aa1" providerId="AD" clId="Web-{6397BD52-59D8-8B4F-CEFA-65CF0073980C}" dt="2025-10-07T09:29:32.604" v="300"/>
          <ac:spMkLst>
            <pc:docMk/>
            <pc:sldMk cId="1146865963" sldId="257"/>
            <ac:spMk id="2" creationId="{395E8F8D-A28E-6881-F211-E4B57094B89E}"/>
          </ac:spMkLst>
        </pc:spChg>
        <pc:spChg chg="mod">
          <ac:chgData name="Jade Clancy (2222649)" userId="S::2222649@student.uwtsd.ac.uk::9733753e-94b2-4740-a3e6-ee8aa16a7aa1" providerId="AD" clId="Web-{6397BD52-59D8-8B4F-CEFA-65CF0073980C}" dt="2025-10-07T09:29:32.604" v="300"/>
          <ac:spMkLst>
            <pc:docMk/>
            <pc:sldMk cId="1146865963" sldId="257"/>
            <ac:spMk id="3" creationId="{4B32DA4B-62FF-6FCF-250F-313D3A483DF8}"/>
          </ac:spMkLst>
        </pc:spChg>
        <pc:spChg chg="add">
          <ac:chgData name="Jade Clancy (2222649)" userId="S::2222649@student.uwtsd.ac.uk::9733753e-94b2-4740-a3e6-ee8aa16a7aa1" providerId="AD" clId="Web-{6397BD52-59D8-8B4F-CEFA-65CF0073980C}" dt="2025-10-07T09:29:32.604" v="300"/>
          <ac:spMkLst>
            <pc:docMk/>
            <pc:sldMk cId="1146865963" sldId="257"/>
            <ac:spMk id="23" creationId="{C3420C89-0B09-4632-A4AF-3971D08BF7A8}"/>
          </ac:spMkLst>
        </pc:spChg>
        <pc:spChg chg="add">
          <ac:chgData name="Jade Clancy (2222649)" userId="S::2222649@student.uwtsd.ac.uk::9733753e-94b2-4740-a3e6-ee8aa16a7aa1" providerId="AD" clId="Web-{6397BD52-59D8-8B4F-CEFA-65CF0073980C}" dt="2025-10-07T09:29:32.604" v="300"/>
          <ac:spMkLst>
            <pc:docMk/>
            <pc:sldMk cId="1146865963" sldId="257"/>
            <ac:spMk id="25" creationId="{4E5CBA61-BF74-40B4-A3A8-366BBA626CCF}"/>
          </ac:spMkLst>
        </pc:spChg>
        <pc:grpChg chg="add">
          <ac:chgData name="Jade Clancy (2222649)" userId="S::2222649@student.uwtsd.ac.uk::9733753e-94b2-4740-a3e6-ee8aa16a7aa1" providerId="AD" clId="Web-{6397BD52-59D8-8B4F-CEFA-65CF0073980C}" dt="2025-10-07T09:29:32.604" v="300"/>
          <ac:grpSpMkLst>
            <pc:docMk/>
            <pc:sldMk cId="1146865963" sldId="257"/>
            <ac:grpSpMk id="27" creationId="{AC27E70C-5470-4262-B9CE-AE52C51CF4C1}"/>
          </ac:grpSpMkLst>
        </pc:grpChg>
        <pc:grpChg chg="add">
          <ac:chgData name="Jade Clancy (2222649)" userId="S::2222649@student.uwtsd.ac.uk::9733753e-94b2-4740-a3e6-ee8aa16a7aa1" providerId="AD" clId="Web-{6397BD52-59D8-8B4F-CEFA-65CF0073980C}" dt="2025-10-07T09:29:32.604" v="300"/>
          <ac:grpSpMkLst>
            <pc:docMk/>
            <pc:sldMk cId="1146865963" sldId="257"/>
            <ac:grpSpMk id="31" creationId="{E27AF472-EAE3-4572-AB69-B92BD10DBC6D}"/>
          </ac:grpSpMkLst>
        </pc:grpChg>
        <pc:picChg chg="add mod ord">
          <ac:chgData name="Jade Clancy (2222649)" userId="S::2222649@student.uwtsd.ac.uk::9733753e-94b2-4740-a3e6-ee8aa16a7aa1" providerId="AD" clId="Web-{6397BD52-59D8-8B4F-CEFA-65CF0073980C}" dt="2025-10-07T09:29:32.604" v="300"/>
          <ac:picMkLst>
            <pc:docMk/>
            <pc:sldMk cId="1146865963" sldId="257"/>
            <ac:picMk id="7" creationId="{B6236180-6351-ABD3-8DAE-06A2CC7655C0}"/>
          </ac:picMkLst>
        </pc:picChg>
      </pc:sldChg>
      <pc:sldChg chg="mod setBg">
        <pc:chgData name="Jade Clancy (2222649)" userId="S::2222649@student.uwtsd.ac.uk::9733753e-94b2-4740-a3e6-ee8aa16a7aa1" providerId="AD" clId="Web-{6397BD52-59D8-8B4F-CEFA-65CF0073980C}" dt="2025-10-07T09:31:49.121" v="308"/>
        <pc:sldMkLst>
          <pc:docMk/>
          <pc:sldMk cId="190626059" sldId="258"/>
        </pc:sldMkLst>
      </pc:sldChg>
      <pc:sldChg chg="addSp modSp mod setBg">
        <pc:chgData name="Jade Clancy (2222649)" userId="S::2222649@student.uwtsd.ac.uk::9733753e-94b2-4740-a3e6-ee8aa16a7aa1" providerId="AD" clId="Web-{6397BD52-59D8-8B4F-CEFA-65CF0073980C}" dt="2025-10-07T09:32:09.403" v="310"/>
        <pc:sldMkLst>
          <pc:docMk/>
          <pc:sldMk cId="1261445328" sldId="259"/>
        </pc:sldMkLst>
        <pc:spChg chg="mod">
          <ac:chgData name="Jade Clancy (2222649)" userId="S::2222649@student.uwtsd.ac.uk::9733753e-94b2-4740-a3e6-ee8aa16a7aa1" providerId="AD" clId="Web-{6397BD52-59D8-8B4F-CEFA-65CF0073980C}" dt="2025-10-07T09:31:22.137" v="307" actId="20577"/>
          <ac:spMkLst>
            <pc:docMk/>
            <pc:sldMk cId="1261445328" sldId="259"/>
            <ac:spMk id="2" creationId="{4C610CCA-463C-58A9-926A-2A0CE99AAB44}"/>
          </ac:spMkLst>
        </pc:spChg>
        <pc:spChg chg="mod">
          <ac:chgData name="Jade Clancy (2222649)" userId="S::2222649@student.uwtsd.ac.uk::9733753e-94b2-4740-a3e6-ee8aa16a7aa1" providerId="AD" clId="Web-{6397BD52-59D8-8B4F-CEFA-65CF0073980C}" dt="2025-10-07T09:31:06.652" v="306" actId="20577"/>
          <ac:spMkLst>
            <pc:docMk/>
            <pc:sldMk cId="1261445328" sldId="259"/>
            <ac:spMk id="3" creationId="{67C1F15F-8F0E-6BD7-D65A-86EDBD53A0E1}"/>
          </ac:spMkLst>
        </pc:spChg>
        <pc:spChg chg="add mod">
          <ac:chgData name="Jade Clancy (2222649)" userId="S::2222649@student.uwtsd.ac.uk::9733753e-94b2-4740-a3e6-ee8aa16a7aa1" providerId="AD" clId="Web-{6397BD52-59D8-8B4F-CEFA-65CF0073980C}" dt="2025-10-07T09:28:16.132" v="297" actId="1076"/>
          <ac:spMkLst>
            <pc:docMk/>
            <pc:sldMk cId="1261445328" sldId="259"/>
            <ac:spMk id="5" creationId="{FFD57BBF-2587-5586-D1F9-39D3AF0679E2}"/>
          </ac:spMkLst>
        </pc:spChg>
        <pc:spChg chg="add">
          <ac:chgData name="Jade Clancy (2222649)" userId="S::2222649@student.uwtsd.ac.uk::9733753e-94b2-4740-a3e6-ee8aa16a7aa1" providerId="AD" clId="Web-{6397BD52-59D8-8B4F-CEFA-65CF0073980C}" dt="2025-10-07T09:28:07.585" v="294"/>
          <ac:spMkLst>
            <pc:docMk/>
            <pc:sldMk cId="1261445328" sldId="259"/>
            <ac:spMk id="9" creationId="{743AA782-23D1-4521-8CAD-47662984AA08}"/>
          </ac:spMkLst>
        </pc:spChg>
        <pc:spChg chg="add">
          <ac:chgData name="Jade Clancy (2222649)" userId="S::2222649@student.uwtsd.ac.uk::9733753e-94b2-4740-a3e6-ee8aa16a7aa1" providerId="AD" clId="Web-{6397BD52-59D8-8B4F-CEFA-65CF0073980C}" dt="2025-10-07T09:28:07.585" v="294"/>
          <ac:spMkLst>
            <pc:docMk/>
            <pc:sldMk cId="1261445328" sldId="259"/>
            <ac:spMk id="11" creationId="{71877DBC-BB60-40F0-AC93-2ACDBAAE60CE}"/>
          </ac:spMkLst>
        </pc:spChg>
        <pc:picChg chg="add mod">
          <ac:chgData name="Jade Clancy (2222649)" userId="S::2222649@student.uwtsd.ac.uk::9733753e-94b2-4740-a3e6-ee8aa16a7aa1" providerId="AD" clId="Web-{6397BD52-59D8-8B4F-CEFA-65CF0073980C}" dt="2025-10-07T09:28:07.585" v="294"/>
          <ac:picMkLst>
            <pc:docMk/>
            <pc:sldMk cId="1261445328" sldId="259"/>
            <ac:picMk id="4" creationId="{FFB9CB96-4D77-2581-E626-67AFE27F85FD}"/>
          </ac:picMkLst>
        </pc:picChg>
      </pc:sldChg>
      <pc:sldChg chg="mod setBg">
        <pc:chgData name="Jade Clancy (2222649)" userId="S::2222649@student.uwtsd.ac.uk::9733753e-94b2-4740-a3e6-ee8aa16a7aa1" providerId="AD" clId="Web-{6397BD52-59D8-8B4F-CEFA-65CF0073980C}" dt="2025-10-07T09:32:27.840" v="312"/>
        <pc:sldMkLst>
          <pc:docMk/>
          <pc:sldMk cId="244795981" sldId="260"/>
        </pc:sldMkLst>
      </pc:sldChg>
      <pc:sldChg chg="addSp delSp modSp mod setBg">
        <pc:chgData name="Jade Clancy (2222649)" userId="S::2222649@student.uwtsd.ac.uk::9733753e-94b2-4740-a3e6-ee8aa16a7aa1" providerId="AD" clId="Web-{6397BD52-59D8-8B4F-CEFA-65CF0073980C}" dt="2025-10-07T09:32:01.309" v="309"/>
        <pc:sldMkLst>
          <pc:docMk/>
          <pc:sldMk cId="1640515590" sldId="261"/>
        </pc:sldMkLst>
        <pc:spChg chg="add mod">
          <ac:chgData name="Jade Clancy (2222649)" userId="S::2222649@student.uwtsd.ac.uk::9733753e-94b2-4740-a3e6-ee8aa16a7aa1" providerId="AD" clId="Web-{6397BD52-59D8-8B4F-CEFA-65CF0073980C}" dt="2025-10-07T09:24:20.469" v="286" actId="1076"/>
          <ac:spMkLst>
            <pc:docMk/>
            <pc:sldMk cId="1640515590" sldId="261"/>
            <ac:spMk id="8" creationId="{49B5C92C-4E64-01D6-FB23-612D2ACC22D9}"/>
          </ac:spMkLst>
        </pc:spChg>
        <pc:spChg chg="add mod">
          <ac:chgData name="Jade Clancy (2222649)" userId="S::2222649@student.uwtsd.ac.uk::9733753e-94b2-4740-a3e6-ee8aa16a7aa1" providerId="AD" clId="Web-{6397BD52-59D8-8B4F-CEFA-65CF0073980C}" dt="2025-10-07T09:24:33.078" v="288" actId="1076"/>
          <ac:spMkLst>
            <pc:docMk/>
            <pc:sldMk cId="1640515590" sldId="261"/>
            <ac:spMk id="9" creationId="{2B967B42-94CF-C917-FF12-1C47D1F354B9}"/>
          </ac:spMkLst>
        </pc:spChg>
      </pc:sldChg>
      <pc:sldChg chg="modSp mod setBg">
        <pc:chgData name="Jade Clancy (2222649)" userId="S::2222649@student.uwtsd.ac.uk::9733753e-94b2-4740-a3e6-ee8aa16a7aa1" providerId="AD" clId="Web-{6397BD52-59D8-8B4F-CEFA-65CF0073980C}" dt="2025-10-07T09:32:34.466" v="313"/>
        <pc:sldMkLst>
          <pc:docMk/>
          <pc:sldMk cId="3374699874" sldId="262"/>
        </pc:sldMkLst>
        <pc:spChg chg="mod">
          <ac:chgData name="Jade Clancy (2222649)" userId="S::2222649@student.uwtsd.ac.uk::9733753e-94b2-4740-a3e6-ee8aa16a7aa1" providerId="AD" clId="Web-{6397BD52-59D8-8B4F-CEFA-65CF0073980C}" dt="2025-10-07T08:44:19.070" v="24" actId="20577"/>
          <ac:spMkLst>
            <pc:docMk/>
            <pc:sldMk cId="3374699874" sldId="262"/>
            <ac:spMk id="5" creationId="{916E2444-0926-2D83-D82C-C341551A1F4F}"/>
          </ac:spMkLst>
        </pc:spChg>
      </pc:sldChg>
      <pc:sldChg chg="addSp modSp new mod setBg">
        <pc:chgData name="Jade Clancy (2222649)" userId="S::2222649@student.uwtsd.ac.uk::9733753e-94b2-4740-a3e6-ee8aa16a7aa1" providerId="AD" clId="Web-{6397BD52-59D8-8B4F-CEFA-65CF0073980C}" dt="2025-10-07T09:32:57.403" v="317" actId="20577"/>
        <pc:sldMkLst>
          <pc:docMk/>
          <pc:sldMk cId="2830098763" sldId="263"/>
        </pc:sldMkLst>
        <pc:spChg chg="mod">
          <ac:chgData name="Jade Clancy (2222649)" userId="S::2222649@student.uwtsd.ac.uk::9733753e-94b2-4740-a3e6-ee8aa16a7aa1" providerId="AD" clId="Web-{6397BD52-59D8-8B4F-CEFA-65CF0073980C}" dt="2025-10-07T09:32:57.403" v="317" actId="20577"/>
          <ac:spMkLst>
            <pc:docMk/>
            <pc:sldMk cId="2830098763" sldId="263"/>
            <ac:spMk id="2" creationId="{C17619AD-1BC5-11F2-BF6A-2397111A0CFB}"/>
          </ac:spMkLst>
        </pc:spChg>
        <pc:spChg chg="mod">
          <ac:chgData name="Jade Clancy (2222649)" userId="S::2222649@student.uwtsd.ac.uk::9733753e-94b2-4740-a3e6-ee8aa16a7aa1" providerId="AD" clId="Web-{6397BD52-59D8-8B4F-CEFA-65CF0073980C}" dt="2025-10-07T09:32:52.497" v="316" actId="20577"/>
          <ac:spMkLst>
            <pc:docMk/>
            <pc:sldMk cId="2830098763" sldId="263"/>
            <ac:spMk id="3" creationId="{24FA3E0C-5602-6438-0C69-4B682F98896E}"/>
          </ac:spMkLst>
        </pc:spChg>
        <pc:spChg chg="add mod">
          <ac:chgData name="Jade Clancy (2222649)" userId="S::2222649@student.uwtsd.ac.uk::9733753e-94b2-4740-a3e6-ee8aa16a7aa1" providerId="AD" clId="Web-{6397BD52-59D8-8B4F-CEFA-65CF0073980C}" dt="2025-10-07T08:56:16.441" v="84" actId="1076"/>
          <ac:spMkLst>
            <pc:docMk/>
            <pc:sldMk cId="2830098763" sldId="263"/>
            <ac:spMk id="5" creationId="{6344864A-AFD7-246D-6963-CC80C496F196}"/>
          </ac:spMkLst>
        </pc:spChg>
        <pc:picChg chg="add mod">
          <ac:chgData name="Jade Clancy (2222649)" userId="S::2222649@student.uwtsd.ac.uk::9733753e-94b2-4740-a3e6-ee8aa16a7aa1" providerId="AD" clId="Web-{6397BD52-59D8-8B4F-CEFA-65CF0073980C}" dt="2025-10-07T08:56:06.816" v="81" actId="1076"/>
          <ac:picMkLst>
            <pc:docMk/>
            <pc:sldMk cId="2830098763" sldId="263"/>
            <ac:picMk id="4" creationId="{DC7F0C21-AD30-0296-2C40-D47339A04D43}"/>
          </ac:picMkLst>
        </pc:picChg>
      </pc:sldChg>
      <pc:sldChg chg="addSp modSp new mod setBg">
        <pc:chgData name="Jade Clancy (2222649)" userId="S::2222649@student.uwtsd.ac.uk::9733753e-94b2-4740-a3e6-ee8aa16a7aa1" providerId="AD" clId="Web-{6397BD52-59D8-8B4F-CEFA-65CF0073980C}" dt="2025-10-07T09:33:19.528" v="318"/>
        <pc:sldMkLst>
          <pc:docMk/>
          <pc:sldMk cId="2552390226" sldId="264"/>
        </pc:sldMkLst>
        <pc:spChg chg="mod">
          <ac:chgData name="Jade Clancy (2222649)" userId="S::2222649@student.uwtsd.ac.uk::9733753e-94b2-4740-a3e6-ee8aa16a7aa1" providerId="AD" clId="Web-{6397BD52-59D8-8B4F-CEFA-65CF0073980C}" dt="2025-10-07T09:11:45.073" v="117" actId="1076"/>
          <ac:spMkLst>
            <pc:docMk/>
            <pc:sldMk cId="2552390226" sldId="264"/>
            <ac:spMk id="2" creationId="{6818E159-3CC3-C621-486A-F058BF5A665E}"/>
          </ac:spMkLst>
        </pc:spChg>
        <pc:spChg chg="add mod">
          <ac:chgData name="Jade Clancy (2222649)" userId="S::2222649@student.uwtsd.ac.uk::9733753e-94b2-4740-a3e6-ee8aa16a7aa1" providerId="AD" clId="Web-{6397BD52-59D8-8B4F-CEFA-65CF0073980C}" dt="2025-10-07T09:13:40.073" v="124" actId="1076"/>
          <ac:spMkLst>
            <pc:docMk/>
            <pc:sldMk cId="2552390226" sldId="264"/>
            <ac:spMk id="5" creationId="{5B54E170-1408-C1A2-5AFC-17CEEC8F0D9E}"/>
          </ac:spMkLst>
        </pc:spChg>
        <pc:picChg chg="add mod">
          <ac:chgData name="Jade Clancy (2222649)" userId="S::2222649@student.uwtsd.ac.uk::9733753e-94b2-4740-a3e6-ee8aa16a7aa1" providerId="AD" clId="Web-{6397BD52-59D8-8B4F-CEFA-65CF0073980C}" dt="2025-10-07T09:13:25.854" v="120" actId="1076"/>
          <ac:picMkLst>
            <pc:docMk/>
            <pc:sldMk cId="2552390226" sldId="264"/>
            <ac:picMk id="4" creationId="{30E09ED1-5C90-5B73-1EB3-70791C99B8B9}"/>
          </ac:picMkLst>
        </pc:picChg>
      </pc:sldChg>
      <pc:sldChg chg="addSp modSp new mod setBg">
        <pc:chgData name="Jade Clancy (2222649)" userId="S::2222649@student.uwtsd.ac.uk::9733753e-94b2-4740-a3e6-ee8aa16a7aa1" providerId="AD" clId="Web-{6397BD52-59D8-8B4F-CEFA-65CF0073980C}" dt="2025-10-07T09:34:12.529" v="322"/>
        <pc:sldMkLst>
          <pc:docMk/>
          <pc:sldMk cId="2753193638" sldId="265"/>
        </pc:sldMkLst>
        <pc:spChg chg="mod">
          <ac:chgData name="Jade Clancy (2222649)" userId="S::2222649@student.uwtsd.ac.uk::9733753e-94b2-4740-a3e6-ee8aa16a7aa1" providerId="AD" clId="Web-{6397BD52-59D8-8B4F-CEFA-65CF0073980C}" dt="2025-10-07T09:34:12.529" v="322"/>
          <ac:spMkLst>
            <pc:docMk/>
            <pc:sldMk cId="2753193638" sldId="265"/>
            <ac:spMk id="2" creationId="{73FA6024-159C-BD74-E796-6A90E9941552}"/>
          </ac:spMkLst>
        </pc:spChg>
        <pc:spChg chg="mod">
          <ac:chgData name="Jade Clancy (2222649)" userId="S::2222649@student.uwtsd.ac.uk::9733753e-94b2-4740-a3e6-ee8aa16a7aa1" providerId="AD" clId="Web-{6397BD52-59D8-8B4F-CEFA-65CF0073980C}" dt="2025-10-07T09:34:12.529" v="322"/>
          <ac:spMkLst>
            <pc:docMk/>
            <pc:sldMk cId="2753193638" sldId="265"/>
            <ac:spMk id="3" creationId="{7E4116D9-6DA2-886F-A7BB-FD34D3223C45}"/>
          </ac:spMkLst>
        </pc:spChg>
        <pc:spChg chg="add">
          <ac:chgData name="Jade Clancy (2222649)" userId="S::2222649@student.uwtsd.ac.uk::9733753e-94b2-4740-a3e6-ee8aa16a7aa1" providerId="AD" clId="Web-{6397BD52-59D8-8B4F-CEFA-65CF0073980C}" dt="2025-10-07T09:34:12.529" v="322"/>
          <ac:spMkLst>
            <pc:docMk/>
            <pc:sldMk cId="2753193638" sldId="265"/>
            <ac:spMk id="8" creationId="{815925C2-A704-4D47-B1C1-3FCA52512EC1}"/>
          </ac:spMkLst>
        </pc:spChg>
        <pc:spChg chg="add">
          <ac:chgData name="Jade Clancy (2222649)" userId="S::2222649@student.uwtsd.ac.uk::9733753e-94b2-4740-a3e6-ee8aa16a7aa1" providerId="AD" clId="Web-{6397BD52-59D8-8B4F-CEFA-65CF0073980C}" dt="2025-10-07T09:34:12.529" v="322"/>
          <ac:spMkLst>
            <pc:docMk/>
            <pc:sldMk cId="2753193638" sldId="265"/>
            <ac:spMk id="10" creationId="{01D4315C-C23C-4FD3-98DF-08C29E2292A8}"/>
          </ac:spMkLst>
        </pc:spChg>
        <pc:grpChg chg="add">
          <ac:chgData name="Jade Clancy (2222649)" userId="S::2222649@student.uwtsd.ac.uk::9733753e-94b2-4740-a3e6-ee8aa16a7aa1" providerId="AD" clId="Web-{6397BD52-59D8-8B4F-CEFA-65CF0073980C}" dt="2025-10-07T09:34:12.529" v="322"/>
          <ac:grpSpMkLst>
            <pc:docMk/>
            <pc:sldMk cId="2753193638" sldId="265"/>
            <ac:grpSpMk id="12" creationId="{5E6B47BC-43FD-4C91-8BFF-B41B99A8A39E}"/>
          </ac:grpSpMkLst>
        </pc:grpChg>
        <pc:grpChg chg="add">
          <ac:chgData name="Jade Clancy (2222649)" userId="S::2222649@student.uwtsd.ac.uk::9733753e-94b2-4740-a3e6-ee8aa16a7aa1" providerId="AD" clId="Web-{6397BD52-59D8-8B4F-CEFA-65CF0073980C}" dt="2025-10-07T09:34:12.529" v="322"/>
          <ac:grpSpMkLst>
            <pc:docMk/>
            <pc:sldMk cId="2753193638" sldId="265"/>
            <ac:grpSpMk id="16" creationId="{43F5E015-E085-4624-B431-B42414448684}"/>
          </ac:grpSpMkLst>
        </pc:grpChg>
      </pc:sldChg>
    </pc:docChg>
  </pc:docChgLst>
  <pc:docChgLst>
    <pc:chgData name="Jade Clancy (2222649)" userId="S::2222649@student.uwtsd.ac.uk::9733753e-94b2-4740-a3e6-ee8aa16a7aa1" providerId="AD" clId="Web-{A1F7B7BB-DFEE-FD97-E5D4-3F8DC9DBA0D2}"/>
    <pc:docChg chg="addSld modSld">
      <pc:chgData name="Jade Clancy (2222649)" userId="S::2222649@student.uwtsd.ac.uk::9733753e-94b2-4740-a3e6-ee8aa16a7aa1" providerId="AD" clId="Web-{A1F7B7BB-DFEE-FD97-E5D4-3F8DC9DBA0D2}" dt="2025-09-17T09:22:00.749" v="602" actId="20577"/>
      <pc:docMkLst>
        <pc:docMk/>
      </pc:docMkLst>
      <pc:sldChg chg="delSp modSp">
        <pc:chgData name="Jade Clancy (2222649)" userId="S::2222649@student.uwtsd.ac.uk::9733753e-94b2-4740-a3e6-ee8aa16a7aa1" providerId="AD" clId="Web-{A1F7B7BB-DFEE-FD97-E5D4-3F8DC9DBA0D2}" dt="2025-09-17T08:32:54.142" v="67" actId="20577"/>
        <pc:sldMkLst>
          <pc:docMk/>
          <pc:sldMk cId="109857222" sldId="256"/>
        </pc:sldMkLst>
        <pc:spChg chg="mod">
          <ac:chgData name="Jade Clancy (2222649)" userId="S::2222649@student.uwtsd.ac.uk::9733753e-94b2-4740-a3e6-ee8aa16a7aa1" providerId="AD" clId="Web-{A1F7B7BB-DFEE-FD97-E5D4-3F8DC9DBA0D2}" dt="2025-09-17T08:32:54.142" v="67" actId="20577"/>
          <ac:spMkLst>
            <pc:docMk/>
            <pc:sldMk cId="109857222" sldId="256"/>
            <ac:spMk id="2" creationId="{00000000-0000-0000-0000-000000000000}"/>
          </ac:spMkLst>
        </pc:spChg>
      </pc:sldChg>
      <pc:sldChg chg="modSp new">
        <pc:chgData name="Jade Clancy (2222649)" userId="S::2222649@student.uwtsd.ac.uk::9733753e-94b2-4740-a3e6-ee8aa16a7aa1" providerId="AD" clId="Web-{A1F7B7BB-DFEE-FD97-E5D4-3F8DC9DBA0D2}" dt="2025-09-17T09:21:02.043" v="600" actId="20577"/>
        <pc:sldMkLst>
          <pc:docMk/>
          <pc:sldMk cId="1146865963" sldId="257"/>
        </pc:sldMkLst>
        <pc:spChg chg="mod">
          <ac:chgData name="Jade Clancy (2222649)" userId="S::2222649@student.uwtsd.ac.uk::9733753e-94b2-4740-a3e6-ee8aa16a7aa1" providerId="AD" clId="Web-{A1F7B7BB-DFEE-FD97-E5D4-3F8DC9DBA0D2}" dt="2025-09-17T09:14:29.849" v="586" actId="20577"/>
          <ac:spMkLst>
            <pc:docMk/>
            <pc:sldMk cId="1146865963" sldId="257"/>
            <ac:spMk id="2" creationId="{395E8F8D-A28E-6881-F211-E4B57094B89E}"/>
          </ac:spMkLst>
        </pc:spChg>
        <pc:spChg chg="mod">
          <ac:chgData name="Jade Clancy (2222649)" userId="S::2222649@student.uwtsd.ac.uk::9733753e-94b2-4740-a3e6-ee8aa16a7aa1" providerId="AD" clId="Web-{A1F7B7BB-DFEE-FD97-E5D4-3F8DC9DBA0D2}" dt="2025-09-17T09:21:02.043" v="600" actId="20577"/>
          <ac:spMkLst>
            <pc:docMk/>
            <pc:sldMk cId="1146865963" sldId="257"/>
            <ac:spMk id="3" creationId="{4B32DA4B-62FF-6FCF-250F-313D3A483DF8}"/>
          </ac:spMkLst>
        </pc:spChg>
      </pc:sldChg>
      <pc:sldChg chg="addSp delSp modSp new">
        <pc:chgData name="Jade Clancy (2222649)" userId="S::2222649@student.uwtsd.ac.uk::9733753e-94b2-4740-a3e6-ee8aa16a7aa1" providerId="AD" clId="Web-{A1F7B7BB-DFEE-FD97-E5D4-3F8DC9DBA0D2}" dt="2025-09-17T09:22:00.749" v="602" actId="20577"/>
        <pc:sldMkLst>
          <pc:docMk/>
          <pc:sldMk cId="190626059" sldId="258"/>
        </pc:sldMkLst>
        <pc:spChg chg="mod">
          <ac:chgData name="Jade Clancy (2222649)" userId="S::2222649@student.uwtsd.ac.uk::9733753e-94b2-4740-a3e6-ee8aa16a7aa1" providerId="AD" clId="Web-{A1F7B7BB-DFEE-FD97-E5D4-3F8DC9DBA0D2}" dt="2025-09-17T09:14:48.273" v="589" actId="20577"/>
          <ac:spMkLst>
            <pc:docMk/>
            <pc:sldMk cId="190626059" sldId="258"/>
            <ac:spMk id="2" creationId="{2743F6D6-3F73-B8D9-D930-E89608E94A3C}"/>
          </ac:spMkLst>
        </pc:spChg>
        <pc:spChg chg="add mod">
          <ac:chgData name="Jade Clancy (2222649)" userId="S::2222649@student.uwtsd.ac.uk::9733753e-94b2-4740-a3e6-ee8aa16a7aa1" providerId="AD" clId="Web-{A1F7B7BB-DFEE-FD97-E5D4-3F8DC9DBA0D2}" dt="2025-09-17T09:22:00.749" v="602" actId="20577"/>
          <ac:spMkLst>
            <pc:docMk/>
            <pc:sldMk cId="190626059" sldId="258"/>
            <ac:spMk id="4" creationId="{91607FFE-B904-D1E4-BB02-554489FD372A}"/>
          </ac:spMkLst>
        </pc:spChg>
        <pc:spChg chg="add mod">
          <ac:chgData name="Jade Clancy (2222649)" userId="S::2222649@student.uwtsd.ac.uk::9733753e-94b2-4740-a3e6-ee8aa16a7aa1" providerId="AD" clId="Web-{A1F7B7BB-DFEE-FD97-E5D4-3F8DC9DBA0D2}" dt="2025-09-17T09:14:54.914" v="590" actId="20577"/>
          <ac:spMkLst>
            <pc:docMk/>
            <pc:sldMk cId="190626059" sldId="258"/>
            <ac:spMk id="5" creationId="{56E1D1D0-ED90-A409-E591-B55FECBFD343}"/>
          </ac:spMkLst>
        </pc:spChg>
        <pc:spChg chg="add mod">
          <ac:chgData name="Jade Clancy (2222649)" userId="S::2222649@student.uwtsd.ac.uk::9733753e-94b2-4740-a3e6-ee8aa16a7aa1" providerId="AD" clId="Web-{A1F7B7BB-DFEE-FD97-E5D4-3F8DC9DBA0D2}" dt="2025-09-17T09:15:00.024" v="591" actId="20577"/>
          <ac:spMkLst>
            <pc:docMk/>
            <pc:sldMk cId="190626059" sldId="258"/>
            <ac:spMk id="6" creationId="{1F48E98A-3184-3560-3C27-F24965A1E30A}"/>
          </ac:spMkLst>
        </pc:spChg>
      </pc:sldChg>
    </pc:docChg>
  </pc:docChgLst>
  <pc:docChgLst>
    <pc:chgData name="Jade Clancy (2222649)" userId="S::2222649@student.uwtsd.ac.uk::9733753e-94b2-4740-a3e6-ee8aa16a7aa1" providerId="AD" clId="Web-{63A5BDEB-53D9-6E8F-9EBA-2B92CA06DA4D}"/>
    <pc:docChg chg="addSld modSld">
      <pc:chgData name="Jade Clancy (2222649)" userId="S::2222649@student.uwtsd.ac.uk::9733753e-94b2-4740-a3e6-ee8aa16a7aa1" providerId="AD" clId="Web-{63A5BDEB-53D9-6E8F-9EBA-2B92CA06DA4D}" dt="2025-09-22T09:39:24.808" v="732" actId="20577"/>
      <pc:docMkLst>
        <pc:docMk/>
      </pc:docMkLst>
      <pc:sldChg chg="modSp">
        <pc:chgData name="Jade Clancy (2222649)" userId="S::2222649@student.uwtsd.ac.uk::9733753e-94b2-4740-a3e6-ee8aa16a7aa1" providerId="AD" clId="Web-{63A5BDEB-53D9-6E8F-9EBA-2B92CA06DA4D}" dt="2025-09-22T09:10:22.337" v="358" actId="20577"/>
        <pc:sldMkLst>
          <pc:docMk/>
          <pc:sldMk cId="1261445328" sldId="259"/>
        </pc:sldMkLst>
        <pc:spChg chg="mod">
          <ac:chgData name="Jade Clancy (2222649)" userId="S::2222649@student.uwtsd.ac.uk::9733753e-94b2-4740-a3e6-ee8aa16a7aa1" providerId="AD" clId="Web-{63A5BDEB-53D9-6E8F-9EBA-2B92CA06DA4D}" dt="2025-09-22T09:10:22.337" v="358" actId="20577"/>
          <ac:spMkLst>
            <pc:docMk/>
            <pc:sldMk cId="1261445328" sldId="259"/>
            <ac:spMk id="3" creationId="{67C1F15F-8F0E-6BD7-D65A-86EDBD53A0E1}"/>
          </ac:spMkLst>
        </pc:spChg>
      </pc:sldChg>
      <pc:sldChg chg="addSp delSp modSp">
        <pc:chgData name="Jade Clancy (2222649)" userId="S::2222649@student.uwtsd.ac.uk::9733753e-94b2-4740-a3e6-ee8aa16a7aa1" providerId="AD" clId="Web-{63A5BDEB-53D9-6E8F-9EBA-2B92CA06DA4D}" dt="2025-09-22T09:18:22.918" v="477" actId="1076"/>
        <pc:sldMkLst>
          <pc:docMk/>
          <pc:sldMk cId="244795981" sldId="260"/>
        </pc:sldMkLst>
        <pc:spChg chg="mod">
          <ac:chgData name="Jade Clancy (2222649)" userId="S::2222649@student.uwtsd.ac.uk::9733753e-94b2-4740-a3e6-ee8aa16a7aa1" providerId="AD" clId="Web-{63A5BDEB-53D9-6E8F-9EBA-2B92CA06DA4D}" dt="2025-09-22T09:13:55.984" v="371" actId="20577"/>
          <ac:spMkLst>
            <pc:docMk/>
            <pc:sldMk cId="244795981" sldId="260"/>
            <ac:spMk id="2" creationId="{54AC4777-73A6-8E5B-8EE8-C02510455770}"/>
          </ac:spMkLst>
        </pc:spChg>
        <pc:spChg chg="mod">
          <ac:chgData name="Jade Clancy (2222649)" userId="S::2222649@student.uwtsd.ac.uk::9733753e-94b2-4740-a3e6-ee8aa16a7aa1" providerId="AD" clId="Web-{63A5BDEB-53D9-6E8F-9EBA-2B92CA06DA4D}" dt="2025-09-22T09:18:07.308" v="474" actId="1076"/>
          <ac:spMkLst>
            <pc:docMk/>
            <pc:sldMk cId="244795981" sldId="260"/>
            <ac:spMk id="4" creationId="{F2C697CF-CABD-60E3-057A-069F59CC93FC}"/>
          </ac:spMkLst>
        </pc:spChg>
        <pc:spChg chg="mod">
          <ac:chgData name="Jade Clancy (2222649)" userId="S::2222649@student.uwtsd.ac.uk::9733753e-94b2-4740-a3e6-ee8aa16a7aa1" providerId="AD" clId="Web-{63A5BDEB-53D9-6E8F-9EBA-2B92CA06DA4D}" dt="2025-09-22T09:17:12.744" v="462" actId="1076"/>
          <ac:spMkLst>
            <pc:docMk/>
            <pc:sldMk cId="244795981" sldId="260"/>
            <ac:spMk id="6" creationId="{8EE5844B-601E-969B-CF50-8AE4B9692996}"/>
          </ac:spMkLst>
        </pc:spChg>
        <pc:spChg chg="add mod">
          <ac:chgData name="Jade Clancy (2222649)" userId="S::2222649@student.uwtsd.ac.uk::9733753e-94b2-4740-a3e6-ee8aa16a7aa1" providerId="AD" clId="Web-{63A5BDEB-53D9-6E8F-9EBA-2B92CA06DA4D}" dt="2025-09-22T09:18:22.918" v="477" actId="1076"/>
          <ac:spMkLst>
            <pc:docMk/>
            <pc:sldMk cId="244795981" sldId="260"/>
            <ac:spMk id="7" creationId="{CE01BCC2-7BE7-30D5-D301-93238AD54C28}"/>
          </ac:spMkLst>
        </pc:spChg>
        <pc:picChg chg="add mod">
          <ac:chgData name="Jade Clancy (2222649)" userId="S::2222649@student.uwtsd.ac.uk::9733753e-94b2-4740-a3e6-ee8aa16a7aa1" providerId="AD" clId="Web-{63A5BDEB-53D9-6E8F-9EBA-2B92CA06DA4D}" dt="2025-09-22T09:17:32.291" v="467" actId="14100"/>
          <ac:picMkLst>
            <pc:docMk/>
            <pc:sldMk cId="244795981" sldId="260"/>
            <ac:picMk id="3" creationId="{C9F063FD-F186-4A66-3EC6-90E9FB202BE9}"/>
          </ac:picMkLst>
        </pc:picChg>
      </pc:sldChg>
      <pc:sldChg chg="addSp delSp modSp">
        <pc:chgData name="Jade Clancy (2222649)" userId="S::2222649@student.uwtsd.ac.uk::9733753e-94b2-4740-a3e6-ee8aa16a7aa1" providerId="AD" clId="Web-{63A5BDEB-53D9-6E8F-9EBA-2B92CA06DA4D}" dt="2025-09-22T09:05:54.850" v="356" actId="1076"/>
        <pc:sldMkLst>
          <pc:docMk/>
          <pc:sldMk cId="1640515590" sldId="261"/>
        </pc:sldMkLst>
        <pc:spChg chg="add mod">
          <ac:chgData name="Jade Clancy (2222649)" userId="S::2222649@student.uwtsd.ac.uk::9733753e-94b2-4740-a3e6-ee8aa16a7aa1" providerId="AD" clId="Web-{63A5BDEB-53D9-6E8F-9EBA-2B92CA06DA4D}" dt="2025-09-22T09:03:12.566" v="345" actId="1076"/>
          <ac:spMkLst>
            <pc:docMk/>
            <pc:sldMk cId="1640515590" sldId="261"/>
            <ac:spMk id="5" creationId="{8C694DA6-1677-A417-1010-A62C93632494}"/>
          </ac:spMkLst>
        </pc:spChg>
        <pc:spChg chg="add mod">
          <ac:chgData name="Jade Clancy (2222649)" userId="S::2222649@student.uwtsd.ac.uk::9733753e-94b2-4740-a3e6-ee8aa16a7aa1" providerId="AD" clId="Web-{63A5BDEB-53D9-6E8F-9EBA-2B92CA06DA4D}" dt="2025-09-22T09:05:54.850" v="356" actId="1076"/>
          <ac:spMkLst>
            <pc:docMk/>
            <pc:sldMk cId="1640515590" sldId="261"/>
            <ac:spMk id="7" creationId="{9EFE71E1-2DB1-0FB6-6543-5D796109A577}"/>
          </ac:spMkLst>
        </pc:spChg>
        <pc:picChg chg="add mod modCrop">
          <ac:chgData name="Jade Clancy (2222649)" userId="S::2222649@student.uwtsd.ac.uk::9733753e-94b2-4740-a3e6-ee8aa16a7aa1" providerId="AD" clId="Web-{63A5BDEB-53D9-6E8F-9EBA-2B92CA06DA4D}" dt="2025-09-22T09:05:27.569" v="351" actId="1076"/>
          <ac:picMkLst>
            <pc:docMk/>
            <pc:sldMk cId="1640515590" sldId="261"/>
            <ac:picMk id="4" creationId="{15F4DC7D-F0AE-3E93-F554-21B103D1F7CA}"/>
          </ac:picMkLst>
        </pc:picChg>
        <pc:picChg chg="add mod modCrop">
          <ac:chgData name="Jade Clancy (2222649)" userId="S::2222649@student.uwtsd.ac.uk::9733753e-94b2-4740-a3e6-ee8aa16a7aa1" providerId="AD" clId="Web-{63A5BDEB-53D9-6E8F-9EBA-2B92CA06DA4D}" dt="2025-09-22T09:05:37.381" v="353" actId="1076"/>
          <ac:picMkLst>
            <pc:docMk/>
            <pc:sldMk cId="1640515590" sldId="261"/>
            <ac:picMk id="6" creationId="{7DD8D235-5E95-3FEC-908A-ED1F782F9CF4}"/>
          </ac:picMkLst>
        </pc:picChg>
      </pc:sldChg>
      <pc:sldChg chg="addSp delSp modSp new">
        <pc:chgData name="Jade Clancy (2222649)" userId="S::2222649@student.uwtsd.ac.uk::9733753e-94b2-4740-a3e6-ee8aa16a7aa1" providerId="AD" clId="Web-{63A5BDEB-53D9-6E8F-9EBA-2B92CA06DA4D}" dt="2025-09-22T09:39:24.808" v="732" actId="20577"/>
        <pc:sldMkLst>
          <pc:docMk/>
          <pc:sldMk cId="3374699874" sldId="262"/>
        </pc:sldMkLst>
        <pc:spChg chg="mod">
          <ac:chgData name="Jade Clancy (2222649)" userId="S::2222649@student.uwtsd.ac.uk::9733753e-94b2-4740-a3e6-ee8aa16a7aa1" providerId="AD" clId="Web-{63A5BDEB-53D9-6E8F-9EBA-2B92CA06DA4D}" dt="2025-09-22T09:35:47.976" v="653" actId="1076"/>
          <ac:spMkLst>
            <pc:docMk/>
            <pc:sldMk cId="3374699874" sldId="262"/>
            <ac:spMk id="2" creationId="{4205588B-8332-CE2D-5BAC-0AA209CB537B}"/>
          </ac:spMkLst>
        </pc:spChg>
        <pc:spChg chg="add mod">
          <ac:chgData name="Jade Clancy (2222649)" userId="S::2222649@student.uwtsd.ac.uk::9733753e-94b2-4740-a3e6-ee8aa16a7aa1" providerId="AD" clId="Web-{63A5BDEB-53D9-6E8F-9EBA-2B92CA06DA4D}" dt="2025-09-22T09:35:56.867" v="655" actId="1076"/>
          <ac:spMkLst>
            <pc:docMk/>
            <pc:sldMk cId="3374699874" sldId="262"/>
            <ac:spMk id="5" creationId="{916E2444-0926-2D83-D82C-C341551A1F4F}"/>
          </ac:spMkLst>
        </pc:spChg>
        <pc:spChg chg="add mod">
          <ac:chgData name="Jade Clancy (2222649)" userId="S::2222649@student.uwtsd.ac.uk::9733753e-94b2-4740-a3e6-ee8aa16a7aa1" providerId="AD" clId="Web-{63A5BDEB-53D9-6E8F-9EBA-2B92CA06DA4D}" dt="2025-09-22T09:36:11.305" v="658" actId="1076"/>
          <ac:spMkLst>
            <pc:docMk/>
            <pc:sldMk cId="3374699874" sldId="262"/>
            <ac:spMk id="7" creationId="{60EB5D89-0D72-77D4-D345-EC72F272AFFF}"/>
          </ac:spMkLst>
        </pc:spChg>
        <pc:spChg chg="add mod">
          <ac:chgData name="Jade Clancy (2222649)" userId="S::2222649@student.uwtsd.ac.uk::9733753e-94b2-4740-a3e6-ee8aa16a7aa1" providerId="AD" clId="Web-{63A5BDEB-53D9-6E8F-9EBA-2B92CA06DA4D}" dt="2025-09-22T09:39:24.808" v="732" actId="20577"/>
          <ac:spMkLst>
            <pc:docMk/>
            <pc:sldMk cId="3374699874" sldId="262"/>
            <ac:spMk id="9" creationId="{35975D79-A120-9723-A28A-9CF01AFF90F8}"/>
          </ac:spMkLst>
        </pc:spChg>
        <pc:picChg chg="add mod">
          <ac:chgData name="Jade Clancy (2222649)" userId="S::2222649@student.uwtsd.ac.uk::9733753e-94b2-4740-a3e6-ee8aa16a7aa1" providerId="AD" clId="Web-{63A5BDEB-53D9-6E8F-9EBA-2B92CA06DA4D}" dt="2025-09-22T09:35:52.554" v="654" actId="1076"/>
          <ac:picMkLst>
            <pc:docMk/>
            <pc:sldMk cId="3374699874" sldId="262"/>
            <ac:picMk id="4" creationId="{BEF9DA7A-DB24-5DA1-A69A-CEA438A61A72}"/>
          </ac:picMkLst>
        </pc:picChg>
        <pc:picChg chg="add mod">
          <ac:chgData name="Jade Clancy (2222649)" userId="S::2222649@student.uwtsd.ac.uk::9733753e-94b2-4740-a3e6-ee8aa16a7aa1" providerId="AD" clId="Web-{63A5BDEB-53D9-6E8F-9EBA-2B92CA06DA4D}" dt="2025-09-22T09:36:07.789" v="657" actId="14100"/>
          <ac:picMkLst>
            <pc:docMk/>
            <pc:sldMk cId="3374699874" sldId="262"/>
            <ac:picMk id="6" creationId="{949BBBFE-C96E-7FD8-E2B9-C70F1DDC82CF}"/>
          </ac:picMkLst>
        </pc:picChg>
        <pc:picChg chg="add mod">
          <ac:chgData name="Jade Clancy (2222649)" userId="S::2222649@student.uwtsd.ac.uk::9733753e-94b2-4740-a3e6-ee8aa16a7aa1" providerId="AD" clId="Web-{63A5BDEB-53D9-6E8F-9EBA-2B92CA06DA4D}" dt="2025-09-22T09:37:00.056" v="663" actId="14100"/>
          <ac:picMkLst>
            <pc:docMk/>
            <pc:sldMk cId="3374699874" sldId="262"/>
            <ac:picMk id="8" creationId="{B6A17B6A-060C-49CD-319F-C2442DA101B9}"/>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15BAF4-F60A-4EE1-8224-A5BCC217F14A}" type="doc">
      <dgm:prSet loTypeId="urn:microsoft.com/office/officeart/2018/2/layout/IconCircle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90ABF730-771F-4597-AB65-038907AD9171}">
      <dgm:prSet/>
      <dgm:spPr/>
      <dgm:t>
        <a:bodyPr/>
        <a:lstStyle/>
        <a:p>
          <a:r>
            <a:rPr lang="en-GB"/>
            <a:t>• Strengths: Growing policy alignment with SDGs; increased investment in community-based services</a:t>
          </a:r>
          <a:endParaRPr lang="en-US"/>
        </a:p>
      </dgm:t>
    </dgm:pt>
    <dgm:pt modelId="{E3258D72-C243-4C91-978C-8604BE54BDD2}" type="parTrans" cxnId="{10513671-EFEC-4071-899F-8CDE74027C87}">
      <dgm:prSet/>
      <dgm:spPr/>
      <dgm:t>
        <a:bodyPr/>
        <a:lstStyle/>
        <a:p>
          <a:endParaRPr lang="en-US"/>
        </a:p>
      </dgm:t>
    </dgm:pt>
    <dgm:pt modelId="{BDA1684E-A0B9-4A68-8461-2518AF359B80}" type="sibTrans" cxnId="{10513671-EFEC-4071-899F-8CDE74027C87}">
      <dgm:prSet/>
      <dgm:spPr/>
      <dgm:t>
        <a:bodyPr/>
        <a:lstStyle/>
        <a:p>
          <a:endParaRPr lang="en-US"/>
        </a:p>
      </dgm:t>
    </dgm:pt>
    <dgm:pt modelId="{A111DB23-2FFC-438B-AFD5-C297770D6E1C}">
      <dgm:prSet/>
      <dgm:spPr/>
      <dgm:t>
        <a:bodyPr/>
        <a:lstStyle/>
        <a:p>
          <a:r>
            <a:rPr lang="en-GB"/>
            <a:t>• Limitations: Funding gaps, workforce shortages, inconsistent local delivery</a:t>
          </a:r>
          <a:endParaRPr lang="en-US"/>
        </a:p>
      </dgm:t>
    </dgm:pt>
    <dgm:pt modelId="{2F342F42-64E4-4C39-8346-C3F04FF952D2}" type="parTrans" cxnId="{842D1569-200B-4773-B481-7735E336B40B}">
      <dgm:prSet/>
      <dgm:spPr/>
      <dgm:t>
        <a:bodyPr/>
        <a:lstStyle/>
        <a:p>
          <a:endParaRPr lang="en-US"/>
        </a:p>
      </dgm:t>
    </dgm:pt>
    <dgm:pt modelId="{5B8C7AF3-46CB-4074-B644-AB8F26BC3CD5}" type="sibTrans" cxnId="{842D1569-200B-4773-B481-7735E336B40B}">
      <dgm:prSet/>
      <dgm:spPr/>
      <dgm:t>
        <a:bodyPr/>
        <a:lstStyle/>
        <a:p>
          <a:endParaRPr lang="en-US"/>
        </a:p>
      </dgm:t>
    </dgm:pt>
    <dgm:pt modelId="{7648F037-C7CB-4BA8-B980-E9FBB6044FD4}">
      <dgm:prSet/>
      <dgm:spPr/>
      <dgm:t>
        <a:bodyPr/>
        <a:lstStyle/>
        <a:p>
          <a:r>
            <a:rPr lang="en-GB"/>
            <a:t>• Need for better integration of sustainability goals and mental health outcome measurements</a:t>
          </a:r>
          <a:endParaRPr lang="en-US"/>
        </a:p>
      </dgm:t>
    </dgm:pt>
    <dgm:pt modelId="{B1B028BA-83FD-4329-A0D4-81CBE4850F9C}" type="parTrans" cxnId="{AAC49031-A820-49A3-AC33-46BC414A996E}">
      <dgm:prSet/>
      <dgm:spPr/>
      <dgm:t>
        <a:bodyPr/>
        <a:lstStyle/>
        <a:p>
          <a:endParaRPr lang="en-US"/>
        </a:p>
      </dgm:t>
    </dgm:pt>
    <dgm:pt modelId="{F9414A54-FA37-4EB8-AB0B-58D9B6E318E6}" type="sibTrans" cxnId="{AAC49031-A820-49A3-AC33-46BC414A996E}">
      <dgm:prSet/>
      <dgm:spPr/>
      <dgm:t>
        <a:bodyPr/>
        <a:lstStyle/>
        <a:p>
          <a:endParaRPr lang="en-US"/>
        </a:p>
      </dgm:t>
    </dgm:pt>
    <dgm:pt modelId="{7AE44F7E-BBF1-4697-80AA-2D89895A3418}">
      <dgm:prSet/>
      <dgm:spPr/>
      <dgm:t>
        <a:bodyPr/>
        <a:lstStyle/>
        <a:p>
          <a:r>
            <a:rPr lang="en-GB"/>
            <a:t>• Future direction: Aim to foster deeper partnerships across sectors and implement digital inclusion strategies to ensure equitable access and improved outcomes </a:t>
          </a:r>
          <a:endParaRPr lang="en-US"/>
        </a:p>
      </dgm:t>
    </dgm:pt>
    <dgm:pt modelId="{FE872BFF-9BD8-4378-8544-0BD4BE2A43F8}" type="parTrans" cxnId="{C03EB305-7AAF-4354-A6B8-C8B29232CF07}">
      <dgm:prSet/>
      <dgm:spPr/>
      <dgm:t>
        <a:bodyPr/>
        <a:lstStyle/>
        <a:p>
          <a:endParaRPr lang="en-US"/>
        </a:p>
      </dgm:t>
    </dgm:pt>
    <dgm:pt modelId="{5E809FCF-1ED1-464E-B334-361373358A8F}" type="sibTrans" cxnId="{C03EB305-7AAF-4354-A6B8-C8B29232CF07}">
      <dgm:prSet/>
      <dgm:spPr/>
      <dgm:t>
        <a:bodyPr/>
        <a:lstStyle/>
        <a:p>
          <a:endParaRPr lang="en-US"/>
        </a:p>
      </dgm:t>
    </dgm:pt>
    <dgm:pt modelId="{6A3E445B-55F3-4DBF-BEC8-8125986E787E}" type="pres">
      <dgm:prSet presAssocID="{0C15BAF4-F60A-4EE1-8224-A5BCC217F14A}" presName="root" presStyleCnt="0">
        <dgm:presLayoutVars>
          <dgm:dir/>
          <dgm:resizeHandles val="exact"/>
        </dgm:presLayoutVars>
      </dgm:prSet>
      <dgm:spPr/>
    </dgm:pt>
    <dgm:pt modelId="{CC8F11ED-63E3-4B02-8B8D-5A96A7293CD5}" type="pres">
      <dgm:prSet presAssocID="{0C15BAF4-F60A-4EE1-8224-A5BCC217F14A}" presName="container" presStyleCnt="0">
        <dgm:presLayoutVars>
          <dgm:dir/>
          <dgm:resizeHandles val="exact"/>
        </dgm:presLayoutVars>
      </dgm:prSet>
      <dgm:spPr/>
    </dgm:pt>
    <dgm:pt modelId="{60A58E0D-3C58-43C4-A307-902383E7B46E}" type="pres">
      <dgm:prSet presAssocID="{90ABF730-771F-4597-AB65-038907AD9171}" presName="compNode" presStyleCnt="0"/>
      <dgm:spPr/>
    </dgm:pt>
    <dgm:pt modelId="{87239CF5-FD95-4D7B-ADD5-4E2B11B91396}" type="pres">
      <dgm:prSet presAssocID="{90ABF730-771F-4597-AB65-038907AD9171}" presName="iconBgRect" presStyleLbl="bgShp" presStyleIdx="0" presStyleCnt="4"/>
      <dgm:spPr/>
    </dgm:pt>
    <dgm:pt modelId="{5E6B1880-59EF-492D-A0A5-3F2F8CF0F2D6}" type="pres">
      <dgm:prSet presAssocID="{90ABF730-771F-4597-AB65-038907AD917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672D3024-2A48-4E4E-9CFB-836BE0A0F8DB}" type="pres">
      <dgm:prSet presAssocID="{90ABF730-771F-4597-AB65-038907AD9171}" presName="spaceRect" presStyleCnt="0"/>
      <dgm:spPr/>
    </dgm:pt>
    <dgm:pt modelId="{B8AD826C-F84A-41A4-8EE6-5A811B027717}" type="pres">
      <dgm:prSet presAssocID="{90ABF730-771F-4597-AB65-038907AD9171}" presName="textRect" presStyleLbl="revTx" presStyleIdx="0" presStyleCnt="4">
        <dgm:presLayoutVars>
          <dgm:chMax val="1"/>
          <dgm:chPref val="1"/>
        </dgm:presLayoutVars>
      </dgm:prSet>
      <dgm:spPr/>
    </dgm:pt>
    <dgm:pt modelId="{52821294-BEEA-4664-98E8-DC0B69436611}" type="pres">
      <dgm:prSet presAssocID="{BDA1684E-A0B9-4A68-8461-2518AF359B80}" presName="sibTrans" presStyleLbl="sibTrans2D1" presStyleIdx="0" presStyleCnt="0"/>
      <dgm:spPr/>
    </dgm:pt>
    <dgm:pt modelId="{F6F3CD7B-8D1D-4BF6-814B-F5D8C031C8BB}" type="pres">
      <dgm:prSet presAssocID="{A111DB23-2FFC-438B-AFD5-C297770D6E1C}" presName="compNode" presStyleCnt="0"/>
      <dgm:spPr/>
    </dgm:pt>
    <dgm:pt modelId="{0F7AAD3E-69A7-4DA7-B7EF-F664781AA3C6}" type="pres">
      <dgm:prSet presAssocID="{A111DB23-2FFC-438B-AFD5-C297770D6E1C}" presName="iconBgRect" presStyleLbl="bgShp" presStyleIdx="1" presStyleCnt="4"/>
      <dgm:spPr/>
    </dgm:pt>
    <dgm:pt modelId="{26ED6F10-2EBC-4E8A-9D81-E12A623A7117}" type="pres">
      <dgm:prSet presAssocID="{A111DB23-2FFC-438B-AFD5-C297770D6E1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BFF4EA54-D80B-45D5-87DA-83D8BE4AB526}" type="pres">
      <dgm:prSet presAssocID="{A111DB23-2FFC-438B-AFD5-C297770D6E1C}" presName="spaceRect" presStyleCnt="0"/>
      <dgm:spPr/>
    </dgm:pt>
    <dgm:pt modelId="{8AE5525A-30E2-4E79-8C45-DFD25F0E2D79}" type="pres">
      <dgm:prSet presAssocID="{A111DB23-2FFC-438B-AFD5-C297770D6E1C}" presName="textRect" presStyleLbl="revTx" presStyleIdx="1" presStyleCnt="4">
        <dgm:presLayoutVars>
          <dgm:chMax val="1"/>
          <dgm:chPref val="1"/>
        </dgm:presLayoutVars>
      </dgm:prSet>
      <dgm:spPr/>
    </dgm:pt>
    <dgm:pt modelId="{F3D4DD08-82C1-4B04-8785-FCF66EFB5FB0}" type="pres">
      <dgm:prSet presAssocID="{5B8C7AF3-46CB-4074-B644-AB8F26BC3CD5}" presName="sibTrans" presStyleLbl="sibTrans2D1" presStyleIdx="0" presStyleCnt="0"/>
      <dgm:spPr/>
    </dgm:pt>
    <dgm:pt modelId="{683CD2AF-FA4D-4F38-9857-6717BF80174E}" type="pres">
      <dgm:prSet presAssocID="{7648F037-C7CB-4BA8-B980-E9FBB6044FD4}" presName="compNode" presStyleCnt="0"/>
      <dgm:spPr/>
    </dgm:pt>
    <dgm:pt modelId="{91392DC7-4589-46FC-8CF8-A8E9853947FA}" type="pres">
      <dgm:prSet presAssocID="{7648F037-C7CB-4BA8-B980-E9FBB6044FD4}" presName="iconBgRect" presStyleLbl="bgShp" presStyleIdx="2" presStyleCnt="4"/>
      <dgm:spPr/>
    </dgm:pt>
    <dgm:pt modelId="{CD742F62-29AB-44F1-A660-17C6DB366864}" type="pres">
      <dgm:prSet presAssocID="{7648F037-C7CB-4BA8-B980-E9FBB6044FD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E8AA7DFA-E786-4D2A-95ED-448BB5CDE13B}" type="pres">
      <dgm:prSet presAssocID="{7648F037-C7CB-4BA8-B980-E9FBB6044FD4}" presName="spaceRect" presStyleCnt="0"/>
      <dgm:spPr/>
    </dgm:pt>
    <dgm:pt modelId="{1633D9DE-AA87-4A83-8137-8C6680ABC809}" type="pres">
      <dgm:prSet presAssocID="{7648F037-C7CB-4BA8-B980-E9FBB6044FD4}" presName="textRect" presStyleLbl="revTx" presStyleIdx="2" presStyleCnt="4">
        <dgm:presLayoutVars>
          <dgm:chMax val="1"/>
          <dgm:chPref val="1"/>
        </dgm:presLayoutVars>
      </dgm:prSet>
      <dgm:spPr/>
    </dgm:pt>
    <dgm:pt modelId="{B68B3F7F-9FDD-465C-B147-AEC560BD6292}" type="pres">
      <dgm:prSet presAssocID="{F9414A54-FA37-4EB8-AB0B-58D9B6E318E6}" presName="sibTrans" presStyleLbl="sibTrans2D1" presStyleIdx="0" presStyleCnt="0"/>
      <dgm:spPr/>
    </dgm:pt>
    <dgm:pt modelId="{94BF944C-A3D4-401E-9F31-BBF138BB3290}" type="pres">
      <dgm:prSet presAssocID="{7AE44F7E-BBF1-4697-80AA-2D89895A3418}" presName="compNode" presStyleCnt="0"/>
      <dgm:spPr/>
    </dgm:pt>
    <dgm:pt modelId="{21E2E2F1-718E-47D6-A3BD-634C218617C4}" type="pres">
      <dgm:prSet presAssocID="{7AE44F7E-BBF1-4697-80AA-2D89895A3418}" presName="iconBgRect" presStyleLbl="bgShp" presStyleIdx="3" presStyleCnt="4"/>
      <dgm:spPr/>
    </dgm:pt>
    <dgm:pt modelId="{7E468736-CA41-4616-B1FA-58C62786A896}" type="pres">
      <dgm:prSet presAssocID="{7AE44F7E-BBF1-4697-80AA-2D89895A341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BD70D225-0163-4E80-99A2-41B49E855B37}" type="pres">
      <dgm:prSet presAssocID="{7AE44F7E-BBF1-4697-80AA-2D89895A3418}" presName="spaceRect" presStyleCnt="0"/>
      <dgm:spPr/>
    </dgm:pt>
    <dgm:pt modelId="{D001805D-EAD9-4263-8763-98E945D1A5E8}" type="pres">
      <dgm:prSet presAssocID="{7AE44F7E-BBF1-4697-80AA-2D89895A3418}" presName="textRect" presStyleLbl="revTx" presStyleIdx="3" presStyleCnt="4">
        <dgm:presLayoutVars>
          <dgm:chMax val="1"/>
          <dgm:chPref val="1"/>
        </dgm:presLayoutVars>
      </dgm:prSet>
      <dgm:spPr/>
    </dgm:pt>
  </dgm:ptLst>
  <dgm:cxnLst>
    <dgm:cxn modelId="{C03EB305-7AAF-4354-A6B8-C8B29232CF07}" srcId="{0C15BAF4-F60A-4EE1-8224-A5BCC217F14A}" destId="{7AE44F7E-BBF1-4697-80AA-2D89895A3418}" srcOrd="3" destOrd="0" parTransId="{FE872BFF-9BD8-4378-8544-0BD4BE2A43F8}" sibTransId="{5E809FCF-1ED1-464E-B334-361373358A8F}"/>
    <dgm:cxn modelId="{94B59C0D-6682-4910-B78B-3CE7C774DC94}" type="presOf" srcId="{A111DB23-2FFC-438B-AFD5-C297770D6E1C}" destId="{8AE5525A-30E2-4E79-8C45-DFD25F0E2D79}" srcOrd="0" destOrd="0" presId="urn:microsoft.com/office/officeart/2018/2/layout/IconCircleList"/>
    <dgm:cxn modelId="{DBAC901C-97D1-4C07-BD7E-1570BD3DC081}" type="presOf" srcId="{5B8C7AF3-46CB-4074-B644-AB8F26BC3CD5}" destId="{F3D4DD08-82C1-4B04-8785-FCF66EFB5FB0}" srcOrd="0" destOrd="0" presId="urn:microsoft.com/office/officeart/2018/2/layout/IconCircleList"/>
    <dgm:cxn modelId="{815DA42A-EC0C-4CA9-A9EC-823EDB2A16BD}" type="presOf" srcId="{90ABF730-771F-4597-AB65-038907AD9171}" destId="{B8AD826C-F84A-41A4-8EE6-5A811B027717}" srcOrd="0" destOrd="0" presId="urn:microsoft.com/office/officeart/2018/2/layout/IconCircleList"/>
    <dgm:cxn modelId="{AAC49031-A820-49A3-AC33-46BC414A996E}" srcId="{0C15BAF4-F60A-4EE1-8224-A5BCC217F14A}" destId="{7648F037-C7CB-4BA8-B980-E9FBB6044FD4}" srcOrd="2" destOrd="0" parTransId="{B1B028BA-83FD-4329-A0D4-81CBE4850F9C}" sibTransId="{F9414A54-FA37-4EB8-AB0B-58D9B6E318E6}"/>
    <dgm:cxn modelId="{C7420042-E85E-49CA-832D-53600A4FDA41}" type="presOf" srcId="{0C15BAF4-F60A-4EE1-8224-A5BCC217F14A}" destId="{6A3E445B-55F3-4DBF-BEC8-8125986E787E}" srcOrd="0" destOrd="0" presId="urn:microsoft.com/office/officeart/2018/2/layout/IconCircleList"/>
    <dgm:cxn modelId="{842D1569-200B-4773-B481-7735E336B40B}" srcId="{0C15BAF4-F60A-4EE1-8224-A5BCC217F14A}" destId="{A111DB23-2FFC-438B-AFD5-C297770D6E1C}" srcOrd="1" destOrd="0" parTransId="{2F342F42-64E4-4C39-8346-C3F04FF952D2}" sibTransId="{5B8C7AF3-46CB-4074-B644-AB8F26BC3CD5}"/>
    <dgm:cxn modelId="{A8983C4E-B75A-49FD-8004-9B15A16FD874}" type="presOf" srcId="{7648F037-C7CB-4BA8-B980-E9FBB6044FD4}" destId="{1633D9DE-AA87-4A83-8137-8C6680ABC809}" srcOrd="0" destOrd="0" presId="urn:microsoft.com/office/officeart/2018/2/layout/IconCircleList"/>
    <dgm:cxn modelId="{10513671-EFEC-4071-899F-8CDE74027C87}" srcId="{0C15BAF4-F60A-4EE1-8224-A5BCC217F14A}" destId="{90ABF730-771F-4597-AB65-038907AD9171}" srcOrd="0" destOrd="0" parTransId="{E3258D72-C243-4C91-978C-8604BE54BDD2}" sibTransId="{BDA1684E-A0B9-4A68-8461-2518AF359B80}"/>
    <dgm:cxn modelId="{96005EA6-289A-46A1-B5A8-81EA2B004F4D}" type="presOf" srcId="{BDA1684E-A0B9-4A68-8461-2518AF359B80}" destId="{52821294-BEEA-4664-98E8-DC0B69436611}" srcOrd="0" destOrd="0" presId="urn:microsoft.com/office/officeart/2018/2/layout/IconCircleList"/>
    <dgm:cxn modelId="{441923B0-457F-4B37-A3DF-3EF4D71CB982}" type="presOf" srcId="{7AE44F7E-BBF1-4697-80AA-2D89895A3418}" destId="{D001805D-EAD9-4263-8763-98E945D1A5E8}" srcOrd="0" destOrd="0" presId="urn:microsoft.com/office/officeart/2018/2/layout/IconCircleList"/>
    <dgm:cxn modelId="{368675C3-2F60-415D-BBFF-05EEB982D241}" type="presOf" srcId="{F9414A54-FA37-4EB8-AB0B-58D9B6E318E6}" destId="{B68B3F7F-9FDD-465C-B147-AEC560BD6292}" srcOrd="0" destOrd="0" presId="urn:microsoft.com/office/officeart/2018/2/layout/IconCircleList"/>
    <dgm:cxn modelId="{A15C57C4-D3F8-480C-96BC-98D67427F016}" type="presParOf" srcId="{6A3E445B-55F3-4DBF-BEC8-8125986E787E}" destId="{CC8F11ED-63E3-4B02-8B8D-5A96A7293CD5}" srcOrd="0" destOrd="0" presId="urn:microsoft.com/office/officeart/2018/2/layout/IconCircleList"/>
    <dgm:cxn modelId="{FF1B878A-F2F6-4D2C-A1DF-EF271CFB721F}" type="presParOf" srcId="{CC8F11ED-63E3-4B02-8B8D-5A96A7293CD5}" destId="{60A58E0D-3C58-43C4-A307-902383E7B46E}" srcOrd="0" destOrd="0" presId="urn:microsoft.com/office/officeart/2018/2/layout/IconCircleList"/>
    <dgm:cxn modelId="{5784A0DD-9FBE-4C1B-B90B-A9D3B728E918}" type="presParOf" srcId="{60A58E0D-3C58-43C4-A307-902383E7B46E}" destId="{87239CF5-FD95-4D7B-ADD5-4E2B11B91396}" srcOrd="0" destOrd="0" presId="urn:microsoft.com/office/officeart/2018/2/layout/IconCircleList"/>
    <dgm:cxn modelId="{AE78D2D6-D4AE-40CC-80DB-EDDE528CC77E}" type="presParOf" srcId="{60A58E0D-3C58-43C4-A307-902383E7B46E}" destId="{5E6B1880-59EF-492D-A0A5-3F2F8CF0F2D6}" srcOrd="1" destOrd="0" presId="urn:microsoft.com/office/officeart/2018/2/layout/IconCircleList"/>
    <dgm:cxn modelId="{BFC60139-064C-4CE2-8E7B-6D22EF7C8F11}" type="presParOf" srcId="{60A58E0D-3C58-43C4-A307-902383E7B46E}" destId="{672D3024-2A48-4E4E-9CFB-836BE0A0F8DB}" srcOrd="2" destOrd="0" presId="urn:microsoft.com/office/officeart/2018/2/layout/IconCircleList"/>
    <dgm:cxn modelId="{ACDC017A-AC9D-4F3F-B6BC-68F32F380F62}" type="presParOf" srcId="{60A58E0D-3C58-43C4-A307-902383E7B46E}" destId="{B8AD826C-F84A-41A4-8EE6-5A811B027717}" srcOrd="3" destOrd="0" presId="urn:microsoft.com/office/officeart/2018/2/layout/IconCircleList"/>
    <dgm:cxn modelId="{BCD6957A-6980-43FD-9910-10F7F4DC23C8}" type="presParOf" srcId="{CC8F11ED-63E3-4B02-8B8D-5A96A7293CD5}" destId="{52821294-BEEA-4664-98E8-DC0B69436611}" srcOrd="1" destOrd="0" presId="urn:microsoft.com/office/officeart/2018/2/layout/IconCircleList"/>
    <dgm:cxn modelId="{2EC833C3-F48B-4D57-8F7B-20FCB0FE2C2D}" type="presParOf" srcId="{CC8F11ED-63E3-4B02-8B8D-5A96A7293CD5}" destId="{F6F3CD7B-8D1D-4BF6-814B-F5D8C031C8BB}" srcOrd="2" destOrd="0" presId="urn:microsoft.com/office/officeart/2018/2/layout/IconCircleList"/>
    <dgm:cxn modelId="{63C72186-F8A5-43D2-A4B9-1384421D8C09}" type="presParOf" srcId="{F6F3CD7B-8D1D-4BF6-814B-F5D8C031C8BB}" destId="{0F7AAD3E-69A7-4DA7-B7EF-F664781AA3C6}" srcOrd="0" destOrd="0" presId="urn:microsoft.com/office/officeart/2018/2/layout/IconCircleList"/>
    <dgm:cxn modelId="{E83C81E5-B1A9-4DC6-9E4F-8F9D9EE706FE}" type="presParOf" srcId="{F6F3CD7B-8D1D-4BF6-814B-F5D8C031C8BB}" destId="{26ED6F10-2EBC-4E8A-9D81-E12A623A7117}" srcOrd="1" destOrd="0" presId="urn:microsoft.com/office/officeart/2018/2/layout/IconCircleList"/>
    <dgm:cxn modelId="{DB7593D3-76C7-4642-B7F3-4F33A306BC0D}" type="presParOf" srcId="{F6F3CD7B-8D1D-4BF6-814B-F5D8C031C8BB}" destId="{BFF4EA54-D80B-45D5-87DA-83D8BE4AB526}" srcOrd="2" destOrd="0" presId="urn:microsoft.com/office/officeart/2018/2/layout/IconCircleList"/>
    <dgm:cxn modelId="{493EF610-5BC5-4B09-9BB6-BBB53D9F2B97}" type="presParOf" srcId="{F6F3CD7B-8D1D-4BF6-814B-F5D8C031C8BB}" destId="{8AE5525A-30E2-4E79-8C45-DFD25F0E2D79}" srcOrd="3" destOrd="0" presId="urn:microsoft.com/office/officeart/2018/2/layout/IconCircleList"/>
    <dgm:cxn modelId="{D28E89D9-49C7-4A8B-B135-27FF211593AB}" type="presParOf" srcId="{CC8F11ED-63E3-4B02-8B8D-5A96A7293CD5}" destId="{F3D4DD08-82C1-4B04-8785-FCF66EFB5FB0}" srcOrd="3" destOrd="0" presId="urn:microsoft.com/office/officeart/2018/2/layout/IconCircleList"/>
    <dgm:cxn modelId="{FA91D605-6C2C-4815-B73D-CAF33EE06863}" type="presParOf" srcId="{CC8F11ED-63E3-4B02-8B8D-5A96A7293CD5}" destId="{683CD2AF-FA4D-4F38-9857-6717BF80174E}" srcOrd="4" destOrd="0" presId="urn:microsoft.com/office/officeart/2018/2/layout/IconCircleList"/>
    <dgm:cxn modelId="{BF1667EC-BB9E-4749-8C0F-F9D4DE96A612}" type="presParOf" srcId="{683CD2AF-FA4D-4F38-9857-6717BF80174E}" destId="{91392DC7-4589-46FC-8CF8-A8E9853947FA}" srcOrd="0" destOrd="0" presId="urn:microsoft.com/office/officeart/2018/2/layout/IconCircleList"/>
    <dgm:cxn modelId="{0DA0AA4E-AB26-4189-9142-E0C2DCF0B20A}" type="presParOf" srcId="{683CD2AF-FA4D-4F38-9857-6717BF80174E}" destId="{CD742F62-29AB-44F1-A660-17C6DB366864}" srcOrd="1" destOrd="0" presId="urn:microsoft.com/office/officeart/2018/2/layout/IconCircleList"/>
    <dgm:cxn modelId="{73F01269-F23C-47D5-9055-E3DC60CB6138}" type="presParOf" srcId="{683CD2AF-FA4D-4F38-9857-6717BF80174E}" destId="{E8AA7DFA-E786-4D2A-95ED-448BB5CDE13B}" srcOrd="2" destOrd="0" presId="urn:microsoft.com/office/officeart/2018/2/layout/IconCircleList"/>
    <dgm:cxn modelId="{3B499FF0-38D4-4B0F-9751-C19880A6B36C}" type="presParOf" srcId="{683CD2AF-FA4D-4F38-9857-6717BF80174E}" destId="{1633D9DE-AA87-4A83-8137-8C6680ABC809}" srcOrd="3" destOrd="0" presId="urn:microsoft.com/office/officeart/2018/2/layout/IconCircleList"/>
    <dgm:cxn modelId="{C332B2AB-7A5F-4DF7-ABDD-A59FC2C2B842}" type="presParOf" srcId="{CC8F11ED-63E3-4B02-8B8D-5A96A7293CD5}" destId="{B68B3F7F-9FDD-465C-B147-AEC560BD6292}" srcOrd="5" destOrd="0" presId="urn:microsoft.com/office/officeart/2018/2/layout/IconCircleList"/>
    <dgm:cxn modelId="{AD33B1CF-3A14-458D-B494-4AE0DCE60E2D}" type="presParOf" srcId="{CC8F11ED-63E3-4B02-8B8D-5A96A7293CD5}" destId="{94BF944C-A3D4-401E-9F31-BBF138BB3290}" srcOrd="6" destOrd="0" presId="urn:microsoft.com/office/officeart/2018/2/layout/IconCircleList"/>
    <dgm:cxn modelId="{45D4EA85-C8C6-4070-87A4-61415F1E91E7}" type="presParOf" srcId="{94BF944C-A3D4-401E-9F31-BBF138BB3290}" destId="{21E2E2F1-718E-47D6-A3BD-634C218617C4}" srcOrd="0" destOrd="0" presId="urn:microsoft.com/office/officeart/2018/2/layout/IconCircleList"/>
    <dgm:cxn modelId="{8A530444-53D5-4F15-86B3-DC03323FAD58}" type="presParOf" srcId="{94BF944C-A3D4-401E-9F31-BBF138BB3290}" destId="{7E468736-CA41-4616-B1FA-58C62786A896}" srcOrd="1" destOrd="0" presId="urn:microsoft.com/office/officeart/2018/2/layout/IconCircleList"/>
    <dgm:cxn modelId="{E2BB2AB3-BB1A-4D0A-BEE0-331A80891A23}" type="presParOf" srcId="{94BF944C-A3D4-401E-9F31-BBF138BB3290}" destId="{BD70D225-0163-4E80-99A2-41B49E855B37}" srcOrd="2" destOrd="0" presId="urn:microsoft.com/office/officeart/2018/2/layout/IconCircleList"/>
    <dgm:cxn modelId="{9D8D60DA-B298-4590-80D9-B0110C042348}" type="presParOf" srcId="{94BF944C-A3D4-401E-9F31-BBF138BB3290}" destId="{D001805D-EAD9-4263-8763-98E945D1A5E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39CF5-FD95-4D7B-ADD5-4E2B11B91396}">
      <dsp:nvSpPr>
        <dsp:cNvPr id="0" name=""/>
        <dsp:cNvSpPr/>
      </dsp:nvSpPr>
      <dsp:spPr>
        <a:xfrm>
          <a:off x="212335" y="470390"/>
          <a:ext cx="1335915" cy="133591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B1880-59EF-492D-A0A5-3F2F8CF0F2D6}">
      <dsp:nvSpPr>
        <dsp:cNvPr id="0" name=""/>
        <dsp:cNvSpPr/>
      </dsp:nvSpPr>
      <dsp:spPr>
        <a:xfrm>
          <a:off x="492877" y="7509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AD826C-F84A-41A4-8EE6-5A811B027717}">
      <dsp:nvSpPr>
        <dsp:cNvPr id="0" name=""/>
        <dsp:cNvSpPr/>
      </dsp:nvSpPr>
      <dsp:spPr>
        <a:xfrm>
          <a:off x="1834517" y="4703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 Strengths: Growing policy alignment with SDGs; increased investment in community-based services</a:t>
          </a:r>
          <a:endParaRPr lang="en-US" sz="1600" kern="1200"/>
        </a:p>
      </dsp:txBody>
      <dsp:txXfrm>
        <a:off x="1834517" y="470390"/>
        <a:ext cx="3148942" cy="1335915"/>
      </dsp:txXfrm>
    </dsp:sp>
    <dsp:sp modelId="{0F7AAD3E-69A7-4DA7-B7EF-F664781AA3C6}">
      <dsp:nvSpPr>
        <dsp:cNvPr id="0" name=""/>
        <dsp:cNvSpPr/>
      </dsp:nvSpPr>
      <dsp:spPr>
        <a:xfrm>
          <a:off x="5532139" y="470390"/>
          <a:ext cx="1335915" cy="133591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ED6F10-2EBC-4E8A-9D81-E12A623A7117}">
      <dsp:nvSpPr>
        <dsp:cNvPr id="0" name=""/>
        <dsp:cNvSpPr/>
      </dsp:nvSpPr>
      <dsp:spPr>
        <a:xfrm>
          <a:off x="5812681" y="7509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E5525A-30E2-4E79-8C45-DFD25F0E2D79}">
      <dsp:nvSpPr>
        <dsp:cNvPr id="0" name=""/>
        <dsp:cNvSpPr/>
      </dsp:nvSpPr>
      <dsp:spPr>
        <a:xfrm>
          <a:off x="7154322" y="4703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 Limitations: Funding gaps, workforce shortages, inconsistent local delivery</a:t>
          </a:r>
          <a:endParaRPr lang="en-US" sz="1600" kern="1200"/>
        </a:p>
      </dsp:txBody>
      <dsp:txXfrm>
        <a:off x="7154322" y="470390"/>
        <a:ext cx="3148942" cy="1335915"/>
      </dsp:txXfrm>
    </dsp:sp>
    <dsp:sp modelId="{91392DC7-4589-46FC-8CF8-A8E9853947FA}">
      <dsp:nvSpPr>
        <dsp:cNvPr id="0" name=""/>
        <dsp:cNvSpPr/>
      </dsp:nvSpPr>
      <dsp:spPr>
        <a:xfrm>
          <a:off x="212335" y="2546238"/>
          <a:ext cx="1335915" cy="133591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742F62-29AB-44F1-A660-17C6DB366864}">
      <dsp:nvSpPr>
        <dsp:cNvPr id="0" name=""/>
        <dsp:cNvSpPr/>
      </dsp:nvSpPr>
      <dsp:spPr>
        <a:xfrm>
          <a:off x="492877" y="2826780"/>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33D9DE-AA87-4A83-8137-8C6680ABC809}">
      <dsp:nvSpPr>
        <dsp:cNvPr id="0" name=""/>
        <dsp:cNvSpPr/>
      </dsp:nvSpPr>
      <dsp:spPr>
        <a:xfrm>
          <a:off x="1834517" y="254623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 Need for better integration of sustainability goals and mental health outcome measurements</a:t>
          </a:r>
          <a:endParaRPr lang="en-US" sz="1600" kern="1200"/>
        </a:p>
      </dsp:txBody>
      <dsp:txXfrm>
        <a:off x="1834517" y="2546238"/>
        <a:ext cx="3148942" cy="1335915"/>
      </dsp:txXfrm>
    </dsp:sp>
    <dsp:sp modelId="{21E2E2F1-718E-47D6-A3BD-634C218617C4}">
      <dsp:nvSpPr>
        <dsp:cNvPr id="0" name=""/>
        <dsp:cNvSpPr/>
      </dsp:nvSpPr>
      <dsp:spPr>
        <a:xfrm>
          <a:off x="5532139" y="2546238"/>
          <a:ext cx="1335915" cy="133591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468736-CA41-4616-B1FA-58C62786A896}">
      <dsp:nvSpPr>
        <dsp:cNvPr id="0" name=""/>
        <dsp:cNvSpPr/>
      </dsp:nvSpPr>
      <dsp:spPr>
        <a:xfrm>
          <a:off x="5812681" y="2826780"/>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01805D-EAD9-4263-8763-98E945D1A5E8}">
      <dsp:nvSpPr>
        <dsp:cNvPr id="0" name=""/>
        <dsp:cNvSpPr/>
      </dsp:nvSpPr>
      <dsp:spPr>
        <a:xfrm>
          <a:off x="7154322" y="254623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 Future direction: Aim to foster deeper partnerships across sectors and implement digital inclusion strategies to ensure equitable access and improved outcomes </a:t>
          </a:r>
          <a:endParaRPr lang="en-US" sz="1600" kern="1200"/>
        </a:p>
      </dsp:txBody>
      <dsp:txXfrm>
        <a:off x="7154322" y="2546238"/>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arelearning.org.uk/blog/person-centred-care/what-is-holistic-care-in-health-and-social-care/" TargetMode="External"/><Relationship Id="rId7" Type="http://schemas.openxmlformats.org/officeDocument/2006/relationships/hyperlink" Target="https://www.earthreminder.com/what-are-the-17-sustainable-development-goals/" TargetMode="External"/><Relationship Id="rId2" Type="http://schemas.openxmlformats.org/officeDocument/2006/relationships/hyperlink" Target="https://carelearning.org.uk/qualifications/level-3-extended-hsc/hsc-cm7/1-4-describe-the-biomedical-social-and-ecological-models-of-health-and-well-being/" TargetMode="External"/><Relationship Id="rId1" Type="http://schemas.openxmlformats.org/officeDocument/2006/relationships/slideLayout" Target="../slideLayouts/slideLayout2.xml"/><Relationship Id="rId6" Type="http://schemas.openxmlformats.org/officeDocument/2006/relationships/hyperlink" Target="https://essenceofqatar.com/2020/08/12/dimensions-of-wellness-change-your-habits-change-your-life/" TargetMode="External"/><Relationship Id="rId5" Type="http://schemas.openxmlformats.org/officeDocument/2006/relationships/hyperlink" Target="https://assets.publishing.service.gov.uk/government/uploads/system/uploads/attachment_data/file/1115453/health-and-care-act-2022-summary-and-additional-measures-impact-assessment.pdf" TargetMode="External"/><Relationship Id="rId4" Type="http://schemas.openxmlformats.org/officeDocument/2006/relationships/hyperlink" Target="https://www.verywellmind.com/what-is-holism-4685432"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mentalhealth.org.uk/explore-mental-health/blogs/what-well-being-how-can-we-measure-it-and-how-can-we-support-people-improve-it" TargetMode="External"/><Relationship Id="rId3" Type="http://schemas.openxmlformats.org/officeDocument/2006/relationships/hyperlink" Target="https://scroll.in/article/991178/not-all-un-sustainable-development-goals-are-good-for-the-environment-reveals-study" TargetMode="External"/><Relationship Id="rId7" Type="http://schemas.openxmlformats.org/officeDocument/2006/relationships/hyperlink" Target="http://www.mentalhealth.org.uk" TargetMode="External"/><Relationship Id="rId2" Type="http://schemas.openxmlformats.org/officeDocument/2006/relationships/hyperlink" Target="https://za.iahv.org/iahvs-aim-to-align-itself-with-the-united-nations-sustainable-development-goals-sdgs/" TargetMode="External"/><Relationship Id="rId1" Type="http://schemas.openxmlformats.org/officeDocument/2006/relationships/slideLayout" Target="../slideLayouts/slideLayout2.xml"/><Relationship Id="rId6" Type="http://schemas.openxmlformats.org/officeDocument/2006/relationships/hyperlink" Target="https://snusforumet.se/en/who-tobacco-control-failing-european-smokers-study/" TargetMode="External"/><Relationship Id="rId11" Type="http://schemas.openxmlformats.org/officeDocument/2006/relationships/hyperlink" Target="https://www.thensmc.com/resources/showcase/change4life" TargetMode="External"/><Relationship Id="rId5" Type="http://schemas.openxmlformats.org/officeDocument/2006/relationships/hyperlink" Target="https://cleardesignnorth.co.uk/nhs-lothian-and-ehscp-mental-health-help/" TargetMode="External"/><Relationship Id="rId10" Type="http://schemas.openxmlformats.org/officeDocument/2006/relationships/hyperlink" Target="https://www.nhs.uk/" TargetMode="External"/><Relationship Id="rId4" Type="http://schemas.openxmlformats.org/officeDocument/2006/relationships/hyperlink" Target="https://www.researchgate.net/figure/Health-Belief-Model-Components-and-Linkages-The-major-constructs-of-the-Health-Behavior_fig1_262019973" TargetMode="External"/><Relationship Id="rId9" Type="http://schemas.openxmlformats.org/officeDocument/2006/relationships/hyperlink" Target="https://www.mentalhealth.org.uk/our-work/public-engagement/every-mind-matter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who.int/europe/about-us/our-work/sustainable-development-goals" TargetMode="External"/><Relationship Id="rId3" Type="http://schemas.openxmlformats.org/officeDocument/2006/relationships/hyperlink" Target="https://camhsprofessionals.co.uk/2025/09/30/nhs-mental-health-initiatives-transforming-mental-healthcare-in-england/" TargetMode="External"/><Relationship Id="rId7" Type="http://schemas.openxmlformats.org/officeDocument/2006/relationships/hyperlink" Target="https://www.who.int/about/governance/constitution" TargetMode="External"/><Relationship Id="rId2" Type="http://schemas.openxmlformats.org/officeDocument/2006/relationships/hyperlink" Target="https://www.gov.uk/government/publications/health-matters-reducing-health-inequalities-in-mental-illness/health-matters-reducing-health-inequalities-in-mental-illness" TargetMode="External"/><Relationship Id="rId1" Type="http://schemas.openxmlformats.org/officeDocument/2006/relationships/slideLayout" Target="../slideLayouts/slideLayout2.xml"/><Relationship Id="rId6" Type="http://schemas.openxmlformats.org/officeDocument/2006/relationships/hyperlink" Target="https://examples-of.net/examples-of-biomedical-model-of-health/" TargetMode="External"/><Relationship Id="rId5" Type="http://schemas.openxmlformats.org/officeDocument/2006/relationships/hyperlink" Target="https://sdgs.un.org/goals" TargetMode="External"/><Relationship Id="rId4" Type="http://schemas.openxmlformats.org/officeDocument/2006/relationships/hyperlink" Target="https://unric.org/en/sdg-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p:cNvSpPr>
            <a:spLocks noGrp="1"/>
          </p:cNvSpPr>
          <p:nvPr>
            <p:ph type="ctrTitle"/>
          </p:nvPr>
        </p:nvSpPr>
        <p:spPr>
          <a:xfrm>
            <a:off x="2558716" y="955309"/>
            <a:ext cx="7074568" cy="2898975"/>
          </a:xfrm>
        </p:spPr>
        <p:txBody>
          <a:bodyPr>
            <a:normAutofit/>
          </a:bodyPr>
          <a:lstStyle/>
          <a:p>
            <a:r>
              <a:rPr lang="en-GB" sz="2600">
                <a:solidFill>
                  <a:srgbClr val="FFFFFF"/>
                </a:solidFill>
                <a:latin typeface="Arial"/>
                <a:cs typeface="Arial"/>
              </a:rPr>
              <a:t>Jade Clancy </a:t>
            </a:r>
            <a:br>
              <a:rPr lang="en-GB" sz="2600">
                <a:solidFill>
                  <a:srgbClr val="FFFFFF"/>
                </a:solidFill>
                <a:latin typeface="Arial"/>
              </a:rPr>
            </a:br>
            <a:r>
              <a:rPr lang="en-GB" sz="2600">
                <a:solidFill>
                  <a:srgbClr val="FFFFFF"/>
                </a:solidFill>
                <a:latin typeface="Arial"/>
                <a:cs typeface="Arial"/>
              </a:rPr>
              <a:t>2222649</a:t>
            </a:r>
            <a:br>
              <a:rPr lang="en-GB" sz="2600">
                <a:solidFill>
                  <a:srgbClr val="FFFFFF"/>
                </a:solidFill>
                <a:latin typeface="Arial"/>
              </a:rPr>
            </a:br>
            <a:r>
              <a:rPr lang="en-GB" sz="2600">
                <a:solidFill>
                  <a:srgbClr val="FFFFFF"/>
                </a:solidFill>
                <a:latin typeface="Arial"/>
                <a:cs typeface="Arial"/>
              </a:rPr>
              <a:t>Health, Wellbeing and Sustainable Development</a:t>
            </a:r>
            <a:br>
              <a:rPr lang="en-GB" sz="2600">
                <a:solidFill>
                  <a:srgbClr val="FFFFFF"/>
                </a:solidFill>
                <a:latin typeface="Arial"/>
              </a:rPr>
            </a:br>
            <a:r>
              <a:rPr lang="en-GB" sz="2600">
                <a:solidFill>
                  <a:srgbClr val="FFFFFF"/>
                </a:solidFill>
                <a:latin typeface="Arial"/>
                <a:cs typeface="Arial"/>
              </a:rPr>
              <a:t>BMHP6030</a:t>
            </a:r>
            <a:br>
              <a:rPr lang="en-GB" sz="2600">
                <a:solidFill>
                  <a:srgbClr val="FFFFFF"/>
                </a:solidFill>
                <a:latin typeface="Arial"/>
              </a:rPr>
            </a:br>
            <a:r>
              <a:rPr lang="en-GB" sz="2600">
                <a:solidFill>
                  <a:srgbClr val="FFFFFF"/>
                </a:solidFill>
                <a:latin typeface="Arial"/>
                <a:cs typeface="Arial"/>
              </a:rPr>
              <a:t>Component 1: Presentation</a:t>
            </a:r>
            <a:br>
              <a:rPr lang="en-GB" sz="2600">
                <a:solidFill>
                  <a:srgbClr val="FFFFFF"/>
                </a:solidFill>
                <a:latin typeface="Arial"/>
              </a:rPr>
            </a:br>
            <a:r>
              <a:rPr lang="en-GB" sz="2600">
                <a:solidFill>
                  <a:srgbClr val="FFFFFF"/>
                </a:solidFill>
                <a:latin typeface="Arial"/>
                <a:cs typeface="Arial"/>
              </a:rPr>
              <a:t>Parese Ahmed</a:t>
            </a:r>
          </a:p>
        </p:txBody>
      </p:sp>
      <p:sp>
        <p:nvSpPr>
          <p:cNvPr id="11"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8"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Hospital">
            <a:extLst>
              <a:ext uri="{FF2B5EF4-FFF2-40B4-BE49-F238E27FC236}">
                <a16:creationId xmlns:a16="http://schemas.microsoft.com/office/drawing/2014/main" id="{B6236180-6351-ABD3-8DAE-06A2CC7655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5030" y="1065276"/>
            <a:ext cx="4727448" cy="4727448"/>
          </a:xfrm>
          <a:prstGeom prst="rect">
            <a:avLst/>
          </a:prstGeom>
        </p:spPr>
      </p:pic>
      <p:grpSp>
        <p:nvGrpSpPr>
          <p:cNvPr id="31" name="Group 3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95E8F8D-A28E-6881-F211-E4B57094B89E}"/>
              </a:ext>
            </a:extLst>
          </p:cNvPr>
          <p:cNvSpPr>
            <a:spLocks noGrp="1"/>
          </p:cNvSpPr>
          <p:nvPr>
            <p:ph type="title"/>
          </p:nvPr>
        </p:nvSpPr>
        <p:spPr>
          <a:xfrm>
            <a:off x="786384" y="841249"/>
            <a:ext cx="5692953" cy="2587131"/>
          </a:xfrm>
        </p:spPr>
        <p:txBody>
          <a:bodyPr anchor="b">
            <a:normAutofit/>
          </a:bodyPr>
          <a:lstStyle/>
          <a:p>
            <a:r>
              <a:rPr lang="en-GB" sz="4800">
                <a:solidFill>
                  <a:schemeClr val="bg1"/>
                </a:solidFill>
                <a:latin typeface="Arial"/>
                <a:cs typeface="Arial"/>
              </a:rPr>
              <a:t>Introduction</a:t>
            </a:r>
          </a:p>
        </p:txBody>
      </p:sp>
      <p:sp>
        <p:nvSpPr>
          <p:cNvPr id="3" name="Content Placeholder 2">
            <a:extLst>
              <a:ext uri="{FF2B5EF4-FFF2-40B4-BE49-F238E27FC236}">
                <a16:creationId xmlns:a16="http://schemas.microsoft.com/office/drawing/2014/main" id="{4B32DA4B-62FF-6FCF-250F-313D3A483DF8}"/>
              </a:ext>
            </a:extLst>
          </p:cNvPr>
          <p:cNvSpPr>
            <a:spLocks noGrp="1"/>
          </p:cNvSpPr>
          <p:nvPr>
            <p:ph idx="1"/>
          </p:nvPr>
        </p:nvSpPr>
        <p:spPr>
          <a:xfrm>
            <a:off x="786383" y="3855134"/>
            <a:ext cx="5692953" cy="2651110"/>
          </a:xfrm>
        </p:spPr>
        <p:txBody>
          <a:bodyPr vert="horz" lIns="91440" tIns="45720" rIns="91440" bIns="45720" rtlCol="0" anchor="ctr">
            <a:normAutofit/>
          </a:bodyPr>
          <a:lstStyle/>
          <a:p>
            <a:pPr marL="0" indent="0">
              <a:buNone/>
            </a:pPr>
            <a:r>
              <a:rPr lang="en-GB" sz="1500" dirty="0">
                <a:solidFill>
                  <a:schemeClr val="tx2"/>
                </a:solidFill>
                <a:latin typeface="Arial"/>
                <a:cs typeface="Arial"/>
              </a:rPr>
              <a:t>This presentation will be critically examining the integrating of health, wellbeing and sustainable development in the health and social care sector and how these impact deliverance of services. Key concepts will be defined and pros and cons.</a:t>
            </a:r>
            <a:endParaRPr lang="en-US" sz="1500" dirty="0">
              <a:solidFill>
                <a:schemeClr val="tx2"/>
              </a:solidFill>
              <a:latin typeface="Arial"/>
              <a:cs typeface="Arial"/>
            </a:endParaRPr>
          </a:p>
          <a:p>
            <a:pPr marL="0" indent="0">
              <a:buNone/>
            </a:pPr>
            <a:r>
              <a:rPr lang="en-GB" sz="1500" dirty="0">
                <a:solidFill>
                  <a:schemeClr val="tx2"/>
                </a:solidFill>
                <a:latin typeface="Arial"/>
                <a:cs typeface="Arial"/>
              </a:rPr>
              <a:t>Integrating health, wellbeing and sustainable development into health and social care is crucial in tackling the root causes of health issues by exploring things such as poverty and environmental factors. </a:t>
            </a:r>
            <a:endParaRPr lang="en-US" sz="1500">
              <a:solidFill>
                <a:schemeClr val="tx2"/>
              </a:solidFill>
              <a:latin typeface="Arial"/>
              <a:cs typeface="Arial"/>
            </a:endParaRPr>
          </a:p>
          <a:p>
            <a:pPr marL="0" indent="0">
              <a:buNone/>
            </a:pPr>
            <a:r>
              <a:rPr lang="en-GB" sz="1500" dirty="0">
                <a:solidFill>
                  <a:schemeClr val="tx2"/>
                </a:solidFill>
                <a:latin typeface="Arial"/>
                <a:cs typeface="Arial"/>
              </a:rPr>
              <a:t>When focusing on sustainable development the focus is creating healthier environments to prevent illness rather than treating illness </a:t>
            </a:r>
            <a:r>
              <a:rPr lang="en-GB" sz="1500" dirty="0">
                <a:solidFill>
                  <a:schemeClr val="tx2"/>
                </a:solidFill>
                <a:latin typeface="Arial"/>
                <a:cs typeface="Times New Roman"/>
              </a:rPr>
              <a:t>(Nunes,2016).</a:t>
            </a:r>
            <a:endParaRPr lang="en-US" sz="1500" dirty="0">
              <a:solidFill>
                <a:schemeClr val="tx2"/>
              </a:solidFill>
              <a:latin typeface="Arial"/>
              <a:cs typeface="Arial"/>
            </a:endParaRPr>
          </a:p>
          <a:p>
            <a:endParaRPr lang="en-GB" sz="1500">
              <a:solidFill>
                <a:schemeClr val="tx2"/>
              </a:solidFill>
            </a:endParaRPr>
          </a:p>
        </p:txBody>
      </p:sp>
    </p:spTree>
    <p:extLst>
      <p:ext uri="{BB962C8B-B14F-4D97-AF65-F5344CB8AC3E}">
        <p14:creationId xmlns:p14="http://schemas.microsoft.com/office/powerpoint/2010/main" val="1146865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3F6D6-3F73-B8D9-D930-E89608E94A3C}"/>
              </a:ext>
            </a:extLst>
          </p:cNvPr>
          <p:cNvSpPr>
            <a:spLocks noGrp="1"/>
          </p:cNvSpPr>
          <p:nvPr>
            <p:ph type="title"/>
          </p:nvPr>
        </p:nvSpPr>
        <p:spPr>
          <a:xfrm>
            <a:off x="323335" y="4720"/>
            <a:ext cx="10515600" cy="1325563"/>
          </a:xfrm>
        </p:spPr>
        <p:txBody>
          <a:bodyPr/>
          <a:lstStyle/>
          <a:p>
            <a:r>
              <a:rPr lang="en-GB">
                <a:latin typeface="Arial"/>
                <a:cs typeface="Arial"/>
              </a:rPr>
              <a:t>Definitions and Key Concepts </a:t>
            </a:r>
          </a:p>
        </p:txBody>
      </p:sp>
      <p:sp>
        <p:nvSpPr>
          <p:cNvPr id="4" name="Rectangle: Rounded Corners 3">
            <a:extLst>
              <a:ext uri="{FF2B5EF4-FFF2-40B4-BE49-F238E27FC236}">
                <a16:creationId xmlns:a16="http://schemas.microsoft.com/office/drawing/2014/main" id="{91607FFE-B904-D1E4-BB02-554489FD372A}"/>
              </a:ext>
            </a:extLst>
          </p:cNvPr>
          <p:cNvSpPr/>
          <p:nvPr/>
        </p:nvSpPr>
        <p:spPr>
          <a:xfrm>
            <a:off x="165639" y="1071581"/>
            <a:ext cx="3584636" cy="22098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u="sng" dirty="0">
                <a:latin typeface="Arial"/>
                <a:cs typeface="Arial"/>
              </a:rPr>
              <a:t>Health</a:t>
            </a:r>
          </a:p>
          <a:p>
            <a:pPr algn="ctr"/>
            <a:r>
              <a:rPr lang="en-GB" dirty="0">
                <a:latin typeface="Arial"/>
                <a:cs typeface="Arial"/>
              </a:rPr>
              <a:t>Health is a state of complete physical, mental and social well-being . A dynamic influenced by genes, environment, lifestyle and healthcare access </a:t>
            </a:r>
            <a:r>
              <a:rPr lang="en-GB" sz="1200" dirty="0">
                <a:latin typeface="Arial"/>
                <a:cs typeface="Times New Roman"/>
              </a:rPr>
              <a:t>(World Health Organization, 1948)</a:t>
            </a:r>
          </a:p>
        </p:txBody>
      </p:sp>
      <p:sp>
        <p:nvSpPr>
          <p:cNvPr id="5" name="Rectangle: Rounded Corners 4">
            <a:extLst>
              <a:ext uri="{FF2B5EF4-FFF2-40B4-BE49-F238E27FC236}">
                <a16:creationId xmlns:a16="http://schemas.microsoft.com/office/drawing/2014/main" id="{56E1D1D0-ED90-A409-E591-B55FECBFD343}"/>
              </a:ext>
            </a:extLst>
          </p:cNvPr>
          <p:cNvSpPr/>
          <p:nvPr/>
        </p:nvSpPr>
        <p:spPr>
          <a:xfrm>
            <a:off x="4675636" y="1066577"/>
            <a:ext cx="7339250" cy="22315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u="sng" dirty="0">
                <a:latin typeface="Arial"/>
                <a:cs typeface="Arial"/>
              </a:rPr>
              <a:t>Wellbeing</a:t>
            </a:r>
          </a:p>
          <a:p>
            <a:pPr algn="ctr"/>
            <a:r>
              <a:rPr lang="en-GB" dirty="0">
                <a:latin typeface="Arial"/>
                <a:cs typeface="Arial"/>
              </a:rPr>
              <a:t>Is dictated by how you feel in life, accompanied by personal feelings and thoughts. Things such as income, education, health status, social connections and safety can contribute to a person's wellbeing </a:t>
            </a:r>
            <a:r>
              <a:rPr lang="en-GB" sz="1200" dirty="0">
                <a:latin typeface="Arial"/>
                <a:cs typeface="Times New Roman"/>
              </a:rPr>
              <a:t>(Mental Health Foundation, 2015). </a:t>
            </a:r>
            <a:endParaRPr lang="en-GB" dirty="0">
              <a:latin typeface="Arial"/>
              <a:cs typeface="Times New Roman"/>
            </a:endParaRPr>
          </a:p>
        </p:txBody>
      </p:sp>
      <p:sp>
        <p:nvSpPr>
          <p:cNvPr id="6" name="Rectangle: Rounded Corners 5">
            <a:extLst>
              <a:ext uri="{FF2B5EF4-FFF2-40B4-BE49-F238E27FC236}">
                <a16:creationId xmlns:a16="http://schemas.microsoft.com/office/drawing/2014/main" id="{1F48E98A-3184-3560-3C27-F24965A1E30A}"/>
              </a:ext>
            </a:extLst>
          </p:cNvPr>
          <p:cNvSpPr/>
          <p:nvPr/>
        </p:nvSpPr>
        <p:spPr>
          <a:xfrm>
            <a:off x="323188" y="4000941"/>
            <a:ext cx="3573163" cy="22451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u="sng" dirty="0">
                <a:latin typeface="Arial"/>
                <a:cs typeface="Arial"/>
              </a:rPr>
              <a:t>Sustainable Development</a:t>
            </a:r>
          </a:p>
          <a:p>
            <a:pPr algn="ctr"/>
            <a:r>
              <a:rPr lang="en-GB" sz="1400" b="1" dirty="0">
                <a:latin typeface="Arial"/>
                <a:ea typeface="Noto Sans"/>
                <a:cs typeface="Noto Sans"/>
              </a:rPr>
              <a:t>Works towards transforming  the world, an action to end poverty and inequality, protect the planet, ensure that all people enjoy health, justice and prosperity </a:t>
            </a:r>
            <a:r>
              <a:rPr lang="en-GB" sz="1200" dirty="0">
                <a:latin typeface="Arial"/>
                <a:ea typeface="Noto Sans"/>
                <a:cs typeface="Times New Roman"/>
              </a:rPr>
              <a:t>(World Health Organization, 2022)</a:t>
            </a:r>
          </a:p>
        </p:txBody>
      </p:sp>
      <p:sp>
        <p:nvSpPr>
          <p:cNvPr id="7" name="TextBox 6">
            <a:extLst>
              <a:ext uri="{FF2B5EF4-FFF2-40B4-BE49-F238E27FC236}">
                <a16:creationId xmlns:a16="http://schemas.microsoft.com/office/drawing/2014/main" id="{987CD002-EA92-A4B1-654A-509D15222D34}"/>
              </a:ext>
            </a:extLst>
          </p:cNvPr>
          <p:cNvSpPr txBox="1"/>
          <p:nvPr/>
        </p:nvSpPr>
        <p:spPr>
          <a:xfrm>
            <a:off x="5002427" y="657791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Times New Roman"/>
              </a:rPr>
              <a:t>(Ghosh, 2021)</a:t>
            </a:r>
            <a:endParaRPr lang="en-US" dirty="0">
              <a:solidFill>
                <a:schemeClr val="bg1"/>
              </a:solidFill>
              <a:latin typeface="Arial"/>
            </a:endParaRPr>
          </a:p>
        </p:txBody>
      </p:sp>
      <p:pic>
        <p:nvPicPr>
          <p:cNvPr id="8" name="Picture 7" descr="A circular chart with different colored icons&#10;&#10;AI-generated content may be incorrect.">
            <a:extLst>
              <a:ext uri="{FF2B5EF4-FFF2-40B4-BE49-F238E27FC236}">
                <a16:creationId xmlns:a16="http://schemas.microsoft.com/office/drawing/2014/main" id="{71737ED1-EDC1-7249-FFD9-E2CD74D3AA09}"/>
              </a:ext>
            </a:extLst>
          </p:cNvPr>
          <p:cNvPicPr>
            <a:picLocks noChangeAspect="1"/>
          </p:cNvPicPr>
          <p:nvPr/>
        </p:nvPicPr>
        <p:blipFill>
          <a:blip r:embed="rId2"/>
          <a:srcRect t="89" r="-213" b="-662"/>
          <a:stretch>
            <a:fillRect/>
          </a:stretch>
        </p:blipFill>
        <p:spPr>
          <a:xfrm>
            <a:off x="4438650" y="3283335"/>
            <a:ext cx="3304426" cy="3293069"/>
          </a:xfrm>
          <a:prstGeom prst="rect">
            <a:avLst/>
          </a:prstGeom>
        </p:spPr>
      </p:pic>
      <p:pic>
        <p:nvPicPr>
          <p:cNvPr id="9" name="Picture 8" descr="A diagram of different colors of circles&#10;&#10;AI-generated content may be incorrect.">
            <a:extLst>
              <a:ext uri="{FF2B5EF4-FFF2-40B4-BE49-F238E27FC236}">
                <a16:creationId xmlns:a16="http://schemas.microsoft.com/office/drawing/2014/main" id="{9029F330-504D-AF7D-E4D0-0028A841962C}"/>
              </a:ext>
            </a:extLst>
          </p:cNvPr>
          <p:cNvPicPr>
            <a:picLocks noChangeAspect="1"/>
          </p:cNvPicPr>
          <p:nvPr/>
        </p:nvPicPr>
        <p:blipFill>
          <a:blip r:embed="rId3"/>
          <a:stretch>
            <a:fillRect/>
          </a:stretch>
        </p:blipFill>
        <p:spPr>
          <a:xfrm>
            <a:off x="8343771" y="3278531"/>
            <a:ext cx="3423080" cy="3276858"/>
          </a:xfrm>
          <a:prstGeom prst="rect">
            <a:avLst/>
          </a:prstGeom>
        </p:spPr>
      </p:pic>
      <p:sp>
        <p:nvSpPr>
          <p:cNvPr id="11" name="TextBox 10">
            <a:extLst>
              <a:ext uri="{FF2B5EF4-FFF2-40B4-BE49-F238E27FC236}">
                <a16:creationId xmlns:a16="http://schemas.microsoft.com/office/drawing/2014/main" id="{2CCF6791-8629-01A3-940B-1E2141510461}"/>
              </a:ext>
            </a:extLst>
          </p:cNvPr>
          <p:cNvSpPr txBox="1"/>
          <p:nvPr/>
        </p:nvSpPr>
        <p:spPr>
          <a:xfrm>
            <a:off x="9004828" y="6563804"/>
            <a:ext cx="184025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Times New Roman"/>
                <a:cs typeface="Times New Roman"/>
              </a:rPr>
              <a:t>(Qatar, 2020)</a:t>
            </a:r>
            <a:endParaRPr lang="en-US" dirty="0">
              <a:solidFill>
                <a:schemeClr val="bg1"/>
              </a:solidFill>
            </a:endParaRPr>
          </a:p>
        </p:txBody>
      </p:sp>
    </p:spTree>
    <p:extLst>
      <p:ext uri="{BB962C8B-B14F-4D97-AF65-F5344CB8AC3E}">
        <p14:creationId xmlns:p14="http://schemas.microsoft.com/office/powerpoint/2010/main" val="190626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pic>
        <p:nvPicPr>
          <p:cNvPr id="4" name="Picture 3" descr="A white background with black text&#10;&#10;AI-generated content may be incorrect.">
            <a:extLst>
              <a:ext uri="{FF2B5EF4-FFF2-40B4-BE49-F238E27FC236}">
                <a16:creationId xmlns:a16="http://schemas.microsoft.com/office/drawing/2014/main" id="{15F4DC7D-F0AE-3E93-F554-21B103D1F7CA}"/>
              </a:ext>
            </a:extLst>
          </p:cNvPr>
          <p:cNvPicPr>
            <a:picLocks noChangeAspect="1"/>
          </p:cNvPicPr>
          <p:nvPr/>
        </p:nvPicPr>
        <p:blipFill>
          <a:blip r:embed="rId2"/>
          <a:srcRect r="-307" b="9917"/>
          <a:stretch>
            <a:fillRect/>
          </a:stretch>
        </p:blipFill>
        <p:spPr>
          <a:xfrm>
            <a:off x="8098182" y="3836550"/>
            <a:ext cx="3615651" cy="2458601"/>
          </a:xfrm>
          <a:prstGeom prst="rect">
            <a:avLst/>
          </a:prstGeom>
        </p:spPr>
      </p:pic>
      <p:sp>
        <p:nvSpPr>
          <p:cNvPr id="5" name="TextBox 4">
            <a:extLst>
              <a:ext uri="{FF2B5EF4-FFF2-40B4-BE49-F238E27FC236}">
                <a16:creationId xmlns:a16="http://schemas.microsoft.com/office/drawing/2014/main" id="{8C694DA6-1677-A417-1010-A62C93632494}"/>
              </a:ext>
            </a:extLst>
          </p:cNvPr>
          <p:cNvSpPr txBox="1"/>
          <p:nvPr/>
        </p:nvSpPr>
        <p:spPr>
          <a:xfrm>
            <a:off x="8101914" y="6289589"/>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a:t>
            </a:r>
            <a:r>
              <a:rPr lang="en-US" sz="1600" dirty="0" err="1">
                <a:latin typeface="Arial"/>
                <a:cs typeface="Arial"/>
              </a:rPr>
              <a:t>valentozer</a:t>
            </a:r>
            <a:r>
              <a:rPr lang="en-US" sz="1600" dirty="0">
                <a:latin typeface="Arial"/>
                <a:cs typeface="Arial"/>
              </a:rPr>
              <a:t>, 2025</a:t>
            </a:r>
            <a:r>
              <a:rPr lang="en-US" sz="1400" dirty="0">
                <a:latin typeface="Arial"/>
                <a:cs typeface="Arial"/>
              </a:rPr>
              <a:t>)</a:t>
            </a:r>
          </a:p>
        </p:txBody>
      </p:sp>
      <p:pic>
        <p:nvPicPr>
          <p:cNvPr id="6" name="Picture 5" descr="A person sitting in chairs talking to a person&#10;&#10;AI-generated content may be incorrect.">
            <a:extLst>
              <a:ext uri="{FF2B5EF4-FFF2-40B4-BE49-F238E27FC236}">
                <a16:creationId xmlns:a16="http://schemas.microsoft.com/office/drawing/2014/main" id="{7DD8D235-5E95-3FEC-908A-ED1F782F9CF4}"/>
              </a:ext>
            </a:extLst>
          </p:cNvPr>
          <p:cNvPicPr>
            <a:picLocks noChangeAspect="1"/>
          </p:cNvPicPr>
          <p:nvPr/>
        </p:nvPicPr>
        <p:blipFill>
          <a:blip r:embed="rId3"/>
          <a:srcRect t="1706" r="176" b="1441"/>
          <a:stretch>
            <a:fillRect/>
          </a:stretch>
        </p:blipFill>
        <p:spPr>
          <a:xfrm>
            <a:off x="8093161" y="103180"/>
            <a:ext cx="3841944" cy="2881752"/>
          </a:xfrm>
          <a:prstGeom prst="rect">
            <a:avLst/>
          </a:prstGeom>
        </p:spPr>
      </p:pic>
      <p:sp>
        <p:nvSpPr>
          <p:cNvPr id="7" name="TextBox 6">
            <a:extLst>
              <a:ext uri="{FF2B5EF4-FFF2-40B4-BE49-F238E27FC236}">
                <a16:creationId xmlns:a16="http://schemas.microsoft.com/office/drawing/2014/main" id="{9EFE71E1-2DB1-0FB6-6543-5D796109A577}"/>
              </a:ext>
            </a:extLst>
          </p:cNvPr>
          <p:cNvSpPr txBox="1"/>
          <p:nvPr/>
        </p:nvSpPr>
        <p:spPr>
          <a:xfrm>
            <a:off x="8544697" y="3148914"/>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(Cherry, 2023)</a:t>
            </a:r>
          </a:p>
        </p:txBody>
      </p:sp>
      <p:sp>
        <p:nvSpPr>
          <p:cNvPr id="8" name="Rectangle: Rounded Corners 7">
            <a:extLst>
              <a:ext uri="{FF2B5EF4-FFF2-40B4-BE49-F238E27FC236}">
                <a16:creationId xmlns:a16="http://schemas.microsoft.com/office/drawing/2014/main" id="{49B5C92C-4E64-01D6-FB23-612D2ACC22D9}"/>
              </a:ext>
            </a:extLst>
          </p:cNvPr>
          <p:cNvSpPr/>
          <p:nvPr/>
        </p:nvSpPr>
        <p:spPr>
          <a:xfrm>
            <a:off x="568482" y="857471"/>
            <a:ext cx="6327752" cy="16890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latin typeface="Arial"/>
                <a:cs typeface="Arial"/>
              </a:rPr>
              <a:t>Holistic theory, looks at a person's health and well-being considering their physical, mental, emotional, social and spiritual needs ( Care Learning,2024) This theory would be used when professionals want to consider all aspects of an individual's life and wellbeing not just immediate health conditions </a:t>
            </a:r>
          </a:p>
        </p:txBody>
      </p:sp>
      <p:sp>
        <p:nvSpPr>
          <p:cNvPr id="9" name="Rectangle: Rounded Corners 8">
            <a:extLst>
              <a:ext uri="{FF2B5EF4-FFF2-40B4-BE49-F238E27FC236}">
                <a16:creationId xmlns:a16="http://schemas.microsoft.com/office/drawing/2014/main" id="{2B967B42-94CF-C917-FF12-1C47D1F354B9}"/>
              </a:ext>
            </a:extLst>
          </p:cNvPr>
          <p:cNvSpPr/>
          <p:nvPr/>
        </p:nvSpPr>
        <p:spPr>
          <a:xfrm>
            <a:off x="563054" y="4117966"/>
            <a:ext cx="6348561" cy="168670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latin typeface="Arial"/>
                <a:cs typeface="Arial"/>
              </a:rPr>
              <a:t>Biomedical theory , focuses on the physical and biological aspects of illness, diagnoses and treats disease through scientific methods ( Crae Learning, 2024) This theory would be used to diagnose specific diseases and injuries</a:t>
            </a:r>
          </a:p>
        </p:txBody>
      </p:sp>
    </p:spTree>
    <p:extLst>
      <p:ext uri="{BB962C8B-B14F-4D97-AF65-F5344CB8AC3E}">
        <p14:creationId xmlns:p14="http://schemas.microsoft.com/office/powerpoint/2010/main" val="1640515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610CCA-463C-58A9-926A-2A0CE99AAB44}"/>
              </a:ext>
            </a:extLst>
          </p:cNvPr>
          <p:cNvSpPr>
            <a:spLocks noGrp="1"/>
          </p:cNvSpPr>
          <p:nvPr>
            <p:ph type="title"/>
          </p:nvPr>
        </p:nvSpPr>
        <p:spPr>
          <a:xfrm>
            <a:off x="630936" y="640080"/>
            <a:ext cx="4818888" cy="1481328"/>
          </a:xfrm>
        </p:spPr>
        <p:txBody>
          <a:bodyPr anchor="b">
            <a:normAutofit/>
          </a:bodyPr>
          <a:lstStyle/>
          <a:p>
            <a:r>
              <a:rPr lang="en-GB" sz="5400" dirty="0">
                <a:solidFill>
                  <a:schemeClr val="bg1"/>
                </a:solidFill>
              </a:rPr>
              <a:t>Integration</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C1F15F-8F0E-6BD7-D65A-86EDBD53A0E1}"/>
              </a:ext>
            </a:extLst>
          </p:cNvPr>
          <p:cNvSpPr>
            <a:spLocks noGrp="1"/>
          </p:cNvSpPr>
          <p:nvPr>
            <p:ph idx="1"/>
          </p:nvPr>
        </p:nvSpPr>
        <p:spPr>
          <a:xfrm>
            <a:off x="200240" y="2373774"/>
            <a:ext cx="4818888" cy="3547872"/>
          </a:xfrm>
        </p:spPr>
        <p:txBody>
          <a:bodyPr vert="horz" lIns="91440" tIns="45720" rIns="91440" bIns="45720" rtlCol="0" anchor="t">
            <a:normAutofit/>
          </a:bodyPr>
          <a:lstStyle/>
          <a:p>
            <a:pPr marL="0" indent="0">
              <a:buNone/>
            </a:pPr>
            <a:r>
              <a:rPr lang="en-GB" sz="1500" dirty="0">
                <a:solidFill>
                  <a:schemeClr val="bg1"/>
                </a:solidFill>
                <a:latin typeface="Arial"/>
                <a:cs typeface="Arial"/>
              </a:rPr>
              <a:t>Integrating health and wellbeing means combining efforts to improve physical and mental health, by Focusing on life satisfaction and happiness </a:t>
            </a:r>
            <a:endParaRPr lang="en-US" sz="1500">
              <a:solidFill>
                <a:schemeClr val="bg1"/>
              </a:solidFill>
              <a:latin typeface="Arial"/>
              <a:cs typeface="Arial"/>
            </a:endParaRPr>
          </a:p>
          <a:p>
            <a:r>
              <a:rPr lang="en-GB" sz="1500" dirty="0">
                <a:solidFill>
                  <a:schemeClr val="bg1"/>
                </a:solidFill>
                <a:latin typeface="Arial"/>
                <a:cs typeface="Arial"/>
              </a:rPr>
              <a:t>SDG'S are a set of 17 goals set by the united nations , they cover social, economic and environmental issues, the aim of the goals are to achieve a better and more sustainable future for all by 2030</a:t>
            </a:r>
          </a:p>
          <a:p>
            <a:r>
              <a:rPr lang="en-GB" sz="1500" dirty="0">
                <a:solidFill>
                  <a:schemeClr val="bg1"/>
                </a:solidFill>
                <a:latin typeface="Arial"/>
                <a:cs typeface="Arial"/>
              </a:rPr>
              <a:t>SDG'S were established in September 2015</a:t>
            </a:r>
          </a:p>
          <a:p>
            <a:r>
              <a:rPr lang="en-GB" sz="1500" dirty="0">
                <a:solidFill>
                  <a:schemeClr val="bg1"/>
                </a:solidFill>
                <a:latin typeface="Arial"/>
                <a:cs typeface="Arial"/>
              </a:rPr>
              <a:t>All 193 members of the united nations are signed up to SDG'S</a:t>
            </a:r>
          </a:p>
          <a:p>
            <a:pPr marL="0" indent="0">
              <a:buNone/>
            </a:pPr>
            <a:r>
              <a:rPr lang="en-GB" sz="1500" dirty="0">
                <a:solidFill>
                  <a:schemeClr val="bg1"/>
                </a:solidFill>
                <a:latin typeface="Arial"/>
                <a:cs typeface="Times New Roman"/>
              </a:rPr>
              <a:t>(United Nations, 2025)</a:t>
            </a:r>
            <a:endParaRPr lang="en-GB" sz="1500" dirty="0">
              <a:solidFill>
                <a:schemeClr val="bg1"/>
              </a:solidFill>
              <a:latin typeface="Arial"/>
            </a:endParaRPr>
          </a:p>
          <a:p>
            <a:endParaRPr lang="en-GB" sz="1500"/>
          </a:p>
        </p:txBody>
      </p:sp>
      <p:pic>
        <p:nvPicPr>
          <p:cNvPr id="4" name="Picture 3">
            <a:extLst>
              <a:ext uri="{FF2B5EF4-FFF2-40B4-BE49-F238E27FC236}">
                <a16:creationId xmlns:a16="http://schemas.microsoft.com/office/drawing/2014/main" id="{FFB9CB96-4D77-2581-E626-67AFE27F85FD}"/>
              </a:ext>
            </a:extLst>
          </p:cNvPr>
          <p:cNvPicPr>
            <a:picLocks noChangeAspect="1"/>
          </p:cNvPicPr>
          <p:nvPr/>
        </p:nvPicPr>
        <p:blipFill>
          <a:blip r:embed="rId2"/>
          <a:stretch>
            <a:fillRect/>
          </a:stretch>
        </p:blipFill>
        <p:spPr>
          <a:xfrm>
            <a:off x="5259744" y="1561106"/>
            <a:ext cx="6298272" cy="3294049"/>
          </a:xfrm>
          <a:prstGeom prst="rect">
            <a:avLst/>
          </a:prstGeom>
        </p:spPr>
      </p:pic>
      <p:sp>
        <p:nvSpPr>
          <p:cNvPr id="5" name="TextBox 4">
            <a:extLst>
              <a:ext uri="{FF2B5EF4-FFF2-40B4-BE49-F238E27FC236}">
                <a16:creationId xmlns:a16="http://schemas.microsoft.com/office/drawing/2014/main" id="{FFD57BBF-2587-5586-D1F9-39D3AF0679E2}"/>
              </a:ext>
            </a:extLst>
          </p:cNvPr>
          <p:cNvSpPr txBox="1"/>
          <p:nvPr/>
        </p:nvSpPr>
        <p:spPr>
          <a:xfrm>
            <a:off x="8136835" y="522135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(Vassen, 2021)</a:t>
            </a:r>
            <a:endParaRPr lang="en-US" dirty="0">
              <a:solidFill>
                <a:schemeClr val="bg1"/>
              </a:solidFill>
              <a:latin typeface="Arial"/>
              <a:cs typeface="Arial"/>
            </a:endParaRPr>
          </a:p>
        </p:txBody>
      </p:sp>
    </p:spTree>
    <p:extLst>
      <p:ext uri="{BB962C8B-B14F-4D97-AF65-F5344CB8AC3E}">
        <p14:creationId xmlns:p14="http://schemas.microsoft.com/office/powerpoint/2010/main" val="1261445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C4777-73A6-8E5B-8EE8-C02510455770}"/>
              </a:ext>
            </a:extLst>
          </p:cNvPr>
          <p:cNvSpPr>
            <a:spLocks noGrp="1"/>
          </p:cNvSpPr>
          <p:nvPr>
            <p:ph type="title"/>
          </p:nvPr>
        </p:nvSpPr>
        <p:spPr>
          <a:xfrm>
            <a:off x="518984" y="4720"/>
            <a:ext cx="10515600" cy="1325563"/>
          </a:xfrm>
        </p:spPr>
        <p:txBody>
          <a:bodyPr>
            <a:normAutofit/>
          </a:bodyPr>
          <a:lstStyle/>
          <a:p>
            <a:r>
              <a:rPr lang="en-GB" sz="3200" b="1" dirty="0">
                <a:latin typeface="Arial"/>
                <a:cs typeface="Arial"/>
              </a:rPr>
              <a:t>                                         SDG 3</a:t>
            </a:r>
          </a:p>
        </p:txBody>
      </p:sp>
      <p:sp>
        <p:nvSpPr>
          <p:cNvPr id="4" name="Rectangle: Rounded Corners 3">
            <a:extLst>
              <a:ext uri="{FF2B5EF4-FFF2-40B4-BE49-F238E27FC236}">
                <a16:creationId xmlns:a16="http://schemas.microsoft.com/office/drawing/2014/main" id="{F2C697CF-CABD-60E3-057A-069F59CC93FC}"/>
              </a:ext>
            </a:extLst>
          </p:cNvPr>
          <p:cNvSpPr/>
          <p:nvPr/>
        </p:nvSpPr>
        <p:spPr>
          <a:xfrm>
            <a:off x="334472" y="916014"/>
            <a:ext cx="11527197" cy="284182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latin typeface="Arial"/>
                <a:cs typeface="Arial"/>
              </a:rPr>
              <a:t>Ensures healthy lives &amp; promotes wellbeing for all ages. There are many targets SDG3 is working towards some are-</a:t>
            </a:r>
          </a:p>
          <a:p>
            <a:pPr marL="285750" indent="-285750" algn="ctr">
              <a:buFont typeface="Arial"/>
              <a:buChar char="•"/>
            </a:pPr>
            <a:r>
              <a:rPr lang="en-GB" dirty="0">
                <a:solidFill>
                  <a:schemeClr val="tx1"/>
                </a:solidFill>
                <a:latin typeface="Arial"/>
                <a:cs typeface="Arial"/>
              </a:rPr>
              <a:t>Reducing maternal mortality</a:t>
            </a:r>
          </a:p>
          <a:p>
            <a:pPr marL="285750" indent="-285750" algn="ctr">
              <a:buFont typeface="Arial"/>
              <a:buChar char="•"/>
            </a:pPr>
            <a:r>
              <a:rPr lang="en-GB" dirty="0">
                <a:solidFill>
                  <a:schemeClr val="tx1"/>
                </a:solidFill>
                <a:latin typeface="Arial"/>
                <a:cs typeface="Arial"/>
              </a:rPr>
              <a:t>Combating diseases </a:t>
            </a:r>
          </a:p>
          <a:p>
            <a:pPr marL="285750" indent="-285750" algn="ctr">
              <a:buFont typeface="Arial"/>
              <a:buChar char="•"/>
            </a:pPr>
            <a:r>
              <a:rPr lang="en-GB" dirty="0">
                <a:solidFill>
                  <a:schemeClr val="tx1"/>
                </a:solidFill>
                <a:latin typeface="Arial"/>
                <a:cs typeface="Arial"/>
              </a:rPr>
              <a:t>Strengthening  the prevention and treatment of substance abuse </a:t>
            </a:r>
          </a:p>
          <a:p>
            <a:pPr marL="285750" indent="-285750" algn="ctr">
              <a:buFont typeface="Arial"/>
              <a:buChar char="•"/>
            </a:pPr>
            <a:r>
              <a:rPr lang="en-GB" dirty="0">
                <a:solidFill>
                  <a:schemeClr val="tx1"/>
                </a:solidFill>
                <a:latin typeface="Arial"/>
                <a:cs typeface="Arial"/>
              </a:rPr>
              <a:t>Half the death and injury numbers from RTA's</a:t>
            </a:r>
          </a:p>
          <a:p>
            <a:pPr marL="285750" indent="-285750" algn="ctr">
              <a:buFont typeface="Arial"/>
              <a:buChar char="•"/>
            </a:pPr>
            <a:r>
              <a:rPr lang="en-GB" dirty="0">
                <a:solidFill>
                  <a:schemeClr val="tx1"/>
                </a:solidFill>
                <a:latin typeface="Arial"/>
                <a:cs typeface="Arial"/>
              </a:rPr>
              <a:t>Ensure Univeral access to sexual and reproductive health care services</a:t>
            </a:r>
          </a:p>
          <a:p>
            <a:pPr algn="ctr"/>
            <a:r>
              <a:rPr lang="en-GB" sz="1200" dirty="0">
                <a:solidFill>
                  <a:schemeClr val="tx1"/>
                </a:solidFill>
                <a:latin typeface="Arial"/>
                <a:cs typeface="Times New Roman"/>
              </a:rPr>
              <a:t>(United Nations, 2023)</a:t>
            </a:r>
            <a:endParaRPr lang="en-GB" dirty="0">
              <a:solidFill>
                <a:schemeClr val="tx1"/>
              </a:solidFill>
              <a:latin typeface="Arial"/>
            </a:endParaRPr>
          </a:p>
        </p:txBody>
      </p:sp>
      <p:sp>
        <p:nvSpPr>
          <p:cNvPr id="6" name="Rectangle: Rounded Corners 5">
            <a:extLst>
              <a:ext uri="{FF2B5EF4-FFF2-40B4-BE49-F238E27FC236}">
                <a16:creationId xmlns:a16="http://schemas.microsoft.com/office/drawing/2014/main" id="{8EE5844B-601E-969B-CF50-8AE4B9692996}"/>
              </a:ext>
            </a:extLst>
          </p:cNvPr>
          <p:cNvSpPr/>
          <p:nvPr/>
        </p:nvSpPr>
        <p:spPr>
          <a:xfrm>
            <a:off x="311197" y="4220804"/>
            <a:ext cx="8763723" cy="23037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u="sng" dirty="0">
                <a:solidFill>
                  <a:schemeClr val="tx1"/>
                </a:solidFill>
                <a:latin typeface="Arial"/>
                <a:cs typeface="Arial"/>
              </a:rPr>
              <a:t>Change 4 life </a:t>
            </a:r>
          </a:p>
          <a:p>
            <a:pPr marL="285750" indent="-285750" algn="ctr">
              <a:buFont typeface="Arial"/>
              <a:buChar char="•"/>
            </a:pPr>
            <a:r>
              <a:rPr lang="en-GB" b="1" dirty="0">
                <a:solidFill>
                  <a:schemeClr val="tx1"/>
                </a:solidFill>
                <a:latin typeface="Arial"/>
                <a:cs typeface="Arial"/>
              </a:rPr>
              <a:t>Promotes healthier lifestyles</a:t>
            </a:r>
          </a:p>
          <a:p>
            <a:pPr marL="285750" indent="-285750" algn="ctr">
              <a:buFont typeface="Arial"/>
              <a:buChar char="•"/>
            </a:pPr>
            <a:r>
              <a:rPr lang="en-GB" b="1" dirty="0">
                <a:solidFill>
                  <a:schemeClr val="tx1"/>
                </a:solidFill>
                <a:latin typeface="Arial"/>
                <a:cs typeface="Arial"/>
              </a:rPr>
              <a:t>Targets key risk factors</a:t>
            </a:r>
          </a:p>
          <a:p>
            <a:pPr marL="285750" indent="-285750" algn="ctr">
              <a:buFont typeface="Arial"/>
              <a:buChar char="•"/>
            </a:pPr>
            <a:r>
              <a:rPr lang="en-GB" b="1" dirty="0">
                <a:solidFill>
                  <a:schemeClr val="tx1"/>
                </a:solidFill>
                <a:latin typeface="Arial"/>
                <a:cs typeface="Arial"/>
              </a:rPr>
              <a:t>Aims to reduce childhood obesity </a:t>
            </a:r>
          </a:p>
          <a:p>
            <a:pPr marL="285750" indent="-285750" algn="ctr">
              <a:buFont typeface="Arial"/>
              <a:buChar char="•"/>
            </a:pPr>
            <a:r>
              <a:rPr lang="en-GB" b="1" dirty="0">
                <a:solidFill>
                  <a:schemeClr val="tx1"/>
                </a:solidFill>
                <a:latin typeface="Arial"/>
                <a:cs typeface="Arial"/>
              </a:rPr>
              <a:t>Contributes to achieving all SDG'3  goals </a:t>
            </a:r>
          </a:p>
          <a:p>
            <a:pPr algn="ctr"/>
            <a:r>
              <a:rPr lang="en-GB" sz="1200" dirty="0">
                <a:solidFill>
                  <a:schemeClr val="tx1"/>
                </a:solidFill>
                <a:latin typeface="Arial"/>
                <a:cs typeface="Times New Roman"/>
              </a:rPr>
              <a:t>(NSMC, 2020)</a:t>
            </a:r>
            <a:endParaRPr lang="en-GB" dirty="0">
              <a:solidFill>
                <a:schemeClr val="tx1"/>
              </a:solidFill>
              <a:latin typeface="Arial"/>
              <a:cs typeface="Arial"/>
            </a:endParaRPr>
          </a:p>
        </p:txBody>
      </p:sp>
      <p:pic>
        <p:nvPicPr>
          <p:cNvPr id="3" name="Picture 2">
            <a:extLst>
              <a:ext uri="{FF2B5EF4-FFF2-40B4-BE49-F238E27FC236}">
                <a16:creationId xmlns:a16="http://schemas.microsoft.com/office/drawing/2014/main" id="{C9F063FD-F186-4A66-3EC6-90E9FB202BE9}"/>
              </a:ext>
            </a:extLst>
          </p:cNvPr>
          <p:cNvPicPr>
            <a:picLocks noChangeAspect="1"/>
          </p:cNvPicPr>
          <p:nvPr/>
        </p:nvPicPr>
        <p:blipFill>
          <a:blip r:embed="rId2"/>
          <a:stretch>
            <a:fillRect/>
          </a:stretch>
        </p:blipFill>
        <p:spPr>
          <a:xfrm>
            <a:off x="9583694" y="3865863"/>
            <a:ext cx="2271584" cy="2287545"/>
          </a:xfrm>
          <a:prstGeom prst="rect">
            <a:avLst/>
          </a:prstGeom>
        </p:spPr>
      </p:pic>
      <p:sp>
        <p:nvSpPr>
          <p:cNvPr id="7" name="TextBox 6">
            <a:extLst>
              <a:ext uri="{FF2B5EF4-FFF2-40B4-BE49-F238E27FC236}">
                <a16:creationId xmlns:a16="http://schemas.microsoft.com/office/drawing/2014/main" id="{CE01BCC2-7BE7-30D5-D301-93238AD54C28}"/>
              </a:ext>
            </a:extLst>
          </p:cNvPr>
          <p:cNvSpPr txBox="1"/>
          <p:nvPr/>
        </p:nvSpPr>
        <p:spPr>
          <a:xfrm>
            <a:off x="9677400" y="61660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rPr>
              <a:t>(NSMC, 2020)</a:t>
            </a:r>
            <a:endParaRPr lang="en-GB" dirty="0"/>
          </a:p>
        </p:txBody>
      </p:sp>
    </p:spTree>
    <p:extLst>
      <p:ext uri="{BB962C8B-B14F-4D97-AF65-F5344CB8AC3E}">
        <p14:creationId xmlns:p14="http://schemas.microsoft.com/office/powerpoint/2010/main" val="244795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5588B-8332-CE2D-5BAC-0AA209CB537B}"/>
              </a:ext>
            </a:extLst>
          </p:cNvPr>
          <p:cNvSpPr>
            <a:spLocks noGrp="1"/>
          </p:cNvSpPr>
          <p:nvPr>
            <p:ph type="title"/>
          </p:nvPr>
        </p:nvSpPr>
        <p:spPr>
          <a:xfrm>
            <a:off x="2434281" y="-376280"/>
            <a:ext cx="10515600" cy="1325563"/>
          </a:xfrm>
        </p:spPr>
        <p:txBody>
          <a:bodyPr/>
          <a:lstStyle/>
          <a:p>
            <a:r>
              <a:rPr lang="en-GB" dirty="0"/>
              <a:t>Policy and Governance</a:t>
            </a:r>
          </a:p>
        </p:txBody>
      </p:sp>
      <p:pic>
        <p:nvPicPr>
          <p:cNvPr id="4" name="Picture 3" descr="A close-up of a document&#10;&#10;AI-generated content may be incorrect.">
            <a:extLst>
              <a:ext uri="{FF2B5EF4-FFF2-40B4-BE49-F238E27FC236}">
                <a16:creationId xmlns:a16="http://schemas.microsoft.com/office/drawing/2014/main" id="{BEF9DA7A-DB24-5DA1-A69A-CEA438A61A72}"/>
              </a:ext>
            </a:extLst>
          </p:cNvPr>
          <p:cNvPicPr>
            <a:picLocks noChangeAspect="1"/>
          </p:cNvPicPr>
          <p:nvPr/>
        </p:nvPicPr>
        <p:blipFill>
          <a:blip r:embed="rId2"/>
          <a:stretch>
            <a:fillRect/>
          </a:stretch>
        </p:blipFill>
        <p:spPr>
          <a:xfrm>
            <a:off x="150211" y="640362"/>
            <a:ext cx="5610225" cy="3476625"/>
          </a:xfrm>
          <a:prstGeom prst="rect">
            <a:avLst/>
          </a:prstGeom>
        </p:spPr>
      </p:pic>
      <p:sp>
        <p:nvSpPr>
          <p:cNvPr id="5" name="TextBox 4">
            <a:extLst>
              <a:ext uri="{FF2B5EF4-FFF2-40B4-BE49-F238E27FC236}">
                <a16:creationId xmlns:a16="http://schemas.microsoft.com/office/drawing/2014/main" id="{916E2444-0926-2D83-D82C-C341551A1F4F}"/>
              </a:ext>
            </a:extLst>
          </p:cNvPr>
          <p:cNvSpPr txBox="1"/>
          <p:nvPr/>
        </p:nvSpPr>
        <p:spPr>
          <a:xfrm>
            <a:off x="492211" y="4209535"/>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Sets the agenda for </a:t>
            </a:r>
            <a:r>
              <a:rPr lang="en-US" sz="1200" err="1">
                <a:solidFill>
                  <a:schemeClr val="bg1"/>
                </a:solidFill>
                <a:latin typeface="Arial"/>
                <a:cs typeface="Arial"/>
              </a:rPr>
              <a:t>adressing</a:t>
            </a:r>
            <a:r>
              <a:rPr lang="en-US" sz="1200" dirty="0">
                <a:solidFill>
                  <a:schemeClr val="bg1"/>
                </a:solidFill>
                <a:latin typeface="Arial"/>
                <a:cs typeface="Arial"/>
              </a:rPr>
              <a:t>  health challenges </a:t>
            </a:r>
            <a:endParaRPr lang="en-US">
              <a:solidFill>
                <a:schemeClr val="bg1"/>
              </a:solidFill>
              <a:latin typeface="Arial"/>
              <a:cs typeface="Arial"/>
            </a:endParaRPr>
          </a:p>
          <a:p>
            <a:r>
              <a:rPr lang="en-US" sz="1200" dirty="0">
                <a:solidFill>
                  <a:schemeClr val="bg1"/>
                </a:solidFill>
                <a:latin typeface="Arial"/>
                <a:cs typeface="Arial"/>
              </a:rPr>
              <a:t>Ensuring access to healthcare</a:t>
            </a:r>
            <a:endParaRPr lang="en-US">
              <a:solidFill>
                <a:schemeClr val="bg1"/>
              </a:solidFill>
              <a:latin typeface="Arial"/>
              <a:cs typeface="Arial"/>
            </a:endParaRPr>
          </a:p>
          <a:p>
            <a:r>
              <a:rPr lang="en-US" sz="1200" dirty="0">
                <a:solidFill>
                  <a:schemeClr val="bg1"/>
                </a:solidFill>
                <a:latin typeface="Arial"/>
                <a:cs typeface="Arial"/>
              </a:rPr>
              <a:t> (Fahad, 2021)</a:t>
            </a:r>
            <a:endParaRPr lang="en-US">
              <a:solidFill>
                <a:schemeClr val="bg1"/>
              </a:solidFill>
              <a:latin typeface="Arial"/>
              <a:cs typeface="Arial"/>
            </a:endParaRPr>
          </a:p>
        </p:txBody>
      </p:sp>
      <p:pic>
        <p:nvPicPr>
          <p:cNvPr id="6" name="Picture 5" descr="A hand holding a cigarette next to a logo&#10;&#10;AI-generated content may be incorrect.">
            <a:extLst>
              <a:ext uri="{FF2B5EF4-FFF2-40B4-BE49-F238E27FC236}">
                <a16:creationId xmlns:a16="http://schemas.microsoft.com/office/drawing/2014/main" id="{949BBBFE-C96E-7FD8-E2B9-C70F1DDC82CF}"/>
              </a:ext>
            </a:extLst>
          </p:cNvPr>
          <p:cNvPicPr>
            <a:picLocks noChangeAspect="1"/>
          </p:cNvPicPr>
          <p:nvPr/>
        </p:nvPicPr>
        <p:blipFill>
          <a:blip r:embed="rId3"/>
          <a:stretch>
            <a:fillRect/>
          </a:stretch>
        </p:blipFill>
        <p:spPr>
          <a:xfrm>
            <a:off x="6256288" y="519590"/>
            <a:ext cx="5004767" cy="3589380"/>
          </a:xfrm>
          <a:prstGeom prst="rect">
            <a:avLst/>
          </a:prstGeom>
        </p:spPr>
      </p:pic>
      <p:sp>
        <p:nvSpPr>
          <p:cNvPr id="7" name="TextBox 6">
            <a:extLst>
              <a:ext uri="{FF2B5EF4-FFF2-40B4-BE49-F238E27FC236}">
                <a16:creationId xmlns:a16="http://schemas.microsoft.com/office/drawing/2014/main" id="{60EB5D89-0D72-77D4-D345-EC72F272AFFF}"/>
              </a:ext>
            </a:extLst>
          </p:cNvPr>
          <p:cNvSpPr txBox="1"/>
          <p:nvPr/>
        </p:nvSpPr>
        <p:spPr>
          <a:xfrm>
            <a:off x="8760941" y="420953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Aims to reduce </a:t>
            </a:r>
            <a:r>
              <a:rPr lang="en-US" sz="1200" err="1">
                <a:solidFill>
                  <a:schemeClr val="bg1"/>
                </a:solidFill>
                <a:latin typeface="Arial"/>
                <a:cs typeface="Arial"/>
              </a:rPr>
              <a:t>tabbaco</a:t>
            </a:r>
            <a:r>
              <a:rPr lang="en-US" sz="1200" dirty="0">
                <a:solidFill>
                  <a:schemeClr val="bg1"/>
                </a:solidFill>
                <a:latin typeface="Arial"/>
                <a:cs typeface="Arial"/>
              </a:rPr>
              <a:t> use </a:t>
            </a:r>
            <a:r>
              <a:rPr lang="en-US" sz="1200" err="1">
                <a:solidFill>
                  <a:schemeClr val="bg1"/>
                </a:solidFill>
                <a:latin typeface="Arial"/>
                <a:cs typeface="Arial"/>
              </a:rPr>
              <a:t>worldwife</a:t>
            </a:r>
            <a:r>
              <a:rPr lang="en-US" sz="1200" dirty="0">
                <a:solidFill>
                  <a:schemeClr val="bg1"/>
                </a:solidFill>
                <a:latin typeface="Arial"/>
                <a:cs typeface="Arial"/>
              </a:rPr>
              <a:t> through </a:t>
            </a:r>
            <a:r>
              <a:rPr lang="en-US" sz="1200" err="1">
                <a:solidFill>
                  <a:schemeClr val="bg1"/>
                </a:solidFill>
                <a:latin typeface="Arial"/>
                <a:cs typeface="Arial"/>
              </a:rPr>
              <a:t>taxasiation</a:t>
            </a:r>
            <a:r>
              <a:rPr lang="en-US" sz="1200" dirty="0">
                <a:solidFill>
                  <a:schemeClr val="bg1"/>
                </a:solidFill>
                <a:latin typeface="Arial"/>
                <a:cs typeface="Arial"/>
              </a:rPr>
              <a:t>, advertising bans and health warning (Landes, 2022)</a:t>
            </a:r>
            <a:endParaRPr lang="en-US" dirty="0">
              <a:solidFill>
                <a:schemeClr val="bg1"/>
              </a:solidFill>
              <a:latin typeface="Arial"/>
              <a:cs typeface="Arial"/>
            </a:endParaRPr>
          </a:p>
        </p:txBody>
      </p:sp>
      <p:pic>
        <p:nvPicPr>
          <p:cNvPr id="8" name="Picture 7" descr="A blue and white sign with white letters&#10;&#10;AI-generated content may be incorrect.">
            <a:extLst>
              <a:ext uri="{FF2B5EF4-FFF2-40B4-BE49-F238E27FC236}">
                <a16:creationId xmlns:a16="http://schemas.microsoft.com/office/drawing/2014/main" id="{B6A17B6A-060C-49CD-319F-C2442DA101B9}"/>
              </a:ext>
            </a:extLst>
          </p:cNvPr>
          <p:cNvPicPr>
            <a:picLocks noChangeAspect="1"/>
          </p:cNvPicPr>
          <p:nvPr/>
        </p:nvPicPr>
        <p:blipFill>
          <a:blip r:embed="rId4"/>
          <a:stretch>
            <a:fillRect/>
          </a:stretch>
        </p:blipFill>
        <p:spPr>
          <a:xfrm>
            <a:off x="491567" y="5217898"/>
            <a:ext cx="6893998" cy="1051212"/>
          </a:xfrm>
          <a:prstGeom prst="rect">
            <a:avLst/>
          </a:prstGeom>
        </p:spPr>
      </p:pic>
      <p:sp>
        <p:nvSpPr>
          <p:cNvPr id="9" name="TextBox 8">
            <a:extLst>
              <a:ext uri="{FF2B5EF4-FFF2-40B4-BE49-F238E27FC236}">
                <a16:creationId xmlns:a16="http://schemas.microsoft.com/office/drawing/2014/main" id="{35975D79-A120-9723-A28A-9CF01AFF90F8}"/>
              </a:ext>
            </a:extLst>
          </p:cNvPr>
          <p:cNvSpPr txBox="1"/>
          <p:nvPr/>
        </p:nvSpPr>
        <p:spPr>
          <a:xfrm>
            <a:off x="487187" y="6265754"/>
            <a:ext cx="70386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latin typeface="Arial"/>
                <a:cs typeface="Arial"/>
              </a:rPr>
              <a:t>Provides free healthcare, </a:t>
            </a:r>
            <a:r>
              <a:rPr lang="en-GB" err="1">
                <a:solidFill>
                  <a:schemeClr val="bg1"/>
                </a:solidFill>
                <a:latin typeface="Arial"/>
                <a:cs typeface="Arial"/>
              </a:rPr>
              <a:t>ifluences</a:t>
            </a:r>
            <a:r>
              <a:rPr lang="en-GB" dirty="0">
                <a:solidFill>
                  <a:schemeClr val="bg1"/>
                </a:solidFill>
                <a:latin typeface="Arial"/>
                <a:cs typeface="Arial"/>
              </a:rPr>
              <a:t> how care is delivered and accessed through the country </a:t>
            </a:r>
            <a:r>
              <a:rPr lang="en-GB" sz="1200" dirty="0">
                <a:solidFill>
                  <a:schemeClr val="bg1"/>
                </a:solidFill>
                <a:latin typeface="Arial"/>
                <a:cs typeface="Times New Roman"/>
              </a:rPr>
              <a:t>(NHS, 2025)</a:t>
            </a:r>
            <a:endParaRPr lang="en-GB" dirty="0">
              <a:solidFill>
                <a:schemeClr val="bg1"/>
              </a:solidFill>
              <a:latin typeface="Arial"/>
            </a:endParaRPr>
          </a:p>
        </p:txBody>
      </p:sp>
      <p:sp>
        <p:nvSpPr>
          <p:cNvPr id="3" name="TextBox 2">
            <a:extLst>
              <a:ext uri="{FF2B5EF4-FFF2-40B4-BE49-F238E27FC236}">
                <a16:creationId xmlns:a16="http://schemas.microsoft.com/office/drawing/2014/main" id="{78B42A71-16C0-0B38-7B0F-C88CF0A27F35}"/>
              </a:ext>
            </a:extLst>
          </p:cNvPr>
          <p:cNvSpPr txBox="1"/>
          <p:nvPr/>
        </p:nvSpPr>
        <p:spPr>
          <a:xfrm>
            <a:off x="8030196" y="5147561"/>
            <a:ext cx="337165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latin typeface="Arial"/>
                <a:cs typeface="Arial"/>
              </a:rPr>
              <a:t>The health and care act 2022 supports integrated care by establishing integrated care systems as statutory bodies </a:t>
            </a:r>
            <a:r>
              <a:rPr lang="en-GB" sz="1200" dirty="0">
                <a:solidFill>
                  <a:schemeClr val="bg1"/>
                </a:solidFill>
                <a:latin typeface="Times New Roman"/>
                <a:cs typeface="Times New Roman"/>
              </a:rPr>
              <a:t>(Department of Health and Social Care, 2022)</a:t>
            </a:r>
            <a:endParaRPr lang="en-GB" dirty="0">
              <a:solidFill>
                <a:schemeClr val="bg1"/>
              </a:solidFill>
              <a:latin typeface="Arial"/>
              <a:cs typeface="Arial"/>
            </a:endParaRPr>
          </a:p>
        </p:txBody>
      </p:sp>
    </p:spTree>
    <p:extLst>
      <p:ext uri="{BB962C8B-B14F-4D97-AF65-F5344CB8AC3E}">
        <p14:creationId xmlns:p14="http://schemas.microsoft.com/office/powerpoint/2010/main" val="3374699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619AD-1BC5-11F2-BF6A-2397111A0CFB}"/>
              </a:ext>
            </a:extLst>
          </p:cNvPr>
          <p:cNvSpPr>
            <a:spLocks noGrp="1"/>
          </p:cNvSpPr>
          <p:nvPr>
            <p:ph type="title"/>
          </p:nvPr>
        </p:nvSpPr>
        <p:spPr/>
        <p:txBody>
          <a:bodyPr/>
          <a:lstStyle/>
          <a:p>
            <a:r>
              <a:rPr lang="en-GB" dirty="0"/>
              <a:t> Case Studies- Every Mind Matters</a:t>
            </a:r>
          </a:p>
        </p:txBody>
      </p:sp>
      <p:sp>
        <p:nvSpPr>
          <p:cNvPr id="3" name="Content Placeholder 2">
            <a:extLst>
              <a:ext uri="{FF2B5EF4-FFF2-40B4-BE49-F238E27FC236}">
                <a16:creationId xmlns:a16="http://schemas.microsoft.com/office/drawing/2014/main" id="{24FA3E0C-5602-6438-0C69-4B682F98896E}"/>
              </a:ext>
            </a:extLst>
          </p:cNvPr>
          <p:cNvSpPr>
            <a:spLocks noGrp="1"/>
          </p:cNvSpPr>
          <p:nvPr>
            <p:ph idx="1"/>
          </p:nvPr>
        </p:nvSpPr>
        <p:spPr>
          <a:xfrm>
            <a:off x="838200" y="1712354"/>
            <a:ext cx="5364117" cy="3612769"/>
          </a:xfrm>
        </p:spPr>
        <p:txBody>
          <a:bodyPr vert="horz" lIns="91440" tIns="45720" rIns="91440" bIns="45720" rtlCol="0" anchor="t">
            <a:normAutofit/>
          </a:bodyPr>
          <a:lstStyle/>
          <a:p>
            <a:pPr marL="0" indent="0">
              <a:buNone/>
            </a:pPr>
            <a:r>
              <a:rPr lang="en-GB" sz="3200" dirty="0">
                <a:latin typeface="Arial"/>
                <a:ea typeface="Calibri"/>
                <a:cs typeface="Calibri"/>
              </a:rPr>
              <a:t>•</a:t>
            </a:r>
            <a:r>
              <a:rPr lang="en-GB" sz="1800" dirty="0">
                <a:latin typeface="Arial"/>
                <a:ea typeface="Calibri"/>
                <a:cs typeface="Calibri"/>
              </a:rPr>
              <a:t> National public mental health campaign launched by Public Health England.</a:t>
            </a:r>
            <a:endParaRPr lang="en-GB" sz="1800" dirty="0">
              <a:latin typeface="Arial"/>
              <a:cs typeface="Arial"/>
            </a:endParaRPr>
          </a:p>
          <a:p>
            <a:pPr marL="0" indent="0">
              <a:buNone/>
            </a:pPr>
            <a:r>
              <a:rPr lang="en-GB" sz="1800" dirty="0">
                <a:latin typeface="Arial"/>
                <a:ea typeface="Calibri"/>
                <a:cs typeface="Calibri"/>
              </a:rPr>
              <a:t>• Aims to improve mental wellbeing, reduce stigma, and encourage self-care.</a:t>
            </a:r>
            <a:endParaRPr lang="en-GB" sz="1800" dirty="0">
              <a:latin typeface="Arial"/>
              <a:cs typeface="Arial"/>
            </a:endParaRPr>
          </a:p>
          <a:p>
            <a:pPr marL="0" indent="0">
              <a:buNone/>
            </a:pPr>
            <a:r>
              <a:rPr lang="en-GB" sz="1800" dirty="0">
                <a:latin typeface="Arial"/>
                <a:ea typeface="Calibri"/>
                <a:cs typeface="Calibri"/>
              </a:rPr>
              <a:t>• Based on the Health Belief Model (HBM): ( Although developed in the United States the model is used in the UK )</a:t>
            </a:r>
            <a:endParaRPr lang="en-GB" sz="1800" dirty="0">
              <a:latin typeface="Arial"/>
              <a:cs typeface="Arial"/>
            </a:endParaRPr>
          </a:p>
          <a:p>
            <a:pPr marL="0" indent="0">
              <a:buNone/>
            </a:pPr>
            <a:r>
              <a:rPr lang="en-GB" sz="1800" dirty="0">
                <a:latin typeface="Arial"/>
                <a:cs typeface="Arial"/>
              </a:rPr>
              <a:t>•</a:t>
            </a:r>
            <a:r>
              <a:rPr lang="en-GB" sz="1800" dirty="0">
                <a:latin typeface="Arial"/>
                <a:ea typeface="Calibri"/>
                <a:cs typeface="Calibri"/>
              </a:rPr>
              <a:t>   Promotes self-efficacy through accessible digital tools and personalised plans.</a:t>
            </a:r>
            <a:endParaRPr lang="en-GB" sz="1800" dirty="0">
              <a:latin typeface="Arial"/>
              <a:cs typeface="Arial"/>
            </a:endParaRPr>
          </a:p>
          <a:p>
            <a:pPr marL="0" indent="0">
              <a:buNone/>
            </a:pPr>
            <a:r>
              <a:rPr lang="en-GB" sz="1800" dirty="0">
                <a:latin typeface="Arial"/>
                <a:ea typeface="Calibri"/>
                <a:cs typeface="Calibri"/>
              </a:rPr>
              <a:t>• Contributes to SDG 3 and the NHS </a:t>
            </a:r>
          </a:p>
          <a:p>
            <a:pPr marL="0" indent="0">
              <a:buNone/>
            </a:pPr>
            <a:r>
              <a:rPr lang="en-GB" sz="1200" dirty="0">
                <a:latin typeface="Arial"/>
                <a:ea typeface="Calibri"/>
                <a:cs typeface="Times New Roman"/>
              </a:rPr>
              <a:t>(Mental Health Foundation, 2023)</a:t>
            </a:r>
            <a:endParaRPr lang="en-GB" dirty="0">
              <a:latin typeface="Arial"/>
              <a:cs typeface="Arial"/>
            </a:endParaRPr>
          </a:p>
        </p:txBody>
      </p:sp>
      <p:pic>
        <p:nvPicPr>
          <p:cNvPr id="4" name="Picture 3" descr="A diagram of a health belief model&#10;&#10;AI-generated content may be incorrect.">
            <a:extLst>
              <a:ext uri="{FF2B5EF4-FFF2-40B4-BE49-F238E27FC236}">
                <a16:creationId xmlns:a16="http://schemas.microsoft.com/office/drawing/2014/main" id="{DC7F0C21-AD30-0296-2C40-D47339A04D43}"/>
              </a:ext>
            </a:extLst>
          </p:cNvPr>
          <p:cNvPicPr>
            <a:picLocks noChangeAspect="1"/>
          </p:cNvPicPr>
          <p:nvPr/>
        </p:nvPicPr>
        <p:blipFill>
          <a:blip r:embed="rId2"/>
          <a:stretch>
            <a:fillRect/>
          </a:stretch>
        </p:blipFill>
        <p:spPr>
          <a:xfrm>
            <a:off x="7021344" y="1709434"/>
            <a:ext cx="4848225" cy="3000375"/>
          </a:xfrm>
          <a:prstGeom prst="rect">
            <a:avLst/>
          </a:prstGeom>
        </p:spPr>
      </p:pic>
      <p:sp>
        <p:nvSpPr>
          <p:cNvPr id="5" name="TextBox 4">
            <a:extLst>
              <a:ext uri="{FF2B5EF4-FFF2-40B4-BE49-F238E27FC236}">
                <a16:creationId xmlns:a16="http://schemas.microsoft.com/office/drawing/2014/main" id="{6344864A-AFD7-246D-6963-CC80C496F196}"/>
              </a:ext>
            </a:extLst>
          </p:cNvPr>
          <p:cNvSpPr txBox="1"/>
          <p:nvPr/>
        </p:nvSpPr>
        <p:spPr>
          <a:xfrm>
            <a:off x="8081319" y="5043616"/>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(goodman, 2014)</a:t>
            </a:r>
          </a:p>
        </p:txBody>
      </p:sp>
    </p:spTree>
    <p:extLst>
      <p:ext uri="{BB962C8B-B14F-4D97-AF65-F5344CB8AC3E}">
        <p14:creationId xmlns:p14="http://schemas.microsoft.com/office/powerpoint/2010/main" val="2830098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18E159-3CC3-C621-486A-F058BF5A665E}"/>
              </a:ext>
            </a:extLst>
          </p:cNvPr>
          <p:cNvSpPr>
            <a:spLocks noGrp="1"/>
          </p:cNvSpPr>
          <p:nvPr>
            <p:ph type="title"/>
          </p:nvPr>
        </p:nvSpPr>
        <p:spPr>
          <a:xfrm>
            <a:off x="1137034" y="609600"/>
            <a:ext cx="4784796" cy="1330840"/>
          </a:xfrm>
        </p:spPr>
        <p:txBody>
          <a:bodyPr>
            <a:normAutofit/>
          </a:bodyPr>
          <a:lstStyle/>
          <a:p>
            <a:r>
              <a:rPr lang="en-GB" dirty="0">
                <a:solidFill>
                  <a:schemeClr val="bg1"/>
                </a:solidFill>
              </a:rPr>
              <a:t>Equity and Access</a:t>
            </a:r>
          </a:p>
        </p:txBody>
      </p:sp>
      <p:sp>
        <p:nvSpPr>
          <p:cNvPr id="9" name="Content Placeholder 2">
            <a:extLst>
              <a:ext uri="{FF2B5EF4-FFF2-40B4-BE49-F238E27FC236}">
                <a16:creationId xmlns:a16="http://schemas.microsoft.com/office/drawing/2014/main" id="{FD97D292-E3A6-316F-949C-547696BAB6F7}"/>
              </a:ext>
            </a:extLst>
          </p:cNvPr>
          <p:cNvSpPr>
            <a:spLocks noGrp="1"/>
          </p:cNvSpPr>
          <p:nvPr>
            <p:ph idx="1"/>
          </p:nvPr>
        </p:nvSpPr>
        <p:spPr>
          <a:xfrm>
            <a:off x="1137034" y="2194102"/>
            <a:ext cx="4438036" cy="3908585"/>
          </a:xfrm>
        </p:spPr>
        <p:txBody>
          <a:bodyPr vert="horz" lIns="91440" tIns="45720" rIns="91440" bIns="45720" rtlCol="0" anchor="t">
            <a:normAutofit/>
          </a:bodyPr>
          <a:lstStyle/>
          <a:p>
            <a:pPr>
              <a:buNone/>
            </a:pPr>
            <a:r>
              <a:rPr lang="en-GB" sz="1600" dirty="0">
                <a:solidFill>
                  <a:schemeClr val="bg1"/>
                </a:solidFill>
                <a:latin typeface="Arial"/>
                <a:ea typeface="Calibri"/>
                <a:cs typeface="Calibri"/>
              </a:rPr>
              <a:t>• Persistent inequalities in mental health outcomes are affected by ethnicity, gender, and socioeconomic status.</a:t>
            </a:r>
            <a:endParaRPr lang="en-US" sz="1600" dirty="0">
              <a:solidFill>
                <a:schemeClr val="bg1"/>
              </a:solidFill>
              <a:latin typeface="Arial"/>
              <a:cs typeface="Arial"/>
            </a:endParaRPr>
          </a:p>
          <a:p>
            <a:pPr>
              <a:buNone/>
            </a:pPr>
            <a:r>
              <a:rPr lang="en-GB" sz="1600" dirty="0">
                <a:solidFill>
                  <a:schemeClr val="bg1"/>
                </a:solidFill>
                <a:latin typeface="Arial"/>
                <a:ea typeface="Calibri"/>
                <a:cs typeface="Calibri"/>
              </a:rPr>
              <a:t>• Barriers include stigma, digital exclusion, and service fragmentation.</a:t>
            </a:r>
            <a:endParaRPr lang="en-GB" sz="1600" dirty="0">
              <a:solidFill>
                <a:schemeClr val="bg1"/>
              </a:solidFill>
              <a:latin typeface="Arial"/>
              <a:cs typeface="Arial"/>
            </a:endParaRPr>
          </a:p>
          <a:p>
            <a:pPr>
              <a:buNone/>
            </a:pPr>
            <a:r>
              <a:rPr lang="en-GB" sz="1600" dirty="0">
                <a:solidFill>
                  <a:schemeClr val="bg1"/>
                </a:solidFill>
                <a:latin typeface="Arial"/>
                <a:ea typeface="Calibri"/>
                <a:cs typeface="Times New Roman"/>
              </a:rPr>
              <a:t>(Public Health England, 2018)</a:t>
            </a:r>
            <a:endParaRPr lang="en-GB" sz="1600" dirty="0">
              <a:solidFill>
                <a:schemeClr val="bg1"/>
              </a:solidFill>
              <a:latin typeface="Arial"/>
              <a:cs typeface="Arial"/>
            </a:endParaRPr>
          </a:p>
          <a:p>
            <a:pPr>
              <a:buNone/>
            </a:pPr>
            <a:r>
              <a:rPr lang="en-GB" sz="1600" dirty="0">
                <a:solidFill>
                  <a:schemeClr val="bg1"/>
                </a:solidFill>
                <a:latin typeface="Arial"/>
                <a:ea typeface="Calibri"/>
                <a:cs typeface="Calibri"/>
              </a:rPr>
              <a:t>• NHS and government initiatives aim to address disparities through targeted interventions and community partnerships.</a:t>
            </a:r>
            <a:endParaRPr lang="en-GB" sz="1600" dirty="0">
              <a:solidFill>
                <a:schemeClr val="bg1"/>
              </a:solidFill>
              <a:latin typeface="Arial"/>
              <a:cs typeface="Arial"/>
            </a:endParaRPr>
          </a:p>
          <a:p>
            <a:pPr>
              <a:buNone/>
            </a:pPr>
            <a:r>
              <a:rPr lang="en-GB" sz="1600" dirty="0">
                <a:solidFill>
                  <a:schemeClr val="bg1"/>
                </a:solidFill>
                <a:latin typeface="Arial"/>
                <a:ea typeface="Calibri"/>
                <a:cs typeface="Times New Roman"/>
              </a:rPr>
              <a:t>(Richards, 2025)</a:t>
            </a:r>
            <a:endParaRPr lang="en-GB" sz="1600" dirty="0">
              <a:solidFill>
                <a:schemeClr val="bg1"/>
              </a:solidFill>
              <a:latin typeface="Arial"/>
              <a:cs typeface="Arial"/>
            </a:endParaRPr>
          </a:p>
          <a:p>
            <a:pPr>
              <a:buNone/>
            </a:pPr>
            <a:r>
              <a:rPr lang="en-GB" sz="1600" dirty="0">
                <a:solidFill>
                  <a:schemeClr val="bg1"/>
                </a:solidFill>
                <a:latin typeface="Arial"/>
                <a:ea typeface="Calibri"/>
                <a:cs typeface="Calibri"/>
              </a:rPr>
              <a:t>• Sustainable development requires equitable access for all</a:t>
            </a:r>
            <a:endParaRPr lang="en-GB" sz="1600" dirty="0">
              <a:solidFill>
                <a:schemeClr val="bg1"/>
              </a:solidFill>
              <a:latin typeface="Arial"/>
              <a:cs typeface="Arial"/>
            </a:endParaRPr>
          </a:p>
          <a:p>
            <a:pPr>
              <a:buNone/>
            </a:pPr>
            <a:r>
              <a:rPr lang="en-GB" sz="1600" dirty="0">
                <a:solidFill>
                  <a:schemeClr val="bg1"/>
                </a:solidFill>
                <a:latin typeface="Arial"/>
                <a:ea typeface="Calibri"/>
                <a:cs typeface="Times New Roman"/>
              </a:rPr>
              <a:t>(United Nations, 2025)</a:t>
            </a:r>
            <a:endParaRPr lang="en-GB" sz="1600" dirty="0">
              <a:solidFill>
                <a:schemeClr val="bg1"/>
              </a:solidFill>
              <a:latin typeface="Arial"/>
            </a:endParaRPr>
          </a:p>
          <a:p>
            <a:pPr>
              <a:buNone/>
            </a:pPr>
            <a:endParaRPr lang="en-GB" sz="1600">
              <a:latin typeface="Calibri"/>
              <a:ea typeface="Calibri"/>
              <a:cs typeface="Calibri"/>
            </a:endParaRPr>
          </a:p>
          <a:p>
            <a:pPr marL="0" indent="0">
              <a:buNone/>
            </a:pPr>
            <a:endParaRPr lang="en-GB" sz="1600"/>
          </a:p>
        </p:txBody>
      </p:sp>
      <p:pic>
        <p:nvPicPr>
          <p:cNvPr id="4" name="Picture 3" descr="A poster of a plant growing out of a pot&#10;&#10;AI-generated content may be incorrect.">
            <a:extLst>
              <a:ext uri="{FF2B5EF4-FFF2-40B4-BE49-F238E27FC236}">
                <a16:creationId xmlns:a16="http://schemas.microsoft.com/office/drawing/2014/main" id="{30E09ED1-5C90-5B73-1EB3-70791C99B8B9}"/>
              </a:ext>
            </a:extLst>
          </p:cNvPr>
          <p:cNvPicPr>
            <a:picLocks noChangeAspect="1"/>
          </p:cNvPicPr>
          <p:nvPr/>
        </p:nvPicPr>
        <p:blipFill>
          <a:blip r:embed="rId2"/>
          <a:stretch>
            <a:fillRect/>
          </a:stretch>
        </p:blipFill>
        <p:spPr>
          <a:xfrm>
            <a:off x="7279393" y="717012"/>
            <a:ext cx="3940084" cy="5446191"/>
          </a:xfrm>
          <a:prstGeom prst="rect">
            <a:avLst/>
          </a:prstGeom>
        </p:spPr>
      </p:pic>
      <p:sp>
        <p:nvSpPr>
          <p:cNvPr id="5" name="TextBox 4">
            <a:extLst>
              <a:ext uri="{FF2B5EF4-FFF2-40B4-BE49-F238E27FC236}">
                <a16:creationId xmlns:a16="http://schemas.microsoft.com/office/drawing/2014/main" id="{5B54E170-1408-C1A2-5AFC-17CEEC8F0D9E}"/>
              </a:ext>
            </a:extLst>
          </p:cNvPr>
          <p:cNvSpPr txBox="1"/>
          <p:nvPr/>
        </p:nvSpPr>
        <p:spPr>
          <a:xfrm>
            <a:off x="7279393" y="5618584"/>
            <a:ext cx="3940084" cy="54461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(karen, 2024)</a:t>
            </a:r>
          </a:p>
        </p:txBody>
      </p:sp>
    </p:spTree>
    <p:extLst>
      <p:ext uri="{BB962C8B-B14F-4D97-AF65-F5344CB8AC3E}">
        <p14:creationId xmlns:p14="http://schemas.microsoft.com/office/powerpoint/2010/main" val="2552390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DF990-130D-6B9B-EDBB-8FC7FC5E45E9}"/>
              </a:ext>
            </a:extLst>
          </p:cNvPr>
          <p:cNvSpPr>
            <a:spLocks noGrp="1"/>
          </p:cNvSpPr>
          <p:nvPr>
            <p:ph type="title"/>
          </p:nvPr>
        </p:nvSpPr>
        <p:spPr>
          <a:xfrm>
            <a:off x="838200" y="557188"/>
            <a:ext cx="10515600" cy="1133499"/>
          </a:xfrm>
        </p:spPr>
        <p:txBody>
          <a:bodyPr>
            <a:normAutofit/>
          </a:bodyPr>
          <a:lstStyle/>
          <a:p>
            <a:pPr algn="ctr"/>
            <a:r>
              <a:rPr lang="en-GB" sz="5200"/>
              <a:t>Recommendations</a:t>
            </a:r>
          </a:p>
        </p:txBody>
      </p:sp>
      <p:graphicFrame>
        <p:nvGraphicFramePr>
          <p:cNvPr id="5" name="Content Placeholder 2">
            <a:extLst>
              <a:ext uri="{FF2B5EF4-FFF2-40B4-BE49-F238E27FC236}">
                <a16:creationId xmlns:a16="http://schemas.microsoft.com/office/drawing/2014/main" id="{5BA25ABB-0452-189B-8AB6-52A7D8B7B763}"/>
              </a:ext>
            </a:extLst>
          </p:cNvPr>
          <p:cNvGraphicFramePr>
            <a:graphicFrameLocks noGrp="1"/>
          </p:cNvGraphicFramePr>
          <p:nvPr>
            <p:ph idx="1"/>
            <p:extLst>
              <p:ext uri="{D42A27DB-BD31-4B8C-83A1-F6EECF244321}">
                <p14:modId xmlns:p14="http://schemas.microsoft.com/office/powerpoint/2010/main" val="421072925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6739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3FA6024-159C-BD74-E796-6A90E9941552}"/>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Conclusion </a:t>
            </a:r>
          </a:p>
        </p:txBody>
      </p:sp>
      <p:sp>
        <p:nvSpPr>
          <p:cNvPr id="3" name="Content Placeholder 2">
            <a:extLst>
              <a:ext uri="{FF2B5EF4-FFF2-40B4-BE49-F238E27FC236}">
                <a16:creationId xmlns:a16="http://schemas.microsoft.com/office/drawing/2014/main" id="{7E4116D9-6DA2-886F-A7BB-FD34D3223C45}"/>
              </a:ext>
            </a:extLst>
          </p:cNvPr>
          <p:cNvSpPr>
            <a:spLocks noGrp="1"/>
          </p:cNvSpPr>
          <p:nvPr>
            <p:ph idx="1"/>
          </p:nvPr>
        </p:nvSpPr>
        <p:spPr>
          <a:xfrm>
            <a:off x="6464410" y="841247"/>
            <a:ext cx="4484536" cy="5340097"/>
          </a:xfrm>
        </p:spPr>
        <p:txBody>
          <a:bodyPr vert="horz" lIns="91440" tIns="45720" rIns="91440" bIns="45720" rtlCol="0" anchor="ctr">
            <a:normAutofit/>
          </a:bodyPr>
          <a:lstStyle/>
          <a:p>
            <a:pPr>
              <a:buNone/>
            </a:pPr>
            <a:r>
              <a:rPr lang="en-GB" sz="1800" dirty="0">
                <a:solidFill>
                  <a:schemeClr val="tx2"/>
                </a:solidFill>
                <a:latin typeface="Calibri"/>
                <a:ea typeface="Calibri"/>
                <a:cs typeface="Calibri"/>
              </a:rPr>
              <a:t> </a:t>
            </a:r>
            <a:r>
              <a:rPr lang="en-GB" sz="1800" dirty="0">
                <a:solidFill>
                  <a:schemeClr val="tx2"/>
                </a:solidFill>
                <a:latin typeface="Arial"/>
                <a:ea typeface="Calibri"/>
                <a:cs typeface="Calibri"/>
              </a:rPr>
              <a:t>Integration of health, wellbeing, and sustainable development is central to effective mental health care. Theories such as the Biopsychosocial and Ecological Models inform holistic service design. Policies like the NHS Long Term Plan support sustainability and equity. Continued focus on prevention and accessibility will strengthen sustainable mental health services. The sustainable development goals help integrate health by addressing the social, economic and environmental factors that influence health outcomes. Some setbacks faced include things like the covid- 19 virus that emerged in 2019 .</a:t>
            </a:r>
            <a:endParaRPr lang="en-GB" sz="1800" dirty="0">
              <a:solidFill>
                <a:schemeClr val="tx2"/>
              </a:solidFill>
              <a:latin typeface="Arial"/>
            </a:endParaRPr>
          </a:p>
          <a:p>
            <a:pPr marL="0" indent="0">
              <a:buNone/>
            </a:pPr>
            <a:endParaRPr lang="en-GB" sz="1800">
              <a:solidFill>
                <a:schemeClr val="tx2"/>
              </a:solidFill>
            </a:endParaRPr>
          </a:p>
        </p:txBody>
      </p:sp>
    </p:spTree>
    <p:extLst>
      <p:ext uri="{BB962C8B-B14F-4D97-AF65-F5344CB8AC3E}">
        <p14:creationId xmlns:p14="http://schemas.microsoft.com/office/powerpoint/2010/main" val="2753193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7FAE3-51C8-95C1-2092-0E89CA23DD4D}"/>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63CF30C-2C2E-0B71-C1C9-BE69F3EC4C33}"/>
              </a:ext>
            </a:extLst>
          </p:cNvPr>
          <p:cNvSpPr>
            <a:spLocks noGrp="1"/>
          </p:cNvSpPr>
          <p:nvPr>
            <p:ph idx="1"/>
          </p:nvPr>
        </p:nvSpPr>
        <p:spPr/>
        <p:txBody>
          <a:bodyPr vert="horz" lIns="91440" tIns="45720" rIns="91440" bIns="45720" rtlCol="0" anchor="t">
            <a:normAutofit lnSpcReduction="10000"/>
          </a:bodyPr>
          <a:lstStyle/>
          <a:p>
            <a:pPr>
              <a:buNone/>
            </a:pPr>
            <a:r>
              <a:rPr lang="en-GB" sz="1200" dirty="0">
                <a:latin typeface="Arial"/>
                <a:cs typeface="Arial"/>
              </a:rPr>
              <a:t>Care Learning (2024a). </a:t>
            </a:r>
            <a:r>
              <a:rPr lang="en-GB" sz="1200" i="1" dirty="0">
                <a:latin typeface="Arial"/>
                <a:cs typeface="Arial"/>
              </a:rPr>
              <a:t>1.4. Describe The Biomedical, Social And Ecological Models Of Health And Well-being - Care Learning</a:t>
            </a:r>
            <a:r>
              <a:rPr lang="en-GB" sz="1200" dirty="0">
                <a:latin typeface="Arial"/>
                <a:cs typeface="Arial"/>
              </a:rPr>
              <a:t>. [online] Care Learning. Available at: </a:t>
            </a:r>
            <a:r>
              <a:rPr lang="en-GB" sz="1200" dirty="0">
                <a:latin typeface="Arial"/>
                <a:cs typeface="Arial"/>
                <a:hlinkClick r:id="rId2"/>
              </a:rPr>
              <a:t>https://carelearning.org.uk/qualifications/level-3-extended-hsc/hsc-cm7/1-4-describe-the-biomedical-social-and-ecological-models-of-health-and-well-being/</a:t>
            </a:r>
            <a:r>
              <a:rPr lang="en-GB" sz="1200" dirty="0">
                <a:latin typeface="Arial"/>
                <a:cs typeface="Arial"/>
              </a:rPr>
              <a:t> [Accessed 22 Sep. 2025].</a:t>
            </a:r>
            <a:endParaRPr lang="en-US" dirty="0"/>
          </a:p>
          <a:p>
            <a:pPr>
              <a:buNone/>
            </a:pPr>
            <a:r>
              <a:rPr lang="en-GB" sz="1200" dirty="0">
                <a:latin typeface="Arial"/>
                <a:cs typeface="Arial"/>
              </a:rPr>
              <a:t>Care Learning (2024b). </a:t>
            </a:r>
            <a:r>
              <a:rPr lang="en-GB" sz="1200" i="1" dirty="0">
                <a:latin typeface="Arial"/>
                <a:cs typeface="Arial"/>
              </a:rPr>
              <a:t>What Is Holistic Care In Health And Social Care? - Care Learning</a:t>
            </a:r>
            <a:r>
              <a:rPr lang="en-GB" sz="1200" dirty="0">
                <a:latin typeface="Arial"/>
                <a:cs typeface="Arial"/>
              </a:rPr>
              <a:t>. [online] carelearning.org.uk. Available at: </a:t>
            </a:r>
            <a:r>
              <a:rPr lang="en-GB" sz="1200" dirty="0">
                <a:latin typeface="Arial"/>
                <a:cs typeface="Arial"/>
                <a:hlinkClick r:id="rId3"/>
              </a:rPr>
              <a:t>https://carelearning.org.uk/blog/person-centred-care/what-is-holistic-care-in-health-and-social-care/</a:t>
            </a:r>
            <a:r>
              <a:rPr lang="en-GB" sz="1200" dirty="0">
                <a:latin typeface="Arial"/>
                <a:cs typeface="Arial"/>
              </a:rPr>
              <a:t> [Accessed 22 Sep. 2025].</a:t>
            </a:r>
            <a:endParaRPr lang="en-GB" dirty="0"/>
          </a:p>
          <a:p>
            <a:pPr>
              <a:buNone/>
            </a:pPr>
            <a:r>
              <a:rPr lang="en-GB" sz="1200" dirty="0">
                <a:latin typeface="Arial"/>
                <a:cs typeface="Arial"/>
              </a:rPr>
              <a:t>Cherry, K. (2023). </a:t>
            </a:r>
            <a:r>
              <a:rPr lang="en-GB" sz="1200" i="1" dirty="0">
                <a:latin typeface="Arial"/>
                <a:cs typeface="Arial"/>
              </a:rPr>
              <a:t>How Holism Can Help Us Understand </a:t>
            </a:r>
            <a:r>
              <a:rPr lang="en-GB" sz="1200" i="1" dirty="0" err="1">
                <a:latin typeface="Arial"/>
                <a:cs typeface="Arial"/>
              </a:rPr>
              <a:t>Behavior</a:t>
            </a:r>
            <a:r>
              <a:rPr lang="en-GB" sz="1200" dirty="0">
                <a:latin typeface="Arial"/>
                <a:cs typeface="Arial"/>
              </a:rPr>
              <a:t>. [online] </a:t>
            </a:r>
            <a:r>
              <a:rPr lang="en-GB" sz="1200" dirty="0" err="1">
                <a:latin typeface="Arial"/>
                <a:cs typeface="Arial"/>
              </a:rPr>
              <a:t>Verywell</a:t>
            </a:r>
            <a:r>
              <a:rPr lang="en-GB" sz="1200" dirty="0">
                <a:latin typeface="Arial"/>
                <a:cs typeface="Arial"/>
              </a:rPr>
              <a:t> Mind. Available at: </a:t>
            </a:r>
            <a:r>
              <a:rPr lang="en-GB" sz="1200" dirty="0">
                <a:latin typeface="Arial"/>
                <a:cs typeface="Arial"/>
                <a:hlinkClick r:id="rId4"/>
              </a:rPr>
              <a:t>https://www.verywellmind.com/what-is-holism-4685432</a:t>
            </a:r>
            <a:r>
              <a:rPr lang="en-GB" sz="1200" dirty="0">
                <a:latin typeface="Arial"/>
                <a:cs typeface="Arial"/>
              </a:rPr>
              <a:t> [Accessed 22 Sep. 2025].</a:t>
            </a:r>
            <a:endParaRPr lang="en-GB" dirty="0"/>
          </a:p>
          <a:p>
            <a:pPr>
              <a:buNone/>
            </a:pPr>
            <a:r>
              <a:rPr lang="en-GB" sz="1200" dirty="0">
                <a:latin typeface="Arial"/>
                <a:cs typeface="Arial"/>
              </a:rPr>
              <a:t>Cherry, K. (2023). </a:t>
            </a:r>
            <a:r>
              <a:rPr lang="en-GB" sz="1200" i="1" dirty="0">
                <a:latin typeface="Arial"/>
                <a:cs typeface="Arial"/>
              </a:rPr>
              <a:t>How Holism Can Help Us Understand </a:t>
            </a:r>
            <a:r>
              <a:rPr lang="en-GB" sz="1200" i="1" dirty="0" err="1">
                <a:latin typeface="Arial"/>
                <a:cs typeface="Arial"/>
              </a:rPr>
              <a:t>Behavior</a:t>
            </a:r>
            <a:r>
              <a:rPr lang="en-GB" sz="1200" dirty="0">
                <a:latin typeface="Arial"/>
                <a:cs typeface="Arial"/>
              </a:rPr>
              <a:t>. [online] </a:t>
            </a:r>
            <a:r>
              <a:rPr lang="en-GB" sz="1200" dirty="0" err="1">
                <a:latin typeface="Arial"/>
                <a:cs typeface="Arial"/>
              </a:rPr>
              <a:t>Verywell</a:t>
            </a:r>
            <a:r>
              <a:rPr lang="en-GB" sz="1200" dirty="0">
                <a:latin typeface="Arial"/>
                <a:cs typeface="Arial"/>
              </a:rPr>
              <a:t> Mind. Available at: </a:t>
            </a:r>
            <a:r>
              <a:rPr lang="en-GB" sz="1200" dirty="0">
                <a:latin typeface="Arial"/>
                <a:cs typeface="Arial"/>
                <a:hlinkClick r:id="rId4"/>
              </a:rPr>
              <a:t>https://www.verywellmind.com/what-is-holism-4685432</a:t>
            </a:r>
            <a:r>
              <a:rPr lang="en-GB" sz="1200" dirty="0">
                <a:latin typeface="Arial"/>
                <a:cs typeface="Arial"/>
              </a:rPr>
              <a:t> [Accessed 22 Sep. 2025].</a:t>
            </a:r>
            <a:endParaRPr lang="en-GB" dirty="0"/>
          </a:p>
          <a:p>
            <a:pPr>
              <a:buNone/>
            </a:pPr>
            <a:r>
              <a:rPr lang="en-GB" sz="1200" dirty="0">
                <a:latin typeface="Arial"/>
                <a:cs typeface="Arial"/>
              </a:rPr>
              <a:t>Department of Health and Social Care (2022). </a:t>
            </a:r>
            <a:r>
              <a:rPr lang="en-GB" sz="1200" i="1" dirty="0">
                <a:latin typeface="Arial"/>
                <a:cs typeface="Arial"/>
              </a:rPr>
              <a:t>Health and Care Act 2022 Impact Assessments Summary Document and Analysis of Additional Measures</a:t>
            </a:r>
            <a:r>
              <a:rPr lang="en-GB" sz="1200" dirty="0">
                <a:latin typeface="Arial"/>
                <a:cs typeface="Arial"/>
              </a:rPr>
              <a:t>. [online] Available at: </a:t>
            </a:r>
            <a:r>
              <a:rPr lang="en-GB" sz="1200" dirty="0">
                <a:latin typeface="Arial"/>
                <a:cs typeface="Arial"/>
                <a:hlinkClick r:id="rId5"/>
              </a:rPr>
              <a:t>https://assets.publishing.service.gov.uk/government/uploads/system/uploads/attachment_data/file/1115453/health-and-care-act-2022-summary-and-additional-measures-impact-assessment.pdf</a:t>
            </a:r>
            <a:r>
              <a:rPr lang="en-GB" sz="1200" dirty="0">
                <a:latin typeface="Arial"/>
                <a:cs typeface="Arial"/>
              </a:rPr>
              <a:t>.</a:t>
            </a:r>
            <a:endParaRPr lang="en-GB"/>
          </a:p>
          <a:p>
            <a:pPr>
              <a:buNone/>
            </a:pPr>
            <a:r>
              <a:rPr lang="en-GB" sz="1200" dirty="0">
                <a:latin typeface="Arial"/>
                <a:cs typeface="Arial"/>
              </a:rPr>
              <a:t>Cherry, K. (2023). </a:t>
            </a:r>
            <a:r>
              <a:rPr lang="en-GB" sz="1200" i="1" dirty="0">
                <a:latin typeface="Arial"/>
                <a:cs typeface="Arial"/>
              </a:rPr>
              <a:t>How Holism Can Help Us Understand </a:t>
            </a:r>
            <a:r>
              <a:rPr lang="en-GB" sz="1200" i="1" dirty="0" err="1">
                <a:latin typeface="Arial"/>
                <a:cs typeface="Arial"/>
              </a:rPr>
              <a:t>Behavior</a:t>
            </a:r>
            <a:r>
              <a:rPr lang="en-GB" sz="1200" dirty="0">
                <a:latin typeface="Arial"/>
                <a:cs typeface="Arial"/>
              </a:rPr>
              <a:t>. [online] </a:t>
            </a:r>
            <a:r>
              <a:rPr lang="en-GB" sz="1200" dirty="0" err="1">
                <a:latin typeface="Arial"/>
                <a:cs typeface="Arial"/>
              </a:rPr>
              <a:t>Verywell</a:t>
            </a:r>
            <a:r>
              <a:rPr lang="en-GB" sz="1200" dirty="0">
                <a:latin typeface="Arial"/>
                <a:cs typeface="Arial"/>
              </a:rPr>
              <a:t> Mind. Available at: </a:t>
            </a:r>
            <a:r>
              <a:rPr lang="en-GB" sz="1200" dirty="0">
                <a:latin typeface="Arial"/>
                <a:cs typeface="Arial"/>
                <a:hlinkClick r:id="rId4"/>
              </a:rPr>
              <a:t>https://www.verywellmind.com/what-is-holism-4685432</a:t>
            </a:r>
            <a:r>
              <a:rPr lang="en-GB" sz="1200" dirty="0">
                <a:latin typeface="Arial"/>
                <a:cs typeface="Arial"/>
              </a:rPr>
              <a:t> [Accessed 22 Sep. 2025].</a:t>
            </a:r>
            <a:endParaRPr lang="en-GB" dirty="0"/>
          </a:p>
          <a:p>
            <a:pPr>
              <a:buNone/>
            </a:pPr>
            <a:r>
              <a:rPr lang="en-GB" sz="1200" dirty="0" err="1">
                <a:latin typeface="Arial"/>
                <a:cs typeface="Arial"/>
              </a:rPr>
              <a:t>essenceofqatar</a:t>
            </a:r>
            <a:r>
              <a:rPr lang="en-GB" sz="1200" dirty="0">
                <a:latin typeface="Arial"/>
                <a:cs typeface="Arial"/>
              </a:rPr>
              <a:t> (2020). </a:t>
            </a:r>
            <a:r>
              <a:rPr lang="en-GB" sz="1200" i="1" dirty="0">
                <a:latin typeface="Arial"/>
                <a:cs typeface="Arial"/>
              </a:rPr>
              <a:t>Dimensions of wellness: Change your habits, change your life | Essence Of Qatar</a:t>
            </a:r>
            <a:r>
              <a:rPr lang="en-GB" sz="1200" dirty="0">
                <a:latin typeface="Arial"/>
                <a:cs typeface="Arial"/>
              </a:rPr>
              <a:t>. [online] Essenceofqatar.com. Available at: </a:t>
            </a:r>
            <a:r>
              <a:rPr lang="en-GB" sz="1200" dirty="0">
                <a:latin typeface="Arial"/>
                <a:cs typeface="Arial"/>
                <a:hlinkClick r:id="rId6"/>
              </a:rPr>
              <a:t>https://essenceofqatar.com/2020/08/12/dimensions-of-wellness-change-your-habits-change-your-life/</a:t>
            </a:r>
            <a:r>
              <a:rPr lang="en-GB" sz="1200" dirty="0">
                <a:latin typeface="Arial"/>
                <a:cs typeface="Arial"/>
              </a:rPr>
              <a:t> [Accessed 11 Oct. 2025].</a:t>
            </a:r>
            <a:endParaRPr lang="en-GB" dirty="0"/>
          </a:p>
          <a:p>
            <a:pPr>
              <a:buNone/>
            </a:pPr>
            <a:r>
              <a:rPr lang="en-GB" sz="1200" dirty="0">
                <a:latin typeface="Arial"/>
                <a:cs typeface="Arial"/>
              </a:rPr>
              <a:t>Cherry, K. (2023). </a:t>
            </a:r>
            <a:r>
              <a:rPr lang="en-GB" sz="1200" i="1" dirty="0">
                <a:latin typeface="Arial"/>
                <a:cs typeface="Arial"/>
              </a:rPr>
              <a:t>How Holism Can Help Us Understand </a:t>
            </a:r>
            <a:r>
              <a:rPr lang="en-GB" sz="1200" i="1" dirty="0" err="1">
                <a:latin typeface="Arial"/>
                <a:cs typeface="Arial"/>
              </a:rPr>
              <a:t>Behavior</a:t>
            </a:r>
            <a:r>
              <a:rPr lang="en-GB" sz="1200" dirty="0">
                <a:latin typeface="Arial"/>
                <a:cs typeface="Arial"/>
              </a:rPr>
              <a:t>. [online] </a:t>
            </a:r>
            <a:r>
              <a:rPr lang="en-GB" sz="1200" dirty="0" err="1">
                <a:latin typeface="Arial"/>
                <a:cs typeface="Arial"/>
              </a:rPr>
              <a:t>Verywell</a:t>
            </a:r>
            <a:r>
              <a:rPr lang="en-GB" sz="1200" dirty="0">
                <a:latin typeface="Arial"/>
                <a:cs typeface="Arial"/>
              </a:rPr>
              <a:t> Mind. Available at: </a:t>
            </a:r>
            <a:r>
              <a:rPr lang="en-GB" sz="1200" dirty="0">
                <a:latin typeface="Arial"/>
                <a:cs typeface="Arial"/>
                <a:hlinkClick r:id="rId4"/>
              </a:rPr>
              <a:t>https://www.verywellmind.com/what-is-holism-4685432</a:t>
            </a:r>
            <a:r>
              <a:rPr lang="en-GB" sz="1200" dirty="0">
                <a:latin typeface="Arial"/>
                <a:cs typeface="Arial"/>
              </a:rPr>
              <a:t> [Accessed 22 Sep. 2025].</a:t>
            </a:r>
            <a:endParaRPr lang="en-GB" dirty="0"/>
          </a:p>
          <a:p>
            <a:pPr>
              <a:buNone/>
            </a:pPr>
            <a:r>
              <a:rPr lang="en-GB" sz="1200" dirty="0">
                <a:latin typeface="Arial"/>
                <a:cs typeface="Arial"/>
              </a:rPr>
              <a:t>Fahad (2021). </a:t>
            </a:r>
            <a:r>
              <a:rPr lang="en-GB" sz="1200" i="1" dirty="0">
                <a:latin typeface="Arial"/>
                <a:cs typeface="Arial"/>
              </a:rPr>
              <a:t>What Are The 17 Sustainable Development Goals?</a:t>
            </a:r>
            <a:r>
              <a:rPr lang="en-GB" sz="1200" dirty="0">
                <a:latin typeface="Arial"/>
                <a:cs typeface="Arial"/>
              </a:rPr>
              <a:t> [online] Earth Reminder. Available at: </a:t>
            </a:r>
            <a:r>
              <a:rPr lang="en-GB" sz="1200" dirty="0">
                <a:latin typeface="Arial"/>
                <a:cs typeface="Arial"/>
                <a:hlinkClick r:id="rId7"/>
              </a:rPr>
              <a:t>https://www.earthreminder.com/what-are-the-17-sustainable-development-goals/</a:t>
            </a:r>
            <a:r>
              <a:rPr lang="en-GB" sz="1200" dirty="0">
                <a:latin typeface="Arial"/>
                <a:cs typeface="Arial"/>
              </a:rPr>
              <a:t> [Accessed 22 Sep. 2025].</a:t>
            </a:r>
            <a:endParaRPr lang="en-GB" dirty="0"/>
          </a:p>
          <a:p>
            <a:pPr marL="0" indent="0">
              <a:buNone/>
            </a:pPr>
            <a:endParaRPr lang="en-GB" dirty="0"/>
          </a:p>
        </p:txBody>
      </p:sp>
    </p:spTree>
    <p:extLst>
      <p:ext uri="{BB962C8B-B14F-4D97-AF65-F5344CB8AC3E}">
        <p14:creationId xmlns:p14="http://schemas.microsoft.com/office/powerpoint/2010/main" val="2503203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CD8938-5036-F927-4D40-884F63077D59}"/>
              </a:ext>
            </a:extLst>
          </p:cNvPr>
          <p:cNvSpPr>
            <a:spLocks noGrp="1"/>
          </p:cNvSpPr>
          <p:nvPr>
            <p:ph idx="1"/>
          </p:nvPr>
        </p:nvSpPr>
        <p:spPr>
          <a:xfrm>
            <a:off x="838200" y="188355"/>
            <a:ext cx="10515600" cy="5988608"/>
          </a:xfrm>
        </p:spPr>
        <p:txBody>
          <a:bodyPr vert="horz" lIns="91440" tIns="45720" rIns="91440" bIns="45720" rtlCol="0" anchor="t">
            <a:normAutofit/>
          </a:bodyPr>
          <a:lstStyle/>
          <a:p>
            <a:pPr>
              <a:buNone/>
            </a:pPr>
            <a:endParaRPr lang="en-GB" sz="1200" dirty="0">
              <a:latin typeface="Arial"/>
              <a:cs typeface="Arial"/>
            </a:endParaRPr>
          </a:p>
          <a:p>
            <a:pPr>
              <a:buNone/>
            </a:pPr>
            <a:r>
              <a:rPr lang="en-GB" sz="1200" dirty="0">
                <a:latin typeface="Arial"/>
                <a:cs typeface="Arial"/>
              </a:rPr>
              <a:t>Gerlinde Vassen (2021). </a:t>
            </a:r>
            <a:r>
              <a:rPr lang="en-GB" sz="1200" i="1" dirty="0">
                <a:latin typeface="Arial"/>
                <a:cs typeface="Arial"/>
              </a:rPr>
              <a:t>IAHV’s aim to align itself with the United Nations Sustainable Development Goals (SDGS) - IAHV South Africa</a:t>
            </a:r>
            <a:r>
              <a:rPr lang="en-GB" sz="1200" dirty="0">
                <a:latin typeface="Arial"/>
                <a:cs typeface="Arial"/>
              </a:rPr>
              <a:t>. [online] IAHV South Africa. Available at: </a:t>
            </a:r>
            <a:r>
              <a:rPr lang="en-GB" sz="1200" dirty="0">
                <a:latin typeface="Arial"/>
                <a:cs typeface="Arial"/>
                <a:hlinkClick r:id="rId2"/>
              </a:rPr>
              <a:t>https://za.iahv.org/iahvs-aim-to-align-itself-with-the-united-nations-sustainable-development-goals-sdgs/</a:t>
            </a:r>
            <a:r>
              <a:rPr lang="en-GB" sz="1200" dirty="0">
                <a:latin typeface="Arial"/>
                <a:cs typeface="Arial"/>
              </a:rPr>
              <a:t> [Accessed 7 Oct. 2025].</a:t>
            </a:r>
            <a:endParaRPr lang="en-GB" dirty="0"/>
          </a:p>
          <a:p>
            <a:pPr>
              <a:buNone/>
            </a:pPr>
            <a:r>
              <a:rPr lang="en-GB" sz="1200" dirty="0">
                <a:latin typeface="Arial"/>
                <a:cs typeface="Arial"/>
              </a:rPr>
              <a:t>Ghosh, S. (2021). </a:t>
            </a:r>
            <a:r>
              <a:rPr lang="en-GB" sz="1200" i="1" dirty="0">
                <a:latin typeface="Arial"/>
                <a:cs typeface="Arial"/>
              </a:rPr>
              <a:t>Not all UN Sustainable Development Goals are good for the environment, reveals study</a:t>
            </a:r>
            <a:r>
              <a:rPr lang="en-GB" sz="1200" dirty="0">
                <a:latin typeface="Arial"/>
                <a:cs typeface="Arial"/>
              </a:rPr>
              <a:t>. [online] Scroll.in. Available at: </a:t>
            </a:r>
            <a:r>
              <a:rPr lang="en-GB" sz="1200" dirty="0">
                <a:latin typeface="Arial"/>
                <a:cs typeface="Arial"/>
                <a:hlinkClick r:id="rId3"/>
              </a:rPr>
              <a:t>https://scroll.in/article/991178/not-all-un-sustainable-development-goals-are-good-for-the-environment-reveals-study</a:t>
            </a:r>
            <a:r>
              <a:rPr lang="en-GB" sz="1200" dirty="0">
                <a:latin typeface="Arial"/>
                <a:cs typeface="Arial"/>
              </a:rPr>
              <a:t> [Accessed 11 Oct. 2025].</a:t>
            </a:r>
            <a:endParaRPr lang="en-GB" dirty="0"/>
          </a:p>
          <a:p>
            <a:pPr>
              <a:buNone/>
            </a:pPr>
            <a:r>
              <a:rPr lang="en-GB" sz="1200" dirty="0">
                <a:latin typeface="Arial"/>
                <a:cs typeface="Arial"/>
              </a:rPr>
              <a:t>goodman, melody (2014). </a:t>
            </a:r>
            <a:r>
              <a:rPr lang="en-GB" sz="1200" i="1" dirty="0">
                <a:latin typeface="Arial"/>
                <a:cs typeface="Arial"/>
              </a:rPr>
              <a:t>Figure 1. Health Belief Model Components and Linkages The major...</a:t>
            </a:r>
            <a:r>
              <a:rPr lang="en-GB" sz="1200" dirty="0">
                <a:latin typeface="Arial"/>
                <a:cs typeface="Arial"/>
              </a:rPr>
              <a:t> [online] ResearchGate. Available at: </a:t>
            </a:r>
            <a:r>
              <a:rPr lang="en-GB" sz="1200" dirty="0">
                <a:latin typeface="Arial"/>
                <a:cs typeface="Arial"/>
                <a:hlinkClick r:id="rId4"/>
              </a:rPr>
              <a:t>https://www.researchgate.net/figure/Health-Belief-Model-Components-and-Linkages-The-major-constructs-of-the-Health-Behavior_fig1_262019973</a:t>
            </a:r>
            <a:r>
              <a:rPr lang="en-GB" sz="1200" dirty="0">
                <a:latin typeface="Arial"/>
                <a:cs typeface="Arial"/>
              </a:rPr>
              <a:t> [Accessed 7 Oct. 2025].</a:t>
            </a:r>
            <a:endParaRPr lang="en-GB" dirty="0"/>
          </a:p>
          <a:p>
            <a:pPr>
              <a:buNone/>
            </a:pPr>
            <a:r>
              <a:rPr lang="en-GB" sz="1200" dirty="0" err="1">
                <a:latin typeface="Arial"/>
                <a:cs typeface="Arial"/>
              </a:rPr>
              <a:t>karen</a:t>
            </a:r>
            <a:r>
              <a:rPr lang="en-GB" sz="1200" dirty="0">
                <a:latin typeface="Arial"/>
                <a:cs typeface="Arial"/>
              </a:rPr>
              <a:t> (2024). </a:t>
            </a:r>
            <a:r>
              <a:rPr lang="en-GB" sz="1200" i="1" dirty="0">
                <a:latin typeface="Arial"/>
                <a:cs typeface="Arial"/>
              </a:rPr>
              <a:t>NHS Lothian and EHSCP - Mental Health Help - Clear Design North</a:t>
            </a:r>
            <a:r>
              <a:rPr lang="en-GB" sz="1200" dirty="0">
                <a:latin typeface="Arial"/>
                <a:cs typeface="Arial"/>
              </a:rPr>
              <a:t>. [online] Clear Design North. Available at: </a:t>
            </a:r>
            <a:r>
              <a:rPr lang="en-GB" sz="1200" dirty="0">
                <a:latin typeface="Arial"/>
                <a:cs typeface="Arial"/>
                <a:hlinkClick r:id="rId5"/>
              </a:rPr>
              <a:t>https://cleardesignnorth.co.uk/nhs-lothian-and-ehscp-mental-health-help/</a:t>
            </a:r>
            <a:r>
              <a:rPr lang="en-GB" sz="1200" dirty="0">
                <a:latin typeface="Arial"/>
                <a:cs typeface="Arial"/>
              </a:rPr>
              <a:t> [Accessed 7 Oct. 2025].</a:t>
            </a:r>
            <a:endParaRPr lang="en-GB" dirty="0"/>
          </a:p>
          <a:p>
            <a:pPr>
              <a:buNone/>
            </a:pPr>
            <a:r>
              <a:rPr lang="en-GB" sz="1200" dirty="0">
                <a:latin typeface="Arial"/>
                <a:cs typeface="Arial"/>
              </a:rPr>
              <a:t>Landes, D. (2022). </a:t>
            </a:r>
            <a:r>
              <a:rPr lang="en-GB" sz="1200" i="1" dirty="0">
                <a:latin typeface="Arial"/>
                <a:cs typeface="Arial"/>
              </a:rPr>
              <a:t>WHO tobacco control ‘failing’ European smokers: study - </a:t>
            </a:r>
            <a:r>
              <a:rPr lang="en-GB" sz="1200" i="1" dirty="0" err="1">
                <a:latin typeface="Arial"/>
                <a:cs typeface="Arial"/>
              </a:rPr>
              <a:t>Snusforumet</a:t>
            </a:r>
            <a:r>
              <a:rPr lang="en-GB" sz="1200" dirty="0">
                <a:latin typeface="Arial"/>
                <a:cs typeface="Arial"/>
              </a:rPr>
              <a:t>. [online] </a:t>
            </a:r>
            <a:r>
              <a:rPr lang="en-GB" sz="1200" dirty="0" err="1">
                <a:latin typeface="Arial"/>
                <a:cs typeface="Arial"/>
              </a:rPr>
              <a:t>Snusforumet</a:t>
            </a:r>
            <a:r>
              <a:rPr lang="en-GB" sz="1200" dirty="0">
                <a:latin typeface="Arial"/>
                <a:cs typeface="Arial"/>
              </a:rPr>
              <a:t>. Available at: </a:t>
            </a:r>
            <a:r>
              <a:rPr lang="en-GB" sz="1200" dirty="0">
                <a:latin typeface="Arial"/>
                <a:cs typeface="Arial"/>
                <a:hlinkClick r:id="rId6"/>
              </a:rPr>
              <a:t>https://snusforumet.se/en/who-tobacco-control-failing-european-smokers-study/</a:t>
            </a:r>
            <a:r>
              <a:rPr lang="en-GB" sz="1200" dirty="0">
                <a:latin typeface="Arial"/>
                <a:cs typeface="Arial"/>
              </a:rPr>
              <a:t> [Accessed 22 Sep. 2025].</a:t>
            </a:r>
            <a:endParaRPr lang="en-GB" dirty="0"/>
          </a:p>
          <a:p>
            <a:pPr>
              <a:buNone/>
            </a:pPr>
            <a:r>
              <a:rPr lang="en-GB" sz="1200" dirty="0">
                <a:latin typeface="Arial"/>
                <a:cs typeface="Arial"/>
              </a:rPr>
              <a:t>Mental Health Foundation (2015). </a:t>
            </a:r>
            <a:r>
              <a:rPr lang="en-GB" sz="1200" i="1" dirty="0">
                <a:latin typeface="Arial"/>
                <a:cs typeface="Arial"/>
              </a:rPr>
              <a:t>What is well-being, how can we measure it and how can we support people to improve it?</a:t>
            </a:r>
            <a:r>
              <a:rPr lang="en-GB" sz="1200" dirty="0">
                <a:latin typeface="Arial"/>
                <a:cs typeface="Arial"/>
              </a:rPr>
              <a:t> [online] </a:t>
            </a:r>
            <a:r>
              <a:rPr lang="en-GB" sz="1200" dirty="0">
                <a:latin typeface="Arial"/>
                <a:cs typeface="Arial"/>
                <a:hlinkClick r:id="rId7"/>
              </a:rPr>
              <a:t>www.mentalhealth.org.uk</a:t>
            </a:r>
            <a:r>
              <a:rPr lang="en-GB" sz="1200" dirty="0">
                <a:latin typeface="Arial"/>
                <a:cs typeface="Arial"/>
              </a:rPr>
              <a:t>. Available at: </a:t>
            </a:r>
            <a:r>
              <a:rPr lang="en-GB" sz="1200" dirty="0">
                <a:latin typeface="Arial"/>
                <a:cs typeface="Arial"/>
                <a:hlinkClick r:id="rId8"/>
              </a:rPr>
              <a:t>https://www.mentalhealth.org.uk/explore-mental-health/blogs/what-well-being-how-can-we-measure-it-and-how-can-we-support-people-improve-it</a:t>
            </a:r>
            <a:r>
              <a:rPr lang="en-GB" sz="1200" dirty="0">
                <a:latin typeface="Arial"/>
                <a:cs typeface="Arial"/>
              </a:rPr>
              <a:t> [Accessed 17 Sep. 2025].</a:t>
            </a:r>
            <a:endParaRPr lang="en-GB" dirty="0"/>
          </a:p>
          <a:p>
            <a:pPr>
              <a:buNone/>
            </a:pPr>
            <a:r>
              <a:rPr lang="en-GB" sz="1200" dirty="0">
                <a:latin typeface="Arial"/>
                <a:cs typeface="Arial"/>
              </a:rPr>
              <a:t>Mental Health Foundation (2023). </a:t>
            </a:r>
            <a:r>
              <a:rPr lang="en-GB" sz="1200" i="1" dirty="0">
                <a:latin typeface="Arial"/>
                <a:cs typeface="Arial"/>
              </a:rPr>
              <a:t>Every Mind Matters</a:t>
            </a:r>
            <a:r>
              <a:rPr lang="en-GB" sz="1200" dirty="0">
                <a:latin typeface="Arial"/>
                <a:cs typeface="Arial"/>
              </a:rPr>
              <a:t>. [online] </a:t>
            </a:r>
            <a:r>
              <a:rPr lang="en-GB" sz="1200" dirty="0">
                <a:latin typeface="Arial"/>
                <a:cs typeface="Arial"/>
                <a:hlinkClick r:id="rId7"/>
              </a:rPr>
              <a:t>www.mentalhealth.org.uk</a:t>
            </a:r>
            <a:r>
              <a:rPr lang="en-GB" sz="1200" dirty="0">
                <a:latin typeface="Arial"/>
                <a:cs typeface="Arial"/>
              </a:rPr>
              <a:t>. Available at: </a:t>
            </a:r>
            <a:r>
              <a:rPr lang="en-GB" sz="1200" dirty="0">
                <a:latin typeface="Arial"/>
                <a:cs typeface="Arial"/>
                <a:hlinkClick r:id="rId9"/>
              </a:rPr>
              <a:t>https://www.mentalhealth.org.uk/our-work/public-engagement/every-mind-matters</a:t>
            </a:r>
            <a:r>
              <a:rPr lang="en-GB" sz="1200" dirty="0">
                <a:latin typeface="Arial"/>
                <a:cs typeface="Arial"/>
              </a:rPr>
              <a:t> [Accessed 7 Oct. 2025].</a:t>
            </a:r>
            <a:endParaRPr lang="en-GB" dirty="0"/>
          </a:p>
          <a:p>
            <a:pPr>
              <a:buNone/>
            </a:pPr>
            <a:r>
              <a:rPr lang="en-GB" sz="1200" dirty="0">
                <a:latin typeface="Arial"/>
                <a:cs typeface="Arial"/>
              </a:rPr>
              <a:t>NHS (2025). </a:t>
            </a:r>
            <a:r>
              <a:rPr lang="en-GB" sz="1200" i="1" dirty="0">
                <a:latin typeface="Arial"/>
                <a:cs typeface="Arial"/>
              </a:rPr>
              <a:t>NHS</a:t>
            </a:r>
            <a:r>
              <a:rPr lang="en-GB" sz="1200" dirty="0">
                <a:latin typeface="Arial"/>
                <a:cs typeface="Arial"/>
              </a:rPr>
              <a:t>. [online] NHS. Available at: </a:t>
            </a:r>
            <a:r>
              <a:rPr lang="en-GB" sz="1200" dirty="0">
                <a:latin typeface="Arial"/>
                <a:cs typeface="Arial"/>
                <a:hlinkClick r:id="rId10"/>
              </a:rPr>
              <a:t>https://www.nhs.uk/</a:t>
            </a:r>
            <a:r>
              <a:rPr lang="en-GB" sz="1200" dirty="0">
                <a:latin typeface="Arial"/>
                <a:cs typeface="Arial"/>
              </a:rPr>
              <a:t> [Accessed 22 Sep. 2025].</a:t>
            </a:r>
            <a:endParaRPr lang="en-GB" dirty="0"/>
          </a:p>
          <a:p>
            <a:pPr>
              <a:buNone/>
            </a:pPr>
            <a:r>
              <a:rPr lang="en-GB" sz="1200" dirty="0">
                <a:latin typeface="Arial"/>
                <a:cs typeface="Arial"/>
              </a:rPr>
              <a:t>NSMC (2020). </a:t>
            </a:r>
            <a:r>
              <a:rPr lang="en-GB" sz="1200" i="1" dirty="0">
                <a:latin typeface="Arial"/>
                <a:cs typeface="Arial"/>
              </a:rPr>
              <a:t>Change4Life </a:t>
            </a:r>
            <a:r>
              <a:rPr lang="en-GB" sz="1200" dirty="0">
                <a:latin typeface="Arial"/>
                <a:cs typeface="Arial"/>
              </a:rPr>
              <a:t>. [online] NSMC. Available at: </a:t>
            </a:r>
            <a:r>
              <a:rPr lang="en-GB" sz="1200" dirty="0">
                <a:latin typeface="Arial"/>
                <a:cs typeface="Arial"/>
                <a:hlinkClick r:id="rId11"/>
              </a:rPr>
              <a:t>https://www.thensmc.com/resources/showcase/change4life</a:t>
            </a:r>
            <a:r>
              <a:rPr lang="en-GB" sz="1200" dirty="0">
                <a:latin typeface="Arial"/>
                <a:cs typeface="Arial"/>
              </a:rPr>
              <a:t> [Accessed 22 Sep. 2025].</a:t>
            </a:r>
            <a:endParaRPr lang="en-GB" dirty="0"/>
          </a:p>
          <a:p>
            <a:pPr>
              <a:buNone/>
            </a:pPr>
            <a:r>
              <a:rPr lang="en-GB" sz="1200" dirty="0">
                <a:latin typeface="Arial"/>
                <a:cs typeface="Arial"/>
              </a:rPr>
              <a:t>Nunes, A.R., Lee, K. and O’Riordan, T. (2016). The importance of an integrating framework for achieving the Sustainable Development Goals: the example of health and well-being. </a:t>
            </a:r>
            <a:r>
              <a:rPr lang="en-GB" sz="1200" i="1" dirty="0">
                <a:latin typeface="Arial"/>
                <a:cs typeface="Arial"/>
              </a:rPr>
              <a:t>BMJ Global Health</a:t>
            </a:r>
            <a:r>
              <a:rPr lang="en-GB" sz="1200" dirty="0">
                <a:latin typeface="Arial"/>
                <a:cs typeface="Arial"/>
              </a:rPr>
              <a:t>, [online] 1(3), p.e000068. </a:t>
            </a:r>
            <a:r>
              <a:rPr lang="en-GB" sz="1200" dirty="0" err="1">
                <a:latin typeface="Arial"/>
                <a:cs typeface="Arial"/>
              </a:rPr>
              <a:t>doi:https</a:t>
            </a:r>
            <a:r>
              <a:rPr lang="en-GB" sz="1200" dirty="0">
                <a:latin typeface="Arial"/>
                <a:cs typeface="Arial"/>
              </a:rPr>
              <a:t>://doi.org/10.1136/bmjgh-2016-000068.</a:t>
            </a:r>
            <a:endParaRPr lang="en-GB" dirty="0"/>
          </a:p>
          <a:p>
            <a:pPr marL="0" indent="0">
              <a:buNone/>
            </a:pPr>
            <a:endParaRPr lang="en-GB" dirty="0"/>
          </a:p>
        </p:txBody>
      </p:sp>
    </p:spTree>
    <p:extLst>
      <p:ext uri="{BB962C8B-B14F-4D97-AF65-F5344CB8AC3E}">
        <p14:creationId xmlns:p14="http://schemas.microsoft.com/office/powerpoint/2010/main" val="9461512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149658-2133-0A94-872C-242E8359E994}"/>
              </a:ext>
            </a:extLst>
          </p:cNvPr>
          <p:cNvSpPr>
            <a:spLocks noGrp="1"/>
          </p:cNvSpPr>
          <p:nvPr>
            <p:ph idx="1"/>
          </p:nvPr>
        </p:nvSpPr>
        <p:spPr/>
        <p:txBody>
          <a:bodyPr vert="horz" lIns="91440" tIns="45720" rIns="91440" bIns="45720" rtlCol="0" anchor="t">
            <a:normAutofit/>
          </a:bodyPr>
          <a:lstStyle/>
          <a:p>
            <a:pPr>
              <a:buNone/>
            </a:pPr>
            <a:r>
              <a:rPr lang="en-GB" sz="1200" dirty="0">
                <a:latin typeface="Arial"/>
                <a:cs typeface="Arial"/>
              </a:rPr>
              <a:t>Public Health England (2018). </a:t>
            </a:r>
            <a:r>
              <a:rPr lang="en-GB" sz="1200" i="1" dirty="0">
                <a:latin typeface="Arial"/>
                <a:cs typeface="Arial"/>
              </a:rPr>
              <a:t>Health matters: reducing health inequalities in mental illness</a:t>
            </a:r>
            <a:r>
              <a:rPr lang="en-GB" sz="1200" dirty="0">
                <a:latin typeface="Arial"/>
                <a:cs typeface="Arial"/>
              </a:rPr>
              <a:t>. [online] Public Health England. Available at: </a:t>
            </a:r>
            <a:r>
              <a:rPr lang="en-GB" sz="1200" dirty="0">
                <a:latin typeface="Arial"/>
                <a:cs typeface="Arial"/>
                <a:hlinkClick r:id="rId2"/>
              </a:rPr>
              <a:t>https://www.gov.uk/government/publications/health-matters-reducing-health-inequalities-in-mental-illness/health-matters-reducing-health-inequalities-in-mental-illness</a:t>
            </a:r>
            <a:r>
              <a:rPr lang="en-GB" sz="1200" dirty="0">
                <a:latin typeface="Arial"/>
                <a:cs typeface="Arial"/>
              </a:rPr>
              <a:t> [Accessed 7 Oct. 2025].</a:t>
            </a:r>
            <a:endParaRPr lang="en-US" dirty="0"/>
          </a:p>
          <a:p>
            <a:pPr>
              <a:buNone/>
            </a:pPr>
            <a:r>
              <a:rPr lang="en-GB" sz="1200" dirty="0">
                <a:latin typeface="Arial"/>
                <a:cs typeface="Arial"/>
              </a:rPr>
              <a:t>Richards, M. (2025). </a:t>
            </a:r>
            <a:r>
              <a:rPr lang="en-GB" sz="1200" i="1" dirty="0">
                <a:latin typeface="Arial"/>
                <a:cs typeface="Arial"/>
              </a:rPr>
              <a:t>NHS Mental Health Initiatives: Transforming Mental Healthcare in England - CAMHS Professionals</a:t>
            </a:r>
            <a:r>
              <a:rPr lang="en-GB" sz="1200" dirty="0">
                <a:latin typeface="Arial"/>
                <a:cs typeface="Arial"/>
              </a:rPr>
              <a:t>. [online] CAMHS Professionals. Available at: </a:t>
            </a:r>
            <a:r>
              <a:rPr lang="en-GB" sz="1200" dirty="0">
                <a:latin typeface="Arial"/>
                <a:cs typeface="Arial"/>
                <a:hlinkClick r:id="rId3"/>
              </a:rPr>
              <a:t>https://camhsprofessionals.co.uk/2025/09/30/nhs-mental-health-initiatives-transforming-mental-healthcare-in-england/</a:t>
            </a:r>
            <a:r>
              <a:rPr lang="en-GB" sz="1200" dirty="0">
                <a:latin typeface="Arial"/>
                <a:cs typeface="Arial"/>
              </a:rPr>
              <a:t> [Accessed 7 Oct. 2025].</a:t>
            </a:r>
            <a:endParaRPr lang="en-GB" dirty="0"/>
          </a:p>
          <a:p>
            <a:pPr>
              <a:buNone/>
            </a:pPr>
            <a:r>
              <a:rPr lang="en-GB" sz="1200" dirty="0">
                <a:latin typeface="Arial"/>
                <a:cs typeface="Arial"/>
              </a:rPr>
              <a:t>United Nations (2023). </a:t>
            </a:r>
            <a:r>
              <a:rPr lang="en-GB" sz="1200" i="1" dirty="0">
                <a:latin typeface="Arial"/>
                <a:cs typeface="Arial"/>
              </a:rPr>
              <a:t>Sustainable Development Goals (SDG 3)</a:t>
            </a:r>
            <a:r>
              <a:rPr lang="en-GB" sz="1200" dirty="0">
                <a:latin typeface="Arial"/>
                <a:cs typeface="Arial"/>
              </a:rPr>
              <a:t>. [online] United Nations Western Europe. Available at: </a:t>
            </a:r>
            <a:r>
              <a:rPr lang="en-GB" sz="1200" dirty="0">
                <a:latin typeface="Arial"/>
                <a:cs typeface="Arial"/>
                <a:hlinkClick r:id="rId4"/>
              </a:rPr>
              <a:t>https://unric.org/en/sdg-3/</a:t>
            </a:r>
            <a:r>
              <a:rPr lang="en-GB" sz="1200" dirty="0">
                <a:latin typeface="Arial"/>
                <a:cs typeface="Arial"/>
              </a:rPr>
              <a:t> [Accessed 17 Sep. 2025].</a:t>
            </a:r>
            <a:endParaRPr lang="en-GB" dirty="0"/>
          </a:p>
          <a:p>
            <a:pPr>
              <a:buNone/>
            </a:pPr>
            <a:r>
              <a:rPr lang="en-GB" sz="1200" dirty="0">
                <a:latin typeface="Arial"/>
                <a:cs typeface="Arial"/>
              </a:rPr>
              <a:t>United Nations (2025). </a:t>
            </a:r>
            <a:r>
              <a:rPr lang="en-GB" sz="1200" i="1" dirty="0">
                <a:latin typeface="Arial"/>
                <a:cs typeface="Arial"/>
              </a:rPr>
              <a:t>The 17 sustainable development goals</a:t>
            </a:r>
            <a:r>
              <a:rPr lang="en-GB" sz="1200" dirty="0">
                <a:latin typeface="Arial"/>
                <a:cs typeface="Arial"/>
              </a:rPr>
              <a:t>. [online] United Nations. Available at: </a:t>
            </a:r>
            <a:r>
              <a:rPr lang="en-GB" sz="1200" dirty="0">
                <a:latin typeface="Arial"/>
                <a:cs typeface="Arial"/>
                <a:hlinkClick r:id="rId5"/>
              </a:rPr>
              <a:t>https://sdgs.un.org/goals</a:t>
            </a:r>
            <a:r>
              <a:rPr lang="en-GB" sz="1200" dirty="0">
                <a:latin typeface="Arial"/>
                <a:cs typeface="Arial"/>
              </a:rPr>
              <a:t> [Accessed 17 Sep. 2025].</a:t>
            </a:r>
            <a:endParaRPr lang="en-GB" dirty="0"/>
          </a:p>
          <a:p>
            <a:pPr>
              <a:buNone/>
            </a:pPr>
            <a:r>
              <a:rPr lang="en-GB" sz="1200" dirty="0" err="1">
                <a:latin typeface="Arial"/>
                <a:cs typeface="Arial"/>
              </a:rPr>
              <a:t>valentozer</a:t>
            </a:r>
            <a:r>
              <a:rPr lang="en-GB" sz="1200" dirty="0">
                <a:latin typeface="Arial"/>
                <a:cs typeface="Arial"/>
              </a:rPr>
              <a:t> (2025). </a:t>
            </a:r>
            <a:r>
              <a:rPr lang="en-GB" sz="1200" i="1" dirty="0">
                <a:latin typeface="Arial"/>
                <a:cs typeface="Arial"/>
              </a:rPr>
              <a:t>Examples of Biomedical Model of Health Explained</a:t>
            </a:r>
            <a:r>
              <a:rPr lang="en-GB" sz="1200" dirty="0">
                <a:latin typeface="Arial"/>
                <a:cs typeface="Arial"/>
              </a:rPr>
              <a:t>. [online] Examples Of. Available at: </a:t>
            </a:r>
            <a:r>
              <a:rPr lang="en-GB" sz="1200" dirty="0">
                <a:latin typeface="Arial"/>
                <a:cs typeface="Arial"/>
                <a:hlinkClick r:id="rId6"/>
              </a:rPr>
              <a:t>https://examples-of.net/examples-of-biomedical-model-of-health/</a:t>
            </a:r>
            <a:r>
              <a:rPr lang="en-GB" sz="1200" dirty="0">
                <a:latin typeface="Arial"/>
                <a:cs typeface="Arial"/>
              </a:rPr>
              <a:t> [Accessed 22 Sep. 2025].</a:t>
            </a:r>
            <a:endParaRPr lang="en-GB" dirty="0"/>
          </a:p>
          <a:p>
            <a:pPr>
              <a:buNone/>
            </a:pPr>
            <a:r>
              <a:rPr lang="en-GB" sz="1200">
                <a:latin typeface="Arial"/>
                <a:cs typeface="Arial"/>
              </a:rPr>
              <a:t>World Health Organization (1948). </a:t>
            </a:r>
            <a:r>
              <a:rPr lang="en-GB" sz="1200" i="1">
                <a:latin typeface="Arial"/>
                <a:cs typeface="Arial"/>
              </a:rPr>
              <a:t>Constitution of the world health organization</a:t>
            </a:r>
            <a:r>
              <a:rPr lang="en-GB" sz="1200">
                <a:latin typeface="Arial"/>
                <a:cs typeface="Arial"/>
              </a:rPr>
              <a:t>. [online] World Health Organization. Available at: </a:t>
            </a:r>
            <a:r>
              <a:rPr lang="en-GB" sz="1200" dirty="0">
                <a:latin typeface="Arial"/>
                <a:cs typeface="Arial"/>
                <a:hlinkClick r:id="rId7"/>
              </a:rPr>
              <a:t>https://www.who.int/about/governance/constitution</a:t>
            </a:r>
            <a:r>
              <a:rPr lang="en-GB" sz="1200">
                <a:latin typeface="Arial"/>
                <a:cs typeface="Arial"/>
              </a:rPr>
              <a:t> [Accessed 17 Sep. 2025].</a:t>
            </a:r>
            <a:endParaRPr lang="en-GB"/>
          </a:p>
          <a:p>
            <a:pPr>
              <a:buNone/>
            </a:pPr>
            <a:r>
              <a:rPr lang="en-GB" sz="1200">
                <a:latin typeface="Arial"/>
                <a:cs typeface="Arial"/>
              </a:rPr>
              <a:t>World Health Organization (2022). </a:t>
            </a:r>
            <a:r>
              <a:rPr lang="en-GB" sz="1200" i="1">
                <a:latin typeface="Arial"/>
                <a:cs typeface="Arial"/>
              </a:rPr>
              <a:t>Sustainable Development Goals</a:t>
            </a:r>
            <a:r>
              <a:rPr lang="en-GB" sz="1200">
                <a:latin typeface="Arial"/>
                <a:cs typeface="Arial"/>
              </a:rPr>
              <a:t>. [online] World Health Organization. Available at: </a:t>
            </a:r>
            <a:r>
              <a:rPr lang="en-GB" sz="1200" dirty="0">
                <a:latin typeface="Arial"/>
                <a:cs typeface="Arial"/>
                <a:hlinkClick r:id="rId8"/>
              </a:rPr>
              <a:t>https://www.who.int/europe/about-us/our-work/sustainable-development-goals</a:t>
            </a:r>
            <a:r>
              <a:rPr lang="en-GB" sz="1200">
                <a:latin typeface="Arial"/>
                <a:cs typeface="Arial"/>
              </a:rPr>
              <a:t> [Accessed 17 Sep. 2025].</a:t>
            </a:r>
            <a:endParaRPr lang="en-GB"/>
          </a:p>
          <a:p>
            <a:pPr marL="0" indent="0">
              <a:buNone/>
            </a:pPr>
            <a:endParaRPr lang="en-GB" dirty="0"/>
          </a:p>
        </p:txBody>
      </p:sp>
    </p:spTree>
    <p:extLst>
      <p:ext uri="{BB962C8B-B14F-4D97-AF65-F5344CB8AC3E}">
        <p14:creationId xmlns:p14="http://schemas.microsoft.com/office/powerpoint/2010/main" val="13998570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Jade Clancy  2222649 Health, Wellbeing and Sustainable Development BMHP6030 Component 1: Presentation Parese Ahmed</vt:lpstr>
      <vt:lpstr>Introduction</vt:lpstr>
      <vt:lpstr>Definitions and Key Concepts </vt:lpstr>
      <vt:lpstr>PowerPoint Presentation</vt:lpstr>
      <vt:lpstr>Integration</vt:lpstr>
      <vt:lpstr>                                         SDG 3</vt:lpstr>
      <vt:lpstr>Policy and Governance</vt:lpstr>
      <vt:lpstr> Case Studies- Every Mind Matters</vt:lpstr>
      <vt:lpstr>Equity and Access</vt:lpstr>
      <vt:lpstr>Recommendations</vt:lpstr>
      <vt:lpstr>Conclusion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503</cp:revision>
  <dcterms:created xsi:type="dcterms:W3CDTF">2025-09-17T08:29:39Z</dcterms:created>
  <dcterms:modified xsi:type="dcterms:W3CDTF">2025-10-11T19:42:02Z</dcterms:modified>
</cp:coreProperties>
</file>