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592135" y="2887530"/>
            <a:ext cx="9038813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7788" y="1387737"/>
            <a:ext cx="9036424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767862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80290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899267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563446" y="2887579"/>
            <a:ext cx="9038813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54" y="1204857"/>
            <a:ext cx="10339617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2331" y="3767317"/>
            <a:ext cx="10312996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197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240280"/>
            <a:ext cx="5071872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6193535" y="2240280"/>
            <a:ext cx="5071872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573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02080" y="2240280"/>
            <a:ext cx="458992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7984" y="2947595"/>
            <a:ext cx="5071872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9741" y="2240280"/>
            <a:ext cx="4596384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944368"/>
            <a:ext cx="50663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2/23/2018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14" name="Group 13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16304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17949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538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2773" y="1678196"/>
            <a:ext cx="4563311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2669" y="559399"/>
            <a:ext cx="5488889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12773" y="3603813"/>
            <a:ext cx="4548967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95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642" y="4668819"/>
            <a:ext cx="10356028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911723" y="666965"/>
            <a:ext cx="6362875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986" y="5324306"/>
            <a:ext cx="10341685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9203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01399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22081" y="559399"/>
            <a:ext cx="2237591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7985" y="849855"/>
            <a:ext cx="7343889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6125426" y="2880824"/>
            <a:ext cx="5480154" cy="923330"/>
            <a:chOff x="1815339" y="1496875"/>
            <a:chExt cx="5480154" cy="692497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496875"/>
              <a:ext cx="877163" cy="6924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6662977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7987" y="570156"/>
            <a:ext cx="10341684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2330" y="2248348"/>
            <a:ext cx="10327340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504" y="616144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16144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852352" y="616144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121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Assignment Layout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Management, Innovation and sustainability 2016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0068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change are you investigating</a:t>
            </a:r>
            <a:r>
              <a:rPr lang="en-GB" dirty="0" smtClean="0"/>
              <a:t>? (What is the purpose of the report)</a:t>
            </a:r>
            <a:endParaRPr lang="en-GB" dirty="0" smtClean="0"/>
          </a:p>
          <a:p>
            <a:r>
              <a:rPr lang="en-GB" dirty="0" smtClean="0"/>
              <a:t>How did you do the research?</a:t>
            </a:r>
          </a:p>
          <a:p>
            <a:r>
              <a:rPr lang="en-GB" dirty="0" smtClean="0"/>
              <a:t>What did you determine? (conclusion)</a:t>
            </a:r>
          </a:p>
          <a:p>
            <a:r>
              <a:rPr lang="en-GB" dirty="0" smtClean="0"/>
              <a:t>What do you suggest could be done better? (recommendation</a:t>
            </a:r>
            <a:r>
              <a:rPr lang="en-GB" dirty="0" smtClean="0"/>
              <a:t>)</a:t>
            </a:r>
          </a:p>
          <a:p>
            <a:endParaRPr lang="en-GB" dirty="0"/>
          </a:p>
          <a:p>
            <a:r>
              <a:rPr lang="en-GB" dirty="0" smtClean="0"/>
              <a:t>This is a summary of the report content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1.0 Executive Summary </a:t>
            </a:r>
            <a:br>
              <a:rPr lang="en-GB" dirty="0" smtClean="0"/>
            </a:br>
            <a:r>
              <a:rPr lang="en-GB" sz="2800" dirty="0" smtClean="0"/>
              <a:t>(not part of word count)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187573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Elements to include:</a:t>
            </a:r>
            <a:endParaRPr lang="en-GB" dirty="0" smtClean="0"/>
          </a:p>
          <a:p>
            <a:r>
              <a:rPr lang="en-GB" dirty="0" smtClean="0"/>
              <a:t>A </a:t>
            </a:r>
            <a:r>
              <a:rPr lang="en-GB" dirty="0" smtClean="0"/>
              <a:t>BRIEF history of organisational leadership and management, and the management of change </a:t>
            </a:r>
          </a:p>
          <a:p>
            <a:r>
              <a:rPr lang="en-GB" dirty="0" smtClean="0"/>
              <a:t>Definition of Change</a:t>
            </a:r>
          </a:p>
          <a:p>
            <a:r>
              <a:rPr lang="en-GB" dirty="0" smtClean="0"/>
              <a:t>Theory - Lewin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2.0 Introduction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4811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3.1  Industry that the organisation sits within.  You can refer to the organisation as ‘organisation X’.  </a:t>
            </a:r>
          </a:p>
          <a:p>
            <a:pPr marL="0" indent="0" algn="ctr">
              <a:buNone/>
            </a:pPr>
            <a:r>
              <a:rPr lang="en-GB" dirty="0" smtClean="0"/>
              <a:t>DO NOT REFER TO THE ORGANISATION BY NAME!</a:t>
            </a:r>
          </a:p>
          <a:p>
            <a:pPr marL="0" indent="0">
              <a:buNone/>
            </a:pPr>
            <a:r>
              <a:rPr lang="en-GB" dirty="0" smtClean="0"/>
              <a:t>3.1.1 What change was introduced</a:t>
            </a:r>
          </a:p>
          <a:p>
            <a:pPr marL="0" indent="0">
              <a:buNone/>
            </a:pPr>
            <a:r>
              <a:rPr lang="en-GB" dirty="0" smtClean="0"/>
              <a:t>3.1.2 How was it managed</a:t>
            </a:r>
          </a:p>
          <a:p>
            <a:pPr marL="0" indent="0">
              <a:buNone/>
            </a:pPr>
            <a:r>
              <a:rPr lang="en-GB" dirty="0" smtClean="0"/>
              <a:t>3.1.3 Was it a successful change?</a:t>
            </a:r>
          </a:p>
          <a:p>
            <a:pPr marL="0" indent="0">
              <a:buNone/>
            </a:pPr>
            <a:r>
              <a:rPr lang="en-GB" dirty="0" smtClean="0"/>
              <a:t>3.1.4 Implications for the organisation</a:t>
            </a:r>
          </a:p>
          <a:p>
            <a:pPr marL="0" indent="0" algn="ctr">
              <a:buNone/>
            </a:pPr>
            <a:r>
              <a:rPr lang="en-GB" dirty="0" smtClean="0"/>
              <a:t>YOU NEED TO APPLY LEWIN TO THESE SECTIONS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3.0 Main Body</a:t>
            </a:r>
            <a:br>
              <a:rPr lang="en-GB" dirty="0" smtClean="0"/>
            </a:br>
            <a:r>
              <a:rPr lang="en-GB" sz="2400" dirty="0" smtClean="0"/>
              <a:t>Choose appropriate headings for sections in this part of the report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803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Tie all the information together.  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DO NOT INCLUDE ANY NEW INFORMATION IN THIS SECTION!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4.0 Conclusion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9063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5.1 Mention the organisation again and the change implemented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5.2 What do you suggest could have been done better?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Even if it was a successful endeavour, there would have been issues or mistakes along the way.  What could have been done differently?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5.0 Recommendations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653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list includes all sources used during your research.</a:t>
            </a:r>
          </a:p>
          <a:p>
            <a:r>
              <a:rPr lang="en-GB" dirty="0" smtClean="0"/>
              <a:t>Ensure that you include appropriate academic text books</a:t>
            </a:r>
            <a:r>
              <a:rPr lang="en-GB" dirty="0"/>
              <a:t> </a:t>
            </a:r>
            <a:r>
              <a:rPr lang="en-GB" dirty="0" smtClean="0"/>
              <a:t>and journals in your research. Naturally websites will be used, but avoid heavy weighting </a:t>
            </a:r>
            <a:r>
              <a:rPr lang="en-GB" smtClean="0"/>
              <a:t>in this area. </a:t>
            </a:r>
            <a:endParaRPr lang="en-GB" dirty="0" smtClean="0"/>
          </a:p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6.0 Reference List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32296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interpretation of the financial statements</Template>
  <TotalTime>24</TotalTime>
  <Words>256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Book Antiqua</vt:lpstr>
      <vt:lpstr>Wingdings</vt:lpstr>
      <vt:lpstr>Hardcover</vt:lpstr>
      <vt:lpstr>Assignment Layout</vt:lpstr>
      <vt:lpstr>1.0 Executive Summary  (not part of word count)</vt:lpstr>
      <vt:lpstr>2.0 Introduction</vt:lpstr>
      <vt:lpstr>3.0 Main Body Choose appropriate headings for sections in this part of the report</vt:lpstr>
      <vt:lpstr>4.0 Conclusion</vt:lpstr>
      <vt:lpstr>5.0 Recommendations</vt:lpstr>
      <vt:lpstr>6.0 Reference List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Assignment Layout</dc:title>
  <dc:creator>Marie Pitson</dc:creator>
  <cp:lastModifiedBy>Marie Pitson</cp:lastModifiedBy>
  <cp:revision>3</cp:revision>
  <dcterms:created xsi:type="dcterms:W3CDTF">2016-02-12T07:59:03Z</dcterms:created>
  <dcterms:modified xsi:type="dcterms:W3CDTF">2018-02-23T07:52:50Z</dcterms:modified>
</cp:coreProperties>
</file>