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6" r:id="rId3"/>
    <p:sldId id="257" r:id="rId4"/>
    <p:sldId id="258" r:id="rId5"/>
    <p:sldId id="259" r:id="rId6"/>
    <p:sldId id="268" r:id="rId7"/>
    <p:sldId id="261" r:id="rId8"/>
    <p:sldId id="270" r:id="rId9"/>
    <p:sldId id="269" r:id="rId10"/>
    <p:sldId id="264" r:id="rId11"/>
    <p:sldId id="265"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napToObjects="1">
      <p:cViewPr varScale="1">
        <p:scale>
          <a:sx n="78" d="100"/>
          <a:sy n="78" d="100"/>
        </p:scale>
        <p:origin x="1622"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23C840-0E61-4717-B8C0-996BF411BD6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EBFDDE1-8764-4892-8D7B-E48476A8486C}">
      <dgm:prSet/>
      <dgm:spPr/>
      <dgm:t>
        <a:bodyPr/>
        <a:lstStyle/>
        <a:p>
          <a:pPr>
            <a:lnSpc>
              <a:spcPct val="100000"/>
            </a:lnSpc>
            <a:defRPr cap="all"/>
          </a:pPr>
          <a:r>
            <a:rPr lang="en-US" b="1" dirty="0"/>
            <a:t>Research Context/Background</a:t>
          </a:r>
        </a:p>
      </dgm:t>
    </dgm:pt>
    <dgm:pt modelId="{7D733ED8-9B4B-442A-9D8A-5E1528DF4326}" type="parTrans" cxnId="{0A7377DF-FCC9-4649-B080-C3D180A8E32A}">
      <dgm:prSet/>
      <dgm:spPr/>
      <dgm:t>
        <a:bodyPr/>
        <a:lstStyle/>
        <a:p>
          <a:endParaRPr lang="en-US"/>
        </a:p>
      </dgm:t>
    </dgm:pt>
    <dgm:pt modelId="{D1C12862-8B53-464D-A519-9E1A93F12DA9}" type="sibTrans" cxnId="{0A7377DF-FCC9-4649-B080-C3D180A8E32A}">
      <dgm:prSet/>
      <dgm:spPr/>
      <dgm:t>
        <a:bodyPr/>
        <a:lstStyle/>
        <a:p>
          <a:endParaRPr lang="en-US"/>
        </a:p>
      </dgm:t>
    </dgm:pt>
    <dgm:pt modelId="{B86C0281-07A6-43E0-9ADF-2211A35BD617}">
      <dgm:prSet/>
      <dgm:spPr/>
      <dgm:t>
        <a:bodyPr/>
        <a:lstStyle/>
        <a:p>
          <a:pPr>
            <a:lnSpc>
              <a:spcPct val="100000"/>
            </a:lnSpc>
            <a:defRPr cap="all"/>
          </a:pPr>
          <a:r>
            <a:rPr lang="en-US" b="1" dirty="0"/>
            <a:t>Research Problem</a:t>
          </a:r>
        </a:p>
      </dgm:t>
    </dgm:pt>
    <dgm:pt modelId="{36EDAD37-A302-459B-A6A8-A433E9EF3A9C}" type="parTrans" cxnId="{72B10541-ECD9-40A0-A00D-C4321CA5096B}">
      <dgm:prSet/>
      <dgm:spPr/>
      <dgm:t>
        <a:bodyPr/>
        <a:lstStyle/>
        <a:p>
          <a:endParaRPr lang="en-US"/>
        </a:p>
      </dgm:t>
    </dgm:pt>
    <dgm:pt modelId="{5AFC7728-0794-4B1B-8B61-2D3148C12268}" type="sibTrans" cxnId="{72B10541-ECD9-40A0-A00D-C4321CA5096B}">
      <dgm:prSet/>
      <dgm:spPr/>
      <dgm:t>
        <a:bodyPr/>
        <a:lstStyle/>
        <a:p>
          <a:endParaRPr lang="en-US"/>
        </a:p>
      </dgm:t>
    </dgm:pt>
    <dgm:pt modelId="{3BA88D00-A831-4100-82A7-AC3C30B4B9D9}">
      <dgm:prSet/>
      <dgm:spPr/>
      <dgm:t>
        <a:bodyPr/>
        <a:lstStyle/>
        <a:p>
          <a:pPr>
            <a:lnSpc>
              <a:spcPct val="100000"/>
            </a:lnSpc>
            <a:defRPr cap="all"/>
          </a:pPr>
          <a:r>
            <a:rPr lang="en-US" b="1" dirty="0"/>
            <a:t>Research Aim and Objectives</a:t>
          </a:r>
        </a:p>
      </dgm:t>
    </dgm:pt>
    <dgm:pt modelId="{3BEA6535-05D3-45AC-94DB-4232C59C5F34}" type="parTrans" cxnId="{5D291BCA-9B84-46B7-8760-6D126D1892E6}">
      <dgm:prSet/>
      <dgm:spPr/>
      <dgm:t>
        <a:bodyPr/>
        <a:lstStyle/>
        <a:p>
          <a:endParaRPr lang="en-US"/>
        </a:p>
      </dgm:t>
    </dgm:pt>
    <dgm:pt modelId="{0CE0B3AE-CE80-4BE6-A8C5-7C85A927E9EF}" type="sibTrans" cxnId="{5D291BCA-9B84-46B7-8760-6D126D1892E6}">
      <dgm:prSet/>
      <dgm:spPr/>
      <dgm:t>
        <a:bodyPr/>
        <a:lstStyle/>
        <a:p>
          <a:endParaRPr lang="en-US"/>
        </a:p>
      </dgm:t>
    </dgm:pt>
    <dgm:pt modelId="{DEDC8F1D-44BA-462C-9268-DDFA6D46B97D}">
      <dgm:prSet/>
      <dgm:spPr/>
      <dgm:t>
        <a:bodyPr/>
        <a:lstStyle/>
        <a:p>
          <a:pPr>
            <a:lnSpc>
              <a:spcPct val="100000"/>
            </a:lnSpc>
            <a:defRPr cap="all"/>
          </a:pPr>
          <a:r>
            <a:rPr lang="en-US" b="1" dirty="0"/>
            <a:t>Literature Review Summary</a:t>
          </a:r>
        </a:p>
      </dgm:t>
    </dgm:pt>
    <dgm:pt modelId="{51F60932-AF0A-45D8-9AE8-63E9380D2397}" type="parTrans" cxnId="{0BFB93D9-52C8-4FDB-BD7A-544D810D7811}">
      <dgm:prSet/>
      <dgm:spPr/>
      <dgm:t>
        <a:bodyPr/>
        <a:lstStyle/>
        <a:p>
          <a:endParaRPr lang="en-US"/>
        </a:p>
      </dgm:t>
    </dgm:pt>
    <dgm:pt modelId="{F92A1607-5C0B-4354-8CBD-813950A89C92}" type="sibTrans" cxnId="{0BFB93D9-52C8-4FDB-BD7A-544D810D7811}">
      <dgm:prSet/>
      <dgm:spPr/>
      <dgm:t>
        <a:bodyPr/>
        <a:lstStyle/>
        <a:p>
          <a:endParaRPr lang="en-US"/>
        </a:p>
      </dgm:t>
    </dgm:pt>
    <dgm:pt modelId="{DCDD6BE3-E02A-4C1C-8FAE-68EA723AEC88}">
      <dgm:prSet/>
      <dgm:spPr/>
      <dgm:t>
        <a:bodyPr/>
        <a:lstStyle/>
        <a:p>
          <a:pPr>
            <a:lnSpc>
              <a:spcPct val="100000"/>
            </a:lnSpc>
            <a:defRPr cap="all"/>
          </a:pPr>
          <a:r>
            <a:rPr lang="en-US" b="1" dirty="0"/>
            <a:t>Research Methodology</a:t>
          </a:r>
        </a:p>
      </dgm:t>
    </dgm:pt>
    <dgm:pt modelId="{80821DD2-8BF7-4A94-B235-FEFCAE3E40FD}" type="parTrans" cxnId="{F68A61DB-6C47-41AB-9CB4-177915FC53A2}">
      <dgm:prSet/>
      <dgm:spPr/>
      <dgm:t>
        <a:bodyPr/>
        <a:lstStyle/>
        <a:p>
          <a:endParaRPr lang="en-US"/>
        </a:p>
      </dgm:t>
    </dgm:pt>
    <dgm:pt modelId="{AC0401BB-7367-40CB-8836-7CC9C19123C6}" type="sibTrans" cxnId="{F68A61DB-6C47-41AB-9CB4-177915FC53A2}">
      <dgm:prSet/>
      <dgm:spPr/>
      <dgm:t>
        <a:bodyPr/>
        <a:lstStyle/>
        <a:p>
          <a:endParaRPr lang="en-US"/>
        </a:p>
      </dgm:t>
    </dgm:pt>
    <dgm:pt modelId="{AEE4AB08-4BCC-4AF8-A6CB-386DBBBE776E}">
      <dgm:prSet/>
      <dgm:spPr/>
      <dgm:t>
        <a:bodyPr/>
        <a:lstStyle/>
        <a:p>
          <a:pPr>
            <a:lnSpc>
              <a:spcPct val="100000"/>
            </a:lnSpc>
            <a:defRPr cap="all"/>
          </a:pPr>
          <a:r>
            <a:rPr lang="en-US" b="1" dirty="0"/>
            <a:t>Project Planning and Resources</a:t>
          </a:r>
        </a:p>
      </dgm:t>
    </dgm:pt>
    <dgm:pt modelId="{C79B4F8D-D829-4AAD-B0BD-3392253C5EEA}" type="parTrans" cxnId="{F0D8270D-1725-4572-8C50-91CED13E4185}">
      <dgm:prSet/>
      <dgm:spPr/>
      <dgm:t>
        <a:bodyPr/>
        <a:lstStyle/>
        <a:p>
          <a:endParaRPr lang="en-US"/>
        </a:p>
      </dgm:t>
    </dgm:pt>
    <dgm:pt modelId="{B2033493-2475-4B87-AF74-2CBB9715C673}" type="sibTrans" cxnId="{F0D8270D-1725-4572-8C50-91CED13E4185}">
      <dgm:prSet/>
      <dgm:spPr/>
      <dgm:t>
        <a:bodyPr/>
        <a:lstStyle/>
        <a:p>
          <a:endParaRPr lang="en-US"/>
        </a:p>
      </dgm:t>
    </dgm:pt>
    <dgm:pt modelId="{C2B2F735-1A88-4902-855A-2324F5313F32}">
      <dgm:prSet/>
      <dgm:spPr/>
      <dgm:t>
        <a:bodyPr/>
        <a:lstStyle/>
        <a:p>
          <a:pPr>
            <a:lnSpc>
              <a:spcPct val="100000"/>
            </a:lnSpc>
            <a:defRPr cap="all"/>
          </a:pPr>
          <a:r>
            <a:rPr lang="en-US" b="1" dirty="0"/>
            <a:t>Project Impact and Limitations</a:t>
          </a:r>
        </a:p>
      </dgm:t>
    </dgm:pt>
    <dgm:pt modelId="{3A5223AA-C4E0-40B7-8817-8AF84BFED097}" type="parTrans" cxnId="{4912D89F-B883-413A-868E-BD78508417E0}">
      <dgm:prSet/>
      <dgm:spPr/>
      <dgm:t>
        <a:bodyPr/>
        <a:lstStyle/>
        <a:p>
          <a:endParaRPr lang="en-US"/>
        </a:p>
      </dgm:t>
    </dgm:pt>
    <dgm:pt modelId="{3BC9DE61-CF7C-44EA-AC3E-FD8E7C7001AE}" type="sibTrans" cxnId="{4912D89F-B883-413A-868E-BD78508417E0}">
      <dgm:prSet/>
      <dgm:spPr/>
      <dgm:t>
        <a:bodyPr/>
        <a:lstStyle/>
        <a:p>
          <a:endParaRPr lang="en-US"/>
        </a:p>
      </dgm:t>
    </dgm:pt>
    <dgm:pt modelId="{2FAEC47D-F91E-447A-81C5-082211CF57B9}">
      <dgm:prSet/>
      <dgm:spPr/>
      <dgm:t>
        <a:bodyPr/>
        <a:lstStyle/>
        <a:p>
          <a:pPr>
            <a:lnSpc>
              <a:spcPct val="100000"/>
            </a:lnSpc>
            <a:defRPr cap="all"/>
          </a:pPr>
          <a:r>
            <a:rPr lang="en-US" b="1" dirty="0"/>
            <a:t>References</a:t>
          </a:r>
        </a:p>
      </dgm:t>
    </dgm:pt>
    <dgm:pt modelId="{FE13E245-6041-4C78-8CC0-AE199699AC1D}" type="parTrans" cxnId="{CF0654B3-E986-411B-BEB1-32032996CB0D}">
      <dgm:prSet/>
      <dgm:spPr/>
      <dgm:t>
        <a:bodyPr/>
        <a:lstStyle/>
        <a:p>
          <a:endParaRPr lang="en-US"/>
        </a:p>
      </dgm:t>
    </dgm:pt>
    <dgm:pt modelId="{3833F64C-1753-40E0-AAED-9857E7CFB715}" type="sibTrans" cxnId="{CF0654B3-E986-411B-BEB1-32032996CB0D}">
      <dgm:prSet/>
      <dgm:spPr/>
      <dgm:t>
        <a:bodyPr/>
        <a:lstStyle/>
        <a:p>
          <a:endParaRPr lang="en-US"/>
        </a:p>
      </dgm:t>
    </dgm:pt>
    <dgm:pt modelId="{4F4210C5-9025-46DB-9316-D9ADBF3F8927}" type="pres">
      <dgm:prSet presAssocID="{F123C840-0E61-4717-B8C0-996BF411BD6C}" presName="root" presStyleCnt="0">
        <dgm:presLayoutVars>
          <dgm:dir/>
          <dgm:resizeHandles val="exact"/>
        </dgm:presLayoutVars>
      </dgm:prSet>
      <dgm:spPr/>
    </dgm:pt>
    <dgm:pt modelId="{28862830-AFF4-4C3F-914F-2108502EF485}" type="pres">
      <dgm:prSet presAssocID="{6EBFDDE1-8764-4892-8D7B-E48476A8486C}" presName="compNode" presStyleCnt="0"/>
      <dgm:spPr/>
    </dgm:pt>
    <dgm:pt modelId="{AFF86AE1-FBCB-4F19-9609-C643B411197D}" type="pres">
      <dgm:prSet presAssocID="{6EBFDDE1-8764-4892-8D7B-E48476A8486C}" presName="iconBgRect" presStyleLbl="bgShp" presStyleIdx="0" presStyleCnt="8"/>
      <dgm:spPr/>
    </dgm:pt>
    <dgm:pt modelId="{8E0FDF04-128F-4469-A991-5057EC2DA2CC}" type="pres">
      <dgm:prSet presAssocID="{6EBFDDE1-8764-4892-8D7B-E48476A8486C}"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F9DF1ED0-AEBE-421B-8C8A-D50C78E83126}" type="pres">
      <dgm:prSet presAssocID="{6EBFDDE1-8764-4892-8D7B-E48476A8486C}" presName="spaceRect" presStyleCnt="0"/>
      <dgm:spPr/>
    </dgm:pt>
    <dgm:pt modelId="{05D7DA60-D3C8-4A2E-8A85-F50776F6AF99}" type="pres">
      <dgm:prSet presAssocID="{6EBFDDE1-8764-4892-8D7B-E48476A8486C}" presName="textRect" presStyleLbl="revTx" presStyleIdx="0" presStyleCnt="8">
        <dgm:presLayoutVars>
          <dgm:chMax val="1"/>
          <dgm:chPref val="1"/>
        </dgm:presLayoutVars>
      </dgm:prSet>
      <dgm:spPr/>
    </dgm:pt>
    <dgm:pt modelId="{061C6D51-29BD-460F-968F-3BE73BE7ECD3}" type="pres">
      <dgm:prSet presAssocID="{D1C12862-8B53-464D-A519-9E1A93F12DA9}" presName="sibTrans" presStyleCnt="0"/>
      <dgm:spPr/>
    </dgm:pt>
    <dgm:pt modelId="{B0B7C1E1-4D27-49FD-997E-175F0EC04A85}" type="pres">
      <dgm:prSet presAssocID="{B86C0281-07A6-43E0-9ADF-2211A35BD617}" presName="compNode" presStyleCnt="0"/>
      <dgm:spPr/>
    </dgm:pt>
    <dgm:pt modelId="{544CAEB6-6863-4D5C-876E-1C24BFA18B03}" type="pres">
      <dgm:prSet presAssocID="{B86C0281-07A6-43E0-9ADF-2211A35BD617}" presName="iconBgRect" presStyleLbl="bgShp" presStyleIdx="1" presStyleCnt="8"/>
      <dgm:spPr/>
    </dgm:pt>
    <dgm:pt modelId="{A00B9940-403E-4444-A34A-DA5B657B3096}" type="pres">
      <dgm:prSet presAssocID="{B86C0281-07A6-43E0-9ADF-2211A35BD617}"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F7414EF-8019-4B2D-97EE-F4C3189B2770}" type="pres">
      <dgm:prSet presAssocID="{B86C0281-07A6-43E0-9ADF-2211A35BD617}" presName="spaceRect" presStyleCnt="0"/>
      <dgm:spPr/>
    </dgm:pt>
    <dgm:pt modelId="{EA57FD98-CDA3-40A5-802D-1F82AFFF9F9D}" type="pres">
      <dgm:prSet presAssocID="{B86C0281-07A6-43E0-9ADF-2211A35BD617}" presName="textRect" presStyleLbl="revTx" presStyleIdx="1" presStyleCnt="8">
        <dgm:presLayoutVars>
          <dgm:chMax val="1"/>
          <dgm:chPref val="1"/>
        </dgm:presLayoutVars>
      </dgm:prSet>
      <dgm:spPr/>
    </dgm:pt>
    <dgm:pt modelId="{0DD7BFAA-836E-4963-8065-355288C8F4AC}" type="pres">
      <dgm:prSet presAssocID="{5AFC7728-0794-4B1B-8B61-2D3148C12268}" presName="sibTrans" presStyleCnt="0"/>
      <dgm:spPr/>
    </dgm:pt>
    <dgm:pt modelId="{0FC2D772-48CC-4BB1-B4FF-DC09AF16048A}" type="pres">
      <dgm:prSet presAssocID="{3BA88D00-A831-4100-82A7-AC3C30B4B9D9}" presName="compNode" presStyleCnt="0"/>
      <dgm:spPr/>
    </dgm:pt>
    <dgm:pt modelId="{575567FA-7054-4B76-ABFF-31C4900E5729}" type="pres">
      <dgm:prSet presAssocID="{3BA88D00-A831-4100-82A7-AC3C30B4B9D9}" presName="iconBgRect" presStyleLbl="bgShp" presStyleIdx="2" presStyleCnt="8"/>
      <dgm:spPr/>
    </dgm:pt>
    <dgm:pt modelId="{610F6B36-AE1E-43C4-914C-01D208A334B6}" type="pres">
      <dgm:prSet presAssocID="{3BA88D00-A831-4100-82A7-AC3C30B4B9D9}"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seye"/>
        </a:ext>
      </dgm:extLst>
    </dgm:pt>
    <dgm:pt modelId="{A391B270-4B44-457E-A96D-56AEB1A3E355}" type="pres">
      <dgm:prSet presAssocID="{3BA88D00-A831-4100-82A7-AC3C30B4B9D9}" presName="spaceRect" presStyleCnt="0"/>
      <dgm:spPr/>
    </dgm:pt>
    <dgm:pt modelId="{B61009EE-264F-46AE-9246-F4660136269B}" type="pres">
      <dgm:prSet presAssocID="{3BA88D00-A831-4100-82A7-AC3C30B4B9D9}" presName="textRect" presStyleLbl="revTx" presStyleIdx="2" presStyleCnt="8">
        <dgm:presLayoutVars>
          <dgm:chMax val="1"/>
          <dgm:chPref val="1"/>
        </dgm:presLayoutVars>
      </dgm:prSet>
      <dgm:spPr/>
    </dgm:pt>
    <dgm:pt modelId="{17BFF36F-7AB5-4BDA-B909-917D128D63F2}" type="pres">
      <dgm:prSet presAssocID="{0CE0B3AE-CE80-4BE6-A8C5-7C85A927E9EF}" presName="sibTrans" presStyleCnt="0"/>
      <dgm:spPr/>
    </dgm:pt>
    <dgm:pt modelId="{C198D7CE-3784-4062-A4EB-5BF7E53D9BB1}" type="pres">
      <dgm:prSet presAssocID="{DEDC8F1D-44BA-462C-9268-DDFA6D46B97D}" presName="compNode" presStyleCnt="0"/>
      <dgm:spPr/>
    </dgm:pt>
    <dgm:pt modelId="{F7E203D1-67E1-47BA-B116-F1B3FFE25D8B}" type="pres">
      <dgm:prSet presAssocID="{DEDC8F1D-44BA-462C-9268-DDFA6D46B97D}" presName="iconBgRect" presStyleLbl="bgShp" presStyleIdx="3" presStyleCnt="8"/>
      <dgm:spPr/>
    </dgm:pt>
    <dgm:pt modelId="{B4B28116-3C10-457A-99D8-8B53FAD28409}" type="pres">
      <dgm:prSet presAssocID="{DEDC8F1D-44BA-462C-9268-DDFA6D46B97D}"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2B9E6B6-00B2-4A17-88D1-BD857FBC8D51}" type="pres">
      <dgm:prSet presAssocID="{DEDC8F1D-44BA-462C-9268-DDFA6D46B97D}" presName="spaceRect" presStyleCnt="0"/>
      <dgm:spPr/>
    </dgm:pt>
    <dgm:pt modelId="{C7C97C1D-C600-4577-A320-071F8684205A}" type="pres">
      <dgm:prSet presAssocID="{DEDC8F1D-44BA-462C-9268-DDFA6D46B97D}" presName="textRect" presStyleLbl="revTx" presStyleIdx="3" presStyleCnt="8">
        <dgm:presLayoutVars>
          <dgm:chMax val="1"/>
          <dgm:chPref val="1"/>
        </dgm:presLayoutVars>
      </dgm:prSet>
      <dgm:spPr/>
    </dgm:pt>
    <dgm:pt modelId="{9C8EAB74-8341-4BB7-B344-7CD8AD88D621}" type="pres">
      <dgm:prSet presAssocID="{F92A1607-5C0B-4354-8CBD-813950A89C92}" presName="sibTrans" presStyleCnt="0"/>
      <dgm:spPr/>
    </dgm:pt>
    <dgm:pt modelId="{DF7A90A7-F0FD-4BD0-9E39-8ED402A73606}" type="pres">
      <dgm:prSet presAssocID="{DCDD6BE3-E02A-4C1C-8FAE-68EA723AEC88}" presName="compNode" presStyleCnt="0"/>
      <dgm:spPr/>
    </dgm:pt>
    <dgm:pt modelId="{68132559-B033-4E30-AC41-C0551599A2FC}" type="pres">
      <dgm:prSet presAssocID="{DCDD6BE3-E02A-4C1C-8FAE-68EA723AEC88}" presName="iconBgRect" presStyleLbl="bgShp" presStyleIdx="4" presStyleCnt="8"/>
      <dgm:spPr/>
    </dgm:pt>
    <dgm:pt modelId="{7C7701AF-079D-4243-85BF-01EC44D8F7C8}" type="pres">
      <dgm:prSet presAssocID="{DCDD6BE3-E02A-4C1C-8FAE-68EA723AEC88}"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r chart"/>
        </a:ext>
      </dgm:extLst>
    </dgm:pt>
    <dgm:pt modelId="{3EEBF715-0574-48F0-9089-E1131FDA2F65}" type="pres">
      <dgm:prSet presAssocID="{DCDD6BE3-E02A-4C1C-8FAE-68EA723AEC88}" presName="spaceRect" presStyleCnt="0"/>
      <dgm:spPr/>
    </dgm:pt>
    <dgm:pt modelId="{2FA08F64-6A68-4F55-A2A2-60EEF8DF57B6}" type="pres">
      <dgm:prSet presAssocID="{DCDD6BE3-E02A-4C1C-8FAE-68EA723AEC88}" presName="textRect" presStyleLbl="revTx" presStyleIdx="4" presStyleCnt="8">
        <dgm:presLayoutVars>
          <dgm:chMax val="1"/>
          <dgm:chPref val="1"/>
        </dgm:presLayoutVars>
      </dgm:prSet>
      <dgm:spPr/>
    </dgm:pt>
    <dgm:pt modelId="{E26A79BE-6908-41E7-8340-CB47EDE7FBE2}" type="pres">
      <dgm:prSet presAssocID="{AC0401BB-7367-40CB-8836-7CC9C19123C6}" presName="sibTrans" presStyleCnt="0"/>
      <dgm:spPr/>
    </dgm:pt>
    <dgm:pt modelId="{381156E0-57C5-40C1-B971-BBC994E973E0}" type="pres">
      <dgm:prSet presAssocID="{AEE4AB08-4BCC-4AF8-A6CB-386DBBBE776E}" presName="compNode" presStyleCnt="0"/>
      <dgm:spPr/>
    </dgm:pt>
    <dgm:pt modelId="{5CF113A1-3EA8-4AE5-9B3D-5D64454536C9}" type="pres">
      <dgm:prSet presAssocID="{AEE4AB08-4BCC-4AF8-A6CB-386DBBBE776E}" presName="iconBgRect" presStyleLbl="bgShp" presStyleIdx="5" presStyleCnt="8"/>
      <dgm:spPr/>
    </dgm:pt>
    <dgm:pt modelId="{50485833-1E83-435F-B5AE-784C56EBBED4}" type="pres">
      <dgm:prSet presAssocID="{AEE4AB08-4BCC-4AF8-A6CB-386DBBBE776E}"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DCC4FB36-5C96-4305-B347-203778B13EFC}" type="pres">
      <dgm:prSet presAssocID="{AEE4AB08-4BCC-4AF8-A6CB-386DBBBE776E}" presName="spaceRect" presStyleCnt="0"/>
      <dgm:spPr/>
    </dgm:pt>
    <dgm:pt modelId="{CA808252-A093-4CD8-BFA7-B4C7A0D0630A}" type="pres">
      <dgm:prSet presAssocID="{AEE4AB08-4BCC-4AF8-A6CB-386DBBBE776E}" presName="textRect" presStyleLbl="revTx" presStyleIdx="5" presStyleCnt="8">
        <dgm:presLayoutVars>
          <dgm:chMax val="1"/>
          <dgm:chPref val="1"/>
        </dgm:presLayoutVars>
      </dgm:prSet>
      <dgm:spPr/>
    </dgm:pt>
    <dgm:pt modelId="{B109641B-3CD9-4A3D-94E4-D318F0B9994D}" type="pres">
      <dgm:prSet presAssocID="{B2033493-2475-4B87-AF74-2CBB9715C673}" presName="sibTrans" presStyleCnt="0"/>
      <dgm:spPr/>
    </dgm:pt>
    <dgm:pt modelId="{0998C58F-34BC-42D1-B899-6744F51356E3}" type="pres">
      <dgm:prSet presAssocID="{C2B2F735-1A88-4902-855A-2324F5313F32}" presName="compNode" presStyleCnt="0"/>
      <dgm:spPr/>
    </dgm:pt>
    <dgm:pt modelId="{616A0574-FB49-45C3-AB2E-21C481994D17}" type="pres">
      <dgm:prSet presAssocID="{C2B2F735-1A88-4902-855A-2324F5313F32}" presName="iconBgRect" presStyleLbl="bgShp" presStyleIdx="6" presStyleCnt="8"/>
      <dgm:spPr/>
    </dgm:pt>
    <dgm:pt modelId="{462120E5-C6AD-4961-9476-5D92BD412403}" type="pres">
      <dgm:prSet presAssocID="{C2B2F735-1A88-4902-855A-2324F5313F32}"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Warning"/>
        </a:ext>
      </dgm:extLst>
    </dgm:pt>
    <dgm:pt modelId="{C1AD93D4-8ED4-4D0C-B3CE-AE36D124F646}" type="pres">
      <dgm:prSet presAssocID="{C2B2F735-1A88-4902-855A-2324F5313F32}" presName="spaceRect" presStyleCnt="0"/>
      <dgm:spPr/>
    </dgm:pt>
    <dgm:pt modelId="{EEF7478A-D0DA-4E93-936D-C505D28BC8B9}" type="pres">
      <dgm:prSet presAssocID="{C2B2F735-1A88-4902-855A-2324F5313F32}" presName="textRect" presStyleLbl="revTx" presStyleIdx="6" presStyleCnt="8">
        <dgm:presLayoutVars>
          <dgm:chMax val="1"/>
          <dgm:chPref val="1"/>
        </dgm:presLayoutVars>
      </dgm:prSet>
      <dgm:spPr/>
    </dgm:pt>
    <dgm:pt modelId="{CC4FD55F-D08C-4498-900A-9871DCAACA86}" type="pres">
      <dgm:prSet presAssocID="{3BC9DE61-CF7C-44EA-AC3E-FD8E7C7001AE}" presName="sibTrans" presStyleCnt="0"/>
      <dgm:spPr/>
    </dgm:pt>
    <dgm:pt modelId="{E7B19C69-AEE5-4802-9543-5B235519437A}" type="pres">
      <dgm:prSet presAssocID="{2FAEC47D-F91E-447A-81C5-082211CF57B9}" presName="compNode" presStyleCnt="0"/>
      <dgm:spPr/>
    </dgm:pt>
    <dgm:pt modelId="{EE890E84-D516-4D91-B939-47D90936E335}" type="pres">
      <dgm:prSet presAssocID="{2FAEC47D-F91E-447A-81C5-082211CF57B9}" presName="iconBgRect" presStyleLbl="bgShp" presStyleIdx="7" presStyleCnt="8"/>
      <dgm:spPr/>
    </dgm:pt>
    <dgm:pt modelId="{6991B418-A7FC-476B-AF60-05C9028AEB3F}" type="pres">
      <dgm:prSet presAssocID="{2FAEC47D-F91E-447A-81C5-082211CF57B9}"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33AFE04C-0D13-4A86-A6DA-64AE14131D69}" type="pres">
      <dgm:prSet presAssocID="{2FAEC47D-F91E-447A-81C5-082211CF57B9}" presName="spaceRect" presStyleCnt="0"/>
      <dgm:spPr/>
    </dgm:pt>
    <dgm:pt modelId="{1F2A658E-F767-4623-9FFB-135DDA26A4CE}" type="pres">
      <dgm:prSet presAssocID="{2FAEC47D-F91E-447A-81C5-082211CF57B9}" presName="textRect" presStyleLbl="revTx" presStyleIdx="7" presStyleCnt="8">
        <dgm:presLayoutVars>
          <dgm:chMax val="1"/>
          <dgm:chPref val="1"/>
        </dgm:presLayoutVars>
      </dgm:prSet>
      <dgm:spPr/>
    </dgm:pt>
  </dgm:ptLst>
  <dgm:cxnLst>
    <dgm:cxn modelId="{F0D8270D-1725-4572-8C50-91CED13E4185}" srcId="{F123C840-0E61-4717-B8C0-996BF411BD6C}" destId="{AEE4AB08-4BCC-4AF8-A6CB-386DBBBE776E}" srcOrd="5" destOrd="0" parTransId="{C79B4F8D-D829-4AAD-B0BD-3392253C5EEA}" sibTransId="{B2033493-2475-4B87-AF74-2CBB9715C673}"/>
    <dgm:cxn modelId="{E18CFB29-95F9-481F-A01A-BC85EE11639B}" type="presOf" srcId="{2FAEC47D-F91E-447A-81C5-082211CF57B9}" destId="{1F2A658E-F767-4623-9FFB-135DDA26A4CE}" srcOrd="0" destOrd="0" presId="urn:microsoft.com/office/officeart/2018/5/layout/IconCircleLabelList"/>
    <dgm:cxn modelId="{72B10541-ECD9-40A0-A00D-C4321CA5096B}" srcId="{F123C840-0E61-4717-B8C0-996BF411BD6C}" destId="{B86C0281-07A6-43E0-9ADF-2211A35BD617}" srcOrd="1" destOrd="0" parTransId="{36EDAD37-A302-459B-A6A8-A433E9EF3A9C}" sibTransId="{5AFC7728-0794-4B1B-8B61-2D3148C12268}"/>
    <dgm:cxn modelId="{A12FFF68-E9D1-468F-8469-EC1CE866DD7A}" type="presOf" srcId="{C2B2F735-1A88-4902-855A-2324F5313F32}" destId="{EEF7478A-D0DA-4E93-936D-C505D28BC8B9}" srcOrd="0" destOrd="0" presId="urn:microsoft.com/office/officeart/2018/5/layout/IconCircleLabelList"/>
    <dgm:cxn modelId="{B115146B-2BA5-4AD3-94EB-2289D6EA4C28}" type="presOf" srcId="{AEE4AB08-4BCC-4AF8-A6CB-386DBBBE776E}" destId="{CA808252-A093-4CD8-BFA7-B4C7A0D0630A}" srcOrd="0" destOrd="0" presId="urn:microsoft.com/office/officeart/2018/5/layout/IconCircleLabelList"/>
    <dgm:cxn modelId="{BC24E670-7330-4E2C-AE3D-1BD9B93B2917}" type="presOf" srcId="{3BA88D00-A831-4100-82A7-AC3C30B4B9D9}" destId="{B61009EE-264F-46AE-9246-F4660136269B}" srcOrd="0" destOrd="0" presId="urn:microsoft.com/office/officeart/2018/5/layout/IconCircleLabelList"/>
    <dgm:cxn modelId="{CC49BD7D-8A77-4368-9C6E-82EF87F535E5}" type="presOf" srcId="{F123C840-0E61-4717-B8C0-996BF411BD6C}" destId="{4F4210C5-9025-46DB-9316-D9ADBF3F8927}" srcOrd="0" destOrd="0" presId="urn:microsoft.com/office/officeart/2018/5/layout/IconCircleLabelList"/>
    <dgm:cxn modelId="{09B1C485-4E81-4724-BB49-5B829EB25F20}" type="presOf" srcId="{DEDC8F1D-44BA-462C-9268-DDFA6D46B97D}" destId="{C7C97C1D-C600-4577-A320-071F8684205A}" srcOrd="0" destOrd="0" presId="urn:microsoft.com/office/officeart/2018/5/layout/IconCircleLabelList"/>
    <dgm:cxn modelId="{4912D89F-B883-413A-868E-BD78508417E0}" srcId="{F123C840-0E61-4717-B8C0-996BF411BD6C}" destId="{C2B2F735-1A88-4902-855A-2324F5313F32}" srcOrd="6" destOrd="0" parTransId="{3A5223AA-C4E0-40B7-8817-8AF84BFED097}" sibTransId="{3BC9DE61-CF7C-44EA-AC3E-FD8E7C7001AE}"/>
    <dgm:cxn modelId="{CF0654B3-E986-411B-BEB1-32032996CB0D}" srcId="{F123C840-0E61-4717-B8C0-996BF411BD6C}" destId="{2FAEC47D-F91E-447A-81C5-082211CF57B9}" srcOrd="7" destOrd="0" parTransId="{FE13E245-6041-4C78-8CC0-AE199699AC1D}" sibTransId="{3833F64C-1753-40E0-AAED-9857E7CFB715}"/>
    <dgm:cxn modelId="{A2E251BE-2346-416E-AE9A-DE36C5AD71EA}" type="presOf" srcId="{6EBFDDE1-8764-4892-8D7B-E48476A8486C}" destId="{05D7DA60-D3C8-4A2E-8A85-F50776F6AF99}" srcOrd="0" destOrd="0" presId="urn:microsoft.com/office/officeart/2018/5/layout/IconCircleLabelList"/>
    <dgm:cxn modelId="{5D291BCA-9B84-46B7-8760-6D126D1892E6}" srcId="{F123C840-0E61-4717-B8C0-996BF411BD6C}" destId="{3BA88D00-A831-4100-82A7-AC3C30B4B9D9}" srcOrd="2" destOrd="0" parTransId="{3BEA6535-05D3-45AC-94DB-4232C59C5F34}" sibTransId="{0CE0B3AE-CE80-4BE6-A8C5-7C85A927E9EF}"/>
    <dgm:cxn modelId="{07FC0BD4-0ABD-4323-A9BC-DA94947A4DED}" type="presOf" srcId="{B86C0281-07A6-43E0-9ADF-2211A35BD617}" destId="{EA57FD98-CDA3-40A5-802D-1F82AFFF9F9D}" srcOrd="0" destOrd="0" presId="urn:microsoft.com/office/officeart/2018/5/layout/IconCircleLabelList"/>
    <dgm:cxn modelId="{0BFB93D9-52C8-4FDB-BD7A-544D810D7811}" srcId="{F123C840-0E61-4717-B8C0-996BF411BD6C}" destId="{DEDC8F1D-44BA-462C-9268-DDFA6D46B97D}" srcOrd="3" destOrd="0" parTransId="{51F60932-AF0A-45D8-9AE8-63E9380D2397}" sibTransId="{F92A1607-5C0B-4354-8CBD-813950A89C92}"/>
    <dgm:cxn modelId="{F68A61DB-6C47-41AB-9CB4-177915FC53A2}" srcId="{F123C840-0E61-4717-B8C0-996BF411BD6C}" destId="{DCDD6BE3-E02A-4C1C-8FAE-68EA723AEC88}" srcOrd="4" destOrd="0" parTransId="{80821DD2-8BF7-4A94-B235-FEFCAE3E40FD}" sibTransId="{AC0401BB-7367-40CB-8836-7CC9C19123C6}"/>
    <dgm:cxn modelId="{0A7377DF-FCC9-4649-B080-C3D180A8E32A}" srcId="{F123C840-0E61-4717-B8C0-996BF411BD6C}" destId="{6EBFDDE1-8764-4892-8D7B-E48476A8486C}" srcOrd="0" destOrd="0" parTransId="{7D733ED8-9B4B-442A-9D8A-5E1528DF4326}" sibTransId="{D1C12862-8B53-464D-A519-9E1A93F12DA9}"/>
    <dgm:cxn modelId="{BB52E7FB-2FF2-4BAE-A6E4-3FD2D306520D}" type="presOf" srcId="{DCDD6BE3-E02A-4C1C-8FAE-68EA723AEC88}" destId="{2FA08F64-6A68-4F55-A2A2-60EEF8DF57B6}" srcOrd="0" destOrd="0" presId="urn:microsoft.com/office/officeart/2018/5/layout/IconCircleLabelList"/>
    <dgm:cxn modelId="{394A6650-75A7-428D-B0F3-F66C9033A63A}" type="presParOf" srcId="{4F4210C5-9025-46DB-9316-D9ADBF3F8927}" destId="{28862830-AFF4-4C3F-914F-2108502EF485}" srcOrd="0" destOrd="0" presId="urn:microsoft.com/office/officeart/2018/5/layout/IconCircleLabelList"/>
    <dgm:cxn modelId="{5F58D8FB-C2F9-45A7-B8A1-C9D70D25BD72}" type="presParOf" srcId="{28862830-AFF4-4C3F-914F-2108502EF485}" destId="{AFF86AE1-FBCB-4F19-9609-C643B411197D}" srcOrd="0" destOrd="0" presId="urn:microsoft.com/office/officeart/2018/5/layout/IconCircleLabelList"/>
    <dgm:cxn modelId="{78690C93-4363-4188-835D-5CAE91E11C22}" type="presParOf" srcId="{28862830-AFF4-4C3F-914F-2108502EF485}" destId="{8E0FDF04-128F-4469-A991-5057EC2DA2CC}" srcOrd="1" destOrd="0" presId="urn:microsoft.com/office/officeart/2018/5/layout/IconCircleLabelList"/>
    <dgm:cxn modelId="{53CAF448-7F23-46D4-A8EF-380001A2A2ED}" type="presParOf" srcId="{28862830-AFF4-4C3F-914F-2108502EF485}" destId="{F9DF1ED0-AEBE-421B-8C8A-D50C78E83126}" srcOrd="2" destOrd="0" presId="urn:microsoft.com/office/officeart/2018/5/layout/IconCircleLabelList"/>
    <dgm:cxn modelId="{C1F55AD6-25E8-4710-9DCC-1315B7CD6B57}" type="presParOf" srcId="{28862830-AFF4-4C3F-914F-2108502EF485}" destId="{05D7DA60-D3C8-4A2E-8A85-F50776F6AF99}" srcOrd="3" destOrd="0" presId="urn:microsoft.com/office/officeart/2018/5/layout/IconCircleLabelList"/>
    <dgm:cxn modelId="{55092E7D-06A5-445B-AE7D-17AB13C6222B}" type="presParOf" srcId="{4F4210C5-9025-46DB-9316-D9ADBF3F8927}" destId="{061C6D51-29BD-460F-968F-3BE73BE7ECD3}" srcOrd="1" destOrd="0" presId="urn:microsoft.com/office/officeart/2018/5/layout/IconCircleLabelList"/>
    <dgm:cxn modelId="{F5E1F5A7-F549-41BA-A999-89A85D159EF5}" type="presParOf" srcId="{4F4210C5-9025-46DB-9316-D9ADBF3F8927}" destId="{B0B7C1E1-4D27-49FD-997E-175F0EC04A85}" srcOrd="2" destOrd="0" presId="urn:microsoft.com/office/officeart/2018/5/layout/IconCircleLabelList"/>
    <dgm:cxn modelId="{D84C963C-0F3C-4835-92B0-CD7EC4D06D52}" type="presParOf" srcId="{B0B7C1E1-4D27-49FD-997E-175F0EC04A85}" destId="{544CAEB6-6863-4D5C-876E-1C24BFA18B03}" srcOrd="0" destOrd="0" presId="urn:microsoft.com/office/officeart/2018/5/layout/IconCircleLabelList"/>
    <dgm:cxn modelId="{6A1DF32C-F80C-4993-99AB-D10B66CA7B99}" type="presParOf" srcId="{B0B7C1E1-4D27-49FD-997E-175F0EC04A85}" destId="{A00B9940-403E-4444-A34A-DA5B657B3096}" srcOrd="1" destOrd="0" presId="urn:microsoft.com/office/officeart/2018/5/layout/IconCircleLabelList"/>
    <dgm:cxn modelId="{D430E210-C015-41D9-953E-C4FD65495C58}" type="presParOf" srcId="{B0B7C1E1-4D27-49FD-997E-175F0EC04A85}" destId="{AF7414EF-8019-4B2D-97EE-F4C3189B2770}" srcOrd="2" destOrd="0" presId="urn:microsoft.com/office/officeart/2018/5/layout/IconCircleLabelList"/>
    <dgm:cxn modelId="{9CF3D2AB-C88B-4C96-8C16-B4E2BD75026E}" type="presParOf" srcId="{B0B7C1E1-4D27-49FD-997E-175F0EC04A85}" destId="{EA57FD98-CDA3-40A5-802D-1F82AFFF9F9D}" srcOrd="3" destOrd="0" presId="urn:microsoft.com/office/officeart/2018/5/layout/IconCircleLabelList"/>
    <dgm:cxn modelId="{BF3859BA-6A8B-4912-8F2A-7F42B55838E1}" type="presParOf" srcId="{4F4210C5-9025-46DB-9316-D9ADBF3F8927}" destId="{0DD7BFAA-836E-4963-8065-355288C8F4AC}" srcOrd="3" destOrd="0" presId="urn:microsoft.com/office/officeart/2018/5/layout/IconCircleLabelList"/>
    <dgm:cxn modelId="{27C15F76-AD39-4D46-A8C9-61B1933BF7F6}" type="presParOf" srcId="{4F4210C5-9025-46DB-9316-D9ADBF3F8927}" destId="{0FC2D772-48CC-4BB1-B4FF-DC09AF16048A}" srcOrd="4" destOrd="0" presId="urn:microsoft.com/office/officeart/2018/5/layout/IconCircleLabelList"/>
    <dgm:cxn modelId="{7F44DCFB-F0A6-46B6-ADA0-E9FCC7A98DB6}" type="presParOf" srcId="{0FC2D772-48CC-4BB1-B4FF-DC09AF16048A}" destId="{575567FA-7054-4B76-ABFF-31C4900E5729}" srcOrd="0" destOrd="0" presId="urn:microsoft.com/office/officeart/2018/5/layout/IconCircleLabelList"/>
    <dgm:cxn modelId="{4873F44E-DF08-4B97-9A86-FF582F612C9D}" type="presParOf" srcId="{0FC2D772-48CC-4BB1-B4FF-DC09AF16048A}" destId="{610F6B36-AE1E-43C4-914C-01D208A334B6}" srcOrd="1" destOrd="0" presId="urn:microsoft.com/office/officeart/2018/5/layout/IconCircleLabelList"/>
    <dgm:cxn modelId="{5B5306B2-0CF9-454E-B292-8B0D3C71C04E}" type="presParOf" srcId="{0FC2D772-48CC-4BB1-B4FF-DC09AF16048A}" destId="{A391B270-4B44-457E-A96D-56AEB1A3E355}" srcOrd="2" destOrd="0" presId="urn:microsoft.com/office/officeart/2018/5/layout/IconCircleLabelList"/>
    <dgm:cxn modelId="{38FCE604-015B-4D4A-A784-1FADC17B52FA}" type="presParOf" srcId="{0FC2D772-48CC-4BB1-B4FF-DC09AF16048A}" destId="{B61009EE-264F-46AE-9246-F4660136269B}" srcOrd="3" destOrd="0" presId="urn:microsoft.com/office/officeart/2018/5/layout/IconCircleLabelList"/>
    <dgm:cxn modelId="{70BC8531-69B8-4B0F-8640-898F8E8ABC0E}" type="presParOf" srcId="{4F4210C5-9025-46DB-9316-D9ADBF3F8927}" destId="{17BFF36F-7AB5-4BDA-B909-917D128D63F2}" srcOrd="5" destOrd="0" presId="urn:microsoft.com/office/officeart/2018/5/layout/IconCircleLabelList"/>
    <dgm:cxn modelId="{226CDFAA-6795-4E85-8AFF-6D6319AE9CD5}" type="presParOf" srcId="{4F4210C5-9025-46DB-9316-D9ADBF3F8927}" destId="{C198D7CE-3784-4062-A4EB-5BF7E53D9BB1}" srcOrd="6" destOrd="0" presId="urn:microsoft.com/office/officeart/2018/5/layout/IconCircleLabelList"/>
    <dgm:cxn modelId="{D2267FD9-C98F-4255-8E1E-7BB35AA810E5}" type="presParOf" srcId="{C198D7CE-3784-4062-A4EB-5BF7E53D9BB1}" destId="{F7E203D1-67E1-47BA-B116-F1B3FFE25D8B}" srcOrd="0" destOrd="0" presId="urn:microsoft.com/office/officeart/2018/5/layout/IconCircleLabelList"/>
    <dgm:cxn modelId="{88C1EDB2-970D-4594-ACAE-B60B2394F41C}" type="presParOf" srcId="{C198D7CE-3784-4062-A4EB-5BF7E53D9BB1}" destId="{B4B28116-3C10-457A-99D8-8B53FAD28409}" srcOrd="1" destOrd="0" presId="urn:microsoft.com/office/officeart/2018/5/layout/IconCircleLabelList"/>
    <dgm:cxn modelId="{BE7B9B83-4314-4338-A149-9EC691D309F9}" type="presParOf" srcId="{C198D7CE-3784-4062-A4EB-5BF7E53D9BB1}" destId="{A2B9E6B6-00B2-4A17-88D1-BD857FBC8D51}" srcOrd="2" destOrd="0" presId="urn:microsoft.com/office/officeart/2018/5/layout/IconCircleLabelList"/>
    <dgm:cxn modelId="{E744C061-BC7B-4CC2-9960-7C8DA9C3FCD5}" type="presParOf" srcId="{C198D7CE-3784-4062-A4EB-5BF7E53D9BB1}" destId="{C7C97C1D-C600-4577-A320-071F8684205A}" srcOrd="3" destOrd="0" presId="urn:microsoft.com/office/officeart/2018/5/layout/IconCircleLabelList"/>
    <dgm:cxn modelId="{BE0C2123-D1D0-4969-95C1-E3F567B7E27C}" type="presParOf" srcId="{4F4210C5-9025-46DB-9316-D9ADBF3F8927}" destId="{9C8EAB74-8341-4BB7-B344-7CD8AD88D621}" srcOrd="7" destOrd="0" presId="urn:microsoft.com/office/officeart/2018/5/layout/IconCircleLabelList"/>
    <dgm:cxn modelId="{55EEA11F-EFC5-4733-BAB8-5190FA30F455}" type="presParOf" srcId="{4F4210C5-9025-46DB-9316-D9ADBF3F8927}" destId="{DF7A90A7-F0FD-4BD0-9E39-8ED402A73606}" srcOrd="8" destOrd="0" presId="urn:microsoft.com/office/officeart/2018/5/layout/IconCircleLabelList"/>
    <dgm:cxn modelId="{4DBB8021-1532-42E8-8DAC-A64394715B97}" type="presParOf" srcId="{DF7A90A7-F0FD-4BD0-9E39-8ED402A73606}" destId="{68132559-B033-4E30-AC41-C0551599A2FC}" srcOrd="0" destOrd="0" presId="urn:microsoft.com/office/officeart/2018/5/layout/IconCircleLabelList"/>
    <dgm:cxn modelId="{88CEE411-CD2D-46CB-B142-3A41B64DF717}" type="presParOf" srcId="{DF7A90A7-F0FD-4BD0-9E39-8ED402A73606}" destId="{7C7701AF-079D-4243-85BF-01EC44D8F7C8}" srcOrd="1" destOrd="0" presId="urn:microsoft.com/office/officeart/2018/5/layout/IconCircleLabelList"/>
    <dgm:cxn modelId="{0E5EBED3-9921-48AF-BEF9-12A9D5F7E0AB}" type="presParOf" srcId="{DF7A90A7-F0FD-4BD0-9E39-8ED402A73606}" destId="{3EEBF715-0574-48F0-9089-E1131FDA2F65}" srcOrd="2" destOrd="0" presId="urn:microsoft.com/office/officeart/2018/5/layout/IconCircleLabelList"/>
    <dgm:cxn modelId="{33196693-7DFC-4DE1-9B43-6FDAF2C738BA}" type="presParOf" srcId="{DF7A90A7-F0FD-4BD0-9E39-8ED402A73606}" destId="{2FA08F64-6A68-4F55-A2A2-60EEF8DF57B6}" srcOrd="3" destOrd="0" presId="urn:microsoft.com/office/officeart/2018/5/layout/IconCircleLabelList"/>
    <dgm:cxn modelId="{27952428-C937-46DE-8643-9D18EA8005DC}" type="presParOf" srcId="{4F4210C5-9025-46DB-9316-D9ADBF3F8927}" destId="{E26A79BE-6908-41E7-8340-CB47EDE7FBE2}" srcOrd="9" destOrd="0" presId="urn:microsoft.com/office/officeart/2018/5/layout/IconCircleLabelList"/>
    <dgm:cxn modelId="{0CF0C083-A488-43DD-AF03-4C16A60A09A9}" type="presParOf" srcId="{4F4210C5-9025-46DB-9316-D9ADBF3F8927}" destId="{381156E0-57C5-40C1-B971-BBC994E973E0}" srcOrd="10" destOrd="0" presId="urn:microsoft.com/office/officeart/2018/5/layout/IconCircleLabelList"/>
    <dgm:cxn modelId="{875A9476-B971-46E0-B137-81CF388314A2}" type="presParOf" srcId="{381156E0-57C5-40C1-B971-BBC994E973E0}" destId="{5CF113A1-3EA8-4AE5-9B3D-5D64454536C9}" srcOrd="0" destOrd="0" presId="urn:microsoft.com/office/officeart/2018/5/layout/IconCircleLabelList"/>
    <dgm:cxn modelId="{8AC58108-269E-4E83-91D9-35431C2D2642}" type="presParOf" srcId="{381156E0-57C5-40C1-B971-BBC994E973E0}" destId="{50485833-1E83-435F-B5AE-784C56EBBED4}" srcOrd="1" destOrd="0" presId="urn:microsoft.com/office/officeart/2018/5/layout/IconCircleLabelList"/>
    <dgm:cxn modelId="{2162D390-68D8-4A69-81A4-76090C96BF2A}" type="presParOf" srcId="{381156E0-57C5-40C1-B971-BBC994E973E0}" destId="{DCC4FB36-5C96-4305-B347-203778B13EFC}" srcOrd="2" destOrd="0" presId="urn:microsoft.com/office/officeart/2018/5/layout/IconCircleLabelList"/>
    <dgm:cxn modelId="{43D5F166-162B-447F-9604-1468C73E17D8}" type="presParOf" srcId="{381156E0-57C5-40C1-B971-BBC994E973E0}" destId="{CA808252-A093-4CD8-BFA7-B4C7A0D0630A}" srcOrd="3" destOrd="0" presId="urn:microsoft.com/office/officeart/2018/5/layout/IconCircleLabelList"/>
    <dgm:cxn modelId="{369BBEA6-D1E3-466B-9B09-7771C5E791ED}" type="presParOf" srcId="{4F4210C5-9025-46DB-9316-D9ADBF3F8927}" destId="{B109641B-3CD9-4A3D-94E4-D318F0B9994D}" srcOrd="11" destOrd="0" presId="urn:microsoft.com/office/officeart/2018/5/layout/IconCircleLabelList"/>
    <dgm:cxn modelId="{19CBB3E6-345E-43C1-9BAE-5EB9CF6B2DF2}" type="presParOf" srcId="{4F4210C5-9025-46DB-9316-D9ADBF3F8927}" destId="{0998C58F-34BC-42D1-B899-6744F51356E3}" srcOrd="12" destOrd="0" presId="urn:microsoft.com/office/officeart/2018/5/layout/IconCircleLabelList"/>
    <dgm:cxn modelId="{623423E0-C946-4C6B-8E7C-3901CA469FAD}" type="presParOf" srcId="{0998C58F-34BC-42D1-B899-6744F51356E3}" destId="{616A0574-FB49-45C3-AB2E-21C481994D17}" srcOrd="0" destOrd="0" presId="urn:microsoft.com/office/officeart/2018/5/layout/IconCircleLabelList"/>
    <dgm:cxn modelId="{2DADB3F9-4C03-47E5-8B60-F4F32A2B861F}" type="presParOf" srcId="{0998C58F-34BC-42D1-B899-6744F51356E3}" destId="{462120E5-C6AD-4961-9476-5D92BD412403}" srcOrd="1" destOrd="0" presId="urn:microsoft.com/office/officeart/2018/5/layout/IconCircleLabelList"/>
    <dgm:cxn modelId="{8394F732-3124-4DB2-9D8F-703690754AEF}" type="presParOf" srcId="{0998C58F-34BC-42D1-B899-6744F51356E3}" destId="{C1AD93D4-8ED4-4D0C-B3CE-AE36D124F646}" srcOrd="2" destOrd="0" presId="urn:microsoft.com/office/officeart/2018/5/layout/IconCircleLabelList"/>
    <dgm:cxn modelId="{A1DB2C80-5E37-44A8-8C78-2C09B9F639C5}" type="presParOf" srcId="{0998C58F-34BC-42D1-B899-6744F51356E3}" destId="{EEF7478A-D0DA-4E93-936D-C505D28BC8B9}" srcOrd="3" destOrd="0" presId="urn:microsoft.com/office/officeart/2018/5/layout/IconCircleLabelList"/>
    <dgm:cxn modelId="{7863DA4E-426C-4473-9CBB-0220E6908D05}" type="presParOf" srcId="{4F4210C5-9025-46DB-9316-D9ADBF3F8927}" destId="{CC4FD55F-D08C-4498-900A-9871DCAACA86}" srcOrd="13" destOrd="0" presId="urn:microsoft.com/office/officeart/2018/5/layout/IconCircleLabelList"/>
    <dgm:cxn modelId="{BE9C69F6-5549-47B2-854C-B2BA221157E9}" type="presParOf" srcId="{4F4210C5-9025-46DB-9316-D9ADBF3F8927}" destId="{E7B19C69-AEE5-4802-9543-5B235519437A}" srcOrd="14" destOrd="0" presId="urn:microsoft.com/office/officeart/2018/5/layout/IconCircleLabelList"/>
    <dgm:cxn modelId="{D286034E-3F48-4C4E-8659-D1B13B76BBED}" type="presParOf" srcId="{E7B19C69-AEE5-4802-9543-5B235519437A}" destId="{EE890E84-D516-4D91-B939-47D90936E335}" srcOrd="0" destOrd="0" presId="urn:microsoft.com/office/officeart/2018/5/layout/IconCircleLabelList"/>
    <dgm:cxn modelId="{D51DE03B-9FC5-4685-AC97-2B6EDC573DDA}" type="presParOf" srcId="{E7B19C69-AEE5-4802-9543-5B235519437A}" destId="{6991B418-A7FC-476B-AF60-05C9028AEB3F}" srcOrd="1" destOrd="0" presId="urn:microsoft.com/office/officeart/2018/5/layout/IconCircleLabelList"/>
    <dgm:cxn modelId="{88D5A795-C66F-4386-BBE6-394AAF62F7FB}" type="presParOf" srcId="{E7B19C69-AEE5-4802-9543-5B235519437A}" destId="{33AFE04C-0D13-4A86-A6DA-64AE14131D69}" srcOrd="2" destOrd="0" presId="urn:microsoft.com/office/officeart/2018/5/layout/IconCircleLabelList"/>
    <dgm:cxn modelId="{AAE35A27-0019-4C0F-AA08-E600CD7EC42E}" type="presParOf" srcId="{E7B19C69-AEE5-4802-9543-5B235519437A}" destId="{1F2A658E-F767-4623-9FFB-135DDA26A4C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7223CF-F717-4FE0-9DCC-FD99853D274B}" type="doc">
      <dgm:prSet loTypeId="urn:microsoft.com/office/officeart/2008/layout/VerticalCurvedList" loCatId="list" qsTypeId="urn:microsoft.com/office/officeart/2005/8/quickstyle/3d3" qsCatId="3D" csTypeId="urn:microsoft.com/office/officeart/2005/8/colors/accent1_2" csCatId="accent1" phldr="1"/>
      <dgm:spPr/>
      <dgm:t>
        <a:bodyPr/>
        <a:lstStyle/>
        <a:p>
          <a:endParaRPr lang="en-US"/>
        </a:p>
      </dgm:t>
    </dgm:pt>
    <dgm:pt modelId="{F58D5933-548A-49B2-A789-139A34A83F5C}">
      <dgm:prSet phldrT="[Text]" custT="1"/>
      <dgm:spPr/>
      <dgm:t>
        <a:bodyPr/>
        <a:lstStyle/>
        <a:p>
          <a:r>
            <a:rPr lang="en-US" sz="1500" b="0" i="0" dirty="0">
              <a:effectLst/>
              <a:latin typeface="+mn-lt"/>
              <a:ea typeface="+mn-ea"/>
              <a:cs typeface="+mn-cs"/>
            </a:rPr>
            <a:t>Install selected messaging apps on test device</a:t>
          </a:r>
          <a:endParaRPr lang="en-US" sz="1500" b="0" dirty="0"/>
        </a:p>
      </dgm:t>
    </dgm:pt>
    <dgm:pt modelId="{8E7CF607-15E9-435F-A7F5-F0F895B696E0}" type="parTrans" cxnId="{DDAEA97B-E718-4D7A-9B14-99516C7F8C96}">
      <dgm:prSet/>
      <dgm:spPr/>
      <dgm:t>
        <a:bodyPr/>
        <a:lstStyle/>
        <a:p>
          <a:endParaRPr lang="en-US" sz="1500"/>
        </a:p>
      </dgm:t>
    </dgm:pt>
    <dgm:pt modelId="{FF43C690-BF10-4C7E-9880-800CBC968D58}" type="sibTrans" cxnId="{DDAEA97B-E718-4D7A-9B14-99516C7F8C96}">
      <dgm:prSet/>
      <dgm:spPr/>
      <dgm:t>
        <a:bodyPr/>
        <a:lstStyle/>
        <a:p>
          <a:endParaRPr lang="en-US" sz="1500" b="0"/>
        </a:p>
      </dgm:t>
    </dgm:pt>
    <dgm:pt modelId="{F4924F79-F27C-41CD-8AAC-A7604D83A4D1}">
      <dgm:prSet phldrT="[Text]" custT="1"/>
      <dgm:spPr/>
      <dgm:t>
        <a:bodyPr/>
        <a:lstStyle/>
        <a:p>
          <a:r>
            <a:rPr lang="en-US" sz="1500" b="0" i="0">
              <a:effectLst/>
              <a:latin typeface="+mn-lt"/>
              <a:ea typeface="+mn-ea"/>
              <a:cs typeface="+mn-cs"/>
            </a:rPr>
            <a:t>Generate controlled chat data</a:t>
          </a:r>
          <a:endParaRPr lang="en-US" sz="1500" b="0" dirty="0"/>
        </a:p>
      </dgm:t>
    </dgm:pt>
    <dgm:pt modelId="{E363EAA9-0702-4023-992E-A4261AA07A06}" type="parTrans" cxnId="{22EA6C85-2A7B-4F42-A55E-7F27B33C3B97}">
      <dgm:prSet/>
      <dgm:spPr/>
      <dgm:t>
        <a:bodyPr/>
        <a:lstStyle/>
        <a:p>
          <a:endParaRPr lang="en-US" sz="1500"/>
        </a:p>
      </dgm:t>
    </dgm:pt>
    <dgm:pt modelId="{C10CB5B5-5A10-497D-8C97-32A5C5A588CE}" type="sibTrans" cxnId="{22EA6C85-2A7B-4F42-A55E-7F27B33C3B97}">
      <dgm:prSet/>
      <dgm:spPr/>
      <dgm:t>
        <a:bodyPr/>
        <a:lstStyle/>
        <a:p>
          <a:endParaRPr lang="en-US" sz="1500"/>
        </a:p>
      </dgm:t>
    </dgm:pt>
    <dgm:pt modelId="{2B484146-77D8-4928-9AB0-F3607FCB51D5}">
      <dgm:prSet phldrT="[Text]" custT="1"/>
      <dgm:spPr/>
      <dgm:t>
        <a:bodyPr/>
        <a:lstStyle/>
        <a:p>
          <a:r>
            <a:rPr lang="en-US" sz="1500" b="0" i="0">
              <a:effectLst/>
              <a:latin typeface="+mn-lt"/>
              <a:ea typeface="+mn-ea"/>
              <a:cs typeface="+mn-cs"/>
            </a:rPr>
            <a:t>Assess the impact of encryption and deleted messages</a:t>
          </a:r>
          <a:endParaRPr lang="en-US" sz="1500" b="0" dirty="0"/>
        </a:p>
      </dgm:t>
    </dgm:pt>
    <dgm:pt modelId="{6EEF5752-9F0D-4DD3-8E47-6DF84E5973CD}" type="parTrans" cxnId="{0F71DA2A-25BA-4B5F-9E3D-58FC41BA6E49}">
      <dgm:prSet/>
      <dgm:spPr/>
      <dgm:t>
        <a:bodyPr/>
        <a:lstStyle/>
        <a:p>
          <a:endParaRPr lang="en-US" sz="1500"/>
        </a:p>
      </dgm:t>
    </dgm:pt>
    <dgm:pt modelId="{1D242C4F-DD4E-4754-943D-6E0180CB2341}" type="sibTrans" cxnId="{0F71DA2A-25BA-4B5F-9E3D-58FC41BA6E49}">
      <dgm:prSet/>
      <dgm:spPr/>
      <dgm:t>
        <a:bodyPr/>
        <a:lstStyle/>
        <a:p>
          <a:endParaRPr lang="en-US" sz="1500"/>
        </a:p>
      </dgm:t>
    </dgm:pt>
    <dgm:pt modelId="{6BACC77D-CBCD-40B8-84B2-2155C43B66CB}">
      <dgm:prSet custT="1"/>
      <dgm:spPr/>
      <dgm:t>
        <a:bodyPr/>
        <a:lstStyle/>
        <a:p>
          <a:r>
            <a:rPr lang="en-US" sz="1500" b="0" i="0">
              <a:effectLst/>
              <a:latin typeface="+mn-lt"/>
              <a:ea typeface="+mn-ea"/>
              <a:cs typeface="+mn-cs"/>
            </a:rPr>
            <a:t>Compare evidence across different apps</a:t>
          </a:r>
          <a:endParaRPr lang="en-US" sz="1500" b="0" dirty="0"/>
        </a:p>
      </dgm:t>
    </dgm:pt>
    <dgm:pt modelId="{224A0A43-D08E-42B6-8FD7-B2285BE3C84F}" type="parTrans" cxnId="{AB2B6E46-8829-4550-B37B-C34192F9501C}">
      <dgm:prSet/>
      <dgm:spPr/>
      <dgm:t>
        <a:bodyPr/>
        <a:lstStyle/>
        <a:p>
          <a:endParaRPr lang="en-US" sz="1500"/>
        </a:p>
      </dgm:t>
    </dgm:pt>
    <dgm:pt modelId="{E710B3CC-738C-4794-9892-693CA5E9B9CD}" type="sibTrans" cxnId="{AB2B6E46-8829-4550-B37B-C34192F9501C}">
      <dgm:prSet/>
      <dgm:spPr/>
      <dgm:t>
        <a:bodyPr/>
        <a:lstStyle/>
        <a:p>
          <a:endParaRPr lang="en-US" sz="1500"/>
        </a:p>
      </dgm:t>
    </dgm:pt>
    <dgm:pt modelId="{88E4AD58-FCD6-40AA-AD87-78B2B7AA8B1C}">
      <dgm:prSet custT="1"/>
      <dgm:spPr/>
      <dgm:t>
        <a:bodyPr/>
        <a:lstStyle/>
        <a:p>
          <a:r>
            <a:rPr lang="en-US" sz="1500" b="0" i="0">
              <a:effectLst/>
              <a:latin typeface="+mn-lt"/>
              <a:ea typeface="+mn-ea"/>
              <a:cs typeface="+mn-cs"/>
            </a:rPr>
            <a:t>Identify and document artefacts</a:t>
          </a:r>
          <a:endParaRPr lang="en-US" sz="1500" b="0" dirty="0"/>
        </a:p>
      </dgm:t>
    </dgm:pt>
    <dgm:pt modelId="{CF3FD3B9-6CB6-4003-82D2-3B918664BD57}" type="parTrans" cxnId="{96645318-15FF-44B4-9E50-912851A58F48}">
      <dgm:prSet/>
      <dgm:spPr/>
      <dgm:t>
        <a:bodyPr/>
        <a:lstStyle/>
        <a:p>
          <a:endParaRPr lang="en-US" sz="1500"/>
        </a:p>
      </dgm:t>
    </dgm:pt>
    <dgm:pt modelId="{0F3F92D3-AB9A-4026-8CC2-B06EB23D9756}" type="sibTrans" cxnId="{96645318-15FF-44B4-9E50-912851A58F48}">
      <dgm:prSet/>
      <dgm:spPr/>
      <dgm:t>
        <a:bodyPr/>
        <a:lstStyle/>
        <a:p>
          <a:endParaRPr lang="en-US" sz="1500"/>
        </a:p>
      </dgm:t>
    </dgm:pt>
    <dgm:pt modelId="{849E0ACF-B608-4F8E-A57D-157F3B1140D5}">
      <dgm:prSet custT="1"/>
      <dgm:spPr/>
      <dgm:t>
        <a:bodyPr/>
        <a:lstStyle/>
        <a:p>
          <a:pPr>
            <a:buNone/>
          </a:pPr>
          <a:r>
            <a:rPr lang="en-US" sz="1500" b="0" i="0" u="none"/>
            <a:t>Extract data using forensic tools</a:t>
          </a:r>
          <a:endParaRPr lang="en-US" sz="1500" b="0" i="0" u="none" dirty="0"/>
        </a:p>
      </dgm:t>
    </dgm:pt>
    <dgm:pt modelId="{57664597-3ACD-47EE-ADE4-3F75AB988AFA}" type="parTrans" cxnId="{427FE307-5546-4819-95B5-58512ADF67CA}">
      <dgm:prSet/>
      <dgm:spPr/>
      <dgm:t>
        <a:bodyPr/>
        <a:lstStyle/>
        <a:p>
          <a:endParaRPr lang="en-US" sz="1500"/>
        </a:p>
      </dgm:t>
    </dgm:pt>
    <dgm:pt modelId="{7A4FA3DE-229E-45FE-9732-644CB7F23BF8}" type="sibTrans" cxnId="{427FE307-5546-4819-95B5-58512ADF67CA}">
      <dgm:prSet/>
      <dgm:spPr/>
      <dgm:t>
        <a:bodyPr/>
        <a:lstStyle/>
        <a:p>
          <a:endParaRPr lang="en-US" sz="1500"/>
        </a:p>
      </dgm:t>
    </dgm:pt>
    <dgm:pt modelId="{B9E61D2F-FC20-442F-B81B-545E341429DD}" type="pres">
      <dgm:prSet presAssocID="{4F7223CF-F717-4FE0-9DCC-FD99853D274B}" presName="Name0" presStyleCnt="0">
        <dgm:presLayoutVars>
          <dgm:chMax val="7"/>
          <dgm:chPref val="7"/>
          <dgm:dir/>
        </dgm:presLayoutVars>
      </dgm:prSet>
      <dgm:spPr/>
    </dgm:pt>
    <dgm:pt modelId="{0D53BFA5-F299-4091-BDA3-EF0F9B5B4CC2}" type="pres">
      <dgm:prSet presAssocID="{4F7223CF-F717-4FE0-9DCC-FD99853D274B}" presName="Name1" presStyleCnt="0"/>
      <dgm:spPr/>
    </dgm:pt>
    <dgm:pt modelId="{C82C310C-6020-4824-AF82-D5144B0764F3}" type="pres">
      <dgm:prSet presAssocID="{4F7223CF-F717-4FE0-9DCC-FD99853D274B}" presName="cycle" presStyleCnt="0"/>
      <dgm:spPr/>
    </dgm:pt>
    <dgm:pt modelId="{8D911AB5-238A-42CF-9375-BABF69843BE8}" type="pres">
      <dgm:prSet presAssocID="{4F7223CF-F717-4FE0-9DCC-FD99853D274B}" presName="srcNode" presStyleLbl="node1" presStyleIdx="0" presStyleCnt="6"/>
      <dgm:spPr/>
    </dgm:pt>
    <dgm:pt modelId="{F3AF9000-8D5F-4473-92E7-A97D585840DF}" type="pres">
      <dgm:prSet presAssocID="{4F7223CF-F717-4FE0-9DCC-FD99853D274B}" presName="conn" presStyleLbl="parChTrans1D2" presStyleIdx="0" presStyleCnt="1"/>
      <dgm:spPr/>
    </dgm:pt>
    <dgm:pt modelId="{B9EE8559-3F59-44E9-90BB-8D26E5DE558E}" type="pres">
      <dgm:prSet presAssocID="{4F7223CF-F717-4FE0-9DCC-FD99853D274B}" presName="extraNode" presStyleLbl="node1" presStyleIdx="0" presStyleCnt="6"/>
      <dgm:spPr/>
    </dgm:pt>
    <dgm:pt modelId="{DFE74F5E-4135-407D-AF80-C0AAA9540504}" type="pres">
      <dgm:prSet presAssocID="{4F7223CF-F717-4FE0-9DCC-FD99853D274B}" presName="dstNode" presStyleLbl="node1" presStyleIdx="0" presStyleCnt="6"/>
      <dgm:spPr/>
    </dgm:pt>
    <dgm:pt modelId="{377AA984-9C47-4988-9426-6A8778EFEE3A}" type="pres">
      <dgm:prSet presAssocID="{F58D5933-548A-49B2-A789-139A34A83F5C}" presName="text_1" presStyleLbl="node1" presStyleIdx="0" presStyleCnt="6">
        <dgm:presLayoutVars>
          <dgm:bulletEnabled val="1"/>
        </dgm:presLayoutVars>
      </dgm:prSet>
      <dgm:spPr/>
    </dgm:pt>
    <dgm:pt modelId="{64ADC8B3-7A0F-4733-8404-975FFD24407B}" type="pres">
      <dgm:prSet presAssocID="{F58D5933-548A-49B2-A789-139A34A83F5C}" presName="accent_1" presStyleCnt="0"/>
      <dgm:spPr/>
    </dgm:pt>
    <dgm:pt modelId="{04CF5179-7893-48F0-96DD-E01A5468F8C4}" type="pres">
      <dgm:prSet presAssocID="{F58D5933-548A-49B2-A789-139A34A83F5C}" presName="accentRepeatNode" presStyleLbl="solidFgAcc1" presStyleIdx="0" presStyleCnt="6"/>
      <dgm:spPr/>
    </dgm:pt>
    <dgm:pt modelId="{9C458AED-CF66-46A5-8E6E-68359AD7E516}" type="pres">
      <dgm:prSet presAssocID="{F4924F79-F27C-41CD-8AAC-A7604D83A4D1}" presName="text_2" presStyleLbl="node1" presStyleIdx="1" presStyleCnt="6">
        <dgm:presLayoutVars>
          <dgm:bulletEnabled val="1"/>
        </dgm:presLayoutVars>
      </dgm:prSet>
      <dgm:spPr/>
    </dgm:pt>
    <dgm:pt modelId="{A7A83F8A-500E-460D-A09F-7ED7BFA18F26}" type="pres">
      <dgm:prSet presAssocID="{F4924F79-F27C-41CD-8AAC-A7604D83A4D1}" presName="accent_2" presStyleCnt="0"/>
      <dgm:spPr/>
    </dgm:pt>
    <dgm:pt modelId="{4D462DB9-76F4-4772-8BB0-7BC7407055E2}" type="pres">
      <dgm:prSet presAssocID="{F4924F79-F27C-41CD-8AAC-A7604D83A4D1}" presName="accentRepeatNode" presStyleLbl="solidFgAcc1" presStyleIdx="1" presStyleCnt="6"/>
      <dgm:spPr/>
    </dgm:pt>
    <dgm:pt modelId="{A25C123B-D182-46A9-9868-6E09EEAEA9E0}" type="pres">
      <dgm:prSet presAssocID="{849E0ACF-B608-4F8E-A57D-157F3B1140D5}" presName="text_3" presStyleLbl="node1" presStyleIdx="2" presStyleCnt="6">
        <dgm:presLayoutVars>
          <dgm:bulletEnabled val="1"/>
        </dgm:presLayoutVars>
      </dgm:prSet>
      <dgm:spPr/>
    </dgm:pt>
    <dgm:pt modelId="{A136DB51-690E-444A-90A3-95469D9F66B5}" type="pres">
      <dgm:prSet presAssocID="{849E0ACF-B608-4F8E-A57D-157F3B1140D5}" presName="accent_3" presStyleCnt="0"/>
      <dgm:spPr/>
    </dgm:pt>
    <dgm:pt modelId="{E1AE8911-C06A-45F1-99F3-D2F2F3F32A84}" type="pres">
      <dgm:prSet presAssocID="{849E0ACF-B608-4F8E-A57D-157F3B1140D5}" presName="accentRepeatNode" presStyleLbl="solidFgAcc1" presStyleIdx="2" presStyleCnt="6"/>
      <dgm:spPr/>
    </dgm:pt>
    <dgm:pt modelId="{8D06A026-4A14-49E2-824A-EE033AED247A}" type="pres">
      <dgm:prSet presAssocID="{88E4AD58-FCD6-40AA-AD87-78B2B7AA8B1C}" presName="text_4" presStyleLbl="node1" presStyleIdx="3" presStyleCnt="6">
        <dgm:presLayoutVars>
          <dgm:bulletEnabled val="1"/>
        </dgm:presLayoutVars>
      </dgm:prSet>
      <dgm:spPr/>
    </dgm:pt>
    <dgm:pt modelId="{DCD8279F-D8ED-4915-AC52-FDA30C003ED0}" type="pres">
      <dgm:prSet presAssocID="{88E4AD58-FCD6-40AA-AD87-78B2B7AA8B1C}" presName="accent_4" presStyleCnt="0"/>
      <dgm:spPr/>
    </dgm:pt>
    <dgm:pt modelId="{13022C06-FEE5-4D1F-B94A-2EAC211618DD}" type="pres">
      <dgm:prSet presAssocID="{88E4AD58-FCD6-40AA-AD87-78B2B7AA8B1C}" presName="accentRepeatNode" presStyleLbl="solidFgAcc1" presStyleIdx="3" presStyleCnt="6"/>
      <dgm:spPr/>
    </dgm:pt>
    <dgm:pt modelId="{80B146BF-6739-4C04-ABC4-406DE76CD521}" type="pres">
      <dgm:prSet presAssocID="{6BACC77D-CBCD-40B8-84B2-2155C43B66CB}" presName="text_5" presStyleLbl="node1" presStyleIdx="4" presStyleCnt="6">
        <dgm:presLayoutVars>
          <dgm:bulletEnabled val="1"/>
        </dgm:presLayoutVars>
      </dgm:prSet>
      <dgm:spPr/>
    </dgm:pt>
    <dgm:pt modelId="{BC524905-EEC3-455F-91A8-0ABA29CCFDE6}" type="pres">
      <dgm:prSet presAssocID="{6BACC77D-CBCD-40B8-84B2-2155C43B66CB}" presName="accent_5" presStyleCnt="0"/>
      <dgm:spPr/>
    </dgm:pt>
    <dgm:pt modelId="{DFFE2836-7056-43A0-906C-92948769F461}" type="pres">
      <dgm:prSet presAssocID="{6BACC77D-CBCD-40B8-84B2-2155C43B66CB}" presName="accentRepeatNode" presStyleLbl="solidFgAcc1" presStyleIdx="4" presStyleCnt="6"/>
      <dgm:spPr/>
    </dgm:pt>
    <dgm:pt modelId="{735F2565-23E1-466B-A71F-26E7AB00E007}" type="pres">
      <dgm:prSet presAssocID="{2B484146-77D8-4928-9AB0-F3607FCB51D5}" presName="text_6" presStyleLbl="node1" presStyleIdx="5" presStyleCnt="6">
        <dgm:presLayoutVars>
          <dgm:bulletEnabled val="1"/>
        </dgm:presLayoutVars>
      </dgm:prSet>
      <dgm:spPr/>
    </dgm:pt>
    <dgm:pt modelId="{19C0142C-5DB8-4ADC-98FE-81821C6C10A8}" type="pres">
      <dgm:prSet presAssocID="{2B484146-77D8-4928-9AB0-F3607FCB51D5}" presName="accent_6" presStyleCnt="0"/>
      <dgm:spPr/>
    </dgm:pt>
    <dgm:pt modelId="{D8013885-64B4-42C9-A757-DB230B3F6A1B}" type="pres">
      <dgm:prSet presAssocID="{2B484146-77D8-4928-9AB0-F3607FCB51D5}" presName="accentRepeatNode" presStyleLbl="solidFgAcc1" presStyleIdx="5" presStyleCnt="6"/>
      <dgm:spPr/>
    </dgm:pt>
  </dgm:ptLst>
  <dgm:cxnLst>
    <dgm:cxn modelId="{427FE307-5546-4819-95B5-58512ADF67CA}" srcId="{4F7223CF-F717-4FE0-9DCC-FD99853D274B}" destId="{849E0ACF-B608-4F8E-A57D-157F3B1140D5}" srcOrd="2" destOrd="0" parTransId="{57664597-3ACD-47EE-ADE4-3F75AB988AFA}" sibTransId="{7A4FA3DE-229E-45FE-9732-644CB7F23BF8}"/>
    <dgm:cxn modelId="{AD7F240B-D9DF-45F1-9CB6-A138ECE03E79}" type="presOf" srcId="{4F7223CF-F717-4FE0-9DCC-FD99853D274B}" destId="{B9E61D2F-FC20-442F-B81B-545E341429DD}" srcOrd="0" destOrd="0" presId="urn:microsoft.com/office/officeart/2008/layout/VerticalCurvedList"/>
    <dgm:cxn modelId="{17CCC816-0613-4C28-AC4E-B3367327EF32}" type="presOf" srcId="{88E4AD58-FCD6-40AA-AD87-78B2B7AA8B1C}" destId="{8D06A026-4A14-49E2-824A-EE033AED247A}" srcOrd="0" destOrd="0" presId="urn:microsoft.com/office/officeart/2008/layout/VerticalCurvedList"/>
    <dgm:cxn modelId="{96645318-15FF-44B4-9E50-912851A58F48}" srcId="{4F7223CF-F717-4FE0-9DCC-FD99853D274B}" destId="{88E4AD58-FCD6-40AA-AD87-78B2B7AA8B1C}" srcOrd="3" destOrd="0" parTransId="{CF3FD3B9-6CB6-4003-82D2-3B918664BD57}" sibTransId="{0F3F92D3-AB9A-4026-8CC2-B06EB23D9756}"/>
    <dgm:cxn modelId="{0F71DA2A-25BA-4B5F-9E3D-58FC41BA6E49}" srcId="{4F7223CF-F717-4FE0-9DCC-FD99853D274B}" destId="{2B484146-77D8-4928-9AB0-F3607FCB51D5}" srcOrd="5" destOrd="0" parTransId="{6EEF5752-9F0D-4DD3-8E47-6DF84E5973CD}" sibTransId="{1D242C4F-DD4E-4754-943D-6E0180CB2341}"/>
    <dgm:cxn modelId="{606F3931-87DE-4485-9206-C1738E02217A}" type="presOf" srcId="{849E0ACF-B608-4F8E-A57D-157F3B1140D5}" destId="{A25C123B-D182-46A9-9868-6E09EEAEA9E0}" srcOrd="0" destOrd="0" presId="urn:microsoft.com/office/officeart/2008/layout/VerticalCurvedList"/>
    <dgm:cxn modelId="{AB2B6E46-8829-4550-B37B-C34192F9501C}" srcId="{4F7223CF-F717-4FE0-9DCC-FD99853D274B}" destId="{6BACC77D-CBCD-40B8-84B2-2155C43B66CB}" srcOrd="4" destOrd="0" parTransId="{224A0A43-D08E-42B6-8FD7-B2285BE3C84F}" sibTransId="{E710B3CC-738C-4794-9892-693CA5E9B9CD}"/>
    <dgm:cxn modelId="{434A676B-27B3-43FC-BF69-EF9466B7311B}" type="presOf" srcId="{F4924F79-F27C-41CD-8AAC-A7604D83A4D1}" destId="{9C458AED-CF66-46A5-8E6E-68359AD7E516}" srcOrd="0" destOrd="0" presId="urn:microsoft.com/office/officeart/2008/layout/VerticalCurvedList"/>
    <dgm:cxn modelId="{831FBD57-C744-4C39-82FC-5491BE05BDFC}" type="presOf" srcId="{FF43C690-BF10-4C7E-9880-800CBC968D58}" destId="{F3AF9000-8D5F-4473-92E7-A97D585840DF}" srcOrd="0" destOrd="0" presId="urn:microsoft.com/office/officeart/2008/layout/VerticalCurvedList"/>
    <dgm:cxn modelId="{DDAEA97B-E718-4D7A-9B14-99516C7F8C96}" srcId="{4F7223CF-F717-4FE0-9DCC-FD99853D274B}" destId="{F58D5933-548A-49B2-A789-139A34A83F5C}" srcOrd="0" destOrd="0" parTransId="{8E7CF607-15E9-435F-A7F5-F0F895B696E0}" sibTransId="{FF43C690-BF10-4C7E-9880-800CBC968D58}"/>
    <dgm:cxn modelId="{22EA6C85-2A7B-4F42-A55E-7F27B33C3B97}" srcId="{4F7223CF-F717-4FE0-9DCC-FD99853D274B}" destId="{F4924F79-F27C-41CD-8AAC-A7604D83A4D1}" srcOrd="1" destOrd="0" parTransId="{E363EAA9-0702-4023-992E-A4261AA07A06}" sibTransId="{C10CB5B5-5A10-497D-8C97-32A5C5A588CE}"/>
    <dgm:cxn modelId="{74F5F6CD-6FBD-4ED7-96BC-AA001B6B4FB7}" type="presOf" srcId="{2B484146-77D8-4928-9AB0-F3607FCB51D5}" destId="{735F2565-23E1-466B-A71F-26E7AB00E007}" srcOrd="0" destOrd="0" presId="urn:microsoft.com/office/officeart/2008/layout/VerticalCurvedList"/>
    <dgm:cxn modelId="{322362D5-FE3A-47DF-B448-1C2A518A56A6}" type="presOf" srcId="{F58D5933-548A-49B2-A789-139A34A83F5C}" destId="{377AA984-9C47-4988-9426-6A8778EFEE3A}" srcOrd="0" destOrd="0" presId="urn:microsoft.com/office/officeart/2008/layout/VerticalCurvedList"/>
    <dgm:cxn modelId="{EA5D31DA-7F84-4E87-9F96-51A577B2297A}" type="presOf" srcId="{6BACC77D-CBCD-40B8-84B2-2155C43B66CB}" destId="{80B146BF-6739-4C04-ABC4-406DE76CD521}" srcOrd="0" destOrd="0" presId="urn:microsoft.com/office/officeart/2008/layout/VerticalCurvedList"/>
    <dgm:cxn modelId="{32CD696E-FD75-4C26-AFFF-FF2438EDE1D6}" type="presParOf" srcId="{B9E61D2F-FC20-442F-B81B-545E341429DD}" destId="{0D53BFA5-F299-4091-BDA3-EF0F9B5B4CC2}" srcOrd="0" destOrd="0" presId="urn:microsoft.com/office/officeart/2008/layout/VerticalCurvedList"/>
    <dgm:cxn modelId="{F7F74691-602B-47F3-9E16-F83DAD508777}" type="presParOf" srcId="{0D53BFA5-F299-4091-BDA3-EF0F9B5B4CC2}" destId="{C82C310C-6020-4824-AF82-D5144B0764F3}" srcOrd="0" destOrd="0" presId="urn:microsoft.com/office/officeart/2008/layout/VerticalCurvedList"/>
    <dgm:cxn modelId="{CDA3E84B-E170-447B-B89B-4337A2431D68}" type="presParOf" srcId="{C82C310C-6020-4824-AF82-D5144B0764F3}" destId="{8D911AB5-238A-42CF-9375-BABF69843BE8}" srcOrd="0" destOrd="0" presId="urn:microsoft.com/office/officeart/2008/layout/VerticalCurvedList"/>
    <dgm:cxn modelId="{68D58A11-6AFB-4D19-974C-8D6275F30237}" type="presParOf" srcId="{C82C310C-6020-4824-AF82-D5144B0764F3}" destId="{F3AF9000-8D5F-4473-92E7-A97D585840DF}" srcOrd="1" destOrd="0" presId="urn:microsoft.com/office/officeart/2008/layout/VerticalCurvedList"/>
    <dgm:cxn modelId="{3590BC14-A0CA-4C37-A66D-B9B3B65324F9}" type="presParOf" srcId="{C82C310C-6020-4824-AF82-D5144B0764F3}" destId="{B9EE8559-3F59-44E9-90BB-8D26E5DE558E}" srcOrd="2" destOrd="0" presId="urn:microsoft.com/office/officeart/2008/layout/VerticalCurvedList"/>
    <dgm:cxn modelId="{EF50B6F7-B0F4-4EDD-96ED-C94D591BFF13}" type="presParOf" srcId="{C82C310C-6020-4824-AF82-D5144B0764F3}" destId="{DFE74F5E-4135-407D-AF80-C0AAA9540504}" srcOrd="3" destOrd="0" presId="urn:microsoft.com/office/officeart/2008/layout/VerticalCurvedList"/>
    <dgm:cxn modelId="{5C9D989E-DB4C-45D2-A651-F1FC25A7D882}" type="presParOf" srcId="{0D53BFA5-F299-4091-BDA3-EF0F9B5B4CC2}" destId="{377AA984-9C47-4988-9426-6A8778EFEE3A}" srcOrd="1" destOrd="0" presId="urn:microsoft.com/office/officeart/2008/layout/VerticalCurvedList"/>
    <dgm:cxn modelId="{CB60F66B-4E93-4A0F-B65B-8FBFA5623F97}" type="presParOf" srcId="{0D53BFA5-F299-4091-BDA3-EF0F9B5B4CC2}" destId="{64ADC8B3-7A0F-4733-8404-975FFD24407B}" srcOrd="2" destOrd="0" presId="urn:microsoft.com/office/officeart/2008/layout/VerticalCurvedList"/>
    <dgm:cxn modelId="{E3132513-3A0D-459E-A153-B4BAC6B5E11F}" type="presParOf" srcId="{64ADC8B3-7A0F-4733-8404-975FFD24407B}" destId="{04CF5179-7893-48F0-96DD-E01A5468F8C4}" srcOrd="0" destOrd="0" presId="urn:microsoft.com/office/officeart/2008/layout/VerticalCurvedList"/>
    <dgm:cxn modelId="{99FFACD9-863D-4253-B332-E498F43493CC}" type="presParOf" srcId="{0D53BFA5-F299-4091-BDA3-EF0F9B5B4CC2}" destId="{9C458AED-CF66-46A5-8E6E-68359AD7E516}" srcOrd="3" destOrd="0" presId="urn:microsoft.com/office/officeart/2008/layout/VerticalCurvedList"/>
    <dgm:cxn modelId="{BF50E3AE-A366-42E0-B144-C51F92DDD734}" type="presParOf" srcId="{0D53BFA5-F299-4091-BDA3-EF0F9B5B4CC2}" destId="{A7A83F8A-500E-460D-A09F-7ED7BFA18F26}" srcOrd="4" destOrd="0" presId="urn:microsoft.com/office/officeart/2008/layout/VerticalCurvedList"/>
    <dgm:cxn modelId="{1F7D6DE9-21EA-417A-B703-6A17E42A00AE}" type="presParOf" srcId="{A7A83F8A-500E-460D-A09F-7ED7BFA18F26}" destId="{4D462DB9-76F4-4772-8BB0-7BC7407055E2}" srcOrd="0" destOrd="0" presId="urn:microsoft.com/office/officeart/2008/layout/VerticalCurvedList"/>
    <dgm:cxn modelId="{34E980FA-0361-4047-A88C-DAD221B79E1B}" type="presParOf" srcId="{0D53BFA5-F299-4091-BDA3-EF0F9B5B4CC2}" destId="{A25C123B-D182-46A9-9868-6E09EEAEA9E0}" srcOrd="5" destOrd="0" presId="urn:microsoft.com/office/officeart/2008/layout/VerticalCurvedList"/>
    <dgm:cxn modelId="{7B60A59B-57CF-435F-BB43-CF25A79E63AF}" type="presParOf" srcId="{0D53BFA5-F299-4091-BDA3-EF0F9B5B4CC2}" destId="{A136DB51-690E-444A-90A3-95469D9F66B5}" srcOrd="6" destOrd="0" presId="urn:microsoft.com/office/officeart/2008/layout/VerticalCurvedList"/>
    <dgm:cxn modelId="{9A3E96FD-ABE9-4767-A9A0-1DAC35E07525}" type="presParOf" srcId="{A136DB51-690E-444A-90A3-95469D9F66B5}" destId="{E1AE8911-C06A-45F1-99F3-D2F2F3F32A84}" srcOrd="0" destOrd="0" presId="urn:microsoft.com/office/officeart/2008/layout/VerticalCurvedList"/>
    <dgm:cxn modelId="{F9815E9C-B025-4B81-945C-69539ABFDD5C}" type="presParOf" srcId="{0D53BFA5-F299-4091-BDA3-EF0F9B5B4CC2}" destId="{8D06A026-4A14-49E2-824A-EE033AED247A}" srcOrd="7" destOrd="0" presId="urn:microsoft.com/office/officeart/2008/layout/VerticalCurvedList"/>
    <dgm:cxn modelId="{2D43B7DB-36E4-4CA1-B796-B0815C5872D8}" type="presParOf" srcId="{0D53BFA5-F299-4091-BDA3-EF0F9B5B4CC2}" destId="{DCD8279F-D8ED-4915-AC52-FDA30C003ED0}" srcOrd="8" destOrd="0" presId="urn:microsoft.com/office/officeart/2008/layout/VerticalCurvedList"/>
    <dgm:cxn modelId="{CCC6D210-BF0B-4AB4-94FA-CB18B85DC37A}" type="presParOf" srcId="{DCD8279F-D8ED-4915-AC52-FDA30C003ED0}" destId="{13022C06-FEE5-4D1F-B94A-2EAC211618DD}" srcOrd="0" destOrd="0" presId="urn:microsoft.com/office/officeart/2008/layout/VerticalCurvedList"/>
    <dgm:cxn modelId="{9B319F28-EE3F-4F0F-A5B1-E7461F006E21}" type="presParOf" srcId="{0D53BFA5-F299-4091-BDA3-EF0F9B5B4CC2}" destId="{80B146BF-6739-4C04-ABC4-406DE76CD521}" srcOrd="9" destOrd="0" presId="urn:microsoft.com/office/officeart/2008/layout/VerticalCurvedList"/>
    <dgm:cxn modelId="{A26147C0-3ECF-4EA7-BADC-B54E42AC4ECE}" type="presParOf" srcId="{0D53BFA5-F299-4091-BDA3-EF0F9B5B4CC2}" destId="{BC524905-EEC3-455F-91A8-0ABA29CCFDE6}" srcOrd="10" destOrd="0" presId="urn:microsoft.com/office/officeart/2008/layout/VerticalCurvedList"/>
    <dgm:cxn modelId="{743C2C72-4AD8-463C-BA2F-903A78CEAA74}" type="presParOf" srcId="{BC524905-EEC3-455F-91A8-0ABA29CCFDE6}" destId="{DFFE2836-7056-43A0-906C-92948769F461}" srcOrd="0" destOrd="0" presId="urn:microsoft.com/office/officeart/2008/layout/VerticalCurvedList"/>
    <dgm:cxn modelId="{4C47628D-E773-44BA-881D-049157F29F23}" type="presParOf" srcId="{0D53BFA5-F299-4091-BDA3-EF0F9B5B4CC2}" destId="{735F2565-23E1-466B-A71F-26E7AB00E007}" srcOrd="11" destOrd="0" presId="urn:microsoft.com/office/officeart/2008/layout/VerticalCurvedList"/>
    <dgm:cxn modelId="{5D494C58-239D-4B0B-A510-0559406023C2}" type="presParOf" srcId="{0D53BFA5-F299-4091-BDA3-EF0F9B5B4CC2}" destId="{19C0142C-5DB8-4ADC-98FE-81821C6C10A8}" srcOrd="12" destOrd="0" presId="urn:microsoft.com/office/officeart/2008/layout/VerticalCurvedList"/>
    <dgm:cxn modelId="{5AF34B65-FE66-4455-B5CF-A3E27BAD5377}" type="presParOf" srcId="{19C0142C-5DB8-4ADC-98FE-81821C6C10A8}" destId="{D8013885-64B4-42C9-A757-DB230B3F6A1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86AE1-FBCB-4F19-9609-C643B411197D}">
      <dsp:nvSpPr>
        <dsp:cNvPr id="0" name=""/>
        <dsp:cNvSpPr/>
      </dsp:nvSpPr>
      <dsp:spPr>
        <a:xfrm>
          <a:off x="827085"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FDF04-128F-4469-A991-5057EC2DA2CC}">
      <dsp:nvSpPr>
        <dsp:cNvPr id="0" name=""/>
        <dsp:cNvSpPr/>
      </dsp:nvSpPr>
      <dsp:spPr>
        <a:xfrm>
          <a:off x="1032749" y="205875"/>
          <a:ext cx="553710" cy="5537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D7DA60-D3C8-4A2E-8A85-F50776F6AF99}">
      <dsp:nvSpPr>
        <dsp:cNvPr id="0" name=""/>
        <dsp:cNvSpPr/>
      </dsp:nvSpPr>
      <dsp:spPr>
        <a:xfrm>
          <a:off x="51858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t>Research Context/Background</a:t>
          </a:r>
        </a:p>
      </dsp:txBody>
      <dsp:txXfrm>
        <a:off x="518589" y="1265836"/>
        <a:ext cx="1582031" cy="632812"/>
      </dsp:txXfrm>
    </dsp:sp>
    <dsp:sp modelId="{544CAEB6-6863-4D5C-876E-1C24BFA18B03}">
      <dsp:nvSpPr>
        <dsp:cNvPr id="0" name=""/>
        <dsp:cNvSpPr/>
      </dsp:nvSpPr>
      <dsp:spPr>
        <a:xfrm>
          <a:off x="2685972"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0B9940-403E-4444-A34A-DA5B657B3096}">
      <dsp:nvSpPr>
        <dsp:cNvPr id="0" name=""/>
        <dsp:cNvSpPr/>
      </dsp:nvSpPr>
      <dsp:spPr>
        <a:xfrm>
          <a:off x="2891636" y="205875"/>
          <a:ext cx="553710" cy="5537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57FD98-CDA3-40A5-802D-1F82AFFF9F9D}">
      <dsp:nvSpPr>
        <dsp:cNvPr id="0" name=""/>
        <dsp:cNvSpPr/>
      </dsp:nvSpPr>
      <dsp:spPr>
        <a:xfrm>
          <a:off x="2377476"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t>Research Problem</a:t>
          </a:r>
        </a:p>
      </dsp:txBody>
      <dsp:txXfrm>
        <a:off x="2377476" y="1265836"/>
        <a:ext cx="1582031" cy="632812"/>
      </dsp:txXfrm>
    </dsp:sp>
    <dsp:sp modelId="{575567FA-7054-4B76-ABFF-31C4900E5729}">
      <dsp:nvSpPr>
        <dsp:cNvPr id="0" name=""/>
        <dsp:cNvSpPr/>
      </dsp:nvSpPr>
      <dsp:spPr>
        <a:xfrm>
          <a:off x="4544859"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F6B36-AE1E-43C4-914C-01D208A334B6}">
      <dsp:nvSpPr>
        <dsp:cNvPr id="0" name=""/>
        <dsp:cNvSpPr/>
      </dsp:nvSpPr>
      <dsp:spPr>
        <a:xfrm>
          <a:off x="4750523" y="205875"/>
          <a:ext cx="553710" cy="5537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1009EE-264F-46AE-9246-F4660136269B}">
      <dsp:nvSpPr>
        <dsp:cNvPr id="0" name=""/>
        <dsp:cNvSpPr/>
      </dsp:nvSpPr>
      <dsp:spPr>
        <a:xfrm>
          <a:off x="4236363"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t>Research Aim and Objectives</a:t>
          </a:r>
        </a:p>
      </dsp:txBody>
      <dsp:txXfrm>
        <a:off x="4236363" y="1265836"/>
        <a:ext cx="1582031" cy="632812"/>
      </dsp:txXfrm>
    </dsp:sp>
    <dsp:sp modelId="{F7E203D1-67E1-47BA-B116-F1B3FFE25D8B}">
      <dsp:nvSpPr>
        <dsp:cNvPr id="0" name=""/>
        <dsp:cNvSpPr/>
      </dsp:nvSpPr>
      <dsp:spPr>
        <a:xfrm>
          <a:off x="6403746"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28116-3C10-457A-99D8-8B53FAD28409}">
      <dsp:nvSpPr>
        <dsp:cNvPr id="0" name=""/>
        <dsp:cNvSpPr/>
      </dsp:nvSpPr>
      <dsp:spPr>
        <a:xfrm>
          <a:off x="6609410" y="205875"/>
          <a:ext cx="553710" cy="5537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C97C1D-C600-4577-A320-071F8684205A}">
      <dsp:nvSpPr>
        <dsp:cNvPr id="0" name=""/>
        <dsp:cNvSpPr/>
      </dsp:nvSpPr>
      <dsp:spPr>
        <a:xfrm>
          <a:off x="609524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t>Literature Review Summary</a:t>
          </a:r>
        </a:p>
      </dsp:txBody>
      <dsp:txXfrm>
        <a:off x="6095249" y="1265836"/>
        <a:ext cx="1582031" cy="632812"/>
      </dsp:txXfrm>
    </dsp:sp>
    <dsp:sp modelId="{68132559-B033-4E30-AC41-C0551599A2FC}">
      <dsp:nvSpPr>
        <dsp:cNvPr id="0" name=""/>
        <dsp:cNvSpPr/>
      </dsp:nvSpPr>
      <dsp:spPr>
        <a:xfrm>
          <a:off x="827085" y="2294156"/>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701AF-079D-4243-85BF-01EC44D8F7C8}">
      <dsp:nvSpPr>
        <dsp:cNvPr id="0" name=""/>
        <dsp:cNvSpPr/>
      </dsp:nvSpPr>
      <dsp:spPr>
        <a:xfrm>
          <a:off x="1032749" y="2499820"/>
          <a:ext cx="553710" cy="5537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A08F64-6A68-4F55-A2A2-60EEF8DF57B6}">
      <dsp:nvSpPr>
        <dsp:cNvPr id="0" name=""/>
        <dsp:cNvSpPr/>
      </dsp:nvSpPr>
      <dsp:spPr>
        <a:xfrm>
          <a:off x="518589"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t>Research Methodology</a:t>
          </a:r>
        </a:p>
      </dsp:txBody>
      <dsp:txXfrm>
        <a:off x="518589" y="3559781"/>
        <a:ext cx="1582031" cy="632812"/>
      </dsp:txXfrm>
    </dsp:sp>
    <dsp:sp modelId="{5CF113A1-3EA8-4AE5-9B3D-5D64454536C9}">
      <dsp:nvSpPr>
        <dsp:cNvPr id="0" name=""/>
        <dsp:cNvSpPr/>
      </dsp:nvSpPr>
      <dsp:spPr>
        <a:xfrm>
          <a:off x="2685972" y="2294156"/>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85833-1E83-435F-B5AE-784C56EBBED4}">
      <dsp:nvSpPr>
        <dsp:cNvPr id="0" name=""/>
        <dsp:cNvSpPr/>
      </dsp:nvSpPr>
      <dsp:spPr>
        <a:xfrm>
          <a:off x="2891636" y="2499820"/>
          <a:ext cx="553710" cy="5537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808252-A093-4CD8-BFA7-B4C7A0D0630A}">
      <dsp:nvSpPr>
        <dsp:cNvPr id="0" name=""/>
        <dsp:cNvSpPr/>
      </dsp:nvSpPr>
      <dsp:spPr>
        <a:xfrm>
          <a:off x="2377476"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t>Project Planning and Resources</a:t>
          </a:r>
        </a:p>
      </dsp:txBody>
      <dsp:txXfrm>
        <a:off x="2377476" y="3559781"/>
        <a:ext cx="1582031" cy="632812"/>
      </dsp:txXfrm>
    </dsp:sp>
    <dsp:sp modelId="{616A0574-FB49-45C3-AB2E-21C481994D17}">
      <dsp:nvSpPr>
        <dsp:cNvPr id="0" name=""/>
        <dsp:cNvSpPr/>
      </dsp:nvSpPr>
      <dsp:spPr>
        <a:xfrm>
          <a:off x="4544859" y="2294156"/>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120E5-C6AD-4961-9476-5D92BD412403}">
      <dsp:nvSpPr>
        <dsp:cNvPr id="0" name=""/>
        <dsp:cNvSpPr/>
      </dsp:nvSpPr>
      <dsp:spPr>
        <a:xfrm>
          <a:off x="4750523" y="2499820"/>
          <a:ext cx="553710" cy="5537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F7478A-D0DA-4E93-936D-C505D28BC8B9}">
      <dsp:nvSpPr>
        <dsp:cNvPr id="0" name=""/>
        <dsp:cNvSpPr/>
      </dsp:nvSpPr>
      <dsp:spPr>
        <a:xfrm>
          <a:off x="4236363"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t>Project Impact and Limitations</a:t>
          </a:r>
        </a:p>
      </dsp:txBody>
      <dsp:txXfrm>
        <a:off x="4236363" y="3559781"/>
        <a:ext cx="1582031" cy="632812"/>
      </dsp:txXfrm>
    </dsp:sp>
    <dsp:sp modelId="{EE890E84-D516-4D91-B939-47D90936E335}">
      <dsp:nvSpPr>
        <dsp:cNvPr id="0" name=""/>
        <dsp:cNvSpPr/>
      </dsp:nvSpPr>
      <dsp:spPr>
        <a:xfrm>
          <a:off x="6403746" y="2294156"/>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1B418-A7FC-476B-AF60-05C9028AEB3F}">
      <dsp:nvSpPr>
        <dsp:cNvPr id="0" name=""/>
        <dsp:cNvSpPr/>
      </dsp:nvSpPr>
      <dsp:spPr>
        <a:xfrm>
          <a:off x="6609410" y="2499820"/>
          <a:ext cx="553710" cy="5537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2A658E-F767-4623-9FFB-135DDA26A4CE}">
      <dsp:nvSpPr>
        <dsp:cNvPr id="0" name=""/>
        <dsp:cNvSpPr/>
      </dsp:nvSpPr>
      <dsp:spPr>
        <a:xfrm>
          <a:off x="6095249"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t>References</a:t>
          </a:r>
        </a:p>
      </dsp:txBody>
      <dsp:txXfrm>
        <a:off x="6095249" y="3559781"/>
        <a:ext cx="1582031" cy="632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F9000-8D5F-4473-92E7-A97D585840DF}">
      <dsp:nvSpPr>
        <dsp:cNvPr id="0" name=""/>
        <dsp:cNvSpPr/>
      </dsp:nvSpPr>
      <dsp:spPr>
        <a:xfrm>
          <a:off x="-5372152" y="-822656"/>
          <a:ext cx="6396806" cy="6396806"/>
        </a:xfrm>
        <a:prstGeom prst="blockArc">
          <a:avLst>
            <a:gd name="adj1" fmla="val 18900000"/>
            <a:gd name="adj2" fmla="val 2700000"/>
            <a:gd name="adj3" fmla="val 338"/>
          </a:avLst>
        </a:prstGeom>
        <a:noFill/>
        <a:ln w="2540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77AA984-9C47-4988-9426-6A8778EFEE3A}">
      <dsp:nvSpPr>
        <dsp:cNvPr id="0" name=""/>
        <dsp:cNvSpPr/>
      </dsp:nvSpPr>
      <dsp:spPr>
        <a:xfrm>
          <a:off x="382020" y="250213"/>
          <a:ext cx="3642154" cy="500237"/>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7063" tIns="38100" rIns="38100" bIns="38100" numCol="1" spcCol="1270" anchor="ctr" anchorCtr="0">
          <a:noAutofit/>
        </a:bodyPr>
        <a:lstStyle/>
        <a:p>
          <a:pPr marL="0" lvl="0" indent="0" algn="l" defTabSz="666750">
            <a:lnSpc>
              <a:spcPct val="90000"/>
            </a:lnSpc>
            <a:spcBef>
              <a:spcPct val="0"/>
            </a:spcBef>
            <a:spcAft>
              <a:spcPct val="35000"/>
            </a:spcAft>
            <a:buNone/>
          </a:pPr>
          <a:r>
            <a:rPr lang="en-US" sz="1500" b="0" i="0" kern="1200" dirty="0">
              <a:effectLst/>
              <a:latin typeface="+mn-lt"/>
              <a:ea typeface="+mn-ea"/>
              <a:cs typeface="+mn-cs"/>
            </a:rPr>
            <a:t>Install selected messaging apps on test device</a:t>
          </a:r>
          <a:endParaRPr lang="en-US" sz="1500" b="0" kern="1200" dirty="0"/>
        </a:p>
      </dsp:txBody>
      <dsp:txXfrm>
        <a:off x="382020" y="250213"/>
        <a:ext cx="3642154" cy="500237"/>
      </dsp:txXfrm>
    </dsp:sp>
    <dsp:sp modelId="{04CF5179-7893-48F0-96DD-E01A5468F8C4}">
      <dsp:nvSpPr>
        <dsp:cNvPr id="0" name=""/>
        <dsp:cNvSpPr/>
      </dsp:nvSpPr>
      <dsp:spPr>
        <a:xfrm>
          <a:off x="69372" y="187683"/>
          <a:ext cx="625296" cy="62529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9C458AED-CF66-46A5-8E6E-68359AD7E516}">
      <dsp:nvSpPr>
        <dsp:cNvPr id="0" name=""/>
        <dsp:cNvSpPr/>
      </dsp:nvSpPr>
      <dsp:spPr>
        <a:xfrm>
          <a:off x="793500" y="1000474"/>
          <a:ext cx="3230674" cy="500237"/>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7063" tIns="38100" rIns="38100" bIns="38100" numCol="1" spcCol="1270" anchor="ctr" anchorCtr="0">
          <a:noAutofit/>
        </a:bodyPr>
        <a:lstStyle/>
        <a:p>
          <a:pPr marL="0" lvl="0" indent="0" algn="l" defTabSz="666750">
            <a:lnSpc>
              <a:spcPct val="90000"/>
            </a:lnSpc>
            <a:spcBef>
              <a:spcPct val="0"/>
            </a:spcBef>
            <a:spcAft>
              <a:spcPct val="35000"/>
            </a:spcAft>
            <a:buNone/>
          </a:pPr>
          <a:r>
            <a:rPr lang="en-US" sz="1500" b="0" i="0" kern="1200">
              <a:effectLst/>
              <a:latin typeface="+mn-lt"/>
              <a:ea typeface="+mn-ea"/>
              <a:cs typeface="+mn-cs"/>
            </a:rPr>
            <a:t>Generate controlled chat data</a:t>
          </a:r>
          <a:endParaRPr lang="en-US" sz="1500" b="0" kern="1200" dirty="0"/>
        </a:p>
      </dsp:txBody>
      <dsp:txXfrm>
        <a:off x="793500" y="1000474"/>
        <a:ext cx="3230674" cy="500237"/>
      </dsp:txXfrm>
    </dsp:sp>
    <dsp:sp modelId="{4D462DB9-76F4-4772-8BB0-7BC7407055E2}">
      <dsp:nvSpPr>
        <dsp:cNvPr id="0" name=""/>
        <dsp:cNvSpPr/>
      </dsp:nvSpPr>
      <dsp:spPr>
        <a:xfrm>
          <a:off x="480852" y="937944"/>
          <a:ext cx="625296" cy="62529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A25C123B-D182-46A9-9868-6E09EEAEA9E0}">
      <dsp:nvSpPr>
        <dsp:cNvPr id="0" name=""/>
        <dsp:cNvSpPr/>
      </dsp:nvSpPr>
      <dsp:spPr>
        <a:xfrm>
          <a:off x="981659" y="1750735"/>
          <a:ext cx="3042515" cy="500237"/>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7063" tIns="38100" rIns="38100" bIns="38100" numCol="1" spcCol="1270" anchor="ctr" anchorCtr="0">
          <a:noAutofit/>
        </a:bodyPr>
        <a:lstStyle/>
        <a:p>
          <a:pPr marL="0" lvl="0" indent="0" algn="l" defTabSz="666750">
            <a:lnSpc>
              <a:spcPct val="90000"/>
            </a:lnSpc>
            <a:spcBef>
              <a:spcPct val="0"/>
            </a:spcBef>
            <a:spcAft>
              <a:spcPct val="35000"/>
            </a:spcAft>
            <a:buNone/>
          </a:pPr>
          <a:r>
            <a:rPr lang="en-US" sz="1500" b="0" i="0" u="none" kern="1200"/>
            <a:t>Extract data using forensic tools</a:t>
          </a:r>
          <a:endParaRPr lang="en-US" sz="1500" b="0" i="0" u="none" kern="1200" dirty="0"/>
        </a:p>
      </dsp:txBody>
      <dsp:txXfrm>
        <a:off x="981659" y="1750735"/>
        <a:ext cx="3042515" cy="500237"/>
      </dsp:txXfrm>
    </dsp:sp>
    <dsp:sp modelId="{E1AE8911-C06A-45F1-99F3-D2F2F3F32A84}">
      <dsp:nvSpPr>
        <dsp:cNvPr id="0" name=""/>
        <dsp:cNvSpPr/>
      </dsp:nvSpPr>
      <dsp:spPr>
        <a:xfrm>
          <a:off x="669011" y="1688205"/>
          <a:ext cx="625296" cy="62529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8D06A026-4A14-49E2-824A-EE033AED247A}">
      <dsp:nvSpPr>
        <dsp:cNvPr id="0" name=""/>
        <dsp:cNvSpPr/>
      </dsp:nvSpPr>
      <dsp:spPr>
        <a:xfrm>
          <a:off x="981659" y="2500520"/>
          <a:ext cx="3042515" cy="500237"/>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7063" tIns="38100" rIns="38100" bIns="38100" numCol="1" spcCol="1270" anchor="ctr" anchorCtr="0">
          <a:noAutofit/>
        </a:bodyPr>
        <a:lstStyle/>
        <a:p>
          <a:pPr marL="0" lvl="0" indent="0" algn="l" defTabSz="666750">
            <a:lnSpc>
              <a:spcPct val="90000"/>
            </a:lnSpc>
            <a:spcBef>
              <a:spcPct val="0"/>
            </a:spcBef>
            <a:spcAft>
              <a:spcPct val="35000"/>
            </a:spcAft>
            <a:buNone/>
          </a:pPr>
          <a:r>
            <a:rPr lang="en-US" sz="1500" b="0" i="0" kern="1200">
              <a:effectLst/>
              <a:latin typeface="+mn-lt"/>
              <a:ea typeface="+mn-ea"/>
              <a:cs typeface="+mn-cs"/>
            </a:rPr>
            <a:t>Identify and document artefacts</a:t>
          </a:r>
          <a:endParaRPr lang="en-US" sz="1500" b="0" kern="1200" dirty="0"/>
        </a:p>
      </dsp:txBody>
      <dsp:txXfrm>
        <a:off x="981659" y="2500520"/>
        <a:ext cx="3042515" cy="500237"/>
      </dsp:txXfrm>
    </dsp:sp>
    <dsp:sp modelId="{13022C06-FEE5-4D1F-B94A-2EAC211618DD}">
      <dsp:nvSpPr>
        <dsp:cNvPr id="0" name=""/>
        <dsp:cNvSpPr/>
      </dsp:nvSpPr>
      <dsp:spPr>
        <a:xfrm>
          <a:off x="669011" y="2437991"/>
          <a:ext cx="625296" cy="62529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80B146BF-6739-4C04-ABC4-406DE76CD521}">
      <dsp:nvSpPr>
        <dsp:cNvPr id="0" name=""/>
        <dsp:cNvSpPr/>
      </dsp:nvSpPr>
      <dsp:spPr>
        <a:xfrm>
          <a:off x="793500" y="3250781"/>
          <a:ext cx="3230674" cy="500237"/>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7063" tIns="38100" rIns="38100" bIns="38100" numCol="1" spcCol="1270" anchor="ctr" anchorCtr="0">
          <a:noAutofit/>
        </a:bodyPr>
        <a:lstStyle/>
        <a:p>
          <a:pPr marL="0" lvl="0" indent="0" algn="l" defTabSz="666750">
            <a:lnSpc>
              <a:spcPct val="90000"/>
            </a:lnSpc>
            <a:spcBef>
              <a:spcPct val="0"/>
            </a:spcBef>
            <a:spcAft>
              <a:spcPct val="35000"/>
            </a:spcAft>
            <a:buNone/>
          </a:pPr>
          <a:r>
            <a:rPr lang="en-US" sz="1500" b="0" i="0" kern="1200">
              <a:effectLst/>
              <a:latin typeface="+mn-lt"/>
              <a:ea typeface="+mn-ea"/>
              <a:cs typeface="+mn-cs"/>
            </a:rPr>
            <a:t>Compare evidence across different apps</a:t>
          </a:r>
          <a:endParaRPr lang="en-US" sz="1500" b="0" kern="1200" dirty="0"/>
        </a:p>
      </dsp:txBody>
      <dsp:txXfrm>
        <a:off x="793500" y="3250781"/>
        <a:ext cx="3230674" cy="500237"/>
      </dsp:txXfrm>
    </dsp:sp>
    <dsp:sp modelId="{DFFE2836-7056-43A0-906C-92948769F461}">
      <dsp:nvSpPr>
        <dsp:cNvPr id="0" name=""/>
        <dsp:cNvSpPr/>
      </dsp:nvSpPr>
      <dsp:spPr>
        <a:xfrm>
          <a:off x="480852" y="3188251"/>
          <a:ext cx="625296" cy="62529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735F2565-23E1-466B-A71F-26E7AB00E007}">
      <dsp:nvSpPr>
        <dsp:cNvPr id="0" name=""/>
        <dsp:cNvSpPr/>
      </dsp:nvSpPr>
      <dsp:spPr>
        <a:xfrm>
          <a:off x="382020" y="4001042"/>
          <a:ext cx="3642154" cy="500237"/>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7063" tIns="38100" rIns="38100" bIns="38100" numCol="1" spcCol="1270" anchor="ctr" anchorCtr="0">
          <a:noAutofit/>
        </a:bodyPr>
        <a:lstStyle/>
        <a:p>
          <a:pPr marL="0" lvl="0" indent="0" algn="l" defTabSz="666750">
            <a:lnSpc>
              <a:spcPct val="90000"/>
            </a:lnSpc>
            <a:spcBef>
              <a:spcPct val="0"/>
            </a:spcBef>
            <a:spcAft>
              <a:spcPct val="35000"/>
            </a:spcAft>
            <a:buNone/>
          </a:pPr>
          <a:r>
            <a:rPr lang="en-US" sz="1500" b="0" i="0" kern="1200">
              <a:effectLst/>
              <a:latin typeface="+mn-lt"/>
              <a:ea typeface="+mn-ea"/>
              <a:cs typeface="+mn-cs"/>
            </a:rPr>
            <a:t>Assess the impact of encryption and deleted messages</a:t>
          </a:r>
          <a:endParaRPr lang="en-US" sz="1500" b="0" kern="1200" dirty="0"/>
        </a:p>
      </dsp:txBody>
      <dsp:txXfrm>
        <a:off x="382020" y="4001042"/>
        <a:ext cx="3642154" cy="500237"/>
      </dsp:txXfrm>
    </dsp:sp>
    <dsp:sp modelId="{D8013885-64B4-42C9-A757-DB230B3F6A1B}">
      <dsp:nvSpPr>
        <dsp:cNvPr id="0" name=""/>
        <dsp:cNvSpPr/>
      </dsp:nvSpPr>
      <dsp:spPr>
        <a:xfrm>
          <a:off x="69372" y="3938512"/>
          <a:ext cx="625296" cy="62529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20-Apr-26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20-Apr-26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20-Apr-26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20-Apr-26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20-Apr-26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20-Apr-26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20-Apr-26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20-Apr-26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20-Apr-26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20-Apr-26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20-Apr-26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20-Apr-26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ciencedirect.com/science/article/pii/S1742287614000437" TargetMode="External"/><Relationship Id="rId2" Type="http://schemas.openxmlformats.org/officeDocument/2006/relationships/hyperlink" Target="https://www.sciencedirect.com/science/article/pii/S1742287615000547" TargetMode="External"/><Relationship Id="rId1" Type="http://schemas.openxmlformats.org/officeDocument/2006/relationships/slideLayout" Target="../slideLayouts/slideLayout2.xml"/><Relationship Id="rId4" Type="http://schemas.openxmlformats.org/officeDocument/2006/relationships/hyperlink" Target="https://www.sciencedirect.com/science/article/pii/S2666281726000168"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215861" y="1208588"/>
            <a:ext cx="2597227" cy="1765933"/>
          </a:xfrm>
        </p:spPr>
        <p:txBody>
          <a:bodyPr anchor="t">
            <a:normAutofit/>
          </a:bodyPr>
          <a:lstStyle/>
          <a:p>
            <a:pPr algn="l"/>
            <a:r>
              <a:rPr lang="en-US" sz="2000" b="1" dirty="0">
                <a:solidFill>
                  <a:srgbClr val="FFFFFF"/>
                </a:solidFill>
              </a:rPr>
              <a:t>MSc in Cybersecurity &amp; Digital Forensics</a:t>
            </a:r>
          </a:p>
        </p:txBody>
      </p:sp>
      <p:sp>
        <p:nvSpPr>
          <p:cNvPr id="3" name="Subtitle 2"/>
          <p:cNvSpPr>
            <a:spLocks noGrp="1"/>
          </p:cNvSpPr>
          <p:nvPr>
            <p:ph type="subTitle" idx="1"/>
          </p:nvPr>
        </p:nvSpPr>
        <p:spPr>
          <a:xfrm>
            <a:off x="195133" y="2501977"/>
            <a:ext cx="2597228" cy="4252783"/>
          </a:xfrm>
        </p:spPr>
        <p:txBody>
          <a:bodyPr anchor="b">
            <a:normAutofit/>
          </a:bodyPr>
          <a:lstStyle/>
          <a:p>
            <a:pPr algn="l">
              <a:lnSpc>
                <a:spcPct val="90000"/>
              </a:lnSpc>
            </a:pPr>
            <a:r>
              <a:rPr lang="en-US" sz="1800" b="1" dirty="0">
                <a:solidFill>
                  <a:srgbClr val="FFFFFF"/>
                </a:solidFill>
              </a:rPr>
              <a:t>Module: </a:t>
            </a:r>
          </a:p>
          <a:p>
            <a:pPr algn="l">
              <a:lnSpc>
                <a:spcPct val="90000"/>
              </a:lnSpc>
            </a:pPr>
            <a:r>
              <a:rPr lang="en-US" sz="1800" b="1" dirty="0">
                <a:solidFill>
                  <a:srgbClr val="FFFFFF"/>
                </a:solidFill>
              </a:rPr>
              <a:t>Research Methods and Professional Development</a:t>
            </a:r>
          </a:p>
          <a:p>
            <a:pPr algn="l">
              <a:lnSpc>
                <a:spcPct val="90000"/>
              </a:lnSpc>
            </a:pPr>
            <a:endParaRPr lang="en-US" sz="1800" b="1" dirty="0">
              <a:solidFill>
                <a:srgbClr val="FFFFFF"/>
              </a:solidFill>
            </a:endParaRPr>
          </a:p>
          <a:p>
            <a:pPr algn="l">
              <a:lnSpc>
                <a:spcPct val="90000"/>
              </a:lnSpc>
            </a:pPr>
            <a:r>
              <a:rPr lang="en-US" sz="1800" b="1" dirty="0">
                <a:solidFill>
                  <a:srgbClr val="FFFFFF"/>
                </a:solidFill>
              </a:rPr>
              <a:t>Presented By: </a:t>
            </a:r>
          </a:p>
          <a:p>
            <a:pPr algn="l">
              <a:lnSpc>
                <a:spcPct val="90000"/>
              </a:lnSpc>
            </a:pPr>
            <a:r>
              <a:rPr lang="en-US" sz="1800" b="1" dirty="0">
                <a:solidFill>
                  <a:srgbClr val="FFFFFF"/>
                </a:solidFill>
              </a:rPr>
              <a:t>Habibur Rahman | 2428138</a:t>
            </a:r>
          </a:p>
          <a:p>
            <a:pPr algn="l">
              <a:lnSpc>
                <a:spcPct val="90000"/>
              </a:lnSpc>
            </a:pPr>
            <a:endParaRPr lang="en-US" sz="1800" b="1" dirty="0">
              <a:solidFill>
                <a:srgbClr val="FFFFFF"/>
              </a:solidFill>
            </a:endParaRPr>
          </a:p>
          <a:p>
            <a:pPr algn="l">
              <a:lnSpc>
                <a:spcPct val="90000"/>
              </a:lnSpc>
            </a:pPr>
            <a:r>
              <a:rPr lang="en-US" sz="1800" b="1" dirty="0">
                <a:solidFill>
                  <a:srgbClr val="FFFFFF"/>
                </a:solidFill>
              </a:rPr>
              <a:t>Lecturer: </a:t>
            </a:r>
          </a:p>
          <a:p>
            <a:pPr algn="l">
              <a:lnSpc>
                <a:spcPct val="90000"/>
              </a:lnSpc>
            </a:pPr>
            <a:r>
              <a:rPr lang="en-US" sz="1800" b="1" dirty="0">
                <a:solidFill>
                  <a:srgbClr val="FFFFFF"/>
                </a:solidFill>
              </a:rPr>
              <a:t>Dr. Suresh </a:t>
            </a:r>
            <a:r>
              <a:rPr lang="en-US" sz="1800" b="1" dirty="0" err="1">
                <a:solidFill>
                  <a:srgbClr val="FFFFFF"/>
                </a:solidFill>
              </a:rPr>
              <a:t>Shanmugasunadaram</a:t>
            </a:r>
            <a:r>
              <a:rPr lang="en-US" sz="1800" b="1" dirty="0">
                <a:solidFill>
                  <a:srgbClr val="FFFFFF"/>
                </a:solidFill>
              </a:rPr>
              <a:t> </a:t>
            </a:r>
          </a:p>
          <a:p>
            <a:pPr algn="l">
              <a:lnSpc>
                <a:spcPct val="90000"/>
              </a:lnSpc>
            </a:pPr>
            <a:endParaRPr lang="en-US" sz="1800" b="1" dirty="0">
              <a:solidFill>
                <a:srgbClr val="FFFFFF"/>
              </a:solidFill>
            </a:endParaRPr>
          </a:p>
          <a:p>
            <a:pPr algn="l">
              <a:lnSpc>
                <a:spcPct val="90000"/>
              </a:lnSpc>
            </a:pPr>
            <a:r>
              <a:rPr lang="en-US" sz="1800" b="1" dirty="0">
                <a:solidFill>
                  <a:srgbClr val="FFFFFF"/>
                </a:solidFill>
              </a:rPr>
              <a:t>Date: 20</a:t>
            </a:r>
            <a:r>
              <a:rPr lang="en-US" sz="1800" b="1" baseline="30000" dirty="0">
                <a:solidFill>
                  <a:srgbClr val="FFFFFF"/>
                </a:solidFill>
              </a:rPr>
              <a:t>th</a:t>
            </a:r>
            <a:r>
              <a:rPr lang="en-US" sz="1800" b="1" dirty="0">
                <a:solidFill>
                  <a:srgbClr val="FFFFFF"/>
                </a:solidFill>
              </a:rPr>
              <a:t> April 2026</a:t>
            </a:r>
          </a:p>
        </p:txBody>
      </p:sp>
      <p:pic>
        <p:nvPicPr>
          <p:cNvPr id="5" name="Picture 4">
            <a:extLst>
              <a:ext uri="{FF2B5EF4-FFF2-40B4-BE49-F238E27FC236}">
                <a16:creationId xmlns:a16="http://schemas.microsoft.com/office/drawing/2014/main" id="{C89130CF-DEDB-977E-8038-A978E3563AEA}"/>
              </a:ext>
            </a:extLst>
          </p:cNvPr>
          <p:cNvPicPr>
            <a:picLocks noChangeAspect="1"/>
          </p:cNvPicPr>
          <p:nvPr/>
        </p:nvPicPr>
        <p:blipFill>
          <a:blip r:embed="rId2"/>
          <a:stretch>
            <a:fillRect/>
          </a:stretch>
        </p:blipFill>
        <p:spPr>
          <a:xfrm>
            <a:off x="3376821" y="2480406"/>
            <a:ext cx="5419311" cy="189675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574B916A-DFB5-A857-6C65-260FEE86CEE7}"/>
              </a:ext>
            </a:extLst>
          </p:cNvPr>
          <p:cNvSpPr>
            <a:spLocks noGrp="1"/>
          </p:cNvSpPr>
          <p:nvPr>
            <p:ph type="title"/>
          </p:nvPr>
        </p:nvSpPr>
        <p:spPr>
          <a:xfrm>
            <a:off x="986118" y="735106"/>
            <a:ext cx="7540322" cy="2928470"/>
          </a:xfrm>
        </p:spPr>
        <p:txBody>
          <a:bodyPr vert="horz" lIns="91440" tIns="45720" rIns="91440" bIns="45720" rtlCol="0" anchor="b">
            <a:normAutofit/>
          </a:bodyPr>
          <a:lstStyle/>
          <a:p>
            <a:pPr algn="l" defTabSz="914400">
              <a:lnSpc>
                <a:spcPct val="90000"/>
              </a:lnSpc>
            </a:pPr>
            <a:r>
              <a:rPr lang="en-US" b="1" kern="1200" dirty="0">
                <a:solidFill>
                  <a:srgbClr val="FFFFFF"/>
                </a:solidFill>
                <a:latin typeface="+mj-lt"/>
                <a:ea typeface="+mj-ea"/>
                <a:cs typeface="+mj-cs"/>
              </a:rPr>
              <a:t>Research Topic</a:t>
            </a:r>
          </a:p>
        </p:txBody>
      </p:sp>
      <p:sp>
        <p:nvSpPr>
          <p:cNvPr id="3" name="Text Placeholder 2">
            <a:extLst>
              <a:ext uri="{FF2B5EF4-FFF2-40B4-BE49-F238E27FC236}">
                <a16:creationId xmlns:a16="http://schemas.microsoft.com/office/drawing/2014/main" id="{6A1BB652-3533-6A9B-5715-E7686E85785F}"/>
              </a:ext>
            </a:extLst>
          </p:cNvPr>
          <p:cNvSpPr>
            <a:spLocks noGrp="1"/>
          </p:cNvSpPr>
          <p:nvPr>
            <p:ph type="body" idx="4294967295"/>
          </p:nvPr>
        </p:nvSpPr>
        <p:spPr>
          <a:xfrm>
            <a:off x="341640" y="4870824"/>
            <a:ext cx="8586051" cy="1458258"/>
          </a:xfrm>
        </p:spPr>
        <p:txBody>
          <a:bodyPr vert="horz" lIns="91440" tIns="45720" rIns="91440" bIns="45720" rtlCol="0" anchor="ctr">
            <a:normAutofit/>
          </a:bodyPr>
          <a:lstStyle/>
          <a:p>
            <a:pPr marL="0" indent="0" defTabSz="914400">
              <a:lnSpc>
                <a:spcPct val="90000"/>
              </a:lnSpc>
              <a:spcBef>
                <a:spcPts val="1000"/>
              </a:spcBef>
              <a:buNone/>
            </a:pPr>
            <a:r>
              <a:rPr lang="en-US" b="1" kern="1200" dirty="0">
                <a:solidFill>
                  <a:schemeClr val="tx1"/>
                </a:solidFill>
                <a:latin typeface="+mn-lt"/>
                <a:ea typeface="+mn-ea"/>
                <a:cs typeface="+mn-cs"/>
              </a:rPr>
              <a:t>Forensic Analysis of Social Messaging Platforms on an Android Device</a:t>
            </a:r>
          </a:p>
        </p:txBody>
      </p:sp>
    </p:spTree>
    <p:extLst>
      <p:ext uri="{BB962C8B-B14F-4D97-AF65-F5344CB8AC3E}">
        <p14:creationId xmlns:p14="http://schemas.microsoft.com/office/powerpoint/2010/main" val="30977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US" sz="3500" b="1" dirty="0">
                <a:solidFill>
                  <a:srgbClr val="FFFFFF"/>
                </a:solidFill>
              </a:rPr>
              <a:t>Presentation Overview</a:t>
            </a:r>
          </a:p>
        </p:txBody>
      </p:sp>
      <p:graphicFrame>
        <p:nvGraphicFramePr>
          <p:cNvPr id="5" name="Content Placeholder 2">
            <a:extLst>
              <a:ext uri="{FF2B5EF4-FFF2-40B4-BE49-F238E27FC236}">
                <a16:creationId xmlns:a16="http://schemas.microsoft.com/office/drawing/2014/main" id="{27097D2E-C4FE-88F7-7689-0D5A1A6F592E}"/>
              </a:ext>
            </a:extLst>
          </p:cNvPr>
          <p:cNvGraphicFramePr>
            <a:graphicFrameLocks noGrp="1"/>
          </p:cNvGraphicFramePr>
          <p:nvPr>
            <p:ph idx="1"/>
            <p:extLst>
              <p:ext uri="{D42A27DB-BD31-4B8C-83A1-F6EECF244321}">
                <p14:modId xmlns:p14="http://schemas.microsoft.com/office/powerpoint/2010/main" val="216195314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US" sz="3500" b="1" dirty="0">
                <a:solidFill>
                  <a:srgbClr val="FFFFFF"/>
                </a:solidFill>
              </a:rPr>
              <a:t>Research Context / Background</a:t>
            </a:r>
          </a:p>
        </p:txBody>
      </p:sp>
      <p:sp>
        <p:nvSpPr>
          <p:cNvPr id="3" name="Content Placeholder 2"/>
          <p:cNvSpPr>
            <a:spLocks noGrp="1"/>
          </p:cNvSpPr>
          <p:nvPr>
            <p:ph idx="1"/>
          </p:nvPr>
        </p:nvSpPr>
        <p:spPr>
          <a:xfrm>
            <a:off x="354151" y="1317771"/>
            <a:ext cx="8435693" cy="4222458"/>
          </a:xfrm>
        </p:spPr>
        <p:txBody>
          <a:bodyPr anchor="ctr">
            <a:normAutofit/>
          </a:bodyPr>
          <a:lstStyle/>
          <a:p>
            <a:pPr marL="0" indent="0">
              <a:buNone/>
            </a:pPr>
            <a:r>
              <a:rPr lang="en-US" sz="1600" b="1" dirty="0"/>
              <a:t>Context and Motivation:</a:t>
            </a:r>
          </a:p>
          <a:p>
            <a:r>
              <a:rPr lang="en-US" sz="1600" dirty="0"/>
              <a:t>Social messaging platforms are used by billions worldwide </a:t>
            </a:r>
          </a:p>
          <a:p>
            <a:r>
              <a:rPr lang="en-US" sz="1600" dirty="0"/>
              <a:t>They are increasingly used for illegal activities: cybercrime, fraud, extremist coordination, drug trafficking</a:t>
            </a:r>
          </a:p>
          <a:p>
            <a:r>
              <a:rPr lang="en-US" sz="1600" dirty="0"/>
              <a:t>Forensic analysis of these apps on Android devices is critical for law enforcement and digital investigators</a:t>
            </a:r>
          </a:p>
          <a:p>
            <a:r>
              <a:rPr lang="en-US" sz="1600" dirty="0"/>
              <a:t>"Communication and social media apps exhibit the most volatile data structures" </a:t>
            </a:r>
            <a:r>
              <a:rPr lang="en-US" sz="1400" dirty="0"/>
              <a:t>[1] </a:t>
            </a:r>
          </a:p>
          <a:p>
            <a:pPr marL="0" indent="0">
              <a:buNone/>
            </a:pPr>
            <a:endParaRPr lang="en-US" sz="1700" dirty="0"/>
          </a:p>
          <a:p>
            <a:pPr marL="0" indent="0">
              <a:buNone/>
            </a:pPr>
            <a:r>
              <a:rPr lang="en-US" sz="1600" b="1" dirty="0"/>
              <a:t>Why This Topic is Important in Cybersecurity &amp; Digital Forensics:</a:t>
            </a:r>
          </a:p>
          <a:p>
            <a:pPr marL="0" indent="0">
              <a:buNone/>
            </a:pPr>
            <a:endParaRPr lang="en-US" sz="1600" dirty="0"/>
          </a:p>
          <a:p>
            <a:pPr marL="0" indent="0">
              <a:buNone/>
            </a:pPr>
            <a:endParaRPr lang="en-US" sz="1600" dirty="0"/>
          </a:p>
          <a:p>
            <a:pPr marL="0" indent="0">
              <a:buNone/>
            </a:pPr>
            <a:endParaRPr lang="en-US" sz="1700" dirty="0"/>
          </a:p>
        </p:txBody>
      </p:sp>
      <p:graphicFrame>
        <p:nvGraphicFramePr>
          <p:cNvPr id="18" name="Table 17">
            <a:extLst>
              <a:ext uri="{FF2B5EF4-FFF2-40B4-BE49-F238E27FC236}">
                <a16:creationId xmlns:a16="http://schemas.microsoft.com/office/drawing/2014/main" id="{D4A38ADF-3DC8-E5FF-2FB1-9EDDBAAF7FEB}"/>
              </a:ext>
            </a:extLst>
          </p:cNvPr>
          <p:cNvGraphicFramePr>
            <a:graphicFrameLocks noGrp="1"/>
          </p:cNvGraphicFramePr>
          <p:nvPr>
            <p:extLst>
              <p:ext uri="{D42A27DB-BD31-4B8C-83A1-F6EECF244321}">
                <p14:modId xmlns:p14="http://schemas.microsoft.com/office/powerpoint/2010/main" val="2651556747"/>
              </p:ext>
            </p:extLst>
          </p:nvPr>
        </p:nvGraphicFramePr>
        <p:xfrm>
          <a:off x="354150" y="4332491"/>
          <a:ext cx="8435694" cy="2332113"/>
        </p:xfrm>
        <a:graphic>
          <a:graphicData uri="http://schemas.openxmlformats.org/drawingml/2006/table">
            <a:tbl>
              <a:tblPr firstRow="1" bandRow="1">
                <a:tableStyleId>{5C22544A-7EE6-4342-B048-85BDC9FD1C3A}</a:tableStyleId>
              </a:tblPr>
              <a:tblGrid>
                <a:gridCol w="4217847">
                  <a:extLst>
                    <a:ext uri="{9D8B030D-6E8A-4147-A177-3AD203B41FA5}">
                      <a16:colId xmlns:a16="http://schemas.microsoft.com/office/drawing/2014/main" val="697490667"/>
                    </a:ext>
                  </a:extLst>
                </a:gridCol>
                <a:gridCol w="4217847">
                  <a:extLst>
                    <a:ext uri="{9D8B030D-6E8A-4147-A177-3AD203B41FA5}">
                      <a16:colId xmlns:a16="http://schemas.microsoft.com/office/drawing/2014/main" val="3243584582"/>
                    </a:ext>
                  </a:extLst>
                </a:gridCol>
              </a:tblGrid>
              <a:tr h="293553">
                <a:tc>
                  <a:txBody>
                    <a:bodyPr/>
                    <a:lstStyle/>
                    <a:p>
                      <a:pPr algn="ctr"/>
                      <a:r>
                        <a:rPr lang="en-US" sz="1200" dirty="0"/>
                        <a:t>Aspect</a:t>
                      </a:r>
                    </a:p>
                  </a:txBody>
                  <a:tcPr/>
                </a:tc>
                <a:tc>
                  <a:txBody>
                    <a:bodyPr/>
                    <a:lstStyle/>
                    <a:p>
                      <a:pPr algn="ctr"/>
                      <a:r>
                        <a:rPr lang="en-US" sz="1200" dirty="0"/>
                        <a:t>Explanation </a:t>
                      </a:r>
                    </a:p>
                  </a:txBody>
                  <a:tcPr/>
                </a:tc>
                <a:extLst>
                  <a:ext uri="{0D108BD9-81ED-4DB2-BD59-A6C34878D82A}">
                    <a16:rowId xmlns:a16="http://schemas.microsoft.com/office/drawing/2014/main" val="1638070822"/>
                  </a:ext>
                </a:extLst>
              </a:tr>
              <a:tr h="509640">
                <a:tc>
                  <a:txBody>
                    <a:bodyPr/>
                    <a:lstStyle/>
                    <a:p>
                      <a:pPr algn="ctr">
                        <a:lnSpc>
                          <a:spcPts val="1875"/>
                        </a:lnSpc>
                        <a:buNone/>
                      </a:pPr>
                      <a:r>
                        <a:rPr lang="en-US" sz="1600" b="0" dirty="0">
                          <a:effectLst/>
                        </a:rPr>
                        <a:t>Evidential integrity</a:t>
                      </a:r>
                      <a:endParaRPr lang="en-US" sz="1600" b="0" dirty="0">
                        <a:effectLst/>
                        <a:latin typeface="quote-cjk-patch"/>
                      </a:endParaRPr>
                    </a:p>
                  </a:txBody>
                  <a:tcPr marR="121920" marT="76200" marB="76200" anchor="ctr"/>
                </a:tc>
                <a:tc>
                  <a:txBody>
                    <a:bodyPr/>
                    <a:lstStyle/>
                    <a:p>
                      <a:pPr algn="ctr">
                        <a:lnSpc>
                          <a:spcPts val="1875"/>
                        </a:lnSpc>
                        <a:buNone/>
                      </a:pPr>
                      <a:r>
                        <a:rPr lang="en-US" sz="1600" b="0" dirty="0">
                          <a:effectLst/>
                        </a:rPr>
                        <a:t>Digital evidence must be reliable for court</a:t>
                      </a:r>
                      <a:endParaRPr lang="en-US" sz="1600" b="0" dirty="0">
                        <a:effectLst/>
                        <a:latin typeface="quote-cjk-patch"/>
                      </a:endParaRPr>
                    </a:p>
                  </a:txBody>
                  <a:tcPr marL="121920" marT="76200" marB="76200" anchor="ctr"/>
                </a:tc>
                <a:extLst>
                  <a:ext uri="{0D108BD9-81ED-4DB2-BD59-A6C34878D82A}">
                    <a16:rowId xmlns:a16="http://schemas.microsoft.com/office/drawing/2014/main" val="2294934310"/>
                  </a:ext>
                </a:extLst>
              </a:tr>
              <a:tr h="509640">
                <a:tc>
                  <a:txBody>
                    <a:bodyPr/>
                    <a:lstStyle/>
                    <a:p>
                      <a:pPr algn="ctr">
                        <a:lnSpc>
                          <a:spcPts val="1875"/>
                        </a:lnSpc>
                        <a:buNone/>
                      </a:pPr>
                      <a:r>
                        <a:rPr lang="en-US" sz="1600" b="0" dirty="0">
                          <a:effectLst/>
                        </a:rPr>
                        <a:t>Investigator awareness</a:t>
                      </a:r>
                      <a:endParaRPr lang="en-US" sz="1600" b="0" dirty="0">
                        <a:effectLst/>
                        <a:latin typeface="quote-cjk-patch"/>
                      </a:endParaRPr>
                    </a:p>
                  </a:txBody>
                  <a:tcPr marR="121920" marT="76200" marB="76200" anchor="ctr"/>
                </a:tc>
                <a:tc>
                  <a:txBody>
                    <a:bodyPr/>
                    <a:lstStyle/>
                    <a:p>
                      <a:pPr algn="ctr">
                        <a:lnSpc>
                          <a:spcPts val="1875"/>
                        </a:lnSpc>
                        <a:buNone/>
                      </a:pPr>
                      <a:r>
                        <a:rPr lang="en-US" sz="1600" b="0">
                          <a:effectLst/>
                        </a:rPr>
                        <a:t>Understanding what data can be recovered</a:t>
                      </a:r>
                      <a:endParaRPr lang="en-US" sz="1600" b="0">
                        <a:effectLst/>
                        <a:latin typeface="quote-cjk-patch"/>
                      </a:endParaRPr>
                    </a:p>
                  </a:txBody>
                  <a:tcPr marL="121920" marT="76200" marB="76200" anchor="ctr"/>
                </a:tc>
                <a:extLst>
                  <a:ext uri="{0D108BD9-81ED-4DB2-BD59-A6C34878D82A}">
                    <a16:rowId xmlns:a16="http://schemas.microsoft.com/office/drawing/2014/main" val="1254500698"/>
                  </a:ext>
                </a:extLst>
              </a:tr>
              <a:tr h="509640">
                <a:tc>
                  <a:txBody>
                    <a:bodyPr/>
                    <a:lstStyle/>
                    <a:p>
                      <a:pPr algn="ctr">
                        <a:lnSpc>
                          <a:spcPts val="1875"/>
                        </a:lnSpc>
                        <a:buNone/>
                      </a:pPr>
                      <a:r>
                        <a:rPr lang="en-US" sz="1600" b="0">
                          <a:effectLst/>
                        </a:rPr>
                        <a:t>Public safety</a:t>
                      </a:r>
                      <a:endParaRPr lang="en-US" sz="1600" b="0">
                        <a:effectLst/>
                        <a:latin typeface="quote-cjk-patch"/>
                      </a:endParaRPr>
                    </a:p>
                  </a:txBody>
                  <a:tcPr marR="121920" marT="76200" marB="76200" anchor="ctr"/>
                </a:tc>
                <a:tc>
                  <a:txBody>
                    <a:bodyPr/>
                    <a:lstStyle/>
                    <a:p>
                      <a:pPr algn="ctr">
                        <a:lnSpc>
                          <a:spcPts val="1875"/>
                        </a:lnSpc>
                        <a:buNone/>
                      </a:pPr>
                      <a:r>
                        <a:rPr lang="en-US" sz="1600" b="0">
                          <a:effectLst/>
                        </a:rPr>
                        <a:t>Forensic evidence helps convict criminals</a:t>
                      </a:r>
                      <a:endParaRPr lang="en-US" sz="1600" b="0">
                        <a:effectLst/>
                        <a:latin typeface="quote-cjk-patch"/>
                      </a:endParaRPr>
                    </a:p>
                  </a:txBody>
                  <a:tcPr marL="121920" marT="76200" marB="76200" anchor="ctr"/>
                </a:tc>
                <a:extLst>
                  <a:ext uri="{0D108BD9-81ED-4DB2-BD59-A6C34878D82A}">
                    <a16:rowId xmlns:a16="http://schemas.microsoft.com/office/drawing/2014/main" val="2118835959"/>
                  </a:ext>
                </a:extLst>
              </a:tr>
              <a:tr h="509640">
                <a:tc>
                  <a:txBody>
                    <a:bodyPr/>
                    <a:lstStyle/>
                    <a:p>
                      <a:pPr algn="ctr">
                        <a:lnSpc>
                          <a:spcPts val="1875"/>
                        </a:lnSpc>
                        <a:buNone/>
                      </a:pPr>
                      <a:r>
                        <a:rPr lang="en-US" sz="1600" b="0">
                          <a:effectLst/>
                        </a:rPr>
                        <a:t>Tool development</a:t>
                      </a:r>
                      <a:endParaRPr lang="en-US" sz="1600" b="0">
                        <a:effectLst/>
                        <a:latin typeface="quote-cjk-patch"/>
                      </a:endParaRPr>
                    </a:p>
                  </a:txBody>
                  <a:tcPr marR="121920" marT="76200" marB="76200" anchor="ctr"/>
                </a:tc>
                <a:tc>
                  <a:txBody>
                    <a:bodyPr/>
                    <a:lstStyle/>
                    <a:p>
                      <a:pPr algn="ctr">
                        <a:lnSpc>
                          <a:spcPts val="1875"/>
                        </a:lnSpc>
                        <a:buNone/>
                      </a:pPr>
                      <a:r>
                        <a:rPr lang="en-US" sz="1600" b="0" dirty="0">
                          <a:effectLst/>
                        </a:rPr>
                        <a:t>Research helps improve forensic tools</a:t>
                      </a:r>
                      <a:endParaRPr lang="en-US" sz="1600" b="0" dirty="0">
                        <a:effectLst/>
                        <a:latin typeface="quote-cjk-patch"/>
                      </a:endParaRPr>
                    </a:p>
                  </a:txBody>
                  <a:tcPr marL="121920" marT="76200" marB="76200" anchor="ctr"/>
                </a:tc>
                <a:extLst>
                  <a:ext uri="{0D108BD9-81ED-4DB2-BD59-A6C34878D82A}">
                    <a16:rowId xmlns:a16="http://schemas.microsoft.com/office/drawing/2014/main" val="150705801"/>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US" sz="3500" b="1" dirty="0">
                <a:solidFill>
                  <a:srgbClr val="FFFFFF"/>
                </a:solidFill>
              </a:rPr>
              <a:t>Research Problem</a:t>
            </a:r>
          </a:p>
        </p:txBody>
      </p:sp>
      <p:sp>
        <p:nvSpPr>
          <p:cNvPr id="3" name="Content Placeholder 2"/>
          <p:cNvSpPr>
            <a:spLocks noGrp="1"/>
          </p:cNvSpPr>
          <p:nvPr>
            <p:ph idx="1"/>
          </p:nvPr>
        </p:nvSpPr>
        <p:spPr>
          <a:xfrm>
            <a:off x="314633" y="1496208"/>
            <a:ext cx="8484855" cy="5267687"/>
          </a:xfrm>
        </p:spPr>
        <p:txBody>
          <a:bodyPr anchor="ctr">
            <a:normAutofit/>
          </a:bodyPr>
          <a:lstStyle/>
          <a:p>
            <a:pPr marL="0" indent="0">
              <a:buNone/>
            </a:pPr>
            <a:r>
              <a:rPr lang="en-US" sz="1600" b="1" dirty="0"/>
              <a:t>The Specific Problem This Research Addresses:</a:t>
            </a:r>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r>
              <a:rPr lang="en-US" sz="1600" b="1" dirty="0"/>
              <a:t>How This Relates to a Gap in Existing Research:</a:t>
            </a:r>
          </a:p>
          <a:p>
            <a:pPr marL="0" indent="0">
              <a:buNone/>
            </a:pPr>
            <a:r>
              <a:rPr lang="en-US" sz="1600" dirty="0"/>
              <a:t>There is limited research comparing forensic artefacts across multiple social messaging platforms on modern Android devices, particularly regarding how app updates and security features affect evidence recovery [1][5].</a:t>
            </a:r>
          </a:p>
        </p:txBody>
      </p:sp>
      <p:graphicFrame>
        <p:nvGraphicFramePr>
          <p:cNvPr id="4" name="Table 3">
            <a:extLst>
              <a:ext uri="{FF2B5EF4-FFF2-40B4-BE49-F238E27FC236}">
                <a16:creationId xmlns:a16="http://schemas.microsoft.com/office/drawing/2014/main" id="{C2E2DC2B-8A27-55FF-69AE-C0F9E8F60DE6}"/>
              </a:ext>
            </a:extLst>
          </p:cNvPr>
          <p:cNvGraphicFramePr>
            <a:graphicFrameLocks noGrp="1"/>
          </p:cNvGraphicFramePr>
          <p:nvPr>
            <p:extLst>
              <p:ext uri="{D42A27DB-BD31-4B8C-83A1-F6EECF244321}">
                <p14:modId xmlns:p14="http://schemas.microsoft.com/office/powerpoint/2010/main" val="70519470"/>
              </p:ext>
            </p:extLst>
          </p:nvPr>
        </p:nvGraphicFramePr>
        <p:xfrm>
          <a:off x="374391" y="2213076"/>
          <a:ext cx="8454976" cy="3009818"/>
        </p:xfrm>
        <a:graphic>
          <a:graphicData uri="http://schemas.openxmlformats.org/drawingml/2006/table">
            <a:tbl>
              <a:tblPr firstRow="1" bandRow="1">
                <a:tableStyleId>{5C22544A-7EE6-4342-B048-85BDC9FD1C3A}</a:tableStyleId>
              </a:tblPr>
              <a:tblGrid>
                <a:gridCol w="4227488">
                  <a:extLst>
                    <a:ext uri="{9D8B030D-6E8A-4147-A177-3AD203B41FA5}">
                      <a16:colId xmlns:a16="http://schemas.microsoft.com/office/drawing/2014/main" val="938803516"/>
                    </a:ext>
                  </a:extLst>
                </a:gridCol>
                <a:gridCol w="4227488">
                  <a:extLst>
                    <a:ext uri="{9D8B030D-6E8A-4147-A177-3AD203B41FA5}">
                      <a16:colId xmlns:a16="http://schemas.microsoft.com/office/drawing/2014/main" val="3231420984"/>
                    </a:ext>
                  </a:extLst>
                </a:gridCol>
              </a:tblGrid>
              <a:tr h="552409">
                <a:tc>
                  <a:txBody>
                    <a:bodyPr/>
                    <a:lstStyle/>
                    <a:p>
                      <a:pPr algn="ctr">
                        <a:lnSpc>
                          <a:spcPts val="1875"/>
                        </a:lnSpc>
                        <a:buNone/>
                      </a:pPr>
                      <a:r>
                        <a:rPr lang="en-US" b="0" dirty="0">
                          <a:effectLst/>
                          <a:latin typeface="quote-cjk-patch"/>
                        </a:rPr>
                        <a:t>Issue</a:t>
                      </a:r>
                    </a:p>
                  </a:txBody>
                  <a:tcPr marR="121920" marT="76200" marB="76200" anchor="ctr"/>
                </a:tc>
                <a:tc>
                  <a:txBody>
                    <a:bodyPr/>
                    <a:lstStyle/>
                    <a:p>
                      <a:pPr algn="ctr">
                        <a:lnSpc>
                          <a:spcPts val="1875"/>
                        </a:lnSpc>
                        <a:buNone/>
                      </a:pPr>
                      <a:r>
                        <a:rPr lang="en-US" b="0" dirty="0">
                          <a:effectLst/>
                          <a:latin typeface="quote-cjk-patch"/>
                        </a:rPr>
                        <a:t>Consequence</a:t>
                      </a:r>
                    </a:p>
                  </a:txBody>
                  <a:tcPr marL="121920" marR="121920" marT="76200" marB="76200" anchor="ctr"/>
                </a:tc>
                <a:extLst>
                  <a:ext uri="{0D108BD9-81ED-4DB2-BD59-A6C34878D82A}">
                    <a16:rowId xmlns:a16="http://schemas.microsoft.com/office/drawing/2014/main" val="2885066891"/>
                  </a:ext>
                </a:extLst>
              </a:tr>
              <a:tr h="552409">
                <a:tc>
                  <a:txBody>
                    <a:bodyPr/>
                    <a:lstStyle/>
                    <a:p>
                      <a:pPr>
                        <a:lnSpc>
                          <a:spcPts val="1875"/>
                        </a:lnSpc>
                        <a:buNone/>
                      </a:pPr>
                      <a:r>
                        <a:rPr lang="en-US" sz="1600" b="0" dirty="0">
                          <a:effectLst/>
                          <a:latin typeface="quote-cjk-patch"/>
                        </a:rPr>
                        <a:t>Messaging apps store forensic evidence in databases [3]</a:t>
                      </a:r>
                    </a:p>
                  </a:txBody>
                  <a:tcPr marR="121920" marT="76200" marB="76200" anchor="ctr"/>
                </a:tc>
                <a:tc>
                  <a:txBody>
                    <a:bodyPr/>
                    <a:lstStyle/>
                    <a:p>
                      <a:pPr>
                        <a:lnSpc>
                          <a:spcPts val="1875"/>
                        </a:lnSpc>
                        <a:buNone/>
                      </a:pPr>
                      <a:r>
                        <a:rPr lang="en-US" sz="1600" b="0" dirty="0">
                          <a:effectLst/>
                          <a:latin typeface="quote-cjk-patch"/>
                        </a:rPr>
                        <a:t>Investigators need to know where and how to find it</a:t>
                      </a:r>
                    </a:p>
                  </a:txBody>
                  <a:tcPr marL="121920" marT="76200" marB="76200" anchor="ctr"/>
                </a:tc>
                <a:extLst>
                  <a:ext uri="{0D108BD9-81ED-4DB2-BD59-A6C34878D82A}">
                    <a16:rowId xmlns:a16="http://schemas.microsoft.com/office/drawing/2014/main" val="477739219"/>
                  </a:ext>
                </a:extLst>
              </a:tr>
              <a:tr h="552409">
                <a:tc>
                  <a:txBody>
                    <a:bodyPr/>
                    <a:lstStyle/>
                    <a:p>
                      <a:pPr>
                        <a:lnSpc>
                          <a:spcPts val="1875"/>
                        </a:lnSpc>
                        <a:buNone/>
                      </a:pPr>
                      <a:r>
                        <a:rPr lang="en-US" sz="1600" b="0" dirty="0">
                          <a:effectLst/>
                          <a:latin typeface="quote-cjk-patch"/>
                        </a:rPr>
                        <a:t>Encryption and disappearing messages limit recovery [2]</a:t>
                      </a:r>
                    </a:p>
                  </a:txBody>
                  <a:tcPr marR="121920" marT="76200" marB="76200" anchor="ctr"/>
                </a:tc>
                <a:tc>
                  <a:txBody>
                    <a:bodyPr/>
                    <a:lstStyle/>
                    <a:p>
                      <a:pPr>
                        <a:lnSpc>
                          <a:spcPts val="1875"/>
                        </a:lnSpc>
                        <a:buNone/>
                      </a:pPr>
                      <a:r>
                        <a:rPr lang="en-US" sz="1600" b="0" dirty="0">
                          <a:effectLst/>
                          <a:latin typeface="quote-cjk-patch"/>
                        </a:rPr>
                        <a:t>Some evidence may be permanently lost</a:t>
                      </a:r>
                    </a:p>
                  </a:txBody>
                  <a:tcPr marL="121920" marT="76200" marB="76200" anchor="ctr"/>
                </a:tc>
                <a:extLst>
                  <a:ext uri="{0D108BD9-81ED-4DB2-BD59-A6C34878D82A}">
                    <a16:rowId xmlns:a16="http://schemas.microsoft.com/office/drawing/2014/main" val="1069586694"/>
                  </a:ext>
                </a:extLst>
              </a:tr>
              <a:tr h="552409">
                <a:tc>
                  <a:txBody>
                    <a:bodyPr/>
                    <a:lstStyle/>
                    <a:p>
                      <a:pPr>
                        <a:lnSpc>
                          <a:spcPts val="1875"/>
                        </a:lnSpc>
                        <a:buNone/>
                      </a:pPr>
                      <a:r>
                        <a:rPr lang="en-US" sz="1600" b="0" dirty="0">
                          <a:effectLst/>
                          <a:latin typeface="quote-cjk-patch"/>
                        </a:rPr>
                        <a:t>Each app stores data differently [4]</a:t>
                      </a:r>
                    </a:p>
                  </a:txBody>
                  <a:tcPr marR="121920" marT="76200" marB="76200" anchor="ctr"/>
                </a:tc>
                <a:tc>
                  <a:txBody>
                    <a:bodyPr/>
                    <a:lstStyle/>
                    <a:p>
                      <a:pPr>
                        <a:lnSpc>
                          <a:spcPts val="1875"/>
                        </a:lnSpc>
                        <a:buNone/>
                      </a:pPr>
                      <a:r>
                        <a:rPr lang="en-US" sz="1600" b="0" dirty="0">
                          <a:effectLst/>
                          <a:latin typeface="quote-cjk-patch"/>
                        </a:rPr>
                        <a:t>No single method works for all apps</a:t>
                      </a:r>
                    </a:p>
                  </a:txBody>
                  <a:tcPr marL="121920" marT="76200" marB="76200" anchor="ctr"/>
                </a:tc>
                <a:extLst>
                  <a:ext uri="{0D108BD9-81ED-4DB2-BD59-A6C34878D82A}">
                    <a16:rowId xmlns:a16="http://schemas.microsoft.com/office/drawing/2014/main" val="2252932766"/>
                  </a:ext>
                </a:extLst>
              </a:tr>
              <a:tr h="552409">
                <a:tc>
                  <a:txBody>
                    <a:bodyPr/>
                    <a:lstStyle/>
                    <a:p>
                      <a:pPr>
                        <a:lnSpc>
                          <a:spcPts val="1875"/>
                        </a:lnSpc>
                        <a:buNone/>
                      </a:pPr>
                      <a:r>
                        <a:rPr lang="en-US" sz="1600" b="0" dirty="0">
                          <a:effectLst/>
                          <a:latin typeface="quote-cjk-patch"/>
                        </a:rPr>
                        <a:t>Existing research focuses on single apps or versions [3][4]</a:t>
                      </a:r>
                    </a:p>
                  </a:txBody>
                  <a:tcPr marR="121920" marT="76200" marB="76200" anchor="ctr"/>
                </a:tc>
                <a:tc>
                  <a:txBody>
                    <a:bodyPr/>
                    <a:lstStyle/>
                    <a:p>
                      <a:pPr>
                        <a:lnSpc>
                          <a:spcPts val="1875"/>
                        </a:lnSpc>
                        <a:buNone/>
                      </a:pPr>
                      <a:r>
                        <a:rPr lang="en-US" sz="1600" b="0" dirty="0">
                          <a:effectLst/>
                          <a:latin typeface="quote-cjk-patch"/>
                        </a:rPr>
                        <a:t>Limited guidance for real-world investigations</a:t>
                      </a:r>
                    </a:p>
                  </a:txBody>
                  <a:tcPr marL="121920" marT="76200" marB="76200" anchor="ctr"/>
                </a:tc>
                <a:extLst>
                  <a:ext uri="{0D108BD9-81ED-4DB2-BD59-A6C34878D82A}">
                    <a16:rowId xmlns:a16="http://schemas.microsoft.com/office/drawing/2014/main" val="2978624927"/>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E6DFBE-EC1B-74E7-729D-7D83CB3A24B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D4D15B-E58F-38EE-C54B-D2F0612A4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6E1D91D-8D74-FBB0-AB5B-140CA2023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1DB7AC-A39E-EF21-510E-C00198322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24A59B-8588-8F40-FCC5-3C5E36DCC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EB2FFC3-AE02-739E-94FF-43813271DA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5F3AF-599E-4016-D198-31D511ED90D6}"/>
              </a:ext>
            </a:extLst>
          </p:cNvPr>
          <p:cNvSpPr>
            <a:spLocks noGrp="1"/>
          </p:cNvSpPr>
          <p:nvPr>
            <p:ph type="title"/>
          </p:nvPr>
        </p:nvSpPr>
        <p:spPr>
          <a:xfrm>
            <a:off x="1028699" y="294538"/>
            <a:ext cx="7421963" cy="1033669"/>
          </a:xfrm>
        </p:spPr>
        <p:txBody>
          <a:bodyPr>
            <a:normAutofit/>
          </a:bodyPr>
          <a:lstStyle/>
          <a:p>
            <a:r>
              <a:rPr lang="en-US" sz="3600" b="1" dirty="0">
                <a:solidFill>
                  <a:schemeClr val="bg1"/>
                </a:solidFill>
              </a:rPr>
              <a:t>Research Aim and Objectives</a:t>
            </a:r>
            <a:endParaRPr lang="en-US" sz="3500" b="1" dirty="0">
              <a:solidFill>
                <a:schemeClr val="bg1"/>
              </a:solidFill>
            </a:endParaRPr>
          </a:p>
        </p:txBody>
      </p:sp>
      <p:sp>
        <p:nvSpPr>
          <p:cNvPr id="3" name="Content Placeholder 2">
            <a:extLst>
              <a:ext uri="{FF2B5EF4-FFF2-40B4-BE49-F238E27FC236}">
                <a16:creationId xmlns:a16="http://schemas.microsoft.com/office/drawing/2014/main" id="{9A07AA80-90B8-6F24-26E1-C2B614DB05E2}"/>
              </a:ext>
            </a:extLst>
          </p:cNvPr>
          <p:cNvSpPr>
            <a:spLocks noGrp="1"/>
          </p:cNvSpPr>
          <p:nvPr>
            <p:ph idx="1"/>
          </p:nvPr>
        </p:nvSpPr>
        <p:spPr>
          <a:xfrm>
            <a:off x="354729" y="1580909"/>
            <a:ext cx="8465190" cy="4856705"/>
          </a:xfrm>
        </p:spPr>
        <p:txBody>
          <a:bodyPr anchor="ctr">
            <a:normAutofit/>
          </a:bodyPr>
          <a:lstStyle/>
          <a:p>
            <a:pPr marL="0" indent="0">
              <a:buNone/>
            </a:pPr>
            <a:r>
              <a:rPr lang="en-US" sz="1800" b="1" dirty="0"/>
              <a:t>Research Aim:</a:t>
            </a:r>
            <a:endParaRPr lang="en-US" sz="1800" dirty="0"/>
          </a:p>
          <a:p>
            <a:pPr>
              <a:buFont typeface="Wingdings" panose="05000000000000000000" pitchFamily="2" charset="2"/>
              <a:buChar char="ü"/>
            </a:pPr>
            <a:r>
              <a:rPr lang="en-US" sz="1800" i="1" dirty="0"/>
              <a:t>To examine the forensic traces left by social messaging platforms on Android devices and to assess how these traces can help during a digital forensic investigation.</a:t>
            </a:r>
          </a:p>
          <a:p>
            <a:pPr marL="0" indent="0">
              <a:buNone/>
            </a:pPr>
            <a:endParaRPr lang="en-US" sz="1800" dirty="0"/>
          </a:p>
          <a:p>
            <a:pPr marL="0" indent="0">
              <a:buNone/>
            </a:pPr>
            <a:endParaRPr lang="en-US" sz="1800" dirty="0"/>
          </a:p>
          <a:p>
            <a:pPr marL="0" indent="0">
              <a:buNone/>
            </a:pPr>
            <a:r>
              <a:rPr lang="en-US" sz="1800" b="1" dirty="0"/>
              <a:t>Objectives: </a:t>
            </a:r>
          </a:p>
          <a:p>
            <a:pPr>
              <a:buFont typeface="+mj-lt"/>
              <a:buAutoNum type="arabicPeriod"/>
            </a:pPr>
            <a:r>
              <a:rPr lang="en-US" sz="1800" dirty="0"/>
              <a:t>Find what kind of evidence messaging apps leave behind [3]</a:t>
            </a:r>
          </a:p>
          <a:p>
            <a:pPr>
              <a:buFont typeface="+mj-lt"/>
              <a:buAutoNum type="arabicPeriod"/>
            </a:pPr>
            <a:r>
              <a:rPr lang="en-US" sz="1800" dirty="0"/>
              <a:t>Use forensic tools (FTK, Cellebrite, ADB, SQLite) to extract and </a:t>
            </a:r>
            <a:r>
              <a:rPr lang="en-US" sz="1800" dirty="0" err="1"/>
              <a:t>analyse</a:t>
            </a:r>
            <a:r>
              <a:rPr lang="en-US" sz="1800" dirty="0"/>
              <a:t> data [2][4]</a:t>
            </a:r>
          </a:p>
          <a:p>
            <a:pPr>
              <a:buFont typeface="+mj-lt"/>
              <a:buAutoNum type="arabicPeriod"/>
            </a:pPr>
            <a:r>
              <a:rPr lang="en-US" sz="1800" dirty="0"/>
              <a:t>Compare evidence across different messaging apps [1][2]</a:t>
            </a:r>
          </a:p>
          <a:p>
            <a:pPr>
              <a:buFont typeface="+mj-lt"/>
              <a:buAutoNum type="arabicPeriod"/>
            </a:pPr>
            <a:r>
              <a:rPr lang="en-US" sz="1800" dirty="0"/>
              <a:t>See how encryption and disappearing messages affect evidence recovery [1]</a:t>
            </a:r>
            <a:endParaRPr lang="en-US" sz="1800" b="1" dirty="0"/>
          </a:p>
        </p:txBody>
      </p:sp>
    </p:spTree>
    <p:extLst>
      <p:ext uri="{BB962C8B-B14F-4D97-AF65-F5344CB8AC3E}">
        <p14:creationId xmlns:p14="http://schemas.microsoft.com/office/powerpoint/2010/main" val="1398337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US" sz="3500" b="1" dirty="0">
                <a:solidFill>
                  <a:srgbClr val="FFFFFF"/>
                </a:solidFill>
              </a:rPr>
              <a:t>Literature Review Summary</a:t>
            </a:r>
          </a:p>
        </p:txBody>
      </p:sp>
      <p:sp>
        <p:nvSpPr>
          <p:cNvPr id="3" name="Content Placeholder 2"/>
          <p:cNvSpPr>
            <a:spLocks noGrp="1"/>
          </p:cNvSpPr>
          <p:nvPr>
            <p:ph idx="1"/>
          </p:nvPr>
        </p:nvSpPr>
        <p:spPr>
          <a:xfrm>
            <a:off x="344513" y="1328207"/>
            <a:ext cx="8455358" cy="5642864"/>
          </a:xfrm>
        </p:spPr>
        <p:txBody>
          <a:bodyPr anchor="ctr">
            <a:normAutofit/>
          </a:bodyPr>
          <a:lstStyle/>
          <a:p>
            <a:pPr marL="0" indent="0">
              <a:buNone/>
            </a:pPr>
            <a:r>
              <a:rPr lang="en-US" sz="1600" b="1" dirty="0"/>
              <a:t>Brief Summary of Key Studies:</a:t>
            </a:r>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r>
              <a:rPr lang="en-US" sz="1600" b="1" dirty="0"/>
              <a:t>What Remains Unexplored (The Gap):</a:t>
            </a:r>
          </a:p>
          <a:p>
            <a:pPr marL="0" indent="0">
              <a:buNone/>
            </a:pPr>
            <a:r>
              <a:rPr lang="en-US" sz="1700" dirty="0"/>
              <a:t>Most studies focus on one app or one version. There is limited comparative research across multiple platforms. Little guidance on how app updates affect forensic extraction. Encryption and ephemeral messages remain under-researched [1][2][3][4].</a:t>
            </a:r>
          </a:p>
        </p:txBody>
      </p:sp>
      <p:graphicFrame>
        <p:nvGraphicFramePr>
          <p:cNvPr id="4" name="Table 3">
            <a:extLst>
              <a:ext uri="{FF2B5EF4-FFF2-40B4-BE49-F238E27FC236}">
                <a16:creationId xmlns:a16="http://schemas.microsoft.com/office/drawing/2014/main" id="{379A727E-6625-33F5-5915-DAB4372D17EB}"/>
              </a:ext>
            </a:extLst>
          </p:cNvPr>
          <p:cNvGraphicFramePr>
            <a:graphicFrameLocks noGrp="1"/>
          </p:cNvGraphicFramePr>
          <p:nvPr>
            <p:extLst>
              <p:ext uri="{D42A27DB-BD31-4B8C-83A1-F6EECF244321}">
                <p14:modId xmlns:p14="http://schemas.microsoft.com/office/powerpoint/2010/main" val="3086275304"/>
              </p:ext>
            </p:extLst>
          </p:nvPr>
        </p:nvGraphicFramePr>
        <p:xfrm>
          <a:off x="344128" y="2070264"/>
          <a:ext cx="8455359" cy="3305441"/>
        </p:xfrm>
        <a:graphic>
          <a:graphicData uri="http://schemas.openxmlformats.org/drawingml/2006/table">
            <a:tbl>
              <a:tblPr firstRow="1" bandRow="1">
                <a:tableStyleId>{5C22544A-7EE6-4342-B048-85BDC9FD1C3A}</a:tableStyleId>
              </a:tblPr>
              <a:tblGrid>
                <a:gridCol w="2818453">
                  <a:extLst>
                    <a:ext uri="{9D8B030D-6E8A-4147-A177-3AD203B41FA5}">
                      <a16:colId xmlns:a16="http://schemas.microsoft.com/office/drawing/2014/main" val="1200382021"/>
                    </a:ext>
                  </a:extLst>
                </a:gridCol>
                <a:gridCol w="2818453">
                  <a:extLst>
                    <a:ext uri="{9D8B030D-6E8A-4147-A177-3AD203B41FA5}">
                      <a16:colId xmlns:a16="http://schemas.microsoft.com/office/drawing/2014/main" val="2711579322"/>
                    </a:ext>
                  </a:extLst>
                </a:gridCol>
                <a:gridCol w="2818453">
                  <a:extLst>
                    <a:ext uri="{9D8B030D-6E8A-4147-A177-3AD203B41FA5}">
                      <a16:colId xmlns:a16="http://schemas.microsoft.com/office/drawing/2014/main" val="2115063720"/>
                    </a:ext>
                  </a:extLst>
                </a:gridCol>
              </a:tblGrid>
              <a:tr h="501281">
                <a:tc>
                  <a:txBody>
                    <a:bodyPr/>
                    <a:lstStyle/>
                    <a:p>
                      <a:pPr algn="ctr"/>
                      <a:r>
                        <a:rPr lang="en-US" sz="1600" dirty="0"/>
                        <a:t>Study </a:t>
                      </a:r>
                    </a:p>
                  </a:txBody>
                  <a:tcPr/>
                </a:tc>
                <a:tc>
                  <a:txBody>
                    <a:bodyPr/>
                    <a:lstStyle/>
                    <a:p>
                      <a:pPr algn="ctr"/>
                      <a:r>
                        <a:rPr lang="en-US" sz="1600" dirty="0"/>
                        <a:t>Key findings </a:t>
                      </a:r>
                    </a:p>
                  </a:txBody>
                  <a:tcPr/>
                </a:tc>
                <a:tc>
                  <a:txBody>
                    <a:bodyPr/>
                    <a:lstStyle/>
                    <a:p>
                      <a:pPr algn="ctr"/>
                      <a:r>
                        <a:rPr lang="en-US" sz="1600" dirty="0"/>
                        <a:t>What has been done</a:t>
                      </a:r>
                    </a:p>
                  </a:txBody>
                  <a:tcPr/>
                </a:tc>
                <a:extLst>
                  <a:ext uri="{0D108BD9-81ED-4DB2-BD59-A6C34878D82A}">
                    <a16:rowId xmlns:a16="http://schemas.microsoft.com/office/drawing/2014/main" val="1389305864"/>
                  </a:ext>
                </a:extLst>
              </a:tr>
              <a:tr h="501281">
                <a:tc>
                  <a:txBody>
                    <a:bodyPr/>
                    <a:lstStyle/>
                    <a:p>
                      <a:r>
                        <a:rPr lang="en-US" sz="1600" dirty="0">
                          <a:latin typeface="+mn-lt"/>
                        </a:rPr>
                        <a:t>According to </a:t>
                      </a:r>
                      <a:r>
                        <a:rPr lang="en-US" sz="1600" dirty="0"/>
                        <a:t>R. F. Abu </a:t>
                      </a:r>
                      <a:r>
                        <a:rPr lang="en-US" sz="1600" dirty="0" err="1"/>
                        <a:t>Hweidi</a:t>
                      </a:r>
                      <a:r>
                        <a:rPr lang="en-US" sz="1600" dirty="0">
                          <a:latin typeface="+mn-lt"/>
                        </a:rPr>
                        <a:t> [1]</a:t>
                      </a:r>
                    </a:p>
                  </a:txBody>
                  <a:tcPr/>
                </a:tc>
                <a:tc>
                  <a:txBody>
                    <a:bodyPr/>
                    <a:lstStyle/>
                    <a:p>
                      <a:r>
                        <a:rPr lang="en-US" sz="1600" b="0" i="0" kern="1200" dirty="0">
                          <a:solidFill>
                            <a:schemeClr val="dk1"/>
                          </a:solidFill>
                          <a:effectLst/>
                          <a:latin typeface="+mn-lt"/>
                          <a:ea typeface="+mn-ea"/>
                          <a:cs typeface="+mn-cs"/>
                        </a:rPr>
                        <a:t>320 app versions </a:t>
                      </a:r>
                      <a:r>
                        <a:rPr lang="en-US" sz="1600" b="0" i="0" kern="1200" dirty="0" err="1">
                          <a:solidFill>
                            <a:schemeClr val="dk1"/>
                          </a:solidFill>
                          <a:effectLst/>
                          <a:latin typeface="+mn-lt"/>
                          <a:ea typeface="+mn-ea"/>
                          <a:cs typeface="+mn-cs"/>
                        </a:rPr>
                        <a:t>analysed</a:t>
                      </a:r>
                      <a:r>
                        <a:rPr lang="en-US" sz="1600" b="0" i="0" kern="1200" dirty="0">
                          <a:solidFill>
                            <a:schemeClr val="dk1"/>
                          </a:solidFill>
                          <a:effectLst/>
                          <a:latin typeface="+mn-lt"/>
                          <a:ea typeface="+mn-ea"/>
                          <a:cs typeface="+mn-cs"/>
                        </a:rPr>
                        <a:t>; messaging apps most volatile</a:t>
                      </a:r>
                      <a:endParaRPr lang="en-US" sz="1600" dirty="0">
                        <a:latin typeface="+mn-lt"/>
                      </a:endParaRPr>
                    </a:p>
                  </a:txBody>
                  <a:tcPr/>
                </a:tc>
                <a:tc>
                  <a:txBody>
                    <a:bodyPr/>
                    <a:lstStyle/>
                    <a:p>
                      <a:r>
                        <a:rPr lang="en-US" sz="1600" b="0" i="0" kern="1200" dirty="0">
                          <a:solidFill>
                            <a:schemeClr val="dk1"/>
                          </a:solidFill>
                          <a:effectLst/>
                          <a:latin typeface="+mn-lt"/>
                          <a:ea typeface="+mn-ea"/>
                          <a:cs typeface="+mn-cs"/>
                        </a:rPr>
                        <a:t>Proved that app updates change database structures (schema drift)</a:t>
                      </a:r>
                      <a:endParaRPr lang="en-US" sz="1600" dirty="0">
                        <a:latin typeface="+mn-lt"/>
                      </a:endParaRPr>
                    </a:p>
                  </a:txBody>
                  <a:tcPr/>
                </a:tc>
                <a:extLst>
                  <a:ext uri="{0D108BD9-81ED-4DB2-BD59-A6C34878D82A}">
                    <a16:rowId xmlns:a16="http://schemas.microsoft.com/office/drawing/2014/main" val="715080718"/>
                  </a:ext>
                </a:extLst>
              </a:tr>
              <a:tr h="501281">
                <a:tc>
                  <a:txBody>
                    <a:bodyPr/>
                    <a:lstStyle/>
                    <a:p>
                      <a:pPr fontAlgn="t">
                        <a:lnSpc>
                          <a:spcPts val="1500"/>
                        </a:lnSpc>
                        <a:buNone/>
                      </a:pPr>
                      <a:r>
                        <a:rPr lang="en-US" sz="1600" b="0" i="0" dirty="0">
                          <a:effectLst/>
                          <a:latin typeface="+mn-lt"/>
                        </a:rPr>
                        <a:t>As reported by </a:t>
                      </a:r>
                      <a:r>
                        <a:rPr lang="en-US" sz="1600" dirty="0"/>
                        <a:t>D. </a:t>
                      </a:r>
                      <a:r>
                        <a:rPr lang="en-US" sz="1600" dirty="0" err="1"/>
                        <a:t>Walnycky</a:t>
                      </a:r>
                      <a:r>
                        <a:rPr lang="en-US" sz="1600" b="0" i="0" dirty="0">
                          <a:effectLst/>
                          <a:latin typeface="+mn-lt"/>
                        </a:rPr>
                        <a:t> [2]</a:t>
                      </a:r>
                    </a:p>
                  </a:txBody>
                  <a:tcPr/>
                </a:tc>
                <a:tc>
                  <a:txBody>
                    <a:bodyPr/>
                    <a:lstStyle/>
                    <a:p>
                      <a:r>
                        <a:rPr lang="en-US" sz="1600" b="0" i="0" kern="1200" dirty="0">
                          <a:solidFill>
                            <a:schemeClr val="dk1"/>
                          </a:solidFill>
                          <a:effectLst/>
                          <a:latin typeface="+mn-lt"/>
                          <a:ea typeface="+mn-ea"/>
                          <a:cs typeface="+mn-cs"/>
                        </a:rPr>
                        <a:t>Variable recovery rates across different platforms</a:t>
                      </a:r>
                      <a:endParaRPr lang="en-US" sz="1600" dirty="0">
                        <a:latin typeface="+mn-lt"/>
                      </a:endParaRPr>
                    </a:p>
                  </a:txBody>
                  <a:tcPr/>
                </a:tc>
                <a:tc>
                  <a:txBody>
                    <a:bodyPr/>
                    <a:lstStyle/>
                    <a:p>
                      <a:r>
                        <a:rPr lang="en-US" sz="1600" b="0" i="0" kern="1200" dirty="0">
                          <a:solidFill>
                            <a:schemeClr val="dk1"/>
                          </a:solidFill>
                          <a:effectLst/>
                          <a:latin typeface="+mn-lt"/>
                          <a:ea typeface="+mn-ea"/>
                          <a:cs typeface="+mn-cs"/>
                        </a:rPr>
                        <a:t>Tested recovery of deleted messages from multiple apps</a:t>
                      </a:r>
                      <a:endParaRPr lang="en-US" sz="1600" dirty="0">
                        <a:latin typeface="+mn-lt"/>
                      </a:endParaRPr>
                    </a:p>
                  </a:txBody>
                  <a:tcPr/>
                </a:tc>
                <a:extLst>
                  <a:ext uri="{0D108BD9-81ED-4DB2-BD59-A6C34878D82A}">
                    <a16:rowId xmlns:a16="http://schemas.microsoft.com/office/drawing/2014/main" val="1248496939"/>
                  </a:ext>
                </a:extLst>
              </a:tr>
              <a:tr h="501281">
                <a:tc>
                  <a:txBody>
                    <a:bodyPr/>
                    <a:lstStyle/>
                    <a:p>
                      <a:pPr fontAlgn="t">
                        <a:lnSpc>
                          <a:spcPts val="1500"/>
                        </a:lnSpc>
                        <a:buNone/>
                      </a:pPr>
                      <a:r>
                        <a:rPr lang="en-US" sz="1600" b="0" i="0" dirty="0">
                          <a:effectLst/>
                          <a:latin typeface="+mn-lt"/>
                        </a:rPr>
                        <a:t>As stated in </a:t>
                      </a:r>
                      <a:r>
                        <a:rPr lang="en-US" sz="1600" dirty="0"/>
                        <a:t>C. </a:t>
                      </a:r>
                      <a:r>
                        <a:rPr lang="en-US" sz="1600" dirty="0" err="1"/>
                        <a:t>Anglano</a:t>
                      </a:r>
                      <a:r>
                        <a:rPr lang="en-US" sz="1600" b="0" i="0" dirty="0">
                          <a:effectLst/>
                          <a:latin typeface="+mn-lt"/>
                        </a:rPr>
                        <a:t> [3]</a:t>
                      </a:r>
                    </a:p>
                  </a:txBody>
                  <a:tcPr/>
                </a:tc>
                <a:tc>
                  <a:txBody>
                    <a:bodyPr/>
                    <a:lstStyle/>
                    <a:p>
                      <a:r>
                        <a:rPr lang="en-US" sz="1600" b="0" i="0" kern="1200" dirty="0">
                          <a:solidFill>
                            <a:schemeClr val="dk1"/>
                          </a:solidFill>
                          <a:effectLst/>
                          <a:latin typeface="+mn-lt"/>
                          <a:ea typeface="+mn-ea"/>
                          <a:cs typeface="+mn-cs"/>
                        </a:rPr>
                        <a:t>Foundational messaging app forensic methodology</a:t>
                      </a:r>
                      <a:endParaRPr lang="en-US" sz="1600" dirty="0">
                        <a:latin typeface="+mn-lt"/>
                      </a:endParaRPr>
                    </a:p>
                  </a:txBody>
                  <a:tcPr/>
                </a:tc>
                <a:tc>
                  <a:txBody>
                    <a:bodyPr/>
                    <a:lstStyle/>
                    <a:p>
                      <a:r>
                        <a:rPr lang="en-US" sz="1600" b="0" i="0" kern="1200" dirty="0">
                          <a:solidFill>
                            <a:schemeClr val="dk1"/>
                          </a:solidFill>
                          <a:effectLst/>
                          <a:latin typeface="+mn-lt"/>
                          <a:ea typeface="+mn-ea"/>
                          <a:cs typeface="+mn-cs"/>
                        </a:rPr>
                        <a:t>Established basic forensic analysis methods for WhatsApp</a:t>
                      </a:r>
                      <a:endParaRPr lang="en-US" sz="1600" dirty="0">
                        <a:latin typeface="+mn-lt"/>
                      </a:endParaRPr>
                    </a:p>
                  </a:txBody>
                  <a:tcPr/>
                </a:tc>
                <a:extLst>
                  <a:ext uri="{0D108BD9-81ED-4DB2-BD59-A6C34878D82A}">
                    <a16:rowId xmlns:a16="http://schemas.microsoft.com/office/drawing/2014/main" val="601830166"/>
                  </a:ext>
                </a:extLst>
              </a:tr>
              <a:tr h="501281">
                <a:tc>
                  <a:txBody>
                    <a:bodyPr/>
                    <a:lstStyle/>
                    <a:p>
                      <a:r>
                        <a:rPr lang="en-US" sz="1600" dirty="0">
                          <a:latin typeface="+mn-lt"/>
                        </a:rPr>
                        <a:t>As described in </a:t>
                      </a:r>
                      <a:r>
                        <a:rPr lang="en-US" sz="1600" dirty="0"/>
                        <a:t>R. </a:t>
                      </a:r>
                      <a:r>
                        <a:rPr lang="en-US" sz="1600" dirty="0" err="1"/>
                        <a:t>Bramesta</a:t>
                      </a:r>
                      <a:r>
                        <a:rPr lang="en-US" sz="1600" dirty="0"/>
                        <a:t> </a:t>
                      </a:r>
                      <a:r>
                        <a:rPr lang="en-US" sz="1600" dirty="0" err="1"/>
                        <a:t>Kusumadewa</a:t>
                      </a:r>
                      <a:r>
                        <a:rPr lang="en-US" sz="1600" dirty="0"/>
                        <a:t> and Z. Sari</a:t>
                      </a:r>
                      <a:r>
                        <a:rPr lang="en-US" sz="1600" dirty="0">
                          <a:latin typeface="+mn-lt"/>
                        </a:rPr>
                        <a:t> [4]</a:t>
                      </a:r>
                    </a:p>
                  </a:txBody>
                  <a:tcPr/>
                </a:tc>
                <a:tc>
                  <a:txBody>
                    <a:bodyPr/>
                    <a:lstStyle/>
                    <a:p>
                      <a:r>
                        <a:rPr lang="en-US" sz="1600" b="0" i="0" kern="1200" dirty="0">
                          <a:solidFill>
                            <a:schemeClr val="dk1"/>
                          </a:solidFill>
                          <a:effectLst/>
                          <a:latin typeface="+mn-lt"/>
                          <a:ea typeface="+mn-ea"/>
                          <a:cs typeface="+mn-cs"/>
                        </a:rPr>
                        <a:t>Network + device analysis</a:t>
                      </a:r>
                      <a:endParaRPr lang="en-US" sz="1600" dirty="0">
                        <a:latin typeface="+mn-lt"/>
                      </a:endParaRPr>
                    </a:p>
                  </a:txBody>
                  <a:tcPr/>
                </a:tc>
                <a:tc>
                  <a:txBody>
                    <a:bodyPr/>
                    <a:lstStyle/>
                    <a:p>
                      <a:r>
                        <a:rPr lang="en-US" sz="1600" b="0" i="0" kern="1200" dirty="0">
                          <a:solidFill>
                            <a:schemeClr val="dk1"/>
                          </a:solidFill>
                          <a:effectLst/>
                          <a:latin typeface="+mn-lt"/>
                          <a:ea typeface="+mn-ea"/>
                          <a:cs typeface="+mn-cs"/>
                        </a:rPr>
                        <a:t>Combined network traffic and device artefacts for investigation</a:t>
                      </a:r>
                      <a:endParaRPr lang="en-US" sz="1600" dirty="0">
                        <a:latin typeface="+mn-lt"/>
                      </a:endParaRPr>
                    </a:p>
                  </a:txBody>
                  <a:tcPr/>
                </a:tc>
                <a:extLst>
                  <a:ext uri="{0D108BD9-81ED-4DB2-BD59-A6C34878D82A}">
                    <a16:rowId xmlns:a16="http://schemas.microsoft.com/office/drawing/2014/main" val="259911657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B0B047-1711-20C6-B0D5-88EA98237DC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2BB310-56F1-E89D-3C19-2B4753637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791C0A-488B-ED3B-54C0-B7BECC8DA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C50389-A83A-C6A1-C7D3-487F6311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4DB8240-AE97-0D07-BCB2-335B04E6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ED89746-BC17-F553-301F-89D72E9B5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9B32E-DD43-6828-CD4D-0CDC3BD3CA12}"/>
              </a:ext>
            </a:extLst>
          </p:cNvPr>
          <p:cNvSpPr>
            <a:spLocks noGrp="1"/>
          </p:cNvSpPr>
          <p:nvPr>
            <p:ph type="title"/>
          </p:nvPr>
        </p:nvSpPr>
        <p:spPr>
          <a:xfrm>
            <a:off x="1028699" y="294538"/>
            <a:ext cx="7421963" cy="1033669"/>
          </a:xfrm>
        </p:spPr>
        <p:txBody>
          <a:bodyPr>
            <a:normAutofit/>
          </a:bodyPr>
          <a:lstStyle/>
          <a:p>
            <a:r>
              <a:rPr lang="en-US" sz="3500" b="1" dirty="0">
                <a:solidFill>
                  <a:srgbClr val="FFFFFF"/>
                </a:solidFill>
              </a:rPr>
              <a:t>Research Methodology</a:t>
            </a:r>
          </a:p>
        </p:txBody>
      </p:sp>
      <p:sp>
        <p:nvSpPr>
          <p:cNvPr id="3" name="Content Placeholder 2">
            <a:extLst>
              <a:ext uri="{FF2B5EF4-FFF2-40B4-BE49-F238E27FC236}">
                <a16:creationId xmlns:a16="http://schemas.microsoft.com/office/drawing/2014/main" id="{BC6BF049-84F9-0CFB-B93D-EE704F86D29E}"/>
              </a:ext>
            </a:extLst>
          </p:cNvPr>
          <p:cNvSpPr>
            <a:spLocks noGrp="1"/>
          </p:cNvSpPr>
          <p:nvPr>
            <p:ph idx="1"/>
          </p:nvPr>
        </p:nvSpPr>
        <p:spPr>
          <a:xfrm>
            <a:off x="344513" y="1799302"/>
            <a:ext cx="4542119" cy="2977151"/>
          </a:xfrm>
        </p:spPr>
        <p:txBody>
          <a:bodyPr anchor="ctr">
            <a:normAutofit lnSpcReduction="10000"/>
          </a:bodyPr>
          <a:lstStyle/>
          <a:p>
            <a:pPr marL="0" indent="0">
              <a:buNone/>
            </a:pPr>
            <a:r>
              <a:rPr lang="en-US" sz="1600" b="1" dirty="0"/>
              <a:t>Research Design:</a:t>
            </a:r>
            <a:endParaRPr lang="en-US" sz="1600" dirty="0"/>
          </a:p>
          <a:p>
            <a:r>
              <a:rPr lang="en-US" sz="1600" dirty="0"/>
              <a:t>Experimental forensic case study [3][4]</a:t>
            </a:r>
          </a:p>
          <a:p>
            <a:r>
              <a:rPr lang="en-US" sz="1600" dirty="0"/>
              <a:t>Controlled environment using an Android device or emulator [3]</a:t>
            </a:r>
          </a:p>
          <a:p>
            <a:pPr marL="0" indent="0">
              <a:buNone/>
            </a:pPr>
            <a:r>
              <a:rPr lang="en-US" sz="1600" b="1" dirty="0"/>
              <a:t>Data Collection:</a:t>
            </a:r>
            <a:endParaRPr lang="en-US" sz="1600" dirty="0"/>
          </a:p>
          <a:p>
            <a:r>
              <a:rPr lang="en-US" sz="1600" dirty="0"/>
              <a:t>Generate test data (messages, files, deleted content, disappearing messages) [2]</a:t>
            </a:r>
          </a:p>
          <a:p>
            <a:r>
              <a:rPr lang="en-US" sz="1600" dirty="0"/>
              <a:t>Sources: Kaggle, Digital Corpora (public forensic images)</a:t>
            </a:r>
          </a:p>
          <a:p>
            <a:pPr marL="0" indent="0">
              <a:buNone/>
            </a:pPr>
            <a:r>
              <a:rPr lang="en-US" sz="1600" b="1" dirty="0"/>
              <a:t>Tools for Analysis:</a:t>
            </a:r>
            <a:br>
              <a:rPr lang="en-US" sz="1600" dirty="0"/>
            </a:br>
            <a:endParaRPr lang="en-US" sz="1600" dirty="0"/>
          </a:p>
          <a:p>
            <a:endParaRPr lang="en-US" sz="1600" dirty="0"/>
          </a:p>
        </p:txBody>
      </p:sp>
      <p:graphicFrame>
        <p:nvGraphicFramePr>
          <p:cNvPr id="6" name="Table 5">
            <a:extLst>
              <a:ext uri="{FF2B5EF4-FFF2-40B4-BE49-F238E27FC236}">
                <a16:creationId xmlns:a16="http://schemas.microsoft.com/office/drawing/2014/main" id="{9A857C54-5ACB-50F4-CBC6-1A3502AA7B93}"/>
              </a:ext>
            </a:extLst>
          </p:cNvPr>
          <p:cNvGraphicFramePr>
            <a:graphicFrameLocks noGrp="1"/>
          </p:cNvGraphicFramePr>
          <p:nvPr>
            <p:extLst>
              <p:ext uri="{D42A27DB-BD31-4B8C-83A1-F6EECF244321}">
                <p14:modId xmlns:p14="http://schemas.microsoft.com/office/powerpoint/2010/main" val="1693281740"/>
              </p:ext>
            </p:extLst>
          </p:nvPr>
        </p:nvGraphicFramePr>
        <p:xfrm>
          <a:off x="344660" y="4522839"/>
          <a:ext cx="4395020" cy="1948568"/>
        </p:xfrm>
        <a:graphic>
          <a:graphicData uri="http://schemas.openxmlformats.org/drawingml/2006/table">
            <a:tbl>
              <a:tblPr firstRow="1" bandRow="1">
                <a:tableStyleId>{5C22544A-7EE6-4342-B048-85BDC9FD1C3A}</a:tableStyleId>
              </a:tblPr>
              <a:tblGrid>
                <a:gridCol w="2197510">
                  <a:extLst>
                    <a:ext uri="{9D8B030D-6E8A-4147-A177-3AD203B41FA5}">
                      <a16:colId xmlns:a16="http://schemas.microsoft.com/office/drawing/2014/main" val="4139804233"/>
                    </a:ext>
                  </a:extLst>
                </a:gridCol>
                <a:gridCol w="2197510">
                  <a:extLst>
                    <a:ext uri="{9D8B030D-6E8A-4147-A177-3AD203B41FA5}">
                      <a16:colId xmlns:a16="http://schemas.microsoft.com/office/drawing/2014/main" val="1241480355"/>
                    </a:ext>
                  </a:extLst>
                </a:gridCol>
              </a:tblGrid>
              <a:tr h="393804">
                <a:tc>
                  <a:txBody>
                    <a:bodyPr/>
                    <a:lstStyle/>
                    <a:p>
                      <a:pPr algn="ctr"/>
                      <a:r>
                        <a:rPr lang="en-US" sz="1600" dirty="0"/>
                        <a:t>Type</a:t>
                      </a:r>
                    </a:p>
                  </a:txBody>
                  <a:tcPr/>
                </a:tc>
                <a:tc>
                  <a:txBody>
                    <a:bodyPr/>
                    <a:lstStyle/>
                    <a:p>
                      <a:pPr algn="ctr"/>
                      <a:r>
                        <a:rPr lang="en-US" sz="1600" dirty="0"/>
                        <a:t>Tools</a:t>
                      </a:r>
                    </a:p>
                  </a:txBody>
                  <a:tcPr/>
                </a:tc>
                <a:extLst>
                  <a:ext uri="{0D108BD9-81ED-4DB2-BD59-A6C34878D82A}">
                    <a16:rowId xmlns:a16="http://schemas.microsoft.com/office/drawing/2014/main" val="885086350"/>
                  </a:ext>
                </a:extLst>
              </a:tr>
              <a:tr h="874557">
                <a:tc>
                  <a:txBody>
                    <a:bodyPr/>
                    <a:lstStyle/>
                    <a:p>
                      <a:pPr algn="ctr"/>
                      <a:r>
                        <a:rPr lang="en-US" sz="1600" b="0" i="0" kern="1200" dirty="0">
                          <a:solidFill>
                            <a:schemeClr val="dk1"/>
                          </a:solidFill>
                          <a:effectLst/>
                          <a:latin typeface="+mn-lt"/>
                          <a:ea typeface="+mn-ea"/>
                          <a:cs typeface="+mn-cs"/>
                        </a:rPr>
                        <a:t>Commercial</a:t>
                      </a:r>
                      <a:endParaRPr lang="en-US" sz="1600" dirty="0"/>
                    </a:p>
                  </a:txBody>
                  <a:tcPr/>
                </a:tc>
                <a:tc>
                  <a:txBody>
                    <a:bodyPr/>
                    <a:lstStyle/>
                    <a:p>
                      <a:pPr algn="l"/>
                      <a:r>
                        <a:rPr lang="en-US" sz="1600" b="0" i="0" kern="1200" dirty="0">
                          <a:solidFill>
                            <a:schemeClr val="dk1"/>
                          </a:solidFill>
                          <a:effectLst/>
                          <a:latin typeface="+mn-lt"/>
                          <a:ea typeface="+mn-ea"/>
                          <a:cs typeface="+mn-cs"/>
                        </a:rPr>
                        <a:t>FTK, Cellebrite UFED, Cellebrite Physical Analyzer [4]</a:t>
                      </a:r>
                      <a:endParaRPr lang="en-US" sz="1600" dirty="0"/>
                    </a:p>
                  </a:txBody>
                  <a:tcPr/>
                </a:tc>
                <a:extLst>
                  <a:ext uri="{0D108BD9-81ED-4DB2-BD59-A6C34878D82A}">
                    <a16:rowId xmlns:a16="http://schemas.microsoft.com/office/drawing/2014/main" val="857955884"/>
                  </a:ext>
                </a:extLst>
              </a:tr>
              <a:tr h="680207">
                <a:tc>
                  <a:txBody>
                    <a:bodyPr/>
                    <a:lstStyle/>
                    <a:p>
                      <a:pPr algn="ctr"/>
                      <a:r>
                        <a:rPr lang="en-US" sz="1600" b="0" i="0" kern="1200" dirty="0">
                          <a:solidFill>
                            <a:schemeClr val="dk1"/>
                          </a:solidFill>
                          <a:effectLst/>
                          <a:latin typeface="+mn-lt"/>
                          <a:ea typeface="+mn-ea"/>
                          <a:cs typeface="+mn-cs"/>
                        </a:rPr>
                        <a:t>Open Source</a:t>
                      </a:r>
                      <a:endParaRPr lang="en-US" sz="1600" dirty="0"/>
                    </a:p>
                  </a:txBody>
                  <a:tcPr/>
                </a:tc>
                <a:tc>
                  <a:txBody>
                    <a:bodyPr/>
                    <a:lstStyle/>
                    <a:p>
                      <a:pPr algn="l"/>
                      <a:r>
                        <a:rPr lang="en-US" sz="1600" b="0" i="0" kern="1200" dirty="0">
                          <a:solidFill>
                            <a:schemeClr val="dk1"/>
                          </a:solidFill>
                          <a:effectLst/>
                          <a:latin typeface="+mn-lt"/>
                          <a:ea typeface="+mn-ea"/>
                          <a:cs typeface="+mn-cs"/>
                        </a:rPr>
                        <a:t>ADB, SQLite Browser, Autopsy [3]</a:t>
                      </a:r>
                      <a:endParaRPr lang="en-US" sz="1600" dirty="0"/>
                    </a:p>
                  </a:txBody>
                  <a:tcPr/>
                </a:tc>
                <a:extLst>
                  <a:ext uri="{0D108BD9-81ED-4DB2-BD59-A6C34878D82A}">
                    <a16:rowId xmlns:a16="http://schemas.microsoft.com/office/drawing/2014/main" val="427007380"/>
                  </a:ext>
                </a:extLst>
              </a:tr>
            </a:tbl>
          </a:graphicData>
        </a:graphic>
      </p:graphicFrame>
      <p:sp>
        <p:nvSpPr>
          <p:cNvPr id="9" name="Rectangle 8">
            <a:extLst>
              <a:ext uri="{FF2B5EF4-FFF2-40B4-BE49-F238E27FC236}">
                <a16:creationId xmlns:a16="http://schemas.microsoft.com/office/drawing/2014/main" id="{F6392878-1341-19BD-A573-B805011983AA}"/>
              </a:ext>
            </a:extLst>
          </p:cNvPr>
          <p:cNvSpPr/>
          <p:nvPr/>
        </p:nvSpPr>
        <p:spPr>
          <a:xfrm>
            <a:off x="4886632" y="1617096"/>
            <a:ext cx="4090220" cy="5039342"/>
          </a:xfrm>
          <a:prstGeom prst="rect">
            <a:avLst/>
          </a:prstGeom>
          <a:solidFill>
            <a:schemeClr val="bg1">
              <a:lumMod val="95000"/>
            </a:schemeClr>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r>
              <a:rPr lang="en-US" b="1" dirty="0"/>
              <a:t>Analysis Process:</a:t>
            </a:r>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pPr algn="ctr"/>
            <a:endParaRPr lang="en-US" dirty="0"/>
          </a:p>
        </p:txBody>
      </p:sp>
      <p:graphicFrame>
        <p:nvGraphicFramePr>
          <p:cNvPr id="4" name="Diagram 3">
            <a:extLst>
              <a:ext uri="{FF2B5EF4-FFF2-40B4-BE49-F238E27FC236}">
                <a16:creationId xmlns:a16="http://schemas.microsoft.com/office/drawing/2014/main" id="{D2CB7CEC-D837-21B8-2D3F-7A2DBCE669B0}"/>
              </a:ext>
            </a:extLst>
          </p:cNvPr>
          <p:cNvGraphicFramePr/>
          <p:nvPr/>
        </p:nvGraphicFramePr>
        <p:xfrm>
          <a:off x="4886632" y="1891970"/>
          <a:ext cx="4090220" cy="4751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8092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E41F80-6E0E-45BA-99C7-2D31F394D9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8BA860-1E3B-C886-5ACC-860EDACCA83D}"/>
              </a:ext>
            </a:extLst>
          </p:cNvPr>
          <p:cNvSpPr>
            <a:spLocks noGrp="1"/>
          </p:cNvSpPr>
          <p:nvPr>
            <p:ph type="title"/>
          </p:nvPr>
        </p:nvSpPr>
        <p:spPr>
          <a:xfrm>
            <a:off x="1028699" y="294538"/>
            <a:ext cx="7421963" cy="1033669"/>
          </a:xfrm>
        </p:spPr>
        <p:txBody>
          <a:bodyPr>
            <a:normAutofit/>
          </a:bodyPr>
          <a:lstStyle/>
          <a:p>
            <a:r>
              <a:rPr lang="en-US" sz="3600" b="1" dirty="0">
                <a:solidFill>
                  <a:schemeClr val="bg1"/>
                </a:solidFill>
              </a:rPr>
              <a:t>Project Planning and Resources</a:t>
            </a:r>
            <a:endParaRPr lang="en-US" sz="3500" b="1" dirty="0">
              <a:solidFill>
                <a:schemeClr val="bg1"/>
              </a:solidFill>
            </a:endParaRPr>
          </a:p>
        </p:txBody>
      </p:sp>
      <p:sp>
        <p:nvSpPr>
          <p:cNvPr id="3" name="Content Placeholder 2">
            <a:extLst>
              <a:ext uri="{FF2B5EF4-FFF2-40B4-BE49-F238E27FC236}">
                <a16:creationId xmlns:a16="http://schemas.microsoft.com/office/drawing/2014/main" id="{9823138D-014B-B790-E04F-E68B0D5EBEC7}"/>
              </a:ext>
            </a:extLst>
          </p:cNvPr>
          <p:cNvSpPr>
            <a:spLocks noGrp="1"/>
          </p:cNvSpPr>
          <p:nvPr>
            <p:ph idx="1"/>
          </p:nvPr>
        </p:nvSpPr>
        <p:spPr>
          <a:xfrm>
            <a:off x="344512" y="1328207"/>
            <a:ext cx="8583177" cy="5919020"/>
          </a:xfrm>
        </p:spPr>
        <p:txBody>
          <a:bodyPr anchor="ctr">
            <a:normAutofit/>
          </a:bodyPr>
          <a:lstStyle/>
          <a:p>
            <a:pPr marL="0" indent="0">
              <a:buNone/>
            </a:pPr>
            <a:r>
              <a:rPr lang="en-US" sz="1800" b="1" dirty="0"/>
              <a:t>Timeline (Estimated):</a:t>
            </a:r>
          </a:p>
          <a:p>
            <a:pPr>
              <a:buFont typeface="Arial" panose="020B0604020202020204" pitchFamily="34" charset="0"/>
              <a:buChar char="•"/>
            </a:pPr>
            <a:endParaRPr lang="en-US" sz="1800" dirty="0"/>
          </a:p>
          <a:p>
            <a:pPr marL="0" indent="0">
              <a:buNone/>
            </a:pPr>
            <a:endParaRPr lang="en-US" sz="1800" dirty="0"/>
          </a:p>
          <a:p>
            <a:pPr marL="0" indent="0">
              <a:buNone/>
            </a:pPr>
            <a:endParaRPr lang="en-US" sz="1800" dirty="0"/>
          </a:p>
          <a:p>
            <a:pPr>
              <a:buFont typeface="Arial" panose="020B0604020202020204" pitchFamily="34" charset="0"/>
              <a:buChar char="•"/>
            </a:pPr>
            <a:endParaRPr lang="en-US" sz="1800" dirty="0"/>
          </a:p>
          <a:p>
            <a:pPr>
              <a:buFont typeface="Arial" panose="020B0604020202020204" pitchFamily="34" charset="0"/>
              <a:buChar char="•"/>
            </a:pPr>
            <a:endParaRPr lang="en-US" sz="1800" dirty="0"/>
          </a:p>
          <a:p>
            <a:pPr marL="0" indent="0">
              <a:buNone/>
            </a:pPr>
            <a:endParaRPr lang="en-US" sz="1800" dirty="0"/>
          </a:p>
          <a:p>
            <a:pPr marL="0" indent="0">
              <a:buNone/>
            </a:pPr>
            <a:endParaRPr lang="en-US" sz="1800" dirty="0"/>
          </a:p>
          <a:p>
            <a:pPr>
              <a:buFont typeface="Arial" panose="020B0604020202020204" pitchFamily="34" charset="0"/>
              <a:buChar char="•"/>
            </a:pPr>
            <a:endParaRPr lang="en-US" sz="1800" dirty="0"/>
          </a:p>
          <a:p>
            <a:pPr marL="0" indent="0" latinLnBrk="1">
              <a:buNone/>
            </a:pPr>
            <a:r>
              <a:rPr lang="en-US" sz="1800" b="1" dirty="0"/>
              <a:t>Resources:</a:t>
            </a:r>
          </a:p>
          <a:p>
            <a:pPr latinLnBrk="1">
              <a:buFont typeface="Arial" panose="020B0604020202020204" pitchFamily="34" charset="0"/>
              <a:buChar char="•"/>
            </a:pPr>
            <a:r>
              <a:rPr lang="en-US" sz="1800" dirty="0"/>
              <a:t>Android emulator or test device</a:t>
            </a:r>
          </a:p>
          <a:p>
            <a:pPr latinLnBrk="1">
              <a:buFont typeface="Arial" panose="020B0604020202020204" pitchFamily="34" charset="0"/>
              <a:buChar char="•"/>
            </a:pPr>
            <a:r>
              <a:rPr lang="en-US" sz="1800" dirty="0"/>
              <a:t>Messaging apps - e.g. WhatsApp, Telegram, Signal, Messenger</a:t>
            </a:r>
          </a:p>
          <a:p>
            <a:pPr latinLnBrk="1">
              <a:buFont typeface="Arial" panose="020B0604020202020204" pitchFamily="34" charset="0"/>
              <a:buChar char="•"/>
            </a:pPr>
            <a:r>
              <a:rPr lang="en-US" sz="1800" dirty="0"/>
              <a:t>Forensic tools - e.g. FTK, Cellebrite UFED, Cellebrite Physical Analyzer, </a:t>
            </a:r>
          </a:p>
          <a:p>
            <a:pPr marL="0" indent="0" latinLnBrk="1">
              <a:buNone/>
            </a:pPr>
            <a:r>
              <a:rPr lang="en-US" sz="1800" dirty="0"/>
              <a:t>	ADB, SQLite Browser, Autopsy</a:t>
            </a:r>
          </a:p>
          <a:p>
            <a:pPr latinLnBrk="1">
              <a:buFont typeface="Arial" panose="020B0604020202020204" pitchFamily="34" charset="0"/>
              <a:buChar char="•"/>
            </a:pPr>
            <a:r>
              <a:rPr lang="en-US" sz="1800" dirty="0"/>
              <a:t>Password-protected computer for secure storage</a:t>
            </a:r>
          </a:p>
        </p:txBody>
      </p:sp>
      <p:pic>
        <p:nvPicPr>
          <p:cNvPr id="4" name="Picture 3">
            <a:extLst>
              <a:ext uri="{FF2B5EF4-FFF2-40B4-BE49-F238E27FC236}">
                <a16:creationId xmlns:a16="http://schemas.microsoft.com/office/drawing/2014/main" id="{07C76B34-5F59-95DF-5B8E-7E36ABD5D44B}"/>
              </a:ext>
            </a:extLst>
          </p:cNvPr>
          <p:cNvPicPr>
            <a:picLocks noChangeAspect="1"/>
          </p:cNvPicPr>
          <p:nvPr/>
        </p:nvPicPr>
        <p:blipFill>
          <a:blip r:embed="rId2"/>
          <a:stretch>
            <a:fillRect/>
          </a:stretch>
        </p:blipFill>
        <p:spPr>
          <a:xfrm>
            <a:off x="457200" y="2251587"/>
            <a:ext cx="8342288" cy="2408904"/>
          </a:xfrm>
          <a:prstGeom prst="rect">
            <a:avLst/>
          </a:prstGeom>
        </p:spPr>
      </p:pic>
    </p:spTree>
    <p:extLst>
      <p:ext uri="{BB962C8B-B14F-4D97-AF65-F5344CB8AC3E}">
        <p14:creationId xmlns:p14="http://schemas.microsoft.com/office/powerpoint/2010/main" val="4264024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US" sz="3500" b="1" dirty="0">
                <a:solidFill>
                  <a:srgbClr val="FFFFFF"/>
                </a:solidFill>
              </a:rPr>
              <a:t>Project Impact and Limitations</a:t>
            </a:r>
          </a:p>
        </p:txBody>
      </p:sp>
      <p:sp>
        <p:nvSpPr>
          <p:cNvPr id="3" name="Content Placeholder 2"/>
          <p:cNvSpPr>
            <a:spLocks noGrp="1"/>
          </p:cNvSpPr>
          <p:nvPr>
            <p:ph idx="1"/>
          </p:nvPr>
        </p:nvSpPr>
        <p:spPr>
          <a:xfrm>
            <a:off x="369246" y="1809134"/>
            <a:ext cx="8543848" cy="4640825"/>
          </a:xfrm>
        </p:spPr>
        <p:txBody>
          <a:bodyPr anchor="ctr">
            <a:noAutofit/>
          </a:bodyPr>
          <a:lstStyle/>
          <a:p>
            <a:pPr marL="0" indent="0">
              <a:buNone/>
            </a:pPr>
            <a:r>
              <a:rPr lang="en-US" sz="1600" b="1" dirty="0"/>
              <a:t>Expected Impact:</a:t>
            </a:r>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endParaRPr lang="en-US" sz="1600" b="1" dirty="0"/>
          </a:p>
          <a:p>
            <a:pPr marL="0" indent="0">
              <a:buNone/>
            </a:pPr>
            <a:r>
              <a:rPr lang="en-US" sz="1600" b="1" dirty="0"/>
              <a:t>Limitations:</a:t>
            </a:r>
            <a:endParaRPr lang="en-US" sz="1600" dirty="0"/>
          </a:p>
          <a:p>
            <a:pPr>
              <a:buFont typeface="Wingdings" panose="05000000000000000000" pitchFamily="2" charset="2"/>
              <a:buChar char="Ø"/>
            </a:pPr>
            <a:r>
              <a:rPr lang="en-US" sz="1600" dirty="0"/>
              <a:t>Only 2-3 messaging apps</a:t>
            </a:r>
          </a:p>
          <a:p>
            <a:pPr>
              <a:buFont typeface="Wingdings" panose="05000000000000000000" pitchFamily="2" charset="2"/>
              <a:buChar char="Ø"/>
            </a:pPr>
            <a:r>
              <a:rPr lang="en-US" sz="1600" dirty="0"/>
              <a:t>Android only (not iOS)</a:t>
            </a:r>
          </a:p>
          <a:p>
            <a:pPr>
              <a:buFont typeface="Wingdings" panose="05000000000000000000" pitchFamily="2" charset="2"/>
              <a:buChar char="Ø"/>
            </a:pPr>
            <a:r>
              <a:rPr lang="en-US" sz="1600" dirty="0"/>
              <a:t>Lab data only (not real cases)</a:t>
            </a:r>
          </a:p>
          <a:p>
            <a:pPr>
              <a:buFont typeface="Wingdings" panose="05000000000000000000" pitchFamily="2" charset="2"/>
              <a:buChar char="Ø"/>
            </a:pPr>
            <a:r>
              <a:rPr lang="en-US" sz="1600" dirty="0"/>
              <a:t>Encryption may block recovery [2]</a:t>
            </a:r>
          </a:p>
          <a:p>
            <a:pPr>
              <a:buFont typeface="Wingdings" panose="05000000000000000000" pitchFamily="2" charset="2"/>
              <a:buChar char="Ø"/>
            </a:pPr>
            <a:r>
              <a:rPr lang="en-US" sz="1600" dirty="0"/>
              <a:t>Findings tied to specific app versions [1][5]</a:t>
            </a:r>
          </a:p>
        </p:txBody>
      </p:sp>
      <p:graphicFrame>
        <p:nvGraphicFramePr>
          <p:cNvPr id="5" name="Table 4">
            <a:extLst>
              <a:ext uri="{FF2B5EF4-FFF2-40B4-BE49-F238E27FC236}">
                <a16:creationId xmlns:a16="http://schemas.microsoft.com/office/drawing/2014/main" id="{0AF7FABE-90A5-9AD2-A795-BCF0B818BC01}"/>
              </a:ext>
            </a:extLst>
          </p:cNvPr>
          <p:cNvGraphicFramePr>
            <a:graphicFrameLocks noGrp="1"/>
          </p:cNvGraphicFramePr>
          <p:nvPr>
            <p:extLst>
              <p:ext uri="{D42A27DB-BD31-4B8C-83A1-F6EECF244321}">
                <p14:modId xmlns:p14="http://schemas.microsoft.com/office/powerpoint/2010/main" val="2716612511"/>
              </p:ext>
            </p:extLst>
          </p:nvPr>
        </p:nvGraphicFramePr>
        <p:xfrm>
          <a:off x="413680" y="2189480"/>
          <a:ext cx="8454980" cy="2479040"/>
        </p:xfrm>
        <a:graphic>
          <a:graphicData uri="http://schemas.openxmlformats.org/drawingml/2006/table">
            <a:tbl>
              <a:tblPr firstRow="1" bandRow="1">
                <a:tableStyleId>{5C22544A-7EE6-4342-B048-85BDC9FD1C3A}</a:tableStyleId>
              </a:tblPr>
              <a:tblGrid>
                <a:gridCol w="4227490">
                  <a:extLst>
                    <a:ext uri="{9D8B030D-6E8A-4147-A177-3AD203B41FA5}">
                      <a16:colId xmlns:a16="http://schemas.microsoft.com/office/drawing/2014/main" val="2223064277"/>
                    </a:ext>
                  </a:extLst>
                </a:gridCol>
                <a:gridCol w="4227490">
                  <a:extLst>
                    <a:ext uri="{9D8B030D-6E8A-4147-A177-3AD203B41FA5}">
                      <a16:colId xmlns:a16="http://schemas.microsoft.com/office/drawing/2014/main" val="2787983543"/>
                    </a:ext>
                  </a:extLst>
                </a:gridCol>
              </a:tblGrid>
              <a:tr h="370840">
                <a:tc>
                  <a:txBody>
                    <a:bodyPr/>
                    <a:lstStyle/>
                    <a:p>
                      <a:pPr algn="ctr"/>
                      <a:r>
                        <a:rPr lang="en-US" dirty="0"/>
                        <a:t>Stakeholder</a:t>
                      </a:r>
                    </a:p>
                  </a:txBody>
                  <a:tcPr/>
                </a:tc>
                <a:tc>
                  <a:txBody>
                    <a:bodyPr/>
                    <a:lstStyle/>
                    <a:p>
                      <a:pPr algn="ctr"/>
                      <a:r>
                        <a:rPr lang="en-US" dirty="0"/>
                        <a:t>Benefit</a:t>
                      </a:r>
                    </a:p>
                  </a:txBody>
                  <a:tcPr/>
                </a:tc>
                <a:extLst>
                  <a:ext uri="{0D108BD9-81ED-4DB2-BD59-A6C34878D82A}">
                    <a16:rowId xmlns:a16="http://schemas.microsoft.com/office/drawing/2014/main" val="2801448596"/>
                  </a:ext>
                </a:extLst>
              </a:tr>
              <a:tr h="370840">
                <a:tc>
                  <a:txBody>
                    <a:bodyPr/>
                    <a:lstStyle/>
                    <a:p>
                      <a:r>
                        <a:rPr lang="en-US" sz="1600" dirty="0"/>
                        <a:t>Forensic investigators </a:t>
                      </a:r>
                    </a:p>
                  </a:txBody>
                  <a:tcPr/>
                </a:tc>
                <a:tc>
                  <a:txBody>
                    <a:bodyPr/>
                    <a:lstStyle/>
                    <a:p>
                      <a:r>
                        <a:rPr lang="en-US" sz="1600" b="0" kern="1200" dirty="0">
                          <a:solidFill>
                            <a:schemeClr val="tx1"/>
                          </a:solidFill>
                          <a:effectLst/>
                        </a:rPr>
                        <a:t>Know where and how to find evidence from messaging apps</a:t>
                      </a:r>
                      <a:endParaRPr lang="en-US" sz="1600" dirty="0"/>
                    </a:p>
                  </a:txBody>
                  <a:tcPr/>
                </a:tc>
                <a:extLst>
                  <a:ext uri="{0D108BD9-81ED-4DB2-BD59-A6C34878D82A}">
                    <a16:rowId xmlns:a16="http://schemas.microsoft.com/office/drawing/2014/main" val="2530731838"/>
                  </a:ext>
                </a:extLst>
              </a:tr>
              <a:tr h="370840">
                <a:tc>
                  <a:txBody>
                    <a:bodyPr/>
                    <a:lstStyle/>
                    <a:p>
                      <a:r>
                        <a:rPr lang="en-US" sz="1600" b="0" kern="1200" dirty="0">
                          <a:solidFill>
                            <a:schemeClr val="tx1"/>
                          </a:solidFill>
                          <a:effectLst/>
                        </a:rPr>
                        <a:t>Digital forensics community</a:t>
                      </a:r>
                      <a:endParaRPr lang="en-US" sz="1600" dirty="0"/>
                    </a:p>
                  </a:txBody>
                  <a:tcPr/>
                </a:tc>
                <a:tc>
                  <a:txBody>
                    <a:bodyPr/>
                    <a:lstStyle/>
                    <a:p>
                      <a:r>
                        <a:rPr lang="en-US" sz="1600" b="0" kern="1200" dirty="0">
                          <a:solidFill>
                            <a:schemeClr val="tx1"/>
                          </a:solidFill>
                          <a:effectLst/>
                        </a:rPr>
                        <a:t>Better understanding of evidence recovery across different platforms [2][4]</a:t>
                      </a:r>
                      <a:endParaRPr lang="en-US" sz="1600" dirty="0"/>
                    </a:p>
                  </a:txBody>
                  <a:tcPr/>
                </a:tc>
                <a:extLst>
                  <a:ext uri="{0D108BD9-81ED-4DB2-BD59-A6C34878D82A}">
                    <a16:rowId xmlns:a16="http://schemas.microsoft.com/office/drawing/2014/main" val="3587320432"/>
                  </a:ext>
                </a:extLst>
              </a:tr>
              <a:tr h="370840">
                <a:tc>
                  <a:txBody>
                    <a:bodyPr/>
                    <a:lstStyle/>
                    <a:p>
                      <a:r>
                        <a:rPr lang="en-US" sz="1600" b="0" kern="1200" dirty="0">
                          <a:solidFill>
                            <a:schemeClr val="tx1"/>
                          </a:solidFill>
                          <a:effectLst/>
                        </a:rPr>
                        <a:t>Tool developers</a:t>
                      </a:r>
                      <a:endParaRPr lang="en-US" sz="1600" dirty="0"/>
                    </a:p>
                  </a:txBody>
                  <a:tcPr/>
                </a:tc>
                <a:tc>
                  <a:txBody>
                    <a:bodyPr/>
                    <a:lstStyle/>
                    <a:p>
                      <a:r>
                        <a:rPr lang="en-US" sz="1600" b="0" kern="1200" dirty="0">
                          <a:solidFill>
                            <a:schemeClr val="tx1"/>
                          </a:solidFill>
                          <a:effectLst/>
                        </a:rPr>
                        <a:t>Identify gaps in current forensic software [1]</a:t>
                      </a:r>
                      <a:endParaRPr lang="en-US" sz="1600" dirty="0"/>
                    </a:p>
                  </a:txBody>
                  <a:tcPr/>
                </a:tc>
                <a:extLst>
                  <a:ext uri="{0D108BD9-81ED-4DB2-BD59-A6C34878D82A}">
                    <a16:rowId xmlns:a16="http://schemas.microsoft.com/office/drawing/2014/main" val="2674529670"/>
                  </a:ext>
                </a:extLst>
              </a:tr>
              <a:tr h="370840">
                <a:tc>
                  <a:txBody>
                    <a:bodyPr/>
                    <a:lstStyle/>
                    <a:p>
                      <a:r>
                        <a:rPr lang="en-US" sz="1600" b="0" kern="1200" dirty="0">
                          <a:solidFill>
                            <a:schemeClr val="tx1"/>
                          </a:solidFill>
                          <a:effectLst/>
                        </a:rPr>
                        <a:t>Legal professionals</a:t>
                      </a:r>
                      <a:endParaRPr lang="en-US" sz="1600" dirty="0"/>
                    </a:p>
                  </a:txBody>
                  <a:tcPr/>
                </a:tc>
                <a:tc>
                  <a:txBody>
                    <a:bodyPr/>
                    <a:lstStyle/>
                    <a:p>
                      <a:r>
                        <a:rPr lang="en-US" sz="1600" b="0" kern="1200" dirty="0">
                          <a:solidFill>
                            <a:schemeClr val="tx1"/>
                          </a:solidFill>
                          <a:effectLst/>
                        </a:rPr>
                        <a:t>Understand limitations of digital evidence from messaging apps</a:t>
                      </a:r>
                      <a:endParaRPr lang="en-US" sz="1600" dirty="0"/>
                    </a:p>
                  </a:txBody>
                  <a:tcPr/>
                </a:tc>
                <a:extLst>
                  <a:ext uri="{0D108BD9-81ED-4DB2-BD59-A6C34878D82A}">
                    <a16:rowId xmlns:a16="http://schemas.microsoft.com/office/drawing/2014/main" val="63360647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US" sz="3500" b="1" dirty="0">
                <a:solidFill>
                  <a:srgbClr val="FFFFFF"/>
                </a:solidFill>
              </a:rPr>
              <a:t>References</a:t>
            </a:r>
          </a:p>
        </p:txBody>
      </p:sp>
      <p:sp>
        <p:nvSpPr>
          <p:cNvPr id="3" name="Content Placeholder 2"/>
          <p:cNvSpPr>
            <a:spLocks noGrp="1"/>
          </p:cNvSpPr>
          <p:nvPr>
            <p:ph idx="1"/>
          </p:nvPr>
        </p:nvSpPr>
        <p:spPr>
          <a:xfrm>
            <a:off x="344512" y="1590741"/>
            <a:ext cx="8494687" cy="5124691"/>
          </a:xfrm>
        </p:spPr>
        <p:txBody>
          <a:bodyPr anchor="ctr">
            <a:normAutofit fontScale="47500" lnSpcReduction="20000"/>
          </a:bodyPr>
          <a:lstStyle/>
          <a:p>
            <a:pPr marL="0" indent="0">
              <a:buNone/>
            </a:pPr>
            <a:r>
              <a:rPr lang="en-US" dirty="0"/>
              <a:t>[1] R. F. Abu </a:t>
            </a:r>
            <a:r>
              <a:rPr lang="en-US" dirty="0" err="1"/>
              <a:t>Hweidi</a:t>
            </a:r>
            <a:r>
              <a:rPr lang="en-US" i="1" dirty="0"/>
              <a:t> et al</a:t>
            </a:r>
            <a:r>
              <a:rPr lang="en-US" dirty="0"/>
              <a:t>, "Forensics investigation on social media apps and web apps messaging in android smartphone," in </a:t>
            </a:r>
            <a:r>
              <a:rPr lang="en-US" i="1" dirty="0"/>
              <a:t>2023 International Conference on Smart Applications, Communications and Networking (</a:t>
            </a:r>
            <a:r>
              <a:rPr lang="en-US" i="1" dirty="0" err="1"/>
              <a:t>SmartNets</a:t>
            </a:r>
            <a:r>
              <a:rPr lang="en-US" i="1" dirty="0"/>
              <a:t>), </a:t>
            </a:r>
            <a:r>
              <a:rPr lang="en-US" dirty="0"/>
              <a:t>2023, . DOI: 10.1109/SmartNets58706.2023.10216267.</a:t>
            </a:r>
          </a:p>
          <a:p>
            <a:pPr marL="0" indent="0">
              <a:buNone/>
            </a:pPr>
            <a:endParaRPr lang="en-US" dirty="0"/>
          </a:p>
          <a:p>
            <a:pPr marL="0" indent="0">
              <a:buNone/>
            </a:pPr>
            <a:r>
              <a:rPr lang="en-US" dirty="0"/>
              <a:t>[2] D. </a:t>
            </a:r>
            <a:r>
              <a:rPr lang="en-US" dirty="0" err="1"/>
              <a:t>Walnycky</a:t>
            </a:r>
            <a:r>
              <a:rPr lang="en-US" i="1" dirty="0"/>
              <a:t> et al</a:t>
            </a:r>
            <a:r>
              <a:rPr lang="en-US" dirty="0"/>
              <a:t>, "Network and device forensic analysis of Android social-messaging applications," </a:t>
            </a:r>
            <a:r>
              <a:rPr lang="en-US" i="1" dirty="0"/>
              <a:t>Digital Investigation, </a:t>
            </a:r>
            <a:r>
              <a:rPr lang="en-US" dirty="0"/>
              <a:t>vol. 14, pp. S77–S84, 2015. Available: </a:t>
            </a:r>
            <a:r>
              <a:rPr lang="en-US" dirty="0">
                <a:hlinkClick r:id="rId2"/>
              </a:rPr>
              <a:t>https://www.sciencedirect.com/science/article/pii/S1742287615000547</a:t>
            </a:r>
            <a:r>
              <a:rPr lang="en-US" dirty="0"/>
              <a:t>. DOI: 10.1016/j.diin.2015.05.009.</a:t>
            </a:r>
          </a:p>
          <a:p>
            <a:pPr marL="0" indent="0">
              <a:buNone/>
            </a:pPr>
            <a:endParaRPr lang="en-US" dirty="0"/>
          </a:p>
          <a:p>
            <a:pPr marL="0" indent="0">
              <a:buNone/>
            </a:pPr>
            <a:r>
              <a:rPr lang="en-US" dirty="0"/>
              <a:t>[3] C. </a:t>
            </a:r>
            <a:r>
              <a:rPr lang="en-US" dirty="0" err="1"/>
              <a:t>Anglano</a:t>
            </a:r>
            <a:r>
              <a:rPr lang="en-US" dirty="0"/>
              <a:t>, "Forensic analysis of WhatsApp Messenger on Android smartphones," </a:t>
            </a:r>
            <a:r>
              <a:rPr lang="en-US" i="1" dirty="0"/>
              <a:t>Digital Investigation, </a:t>
            </a:r>
            <a:r>
              <a:rPr lang="en-US" dirty="0"/>
              <a:t>vol. 11, </a:t>
            </a:r>
            <a:r>
              <a:rPr lang="en-US" i="1" dirty="0"/>
              <a:t>(3), </a:t>
            </a:r>
            <a:r>
              <a:rPr lang="en-US" dirty="0"/>
              <a:t>pp. 201–213, 2014. Available: </a:t>
            </a:r>
            <a:r>
              <a:rPr lang="en-US" dirty="0">
                <a:hlinkClick r:id="rId3"/>
              </a:rPr>
              <a:t>https://www.sciencedirect.com/science/article/pii/S1742287614000437</a:t>
            </a:r>
            <a:r>
              <a:rPr lang="en-US" dirty="0"/>
              <a:t>. DOI: 10.1016/j.diin.2014.04.003.</a:t>
            </a:r>
          </a:p>
          <a:p>
            <a:pPr marL="0" indent="0">
              <a:buNone/>
            </a:pPr>
            <a:endParaRPr lang="en-US" dirty="0"/>
          </a:p>
          <a:p>
            <a:pPr marL="0" indent="0">
              <a:buNone/>
            </a:pPr>
            <a:r>
              <a:rPr lang="en-US" dirty="0"/>
              <a:t>[4] R. </a:t>
            </a:r>
            <a:r>
              <a:rPr lang="en-US" dirty="0" err="1"/>
              <a:t>Bramesta</a:t>
            </a:r>
            <a:r>
              <a:rPr lang="en-US" dirty="0"/>
              <a:t> </a:t>
            </a:r>
            <a:r>
              <a:rPr lang="en-US" dirty="0" err="1"/>
              <a:t>Kusumadewa</a:t>
            </a:r>
            <a:r>
              <a:rPr lang="en-US" dirty="0"/>
              <a:t> and Z. Sari, "Comparative Analysis of Forensic Digital Evidence on Android Smartphone based Instant Messaging Using NIST Framework," </a:t>
            </a:r>
            <a:r>
              <a:rPr lang="en-US" i="1" dirty="0" err="1"/>
              <a:t>Jurnal</a:t>
            </a:r>
            <a:r>
              <a:rPr lang="en-US" i="1" dirty="0"/>
              <a:t> Repositor</a:t>
            </a:r>
            <a:r>
              <a:rPr lang="en-US" dirty="0"/>
              <a:t>, vol. 4, no. 3, Jan. 2024.</a:t>
            </a:r>
          </a:p>
          <a:p>
            <a:pPr marL="0" indent="0">
              <a:buNone/>
            </a:pPr>
            <a:endParaRPr lang="en-US" dirty="0"/>
          </a:p>
          <a:p>
            <a:pPr marL="0" indent="0">
              <a:buNone/>
            </a:pPr>
            <a:r>
              <a:rPr lang="en-US" dirty="0"/>
              <a:t>[5] A. M. Azahari, A. Oliveri and D. </a:t>
            </a:r>
            <a:r>
              <a:rPr lang="en-US" dirty="0" err="1"/>
              <a:t>Balzarotti</a:t>
            </a:r>
            <a:r>
              <a:rPr lang="en-US" dirty="0"/>
              <a:t>, "Resilience of forensic evidence acquisition under database schema drift," </a:t>
            </a:r>
            <a:r>
              <a:rPr lang="en-US" i="1" dirty="0"/>
              <a:t>Forensic Science International: Digital Investigation, </a:t>
            </a:r>
            <a:r>
              <a:rPr lang="en-US" dirty="0"/>
              <a:t>vol. 56, pp. 302059, 2026. Available: </a:t>
            </a:r>
            <a:r>
              <a:rPr lang="en-US" dirty="0">
                <a:hlinkClick r:id="rId4"/>
              </a:rPr>
              <a:t>https://www.sciencedirect.com/science/article/pii/S2666281726000168</a:t>
            </a:r>
            <a:r>
              <a:rPr lang="en-US" dirty="0"/>
              <a:t>. DOI: 10.1016/j.fsidi.2026.302059.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9144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0645" y="0"/>
            <a:ext cx="5746451"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60646" y="-6"/>
            <a:ext cx="8783354"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F91DBE-BA75-4AA5-DAF8-67A614BDD801}"/>
              </a:ext>
            </a:extLst>
          </p:cNvPr>
          <p:cNvSpPr>
            <a:spLocks noGrp="1"/>
          </p:cNvSpPr>
          <p:nvPr>
            <p:ph type="ctrTitle"/>
          </p:nvPr>
        </p:nvSpPr>
        <p:spPr>
          <a:xfrm>
            <a:off x="845406" y="857251"/>
            <a:ext cx="3560460" cy="3098061"/>
          </a:xfrm>
        </p:spPr>
        <p:txBody>
          <a:bodyPr anchor="b">
            <a:normAutofit/>
          </a:bodyPr>
          <a:lstStyle/>
          <a:p>
            <a:pPr algn="l"/>
            <a:r>
              <a:rPr lang="en-US" sz="4200">
                <a:solidFill>
                  <a:srgbClr val="FFFFFF"/>
                </a:solidFill>
              </a:rPr>
              <a:t>Thank You</a:t>
            </a:r>
          </a:p>
        </p:txBody>
      </p:sp>
      <p:sp>
        <p:nvSpPr>
          <p:cNvPr id="35" name="Rectangle 34">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20797" y="1034794"/>
            <a:ext cx="2502408" cy="9143999"/>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FA548AA-B783-CA24-2399-BC5D785127D9}"/>
              </a:ext>
            </a:extLst>
          </p:cNvPr>
          <p:cNvSpPr>
            <a:spLocks noGrp="1"/>
          </p:cNvSpPr>
          <p:nvPr>
            <p:ph type="subTitle" idx="1"/>
          </p:nvPr>
        </p:nvSpPr>
        <p:spPr>
          <a:xfrm>
            <a:off x="845406" y="4756265"/>
            <a:ext cx="3294958" cy="1244483"/>
          </a:xfrm>
        </p:spPr>
        <p:txBody>
          <a:bodyPr anchor="t">
            <a:normAutofit/>
          </a:bodyPr>
          <a:lstStyle/>
          <a:p>
            <a:pPr algn="l"/>
            <a:r>
              <a:rPr lang="en-US">
                <a:solidFill>
                  <a:srgbClr val="FFFFFF"/>
                </a:solidFill>
              </a:rPr>
              <a:t>Any Questions?</a:t>
            </a:r>
          </a:p>
          <a:p>
            <a:pPr algn="l"/>
            <a:endParaRPr lang="en-US">
              <a:solidFill>
                <a:srgbClr val="FFFFFF"/>
              </a:solidFill>
            </a:endParaRPr>
          </a:p>
        </p:txBody>
      </p:sp>
      <p:sp>
        <p:nvSpPr>
          <p:cNvPr id="37" name="Oval 36">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941" y="1062544"/>
            <a:ext cx="356712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miling face outline with solid fill">
            <a:extLst>
              <a:ext uri="{FF2B5EF4-FFF2-40B4-BE49-F238E27FC236}">
                <a16:creationId xmlns:a16="http://schemas.microsoft.com/office/drawing/2014/main" id="{DAFC6322-8FC8-C0BE-D5C1-D9B7BC52372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525802" y="2362946"/>
            <a:ext cx="2132108" cy="2132108"/>
          </a:xfrm>
          <a:prstGeom prst="rect">
            <a:avLst/>
          </a:prstGeom>
        </p:spPr>
      </p:pic>
    </p:spTree>
    <p:extLst>
      <p:ext uri="{BB962C8B-B14F-4D97-AF65-F5344CB8AC3E}">
        <p14:creationId xmlns:p14="http://schemas.microsoft.com/office/powerpoint/2010/main" val="35504282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1321</TotalTime>
  <Words>1133</Words>
  <Application>Microsoft Office PowerPoint</Application>
  <PresentationFormat>On-screen Show (4:3)</PresentationFormat>
  <Paragraphs>198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quote-cjk-patch</vt:lpstr>
      <vt:lpstr>Wingdings</vt:lpstr>
      <vt:lpstr>Office Theme</vt:lpstr>
      <vt:lpstr>MSc in Cybersecurity &amp; Digital Forensics</vt:lpstr>
      <vt:lpstr>Research Topic</vt:lpstr>
      <vt:lpstr>Presentation Overview</vt:lpstr>
      <vt:lpstr>Research Context / Background</vt:lpstr>
      <vt:lpstr>Research Problem</vt:lpstr>
      <vt:lpstr>Research Aim and Objectives</vt:lpstr>
      <vt:lpstr>Literature Review Summary</vt:lpstr>
      <vt:lpstr>Research Methodology</vt:lpstr>
      <vt:lpstr>Project Planning and Resources</vt:lpstr>
      <vt:lpstr>Project Impact and Limitations</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Suresh Shanmugasundaram</dc:creator>
  <cp:keywords/>
  <dc:description>generated using python-pptx</dc:description>
  <cp:lastModifiedBy>Habibur Rahman (2428138)</cp:lastModifiedBy>
  <cp:revision>23</cp:revision>
  <dcterms:created xsi:type="dcterms:W3CDTF">2013-01-27T09:14:16Z</dcterms:created>
  <dcterms:modified xsi:type="dcterms:W3CDTF">2026-04-20T08:14:15Z</dcterms:modified>
  <cp:category/>
</cp:coreProperties>
</file>