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359" r:id="rId2"/>
    <p:sldId id="381" r:id="rId3"/>
    <p:sldId id="380" r:id="rId4"/>
    <p:sldId id="382" r:id="rId5"/>
    <p:sldId id="383" r:id="rId6"/>
    <p:sldId id="453" r:id="rId7"/>
    <p:sldId id="463" r:id="rId8"/>
    <p:sldId id="454" r:id="rId9"/>
    <p:sldId id="455" r:id="rId10"/>
    <p:sldId id="456" r:id="rId11"/>
    <p:sldId id="475" r:id="rId12"/>
    <p:sldId id="369" r:id="rId13"/>
    <p:sldId id="370" r:id="rId14"/>
    <p:sldId id="371" r:id="rId15"/>
    <p:sldId id="372" r:id="rId16"/>
    <p:sldId id="476" r:id="rId17"/>
    <p:sldId id="350" r:id="rId18"/>
    <p:sldId id="373" r:id="rId19"/>
    <p:sldId id="374" r:id="rId20"/>
    <p:sldId id="375" r:id="rId21"/>
    <p:sldId id="457" r:id="rId22"/>
    <p:sldId id="458" r:id="rId23"/>
    <p:sldId id="459" r:id="rId24"/>
    <p:sldId id="460" r:id="rId25"/>
    <p:sldId id="291" r:id="rId26"/>
    <p:sldId id="461" r:id="rId27"/>
    <p:sldId id="411" r:id="rId28"/>
    <p:sldId id="412" r:id="rId29"/>
    <p:sldId id="413" r:id="rId30"/>
    <p:sldId id="414" r:id="rId31"/>
    <p:sldId id="415" r:id="rId32"/>
    <p:sldId id="416" r:id="rId33"/>
    <p:sldId id="417" r:id="rId34"/>
    <p:sldId id="462" r:id="rId35"/>
    <p:sldId id="419" r:id="rId36"/>
    <p:sldId id="420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6018"/>
  </p:normalViewPr>
  <p:slideViewPr>
    <p:cSldViewPr snapToGrid="0">
      <p:cViewPr varScale="1">
        <p:scale>
          <a:sx n="112" d="100"/>
          <a:sy n="112" d="100"/>
        </p:scale>
        <p:origin x="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424431-C156-2344-8EA2-239815EC9494}" type="doc">
      <dgm:prSet loTypeId="urn:microsoft.com/office/officeart/2005/8/layout/radial6" loCatId="cycle" qsTypeId="urn:microsoft.com/office/officeart/2005/8/quickstyle/simple2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51B57045-434C-C744-8897-E48656447B4B}">
      <dgm:prSet phldrT="[Text]"/>
      <dgm:spPr/>
      <dgm:t>
        <a:bodyPr/>
        <a:lstStyle/>
        <a:p>
          <a:endParaRPr lang="en-US" dirty="0"/>
        </a:p>
      </dgm:t>
    </dgm:pt>
    <dgm:pt modelId="{85F14792-8F25-5646-B64B-C004C25F4588}" type="parTrans" cxnId="{37B9F744-1DC0-4842-A262-40C00FF19299}">
      <dgm:prSet/>
      <dgm:spPr/>
      <dgm:t>
        <a:bodyPr/>
        <a:lstStyle/>
        <a:p>
          <a:endParaRPr lang="en-US"/>
        </a:p>
      </dgm:t>
    </dgm:pt>
    <dgm:pt modelId="{71A62AEB-BF7F-3149-AFF8-6351CC541F3C}" type="sibTrans" cxnId="{37B9F744-1DC0-4842-A262-40C00FF19299}">
      <dgm:prSet/>
      <dgm:spPr/>
      <dgm:t>
        <a:bodyPr/>
        <a:lstStyle/>
        <a:p>
          <a:endParaRPr lang="en-US"/>
        </a:p>
      </dgm:t>
    </dgm:pt>
    <dgm:pt modelId="{F2EC017B-355F-354C-8DB9-BE1E20702149}">
      <dgm:prSet phldrT="[Text]"/>
      <dgm:spPr/>
      <dgm:t>
        <a:bodyPr/>
        <a:lstStyle/>
        <a:p>
          <a:endParaRPr lang="en-US"/>
        </a:p>
      </dgm:t>
    </dgm:pt>
    <dgm:pt modelId="{C6123E82-17A4-B24C-8D90-F58C59508734}" type="parTrans" cxnId="{4DE2B785-9548-B247-98C4-88261D856D27}">
      <dgm:prSet/>
      <dgm:spPr/>
      <dgm:t>
        <a:bodyPr/>
        <a:lstStyle/>
        <a:p>
          <a:endParaRPr lang="en-US"/>
        </a:p>
      </dgm:t>
    </dgm:pt>
    <dgm:pt modelId="{B4A37F9B-73A3-C64E-A2EE-E0CBACB46DAA}" type="sibTrans" cxnId="{4DE2B785-9548-B247-98C4-88261D856D27}">
      <dgm:prSet/>
      <dgm:spPr/>
      <dgm:t>
        <a:bodyPr/>
        <a:lstStyle/>
        <a:p>
          <a:endParaRPr lang="en-US"/>
        </a:p>
      </dgm:t>
    </dgm:pt>
    <dgm:pt modelId="{1DBE3F1D-E330-7D43-9412-1FDFC74E63E9}">
      <dgm:prSet phldrT="[Text]"/>
      <dgm:spPr/>
      <dgm:t>
        <a:bodyPr/>
        <a:lstStyle/>
        <a:p>
          <a:endParaRPr lang="en-US"/>
        </a:p>
      </dgm:t>
    </dgm:pt>
    <dgm:pt modelId="{5FC2BEE1-6FD0-024C-BD53-2005D005079F}" type="parTrans" cxnId="{3198DA69-88DD-694F-8DC1-8860B8B71D49}">
      <dgm:prSet/>
      <dgm:spPr/>
      <dgm:t>
        <a:bodyPr/>
        <a:lstStyle/>
        <a:p>
          <a:endParaRPr lang="en-US"/>
        </a:p>
      </dgm:t>
    </dgm:pt>
    <dgm:pt modelId="{5FDAFBDE-10D9-D24B-B587-5B80A7BC8620}" type="sibTrans" cxnId="{3198DA69-88DD-694F-8DC1-8860B8B71D49}">
      <dgm:prSet/>
      <dgm:spPr/>
      <dgm:t>
        <a:bodyPr/>
        <a:lstStyle/>
        <a:p>
          <a:endParaRPr lang="en-US"/>
        </a:p>
      </dgm:t>
    </dgm:pt>
    <dgm:pt modelId="{51D43138-165F-2A4E-A52B-45ABEFDF1CF0}">
      <dgm:prSet phldrT="[Text]"/>
      <dgm:spPr/>
      <dgm:t>
        <a:bodyPr/>
        <a:lstStyle/>
        <a:p>
          <a:endParaRPr lang="en-US"/>
        </a:p>
      </dgm:t>
    </dgm:pt>
    <dgm:pt modelId="{310E77A7-ACBA-194E-A7B3-9BAF70441F76}" type="parTrans" cxnId="{05A53539-D0F9-5142-9131-8973FFF270DA}">
      <dgm:prSet/>
      <dgm:spPr/>
      <dgm:t>
        <a:bodyPr/>
        <a:lstStyle/>
        <a:p>
          <a:endParaRPr lang="en-US"/>
        </a:p>
      </dgm:t>
    </dgm:pt>
    <dgm:pt modelId="{B3A48B15-477D-8443-B8B0-3398A0FD96E3}" type="sibTrans" cxnId="{05A53539-D0F9-5142-9131-8973FFF270DA}">
      <dgm:prSet/>
      <dgm:spPr/>
      <dgm:t>
        <a:bodyPr/>
        <a:lstStyle/>
        <a:p>
          <a:endParaRPr lang="en-US"/>
        </a:p>
      </dgm:t>
    </dgm:pt>
    <dgm:pt modelId="{46EC18B0-2880-F04C-A592-508037E13B42}">
      <dgm:prSet phldrT="[Text]"/>
      <dgm:spPr/>
      <dgm:t>
        <a:bodyPr/>
        <a:lstStyle/>
        <a:p>
          <a:endParaRPr lang="en-US"/>
        </a:p>
      </dgm:t>
    </dgm:pt>
    <dgm:pt modelId="{B32AFC02-2BFB-A045-A7CA-5CB3D7EA8400}" type="parTrans" cxnId="{C1912B3B-ABC8-5448-AFB1-D0C27964B335}">
      <dgm:prSet/>
      <dgm:spPr/>
      <dgm:t>
        <a:bodyPr/>
        <a:lstStyle/>
        <a:p>
          <a:endParaRPr lang="en-US"/>
        </a:p>
      </dgm:t>
    </dgm:pt>
    <dgm:pt modelId="{4BE2D199-8671-A946-AC37-8EA3884E9CE2}" type="sibTrans" cxnId="{C1912B3B-ABC8-5448-AFB1-D0C27964B335}">
      <dgm:prSet/>
      <dgm:spPr/>
      <dgm:t>
        <a:bodyPr/>
        <a:lstStyle/>
        <a:p>
          <a:endParaRPr lang="en-US"/>
        </a:p>
      </dgm:t>
    </dgm:pt>
    <dgm:pt modelId="{7C5C0534-51FE-5A4A-97C8-14CE44B1D947}">
      <dgm:prSet custT="1"/>
      <dgm:spPr/>
      <dgm:t>
        <a:bodyPr/>
        <a:lstStyle/>
        <a:p>
          <a:pPr>
            <a:buNone/>
          </a:pPr>
          <a:r>
            <a:rPr lang="en-US" sz="1400" b="1" dirty="0"/>
            <a:t>Building from the back </a:t>
          </a:r>
        </a:p>
        <a:p>
          <a:pPr>
            <a:buFont typeface="Arial" panose="020B0604020202020204" pitchFamily="34" charset="0"/>
            <a:buNone/>
          </a:pPr>
          <a:r>
            <a:rPr lang="en-US" sz="1200" dirty="0"/>
            <a:t>- Playing out of </a:t>
          </a:r>
          <a:r>
            <a:rPr lang="en-US" sz="1200" dirty="0" err="1"/>
            <a:t>defence</a:t>
          </a:r>
          <a:endParaRPr lang="en-US" sz="1200" dirty="0"/>
        </a:p>
        <a:p>
          <a:pPr>
            <a:buFont typeface="Arial" panose="020B0604020202020204" pitchFamily="34" charset="0"/>
            <a:buNone/>
          </a:pPr>
          <a:r>
            <a:rPr lang="en-US" sz="1200" dirty="0"/>
            <a:t>- Play forward</a:t>
          </a:r>
        </a:p>
        <a:p>
          <a:pPr>
            <a:buFont typeface="Arial" panose="020B0604020202020204" pitchFamily="34" charset="0"/>
            <a:buNone/>
          </a:pPr>
          <a:r>
            <a:rPr lang="en-US" sz="1200" dirty="0"/>
            <a:t>-Maintain &amp; circulate </a:t>
          </a:r>
        </a:p>
      </dgm:t>
    </dgm:pt>
    <dgm:pt modelId="{8797EFCB-C761-2449-B0B3-DC425C62BA0C}" type="parTrans" cxnId="{11642760-4768-384E-A0A4-8712088254F0}">
      <dgm:prSet/>
      <dgm:spPr/>
      <dgm:t>
        <a:bodyPr/>
        <a:lstStyle/>
        <a:p>
          <a:endParaRPr lang="en-US"/>
        </a:p>
      </dgm:t>
    </dgm:pt>
    <dgm:pt modelId="{E16BFDEB-7DD8-BF44-8843-75618DEF9B05}" type="sibTrans" cxnId="{11642760-4768-384E-A0A4-8712088254F0}">
      <dgm:prSet/>
      <dgm:spPr/>
      <dgm:t>
        <a:bodyPr/>
        <a:lstStyle/>
        <a:p>
          <a:endParaRPr lang="en-US"/>
        </a:p>
      </dgm:t>
    </dgm:pt>
    <dgm:pt modelId="{6CC43A23-843F-2C43-A244-F89B255B050A}">
      <dgm:prSet/>
      <dgm:spPr/>
      <dgm:t>
        <a:bodyPr/>
        <a:lstStyle/>
        <a:p>
          <a:endParaRPr lang="en-US"/>
        </a:p>
      </dgm:t>
    </dgm:pt>
    <dgm:pt modelId="{297CFAAB-F0C6-4345-85A5-C1E1C357E492}" type="parTrans" cxnId="{24A42826-055B-2649-8D33-66DA9F838255}">
      <dgm:prSet/>
      <dgm:spPr/>
      <dgm:t>
        <a:bodyPr/>
        <a:lstStyle/>
        <a:p>
          <a:endParaRPr lang="en-US"/>
        </a:p>
      </dgm:t>
    </dgm:pt>
    <dgm:pt modelId="{7569034F-A3D7-B749-B9B2-2F18BEB838E4}" type="sibTrans" cxnId="{24A42826-055B-2649-8D33-66DA9F838255}">
      <dgm:prSet/>
      <dgm:spPr/>
      <dgm:t>
        <a:bodyPr/>
        <a:lstStyle/>
        <a:p>
          <a:endParaRPr lang="en-US"/>
        </a:p>
      </dgm:t>
    </dgm:pt>
    <dgm:pt modelId="{F355A335-A222-014A-AEE1-5830FF183A9C}">
      <dgm:prSet phldrT="[Text]"/>
      <dgm:spPr/>
      <dgm:t>
        <a:bodyPr/>
        <a:lstStyle/>
        <a:p>
          <a:endParaRPr lang="en-US" dirty="0"/>
        </a:p>
      </dgm:t>
    </dgm:pt>
    <dgm:pt modelId="{8775D7A8-7D91-F347-8480-1A7F30BDB37B}" type="parTrans" cxnId="{A0366CAF-A330-C54E-8440-714FFBA91DDC}">
      <dgm:prSet/>
      <dgm:spPr/>
      <dgm:t>
        <a:bodyPr/>
        <a:lstStyle/>
        <a:p>
          <a:endParaRPr lang="en-US"/>
        </a:p>
      </dgm:t>
    </dgm:pt>
    <dgm:pt modelId="{D1510CD4-1AF0-9D4B-8FA9-E4648C449836}" type="sibTrans" cxnId="{A0366CAF-A330-C54E-8440-714FFBA91DDC}">
      <dgm:prSet/>
      <dgm:spPr/>
      <dgm:t>
        <a:bodyPr/>
        <a:lstStyle/>
        <a:p>
          <a:endParaRPr lang="en-US"/>
        </a:p>
      </dgm:t>
    </dgm:pt>
    <dgm:pt modelId="{BBB79095-583B-6145-9234-6941555EBA28}">
      <dgm:prSet phldrT="[Text]"/>
      <dgm:spPr/>
      <dgm:t>
        <a:bodyPr/>
        <a:lstStyle/>
        <a:p>
          <a:endParaRPr lang="en-US" dirty="0"/>
        </a:p>
      </dgm:t>
    </dgm:pt>
    <dgm:pt modelId="{6F85796C-A088-4F4B-95D9-09A7DADF1CCE}" type="parTrans" cxnId="{61300511-02E4-AD45-8F54-6027B6070324}">
      <dgm:prSet/>
      <dgm:spPr/>
      <dgm:t>
        <a:bodyPr/>
        <a:lstStyle/>
        <a:p>
          <a:endParaRPr lang="en-US"/>
        </a:p>
      </dgm:t>
    </dgm:pt>
    <dgm:pt modelId="{40CD3456-192D-E244-8593-8C8C85D55203}" type="sibTrans" cxnId="{61300511-02E4-AD45-8F54-6027B6070324}">
      <dgm:prSet/>
      <dgm:spPr/>
      <dgm:t>
        <a:bodyPr/>
        <a:lstStyle/>
        <a:p>
          <a:endParaRPr lang="en-US"/>
        </a:p>
      </dgm:t>
    </dgm:pt>
    <dgm:pt modelId="{821007D7-A9BF-4C4A-A128-1AC485975C8A}">
      <dgm:prSet custT="1"/>
      <dgm:spPr/>
      <dgm:t>
        <a:bodyPr/>
        <a:lstStyle/>
        <a:p>
          <a:pPr>
            <a:buNone/>
          </a:pPr>
          <a:r>
            <a:rPr lang="en-US" sz="1400" b="1" dirty="0"/>
            <a:t>Progressive passing</a:t>
          </a:r>
        </a:p>
        <a:p>
          <a:pPr>
            <a:buNone/>
          </a:pPr>
          <a:r>
            <a:rPr lang="en-US" sz="1200" dirty="0"/>
            <a:t>- Play through</a:t>
          </a:r>
        </a:p>
        <a:p>
          <a:pPr>
            <a:buNone/>
          </a:pPr>
          <a:r>
            <a:rPr lang="en-US" sz="1200" dirty="0"/>
            <a:t>- Play over</a:t>
          </a:r>
        </a:p>
        <a:p>
          <a:pPr>
            <a:buNone/>
          </a:pPr>
          <a:r>
            <a:rPr lang="en-US" sz="1200" dirty="0"/>
            <a:t>Play around</a:t>
          </a:r>
        </a:p>
      </dgm:t>
    </dgm:pt>
    <dgm:pt modelId="{00874749-09A8-834E-8105-CEBFF7534C9B}" type="parTrans" cxnId="{78167249-2A9F-B14D-94BE-39E807D303DF}">
      <dgm:prSet/>
      <dgm:spPr/>
      <dgm:t>
        <a:bodyPr/>
        <a:lstStyle/>
        <a:p>
          <a:endParaRPr lang="en-US"/>
        </a:p>
      </dgm:t>
    </dgm:pt>
    <dgm:pt modelId="{30EDE4B5-6418-EB41-B996-5459B099E228}" type="sibTrans" cxnId="{78167249-2A9F-B14D-94BE-39E807D303DF}">
      <dgm:prSet/>
      <dgm:spPr/>
      <dgm:t>
        <a:bodyPr/>
        <a:lstStyle/>
        <a:p>
          <a:endParaRPr lang="en-US"/>
        </a:p>
      </dgm:t>
    </dgm:pt>
    <dgm:pt modelId="{8EB91411-EE00-9844-B92E-6126C8DEFD3A}">
      <dgm:prSet custT="1"/>
      <dgm:spPr/>
      <dgm:t>
        <a:bodyPr/>
        <a:lstStyle/>
        <a:p>
          <a:r>
            <a:rPr lang="en-US" sz="1400" b="1" dirty="0"/>
            <a:t>Creating in final third</a:t>
          </a:r>
        </a:p>
        <a:p>
          <a:r>
            <a:rPr lang="en-US" sz="1200" dirty="0"/>
            <a:t>- Combination play in confined spaces </a:t>
          </a:r>
        </a:p>
        <a:p>
          <a:r>
            <a:rPr lang="en-US" sz="1200" dirty="0"/>
            <a:t>- Creating overloads</a:t>
          </a:r>
        </a:p>
        <a:p>
          <a:r>
            <a:rPr lang="en-US" sz="1200" dirty="0"/>
            <a:t>- Unselfish runs </a:t>
          </a:r>
        </a:p>
      </dgm:t>
    </dgm:pt>
    <dgm:pt modelId="{69F516F2-DBF7-5B42-9BFA-69329223E3E3}" type="parTrans" cxnId="{5B82116E-A27F-F54A-BF63-2F43A4929396}">
      <dgm:prSet/>
      <dgm:spPr/>
      <dgm:t>
        <a:bodyPr/>
        <a:lstStyle/>
        <a:p>
          <a:endParaRPr lang="en-US"/>
        </a:p>
      </dgm:t>
    </dgm:pt>
    <dgm:pt modelId="{4ACD2F57-B7BB-0046-BBED-87DE7F3DCD6E}" type="sibTrans" cxnId="{5B82116E-A27F-F54A-BF63-2F43A4929396}">
      <dgm:prSet/>
      <dgm:spPr/>
      <dgm:t>
        <a:bodyPr/>
        <a:lstStyle/>
        <a:p>
          <a:endParaRPr lang="en-US"/>
        </a:p>
      </dgm:t>
    </dgm:pt>
    <dgm:pt modelId="{DB531ECB-6E08-6947-8DD2-F27161DF04A9}">
      <dgm:prSet custT="1"/>
      <dgm:spPr/>
      <dgm:t>
        <a:bodyPr/>
        <a:lstStyle/>
        <a:p>
          <a:r>
            <a:rPr lang="en-US" sz="1400" b="1" dirty="0"/>
            <a:t>Finishing</a:t>
          </a:r>
        </a:p>
        <a:p>
          <a:r>
            <a:rPr lang="en-US" sz="1200" dirty="0"/>
            <a:t>- Range of finishing</a:t>
          </a:r>
        </a:p>
        <a:p>
          <a:r>
            <a:rPr lang="en-US" sz="1200" dirty="0"/>
            <a:t>- Finishing from wide</a:t>
          </a:r>
        </a:p>
        <a:p>
          <a:r>
            <a:rPr lang="en-US" sz="1200" dirty="0"/>
            <a:t>- Finishing from central</a:t>
          </a:r>
        </a:p>
      </dgm:t>
    </dgm:pt>
    <dgm:pt modelId="{F1C6FE3F-5C60-FE47-91B5-3694E48E5DF3}" type="parTrans" cxnId="{189BFC7A-4048-554F-BA9F-714B6BC3F47C}">
      <dgm:prSet/>
      <dgm:spPr/>
      <dgm:t>
        <a:bodyPr/>
        <a:lstStyle/>
        <a:p>
          <a:endParaRPr lang="en-US"/>
        </a:p>
      </dgm:t>
    </dgm:pt>
    <dgm:pt modelId="{BEF575FF-78C4-2049-89F3-9E9B1BA84BA9}" type="sibTrans" cxnId="{189BFC7A-4048-554F-BA9F-714B6BC3F47C}">
      <dgm:prSet/>
      <dgm:spPr/>
      <dgm:t>
        <a:bodyPr/>
        <a:lstStyle/>
        <a:p>
          <a:endParaRPr lang="en-US"/>
        </a:p>
      </dgm:t>
    </dgm:pt>
    <dgm:pt modelId="{78E45200-19C1-154E-A5A6-0D318A5B892F}" type="pres">
      <dgm:prSet presAssocID="{60424431-C156-2344-8EA2-239815EC9494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147865A-5AE1-A740-89D0-621D0CE5F3D5}" type="pres">
      <dgm:prSet presAssocID="{51B57045-434C-C744-8897-E48656447B4B}" presName="centerShape" presStyleLbl="node0" presStyleIdx="0" presStyleCnt="1" custScaleX="86405" custScaleY="82038"/>
      <dgm:spPr/>
    </dgm:pt>
    <dgm:pt modelId="{54CDB694-E9B8-E045-A74D-132C5FCA4F6E}" type="pres">
      <dgm:prSet presAssocID="{7C5C0534-51FE-5A4A-97C8-14CE44B1D947}" presName="node" presStyleLbl="node1" presStyleIdx="0" presStyleCnt="4" custScaleX="111859" custScaleY="116806">
        <dgm:presLayoutVars>
          <dgm:bulletEnabled val="1"/>
        </dgm:presLayoutVars>
      </dgm:prSet>
      <dgm:spPr/>
    </dgm:pt>
    <dgm:pt modelId="{E0B75C28-CA82-A14C-9423-DD2DECC95A4A}" type="pres">
      <dgm:prSet presAssocID="{7C5C0534-51FE-5A4A-97C8-14CE44B1D947}" presName="dummy" presStyleCnt="0"/>
      <dgm:spPr/>
    </dgm:pt>
    <dgm:pt modelId="{156021A5-075A-7A4F-8D8A-AF11E94F9CFD}" type="pres">
      <dgm:prSet presAssocID="{E16BFDEB-7DD8-BF44-8843-75618DEF9B05}" presName="sibTrans" presStyleLbl="sibTrans2D1" presStyleIdx="0" presStyleCnt="4"/>
      <dgm:spPr/>
    </dgm:pt>
    <dgm:pt modelId="{C8528070-6CA4-FD47-A1AE-DED822B57F0E}" type="pres">
      <dgm:prSet presAssocID="{821007D7-A9BF-4C4A-A128-1AC485975C8A}" presName="node" presStyleLbl="node1" presStyleIdx="1" presStyleCnt="4" custScaleX="113056" custScaleY="112534">
        <dgm:presLayoutVars>
          <dgm:bulletEnabled val="1"/>
        </dgm:presLayoutVars>
      </dgm:prSet>
      <dgm:spPr/>
    </dgm:pt>
    <dgm:pt modelId="{056610BD-6BF5-9E48-BAC9-38E2E18E401F}" type="pres">
      <dgm:prSet presAssocID="{821007D7-A9BF-4C4A-A128-1AC485975C8A}" presName="dummy" presStyleCnt="0"/>
      <dgm:spPr/>
    </dgm:pt>
    <dgm:pt modelId="{2135D61E-B526-9346-B9E6-29605E82C74E}" type="pres">
      <dgm:prSet presAssocID="{30EDE4B5-6418-EB41-B996-5459B099E228}" presName="sibTrans" presStyleLbl="sibTrans2D1" presStyleIdx="1" presStyleCnt="4"/>
      <dgm:spPr/>
    </dgm:pt>
    <dgm:pt modelId="{A3860B2C-9E51-6244-9328-452D4D5E17B4}" type="pres">
      <dgm:prSet presAssocID="{8EB91411-EE00-9844-B92E-6126C8DEFD3A}" presName="node" presStyleLbl="node1" presStyleIdx="2" presStyleCnt="4" custScaleX="132015" custScaleY="113200">
        <dgm:presLayoutVars>
          <dgm:bulletEnabled val="1"/>
        </dgm:presLayoutVars>
      </dgm:prSet>
      <dgm:spPr/>
    </dgm:pt>
    <dgm:pt modelId="{B454F9A2-883F-674B-BD0B-1B142F4183AB}" type="pres">
      <dgm:prSet presAssocID="{8EB91411-EE00-9844-B92E-6126C8DEFD3A}" presName="dummy" presStyleCnt="0"/>
      <dgm:spPr/>
    </dgm:pt>
    <dgm:pt modelId="{8A5381FC-AD38-8D4B-A01D-DE6052537871}" type="pres">
      <dgm:prSet presAssocID="{4ACD2F57-B7BB-0046-BBED-87DE7F3DCD6E}" presName="sibTrans" presStyleLbl="sibTrans2D1" presStyleIdx="2" presStyleCnt="4"/>
      <dgm:spPr/>
    </dgm:pt>
    <dgm:pt modelId="{8E45EE6A-637B-D94D-9813-8B997C70840D}" type="pres">
      <dgm:prSet presAssocID="{DB531ECB-6E08-6947-8DD2-F27161DF04A9}" presName="node" presStyleLbl="node1" presStyleIdx="3" presStyleCnt="4" custScaleX="132886">
        <dgm:presLayoutVars>
          <dgm:bulletEnabled val="1"/>
        </dgm:presLayoutVars>
      </dgm:prSet>
      <dgm:spPr/>
    </dgm:pt>
    <dgm:pt modelId="{B6D626AF-2038-1943-A556-F0E7FE4F9D61}" type="pres">
      <dgm:prSet presAssocID="{DB531ECB-6E08-6947-8DD2-F27161DF04A9}" presName="dummy" presStyleCnt="0"/>
      <dgm:spPr/>
    </dgm:pt>
    <dgm:pt modelId="{77109A8F-786A-6741-917C-0DF89AC5B0A8}" type="pres">
      <dgm:prSet presAssocID="{BEF575FF-78C4-2049-89F3-9E9B1BA84BA9}" presName="sibTrans" presStyleLbl="sibTrans2D1" presStyleIdx="3" presStyleCnt="4"/>
      <dgm:spPr/>
    </dgm:pt>
  </dgm:ptLst>
  <dgm:cxnLst>
    <dgm:cxn modelId="{B8576D02-FE4C-F740-90AE-BB6AEE208E63}" type="presOf" srcId="{60424431-C156-2344-8EA2-239815EC9494}" destId="{78E45200-19C1-154E-A5A6-0D318A5B892F}" srcOrd="0" destOrd="0" presId="urn:microsoft.com/office/officeart/2005/8/layout/radial6"/>
    <dgm:cxn modelId="{C5F7F40B-1ACD-5841-8AD0-BFA8FFDE047F}" type="presOf" srcId="{E16BFDEB-7DD8-BF44-8843-75618DEF9B05}" destId="{156021A5-075A-7A4F-8D8A-AF11E94F9CFD}" srcOrd="0" destOrd="0" presId="urn:microsoft.com/office/officeart/2005/8/layout/radial6"/>
    <dgm:cxn modelId="{61300511-02E4-AD45-8F54-6027B6070324}" srcId="{60424431-C156-2344-8EA2-239815EC9494}" destId="{BBB79095-583B-6145-9234-6941555EBA28}" srcOrd="7" destOrd="0" parTransId="{6F85796C-A088-4F4B-95D9-09A7DADF1CCE}" sibTransId="{40CD3456-192D-E244-8593-8C8C85D55203}"/>
    <dgm:cxn modelId="{24A42826-055B-2649-8D33-66DA9F838255}" srcId="{60424431-C156-2344-8EA2-239815EC9494}" destId="{6CC43A23-843F-2C43-A244-F89B255B050A}" srcOrd="2" destOrd="0" parTransId="{297CFAAB-F0C6-4345-85A5-C1E1C357E492}" sibTransId="{7569034F-A3D7-B749-B9B2-2F18BEB838E4}"/>
    <dgm:cxn modelId="{05A53539-D0F9-5142-9131-8973FFF270DA}" srcId="{60424431-C156-2344-8EA2-239815EC9494}" destId="{51D43138-165F-2A4E-A52B-45ABEFDF1CF0}" srcOrd="5" destOrd="0" parTransId="{310E77A7-ACBA-194E-A7B3-9BAF70441F76}" sibTransId="{B3A48B15-477D-8443-B8B0-3398A0FD96E3}"/>
    <dgm:cxn modelId="{C1912B3B-ABC8-5448-AFB1-D0C27964B335}" srcId="{60424431-C156-2344-8EA2-239815EC9494}" destId="{46EC18B0-2880-F04C-A592-508037E13B42}" srcOrd="6" destOrd="0" parTransId="{B32AFC02-2BFB-A045-A7CA-5CB3D7EA8400}" sibTransId="{4BE2D199-8671-A946-AC37-8EA3884E9CE2}"/>
    <dgm:cxn modelId="{11642760-4768-384E-A0A4-8712088254F0}" srcId="{51B57045-434C-C744-8897-E48656447B4B}" destId="{7C5C0534-51FE-5A4A-97C8-14CE44B1D947}" srcOrd="0" destOrd="0" parTransId="{8797EFCB-C761-2449-B0B3-DC425C62BA0C}" sibTransId="{E16BFDEB-7DD8-BF44-8843-75618DEF9B05}"/>
    <dgm:cxn modelId="{AD1C4D44-7901-AC4F-96B3-A7849651313A}" type="presOf" srcId="{8EB91411-EE00-9844-B92E-6126C8DEFD3A}" destId="{A3860B2C-9E51-6244-9328-452D4D5E17B4}" srcOrd="0" destOrd="0" presId="urn:microsoft.com/office/officeart/2005/8/layout/radial6"/>
    <dgm:cxn modelId="{37B9F744-1DC0-4842-A262-40C00FF19299}" srcId="{60424431-C156-2344-8EA2-239815EC9494}" destId="{51B57045-434C-C744-8897-E48656447B4B}" srcOrd="0" destOrd="0" parTransId="{85F14792-8F25-5646-B64B-C004C25F4588}" sibTransId="{71A62AEB-BF7F-3149-AFF8-6351CC541F3C}"/>
    <dgm:cxn modelId="{78167249-2A9F-B14D-94BE-39E807D303DF}" srcId="{51B57045-434C-C744-8897-E48656447B4B}" destId="{821007D7-A9BF-4C4A-A128-1AC485975C8A}" srcOrd="1" destOrd="0" parTransId="{00874749-09A8-834E-8105-CEBFF7534C9B}" sibTransId="{30EDE4B5-6418-EB41-B996-5459B099E228}"/>
    <dgm:cxn modelId="{3198DA69-88DD-694F-8DC1-8860B8B71D49}" srcId="{60424431-C156-2344-8EA2-239815EC9494}" destId="{1DBE3F1D-E330-7D43-9412-1FDFC74E63E9}" srcOrd="4" destOrd="0" parTransId="{5FC2BEE1-6FD0-024C-BD53-2005D005079F}" sibTransId="{5FDAFBDE-10D9-D24B-B587-5B80A7BC8620}"/>
    <dgm:cxn modelId="{5B82116E-A27F-F54A-BF63-2F43A4929396}" srcId="{51B57045-434C-C744-8897-E48656447B4B}" destId="{8EB91411-EE00-9844-B92E-6126C8DEFD3A}" srcOrd="2" destOrd="0" parTransId="{69F516F2-DBF7-5B42-9BFA-69329223E3E3}" sibTransId="{4ACD2F57-B7BB-0046-BBED-87DE7F3DCD6E}"/>
    <dgm:cxn modelId="{189BFC7A-4048-554F-BA9F-714B6BC3F47C}" srcId="{51B57045-434C-C744-8897-E48656447B4B}" destId="{DB531ECB-6E08-6947-8DD2-F27161DF04A9}" srcOrd="3" destOrd="0" parTransId="{F1C6FE3F-5C60-FE47-91B5-3694E48E5DF3}" sibTransId="{BEF575FF-78C4-2049-89F3-9E9B1BA84BA9}"/>
    <dgm:cxn modelId="{4DE2B785-9548-B247-98C4-88261D856D27}" srcId="{60424431-C156-2344-8EA2-239815EC9494}" destId="{F2EC017B-355F-354C-8DB9-BE1E20702149}" srcOrd="3" destOrd="0" parTransId="{C6123E82-17A4-B24C-8D90-F58C59508734}" sibTransId="{B4A37F9B-73A3-C64E-A2EE-E0CBACB46DAA}"/>
    <dgm:cxn modelId="{5C7A3D87-3A75-224A-B6FD-F546BB48F84C}" type="presOf" srcId="{51B57045-434C-C744-8897-E48656447B4B}" destId="{D147865A-5AE1-A740-89D0-621D0CE5F3D5}" srcOrd="0" destOrd="0" presId="urn:microsoft.com/office/officeart/2005/8/layout/radial6"/>
    <dgm:cxn modelId="{773BEF92-F917-1B4F-86C4-2CFE8EC21FB9}" type="presOf" srcId="{DB531ECB-6E08-6947-8DD2-F27161DF04A9}" destId="{8E45EE6A-637B-D94D-9813-8B997C70840D}" srcOrd="0" destOrd="0" presId="urn:microsoft.com/office/officeart/2005/8/layout/radial6"/>
    <dgm:cxn modelId="{A7016A9E-5530-3D4A-A2B2-7791E2CE66B8}" type="presOf" srcId="{BEF575FF-78C4-2049-89F3-9E9B1BA84BA9}" destId="{77109A8F-786A-6741-917C-0DF89AC5B0A8}" srcOrd="0" destOrd="0" presId="urn:microsoft.com/office/officeart/2005/8/layout/radial6"/>
    <dgm:cxn modelId="{A0366CAF-A330-C54E-8440-714FFBA91DDC}" srcId="{60424431-C156-2344-8EA2-239815EC9494}" destId="{F355A335-A222-014A-AEE1-5830FF183A9C}" srcOrd="1" destOrd="0" parTransId="{8775D7A8-7D91-F347-8480-1A7F30BDB37B}" sibTransId="{D1510CD4-1AF0-9D4B-8FA9-E4648C449836}"/>
    <dgm:cxn modelId="{F22905BA-6F7C-C54E-9970-5F539E12F8E4}" type="presOf" srcId="{30EDE4B5-6418-EB41-B996-5459B099E228}" destId="{2135D61E-B526-9346-B9E6-29605E82C74E}" srcOrd="0" destOrd="0" presId="urn:microsoft.com/office/officeart/2005/8/layout/radial6"/>
    <dgm:cxn modelId="{C33B75C4-1885-D646-AEE3-333FEF4034BE}" type="presOf" srcId="{821007D7-A9BF-4C4A-A128-1AC485975C8A}" destId="{C8528070-6CA4-FD47-A1AE-DED822B57F0E}" srcOrd="0" destOrd="0" presId="urn:microsoft.com/office/officeart/2005/8/layout/radial6"/>
    <dgm:cxn modelId="{7E2F97C6-79A8-2D4B-B207-0B98B057EC81}" type="presOf" srcId="{4ACD2F57-B7BB-0046-BBED-87DE7F3DCD6E}" destId="{8A5381FC-AD38-8D4B-A01D-DE6052537871}" srcOrd="0" destOrd="0" presId="urn:microsoft.com/office/officeart/2005/8/layout/radial6"/>
    <dgm:cxn modelId="{6660E6FB-CE21-714A-802E-34FBD497D068}" type="presOf" srcId="{7C5C0534-51FE-5A4A-97C8-14CE44B1D947}" destId="{54CDB694-E9B8-E045-A74D-132C5FCA4F6E}" srcOrd="0" destOrd="0" presId="urn:microsoft.com/office/officeart/2005/8/layout/radial6"/>
    <dgm:cxn modelId="{51190D83-B339-4441-84A7-C334DFF57522}" type="presParOf" srcId="{78E45200-19C1-154E-A5A6-0D318A5B892F}" destId="{D147865A-5AE1-A740-89D0-621D0CE5F3D5}" srcOrd="0" destOrd="0" presId="urn:microsoft.com/office/officeart/2005/8/layout/radial6"/>
    <dgm:cxn modelId="{61DF71BA-75F2-114C-B49A-54E75F208698}" type="presParOf" srcId="{78E45200-19C1-154E-A5A6-0D318A5B892F}" destId="{54CDB694-E9B8-E045-A74D-132C5FCA4F6E}" srcOrd="1" destOrd="0" presId="urn:microsoft.com/office/officeart/2005/8/layout/radial6"/>
    <dgm:cxn modelId="{A16CAC9B-9B41-1149-A5CF-94BF30BACFC9}" type="presParOf" srcId="{78E45200-19C1-154E-A5A6-0D318A5B892F}" destId="{E0B75C28-CA82-A14C-9423-DD2DECC95A4A}" srcOrd="2" destOrd="0" presId="urn:microsoft.com/office/officeart/2005/8/layout/radial6"/>
    <dgm:cxn modelId="{E0765766-E9B1-D240-92A9-8822F92C98FE}" type="presParOf" srcId="{78E45200-19C1-154E-A5A6-0D318A5B892F}" destId="{156021A5-075A-7A4F-8D8A-AF11E94F9CFD}" srcOrd="3" destOrd="0" presId="urn:microsoft.com/office/officeart/2005/8/layout/radial6"/>
    <dgm:cxn modelId="{840ED9A8-7FD9-DC47-983D-7CF1DC4C2122}" type="presParOf" srcId="{78E45200-19C1-154E-A5A6-0D318A5B892F}" destId="{C8528070-6CA4-FD47-A1AE-DED822B57F0E}" srcOrd="4" destOrd="0" presId="urn:microsoft.com/office/officeart/2005/8/layout/radial6"/>
    <dgm:cxn modelId="{28F422FE-899E-BD46-AD69-B435CCDE8A31}" type="presParOf" srcId="{78E45200-19C1-154E-A5A6-0D318A5B892F}" destId="{056610BD-6BF5-9E48-BAC9-38E2E18E401F}" srcOrd="5" destOrd="0" presId="urn:microsoft.com/office/officeart/2005/8/layout/radial6"/>
    <dgm:cxn modelId="{03D038B2-6AC7-7E42-9A36-CEA697188A0F}" type="presParOf" srcId="{78E45200-19C1-154E-A5A6-0D318A5B892F}" destId="{2135D61E-B526-9346-B9E6-29605E82C74E}" srcOrd="6" destOrd="0" presId="urn:microsoft.com/office/officeart/2005/8/layout/radial6"/>
    <dgm:cxn modelId="{95645302-07CC-D74B-9B40-F1EF772ED7F6}" type="presParOf" srcId="{78E45200-19C1-154E-A5A6-0D318A5B892F}" destId="{A3860B2C-9E51-6244-9328-452D4D5E17B4}" srcOrd="7" destOrd="0" presId="urn:microsoft.com/office/officeart/2005/8/layout/radial6"/>
    <dgm:cxn modelId="{56469B0E-1B00-A046-B0A2-F3E41E2B73BD}" type="presParOf" srcId="{78E45200-19C1-154E-A5A6-0D318A5B892F}" destId="{B454F9A2-883F-674B-BD0B-1B142F4183AB}" srcOrd="8" destOrd="0" presId="urn:microsoft.com/office/officeart/2005/8/layout/radial6"/>
    <dgm:cxn modelId="{F479B476-9F2E-0B40-9199-9F56D7D49B1A}" type="presParOf" srcId="{78E45200-19C1-154E-A5A6-0D318A5B892F}" destId="{8A5381FC-AD38-8D4B-A01D-DE6052537871}" srcOrd="9" destOrd="0" presId="urn:microsoft.com/office/officeart/2005/8/layout/radial6"/>
    <dgm:cxn modelId="{F032C817-32C6-444E-87D9-45BB1A595267}" type="presParOf" srcId="{78E45200-19C1-154E-A5A6-0D318A5B892F}" destId="{8E45EE6A-637B-D94D-9813-8B997C70840D}" srcOrd="10" destOrd="0" presId="urn:microsoft.com/office/officeart/2005/8/layout/radial6"/>
    <dgm:cxn modelId="{A26C0B77-2786-FE4C-BF9C-74606AB6DE14}" type="presParOf" srcId="{78E45200-19C1-154E-A5A6-0D318A5B892F}" destId="{B6D626AF-2038-1943-A556-F0E7FE4F9D61}" srcOrd="11" destOrd="0" presId="urn:microsoft.com/office/officeart/2005/8/layout/radial6"/>
    <dgm:cxn modelId="{FD26A1DC-7030-FE43-AA92-F08B65937B97}" type="presParOf" srcId="{78E45200-19C1-154E-A5A6-0D318A5B892F}" destId="{77109A8F-786A-6741-917C-0DF89AC5B0A8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424431-C156-2344-8EA2-239815EC9494}" type="doc">
      <dgm:prSet loTypeId="urn:microsoft.com/office/officeart/2005/8/layout/radial6" loCatId="cycle" qsTypeId="urn:microsoft.com/office/officeart/2005/8/quickstyle/simple2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51B57045-434C-C744-8897-E48656447B4B}">
      <dgm:prSet phldrT="[Text]"/>
      <dgm:spPr/>
      <dgm:t>
        <a:bodyPr/>
        <a:lstStyle/>
        <a:p>
          <a:endParaRPr lang="en-US" dirty="0"/>
        </a:p>
      </dgm:t>
    </dgm:pt>
    <dgm:pt modelId="{85F14792-8F25-5646-B64B-C004C25F4588}" type="parTrans" cxnId="{37B9F744-1DC0-4842-A262-40C00FF19299}">
      <dgm:prSet/>
      <dgm:spPr/>
      <dgm:t>
        <a:bodyPr/>
        <a:lstStyle/>
        <a:p>
          <a:endParaRPr lang="en-US"/>
        </a:p>
      </dgm:t>
    </dgm:pt>
    <dgm:pt modelId="{71A62AEB-BF7F-3149-AFF8-6351CC541F3C}" type="sibTrans" cxnId="{37B9F744-1DC0-4842-A262-40C00FF19299}">
      <dgm:prSet/>
      <dgm:spPr/>
      <dgm:t>
        <a:bodyPr/>
        <a:lstStyle/>
        <a:p>
          <a:endParaRPr lang="en-US"/>
        </a:p>
      </dgm:t>
    </dgm:pt>
    <dgm:pt modelId="{F2EC017B-355F-354C-8DB9-BE1E20702149}">
      <dgm:prSet phldrT="[Text]"/>
      <dgm:spPr/>
      <dgm:t>
        <a:bodyPr/>
        <a:lstStyle/>
        <a:p>
          <a:endParaRPr lang="en-US"/>
        </a:p>
      </dgm:t>
    </dgm:pt>
    <dgm:pt modelId="{C6123E82-17A4-B24C-8D90-F58C59508734}" type="parTrans" cxnId="{4DE2B785-9548-B247-98C4-88261D856D27}">
      <dgm:prSet/>
      <dgm:spPr/>
      <dgm:t>
        <a:bodyPr/>
        <a:lstStyle/>
        <a:p>
          <a:endParaRPr lang="en-US"/>
        </a:p>
      </dgm:t>
    </dgm:pt>
    <dgm:pt modelId="{B4A37F9B-73A3-C64E-A2EE-E0CBACB46DAA}" type="sibTrans" cxnId="{4DE2B785-9548-B247-98C4-88261D856D27}">
      <dgm:prSet/>
      <dgm:spPr/>
      <dgm:t>
        <a:bodyPr/>
        <a:lstStyle/>
        <a:p>
          <a:endParaRPr lang="en-US"/>
        </a:p>
      </dgm:t>
    </dgm:pt>
    <dgm:pt modelId="{1DBE3F1D-E330-7D43-9412-1FDFC74E63E9}">
      <dgm:prSet phldrT="[Text]"/>
      <dgm:spPr/>
      <dgm:t>
        <a:bodyPr/>
        <a:lstStyle/>
        <a:p>
          <a:endParaRPr lang="en-US"/>
        </a:p>
      </dgm:t>
    </dgm:pt>
    <dgm:pt modelId="{5FC2BEE1-6FD0-024C-BD53-2005D005079F}" type="parTrans" cxnId="{3198DA69-88DD-694F-8DC1-8860B8B71D49}">
      <dgm:prSet/>
      <dgm:spPr/>
      <dgm:t>
        <a:bodyPr/>
        <a:lstStyle/>
        <a:p>
          <a:endParaRPr lang="en-US"/>
        </a:p>
      </dgm:t>
    </dgm:pt>
    <dgm:pt modelId="{5FDAFBDE-10D9-D24B-B587-5B80A7BC8620}" type="sibTrans" cxnId="{3198DA69-88DD-694F-8DC1-8860B8B71D49}">
      <dgm:prSet/>
      <dgm:spPr/>
      <dgm:t>
        <a:bodyPr/>
        <a:lstStyle/>
        <a:p>
          <a:endParaRPr lang="en-US"/>
        </a:p>
      </dgm:t>
    </dgm:pt>
    <dgm:pt modelId="{51D43138-165F-2A4E-A52B-45ABEFDF1CF0}">
      <dgm:prSet phldrT="[Text]"/>
      <dgm:spPr/>
      <dgm:t>
        <a:bodyPr/>
        <a:lstStyle/>
        <a:p>
          <a:endParaRPr lang="en-US"/>
        </a:p>
      </dgm:t>
    </dgm:pt>
    <dgm:pt modelId="{310E77A7-ACBA-194E-A7B3-9BAF70441F76}" type="parTrans" cxnId="{05A53539-D0F9-5142-9131-8973FFF270DA}">
      <dgm:prSet/>
      <dgm:spPr/>
      <dgm:t>
        <a:bodyPr/>
        <a:lstStyle/>
        <a:p>
          <a:endParaRPr lang="en-US"/>
        </a:p>
      </dgm:t>
    </dgm:pt>
    <dgm:pt modelId="{B3A48B15-477D-8443-B8B0-3398A0FD96E3}" type="sibTrans" cxnId="{05A53539-D0F9-5142-9131-8973FFF270DA}">
      <dgm:prSet/>
      <dgm:spPr/>
      <dgm:t>
        <a:bodyPr/>
        <a:lstStyle/>
        <a:p>
          <a:endParaRPr lang="en-US"/>
        </a:p>
      </dgm:t>
    </dgm:pt>
    <dgm:pt modelId="{46EC18B0-2880-F04C-A592-508037E13B42}">
      <dgm:prSet phldrT="[Text]"/>
      <dgm:spPr/>
      <dgm:t>
        <a:bodyPr/>
        <a:lstStyle/>
        <a:p>
          <a:endParaRPr lang="en-US"/>
        </a:p>
      </dgm:t>
    </dgm:pt>
    <dgm:pt modelId="{B32AFC02-2BFB-A045-A7CA-5CB3D7EA8400}" type="parTrans" cxnId="{C1912B3B-ABC8-5448-AFB1-D0C27964B335}">
      <dgm:prSet/>
      <dgm:spPr/>
      <dgm:t>
        <a:bodyPr/>
        <a:lstStyle/>
        <a:p>
          <a:endParaRPr lang="en-US"/>
        </a:p>
      </dgm:t>
    </dgm:pt>
    <dgm:pt modelId="{4BE2D199-8671-A946-AC37-8EA3884E9CE2}" type="sibTrans" cxnId="{C1912B3B-ABC8-5448-AFB1-D0C27964B335}">
      <dgm:prSet/>
      <dgm:spPr/>
      <dgm:t>
        <a:bodyPr/>
        <a:lstStyle/>
        <a:p>
          <a:endParaRPr lang="en-US"/>
        </a:p>
      </dgm:t>
    </dgm:pt>
    <dgm:pt modelId="{7C5C0534-51FE-5A4A-97C8-14CE44B1D947}">
      <dgm:prSet custT="1"/>
      <dgm:spPr/>
      <dgm:t>
        <a:bodyPr/>
        <a:lstStyle/>
        <a:p>
          <a:pPr>
            <a:buNone/>
          </a:pPr>
          <a:r>
            <a:rPr lang="en-US" sz="1400" b="1" dirty="0"/>
            <a:t>Pressing</a:t>
          </a:r>
        </a:p>
        <a:p>
          <a:pPr>
            <a:buNone/>
          </a:pPr>
          <a:r>
            <a:rPr lang="en-US" sz="1200" dirty="0"/>
            <a:t>-</a:t>
          </a:r>
          <a:r>
            <a:rPr lang="en-US" sz="1200" baseline="0" dirty="0"/>
            <a:t> 6 second rule</a:t>
          </a:r>
        </a:p>
        <a:p>
          <a:pPr>
            <a:buNone/>
          </a:pPr>
          <a:r>
            <a:rPr lang="en-US" sz="1200" baseline="0" dirty="0"/>
            <a:t>- Counter pressing</a:t>
          </a:r>
        </a:p>
        <a:p>
          <a:pPr>
            <a:buNone/>
          </a:pPr>
          <a:r>
            <a:rPr lang="en-US" sz="1200" baseline="0" dirty="0"/>
            <a:t>- </a:t>
          </a:r>
          <a:r>
            <a:rPr lang="en-US" sz="1200" baseline="0" dirty="0" err="1"/>
            <a:t>Organised</a:t>
          </a:r>
          <a:r>
            <a:rPr lang="en-US" sz="1200" baseline="0" dirty="0"/>
            <a:t> press</a:t>
          </a:r>
          <a:endParaRPr lang="en-US" sz="1200" dirty="0"/>
        </a:p>
      </dgm:t>
    </dgm:pt>
    <dgm:pt modelId="{8797EFCB-C761-2449-B0B3-DC425C62BA0C}" type="parTrans" cxnId="{11642760-4768-384E-A0A4-8712088254F0}">
      <dgm:prSet/>
      <dgm:spPr/>
      <dgm:t>
        <a:bodyPr/>
        <a:lstStyle/>
        <a:p>
          <a:endParaRPr lang="en-US"/>
        </a:p>
      </dgm:t>
    </dgm:pt>
    <dgm:pt modelId="{E16BFDEB-7DD8-BF44-8843-75618DEF9B05}" type="sibTrans" cxnId="{11642760-4768-384E-A0A4-8712088254F0}">
      <dgm:prSet/>
      <dgm:spPr/>
      <dgm:t>
        <a:bodyPr/>
        <a:lstStyle/>
        <a:p>
          <a:endParaRPr lang="en-US"/>
        </a:p>
      </dgm:t>
    </dgm:pt>
    <dgm:pt modelId="{6CC43A23-843F-2C43-A244-F89B255B050A}">
      <dgm:prSet/>
      <dgm:spPr/>
      <dgm:t>
        <a:bodyPr/>
        <a:lstStyle/>
        <a:p>
          <a:endParaRPr lang="en-US"/>
        </a:p>
      </dgm:t>
    </dgm:pt>
    <dgm:pt modelId="{297CFAAB-F0C6-4345-85A5-C1E1C357E492}" type="parTrans" cxnId="{24A42826-055B-2649-8D33-66DA9F838255}">
      <dgm:prSet/>
      <dgm:spPr/>
      <dgm:t>
        <a:bodyPr/>
        <a:lstStyle/>
        <a:p>
          <a:endParaRPr lang="en-US"/>
        </a:p>
      </dgm:t>
    </dgm:pt>
    <dgm:pt modelId="{7569034F-A3D7-B749-B9B2-2F18BEB838E4}" type="sibTrans" cxnId="{24A42826-055B-2649-8D33-66DA9F838255}">
      <dgm:prSet/>
      <dgm:spPr/>
      <dgm:t>
        <a:bodyPr/>
        <a:lstStyle/>
        <a:p>
          <a:endParaRPr lang="en-US"/>
        </a:p>
      </dgm:t>
    </dgm:pt>
    <dgm:pt modelId="{F355A335-A222-014A-AEE1-5830FF183A9C}">
      <dgm:prSet phldrT="[Text]"/>
      <dgm:spPr/>
      <dgm:t>
        <a:bodyPr/>
        <a:lstStyle/>
        <a:p>
          <a:endParaRPr lang="en-US" dirty="0"/>
        </a:p>
      </dgm:t>
    </dgm:pt>
    <dgm:pt modelId="{8775D7A8-7D91-F347-8480-1A7F30BDB37B}" type="parTrans" cxnId="{A0366CAF-A330-C54E-8440-714FFBA91DDC}">
      <dgm:prSet/>
      <dgm:spPr/>
      <dgm:t>
        <a:bodyPr/>
        <a:lstStyle/>
        <a:p>
          <a:endParaRPr lang="en-US"/>
        </a:p>
      </dgm:t>
    </dgm:pt>
    <dgm:pt modelId="{D1510CD4-1AF0-9D4B-8FA9-E4648C449836}" type="sibTrans" cxnId="{A0366CAF-A330-C54E-8440-714FFBA91DDC}">
      <dgm:prSet/>
      <dgm:spPr/>
      <dgm:t>
        <a:bodyPr/>
        <a:lstStyle/>
        <a:p>
          <a:endParaRPr lang="en-US"/>
        </a:p>
      </dgm:t>
    </dgm:pt>
    <dgm:pt modelId="{BBB79095-583B-6145-9234-6941555EBA28}">
      <dgm:prSet phldrT="[Text]"/>
      <dgm:spPr/>
      <dgm:t>
        <a:bodyPr/>
        <a:lstStyle/>
        <a:p>
          <a:endParaRPr lang="en-US" dirty="0"/>
        </a:p>
      </dgm:t>
    </dgm:pt>
    <dgm:pt modelId="{6F85796C-A088-4F4B-95D9-09A7DADF1CCE}" type="parTrans" cxnId="{61300511-02E4-AD45-8F54-6027B6070324}">
      <dgm:prSet/>
      <dgm:spPr/>
      <dgm:t>
        <a:bodyPr/>
        <a:lstStyle/>
        <a:p>
          <a:endParaRPr lang="en-US"/>
        </a:p>
      </dgm:t>
    </dgm:pt>
    <dgm:pt modelId="{40CD3456-192D-E244-8593-8C8C85D55203}" type="sibTrans" cxnId="{61300511-02E4-AD45-8F54-6027B6070324}">
      <dgm:prSet/>
      <dgm:spPr/>
      <dgm:t>
        <a:bodyPr/>
        <a:lstStyle/>
        <a:p>
          <a:endParaRPr lang="en-US"/>
        </a:p>
      </dgm:t>
    </dgm:pt>
    <dgm:pt modelId="{821007D7-A9BF-4C4A-A128-1AC485975C8A}">
      <dgm:prSet custT="1"/>
      <dgm:spPr/>
      <dgm:t>
        <a:bodyPr/>
        <a:lstStyle/>
        <a:p>
          <a:pPr>
            <a:buNone/>
          </a:pPr>
          <a:r>
            <a:rPr lang="en-US" sz="1400" b="1" dirty="0"/>
            <a:t>Counter pressing</a:t>
          </a:r>
        </a:p>
        <a:p>
          <a:pPr>
            <a:buNone/>
          </a:pPr>
          <a:r>
            <a:rPr lang="en-US" sz="1200" dirty="0"/>
            <a:t>- 6 Second rule</a:t>
          </a:r>
        </a:p>
        <a:p>
          <a:pPr>
            <a:buNone/>
          </a:pPr>
          <a:r>
            <a:rPr lang="en-US" sz="1200" dirty="0"/>
            <a:t>- Anticipate &amp; Intercept</a:t>
          </a:r>
        </a:p>
        <a:p>
          <a:pPr>
            <a:buNone/>
          </a:pPr>
          <a:r>
            <a:rPr lang="en-US" sz="1200" dirty="0"/>
            <a:t>- Swarm</a:t>
          </a:r>
        </a:p>
      </dgm:t>
    </dgm:pt>
    <dgm:pt modelId="{00874749-09A8-834E-8105-CEBFF7534C9B}" type="parTrans" cxnId="{78167249-2A9F-B14D-94BE-39E807D303DF}">
      <dgm:prSet/>
      <dgm:spPr/>
      <dgm:t>
        <a:bodyPr/>
        <a:lstStyle/>
        <a:p>
          <a:endParaRPr lang="en-US"/>
        </a:p>
      </dgm:t>
    </dgm:pt>
    <dgm:pt modelId="{30EDE4B5-6418-EB41-B996-5459B099E228}" type="sibTrans" cxnId="{78167249-2A9F-B14D-94BE-39E807D303DF}">
      <dgm:prSet/>
      <dgm:spPr/>
      <dgm:t>
        <a:bodyPr/>
        <a:lstStyle/>
        <a:p>
          <a:endParaRPr lang="en-US"/>
        </a:p>
      </dgm:t>
    </dgm:pt>
    <dgm:pt modelId="{8EB91411-EE00-9844-B92E-6126C8DEFD3A}">
      <dgm:prSet custT="1"/>
      <dgm:spPr/>
      <dgm:t>
        <a:bodyPr/>
        <a:lstStyle/>
        <a:p>
          <a:r>
            <a:rPr lang="en-US" sz="1400" b="1" dirty="0"/>
            <a:t>Scramble defending</a:t>
          </a:r>
        </a:p>
        <a:p>
          <a:r>
            <a:rPr lang="en-US" sz="1200" dirty="0"/>
            <a:t>- 6 second rule</a:t>
          </a:r>
        </a:p>
        <a:p>
          <a:r>
            <a:rPr lang="en-US" sz="1200" dirty="0"/>
            <a:t>- Regain team shape</a:t>
          </a:r>
        </a:p>
        <a:p>
          <a:r>
            <a:rPr lang="en-US" sz="1200" dirty="0"/>
            <a:t>- Delay and recover</a:t>
          </a:r>
        </a:p>
      </dgm:t>
    </dgm:pt>
    <dgm:pt modelId="{69F516F2-DBF7-5B42-9BFA-69329223E3E3}" type="parTrans" cxnId="{5B82116E-A27F-F54A-BF63-2F43A4929396}">
      <dgm:prSet/>
      <dgm:spPr/>
      <dgm:t>
        <a:bodyPr/>
        <a:lstStyle/>
        <a:p>
          <a:endParaRPr lang="en-US"/>
        </a:p>
      </dgm:t>
    </dgm:pt>
    <dgm:pt modelId="{4ACD2F57-B7BB-0046-BBED-87DE7F3DCD6E}" type="sibTrans" cxnId="{5B82116E-A27F-F54A-BF63-2F43A4929396}">
      <dgm:prSet/>
      <dgm:spPr/>
      <dgm:t>
        <a:bodyPr/>
        <a:lstStyle/>
        <a:p>
          <a:endParaRPr lang="en-US"/>
        </a:p>
      </dgm:t>
    </dgm:pt>
    <dgm:pt modelId="{DB531ECB-6E08-6947-8DD2-F27161DF04A9}">
      <dgm:prSet custT="1"/>
      <dgm:spPr/>
      <dgm:t>
        <a:bodyPr/>
        <a:lstStyle/>
        <a:p>
          <a:r>
            <a:rPr lang="en-US" sz="1400" b="1" dirty="0"/>
            <a:t>Zonal Defending</a:t>
          </a:r>
        </a:p>
        <a:p>
          <a:r>
            <a:rPr lang="en-US" sz="1200" dirty="0"/>
            <a:t>- Defending from the front </a:t>
          </a:r>
        </a:p>
        <a:p>
          <a:r>
            <a:rPr lang="en-US" sz="1200" dirty="0"/>
            <a:t>- Defending middle third</a:t>
          </a:r>
        </a:p>
        <a:p>
          <a:r>
            <a:rPr lang="en-US" sz="1200" dirty="0"/>
            <a:t>- Box Defending </a:t>
          </a:r>
        </a:p>
      </dgm:t>
    </dgm:pt>
    <dgm:pt modelId="{F1C6FE3F-5C60-FE47-91B5-3694E48E5DF3}" type="parTrans" cxnId="{189BFC7A-4048-554F-BA9F-714B6BC3F47C}">
      <dgm:prSet/>
      <dgm:spPr/>
      <dgm:t>
        <a:bodyPr/>
        <a:lstStyle/>
        <a:p>
          <a:endParaRPr lang="en-US"/>
        </a:p>
      </dgm:t>
    </dgm:pt>
    <dgm:pt modelId="{BEF575FF-78C4-2049-89F3-9E9B1BA84BA9}" type="sibTrans" cxnId="{189BFC7A-4048-554F-BA9F-714B6BC3F47C}">
      <dgm:prSet/>
      <dgm:spPr/>
      <dgm:t>
        <a:bodyPr/>
        <a:lstStyle/>
        <a:p>
          <a:endParaRPr lang="en-US"/>
        </a:p>
      </dgm:t>
    </dgm:pt>
    <dgm:pt modelId="{78E45200-19C1-154E-A5A6-0D318A5B892F}" type="pres">
      <dgm:prSet presAssocID="{60424431-C156-2344-8EA2-239815EC9494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147865A-5AE1-A740-89D0-621D0CE5F3D5}" type="pres">
      <dgm:prSet presAssocID="{51B57045-434C-C744-8897-E48656447B4B}" presName="centerShape" presStyleLbl="node0" presStyleIdx="0" presStyleCnt="1" custScaleX="86405" custScaleY="82038"/>
      <dgm:spPr/>
    </dgm:pt>
    <dgm:pt modelId="{54CDB694-E9B8-E045-A74D-132C5FCA4F6E}" type="pres">
      <dgm:prSet presAssocID="{7C5C0534-51FE-5A4A-97C8-14CE44B1D947}" presName="node" presStyleLbl="node1" presStyleIdx="0" presStyleCnt="4" custScaleX="111859" custScaleY="116806">
        <dgm:presLayoutVars>
          <dgm:bulletEnabled val="1"/>
        </dgm:presLayoutVars>
      </dgm:prSet>
      <dgm:spPr/>
    </dgm:pt>
    <dgm:pt modelId="{E0B75C28-CA82-A14C-9423-DD2DECC95A4A}" type="pres">
      <dgm:prSet presAssocID="{7C5C0534-51FE-5A4A-97C8-14CE44B1D947}" presName="dummy" presStyleCnt="0"/>
      <dgm:spPr/>
    </dgm:pt>
    <dgm:pt modelId="{156021A5-075A-7A4F-8D8A-AF11E94F9CFD}" type="pres">
      <dgm:prSet presAssocID="{E16BFDEB-7DD8-BF44-8843-75618DEF9B05}" presName="sibTrans" presStyleLbl="sibTrans2D1" presStyleIdx="0" presStyleCnt="4"/>
      <dgm:spPr/>
    </dgm:pt>
    <dgm:pt modelId="{C8528070-6CA4-FD47-A1AE-DED822B57F0E}" type="pres">
      <dgm:prSet presAssocID="{821007D7-A9BF-4C4A-A128-1AC485975C8A}" presName="node" presStyleLbl="node1" presStyleIdx="1" presStyleCnt="4" custScaleX="113056" custScaleY="112534">
        <dgm:presLayoutVars>
          <dgm:bulletEnabled val="1"/>
        </dgm:presLayoutVars>
      </dgm:prSet>
      <dgm:spPr/>
    </dgm:pt>
    <dgm:pt modelId="{056610BD-6BF5-9E48-BAC9-38E2E18E401F}" type="pres">
      <dgm:prSet presAssocID="{821007D7-A9BF-4C4A-A128-1AC485975C8A}" presName="dummy" presStyleCnt="0"/>
      <dgm:spPr/>
    </dgm:pt>
    <dgm:pt modelId="{2135D61E-B526-9346-B9E6-29605E82C74E}" type="pres">
      <dgm:prSet presAssocID="{30EDE4B5-6418-EB41-B996-5459B099E228}" presName="sibTrans" presStyleLbl="sibTrans2D1" presStyleIdx="1" presStyleCnt="4"/>
      <dgm:spPr/>
    </dgm:pt>
    <dgm:pt modelId="{A3860B2C-9E51-6244-9328-452D4D5E17B4}" type="pres">
      <dgm:prSet presAssocID="{8EB91411-EE00-9844-B92E-6126C8DEFD3A}" presName="node" presStyleLbl="node1" presStyleIdx="2" presStyleCnt="4" custScaleX="132015" custScaleY="113200">
        <dgm:presLayoutVars>
          <dgm:bulletEnabled val="1"/>
        </dgm:presLayoutVars>
      </dgm:prSet>
      <dgm:spPr/>
    </dgm:pt>
    <dgm:pt modelId="{B454F9A2-883F-674B-BD0B-1B142F4183AB}" type="pres">
      <dgm:prSet presAssocID="{8EB91411-EE00-9844-B92E-6126C8DEFD3A}" presName="dummy" presStyleCnt="0"/>
      <dgm:spPr/>
    </dgm:pt>
    <dgm:pt modelId="{8A5381FC-AD38-8D4B-A01D-DE6052537871}" type="pres">
      <dgm:prSet presAssocID="{4ACD2F57-B7BB-0046-BBED-87DE7F3DCD6E}" presName="sibTrans" presStyleLbl="sibTrans2D1" presStyleIdx="2" presStyleCnt="4"/>
      <dgm:spPr/>
    </dgm:pt>
    <dgm:pt modelId="{8E45EE6A-637B-D94D-9813-8B997C70840D}" type="pres">
      <dgm:prSet presAssocID="{DB531ECB-6E08-6947-8DD2-F27161DF04A9}" presName="node" presStyleLbl="node1" presStyleIdx="3" presStyleCnt="4" custScaleX="132886">
        <dgm:presLayoutVars>
          <dgm:bulletEnabled val="1"/>
        </dgm:presLayoutVars>
      </dgm:prSet>
      <dgm:spPr/>
    </dgm:pt>
    <dgm:pt modelId="{B6D626AF-2038-1943-A556-F0E7FE4F9D61}" type="pres">
      <dgm:prSet presAssocID="{DB531ECB-6E08-6947-8DD2-F27161DF04A9}" presName="dummy" presStyleCnt="0"/>
      <dgm:spPr/>
    </dgm:pt>
    <dgm:pt modelId="{77109A8F-786A-6741-917C-0DF89AC5B0A8}" type="pres">
      <dgm:prSet presAssocID="{BEF575FF-78C4-2049-89F3-9E9B1BA84BA9}" presName="sibTrans" presStyleLbl="sibTrans2D1" presStyleIdx="3" presStyleCnt="4"/>
      <dgm:spPr/>
    </dgm:pt>
  </dgm:ptLst>
  <dgm:cxnLst>
    <dgm:cxn modelId="{B8576D02-FE4C-F740-90AE-BB6AEE208E63}" type="presOf" srcId="{60424431-C156-2344-8EA2-239815EC9494}" destId="{78E45200-19C1-154E-A5A6-0D318A5B892F}" srcOrd="0" destOrd="0" presId="urn:microsoft.com/office/officeart/2005/8/layout/radial6"/>
    <dgm:cxn modelId="{C5F7F40B-1ACD-5841-8AD0-BFA8FFDE047F}" type="presOf" srcId="{E16BFDEB-7DD8-BF44-8843-75618DEF9B05}" destId="{156021A5-075A-7A4F-8D8A-AF11E94F9CFD}" srcOrd="0" destOrd="0" presId="urn:microsoft.com/office/officeart/2005/8/layout/radial6"/>
    <dgm:cxn modelId="{61300511-02E4-AD45-8F54-6027B6070324}" srcId="{60424431-C156-2344-8EA2-239815EC9494}" destId="{BBB79095-583B-6145-9234-6941555EBA28}" srcOrd="7" destOrd="0" parTransId="{6F85796C-A088-4F4B-95D9-09A7DADF1CCE}" sibTransId="{40CD3456-192D-E244-8593-8C8C85D55203}"/>
    <dgm:cxn modelId="{24A42826-055B-2649-8D33-66DA9F838255}" srcId="{60424431-C156-2344-8EA2-239815EC9494}" destId="{6CC43A23-843F-2C43-A244-F89B255B050A}" srcOrd="2" destOrd="0" parTransId="{297CFAAB-F0C6-4345-85A5-C1E1C357E492}" sibTransId="{7569034F-A3D7-B749-B9B2-2F18BEB838E4}"/>
    <dgm:cxn modelId="{05A53539-D0F9-5142-9131-8973FFF270DA}" srcId="{60424431-C156-2344-8EA2-239815EC9494}" destId="{51D43138-165F-2A4E-A52B-45ABEFDF1CF0}" srcOrd="5" destOrd="0" parTransId="{310E77A7-ACBA-194E-A7B3-9BAF70441F76}" sibTransId="{B3A48B15-477D-8443-B8B0-3398A0FD96E3}"/>
    <dgm:cxn modelId="{C1912B3B-ABC8-5448-AFB1-D0C27964B335}" srcId="{60424431-C156-2344-8EA2-239815EC9494}" destId="{46EC18B0-2880-F04C-A592-508037E13B42}" srcOrd="6" destOrd="0" parTransId="{B32AFC02-2BFB-A045-A7CA-5CB3D7EA8400}" sibTransId="{4BE2D199-8671-A946-AC37-8EA3884E9CE2}"/>
    <dgm:cxn modelId="{11642760-4768-384E-A0A4-8712088254F0}" srcId="{51B57045-434C-C744-8897-E48656447B4B}" destId="{7C5C0534-51FE-5A4A-97C8-14CE44B1D947}" srcOrd="0" destOrd="0" parTransId="{8797EFCB-C761-2449-B0B3-DC425C62BA0C}" sibTransId="{E16BFDEB-7DD8-BF44-8843-75618DEF9B05}"/>
    <dgm:cxn modelId="{AD1C4D44-7901-AC4F-96B3-A7849651313A}" type="presOf" srcId="{8EB91411-EE00-9844-B92E-6126C8DEFD3A}" destId="{A3860B2C-9E51-6244-9328-452D4D5E17B4}" srcOrd="0" destOrd="0" presId="urn:microsoft.com/office/officeart/2005/8/layout/radial6"/>
    <dgm:cxn modelId="{37B9F744-1DC0-4842-A262-40C00FF19299}" srcId="{60424431-C156-2344-8EA2-239815EC9494}" destId="{51B57045-434C-C744-8897-E48656447B4B}" srcOrd="0" destOrd="0" parTransId="{85F14792-8F25-5646-B64B-C004C25F4588}" sibTransId="{71A62AEB-BF7F-3149-AFF8-6351CC541F3C}"/>
    <dgm:cxn modelId="{78167249-2A9F-B14D-94BE-39E807D303DF}" srcId="{51B57045-434C-C744-8897-E48656447B4B}" destId="{821007D7-A9BF-4C4A-A128-1AC485975C8A}" srcOrd="1" destOrd="0" parTransId="{00874749-09A8-834E-8105-CEBFF7534C9B}" sibTransId="{30EDE4B5-6418-EB41-B996-5459B099E228}"/>
    <dgm:cxn modelId="{3198DA69-88DD-694F-8DC1-8860B8B71D49}" srcId="{60424431-C156-2344-8EA2-239815EC9494}" destId="{1DBE3F1D-E330-7D43-9412-1FDFC74E63E9}" srcOrd="4" destOrd="0" parTransId="{5FC2BEE1-6FD0-024C-BD53-2005D005079F}" sibTransId="{5FDAFBDE-10D9-D24B-B587-5B80A7BC8620}"/>
    <dgm:cxn modelId="{5B82116E-A27F-F54A-BF63-2F43A4929396}" srcId="{51B57045-434C-C744-8897-E48656447B4B}" destId="{8EB91411-EE00-9844-B92E-6126C8DEFD3A}" srcOrd="2" destOrd="0" parTransId="{69F516F2-DBF7-5B42-9BFA-69329223E3E3}" sibTransId="{4ACD2F57-B7BB-0046-BBED-87DE7F3DCD6E}"/>
    <dgm:cxn modelId="{189BFC7A-4048-554F-BA9F-714B6BC3F47C}" srcId="{51B57045-434C-C744-8897-E48656447B4B}" destId="{DB531ECB-6E08-6947-8DD2-F27161DF04A9}" srcOrd="3" destOrd="0" parTransId="{F1C6FE3F-5C60-FE47-91B5-3694E48E5DF3}" sibTransId="{BEF575FF-78C4-2049-89F3-9E9B1BA84BA9}"/>
    <dgm:cxn modelId="{4DE2B785-9548-B247-98C4-88261D856D27}" srcId="{60424431-C156-2344-8EA2-239815EC9494}" destId="{F2EC017B-355F-354C-8DB9-BE1E20702149}" srcOrd="3" destOrd="0" parTransId="{C6123E82-17A4-B24C-8D90-F58C59508734}" sibTransId="{B4A37F9B-73A3-C64E-A2EE-E0CBACB46DAA}"/>
    <dgm:cxn modelId="{5C7A3D87-3A75-224A-B6FD-F546BB48F84C}" type="presOf" srcId="{51B57045-434C-C744-8897-E48656447B4B}" destId="{D147865A-5AE1-A740-89D0-621D0CE5F3D5}" srcOrd="0" destOrd="0" presId="urn:microsoft.com/office/officeart/2005/8/layout/radial6"/>
    <dgm:cxn modelId="{773BEF92-F917-1B4F-86C4-2CFE8EC21FB9}" type="presOf" srcId="{DB531ECB-6E08-6947-8DD2-F27161DF04A9}" destId="{8E45EE6A-637B-D94D-9813-8B997C70840D}" srcOrd="0" destOrd="0" presId="urn:microsoft.com/office/officeart/2005/8/layout/radial6"/>
    <dgm:cxn modelId="{A7016A9E-5530-3D4A-A2B2-7791E2CE66B8}" type="presOf" srcId="{BEF575FF-78C4-2049-89F3-9E9B1BA84BA9}" destId="{77109A8F-786A-6741-917C-0DF89AC5B0A8}" srcOrd="0" destOrd="0" presId="urn:microsoft.com/office/officeart/2005/8/layout/radial6"/>
    <dgm:cxn modelId="{A0366CAF-A330-C54E-8440-714FFBA91DDC}" srcId="{60424431-C156-2344-8EA2-239815EC9494}" destId="{F355A335-A222-014A-AEE1-5830FF183A9C}" srcOrd="1" destOrd="0" parTransId="{8775D7A8-7D91-F347-8480-1A7F30BDB37B}" sibTransId="{D1510CD4-1AF0-9D4B-8FA9-E4648C449836}"/>
    <dgm:cxn modelId="{F22905BA-6F7C-C54E-9970-5F539E12F8E4}" type="presOf" srcId="{30EDE4B5-6418-EB41-B996-5459B099E228}" destId="{2135D61E-B526-9346-B9E6-29605E82C74E}" srcOrd="0" destOrd="0" presId="urn:microsoft.com/office/officeart/2005/8/layout/radial6"/>
    <dgm:cxn modelId="{C33B75C4-1885-D646-AEE3-333FEF4034BE}" type="presOf" srcId="{821007D7-A9BF-4C4A-A128-1AC485975C8A}" destId="{C8528070-6CA4-FD47-A1AE-DED822B57F0E}" srcOrd="0" destOrd="0" presId="urn:microsoft.com/office/officeart/2005/8/layout/radial6"/>
    <dgm:cxn modelId="{7E2F97C6-79A8-2D4B-B207-0B98B057EC81}" type="presOf" srcId="{4ACD2F57-B7BB-0046-BBED-87DE7F3DCD6E}" destId="{8A5381FC-AD38-8D4B-A01D-DE6052537871}" srcOrd="0" destOrd="0" presId="urn:microsoft.com/office/officeart/2005/8/layout/radial6"/>
    <dgm:cxn modelId="{6660E6FB-CE21-714A-802E-34FBD497D068}" type="presOf" srcId="{7C5C0534-51FE-5A4A-97C8-14CE44B1D947}" destId="{54CDB694-E9B8-E045-A74D-132C5FCA4F6E}" srcOrd="0" destOrd="0" presId="urn:microsoft.com/office/officeart/2005/8/layout/radial6"/>
    <dgm:cxn modelId="{51190D83-B339-4441-84A7-C334DFF57522}" type="presParOf" srcId="{78E45200-19C1-154E-A5A6-0D318A5B892F}" destId="{D147865A-5AE1-A740-89D0-621D0CE5F3D5}" srcOrd="0" destOrd="0" presId="urn:microsoft.com/office/officeart/2005/8/layout/radial6"/>
    <dgm:cxn modelId="{61DF71BA-75F2-114C-B49A-54E75F208698}" type="presParOf" srcId="{78E45200-19C1-154E-A5A6-0D318A5B892F}" destId="{54CDB694-E9B8-E045-A74D-132C5FCA4F6E}" srcOrd="1" destOrd="0" presId="urn:microsoft.com/office/officeart/2005/8/layout/radial6"/>
    <dgm:cxn modelId="{A16CAC9B-9B41-1149-A5CF-94BF30BACFC9}" type="presParOf" srcId="{78E45200-19C1-154E-A5A6-0D318A5B892F}" destId="{E0B75C28-CA82-A14C-9423-DD2DECC95A4A}" srcOrd="2" destOrd="0" presId="urn:microsoft.com/office/officeart/2005/8/layout/radial6"/>
    <dgm:cxn modelId="{E0765766-E9B1-D240-92A9-8822F92C98FE}" type="presParOf" srcId="{78E45200-19C1-154E-A5A6-0D318A5B892F}" destId="{156021A5-075A-7A4F-8D8A-AF11E94F9CFD}" srcOrd="3" destOrd="0" presId="urn:microsoft.com/office/officeart/2005/8/layout/radial6"/>
    <dgm:cxn modelId="{840ED9A8-7FD9-DC47-983D-7CF1DC4C2122}" type="presParOf" srcId="{78E45200-19C1-154E-A5A6-0D318A5B892F}" destId="{C8528070-6CA4-FD47-A1AE-DED822B57F0E}" srcOrd="4" destOrd="0" presId="urn:microsoft.com/office/officeart/2005/8/layout/radial6"/>
    <dgm:cxn modelId="{28F422FE-899E-BD46-AD69-B435CCDE8A31}" type="presParOf" srcId="{78E45200-19C1-154E-A5A6-0D318A5B892F}" destId="{056610BD-6BF5-9E48-BAC9-38E2E18E401F}" srcOrd="5" destOrd="0" presId="urn:microsoft.com/office/officeart/2005/8/layout/radial6"/>
    <dgm:cxn modelId="{03D038B2-6AC7-7E42-9A36-CEA697188A0F}" type="presParOf" srcId="{78E45200-19C1-154E-A5A6-0D318A5B892F}" destId="{2135D61E-B526-9346-B9E6-29605E82C74E}" srcOrd="6" destOrd="0" presId="urn:microsoft.com/office/officeart/2005/8/layout/radial6"/>
    <dgm:cxn modelId="{95645302-07CC-D74B-9B40-F1EF772ED7F6}" type="presParOf" srcId="{78E45200-19C1-154E-A5A6-0D318A5B892F}" destId="{A3860B2C-9E51-6244-9328-452D4D5E17B4}" srcOrd="7" destOrd="0" presId="urn:microsoft.com/office/officeart/2005/8/layout/radial6"/>
    <dgm:cxn modelId="{56469B0E-1B00-A046-B0A2-F3E41E2B73BD}" type="presParOf" srcId="{78E45200-19C1-154E-A5A6-0D318A5B892F}" destId="{B454F9A2-883F-674B-BD0B-1B142F4183AB}" srcOrd="8" destOrd="0" presId="urn:microsoft.com/office/officeart/2005/8/layout/radial6"/>
    <dgm:cxn modelId="{F479B476-9F2E-0B40-9199-9F56D7D49B1A}" type="presParOf" srcId="{78E45200-19C1-154E-A5A6-0D318A5B892F}" destId="{8A5381FC-AD38-8D4B-A01D-DE6052537871}" srcOrd="9" destOrd="0" presId="urn:microsoft.com/office/officeart/2005/8/layout/radial6"/>
    <dgm:cxn modelId="{F032C817-32C6-444E-87D9-45BB1A595267}" type="presParOf" srcId="{78E45200-19C1-154E-A5A6-0D318A5B892F}" destId="{8E45EE6A-637B-D94D-9813-8B997C70840D}" srcOrd="10" destOrd="0" presId="urn:microsoft.com/office/officeart/2005/8/layout/radial6"/>
    <dgm:cxn modelId="{A26C0B77-2786-FE4C-BF9C-74606AB6DE14}" type="presParOf" srcId="{78E45200-19C1-154E-A5A6-0D318A5B892F}" destId="{B6D626AF-2038-1943-A556-F0E7FE4F9D61}" srcOrd="11" destOrd="0" presId="urn:microsoft.com/office/officeart/2005/8/layout/radial6"/>
    <dgm:cxn modelId="{FD26A1DC-7030-FE43-AA92-F08B65937B97}" type="presParOf" srcId="{78E45200-19C1-154E-A5A6-0D318A5B892F}" destId="{77109A8F-786A-6741-917C-0DF89AC5B0A8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109A8F-786A-6741-917C-0DF89AC5B0A8}">
      <dsp:nvSpPr>
        <dsp:cNvPr id="0" name=""/>
        <dsp:cNvSpPr/>
      </dsp:nvSpPr>
      <dsp:spPr>
        <a:xfrm>
          <a:off x="3055179" y="706079"/>
          <a:ext cx="4625433" cy="4625433"/>
        </a:xfrm>
        <a:prstGeom prst="blockArc">
          <a:avLst>
            <a:gd name="adj1" fmla="val 10800000"/>
            <a:gd name="adj2" fmla="val 16200000"/>
            <a:gd name="adj3" fmla="val 464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A5381FC-AD38-8D4B-A01D-DE6052537871}">
      <dsp:nvSpPr>
        <dsp:cNvPr id="0" name=""/>
        <dsp:cNvSpPr/>
      </dsp:nvSpPr>
      <dsp:spPr>
        <a:xfrm>
          <a:off x="3055179" y="706079"/>
          <a:ext cx="4625433" cy="4625433"/>
        </a:xfrm>
        <a:prstGeom prst="blockArc">
          <a:avLst>
            <a:gd name="adj1" fmla="val 5400000"/>
            <a:gd name="adj2" fmla="val 10800000"/>
            <a:gd name="adj3" fmla="val 464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135D61E-B526-9346-B9E6-29605E82C74E}">
      <dsp:nvSpPr>
        <dsp:cNvPr id="0" name=""/>
        <dsp:cNvSpPr/>
      </dsp:nvSpPr>
      <dsp:spPr>
        <a:xfrm>
          <a:off x="3055179" y="706079"/>
          <a:ext cx="4625433" cy="4625433"/>
        </a:xfrm>
        <a:prstGeom prst="blockArc">
          <a:avLst>
            <a:gd name="adj1" fmla="val 0"/>
            <a:gd name="adj2" fmla="val 5400000"/>
            <a:gd name="adj3" fmla="val 464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56021A5-075A-7A4F-8D8A-AF11E94F9CFD}">
      <dsp:nvSpPr>
        <dsp:cNvPr id="0" name=""/>
        <dsp:cNvSpPr/>
      </dsp:nvSpPr>
      <dsp:spPr>
        <a:xfrm>
          <a:off x="3055179" y="706079"/>
          <a:ext cx="4625433" cy="4625433"/>
        </a:xfrm>
        <a:prstGeom prst="blockArc">
          <a:avLst>
            <a:gd name="adj1" fmla="val 16200000"/>
            <a:gd name="adj2" fmla="val 0"/>
            <a:gd name="adj3" fmla="val 464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147865A-5AE1-A740-89D0-621D0CE5F3D5}">
      <dsp:nvSpPr>
        <dsp:cNvPr id="0" name=""/>
        <dsp:cNvSpPr/>
      </dsp:nvSpPr>
      <dsp:spPr>
        <a:xfrm>
          <a:off x="4447683" y="2145091"/>
          <a:ext cx="1840426" cy="174740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 dirty="0"/>
        </a:p>
      </dsp:txBody>
      <dsp:txXfrm>
        <a:off x="4717207" y="2400993"/>
        <a:ext cx="1301378" cy="1235605"/>
      </dsp:txXfrm>
    </dsp:sp>
    <dsp:sp modelId="{54CDB694-E9B8-E045-A74D-132C5FCA4F6E}">
      <dsp:nvSpPr>
        <dsp:cNvPr id="0" name=""/>
        <dsp:cNvSpPr/>
      </dsp:nvSpPr>
      <dsp:spPr>
        <a:xfrm>
          <a:off x="4533987" y="-111032"/>
          <a:ext cx="1667817" cy="174157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Building from the back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200" kern="1200" dirty="0"/>
            <a:t>- Playing out of </a:t>
          </a:r>
          <a:r>
            <a:rPr lang="en-US" sz="1200" kern="1200" dirty="0" err="1"/>
            <a:t>defence</a:t>
          </a:r>
          <a:endParaRPr lang="en-US" sz="1200" kern="1200" dirty="0"/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200" kern="1200" dirty="0"/>
            <a:t>- Play forward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200" kern="1200" dirty="0"/>
            <a:t>-Maintain &amp; circulate </a:t>
          </a:r>
        </a:p>
      </dsp:txBody>
      <dsp:txXfrm>
        <a:off x="4778233" y="144016"/>
        <a:ext cx="1179325" cy="1231481"/>
      </dsp:txXfrm>
    </dsp:sp>
    <dsp:sp modelId="{C8528070-6CA4-FD47-A1AE-DED822B57F0E}">
      <dsp:nvSpPr>
        <dsp:cNvPr id="0" name=""/>
        <dsp:cNvSpPr/>
      </dsp:nvSpPr>
      <dsp:spPr>
        <a:xfrm>
          <a:off x="6784104" y="2179855"/>
          <a:ext cx="1685664" cy="16778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Progressive passing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Play through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Play over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Play around</a:t>
          </a:r>
        </a:p>
      </dsp:txBody>
      <dsp:txXfrm>
        <a:off x="7030964" y="2425575"/>
        <a:ext cx="1191944" cy="1186441"/>
      </dsp:txXfrm>
    </dsp:sp>
    <dsp:sp modelId="{A3860B2C-9E51-6244-9328-452D4D5E17B4}">
      <dsp:nvSpPr>
        <dsp:cNvPr id="0" name=""/>
        <dsp:cNvSpPr/>
      </dsp:nvSpPr>
      <dsp:spPr>
        <a:xfrm>
          <a:off x="4383724" y="4433931"/>
          <a:ext cx="1968343" cy="168781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Creating in final third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Combination play in confined spaces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Creating overloads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Unselfish runs </a:t>
          </a:r>
        </a:p>
      </dsp:txBody>
      <dsp:txXfrm>
        <a:off x="4671981" y="4681105"/>
        <a:ext cx="1391829" cy="1193463"/>
      </dsp:txXfrm>
    </dsp:sp>
    <dsp:sp modelId="{8E45EE6A-637B-D94D-9813-8B997C70840D}">
      <dsp:nvSpPr>
        <dsp:cNvPr id="0" name=""/>
        <dsp:cNvSpPr/>
      </dsp:nvSpPr>
      <dsp:spPr>
        <a:xfrm>
          <a:off x="2118190" y="2273296"/>
          <a:ext cx="1981330" cy="1490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Finishing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Range of finishing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Finishing from wide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Finishing from central</a:t>
          </a:r>
        </a:p>
      </dsp:txBody>
      <dsp:txXfrm>
        <a:off x="2408349" y="2491648"/>
        <a:ext cx="1401012" cy="10542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109A8F-786A-6741-917C-0DF89AC5B0A8}">
      <dsp:nvSpPr>
        <dsp:cNvPr id="0" name=""/>
        <dsp:cNvSpPr/>
      </dsp:nvSpPr>
      <dsp:spPr>
        <a:xfrm>
          <a:off x="3055179" y="706079"/>
          <a:ext cx="4625433" cy="4625433"/>
        </a:xfrm>
        <a:prstGeom prst="blockArc">
          <a:avLst>
            <a:gd name="adj1" fmla="val 10800000"/>
            <a:gd name="adj2" fmla="val 16200000"/>
            <a:gd name="adj3" fmla="val 464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A5381FC-AD38-8D4B-A01D-DE6052537871}">
      <dsp:nvSpPr>
        <dsp:cNvPr id="0" name=""/>
        <dsp:cNvSpPr/>
      </dsp:nvSpPr>
      <dsp:spPr>
        <a:xfrm>
          <a:off x="3055179" y="706079"/>
          <a:ext cx="4625433" cy="4625433"/>
        </a:xfrm>
        <a:prstGeom prst="blockArc">
          <a:avLst>
            <a:gd name="adj1" fmla="val 5400000"/>
            <a:gd name="adj2" fmla="val 10800000"/>
            <a:gd name="adj3" fmla="val 464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135D61E-B526-9346-B9E6-29605E82C74E}">
      <dsp:nvSpPr>
        <dsp:cNvPr id="0" name=""/>
        <dsp:cNvSpPr/>
      </dsp:nvSpPr>
      <dsp:spPr>
        <a:xfrm>
          <a:off x="3055179" y="706079"/>
          <a:ext cx="4625433" cy="4625433"/>
        </a:xfrm>
        <a:prstGeom prst="blockArc">
          <a:avLst>
            <a:gd name="adj1" fmla="val 0"/>
            <a:gd name="adj2" fmla="val 5400000"/>
            <a:gd name="adj3" fmla="val 464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56021A5-075A-7A4F-8D8A-AF11E94F9CFD}">
      <dsp:nvSpPr>
        <dsp:cNvPr id="0" name=""/>
        <dsp:cNvSpPr/>
      </dsp:nvSpPr>
      <dsp:spPr>
        <a:xfrm>
          <a:off x="3055179" y="706079"/>
          <a:ext cx="4625433" cy="4625433"/>
        </a:xfrm>
        <a:prstGeom prst="blockArc">
          <a:avLst>
            <a:gd name="adj1" fmla="val 16200000"/>
            <a:gd name="adj2" fmla="val 0"/>
            <a:gd name="adj3" fmla="val 464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147865A-5AE1-A740-89D0-621D0CE5F3D5}">
      <dsp:nvSpPr>
        <dsp:cNvPr id="0" name=""/>
        <dsp:cNvSpPr/>
      </dsp:nvSpPr>
      <dsp:spPr>
        <a:xfrm>
          <a:off x="4447683" y="2145091"/>
          <a:ext cx="1840426" cy="174740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 dirty="0"/>
        </a:p>
      </dsp:txBody>
      <dsp:txXfrm>
        <a:off x="4717207" y="2400993"/>
        <a:ext cx="1301378" cy="1235605"/>
      </dsp:txXfrm>
    </dsp:sp>
    <dsp:sp modelId="{54CDB694-E9B8-E045-A74D-132C5FCA4F6E}">
      <dsp:nvSpPr>
        <dsp:cNvPr id="0" name=""/>
        <dsp:cNvSpPr/>
      </dsp:nvSpPr>
      <dsp:spPr>
        <a:xfrm>
          <a:off x="4533987" y="-111032"/>
          <a:ext cx="1667817" cy="174157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Pressing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</a:t>
          </a:r>
          <a:r>
            <a:rPr lang="en-US" sz="1200" kern="1200" baseline="0" dirty="0"/>
            <a:t> 6 second rule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baseline="0" dirty="0"/>
            <a:t>- Counter pressing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baseline="0" dirty="0"/>
            <a:t>- </a:t>
          </a:r>
          <a:r>
            <a:rPr lang="en-US" sz="1200" kern="1200" baseline="0" dirty="0" err="1"/>
            <a:t>Organised</a:t>
          </a:r>
          <a:r>
            <a:rPr lang="en-US" sz="1200" kern="1200" baseline="0" dirty="0"/>
            <a:t> press</a:t>
          </a:r>
          <a:endParaRPr lang="en-US" sz="1200" kern="1200" dirty="0"/>
        </a:p>
      </dsp:txBody>
      <dsp:txXfrm>
        <a:off x="4778233" y="144016"/>
        <a:ext cx="1179325" cy="1231481"/>
      </dsp:txXfrm>
    </dsp:sp>
    <dsp:sp modelId="{C8528070-6CA4-FD47-A1AE-DED822B57F0E}">
      <dsp:nvSpPr>
        <dsp:cNvPr id="0" name=""/>
        <dsp:cNvSpPr/>
      </dsp:nvSpPr>
      <dsp:spPr>
        <a:xfrm>
          <a:off x="6784104" y="2179855"/>
          <a:ext cx="1685664" cy="16778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Counter pressing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- 6 Second rule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Anticipate &amp; Intercept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Swarm</a:t>
          </a:r>
        </a:p>
      </dsp:txBody>
      <dsp:txXfrm>
        <a:off x="7030964" y="2425575"/>
        <a:ext cx="1191944" cy="1186441"/>
      </dsp:txXfrm>
    </dsp:sp>
    <dsp:sp modelId="{A3860B2C-9E51-6244-9328-452D4D5E17B4}">
      <dsp:nvSpPr>
        <dsp:cNvPr id="0" name=""/>
        <dsp:cNvSpPr/>
      </dsp:nvSpPr>
      <dsp:spPr>
        <a:xfrm>
          <a:off x="4383724" y="4433931"/>
          <a:ext cx="1968343" cy="168781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Scramble defending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- 6 second rule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Regain team shape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Delay and recover</a:t>
          </a:r>
        </a:p>
      </dsp:txBody>
      <dsp:txXfrm>
        <a:off x="4671981" y="4681105"/>
        <a:ext cx="1391829" cy="1193463"/>
      </dsp:txXfrm>
    </dsp:sp>
    <dsp:sp modelId="{8E45EE6A-637B-D94D-9813-8B997C70840D}">
      <dsp:nvSpPr>
        <dsp:cNvPr id="0" name=""/>
        <dsp:cNvSpPr/>
      </dsp:nvSpPr>
      <dsp:spPr>
        <a:xfrm>
          <a:off x="2118190" y="2273296"/>
          <a:ext cx="1981330" cy="1490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Zonal Defending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Defending from the front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Defending middle third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Box Defending </a:t>
          </a:r>
        </a:p>
      </dsp:txBody>
      <dsp:txXfrm>
        <a:off x="2408349" y="2491648"/>
        <a:ext cx="1401012" cy="10542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A7B39-E330-25E7-9277-ABDC73A3CA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006893-0C0B-5563-F6CF-2FC0E29162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037BE6-EE45-A190-733C-61EB679B6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F6CEAD-9E88-03BC-311D-E99BADC0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7E5724-ADFC-0CE9-D813-885877AD7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9411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224D2-608B-78AA-E544-B3DC005DB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9258C-EC37-70D3-1021-A125A64F0D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0E7497-D42B-C601-9C87-DB7A36547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7885B-411C-08D4-DC81-1A99FDD8EB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3AFA76-FF93-AADE-F509-6AFF5A16B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251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571A5-23FE-7111-C33C-9D958D30E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459880-947C-FE3A-5898-0A8B032006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BA1E-3A1B-DF84-1301-42B4CC2B00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CD6457-9C1A-390D-8B5A-DF5D648FE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82D9BF-F319-A4A6-29B2-8AD95586D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893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91868-F920-97A6-6F9E-CDAF2E278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D0174-0320-0210-D757-3C67F6B54D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1B1733-3CA6-F9F4-13C2-0F2BCCF5CD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F7EB78-4C33-3D56-D08C-0606DD1CDD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AE772D-E991-9AF4-3E59-DD57C8D2E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FD035B-FE9C-3682-C560-C9ACB7103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873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966C3-D699-9965-57A5-5B8907BEE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68AABC-01E8-337C-3738-CD7DA01F7B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8496E4-4F98-8CB6-1084-7B631129BC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B172FB-954E-2E7E-87FE-54781354A7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C3AC90-BBB1-55DE-6DCB-6B4A0C08994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0C1CE7-2882-E5EE-5F89-3505D2011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D5CA5B-47D4-C3E9-C8F5-8C33B190C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5C7667-C646-883E-5752-D3DBE810A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34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A039A-7C24-A028-CFE6-D8570492C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72577C-9CCE-77BF-23FF-CB4D9664B3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838B30-CB9D-F3C8-F78A-863F64B339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24D4AB-C84C-837B-2F7E-A3607DDAD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696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03A1D0-AD44-D2EE-9153-8A55737C29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6B321F-A1C3-D63E-4F9C-C9C8FCE3CE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8CC927-84A4-73CD-0004-DC9A2B48E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865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B7DED-201E-4DE1-EA95-2D6F8EA9E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F2AB7-673D-E402-8136-7DFF08932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1D1BCF-2073-ABBE-00C2-A74F4B2B2E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67A78F-1356-426C-FEA6-9E10C7AE5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AE28A9-97FC-0E94-D1D1-DAF57F3FF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3CD020-AD2F-A61C-D431-9FA96F565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541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F356C-EE61-7806-2A30-6ED55E4E6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B02501D-1452-BC1E-46F8-B5292464EA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FF7A1B-DF3C-807D-9422-BB31F5D256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C7E6DA-5114-C797-C750-229510D0E3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37F1B4-C0CD-DB3B-EA94-B5D436A2F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9B4496-6ED5-4051-08D4-DF8980752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723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8F5B8-E864-AE5F-97D9-22D517281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489793-00B6-9C16-BFC8-D5DBEB849D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0F2983-A845-4E9E-4AA3-2FBC5B7A5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0A3E7B-CD52-5BE6-E81D-CBC08FB58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47F039-9B38-F139-4E3D-DBA02B21A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76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89E4C9-0B10-811C-A31B-65CCD473E1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465434-3D7C-30B7-09C0-0FBAA8493E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0E889-E79A-D05D-4D38-318B7C08F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9881D2-6ADD-AC11-9119-B1E048A94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4D1705-ADC4-8962-7A81-A80C63851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7262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Author and Dat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0670" y="5929931"/>
            <a:ext cx="10985502" cy="3184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>
              <a:spcBef>
                <a:spcPts val="0"/>
              </a:spcBef>
              <a:buClrTx/>
              <a:buSzTx/>
              <a:buFontTx/>
              <a:buNone/>
              <a:defRPr sz="1800" b="1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Author and Date</a:t>
            </a:r>
          </a:p>
        </p:txBody>
      </p:sp>
      <p:sp>
        <p:nvSpPr>
          <p:cNvPr id="140" name="Presentation Title"/>
          <p:cNvSpPr txBox="1">
            <a:spLocks noGrp="1"/>
          </p:cNvSpPr>
          <p:nvPr>
            <p:ph type="title" hasCustomPrompt="1"/>
          </p:nvPr>
        </p:nvSpPr>
        <p:spPr>
          <a:xfrm>
            <a:off x="603248" y="1287496"/>
            <a:ext cx="10985502" cy="2324101"/>
          </a:xfrm>
          <a:prstGeom prst="rect">
            <a:avLst/>
          </a:prstGeom>
        </p:spPr>
        <p:txBody>
          <a:bodyPr anchor="b"/>
          <a:lstStyle>
            <a:lvl1pPr defTabSz="1219169">
              <a:spcBef>
                <a:spcPts val="0"/>
              </a:spcBef>
              <a:defRPr sz="5800" b="1" cap="none" spc="-116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Presentation Title</a:t>
            </a:r>
          </a:p>
        </p:txBody>
      </p:sp>
      <p:sp>
        <p:nvSpPr>
          <p:cNvPr id="141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600671" y="3611595"/>
            <a:ext cx="10985501" cy="952501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ClrTx/>
              <a:buSzTx/>
              <a:buFontTx/>
              <a:buNone/>
              <a:defRPr sz="2750" b="1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  <a:lvl2pPr marL="0" indent="0">
              <a:spcBef>
                <a:spcPts val="0"/>
              </a:spcBef>
              <a:buClrTx/>
              <a:buSzTx/>
              <a:buFontTx/>
              <a:buNone/>
              <a:defRPr sz="2750" b="1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2pPr>
            <a:lvl3pPr marL="0" indent="0">
              <a:spcBef>
                <a:spcPts val="0"/>
              </a:spcBef>
              <a:buClrTx/>
              <a:buSzTx/>
              <a:buFontTx/>
              <a:buNone/>
              <a:defRPr sz="2750" b="1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3pPr>
            <a:lvl4pPr marL="0" indent="0">
              <a:spcBef>
                <a:spcPts val="0"/>
              </a:spcBef>
              <a:buClrTx/>
              <a:buSzTx/>
              <a:buFontTx/>
              <a:buNone/>
              <a:defRPr sz="2750" b="1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4pPr>
            <a:lvl5pPr marL="0" indent="0">
              <a:spcBef>
                <a:spcPts val="0"/>
              </a:spcBef>
              <a:buClrTx/>
              <a:buSzTx/>
              <a:buFontTx/>
              <a:buNone/>
              <a:defRPr sz="2750" b="1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5pPr>
          </a:lstStyle>
          <a:p>
            <a:r>
              <a:t>Presentation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4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000750" y="6540500"/>
            <a:ext cx="184253" cy="187300"/>
          </a:xfrm>
          <a:prstGeom prst="rect">
            <a:avLst/>
          </a:prstGeom>
        </p:spPr>
        <p:txBody>
          <a:bodyPr anchor="b"/>
          <a:lstStyle>
            <a:lvl1pPr algn="ctr" defTabSz="292100">
              <a:lnSpc>
                <a:spcPct val="100000"/>
              </a:lnSpc>
              <a:defRPr sz="900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14074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AA1046-886F-46E0-DE07-158A64965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41140C-F6C0-BBF9-FAD1-39E816E398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62CB79-12D7-AFA1-D20E-2DC7B00BC6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D6F0C9-B207-8940-B9B5-13EA66C80593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14EB26-8962-2351-EDEE-B27DED6CB7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46511D-E4AC-BE3F-3368-92D3861492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209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3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EFA20B-0E19-1944-BD46-D47080E9C035}"/>
              </a:ext>
            </a:extLst>
          </p:cNvPr>
          <p:cNvSpPr/>
          <p:nvPr/>
        </p:nvSpPr>
        <p:spPr>
          <a:xfrm>
            <a:off x="404321" y="1138009"/>
            <a:ext cx="1129989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2438338">
              <a:lnSpc>
                <a:spcPct val="100000"/>
              </a:lnSpc>
              <a:defRPr sz="3700">
                <a:latin typeface="Phosphate Inline"/>
                <a:ea typeface="Phosphate Inline"/>
                <a:cs typeface="Phosphate Inline"/>
                <a:sym typeface="Phosphate Inline"/>
              </a:defRPr>
            </a:pPr>
            <a:endParaRPr lang="en-GB" sz="2000" dirty="0">
              <a:latin typeface="Britannic Bold" panose="020B0903060703020204" pitchFamily="34" charset="77"/>
              <a:cs typeface="Phosphate Inline" panose="02000506050000020004" pitchFamily="2" charset="77"/>
            </a:endParaRPr>
          </a:p>
        </p:txBody>
      </p:sp>
      <p:pic>
        <p:nvPicPr>
          <p:cNvPr id="8" name="Image" descr="Image">
            <a:extLst>
              <a:ext uri="{FF2B5EF4-FFF2-40B4-BE49-F238E27FC236}">
                <a16:creationId xmlns:a16="http://schemas.microsoft.com/office/drawing/2014/main" id="{C6BD8D96-CA72-0D4A-B911-905F46DBBE42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7003284" y="4573640"/>
            <a:ext cx="5763612" cy="5631152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0380435-0D98-5E4D-8FA2-0FCEA741304A}"/>
              </a:ext>
            </a:extLst>
          </p:cNvPr>
          <p:cNvSpPr/>
          <p:nvPr/>
        </p:nvSpPr>
        <p:spPr>
          <a:xfrm>
            <a:off x="2552067" y="15007"/>
            <a:ext cx="70044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dirty="0">
                <a:latin typeface="Cooper Black" panose="0208090404030B020404" pitchFamily="18" charset="77"/>
              </a:rPr>
              <a:t>U8-U11 TEAM SESSION STRUCTURE</a:t>
            </a:r>
            <a:r>
              <a:rPr lang="en-GB" dirty="0">
                <a:latin typeface="Cooper Black" panose="0208090404030B020404" pitchFamily="18" charset="77"/>
              </a:rPr>
              <a:t>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662992B-E853-814A-B87E-E53D956990F7}"/>
              </a:ext>
            </a:extLst>
          </p:cNvPr>
          <p:cNvGraphicFramePr>
            <a:graphicFrameLocks noGrp="1"/>
          </p:cNvGraphicFramePr>
          <p:nvPr/>
        </p:nvGraphicFramePr>
        <p:xfrm>
          <a:off x="1770015" y="715311"/>
          <a:ext cx="8441872" cy="5800403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8441872">
                  <a:extLst>
                    <a:ext uri="{9D8B030D-6E8A-4147-A177-3AD203B41FA5}">
                      <a16:colId xmlns:a16="http://schemas.microsoft.com/office/drawing/2014/main" val="582650446"/>
                    </a:ext>
                  </a:extLst>
                </a:gridCol>
              </a:tblGrid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90 MIN TEAM SESSION 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167962757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SESSION FRAMING 0-5 MINS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7418784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WARM UP- SKILL AQCUSITION – 15 MINS</a:t>
                      </a:r>
                    </a:p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267985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ATTACK V DEFENCE (1V1s 2 V 2s) 20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2813818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FUN GAME (RONDO)  20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8046956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SMALL SIDED GAMES  20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7195723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08129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7603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1732" y="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EFA20B-0E19-1944-BD46-D47080E9C035}"/>
              </a:ext>
            </a:extLst>
          </p:cNvPr>
          <p:cNvSpPr/>
          <p:nvPr/>
        </p:nvSpPr>
        <p:spPr>
          <a:xfrm>
            <a:off x="404321" y="1138009"/>
            <a:ext cx="1129989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2438338">
              <a:lnSpc>
                <a:spcPct val="100000"/>
              </a:lnSpc>
              <a:defRPr sz="3700">
                <a:latin typeface="Phosphate Inline"/>
                <a:ea typeface="Phosphate Inline"/>
                <a:cs typeface="Phosphate Inline"/>
                <a:sym typeface="Phosphate Inline"/>
              </a:defRPr>
            </a:pPr>
            <a:endParaRPr lang="en-GB" sz="2000" dirty="0">
              <a:latin typeface="Britannic Bold" panose="020B0903060703020204" pitchFamily="34" charset="77"/>
              <a:cs typeface="Phosphate Inline" panose="02000506050000020004" pitchFamily="2" charset="77"/>
            </a:endParaRPr>
          </a:p>
        </p:txBody>
      </p:sp>
      <p:pic>
        <p:nvPicPr>
          <p:cNvPr id="8" name="Image" descr="Image">
            <a:extLst>
              <a:ext uri="{FF2B5EF4-FFF2-40B4-BE49-F238E27FC236}">
                <a16:creationId xmlns:a16="http://schemas.microsoft.com/office/drawing/2014/main" id="{C6BD8D96-CA72-0D4A-B911-905F46DBBE42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7003284" y="4573640"/>
            <a:ext cx="5763612" cy="5631152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0380435-0D98-5E4D-8FA2-0FCEA741304A}"/>
              </a:ext>
            </a:extLst>
          </p:cNvPr>
          <p:cNvSpPr/>
          <p:nvPr/>
        </p:nvSpPr>
        <p:spPr>
          <a:xfrm>
            <a:off x="1887206" y="15007"/>
            <a:ext cx="83341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dirty="0">
                <a:latin typeface="Cooper Black" panose="0208090404030B020404" pitchFamily="18" charset="77"/>
              </a:rPr>
              <a:t>U9-U11 INDIVDIUAL SESSION STRUCTURE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662992B-E853-814A-B87E-E53D956990F7}"/>
              </a:ext>
            </a:extLst>
          </p:cNvPr>
          <p:cNvGraphicFramePr>
            <a:graphicFrameLocks noGrp="1"/>
          </p:cNvGraphicFramePr>
          <p:nvPr/>
        </p:nvGraphicFramePr>
        <p:xfrm>
          <a:off x="2303402" y="657961"/>
          <a:ext cx="7543461" cy="5800403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7543461">
                  <a:extLst>
                    <a:ext uri="{9D8B030D-6E8A-4147-A177-3AD203B41FA5}">
                      <a16:colId xmlns:a16="http://schemas.microsoft.com/office/drawing/2014/main" val="582650446"/>
                    </a:ext>
                  </a:extLst>
                </a:gridCol>
              </a:tblGrid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60 MIN INDIVIDUAL SESSION 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167962757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SESSION FRAMING 0-5 MINS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7418784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WARM UP- SKILL AQCUSITION – 10 MINS</a:t>
                      </a:r>
                    </a:p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267985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IDP RELATED SESSIONS (INDIVIDUAL, UNITS, CAROUSEL) – 15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2813818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GAMES- 30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8046956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7195723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0812925"/>
                  </a:ext>
                </a:extLst>
              </a:tr>
            </a:tbl>
          </a:graphicData>
        </a:graphic>
      </p:graphicFrame>
      <p:sp>
        <p:nvSpPr>
          <p:cNvPr id="9" name="Oval">
            <a:extLst>
              <a:ext uri="{FF2B5EF4-FFF2-40B4-BE49-F238E27FC236}">
                <a16:creationId xmlns:a16="http://schemas.microsoft.com/office/drawing/2014/main" id="{29E09266-4CD9-AF47-9948-FDAB30FAA0BC}"/>
              </a:ext>
            </a:extLst>
          </p:cNvPr>
          <p:cNvSpPr/>
          <p:nvPr/>
        </p:nvSpPr>
        <p:spPr>
          <a:xfrm>
            <a:off x="25856" y="1138009"/>
            <a:ext cx="1528561" cy="1324298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8100000" scaled="1"/>
            <a:tileRect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0" name="INDIVIDUAL TARGETS">
            <a:extLst>
              <a:ext uri="{FF2B5EF4-FFF2-40B4-BE49-F238E27FC236}">
                <a16:creationId xmlns:a16="http://schemas.microsoft.com/office/drawing/2014/main" id="{7DFA42CF-0524-3A43-9003-87310216DFB8}"/>
              </a:ext>
            </a:extLst>
          </p:cNvPr>
          <p:cNvSpPr txBox="1"/>
          <p:nvPr/>
        </p:nvSpPr>
        <p:spPr>
          <a:xfrm>
            <a:off x="-111674" y="1620622"/>
            <a:ext cx="1729408" cy="2872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 defTabSz="584200">
              <a:defRPr sz="2500">
                <a:solidFill>
                  <a:srgbClr val="FFFFFF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sz="1200" dirty="0">
                <a:solidFill>
                  <a:schemeClr val="tx1"/>
                </a:solidFill>
                <a:latin typeface="Cooper Black" panose="0208090404030B020404" pitchFamily="18" charset="77"/>
              </a:rPr>
              <a:t>I</a:t>
            </a:r>
            <a:r>
              <a:rPr lang="en-GB" sz="1200" dirty="0">
                <a:solidFill>
                  <a:schemeClr val="tx1"/>
                </a:solidFill>
                <a:latin typeface="Cooper Black" panose="0208090404030B020404" pitchFamily="18" charset="77"/>
              </a:rPr>
              <a:t>DP RELATED</a:t>
            </a:r>
            <a:endParaRPr sz="1200" dirty="0">
              <a:solidFill>
                <a:schemeClr val="tx1"/>
              </a:solidFill>
              <a:latin typeface="Cooper Black" panose="0208090404030B0204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678718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1731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EFA20B-0E19-1944-BD46-D47080E9C035}"/>
              </a:ext>
            </a:extLst>
          </p:cNvPr>
          <p:cNvSpPr/>
          <p:nvPr/>
        </p:nvSpPr>
        <p:spPr>
          <a:xfrm>
            <a:off x="404321" y="1138009"/>
            <a:ext cx="1129989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2438338">
              <a:lnSpc>
                <a:spcPct val="100000"/>
              </a:lnSpc>
              <a:defRPr sz="3700">
                <a:latin typeface="Phosphate Inline"/>
                <a:ea typeface="Phosphate Inline"/>
                <a:cs typeface="Phosphate Inline"/>
                <a:sym typeface="Phosphate Inline"/>
              </a:defRPr>
            </a:pPr>
            <a:endParaRPr lang="en-GB" sz="2000" dirty="0">
              <a:latin typeface="Britannic Bold" panose="020B0903060703020204" pitchFamily="34" charset="77"/>
              <a:cs typeface="Phosphate Inline" panose="02000506050000020004" pitchFamily="2" charset="77"/>
            </a:endParaRPr>
          </a:p>
        </p:txBody>
      </p:sp>
      <p:pic>
        <p:nvPicPr>
          <p:cNvPr id="8" name="Image" descr="Image">
            <a:extLst>
              <a:ext uri="{FF2B5EF4-FFF2-40B4-BE49-F238E27FC236}">
                <a16:creationId xmlns:a16="http://schemas.microsoft.com/office/drawing/2014/main" id="{C6BD8D96-CA72-0D4A-B911-905F46DBBE42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7003284" y="4573640"/>
            <a:ext cx="5763612" cy="5631152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0380435-0D98-5E4D-8FA2-0FCEA741304A}"/>
              </a:ext>
            </a:extLst>
          </p:cNvPr>
          <p:cNvSpPr/>
          <p:nvPr/>
        </p:nvSpPr>
        <p:spPr>
          <a:xfrm>
            <a:off x="2861606" y="15007"/>
            <a:ext cx="638533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400" dirty="0">
                <a:latin typeface="Cooper Black" panose="0208090404030B020404" pitchFamily="18" charset="77"/>
              </a:rPr>
              <a:t>U12-U15s TEAM SESSION STRUCTURE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CF35784-8E72-5E43-B6DD-E7415C3CF907}"/>
              </a:ext>
            </a:extLst>
          </p:cNvPr>
          <p:cNvGraphicFramePr>
            <a:graphicFrameLocks noGrp="1"/>
          </p:cNvGraphicFramePr>
          <p:nvPr/>
        </p:nvGraphicFramePr>
        <p:xfrm>
          <a:off x="1681050" y="596406"/>
          <a:ext cx="8746435" cy="5800403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8746435">
                  <a:extLst>
                    <a:ext uri="{9D8B030D-6E8A-4147-A177-3AD203B41FA5}">
                      <a16:colId xmlns:a16="http://schemas.microsoft.com/office/drawing/2014/main" val="2451980092"/>
                    </a:ext>
                  </a:extLst>
                </a:gridCol>
              </a:tblGrid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90 MIN SESSION 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81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224759286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SESSION FRAMING 5 MINS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5031132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WARM UP – 15 MINS</a:t>
                      </a:r>
                    </a:p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2495680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ATTACK V DEFENCE (1 V 1s  2 v 1s) 20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0376599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THEMED RONDO 20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0551813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THEMED TOPIC GAME 25 MINS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441545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WATER BREAKS BETWEEN SESSION  5 MINS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2179837"/>
                  </a:ext>
                </a:extLst>
              </a:tr>
            </a:tbl>
          </a:graphicData>
        </a:graphic>
      </p:graphicFrame>
      <p:sp>
        <p:nvSpPr>
          <p:cNvPr id="9" name="Oval">
            <a:extLst>
              <a:ext uri="{FF2B5EF4-FFF2-40B4-BE49-F238E27FC236}">
                <a16:creationId xmlns:a16="http://schemas.microsoft.com/office/drawing/2014/main" id="{A0F0B1B5-3F1B-734D-B15E-A9D4988302F8}"/>
              </a:ext>
            </a:extLst>
          </p:cNvPr>
          <p:cNvSpPr/>
          <p:nvPr/>
        </p:nvSpPr>
        <p:spPr>
          <a:xfrm>
            <a:off x="25856" y="1138009"/>
            <a:ext cx="1528561" cy="1324298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8100000" scaled="1"/>
            <a:tileRect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0" name="INDIVIDUAL TARGETS">
            <a:extLst>
              <a:ext uri="{FF2B5EF4-FFF2-40B4-BE49-F238E27FC236}">
                <a16:creationId xmlns:a16="http://schemas.microsoft.com/office/drawing/2014/main" id="{3556A24E-C8EA-2544-9ED1-AD049944EE1A}"/>
              </a:ext>
            </a:extLst>
          </p:cNvPr>
          <p:cNvSpPr txBox="1"/>
          <p:nvPr/>
        </p:nvSpPr>
        <p:spPr>
          <a:xfrm>
            <a:off x="-111674" y="1528289"/>
            <a:ext cx="1729408" cy="4719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 defTabSz="584200">
              <a:defRPr sz="2500">
                <a:solidFill>
                  <a:srgbClr val="FFFFFF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sz="1200" dirty="0">
                <a:solidFill>
                  <a:schemeClr val="tx1"/>
                </a:solidFill>
                <a:latin typeface="Cooper Black" panose="0208090404030B020404" pitchFamily="18" charset="77"/>
              </a:rPr>
              <a:t>INDIVIDUAL TARGETS</a:t>
            </a:r>
          </a:p>
        </p:txBody>
      </p:sp>
      <p:sp>
        <p:nvSpPr>
          <p:cNvPr id="11" name="Oval">
            <a:extLst>
              <a:ext uri="{FF2B5EF4-FFF2-40B4-BE49-F238E27FC236}">
                <a16:creationId xmlns:a16="http://schemas.microsoft.com/office/drawing/2014/main" id="{06793C78-4551-6E4F-B106-F83CC17ECEF0}"/>
              </a:ext>
            </a:extLst>
          </p:cNvPr>
          <p:cNvSpPr/>
          <p:nvPr/>
        </p:nvSpPr>
        <p:spPr>
          <a:xfrm>
            <a:off x="10538143" y="5072511"/>
            <a:ext cx="1528561" cy="1324298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8100000" scaled="1"/>
            <a:tileRect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2" name="INDIVIDUAL TARGETS">
            <a:extLst>
              <a:ext uri="{FF2B5EF4-FFF2-40B4-BE49-F238E27FC236}">
                <a16:creationId xmlns:a16="http://schemas.microsoft.com/office/drawing/2014/main" id="{E6DB2F9F-E31D-004E-8856-B23F15087049}"/>
              </a:ext>
            </a:extLst>
          </p:cNvPr>
          <p:cNvSpPr txBox="1"/>
          <p:nvPr/>
        </p:nvSpPr>
        <p:spPr>
          <a:xfrm>
            <a:off x="10531519" y="5591031"/>
            <a:ext cx="1729408" cy="2872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 defTabSz="584200">
              <a:defRPr sz="2500">
                <a:solidFill>
                  <a:srgbClr val="FFFFFF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200" dirty="0">
                <a:solidFill>
                  <a:schemeClr val="tx1"/>
                </a:solidFill>
                <a:latin typeface="Cooper Black" panose="0208090404030B020404" pitchFamily="18" charset="77"/>
              </a:rPr>
              <a:t>REFLECTION</a:t>
            </a:r>
            <a:endParaRPr sz="1200" dirty="0">
              <a:solidFill>
                <a:schemeClr val="tx1"/>
              </a:solidFill>
              <a:latin typeface="Cooper Black" panose="0208090404030B0204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72785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1731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EFA20B-0E19-1944-BD46-D47080E9C035}"/>
              </a:ext>
            </a:extLst>
          </p:cNvPr>
          <p:cNvSpPr/>
          <p:nvPr/>
        </p:nvSpPr>
        <p:spPr>
          <a:xfrm>
            <a:off x="404321" y="1138009"/>
            <a:ext cx="1129989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2438338">
              <a:lnSpc>
                <a:spcPct val="100000"/>
              </a:lnSpc>
              <a:defRPr sz="3700">
                <a:latin typeface="Phosphate Inline"/>
                <a:ea typeface="Phosphate Inline"/>
                <a:cs typeface="Phosphate Inline"/>
                <a:sym typeface="Phosphate Inline"/>
              </a:defRPr>
            </a:pPr>
            <a:endParaRPr lang="en-GB" sz="2000" dirty="0">
              <a:latin typeface="Britannic Bold" panose="020B0903060703020204" pitchFamily="34" charset="77"/>
              <a:cs typeface="Phosphate Inline" panose="02000506050000020004" pitchFamily="2" charset="77"/>
            </a:endParaRPr>
          </a:p>
        </p:txBody>
      </p:sp>
      <p:pic>
        <p:nvPicPr>
          <p:cNvPr id="8" name="Image" descr="Image">
            <a:extLst>
              <a:ext uri="{FF2B5EF4-FFF2-40B4-BE49-F238E27FC236}">
                <a16:creationId xmlns:a16="http://schemas.microsoft.com/office/drawing/2014/main" id="{C6BD8D96-CA72-0D4A-B911-905F46DBBE42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7003284" y="4573640"/>
            <a:ext cx="5763612" cy="5631152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0380435-0D98-5E4D-8FA2-0FCEA741304A}"/>
              </a:ext>
            </a:extLst>
          </p:cNvPr>
          <p:cNvSpPr/>
          <p:nvPr/>
        </p:nvSpPr>
        <p:spPr>
          <a:xfrm>
            <a:off x="2267470" y="15007"/>
            <a:ext cx="75736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400" dirty="0">
                <a:latin typeface="Cooper Black" panose="0208090404030B020404" pitchFamily="18" charset="77"/>
              </a:rPr>
              <a:t>U12-U13s INDIVIDUAL SESSION STRUCTURE 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CF35784-8E72-5E43-B6DD-E7415C3CF907}"/>
              </a:ext>
            </a:extLst>
          </p:cNvPr>
          <p:cNvGraphicFramePr>
            <a:graphicFrameLocks noGrp="1"/>
          </p:cNvGraphicFramePr>
          <p:nvPr/>
        </p:nvGraphicFramePr>
        <p:xfrm>
          <a:off x="1681050" y="596406"/>
          <a:ext cx="8746435" cy="5800403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8746435">
                  <a:extLst>
                    <a:ext uri="{9D8B030D-6E8A-4147-A177-3AD203B41FA5}">
                      <a16:colId xmlns:a16="http://schemas.microsoft.com/office/drawing/2014/main" val="2451980092"/>
                    </a:ext>
                  </a:extLst>
                </a:gridCol>
              </a:tblGrid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90 MIN INDIVIDUAL SESSION 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81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224759286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WARM UP- SKILL AQCUSITION – 15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5031132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IDP RELATED SESSIONS (INDIVIDUAL, UNITS, CARRAOUSEL) 30 MINS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2495680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MIXED GAME 35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0376599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0551813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441545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2179837"/>
                  </a:ext>
                </a:extLst>
              </a:tr>
            </a:tbl>
          </a:graphicData>
        </a:graphic>
      </p:graphicFrame>
      <p:sp>
        <p:nvSpPr>
          <p:cNvPr id="9" name="Oval">
            <a:extLst>
              <a:ext uri="{FF2B5EF4-FFF2-40B4-BE49-F238E27FC236}">
                <a16:creationId xmlns:a16="http://schemas.microsoft.com/office/drawing/2014/main" id="{A0F0B1B5-3F1B-734D-B15E-A9D4988302F8}"/>
              </a:ext>
            </a:extLst>
          </p:cNvPr>
          <p:cNvSpPr/>
          <p:nvPr/>
        </p:nvSpPr>
        <p:spPr>
          <a:xfrm>
            <a:off x="25856" y="1138009"/>
            <a:ext cx="1528561" cy="1324298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8100000" scaled="1"/>
            <a:tileRect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0" name="INDIVIDUAL TARGETS">
            <a:extLst>
              <a:ext uri="{FF2B5EF4-FFF2-40B4-BE49-F238E27FC236}">
                <a16:creationId xmlns:a16="http://schemas.microsoft.com/office/drawing/2014/main" id="{3556A24E-C8EA-2544-9ED1-AD049944EE1A}"/>
              </a:ext>
            </a:extLst>
          </p:cNvPr>
          <p:cNvSpPr txBox="1"/>
          <p:nvPr/>
        </p:nvSpPr>
        <p:spPr>
          <a:xfrm>
            <a:off x="-37542" y="1607798"/>
            <a:ext cx="1729408" cy="4719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 defTabSz="584200">
              <a:defRPr sz="2500">
                <a:solidFill>
                  <a:srgbClr val="FFFFFF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sz="1200" dirty="0">
                <a:solidFill>
                  <a:schemeClr val="tx1"/>
                </a:solidFill>
                <a:latin typeface="Cooper Black" panose="0208090404030B020404" pitchFamily="18" charset="77"/>
              </a:rPr>
              <a:t>INDIVIDUAL TARGETS</a:t>
            </a:r>
          </a:p>
        </p:txBody>
      </p:sp>
      <p:sp>
        <p:nvSpPr>
          <p:cNvPr id="11" name="Oval">
            <a:extLst>
              <a:ext uri="{FF2B5EF4-FFF2-40B4-BE49-F238E27FC236}">
                <a16:creationId xmlns:a16="http://schemas.microsoft.com/office/drawing/2014/main" id="{06793C78-4551-6E4F-B106-F83CC17ECEF0}"/>
              </a:ext>
            </a:extLst>
          </p:cNvPr>
          <p:cNvSpPr/>
          <p:nvPr/>
        </p:nvSpPr>
        <p:spPr>
          <a:xfrm>
            <a:off x="10538143" y="5072511"/>
            <a:ext cx="1528561" cy="1324298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8100000" scaled="1"/>
            <a:tileRect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2" name="INDIVIDUAL TARGETS">
            <a:extLst>
              <a:ext uri="{FF2B5EF4-FFF2-40B4-BE49-F238E27FC236}">
                <a16:creationId xmlns:a16="http://schemas.microsoft.com/office/drawing/2014/main" id="{E6DB2F9F-E31D-004E-8856-B23F15087049}"/>
              </a:ext>
            </a:extLst>
          </p:cNvPr>
          <p:cNvSpPr txBox="1"/>
          <p:nvPr/>
        </p:nvSpPr>
        <p:spPr>
          <a:xfrm>
            <a:off x="10531519" y="5591031"/>
            <a:ext cx="1729408" cy="2872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 defTabSz="584200">
              <a:defRPr sz="2500">
                <a:solidFill>
                  <a:srgbClr val="FFFFFF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200" dirty="0">
                <a:solidFill>
                  <a:schemeClr val="tx1"/>
                </a:solidFill>
                <a:latin typeface="Cooper Black" panose="0208090404030B020404" pitchFamily="18" charset="77"/>
              </a:rPr>
              <a:t>REFLECTION</a:t>
            </a:r>
            <a:endParaRPr sz="1200" dirty="0">
              <a:solidFill>
                <a:schemeClr val="tx1"/>
              </a:solidFill>
              <a:latin typeface="Cooper Black" panose="0208090404030B0204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186464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1731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EFA20B-0E19-1944-BD46-D47080E9C035}"/>
              </a:ext>
            </a:extLst>
          </p:cNvPr>
          <p:cNvSpPr/>
          <p:nvPr/>
        </p:nvSpPr>
        <p:spPr>
          <a:xfrm>
            <a:off x="404321" y="1138009"/>
            <a:ext cx="1129989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2438338">
              <a:lnSpc>
                <a:spcPct val="100000"/>
              </a:lnSpc>
              <a:defRPr sz="3700">
                <a:latin typeface="Phosphate Inline"/>
                <a:ea typeface="Phosphate Inline"/>
                <a:cs typeface="Phosphate Inline"/>
                <a:sym typeface="Phosphate Inline"/>
              </a:defRPr>
            </a:pPr>
            <a:endParaRPr lang="en-GB" sz="2000" dirty="0">
              <a:latin typeface="Britannic Bold" panose="020B0903060703020204" pitchFamily="34" charset="77"/>
              <a:cs typeface="Phosphate Inline" panose="02000506050000020004" pitchFamily="2" charset="77"/>
            </a:endParaRPr>
          </a:p>
        </p:txBody>
      </p:sp>
      <p:pic>
        <p:nvPicPr>
          <p:cNvPr id="8" name="Image" descr="Image">
            <a:extLst>
              <a:ext uri="{FF2B5EF4-FFF2-40B4-BE49-F238E27FC236}">
                <a16:creationId xmlns:a16="http://schemas.microsoft.com/office/drawing/2014/main" id="{C6BD8D96-CA72-0D4A-B911-905F46DBBE42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7003284" y="4573640"/>
            <a:ext cx="5763612" cy="5631152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0380435-0D98-5E4D-8FA2-0FCEA741304A}"/>
              </a:ext>
            </a:extLst>
          </p:cNvPr>
          <p:cNvSpPr/>
          <p:nvPr/>
        </p:nvSpPr>
        <p:spPr>
          <a:xfrm>
            <a:off x="3137960" y="15007"/>
            <a:ext cx="583262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400" dirty="0">
                <a:latin typeface="Cooper Black" panose="0208090404030B020404" pitchFamily="18" charset="77"/>
              </a:rPr>
              <a:t> U16s TEAM SESSION STRUCTURE 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CF35784-8E72-5E43-B6DD-E7415C3CF907}"/>
              </a:ext>
            </a:extLst>
          </p:cNvPr>
          <p:cNvGraphicFramePr>
            <a:graphicFrameLocks noGrp="1"/>
          </p:cNvGraphicFramePr>
          <p:nvPr/>
        </p:nvGraphicFramePr>
        <p:xfrm>
          <a:off x="1681050" y="596406"/>
          <a:ext cx="8746435" cy="6261592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8746435">
                  <a:extLst>
                    <a:ext uri="{9D8B030D-6E8A-4147-A177-3AD203B41FA5}">
                      <a16:colId xmlns:a16="http://schemas.microsoft.com/office/drawing/2014/main" val="2451980092"/>
                    </a:ext>
                  </a:extLst>
                </a:gridCol>
              </a:tblGrid>
              <a:tr h="78269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120 MIN SESSION 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81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224759286"/>
                  </a:ext>
                </a:extLst>
              </a:tr>
              <a:tr h="78269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TEAM ANALYSIS 30 MINS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0140545"/>
                  </a:ext>
                </a:extLst>
              </a:tr>
              <a:tr h="78269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WARM UP – 15 MINS</a:t>
                      </a:r>
                    </a:p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5031132"/>
                  </a:ext>
                </a:extLst>
              </a:tr>
              <a:tr h="78269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ATTACK V DEFENCE (1 V 1s  2 v 1s) 20 MINS</a:t>
                      </a:r>
                    </a:p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2495680"/>
                  </a:ext>
                </a:extLst>
              </a:tr>
              <a:tr h="78269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THEMED RONDO 20 MINS</a:t>
                      </a:r>
                    </a:p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0376599"/>
                  </a:ext>
                </a:extLst>
              </a:tr>
              <a:tr h="78269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THEMED TOPIC GAME 25 MINS </a:t>
                      </a:r>
                    </a:p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0551813"/>
                  </a:ext>
                </a:extLst>
              </a:tr>
              <a:tr h="782699">
                <a:tc>
                  <a:txBody>
                    <a:bodyPr/>
                    <a:lstStyle/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441545"/>
                  </a:ext>
                </a:extLst>
              </a:tr>
              <a:tr h="782699">
                <a:tc>
                  <a:txBody>
                    <a:bodyPr/>
                    <a:lstStyle/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2179837"/>
                  </a:ext>
                </a:extLst>
              </a:tr>
            </a:tbl>
          </a:graphicData>
        </a:graphic>
      </p:graphicFrame>
      <p:sp>
        <p:nvSpPr>
          <p:cNvPr id="9" name="Oval">
            <a:extLst>
              <a:ext uri="{FF2B5EF4-FFF2-40B4-BE49-F238E27FC236}">
                <a16:creationId xmlns:a16="http://schemas.microsoft.com/office/drawing/2014/main" id="{A0F0B1B5-3F1B-734D-B15E-A9D4988302F8}"/>
              </a:ext>
            </a:extLst>
          </p:cNvPr>
          <p:cNvSpPr/>
          <p:nvPr/>
        </p:nvSpPr>
        <p:spPr>
          <a:xfrm>
            <a:off x="25856" y="1138009"/>
            <a:ext cx="1528561" cy="1324298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8100000" scaled="1"/>
            <a:tileRect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0" name="INDIVIDUAL TARGETS">
            <a:extLst>
              <a:ext uri="{FF2B5EF4-FFF2-40B4-BE49-F238E27FC236}">
                <a16:creationId xmlns:a16="http://schemas.microsoft.com/office/drawing/2014/main" id="{3556A24E-C8EA-2544-9ED1-AD049944EE1A}"/>
              </a:ext>
            </a:extLst>
          </p:cNvPr>
          <p:cNvSpPr txBox="1"/>
          <p:nvPr/>
        </p:nvSpPr>
        <p:spPr>
          <a:xfrm>
            <a:off x="-37542" y="1607798"/>
            <a:ext cx="1729408" cy="4719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 defTabSz="584200">
              <a:defRPr sz="2500">
                <a:solidFill>
                  <a:srgbClr val="FFFFFF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sz="1200" dirty="0">
                <a:solidFill>
                  <a:schemeClr val="tx1"/>
                </a:solidFill>
                <a:latin typeface="Cooper Black" panose="0208090404030B020404" pitchFamily="18" charset="77"/>
              </a:rPr>
              <a:t>INDIVIDUAL TARGETS</a:t>
            </a:r>
          </a:p>
        </p:txBody>
      </p:sp>
      <p:sp>
        <p:nvSpPr>
          <p:cNvPr id="11" name="Oval">
            <a:extLst>
              <a:ext uri="{FF2B5EF4-FFF2-40B4-BE49-F238E27FC236}">
                <a16:creationId xmlns:a16="http://schemas.microsoft.com/office/drawing/2014/main" id="{06793C78-4551-6E4F-B106-F83CC17ECEF0}"/>
              </a:ext>
            </a:extLst>
          </p:cNvPr>
          <p:cNvSpPr/>
          <p:nvPr/>
        </p:nvSpPr>
        <p:spPr>
          <a:xfrm>
            <a:off x="10538143" y="5072511"/>
            <a:ext cx="1528561" cy="1324298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8100000" scaled="1"/>
            <a:tileRect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2" name="INDIVIDUAL TARGETS">
            <a:extLst>
              <a:ext uri="{FF2B5EF4-FFF2-40B4-BE49-F238E27FC236}">
                <a16:creationId xmlns:a16="http://schemas.microsoft.com/office/drawing/2014/main" id="{E6DB2F9F-E31D-004E-8856-B23F15087049}"/>
              </a:ext>
            </a:extLst>
          </p:cNvPr>
          <p:cNvSpPr txBox="1"/>
          <p:nvPr/>
        </p:nvSpPr>
        <p:spPr>
          <a:xfrm>
            <a:off x="10531519" y="5591031"/>
            <a:ext cx="1729408" cy="2872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 defTabSz="584200">
              <a:defRPr sz="2500">
                <a:solidFill>
                  <a:srgbClr val="FFFFFF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200" dirty="0">
                <a:solidFill>
                  <a:schemeClr val="tx1"/>
                </a:solidFill>
                <a:latin typeface="Cooper Black" panose="0208090404030B020404" pitchFamily="18" charset="77"/>
              </a:rPr>
              <a:t>REFLECTION</a:t>
            </a:r>
            <a:endParaRPr sz="1200" dirty="0">
              <a:solidFill>
                <a:schemeClr val="tx1"/>
              </a:solidFill>
              <a:latin typeface="Cooper Black" panose="0208090404030B0204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345614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dj0zudfw0aalwcq_5cd2d5b23785f.jpg">
            <a:extLst>
              <a:ext uri="{FF2B5EF4-FFF2-40B4-BE49-F238E27FC236}">
                <a16:creationId xmlns:a16="http://schemas.microsoft.com/office/drawing/2014/main" id="{02EA9A2E-B362-8C44-B8B4-490672C175AA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0866" y="-761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988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1992" name="Briton Ferry Academy 2020/21"/>
          <p:cNvSpPr txBox="1"/>
          <p:nvPr/>
        </p:nvSpPr>
        <p:spPr>
          <a:xfrm>
            <a:off x="3394573" y="510741"/>
            <a:ext cx="157094" cy="5083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1993" name="CORE PRINCIPLES"/>
          <p:cNvSpPr txBox="1"/>
          <p:nvPr/>
        </p:nvSpPr>
        <p:spPr>
          <a:xfrm>
            <a:off x="4539369" y="81556"/>
            <a:ext cx="2792046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THEMES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1994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5" name="Rectangle"/>
          <p:cNvSpPr/>
          <p:nvPr/>
        </p:nvSpPr>
        <p:spPr>
          <a:xfrm>
            <a:off x="565886" y="151586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996" name="BUILDING FROM THE BACK"/>
          <p:cNvSpPr txBox="1"/>
          <p:nvPr/>
        </p:nvSpPr>
        <p:spPr>
          <a:xfrm>
            <a:off x="807388" y="1676909"/>
            <a:ext cx="2724913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lang="en-GB" sz="1700" dirty="0">
                <a:latin typeface="Cooper Black" panose="0208090404030B020404" pitchFamily="18" charset="77"/>
              </a:rPr>
              <a:t>Building from the back</a:t>
            </a:r>
            <a:r>
              <a:rPr sz="1700" dirty="0">
                <a:latin typeface="Cooper Black" panose="0208090404030B020404" pitchFamily="18" charset="77"/>
              </a:rPr>
              <a:t>  </a:t>
            </a:r>
          </a:p>
        </p:txBody>
      </p:sp>
      <p:sp>
        <p:nvSpPr>
          <p:cNvPr id="1997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8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3" name="Rectangle">
            <a:extLst>
              <a:ext uri="{FF2B5EF4-FFF2-40B4-BE49-F238E27FC236}">
                <a16:creationId xmlns:a16="http://schemas.microsoft.com/office/drawing/2014/main" id="{E20479B5-A07C-4D49-AAF9-F9AC2042C2CF}"/>
              </a:ext>
            </a:extLst>
          </p:cNvPr>
          <p:cNvSpPr/>
          <p:nvPr/>
        </p:nvSpPr>
        <p:spPr>
          <a:xfrm>
            <a:off x="4312902" y="1534113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4" name="BUILDING FROM THE BACK">
            <a:extLst>
              <a:ext uri="{FF2B5EF4-FFF2-40B4-BE49-F238E27FC236}">
                <a16:creationId xmlns:a16="http://schemas.microsoft.com/office/drawing/2014/main" id="{6650ECAC-1E0B-7D48-A50B-B10EB1D7EE47}"/>
              </a:ext>
            </a:extLst>
          </p:cNvPr>
          <p:cNvSpPr txBox="1"/>
          <p:nvPr/>
        </p:nvSpPr>
        <p:spPr>
          <a:xfrm>
            <a:off x="4554404" y="1695160"/>
            <a:ext cx="1497333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lang="en-GB" sz="1700" dirty="0">
                <a:latin typeface="Cooper Black" panose="0208090404030B020404" pitchFamily="18" charset="77"/>
              </a:rPr>
              <a:t>Progressive </a:t>
            </a:r>
            <a:r>
              <a:rPr sz="1700" dirty="0">
                <a:latin typeface="Cooper Black" panose="0208090404030B020404" pitchFamily="18" charset="77"/>
              </a:rPr>
              <a:t>  </a:t>
            </a:r>
          </a:p>
        </p:txBody>
      </p:sp>
      <p:sp>
        <p:nvSpPr>
          <p:cNvPr id="15" name="Rectangle">
            <a:extLst>
              <a:ext uri="{FF2B5EF4-FFF2-40B4-BE49-F238E27FC236}">
                <a16:creationId xmlns:a16="http://schemas.microsoft.com/office/drawing/2014/main" id="{33EFB5A9-E3E8-704E-953D-AC4F2D29F963}"/>
              </a:ext>
            </a:extLst>
          </p:cNvPr>
          <p:cNvSpPr/>
          <p:nvPr/>
        </p:nvSpPr>
        <p:spPr>
          <a:xfrm>
            <a:off x="8114727" y="1562104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6" name="BUILDING FROM THE BACK">
            <a:extLst>
              <a:ext uri="{FF2B5EF4-FFF2-40B4-BE49-F238E27FC236}">
                <a16:creationId xmlns:a16="http://schemas.microsoft.com/office/drawing/2014/main" id="{C7D3ACE4-CE6C-4D4F-A725-F27FAFF17C04}"/>
              </a:ext>
            </a:extLst>
          </p:cNvPr>
          <p:cNvSpPr txBox="1"/>
          <p:nvPr/>
        </p:nvSpPr>
        <p:spPr>
          <a:xfrm>
            <a:off x="8356229" y="1723151"/>
            <a:ext cx="297357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lang="en-GB" sz="1700" dirty="0">
                <a:latin typeface="Cooper Black" panose="0208090404030B020404" pitchFamily="18" charset="77"/>
              </a:rPr>
              <a:t>WEEK ONE PRE-SEASON</a:t>
            </a:r>
            <a:r>
              <a:rPr sz="1700" dirty="0">
                <a:latin typeface="Cooper Black" panose="0208090404030B020404" pitchFamily="18" charset="77"/>
              </a:rPr>
              <a:t>  </a:t>
            </a:r>
          </a:p>
        </p:txBody>
      </p:sp>
      <p:sp>
        <p:nvSpPr>
          <p:cNvPr id="17" name="Rectangle">
            <a:extLst>
              <a:ext uri="{FF2B5EF4-FFF2-40B4-BE49-F238E27FC236}">
                <a16:creationId xmlns:a16="http://schemas.microsoft.com/office/drawing/2014/main" id="{D2EAC4A6-E89D-084C-82A7-657B60C0DC99}"/>
              </a:ext>
            </a:extLst>
          </p:cNvPr>
          <p:cNvSpPr/>
          <p:nvPr/>
        </p:nvSpPr>
        <p:spPr>
          <a:xfrm>
            <a:off x="565886" y="2733847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8" name="BUILDING FROM THE BACK">
            <a:extLst>
              <a:ext uri="{FF2B5EF4-FFF2-40B4-BE49-F238E27FC236}">
                <a16:creationId xmlns:a16="http://schemas.microsoft.com/office/drawing/2014/main" id="{1F561E91-1E06-EC4A-94F6-9D3CB8F4CC6B}"/>
              </a:ext>
            </a:extLst>
          </p:cNvPr>
          <p:cNvSpPr txBox="1"/>
          <p:nvPr/>
        </p:nvSpPr>
        <p:spPr>
          <a:xfrm>
            <a:off x="807388" y="2894894"/>
            <a:ext cx="297357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lang="en-GB" sz="1700" dirty="0">
                <a:latin typeface="Cooper Black" panose="0208090404030B020404" pitchFamily="18" charset="77"/>
              </a:rPr>
              <a:t>WEEK ONE PRE-SEASON</a:t>
            </a:r>
            <a:r>
              <a:rPr sz="1700" dirty="0">
                <a:latin typeface="Cooper Black" panose="0208090404030B020404" pitchFamily="18" charset="77"/>
              </a:rPr>
              <a:t>  </a:t>
            </a:r>
          </a:p>
        </p:txBody>
      </p:sp>
      <p:sp>
        <p:nvSpPr>
          <p:cNvPr id="19" name="Rectangle">
            <a:extLst>
              <a:ext uri="{FF2B5EF4-FFF2-40B4-BE49-F238E27FC236}">
                <a16:creationId xmlns:a16="http://schemas.microsoft.com/office/drawing/2014/main" id="{19963FD3-BE8C-4F41-85CC-284EB096A70C}"/>
              </a:ext>
            </a:extLst>
          </p:cNvPr>
          <p:cNvSpPr/>
          <p:nvPr/>
        </p:nvSpPr>
        <p:spPr>
          <a:xfrm>
            <a:off x="4354205" y="2733847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" name="BUILDING FROM THE BACK">
            <a:extLst>
              <a:ext uri="{FF2B5EF4-FFF2-40B4-BE49-F238E27FC236}">
                <a16:creationId xmlns:a16="http://schemas.microsoft.com/office/drawing/2014/main" id="{DD5EF796-F89D-F74D-A02E-9C381B859201}"/>
              </a:ext>
            </a:extLst>
          </p:cNvPr>
          <p:cNvSpPr txBox="1"/>
          <p:nvPr/>
        </p:nvSpPr>
        <p:spPr>
          <a:xfrm>
            <a:off x="4595707" y="2894894"/>
            <a:ext cx="297357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lang="en-GB" sz="1700" dirty="0">
                <a:latin typeface="Cooper Black" panose="0208090404030B020404" pitchFamily="18" charset="77"/>
              </a:rPr>
              <a:t>WEEK ONE PRE-SEASON</a:t>
            </a:r>
            <a:r>
              <a:rPr sz="1700" dirty="0">
                <a:latin typeface="Cooper Black" panose="0208090404030B020404" pitchFamily="18" charset="77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671646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dj0zudfw0aalwcq_5cd2d5b23785f.jpg">
            <a:extLst>
              <a:ext uri="{FF2B5EF4-FFF2-40B4-BE49-F238E27FC236}">
                <a16:creationId xmlns:a16="http://schemas.microsoft.com/office/drawing/2014/main" id="{02EA9A2E-B362-8C44-B8B4-490672C175AA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0866" y="-761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988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1992" name="Briton Ferry Academy 2020/21"/>
          <p:cNvSpPr txBox="1"/>
          <p:nvPr/>
        </p:nvSpPr>
        <p:spPr>
          <a:xfrm>
            <a:off x="3394573" y="510741"/>
            <a:ext cx="157094" cy="5083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1993" name="CORE PRINCIPLES"/>
          <p:cNvSpPr txBox="1"/>
          <p:nvPr/>
        </p:nvSpPr>
        <p:spPr>
          <a:xfrm>
            <a:off x="4539369" y="81556"/>
            <a:ext cx="2792046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THEMES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1994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5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996" name="BUILDING FROM THE BACK"/>
          <p:cNvSpPr txBox="1"/>
          <p:nvPr/>
        </p:nvSpPr>
        <p:spPr>
          <a:xfrm>
            <a:off x="4609213" y="1656803"/>
            <a:ext cx="297357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lang="en-GB" sz="1700" dirty="0">
                <a:latin typeface="Cooper Black" panose="0208090404030B020404" pitchFamily="18" charset="77"/>
              </a:rPr>
              <a:t>WEEK ONE PRE-SEASON</a:t>
            </a:r>
            <a:r>
              <a:rPr sz="1700" dirty="0">
                <a:latin typeface="Cooper Black" panose="0208090404030B020404" pitchFamily="18" charset="77"/>
              </a:rPr>
              <a:t>  </a:t>
            </a:r>
          </a:p>
        </p:txBody>
      </p:sp>
      <p:sp>
        <p:nvSpPr>
          <p:cNvPr id="1997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8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1" name="Rectangle"/>
          <p:cNvSpPr/>
          <p:nvPr/>
        </p:nvSpPr>
        <p:spPr>
          <a:xfrm>
            <a:off x="4258306" y="3484013"/>
            <a:ext cx="3927422" cy="1347565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2" name="PLAYING OUT OF DEFENCE"/>
          <p:cNvSpPr txBox="1"/>
          <p:nvPr/>
        </p:nvSpPr>
        <p:spPr>
          <a:xfrm>
            <a:off x="4374873" y="3675861"/>
            <a:ext cx="3571747" cy="836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700" dirty="0">
                <a:latin typeface="Cooper Black" panose="0208090404030B020404" pitchFamily="18" charset="77"/>
              </a:rPr>
              <a:t>COACHES CHOICE OF SESSION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 BUILT AROUND CURRICULUM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 PRINCIPLES </a:t>
            </a:r>
            <a:r>
              <a:rPr sz="1700" dirty="0">
                <a:latin typeface="Cooper Black" panose="0208090404030B020404" pitchFamily="18" charset="77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886802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dj0zudfw0aalwcq_5cd2d5b23785f.jpg">
            <a:extLst>
              <a:ext uri="{FF2B5EF4-FFF2-40B4-BE49-F238E27FC236}">
                <a16:creationId xmlns:a16="http://schemas.microsoft.com/office/drawing/2014/main" id="{02EA9A2E-B362-8C44-B8B4-490672C175AA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0866" y="-761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988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1992" name="Briton Ferry Academy 2020/21"/>
          <p:cNvSpPr txBox="1"/>
          <p:nvPr/>
        </p:nvSpPr>
        <p:spPr>
          <a:xfrm>
            <a:off x="3394573" y="510741"/>
            <a:ext cx="157094" cy="5083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1993" name="CORE PRINCIPLES"/>
          <p:cNvSpPr txBox="1"/>
          <p:nvPr/>
        </p:nvSpPr>
        <p:spPr>
          <a:xfrm>
            <a:off x="4539369" y="81556"/>
            <a:ext cx="2792046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THEMES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1994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5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996" name="BUILDING FROM THE BACK"/>
          <p:cNvSpPr txBox="1"/>
          <p:nvPr/>
        </p:nvSpPr>
        <p:spPr>
          <a:xfrm>
            <a:off x="4609213" y="1656803"/>
            <a:ext cx="301653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lang="en-GB" sz="1700" dirty="0">
                <a:latin typeface="Cooper Black" panose="0208090404030B020404" pitchFamily="18" charset="77"/>
              </a:rPr>
              <a:t>WEEK TWO PRE-SEASON</a:t>
            </a:r>
            <a:r>
              <a:rPr sz="1700" dirty="0">
                <a:latin typeface="Cooper Black" panose="0208090404030B020404" pitchFamily="18" charset="77"/>
              </a:rPr>
              <a:t>  </a:t>
            </a:r>
          </a:p>
        </p:txBody>
      </p:sp>
      <p:sp>
        <p:nvSpPr>
          <p:cNvPr id="1997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8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1" name="Rectangle"/>
          <p:cNvSpPr/>
          <p:nvPr/>
        </p:nvSpPr>
        <p:spPr>
          <a:xfrm>
            <a:off x="4258306" y="3484013"/>
            <a:ext cx="3927422" cy="1347565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2" name="PLAYING OUT OF DEFENCE"/>
          <p:cNvSpPr txBox="1"/>
          <p:nvPr/>
        </p:nvSpPr>
        <p:spPr>
          <a:xfrm>
            <a:off x="4374873" y="3675861"/>
            <a:ext cx="3571747" cy="836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700" dirty="0">
                <a:latin typeface="Cooper Black" panose="0208090404030B020404" pitchFamily="18" charset="77"/>
              </a:rPr>
              <a:t>COACHES CHOICE OF SESSION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 BUILT AROUND CURRICULUM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 PRINCIPLES </a:t>
            </a:r>
            <a:r>
              <a:rPr sz="1700" dirty="0">
                <a:latin typeface="Cooper Black" panose="0208090404030B020404" pitchFamily="18" charset="77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40320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dj0zudfw0aalwcq_5cd2d5b23785f.jpg">
            <a:extLst>
              <a:ext uri="{FF2B5EF4-FFF2-40B4-BE49-F238E27FC236}">
                <a16:creationId xmlns:a16="http://schemas.microsoft.com/office/drawing/2014/main" id="{02EA9A2E-B362-8C44-B8B4-490672C175AA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0866" y="-761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988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1992" name="Briton Ferry Academy 2020/21"/>
          <p:cNvSpPr txBox="1"/>
          <p:nvPr/>
        </p:nvSpPr>
        <p:spPr>
          <a:xfrm>
            <a:off x="3394573" y="510741"/>
            <a:ext cx="157094" cy="5083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1993" name="CORE PRINCIPLES"/>
          <p:cNvSpPr txBox="1"/>
          <p:nvPr/>
        </p:nvSpPr>
        <p:spPr>
          <a:xfrm>
            <a:off x="4539369" y="81556"/>
            <a:ext cx="2792046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THEMES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1994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5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996" name="BUILDING FROM THE BACK"/>
          <p:cNvSpPr txBox="1"/>
          <p:nvPr/>
        </p:nvSpPr>
        <p:spPr>
          <a:xfrm>
            <a:off x="4609213" y="1656803"/>
            <a:ext cx="3270126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lang="en-GB" sz="1700" dirty="0">
                <a:latin typeface="Cooper Black" panose="0208090404030B020404" pitchFamily="18" charset="77"/>
              </a:rPr>
              <a:t>WEEK THREE PRE-SEASON</a:t>
            </a:r>
            <a:r>
              <a:rPr sz="1700" dirty="0">
                <a:latin typeface="Cooper Black" panose="0208090404030B020404" pitchFamily="18" charset="77"/>
              </a:rPr>
              <a:t>  </a:t>
            </a:r>
          </a:p>
        </p:txBody>
      </p:sp>
      <p:sp>
        <p:nvSpPr>
          <p:cNvPr id="1997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8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1" name="Rectangle"/>
          <p:cNvSpPr/>
          <p:nvPr/>
        </p:nvSpPr>
        <p:spPr>
          <a:xfrm>
            <a:off x="4258306" y="3484013"/>
            <a:ext cx="3927422" cy="1347565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2" name="PLAYING OUT OF DEFENCE"/>
          <p:cNvSpPr txBox="1"/>
          <p:nvPr/>
        </p:nvSpPr>
        <p:spPr>
          <a:xfrm>
            <a:off x="4374873" y="3675861"/>
            <a:ext cx="3571747" cy="836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700" dirty="0">
                <a:latin typeface="Cooper Black" panose="0208090404030B020404" pitchFamily="18" charset="77"/>
              </a:rPr>
              <a:t>COACHES CHOICE OF SESSION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 BUILT AROUND CURRICULUM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 PRINCIPLES </a:t>
            </a:r>
            <a:r>
              <a:rPr sz="1700" dirty="0">
                <a:latin typeface="Cooper Black" panose="0208090404030B020404" pitchFamily="18" charset="77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585366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dj0zudfw0aalwcq_5cd2d5b23785f.jpg">
            <a:extLst>
              <a:ext uri="{FF2B5EF4-FFF2-40B4-BE49-F238E27FC236}">
                <a16:creationId xmlns:a16="http://schemas.microsoft.com/office/drawing/2014/main" id="{02EA9A2E-B362-8C44-B8B4-490672C175AA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0866" y="-761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988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1992" name="Briton Ferry Academy 2020/21"/>
          <p:cNvSpPr txBox="1"/>
          <p:nvPr/>
        </p:nvSpPr>
        <p:spPr>
          <a:xfrm>
            <a:off x="3394573" y="510741"/>
            <a:ext cx="157094" cy="5083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1993" name="CORE PRINCIPLES"/>
          <p:cNvSpPr txBox="1"/>
          <p:nvPr/>
        </p:nvSpPr>
        <p:spPr>
          <a:xfrm>
            <a:off x="4539369" y="81556"/>
            <a:ext cx="2792046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THEMES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1994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5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996" name="BUILDING FROM THE BACK"/>
          <p:cNvSpPr txBox="1"/>
          <p:nvPr/>
        </p:nvSpPr>
        <p:spPr>
          <a:xfrm>
            <a:off x="4609213" y="1656803"/>
            <a:ext cx="3131627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lang="en-GB" sz="1700" dirty="0">
                <a:latin typeface="Cooper Black" panose="0208090404030B020404" pitchFamily="18" charset="77"/>
              </a:rPr>
              <a:t>WEEK FOUR PRE-SEASON</a:t>
            </a:r>
            <a:r>
              <a:rPr sz="1700" dirty="0">
                <a:latin typeface="Cooper Black" panose="0208090404030B020404" pitchFamily="18" charset="77"/>
              </a:rPr>
              <a:t>  </a:t>
            </a:r>
          </a:p>
        </p:txBody>
      </p:sp>
      <p:sp>
        <p:nvSpPr>
          <p:cNvPr id="1997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8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1" name="Rectangle"/>
          <p:cNvSpPr/>
          <p:nvPr/>
        </p:nvSpPr>
        <p:spPr>
          <a:xfrm>
            <a:off x="4258306" y="3484013"/>
            <a:ext cx="3927422" cy="1347565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2" name="PLAYING OUT OF DEFENCE"/>
          <p:cNvSpPr txBox="1"/>
          <p:nvPr/>
        </p:nvSpPr>
        <p:spPr>
          <a:xfrm>
            <a:off x="4374873" y="3675861"/>
            <a:ext cx="3571747" cy="836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700" dirty="0">
                <a:latin typeface="Cooper Black" panose="0208090404030B020404" pitchFamily="18" charset="77"/>
              </a:rPr>
              <a:t>COACHES CHOICE OF SESSION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 BUILT AROUND CURRICULUM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 PRINCIPLES </a:t>
            </a:r>
            <a:r>
              <a:rPr sz="1700" dirty="0">
                <a:latin typeface="Cooper Black" panose="0208090404030B020404" pitchFamily="18" charset="77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504518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23373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EFA20B-0E19-1944-BD46-D47080E9C035}"/>
              </a:ext>
            </a:extLst>
          </p:cNvPr>
          <p:cNvSpPr/>
          <p:nvPr/>
        </p:nvSpPr>
        <p:spPr>
          <a:xfrm>
            <a:off x="404321" y="1138009"/>
            <a:ext cx="1129989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2438338">
              <a:lnSpc>
                <a:spcPct val="100000"/>
              </a:lnSpc>
              <a:defRPr sz="3700">
                <a:latin typeface="Phosphate Inline"/>
                <a:ea typeface="Phosphate Inline"/>
                <a:cs typeface="Phosphate Inline"/>
                <a:sym typeface="Phosphate Inline"/>
              </a:defRPr>
            </a:pPr>
            <a:endParaRPr lang="en-GB" sz="2000" dirty="0">
              <a:latin typeface="Britannic Bold" panose="020B0903060703020204" pitchFamily="34" charset="77"/>
              <a:cs typeface="Phosphate Inline" panose="02000506050000020004" pitchFamily="2" charset="77"/>
            </a:endParaRPr>
          </a:p>
        </p:txBody>
      </p:sp>
      <p:pic>
        <p:nvPicPr>
          <p:cNvPr id="8" name="Image" descr="Image">
            <a:extLst>
              <a:ext uri="{FF2B5EF4-FFF2-40B4-BE49-F238E27FC236}">
                <a16:creationId xmlns:a16="http://schemas.microsoft.com/office/drawing/2014/main" id="{C6BD8D96-CA72-0D4A-B911-905F46DBBE42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7003284" y="4573640"/>
            <a:ext cx="5763612" cy="5631152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0380435-0D98-5E4D-8FA2-0FCEA741304A}"/>
              </a:ext>
            </a:extLst>
          </p:cNvPr>
          <p:cNvSpPr/>
          <p:nvPr/>
        </p:nvSpPr>
        <p:spPr>
          <a:xfrm>
            <a:off x="5917103" y="212661"/>
            <a:ext cx="3577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>
                <a:latin typeface="Cooper Black" panose="0208090404030B020404" pitchFamily="18" charset="77"/>
              </a:rPr>
              <a:t>   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21DFE10C-892B-EB4E-B988-5CFC37D29A22}"/>
              </a:ext>
            </a:extLst>
          </p:cNvPr>
          <p:cNvGraphicFramePr/>
          <p:nvPr/>
        </p:nvGraphicFramePr>
        <p:xfrm>
          <a:off x="864525" y="659914"/>
          <a:ext cx="10587960" cy="6010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pSp>
        <p:nvGrpSpPr>
          <p:cNvPr id="33" name="Group 32">
            <a:extLst>
              <a:ext uri="{FF2B5EF4-FFF2-40B4-BE49-F238E27FC236}">
                <a16:creationId xmlns:a16="http://schemas.microsoft.com/office/drawing/2014/main" id="{F31F677D-DF31-7340-A278-2CCFAC7ABF74}"/>
              </a:ext>
            </a:extLst>
          </p:cNvPr>
          <p:cNvGrpSpPr/>
          <p:nvPr/>
        </p:nvGrpSpPr>
        <p:grpSpPr>
          <a:xfrm>
            <a:off x="5235608" y="2748025"/>
            <a:ext cx="1940661" cy="1872645"/>
            <a:chOff x="4933854" y="1709383"/>
            <a:chExt cx="1872645" cy="1872645"/>
          </a:xfrm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ECECD01A-80D1-AD42-9050-DD1CCBE1AA13}"/>
                </a:ext>
              </a:extLst>
            </p:cNvPr>
            <p:cNvSpPr/>
            <p:nvPr/>
          </p:nvSpPr>
          <p:spPr>
            <a:xfrm>
              <a:off x="4933854" y="1709383"/>
              <a:ext cx="1872645" cy="1872645"/>
            </a:xfrm>
            <a:prstGeom prst="ellipse">
              <a:avLst/>
            </a:prstGeom>
            <a:blipFill rotWithShape="0"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t="-7000" b="-7000"/>
              </a:stretch>
            </a:blipFill>
          </p:spPr>
          <p:style>
            <a:lnRef idx="3">
              <a:schemeClr val="accent2">
                <a:shade val="80000"/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5" name="Oval 4">
              <a:extLst>
                <a:ext uri="{FF2B5EF4-FFF2-40B4-BE49-F238E27FC236}">
                  <a16:creationId xmlns:a16="http://schemas.microsoft.com/office/drawing/2014/main" id="{96F94CBA-5E64-2D43-8C8A-22D89675CFBF}"/>
                </a:ext>
              </a:extLst>
            </p:cNvPr>
            <p:cNvSpPr txBox="1"/>
            <p:nvPr/>
          </p:nvSpPr>
          <p:spPr>
            <a:xfrm>
              <a:off x="5208097" y="1983626"/>
              <a:ext cx="1324159" cy="132415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2550" tIns="82550" rIns="82550" bIns="82550" numCol="1" spcCol="1270" anchor="ctr" anchorCtr="0">
              <a:noAutofit/>
            </a:bodyPr>
            <a:lstStyle/>
            <a:p>
              <a:pPr marL="0" lvl="0" indent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6500" kern="1200" dirty="0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D2536546-A7F4-374F-94CB-7A198AAF6C0D}"/>
              </a:ext>
            </a:extLst>
          </p:cNvPr>
          <p:cNvSpPr/>
          <p:nvPr/>
        </p:nvSpPr>
        <p:spPr>
          <a:xfrm>
            <a:off x="4184039" y="69628"/>
            <a:ext cx="40438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>
                <a:latin typeface="Cooper Black" panose="0208090404030B020404" pitchFamily="18" charset="77"/>
              </a:rPr>
              <a:t>Core principles In Possession        </a:t>
            </a:r>
          </a:p>
        </p:txBody>
      </p:sp>
    </p:spTree>
    <p:extLst>
      <p:ext uri="{BB962C8B-B14F-4D97-AF65-F5344CB8AC3E}">
        <p14:creationId xmlns:p14="http://schemas.microsoft.com/office/powerpoint/2010/main" val="1934888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dj0zudfw0aalwcq_5cd2d5b23785f.jpg">
            <a:extLst>
              <a:ext uri="{FF2B5EF4-FFF2-40B4-BE49-F238E27FC236}">
                <a16:creationId xmlns:a16="http://schemas.microsoft.com/office/drawing/2014/main" id="{02EA9A2E-B362-8C44-B8B4-490672C175AA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0866" y="-761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988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1992" name="Briton Ferry Academy 2020/21"/>
          <p:cNvSpPr txBox="1"/>
          <p:nvPr/>
        </p:nvSpPr>
        <p:spPr>
          <a:xfrm>
            <a:off x="3394573" y="510741"/>
            <a:ext cx="157094" cy="5083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1993" name="CORE PRINCIPLES"/>
          <p:cNvSpPr txBox="1"/>
          <p:nvPr/>
        </p:nvSpPr>
        <p:spPr>
          <a:xfrm>
            <a:off x="4539369" y="81556"/>
            <a:ext cx="2792046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THEMES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1994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5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996" name="BUILDING FROM THE BACK"/>
          <p:cNvSpPr txBox="1"/>
          <p:nvPr/>
        </p:nvSpPr>
        <p:spPr>
          <a:xfrm>
            <a:off x="4485335" y="1656803"/>
            <a:ext cx="3375924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 dirty="0">
                <a:latin typeface="Cooper Black" panose="0208090404030B020404" pitchFamily="18" charset="77"/>
              </a:rPr>
              <a:t>BUILDING FROM THE BACK  </a:t>
            </a:r>
          </a:p>
        </p:txBody>
      </p:sp>
      <p:sp>
        <p:nvSpPr>
          <p:cNvPr id="1997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8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999" name="Rectangle"/>
          <p:cNvSpPr/>
          <p:nvPr/>
        </p:nvSpPr>
        <p:spPr>
          <a:xfrm>
            <a:off x="8230697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0" name="Rectangle"/>
          <p:cNvSpPr/>
          <p:nvPr/>
        </p:nvSpPr>
        <p:spPr>
          <a:xfrm>
            <a:off x="4431212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1" name="Rectangle"/>
          <p:cNvSpPr/>
          <p:nvPr/>
        </p:nvSpPr>
        <p:spPr>
          <a:xfrm>
            <a:off x="631728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2" name="PLAYING OUT OF DEFENCE"/>
          <p:cNvSpPr txBox="1"/>
          <p:nvPr/>
        </p:nvSpPr>
        <p:spPr>
          <a:xfrm>
            <a:off x="689413" y="3802920"/>
            <a:ext cx="3371116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PLAYING OUT OF DEFENCE   </a:t>
            </a:r>
          </a:p>
        </p:txBody>
      </p:sp>
      <p:sp>
        <p:nvSpPr>
          <p:cNvPr id="2003" name="PLAY FORWARD"/>
          <p:cNvSpPr txBox="1"/>
          <p:nvPr/>
        </p:nvSpPr>
        <p:spPr>
          <a:xfrm>
            <a:off x="5085944" y="3802920"/>
            <a:ext cx="2100896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PLAY FORWARD   </a:t>
            </a:r>
          </a:p>
        </p:txBody>
      </p:sp>
      <p:sp>
        <p:nvSpPr>
          <p:cNvPr id="2004" name="MAINTAIN &amp; CIRCULATE"/>
          <p:cNvSpPr txBox="1"/>
          <p:nvPr/>
        </p:nvSpPr>
        <p:spPr>
          <a:xfrm>
            <a:off x="8419649" y="3802920"/>
            <a:ext cx="3106620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MAINTAIN &amp; CIRCULATE   </a:t>
            </a:r>
          </a:p>
        </p:txBody>
      </p:sp>
      <p:sp>
        <p:nvSpPr>
          <p:cNvPr id="2005" name="Arrow"/>
          <p:cNvSpPr/>
          <p:nvPr/>
        </p:nvSpPr>
        <p:spPr>
          <a:xfrm rot="7408707">
            <a:off x="3203863" y="2204717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6" name="Arrow"/>
          <p:cNvSpPr/>
          <p:nvPr/>
        </p:nvSpPr>
        <p:spPr>
          <a:xfrm rot="3402330">
            <a:off x="7629713" y="2235159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1D5732B-D837-DE44-B30E-5925CB540D2B}"/>
              </a:ext>
            </a:extLst>
          </p:cNvPr>
          <p:cNvSpPr txBox="1"/>
          <p:nvPr/>
        </p:nvSpPr>
        <p:spPr>
          <a:xfrm>
            <a:off x="217482" y="282108"/>
            <a:ext cx="2683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WEEK 5 6 7 </a:t>
            </a:r>
          </a:p>
        </p:txBody>
      </p:sp>
    </p:spTree>
    <p:extLst>
      <p:ext uri="{BB962C8B-B14F-4D97-AF65-F5344CB8AC3E}">
        <p14:creationId xmlns:p14="http://schemas.microsoft.com/office/powerpoint/2010/main" val="3156522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549DE60B-75EF-B049-B161-B832E0EA527D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0866" y="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008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2013" name="CORE PRINCIPLES"/>
          <p:cNvSpPr txBox="1"/>
          <p:nvPr/>
        </p:nvSpPr>
        <p:spPr>
          <a:xfrm>
            <a:off x="4552900" y="63852"/>
            <a:ext cx="2881815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pPr algn="ctr"/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THEMES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2014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2015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16" name="PROGRESSIVE PASSING"/>
          <p:cNvSpPr txBox="1"/>
          <p:nvPr/>
        </p:nvSpPr>
        <p:spPr>
          <a:xfrm>
            <a:off x="4770755" y="1656803"/>
            <a:ext cx="2870722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 dirty="0">
                <a:latin typeface="Cooper Black" panose="0208090404030B020404" pitchFamily="18" charset="77"/>
              </a:rPr>
              <a:t>PROGRESSIVE PASSING </a:t>
            </a:r>
          </a:p>
        </p:txBody>
      </p:sp>
      <p:sp>
        <p:nvSpPr>
          <p:cNvPr id="2017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2018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19" name="Rectangle"/>
          <p:cNvSpPr/>
          <p:nvPr/>
        </p:nvSpPr>
        <p:spPr>
          <a:xfrm>
            <a:off x="8230697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20" name="Rectangle"/>
          <p:cNvSpPr/>
          <p:nvPr/>
        </p:nvSpPr>
        <p:spPr>
          <a:xfrm>
            <a:off x="4431212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21" name="Rectangle"/>
          <p:cNvSpPr/>
          <p:nvPr/>
        </p:nvSpPr>
        <p:spPr>
          <a:xfrm>
            <a:off x="631728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22" name="PLAY THROUGH"/>
          <p:cNvSpPr txBox="1"/>
          <p:nvPr/>
        </p:nvSpPr>
        <p:spPr>
          <a:xfrm>
            <a:off x="1325023" y="3802920"/>
            <a:ext cx="2083904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PLAY THROUGH   </a:t>
            </a:r>
          </a:p>
        </p:txBody>
      </p:sp>
      <p:sp>
        <p:nvSpPr>
          <p:cNvPr id="2023" name="PLAY OVER"/>
          <p:cNvSpPr txBox="1"/>
          <p:nvPr/>
        </p:nvSpPr>
        <p:spPr>
          <a:xfrm>
            <a:off x="5433219" y="3802920"/>
            <a:ext cx="1388393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PLAY OVER</a:t>
            </a:r>
          </a:p>
        </p:txBody>
      </p:sp>
      <p:sp>
        <p:nvSpPr>
          <p:cNvPr id="2024" name="PLAY AROUND"/>
          <p:cNvSpPr txBox="1"/>
          <p:nvPr/>
        </p:nvSpPr>
        <p:spPr>
          <a:xfrm>
            <a:off x="9024493" y="3802920"/>
            <a:ext cx="1942968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PLAY AROUND   </a:t>
            </a:r>
          </a:p>
        </p:txBody>
      </p:sp>
      <p:sp>
        <p:nvSpPr>
          <p:cNvPr id="2025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26" name="Arrow"/>
          <p:cNvSpPr/>
          <p:nvPr/>
        </p:nvSpPr>
        <p:spPr>
          <a:xfrm rot="7408707">
            <a:off x="3203863" y="2204717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27" name="Arrow"/>
          <p:cNvSpPr/>
          <p:nvPr/>
        </p:nvSpPr>
        <p:spPr>
          <a:xfrm rot="3402330">
            <a:off x="7629713" y="2235159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7587A86-C369-2945-814B-A691BFBD9E49}"/>
              </a:ext>
            </a:extLst>
          </p:cNvPr>
          <p:cNvSpPr/>
          <p:nvPr/>
        </p:nvSpPr>
        <p:spPr>
          <a:xfrm>
            <a:off x="179520" y="133615"/>
            <a:ext cx="13612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8 9 10</a:t>
            </a:r>
          </a:p>
        </p:txBody>
      </p:sp>
    </p:spTree>
    <p:extLst>
      <p:ext uri="{BB962C8B-B14F-4D97-AF65-F5344CB8AC3E}">
        <p14:creationId xmlns:p14="http://schemas.microsoft.com/office/powerpoint/2010/main" val="814542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D2491EEE-4C75-A841-91EB-8850436CC8B7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8773" y="965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029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2033" name="CORE PRINCIPLES"/>
          <p:cNvSpPr txBox="1"/>
          <p:nvPr/>
        </p:nvSpPr>
        <p:spPr>
          <a:xfrm>
            <a:off x="4704664" y="67065"/>
            <a:ext cx="2792046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THEMES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2034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035" name="Rectangle"/>
          <p:cNvSpPr/>
          <p:nvPr/>
        </p:nvSpPr>
        <p:spPr>
          <a:xfrm>
            <a:off x="4226212" y="1495756"/>
            <a:ext cx="3825254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36" name="CREATING IN THE FINAL THIRD"/>
          <p:cNvSpPr txBox="1"/>
          <p:nvPr/>
        </p:nvSpPr>
        <p:spPr>
          <a:xfrm>
            <a:off x="4246874" y="1656803"/>
            <a:ext cx="3858429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 dirty="0">
                <a:latin typeface="Cooper Black" panose="0208090404030B020404" pitchFamily="18" charset="77"/>
              </a:rPr>
              <a:t>CREATING IN THE FINAL THIRD </a:t>
            </a:r>
          </a:p>
        </p:txBody>
      </p:sp>
      <p:sp>
        <p:nvSpPr>
          <p:cNvPr id="2037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038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39" name="Rectangle"/>
          <p:cNvSpPr/>
          <p:nvPr/>
        </p:nvSpPr>
        <p:spPr>
          <a:xfrm>
            <a:off x="8230697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/>
          </a:p>
        </p:txBody>
      </p:sp>
      <p:sp>
        <p:nvSpPr>
          <p:cNvPr id="2040" name="Rectangle"/>
          <p:cNvSpPr/>
          <p:nvPr/>
        </p:nvSpPr>
        <p:spPr>
          <a:xfrm>
            <a:off x="4431212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41" name="Rectangle"/>
          <p:cNvSpPr/>
          <p:nvPr/>
        </p:nvSpPr>
        <p:spPr>
          <a:xfrm>
            <a:off x="631728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42" name="COMBINATION PLAY IN…"/>
          <p:cNvSpPr txBox="1"/>
          <p:nvPr/>
        </p:nvSpPr>
        <p:spPr>
          <a:xfrm>
            <a:off x="979043" y="3672114"/>
            <a:ext cx="2782813" cy="5745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pPr>
            <a:r>
              <a:rPr sz="1700" dirty="0">
                <a:latin typeface="Cooper Black" panose="0208090404030B020404" pitchFamily="18" charset="77"/>
              </a:rPr>
              <a:t>COMBINATION PLAY IN</a:t>
            </a:r>
          </a:p>
          <a:p>
            <a:pPr algn="ctr"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pPr>
            <a:r>
              <a:rPr sz="1700" dirty="0">
                <a:latin typeface="Cooper Black" panose="0208090404030B020404" pitchFamily="18" charset="77"/>
              </a:rPr>
              <a:t>CONFINED SPACES  </a:t>
            </a:r>
          </a:p>
        </p:txBody>
      </p:sp>
      <p:sp>
        <p:nvSpPr>
          <p:cNvPr id="2043" name="CREATING OVERLOADS"/>
          <p:cNvSpPr txBox="1"/>
          <p:nvPr/>
        </p:nvSpPr>
        <p:spPr>
          <a:xfrm>
            <a:off x="4704664" y="3802920"/>
            <a:ext cx="2806859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CREATING OVERLOADS</a:t>
            </a:r>
          </a:p>
        </p:txBody>
      </p:sp>
      <p:sp>
        <p:nvSpPr>
          <p:cNvPr id="2044" name="UNSELFISH RUNS"/>
          <p:cNvSpPr txBox="1"/>
          <p:nvPr/>
        </p:nvSpPr>
        <p:spPr>
          <a:xfrm>
            <a:off x="8828348" y="3802920"/>
            <a:ext cx="2276264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UNSELFISH RUNS   </a:t>
            </a:r>
          </a:p>
        </p:txBody>
      </p:sp>
      <p:sp>
        <p:nvSpPr>
          <p:cNvPr id="2045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46" name="Arrow"/>
          <p:cNvSpPr/>
          <p:nvPr/>
        </p:nvSpPr>
        <p:spPr>
          <a:xfrm rot="7408707">
            <a:off x="3203863" y="2204717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47" name="Arrow"/>
          <p:cNvSpPr/>
          <p:nvPr/>
        </p:nvSpPr>
        <p:spPr>
          <a:xfrm rot="3402330">
            <a:off x="7629713" y="2235159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D811076-B331-DC4C-8E78-0FE6712A4600}"/>
              </a:ext>
            </a:extLst>
          </p:cNvPr>
          <p:cNvSpPr/>
          <p:nvPr/>
        </p:nvSpPr>
        <p:spPr>
          <a:xfrm>
            <a:off x="95030" y="136828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11 12 13</a:t>
            </a:r>
          </a:p>
        </p:txBody>
      </p:sp>
    </p:spTree>
    <p:extLst>
      <p:ext uri="{BB962C8B-B14F-4D97-AF65-F5344CB8AC3E}">
        <p14:creationId xmlns:p14="http://schemas.microsoft.com/office/powerpoint/2010/main" val="1831800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9E2BCB87-7E65-EC43-8979-70DBC681BBD2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0694" y="965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050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2054" name="CORE PRINCIPLES"/>
          <p:cNvSpPr txBox="1"/>
          <p:nvPr/>
        </p:nvSpPr>
        <p:spPr>
          <a:xfrm>
            <a:off x="4568519" y="144636"/>
            <a:ext cx="2792046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THEMES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2055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056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57" name="FINISHING"/>
          <p:cNvSpPr txBox="1"/>
          <p:nvPr/>
        </p:nvSpPr>
        <p:spPr>
          <a:xfrm>
            <a:off x="5467788" y="1656803"/>
            <a:ext cx="138820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FINISHING </a:t>
            </a:r>
          </a:p>
        </p:txBody>
      </p:sp>
      <p:sp>
        <p:nvSpPr>
          <p:cNvPr id="2058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059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60" name="Rectangle"/>
          <p:cNvSpPr/>
          <p:nvPr/>
        </p:nvSpPr>
        <p:spPr>
          <a:xfrm>
            <a:off x="8230697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/>
          </a:p>
        </p:txBody>
      </p:sp>
      <p:sp>
        <p:nvSpPr>
          <p:cNvPr id="2061" name="Rectangle"/>
          <p:cNvSpPr/>
          <p:nvPr/>
        </p:nvSpPr>
        <p:spPr>
          <a:xfrm>
            <a:off x="4431212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62" name="Rectangle"/>
          <p:cNvSpPr/>
          <p:nvPr/>
        </p:nvSpPr>
        <p:spPr>
          <a:xfrm>
            <a:off x="631728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63" name="RANGE OF FINISHING"/>
          <p:cNvSpPr txBox="1"/>
          <p:nvPr/>
        </p:nvSpPr>
        <p:spPr>
          <a:xfrm>
            <a:off x="1046404" y="3802920"/>
            <a:ext cx="2646558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RANGE OF FINISHING </a:t>
            </a:r>
          </a:p>
        </p:txBody>
      </p:sp>
      <p:sp>
        <p:nvSpPr>
          <p:cNvPr id="2064" name="FINISHING FROM WIDE"/>
          <p:cNvSpPr txBox="1"/>
          <p:nvPr/>
        </p:nvSpPr>
        <p:spPr>
          <a:xfrm>
            <a:off x="4715567" y="3802920"/>
            <a:ext cx="278121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FINISHING FROM WIDE</a:t>
            </a:r>
          </a:p>
        </p:txBody>
      </p:sp>
      <p:sp>
        <p:nvSpPr>
          <p:cNvPr id="2065" name="FINISHING FROM CENTRAL"/>
          <p:cNvSpPr txBox="1"/>
          <p:nvPr/>
        </p:nvSpPr>
        <p:spPr>
          <a:xfrm>
            <a:off x="8282769" y="3802920"/>
            <a:ext cx="3380734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 dirty="0">
                <a:latin typeface="Cooper Black" panose="0208090404030B020404" pitchFamily="18" charset="77"/>
              </a:rPr>
              <a:t>FINISHING FROM CENTRAL  </a:t>
            </a:r>
          </a:p>
        </p:txBody>
      </p:sp>
      <p:sp>
        <p:nvSpPr>
          <p:cNvPr id="2066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67" name="Arrow"/>
          <p:cNvSpPr/>
          <p:nvPr/>
        </p:nvSpPr>
        <p:spPr>
          <a:xfrm rot="7408707">
            <a:off x="3203863" y="2204717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68" name="Arrow"/>
          <p:cNvSpPr/>
          <p:nvPr/>
        </p:nvSpPr>
        <p:spPr>
          <a:xfrm rot="3402330">
            <a:off x="7629713" y="2235159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7CE60EF-89B0-3143-8FF7-1D201C0B84EA}"/>
              </a:ext>
            </a:extLst>
          </p:cNvPr>
          <p:cNvSpPr/>
          <p:nvPr/>
        </p:nvSpPr>
        <p:spPr>
          <a:xfrm>
            <a:off x="0" y="92758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14 15 16</a:t>
            </a:r>
          </a:p>
        </p:txBody>
      </p:sp>
    </p:spTree>
    <p:extLst>
      <p:ext uri="{BB962C8B-B14F-4D97-AF65-F5344CB8AC3E}">
        <p14:creationId xmlns:p14="http://schemas.microsoft.com/office/powerpoint/2010/main" val="3386664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23373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EFA20B-0E19-1944-BD46-D47080E9C035}"/>
              </a:ext>
            </a:extLst>
          </p:cNvPr>
          <p:cNvSpPr/>
          <p:nvPr/>
        </p:nvSpPr>
        <p:spPr>
          <a:xfrm>
            <a:off x="404321" y="1138009"/>
            <a:ext cx="1129989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2438338">
              <a:lnSpc>
                <a:spcPct val="100000"/>
              </a:lnSpc>
              <a:defRPr sz="3700">
                <a:latin typeface="Phosphate Inline"/>
                <a:ea typeface="Phosphate Inline"/>
                <a:cs typeface="Phosphate Inline"/>
                <a:sym typeface="Phosphate Inline"/>
              </a:defRPr>
            </a:pPr>
            <a:endParaRPr lang="en-GB" sz="2000" dirty="0">
              <a:latin typeface="Britannic Bold" panose="020B0903060703020204" pitchFamily="34" charset="77"/>
              <a:cs typeface="Phosphate Inline" panose="02000506050000020004" pitchFamily="2" charset="77"/>
            </a:endParaRPr>
          </a:p>
        </p:txBody>
      </p:sp>
      <p:pic>
        <p:nvPicPr>
          <p:cNvPr id="8" name="Image" descr="Image">
            <a:extLst>
              <a:ext uri="{FF2B5EF4-FFF2-40B4-BE49-F238E27FC236}">
                <a16:creationId xmlns:a16="http://schemas.microsoft.com/office/drawing/2014/main" id="{C6BD8D96-CA72-0D4A-B911-905F46DBBE42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7003284" y="4573640"/>
            <a:ext cx="5763612" cy="5631152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0380435-0D98-5E4D-8FA2-0FCEA741304A}"/>
              </a:ext>
            </a:extLst>
          </p:cNvPr>
          <p:cNvSpPr/>
          <p:nvPr/>
        </p:nvSpPr>
        <p:spPr>
          <a:xfrm>
            <a:off x="5917103" y="212661"/>
            <a:ext cx="3577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>
                <a:latin typeface="Cooper Black" panose="0208090404030B020404" pitchFamily="18" charset="77"/>
              </a:rPr>
              <a:t>   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21DFE10C-892B-EB4E-B988-5CFC37D29A22}"/>
              </a:ext>
            </a:extLst>
          </p:cNvPr>
          <p:cNvGraphicFramePr/>
          <p:nvPr/>
        </p:nvGraphicFramePr>
        <p:xfrm>
          <a:off x="864525" y="659914"/>
          <a:ext cx="10587960" cy="6010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pSp>
        <p:nvGrpSpPr>
          <p:cNvPr id="33" name="Group 32">
            <a:extLst>
              <a:ext uri="{FF2B5EF4-FFF2-40B4-BE49-F238E27FC236}">
                <a16:creationId xmlns:a16="http://schemas.microsoft.com/office/drawing/2014/main" id="{F31F677D-DF31-7340-A278-2CCFAC7ABF74}"/>
              </a:ext>
            </a:extLst>
          </p:cNvPr>
          <p:cNvGrpSpPr/>
          <p:nvPr/>
        </p:nvGrpSpPr>
        <p:grpSpPr>
          <a:xfrm>
            <a:off x="5235608" y="2748025"/>
            <a:ext cx="1940661" cy="1872645"/>
            <a:chOff x="4933854" y="1709383"/>
            <a:chExt cx="1872645" cy="1872645"/>
          </a:xfrm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ECECD01A-80D1-AD42-9050-DD1CCBE1AA13}"/>
                </a:ext>
              </a:extLst>
            </p:cNvPr>
            <p:cNvSpPr/>
            <p:nvPr/>
          </p:nvSpPr>
          <p:spPr>
            <a:xfrm>
              <a:off x="4933854" y="1709383"/>
              <a:ext cx="1872645" cy="1872645"/>
            </a:xfrm>
            <a:prstGeom prst="ellipse">
              <a:avLst/>
            </a:prstGeom>
            <a:blipFill rotWithShape="0"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t="-7000" b="-7000"/>
              </a:stretch>
            </a:blipFill>
          </p:spPr>
          <p:style>
            <a:lnRef idx="3">
              <a:schemeClr val="accent2">
                <a:shade val="80000"/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5" name="Oval 4">
              <a:extLst>
                <a:ext uri="{FF2B5EF4-FFF2-40B4-BE49-F238E27FC236}">
                  <a16:creationId xmlns:a16="http://schemas.microsoft.com/office/drawing/2014/main" id="{96F94CBA-5E64-2D43-8C8A-22D89675CFBF}"/>
                </a:ext>
              </a:extLst>
            </p:cNvPr>
            <p:cNvSpPr txBox="1"/>
            <p:nvPr/>
          </p:nvSpPr>
          <p:spPr>
            <a:xfrm>
              <a:off x="5208097" y="1983626"/>
              <a:ext cx="1324159" cy="132415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2550" tIns="82550" rIns="82550" bIns="82550" numCol="1" spcCol="1270" anchor="ctr" anchorCtr="0">
              <a:noAutofit/>
            </a:bodyPr>
            <a:lstStyle/>
            <a:p>
              <a:pPr marL="0" lvl="0" indent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6500" kern="1200" dirty="0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D2536546-A7F4-374F-94CB-7A198AAF6C0D}"/>
              </a:ext>
            </a:extLst>
          </p:cNvPr>
          <p:cNvSpPr/>
          <p:nvPr/>
        </p:nvSpPr>
        <p:spPr>
          <a:xfrm>
            <a:off x="3180275" y="69628"/>
            <a:ext cx="60513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>
                <a:latin typeface="Cooper Black" panose="0208090404030B020404" pitchFamily="18" charset="77"/>
              </a:rPr>
              <a:t>Core principles Out of Possession/Transitions         </a:t>
            </a:r>
          </a:p>
        </p:txBody>
      </p:sp>
    </p:spTree>
    <p:extLst>
      <p:ext uri="{BB962C8B-B14F-4D97-AF65-F5344CB8AC3E}">
        <p14:creationId xmlns:p14="http://schemas.microsoft.com/office/powerpoint/2010/main" val="451563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9B9BAECB-3F9A-754C-BAE2-AF8CCE435790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0866" y="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071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2075" name="CORE PRINCIPLES"/>
          <p:cNvSpPr txBox="1"/>
          <p:nvPr/>
        </p:nvSpPr>
        <p:spPr>
          <a:xfrm>
            <a:off x="4568519" y="136956"/>
            <a:ext cx="3532890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PRINCIPLES</a:t>
            </a:r>
          </a:p>
        </p:txBody>
      </p:sp>
      <p:sp>
        <p:nvSpPr>
          <p:cNvPr id="2076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077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78" name="PRESSING"/>
          <p:cNvSpPr txBox="1"/>
          <p:nvPr/>
        </p:nvSpPr>
        <p:spPr>
          <a:xfrm>
            <a:off x="5521223" y="1656803"/>
            <a:ext cx="1299074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PRESSING </a:t>
            </a:r>
          </a:p>
        </p:txBody>
      </p:sp>
      <p:sp>
        <p:nvSpPr>
          <p:cNvPr id="2079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080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81" name="Rectangle"/>
          <p:cNvSpPr/>
          <p:nvPr/>
        </p:nvSpPr>
        <p:spPr>
          <a:xfrm>
            <a:off x="8230697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/>
          </a:p>
        </p:txBody>
      </p:sp>
      <p:sp>
        <p:nvSpPr>
          <p:cNvPr id="2082" name="Rectangle"/>
          <p:cNvSpPr/>
          <p:nvPr/>
        </p:nvSpPr>
        <p:spPr>
          <a:xfrm>
            <a:off x="4431212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83" name="Rectangle"/>
          <p:cNvSpPr/>
          <p:nvPr/>
        </p:nvSpPr>
        <p:spPr>
          <a:xfrm>
            <a:off x="631728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84" name="6 SECOND RULE"/>
          <p:cNvSpPr txBox="1"/>
          <p:nvPr/>
        </p:nvSpPr>
        <p:spPr>
          <a:xfrm>
            <a:off x="1383208" y="3802920"/>
            <a:ext cx="197009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6 SECOND RULE </a:t>
            </a:r>
          </a:p>
        </p:txBody>
      </p:sp>
      <p:sp>
        <p:nvSpPr>
          <p:cNvPr id="2085" name="COUNTER PRESSING"/>
          <p:cNvSpPr txBox="1"/>
          <p:nvPr/>
        </p:nvSpPr>
        <p:spPr>
          <a:xfrm>
            <a:off x="4863675" y="3802920"/>
            <a:ext cx="2483052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COUNTER PRESSING</a:t>
            </a:r>
          </a:p>
        </p:txBody>
      </p:sp>
      <p:sp>
        <p:nvSpPr>
          <p:cNvPr id="2086" name="ORGANISED PRESS"/>
          <p:cNvSpPr txBox="1"/>
          <p:nvPr/>
        </p:nvSpPr>
        <p:spPr>
          <a:xfrm>
            <a:off x="8795855" y="3802920"/>
            <a:ext cx="2379113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ORGANISED PRESS  </a:t>
            </a:r>
          </a:p>
        </p:txBody>
      </p:sp>
      <p:sp>
        <p:nvSpPr>
          <p:cNvPr id="2087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88" name="Arrow"/>
          <p:cNvSpPr/>
          <p:nvPr/>
        </p:nvSpPr>
        <p:spPr>
          <a:xfrm rot="7408707">
            <a:off x="3203863" y="2204717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89" name="Arrow"/>
          <p:cNvSpPr/>
          <p:nvPr/>
        </p:nvSpPr>
        <p:spPr>
          <a:xfrm rot="3402330">
            <a:off x="7629713" y="2235159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21814FD-42EE-1B42-9D3B-28CCC2962C74}"/>
              </a:ext>
            </a:extLst>
          </p:cNvPr>
          <p:cNvSpPr/>
          <p:nvPr/>
        </p:nvSpPr>
        <p:spPr>
          <a:xfrm>
            <a:off x="4855" y="136956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17 18 19</a:t>
            </a:r>
          </a:p>
        </p:txBody>
      </p:sp>
    </p:spTree>
    <p:extLst>
      <p:ext uri="{BB962C8B-B14F-4D97-AF65-F5344CB8AC3E}">
        <p14:creationId xmlns:p14="http://schemas.microsoft.com/office/powerpoint/2010/main" val="1582201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195C7664-D3BC-E84E-8C82-B87DC4E394BC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965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092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2096" name="CORE PRINCIPLES"/>
          <p:cNvSpPr txBox="1"/>
          <p:nvPr/>
        </p:nvSpPr>
        <p:spPr>
          <a:xfrm>
            <a:off x="4519854" y="110229"/>
            <a:ext cx="3532890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PRINCIPLES</a:t>
            </a:r>
          </a:p>
        </p:txBody>
      </p:sp>
      <p:sp>
        <p:nvSpPr>
          <p:cNvPr id="2097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098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99" name="COUNTER PRESSING"/>
          <p:cNvSpPr txBox="1"/>
          <p:nvPr/>
        </p:nvSpPr>
        <p:spPr>
          <a:xfrm>
            <a:off x="4904505" y="1656803"/>
            <a:ext cx="2529539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COUNTER PRESSING </a:t>
            </a:r>
          </a:p>
        </p:txBody>
      </p:sp>
      <p:sp>
        <p:nvSpPr>
          <p:cNvPr id="2100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101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02" name="Rectangle"/>
          <p:cNvSpPr/>
          <p:nvPr/>
        </p:nvSpPr>
        <p:spPr>
          <a:xfrm>
            <a:off x="8230697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/>
          </a:p>
        </p:txBody>
      </p:sp>
      <p:sp>
        <p:nvSpPr>
          <p:cNvPr id="2103" name="Rectangle"/>
          <p:cNvSpPr/>
          <p:nvPr/>
        </p:nvSpPr>
        <p:spPr>
          <a:xfrm>
            <a:off x="4431212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04" name="Rectangle"/>
          <p:cNvSpPr/>
          <p:nvPr/>
        </p:nvSpPr>
        <p:spPr>
          <a:xfrm>
            <a:off x="631728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05" name="6 SECOND RULE"/>
          <p:cNvSpPr txBox="1"/>
          <p:nvPr/>
        </p:nvSpPr>
        <p:spPr>
          <a:xfrm>
            <a:off x="1383208" y="3802920"/>
            <a:ext cx="197009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6 SECOND RULE </a:t>
            </a:r>
          </a:p>
        </p:txBody>
      </p:sp>
      <p:sp>
        <p:nvSpPr>
          <p:cNvPr id="2106" name="ANTICIPATE &amp; INTERCEPT"/>
          <p:cNvSpPr txBox="1"/>
          <p:nvPr/>
        </p:nvSpPr>
        <p:spPr>
          <a:xfrm>
            <a:off x="4519854" y="3802920"/>
            <a:ext cx="3178755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ANTICIPATE &amp; INTERCEPT</a:t>
            </a:r>
          </a:p>
        </p:txBody>
      </p:sp>
      <p:sp>
        <p:nvSpPr>
          <p:cNvPr id="2107" name="SWARM"/>
          <p:cNvSpPr txBox="1"/>
          <p:nvPr/>
        </p:nvSpPr>
        <p:spPr>
          <a:xfrm>
            <a:off x="9447549" y="3802920"/>
            <a:ext cx="1051955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SWARM  </a:t>
            </a:r>
          </a:p>
        </p:txBody>
      </p:sp>
      <p:sp>
        <p:nvSpPr>
          <p:cNvPr id="2108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09" name="Arrow"/>
          <p:cNvSpPr/>
          <p:nvPr/>
        </p:nvSpPr>
        <p:spPr>
          <a:xfrm rot="7408707">
            <a:off x="3203863" y="2204717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10" name="Arrow"/>
          <p:cNvSpPr/>
          <p:nvPr/>
        </p:nvSpPr>
        <p:spPr>
          <a:xfrm rot="3402330">
            <a:off x="7629713" y="2235159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4E36775-F76D-CE44-B909-B121BC62D112}"/>
              </a:ext>
            </a:extLst>
          </p:cNvPr>
          <p:cNvSpPr/>
          <p:nvPr/>
        </p:nvSpPr>
        <p:spPr>
          <a:xfrm>
            <a:off x="5412" y="145110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20 21 22</a:t>
            </a:r>
          </a:p>
        </p:txBody>
      </p:sp>
    </p:spTree>
    <p:extLst>
      <p:ext uri="{BB962C8B-B14F-4D97-AF65-F5344CB8AC3E}">
        <p14:creationId xmlns:p14="http://schemas.microsoft.com/office/powerpoint/2010/main" val="1084300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1FE2F488-09AB-504E-83A2-6959782D5EDA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1732" y="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113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2118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119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20" name="SCRAMBLE DEFENDING"/>
          <p:cNvSpPr txBox="1"/>
          <p:nvPr/>
        </p:nvSpPr>
        <p:spPr>
          <a:xfrm>
            <a:off x="4685690" y="1656803"/>
            <a:ext cx="297357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SCRAMBLE DEFENDING  </a:t>
            </a:r>
          </a:p>
        </p:txBody>
      </p:sp>
      <p:sp>
        <p:nvSpPr>
          <p:cNvPr id="2121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122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23" name="Rectangle"/>
          <p:cNvSpPr/>
          <p:nvPr/>
        </p:nvSpPr>
        <p:spPr>
          <a:xfrm>
            <a:off x="8230697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/>
          </a:p>
        </p:txBody>
      </p:sp>
      <p:sp>
        <p:nvSpPr>
          <p:cNvPr id="2124" name="Rectangle"/>
          <p:cNvSpPr/>
          <p:nvPr/>
        </p:nvSpPr>
        <p:spPr>
          <a:xfrm>
            <a:off x="4431212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25" name="Rectangle"/>
          <p:cNvSpPr/>
          <p:nvPr/>
        </p:nvSpPr>
        <p:spPr>
          <a:xfrm>
            <a:off x="631728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26" name="6 SECOND RULE"/>
          <p:cNvSpPr txBox="1"/>
          <p:nvPr/>
        </p:nvSpPr>
        <p:spPr>
          <a:xfrm>
            <a:off x="1383208" y="3802920"/>
            <a:ext cx="197009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6 SECOND RULE </a:t>
            </a:r>
          </a:p>
        </p:txBody>
      </p:sp>
      <p:sp>
        <p:nvSpPr>
          <p:cNvPr id="2127" name="REGAIN TEAM SHAPE"/>
          <p:cNvSpPr txBox="1"/>
          <p:nvPr/>
        </p:nvSpPr>
        <p:spPr>
          <a:xfrm>
            <a:off x="4835176" y="3802920"/>
            <a:ext cx="2542363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REGAIN TEAM SHAPE</a:t>
            </a:r>
          </a:p>
        </p:txBody>
      </p:sp>
      <p:sp>
        <p:nvSpPr>
          <p:cNvPr id="2128" name="DELAY &amp; RECOVER"/>
          <p:cNvSpPr txBox="1"/>
          <p:nvPr/>
        </p:nvSpPr>
        <p:spPr>
          <a:xfrm>
            <a:off x="8795315" y="3802920"/>
            <a:ext cx="2395849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DELAY &amp; RECOVER  </a:t>
            </a:r>
          </a:p>
        </p:txBody>
      </p:sp>
      <p:sp>
        <p:nvSpPr>
          <p:cNvPr id="2129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30" name="Arrow"/>
          <p:cNvSpPr/>
          <p:nvPr/>
        </p:nvSpPr>
        <p:spPr>
          <a:xfrm rot="7408707">
            <a:off x="3203863" y="2204717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31" name="Arrow"/>
          <p:cNvSpPr/>
          <p:nvPr/>
        </p:nvSpPr>
        <p:spPr>
          <a:xfrm rot="3402330">
            <a:off x="7629713" y="2235159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" name="CORE PRINCIPLES">
            <a:extLst>
              <a:ext uri="{FF2B5EF4-FFF2-40B4-BE49-F238E27FC236}">
                <a16:creationId xmlns:a16="http://schemas.microsoft.com/office/drawing/2014/main" id="{B17B644B-E002-0948-AC5F-68C8B4CA7BAE}"/>
              </a:ext>
            </a:extLst>
          </p:cNvPr>
          <p:cNvSpPr txBox="1"/>
          <p:nvPr/>
        </p:nvSpPr>
        <p:spPr>
          <a:xfrm>
            <a:off x="4515376" y="91552"/>
            <a:ext cx="3532890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PRINCIPLES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2927ACE-0FC2-914E-8969-E42A6BE5AB31}"/>
              </a:ext>
            </a:extLst>
          </p:cNvPr>
          <p:cNvSpPr/>
          <p:nvPr/>
        </p:nvSpPr>
        <p:spPr>
          <a:xfrm>
            <a:off x="-41732" y="126433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23 24 25</a:t>
            </a:r>
          </a:p>
        </p:txBody>
      </p:sp>
    </p:spTree>
    <p:extLst>
      <p:ext uri="{BB962C8B-B14F-4D97-AF65-F5344CB8AC3E}">
        <p14:creationId xmlns:p14="http://schemas.microsoft.com/office/powerpoint/2010/main" val="2166990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8814E092-2BB7-DE4B-99F4-46A306EC153C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965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134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2138" name="CORE PRINCIPLES"/>
          <p:cNvSpPr txBox="1"/>
          <p:nvPr/>
        </p:nvSpPr>
        <p:spPr>
          <a:xfrm>
            <a:off x="4754975" y="144636"/>
            <a:ext cx="2561214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pPr algn="ctr"/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2139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140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41" name="ZONAL DEFENDING"/>
          <p:cNvSpPr txBox="1"/>
          <p:nvPr/>
        </p:nvSpPr>
        <p:spPr>
          <a:xfrm>
            <a:off x="4947253" y="1656803"/>
            <a:ext cx="2442976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ZONAL DEFENDING </a:t>
            </a:r>
          </a:p>
        </p:txBody>
      </p:sp>
      <p:sp>
        <p:nvSpPr>
          <p:cNvPr id="2142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143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44" name="Rectangle"/>
          <p:cNvSpPr/>
          <p:nvPr/>
        </p:nvSpPr>
        <p:spPr>
          <a:xfrm>
            <a:off x="8230697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/>
          </a:p>
        </p:txBody>
      </p:sp>
      <p:sp>
        <p:nvSpPr>
          <p:cNvPr id="2145" name="Rectangle"/>
          <p:cNvSpPr/>
          <p:nvPr/>
        </p:nvSpPr>
        <p:spPr>
          <a:xfrm>
            <a:off x="4431212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46" name="Rectangle"/>
          <p:cNvSpPr/>
          <p:nvPr/>
        </p:nvSpPr>
        <p:spPr>
          <a:xfrm>
            <a:off x="631728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47" name="DEFENDING FROM FRONT"/>
          <p:cNvSpPr txBox="1"/>
          <p:nvPr/>
        </p:nvSpPr>
        <p:spPr>
          <a:xfrm>
            <a:off x="772535" y="3802920"/>
            <a:ext cx="3202800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DEFENDING FROM FRONT </a:t>
            </a:r>
          </a:p>
        </p:txBody>
      </p:sp>
      <p:sp>
        <p:nvSpPr>
          <p:cNvPr id="2148" name="DEFENDING MIDDLE THIRD"/>
          <p:cNvSpPr txBox="1"/>
          <p:nvPr/>
        </p:nvSpPr>
        <p:spPr>
          <a:xfrm>
            <a:off x="4411580" y="3802920"/>
            <a:ext cx="3259547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DEFENDING MIDDLE THIRD</a:t>
            </a:r>
          </a:p>
        </p:txBody>
      </p:sp>
      <p:sp>
        <p:nvSpPr>
          <p:cNvPr id="2149" name="BOX DEFENDING"/>
          <p:cNvSpPr txBox="1"/>
          <p:nvPr/>
        </p:nvSpPr>
        <p:spPr>
          <a:xfrm>
            <a:off x="8889016" y="3802920"/>
            <a:ext cx="2156039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BOX DEFENDING  </a:t>
            </a:r>
          </a:p>
        </p:txBody>
      </p:sp>
      <p:sp>
        <p:nvSpPr>
          <p:cNvPr id="2150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51" name="Arrow"/>
          <p:cNvSpPr/>
          <p:nvPr/>
        </p:nvSpPr>
        <p:spPr>
          <a:xfrm rot="7408707">
            <a:off x="3203863" y="2204717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52" name="Arrow"/>
          <p:cNvSpPr/>
          <p:nvPr/>
        </p:nvSpPr>
        <p:spPr>
          <a:xfrm rot="3402330">
            <a:off x="7629713" y="2235159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53" name="Briton Ferry Academy 2021/22"/>
          <p:cNvSpPr txBox="1"/>
          <p:nvPr/>
        </p:nvSpPr>
        <p:spPr>
          <a:xfrm>
            <a:off x="3401735" y="134741"/>
            <a:ext cx="157094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endParaRPr sz="3300" dirty="0">
              <a:latin typeface="Cooper Black" panose="0208090404030B020404" pitchFamily="18" charset="77"/>
            </a:endParaRPr>
          </a:p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B6C78D4-DB9D-984F-ADBC-1A3784059979}"/>
              </a:ext>
            </a:extLst>
          </p:cNvPr>
          <p:cNvSpPr/>
          <p:nvPr/>
        </p:nvSpPr>
        <p:spPr>
          <a:xfrm>
            <a:off x="11803" y="134741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26 27 28</a:t>
            </a:r>
          </a:p>
        </p:txBody>
      </p:sp>
    </p:spTree>
    <p:extLst>
      <p:ext uri="{BB962C8B-B14F-4D97-AF65-F5344CB8AC3E}">
        <p14:creationId xmlns:p14="http://schemas.microsoft.com/office/powerpoint/2010/main" val="1101991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8814E092-2BB7-DE4B-99F4-46A306EC153C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134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/>
          </a:p>
        </p:txBody>
      </p:sp>
      <p:sp>
        <p:nvSpPr>
          <p:cNvPr id="2138" name="CORE PRINCIPLES"/>
          <p:cNvSpPr txBox="1"/>
          <p:nvPr/>
        </p:nvSpPr>
        <p:spPr>
          <a:xfrm>
            <a:off x="2736259" y="146145"/>
            <a:ext cx="6761211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pPr algn="ctr"/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THEME- 2</a:t>
            </a:r>
            <a:r>
              <a:rPr lang="en-GB" sz="2800" baseline="30000" dirty="0">
                <a:latin typeface="Cooper Black" panose="0208090404030B020404" pitchFamily="18" charset="77"/>
              </a:rPr>
              <a:t>ND</a:t>
            </a:r>
            <a:r>
              <a:rPr lang="en-GB" sz="2800" dirty="0">
                <a:latin typeface="Cooper Black" panose="0208090404030B020404" pitchFamily="18" charset="77"/>
              </a:rPr>
              <a:t> PART OF SEASON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2139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2140" name="Rectangle"/>
          <p:cNvSpPr/>
          <p:nvPr/>
        </p:nvSpPr>
        <p:spPr>
          <a:xfrm>
            <a:off x="2660584" y="1925169"/>
            <a:ext cx="6761211" cy="1812138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/>
          </a:p>
        </p:txBody>
      </p:sp>
      <p:sp>
        <p:nvSpPr>
          <p:cNvPr id="2142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2153" name="Briton Ferry Academy 2021/22"/>
          <p:cNvSpPr txBox="1"/>
          <p:nvPr/>
        </p:nvSpPr>
        <p:spPr>
          <a:xfrm>
            <a:off x="3401735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endParaRPr sz="3300" dirty="0"/>
          </a:p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21" name="ZONAL DEFENDING">
            <a:extLst>
              <a:ext uri="{FF2B5EF4-FFF2-40B4-BE49-F238E27FC236}">
                <a16:creationId xmlns:a16="http://schemas.microsoft.com/office/drawing/2014/main" id="{809BCE4B-E901-E84C-B563-3BE59BAA8CA3}"/>
              </a:ext>
            </a:extLst>
          </p:cNvPr>
          <p:cNvSpPr txBox="1"/>
          <p:nvPr/>
        </p:nvSpPr>
        <p:spPr>
          <a:xfrm>
            <a:off x="2821795" y="2187628"/>
            <a:ext cx="6590137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700" dirty="0">
                <a:latin typeface="Cooper Black" panose="0208090404030B020404" pitchFamily="18" charset="77"/>
              </a:rPr>
              <a:t>END OF COMPETITION PHASE OF SEASON COACHES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WILL NOW WORK OFF ANY SESSIONS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THEY FEAL WILL BENEFIT THEIR TEAM BUT;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MUST WORK WITHIN ACADEMY PLAYING PHILOSOPHY   </a:t>
            </a:r>
          </a:p>
          <a:p>
            <a:endParaRPr sz="1700" dirty="0"/>
          </a:p>
        </p:txBody>
      </p:sp>
      <p:sp>
        <p:nvSpPr>
          <p:cNvPr id="32" name="ZONAL DEFENDING">
            <a:extLst>
              <a:ext uri="{FF2B5EF4-FFF2-40B4-BE49-F238E27FC236}">
                <a16:creationId xmlns:a16="http://schemas.microsoft.com/office/drawing/2014/main" id="{3D300C16-204F-DC41-8A6F-E056709C5881}"/>
              </a:ext>
            </a:extLst>
          </p:cNvPr>
          <p:cNvSpPr txBox="1"/>
          <p:nvPr/>
        </p:nvSpPr>
        <p:spPr>
          <a:xfrm>
            <a:off x="8151924" y="1065520"/>
            <a:ext cx="5136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endParaRPr sz="17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E3935BA-C398-004D-B52C-5BC7A1E3ADE7}"/>
              </a:ext>
            </a:extLst>
          </p:cNvPr>
          <p:cNvSpPr/>
          <p:nvPr/>
        </p:nvSpPr>
        <p:spPr>
          <a:xfrm>
            <a:off x="11507" y="64240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29 30 31</a:t>
            </a:r>
          </a:p>
        </p:txBody>
      </p:sp>
    </p:spTree>
    <p:extLst>
      <p:ext uri="{BB962C8B-B14F-4D97-AF65-F5344CB8AC3E}">
        <p14:creationId xmlns:p14="http://schemas.microsoft.com/office/powerpoint/2010/main" val="3308463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8814E092-2BB7-DE4B-99F4-46A306EC153C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134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/>
          </a:p>
        </p:txBody>
      </p:sp>
      <p:sp>
        <p:nvSpPr>
          <p:cNvPr id="2138" name="CORE PRINCIPLES"/>
          <p:cNvSpPr txBox="1"/>
          <p:nvPr/>
        </p:nvSpPr>
        <p:spPr>
          <a:xfrm>
            <a:off x="2736259" y="146145"/>
            <a:ext cx="6761211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pPr algn="ctr"/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THEME- 2</a:t>
            </a:r>
            <a:r>
              <a:rPr lang="en-GB" sz="2800" baseline="30000" dirty="0">
                <a:latin typeface="Cooper Black" panose="0208090404030B020404" pitchFamily="18" charset="77"/>
              </a:rPr>
              <a:t>ND</a:t>
            </a:r>
            <a:r>
              <a:rPr lang="en-GB" sz="2800" dirty="0">
                <a:latin typeface="Cooper Black" panose="0208090404030B020404" pitchFamily="18" charset="77"/>
              </a:rPr>
              <a:t> PART OF SEASON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2139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2140" name="Rectangle"/>
          <p:cNvSpPr/>
          <p:nvPr/>
        </p:nvSpPr>
        <p:spPr>
          <a:xfrm>
            <a:off x="2660584" y="1925169"/>
            <a:ext cx="6761211" cy="1812138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/>
          </a:p>
        </p:txBody>
      </p:sp>
      <p:sp>
        <p:nvSpPr>
          <p:cNvPr id="2142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2153" name="Briton Ferry Academy 2021/22"/>
          <p:cNvSpPr txBox="1"/>
          <p:nvPr/>
        </p:nvSpPr>
        <p:spPr>
          <a:xfrm>
            <a:off x="3401735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endParaRPr sz="3300" dirty="0"/>
          </a:p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21" name="ZONAL DEFENDING">
            <a:extLst>
              <a:ext uri="{FF2B5EF4-FFF2-40B4-BE49-F238E27FC236}">
                <a16:creationId xmlns:a16="http://schemas.microsoft.com/office/drawing/2014/main" id="{809BCE4B-E901-E84C-B563-3BE59BAA8CA3}"/>
              </a:ext>
            </a:extLst>
          </p:cNvPr>
          <p:cNvSpPr txBox="1"/>
          <p:nvPr/>
        </p:nvSpPr>
        <p:spPr>
          <a:xfrm>
            <a:off x="2821795" y="2187628"/>
            <a:ext cx="6590137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700" dirty="0">
                <a:latin typeface="Cooper Black" panose="0208090404030B020404" pitchFamily="18" charset="77"/>
              </a:rPr>
              <a:t>END OF COMPETITION PHASE OF SEASON COACHES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WILL NOW WORK OFF ANY SESSIONS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THEY FEAL WILL BENEFIT THEIR TEAM BUT;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MUST WORK WITHIN ACADEMY PLAYING PHILOSOPHY   </a:t>
            </a:r>
          </a:p>
          <a:p>
            <a:endParaRPr sz="1700" dirty="0"/>
          </a:p>
        </p:txBody>
      </p:sp>
      <p:sp>
        <p:nvSpPr>
          <p:cNvPr id="32" name="ZONAL DEFENDING">
            <a:extLst>
              <a:ext uri="{FF2B5EF4-FFF2-40B4-BE49-F238E27FC236}">
                <a16:creationId xmlns:a16="http://schemas.microsoft.com/office/drawing/2014/main" id="{3D300C16-204F-DC41-8A6F-E056709C5881}"/>
              </a:ext>
            </a:extLst>
          </p:cNvPr>
          <p:cNvSpPr txBox="1"/>
          <p:nvPr/>
        </p:nvSpPr>
        <p:spPr>
          <a:xfrm>
            <a:off x="8151924" y="1065520"/>
            <a:ext cx="5136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endParaRPr sz="17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E3935BA-C398-004D-B52C-5BC7A1E3ADE7}"/>
              </a:ext>
            </a:extLst>
          </p:cNvPr>
          <p:cNvSpPr/>
          <p:nvPr/>
        </p:nvSpPr>
        <p:spPr>
          <a:xfrm>
            <a:off x="11507" y="64240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32 33 34</a:t>
            </a:r>
          </a:p>
        </p:txBody>
      </p:sp>
    </p:spTree>
    <p:extLst>
      <p:ext uri="{BB962C8B-B14F-4D97-AF65-F5344CB8AC3E}">
        <p14:creationId xmlns:p14="http://schemas.microsoft.com/office/powerpoint/2010/main" val="2811812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8814E092-2BB7-DE4B-99F4-46A306EC153C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134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/>
          </a:p>
        </p:txBody>
      </p:sp>
      <p:sp>
        <p:nvSpPr>
          <p:cNvPr id="2138" name="CORE PRINCIPLES"/>
          <p:cNvSpPr txBox="1"/>
          <p:nvPr/>
        </p:nvSpPr>
        <p:spPr>
          <a:xfrm>
            <a:off x="2736259" y="146145"/>
            <a:ext cx="6761211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pPr algn="ctr"/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THEME- 2</a:t>
            </a:r>
            <a:r>
              <a:rPr lang="en-GB" sz="2800" baseline="30000" dirty="0">
                <a:latin typeface="Cooper Black" panose="0208090404030B020404" pitchFamily="18" charset="77"/>
              </a:rPr>
              <a:t>ND</a:t>
            </a:r>
            <a:r>
              <a:rPr lang="en-GB" sz="2800" dirty="0">
                <a:latin typeface="Cooper Black" panose="0208090404030B020404" pitchFamily="18" charset="77"/>
              </a:rPr>
              <a:t> PART OF SEASON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2139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2140" name="Rectangle"/>
          <p:cNvSpPr/>
          <p:nvPr/>
        </p:nvSpPr>
        <p:spPr>
          <a:xfrm>
            <a:off x="2660584" y="1925169"/>
            <a:ext cx="6761211" cy="1812138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/>
          </a:p>
        </p:txBody>
      </p:sp>
      <p:sp>
        <p:nvSpPr>
          <p:cNvPr id="2142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2153" name="Briton Ferry Academy 2021/22"/>
          <p:cNvSpPr txBox="1"/>
          <p:nvPr/>
        </p:nvSpPr>
        <p:spPr>
          <a:xfrm>
            <a:off x="3401735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endParaRPr sz="3300" dirty="0"/>
          </a:p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21" name="ZONAL DEFENDING">
            <a:extLst>
              <a:ext uri="{FF2B5EF4-FFF2-40B4-BE49-F238E27FC236}">
                <a16:creationId xmlns:a16="http://schemas.microsoft.com/office/drawing/2014/main" id="{809BCE4B-E901-E84C-B563-3BE59BAA8CA3}"/>
              </a:ext>
            </a:extLst>
          </p:cNvPr>
          <p:cNvSpPr txBox="1"/>
          <p:nvPr/>
        </p:nvSpPr>
        <p:spPr>
          <a:xfrm>
            <a:off x="2821795" y="2187628"/>
            <a:ext cx="6590137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700" dirty="0">
                <a:latin typeface="Cooper Black" panose="0208090404030B020404" pitchFamily="18" charset="77"/>
              </a:rPr>
              <a:t>END OF COMPETITION PHASE OF SEASON COACHES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WILL NOW WORK OFF ANY SESSIONS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THEY FEAL WILL BENEFIT THEIR TEAM BUT;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MUST WORK WITHIN ACADEMY PLAYING PHILOSOPHY   </a:t>
            </a:r>
          </a:p>
          <a:p>
            <a:endParaRPr sz="1700" dirty="0"/>
          </a:p>
        </p:txBody>
      </p:sp>
      <p:sp>
        <p:nvSpPr>
          <p:cNvPr id="32" name="ZONAL DEFENDING">
            <a:extLst>
              <a:ext uri="{FF2B5EF4-FFF2-40B4-BE49-F238E27FC236}">
                <a16:creationId xmlns:a16="http://schemas.microsoft.com/office/drawing/2014/main" id="{3D300C16-204F-DC41-8A6F-E056709C5881}"/>
              </a:ext>
            </a:extLst>
          </p:cNvPr>
          <p:cNvSpPr txBox="1"/>
          <p:nvPr/>
        </p:nvSpPr>
        <p:spPr>
          <a:xfrm>
            <a:off x="8151924" y="1065520"/>
            <a:ext cx="5136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endParaRPr sz="17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E3935BA-C398-004D-B52C-5BC7A1E3ADE7}"/>
              </a:ext>
            </a:extLst>
          </p:cNvPr>
          <p:cNvSpPr/>
          <p:nvPr/>
        </p:nvSpPr>
        <p:spPr>
          <a:xfrm>
            <a:off x="11507" y="64240"/>
            <a:ext cx="16482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35 36 37 </a:t>
            </a:r>
          </a:p>
        </p:txBody>
      </p:sp>
    </p:spTree>
    <p:extLst>
      <p:ext uri="{BB962C8B-B14F-4D97-AF65-F5344CB8AC3E}">
        <p14:creationId xmlns:p14="http://schemas.microsoft.com/office/powerpoint/2010/main" val="3258115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8814E092-2BB7-DE4B-99F4-46A306EC153C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134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/>
          </a:p>
        </p:txBody>
      </p:sp>
      <p:sp>
        <p:nvSpPr>
          <p:cNvPr id="2138" name="CORE PRINCIPLES"/>
          <p:cNvSpPr txBox="1"/>
          <p:nvPr/>
        </p:nvSpPr>
        <p:spPr>
          <a:xfrm>
            <a:off x="2736259" y="146145"/>
            <a:ext cx="6761211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pPr algn="ctr"/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THEME- 2</a:t>
            </a:r>
            <a:r>
              <a:rPr lang="en-GB" sz="2800" baseline="30000" dirty="0">
                <a:latin typeface="Cooper Black" panose="0208090404030B020404" pitchFamily="18" charset="77"/>
              </a:rPr>
              <a:t>ND</a:t>
            </a:r>
            <a:r>
              <a:rPr lang="en-GB" sz="2800" dirty="0">
                <a:latin typeface="Cooper Black" panose="0208090404030B020404" pitchFamily="18" charset="77"/>
              </a:rPr>
              <a:t> PART OF SEASON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2139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2140" name="Rectangle"/>
          <p:cNvSpPr/>
          <p:nvPr/>
        </p:nvSpPr>
        <p:spPr>
          <a:xfrm>
            <a:off x="2660584" y="1925169"/>
            <a:ext cx="6761211" cy="1812138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/>
          </a:p>
        </p:txBody>
      </p:sp>
      <p:sp>
        <p:nvSpPr>
          <p:cNvPr id="2142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2153" name="Briton Ferry Academy 2021/22"/>
          <p:cNvSpPr txBox="1"/>
          <p:nvPr/>
        </p:nvSpPr>
        <p:spPr>
          <a:xfrm>
            <a:off x="3401735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endParaRPr sz="3300" dirty="0"/>
          </a:p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21" name="ZONAL DEFENDING">
            <a:extLst>
              <a:ext uri="{FF2B5EF4-FFF2-40B4-BE49-F238E27FC236}">
                <a16:creationId xmlns:a16="http://schemas.microsoft.com/office/drawing/2014/main" id="{809BCE4B-E901-E84C-B563-3BE59BAA8CA3}"/>
              </a:ext>
            </a:extLst>
          </p:cNvPr>
          <p:cNvSpPr txBox="1"/>
          <p:nvPr/>
        </p:nvSpPr>
        <p:spPr>
          <a:xfrm>
            <a:off x="2821795" y="2187628"/>
            <a:ext cx="6590137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700" dirty="0">
                <a:latin typeface="Cooper Black" panose="0208090404030B020404" pitchFamily="18" charset="77"/>
              </a:rPr>
              <a:t>END OF COMPETITION PHASE OF SEASON COACHES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WILL NOW WORK OFF ANY SESSIONS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THEY FEAL WILL BENEFIT THEIR TEAM BUT;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MUST WORK WITHIN ACADEMY PLAYING PHILOSOPHY   </a:t>
            </a:r>
          </a:p>
          <a:p>
            <a:endParaRPr sz="1700" dirty="0"/>
          </a:p>
        </p:txBody>
      </p:sp>
      <p:sp>
        <p:nvSpPr>
          <p:cNvPr id="32" name="ZONAL DEFENDING">
            <a:extLst>
              <a:ext uri="{FF2B5EF4-FFF2-40B4-BE49-F238E27FC236}">
                <a16:creationId xmlns:a16="http://schemas.microsoft.com/office/drawing/2014/main" id="{3D300C16-204F-DC41-8A6F-E056709C5881}"/>
              </a:ext>
            </a:extLst>
          </p:cNvPr>
          <p:cNvSpPr txBox="1"/>
          <p:nvPr/>
        </p:nvSpPr>
        <p:spPr>
          <a:xfrm>
            <a:off x="8151924" y="1065520"/>
            <a:ext cx="5136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endParaRPr sz="17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E3935BA-C398-004D-B52C-5BC7A1E3ADE7}"/>
              </a:ext>
            </a:extLst>
          </p:cNvPr>
          <p:cNvSpPr/>
          <p:nvPr/>
        </p:nvSpPr>
        <p:spPr>
          <a:xfrm>
            <a:off x="11507" y="64240"/>
            <a:ext cx="16482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38 39 40 </a:t>
            </a:r>
          </a:p>
        </p:txBody>
      </p:sp>
    </p:spTree>
    <p:extLst>
      <p:ext uri="{BB962C8B-B14F-4D97-AF65-F5344CB8AC3E}">
        <p14:creationId xmlns:p14="http://schemas.microsoft.com/office/powerpoint/2010/main" val="3750947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A909359-CEBD-CA73-95BC-BC63854F87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0"/>
            <a:ext cx="12191999" cy="6857991"/>
          </a:xfrm>
          <a:custGeom>
            <a:avLst/>
            <a:gdLst/>
            <a:ahLst/>
            <a:cxnLst/>
            <a:rect l="l" t="t" r="r" b="b"/>
            <a:pathLst>
              <a:path w="12192000" h="6858001">
                <a:moveTo>
                  <a:pt x="424170" y="5138037"/>
                </a:moveTo>
                <a:cubicBezTo>
                  <a:pt x="420631" y="5139454"/>
                  <a:pt x="416160" y="5142711"/>
                  <a:pt x="409816" y="5148812"/>
                </a:cubicBezTo>
                <a:cubicBezTo>
                  <a:pt x="384513" y="5138857"/>
                  <a:pt x="376759" y="5150303"/>
                  <a:pt x="338986" y="5151800"/>
                </a:cubicBezTo>
                <a:cubicBezTo>
                  <a:pt x="325123" y="5143154"/>
                  <a:pt x="312164" y="5144939"/>
                  <a:pt x="298810" y="5149975"/>
                </a:cubicBezTo>
                <a:cubicBezTo>
                  <a:pt x="263615" y="5143861"/>
                  <a:pt x="229134" y="5149769"/>
                  <a:pt x="188339" y="5148846"/>
                </a:cubicBezTo>
                <a:cubicBezTo>
                  <a:pt x="146705" y="5135892"/>
                  <a:pt x="120710" y="5151713"/>
                  <a:pt x="77129" y="5150650"/>
                </a:cubicBezTo>
                <a:cubicBezTo>
                  <a:pt x="38418" y="5128290"/>
                  <a:pt x="43948" y="5173219"/>
                  <a:pt x="8098" y="5168295"/>
                </a:cubicBezTo>
                <a:lnTo>
                  <a:pt x="1" y="5165746"/>
                </a:lnTo>
                <a:lnTo>
                  <a:pt x="1" y="6858000"/>
                </a:lnTo>
                <a:lnTo>
                  <a:pt x="10232860" y="6858000"/>
                </a:lnTo>
                <a:lnTo>
                  <a:pt x="10220407" y="6835765"/>
                </a:lnTo>
                <a:cubicBezTo>
                  <a:pt x="10182003" y="6791243"/>
                  <a:pt x="10087600" y="6802565"/>
                  <a:pt x="10022026" y="6757762"/>
                </a:cubicBezTo>
                <a:cubicBezTo>
                  <a:pt x="9975094" y="6742036"/>
                  <a:pt x="9890498" y="6761609"/>
                  <a:pt x="9882203" y="6723651"/>
                </a:cubicBezTo>
                <a:cubicBezTo>
                  <a:pt x="9854598" y="6741435"/>
                  <a:pt x="9842217" y="6703212"/>
                  <a:pt x="9818566" y="6696063"/>
                </a:cubicBezTo>
                <a:cubicBezTo>
                  <a:pt x="9795728" y="6706492"/>
                  <a:pt x="9788960" y="6693053"/>
                  <a:pt x="9771904" y="6687476"/>
                </a:cubicBezTo>
                <a:cubicBezTo>
                  <a:pt x="9761819" y="6694575"/>
                  <a:pt x="9746945" y="6691639"/>
                  <a:pt x="9744274" y="6680895"/>
                </a:cubicBezTo>
                <a:cubicBezTo>
                  <a:pt x="9757100" y="6659288"/>
                  <a:pt x="9702280" y="6661999"/>
                  <a:pt x="9702272" y="6645623"/>
                </a:cubicBezTo>
                <a:cubicBezTo>
                  <a:pt x="9672878" y="6637308"/>
                  <a:pt x="9536850" y="6635434"/>
                  <a:pt x="9520815" y="6606549"/>
                </a:cubicBezTo>
                <a:cubicBezTo>
                  <a:pt x="9462694" y="6584419"/>
                  <a:pt x="9364629" y="6609780"/>
                  <a:pt x="9338854" y="6604752"/>
                </a:cubicBezTo>
                <a:cubicBezTo>
                  <a:pt x="9301826" y="6646470"/>
                  <a:pt x="9206253" y="6504340"/>
                  <a:pt x="9096712" y="6483405"/>
                </a:cubicBezTo>
                <a:cubicBezTo>
                  <a:pt x="9080776" y="6485371"/>
                  <a:pt x="9072854" y="6483990"/>
                  <a:pt x="9071445" y="6472839"/>
                </a:cubicBezTo>
                <a:cubicBezTo>
                  <a:pt x="9037733" y="6465416"/>
                  <a:pt x="9013244" y="6434113"/>
                  <a:pt x="8985766" y="6442932"/>
                </a:cubicBezTo>
                <a:cubicBezTo>
                  <a:pt x="8957782" y="6428350"/>
                  <a:pt x="8922645" y="6396528"/>
                  <a:pt x="8903538" y="6385345"/>
                </a:cubicBezTo>
                <a:lnTo>
                  <a:pt x="8874169" y="6368574"/>
                </a:lnTo>
                <a:lnTo>
                  <a:pt x="8861902" y="6365959"/>
                </a:lnTo>
                <a:lnTo>
                  <a:pt x="8853873" y="6369328"/>
                </a:lnTo>
                <a:lnTo>
                  <a:pt x="8834271" y="6361166"/>
                </a:lnTo>
                <a:cubicBezTo>
                  <a:pt x="8817275" y="6357159"/>
                  <a:pt x="8768811" y="6350946"/>
                  <a:pt x="8751898" y="6345286"/>
                </a:cubicBezTo>
                <a:cubicBezTo>
                  <a:pt x="8748776" y="6336482"/>
                  <a:pt x="8742014" y="6330840"/>
                  <a:pt x="8732794" y="6327212"/>
                </a:cubicBezTo>
                <a:lnTo>
                  <a:pt x="8711457" y="6323423"/>
                </a:lnTo>
                <a:lnTo>
                  <a:pt x="8698945" y="6311035"/>
                </a:lnTo>
                <a:cubicBezTo>
                  <a:pt x="8693307" y="6308234"/>
                  <a:pt x="8686288" y="6307695"/>
                  <a:pt x="8676966" y="6311045"/>
                </a:cubicBezTo>
                <a:cubicBezTo>
                  <a:pt x="8659160" y="6306470"/>
                  <a:pt x="8609036" y="6288869"/>
                  <a:pt x="8592109" y="6283578"/>
                </a:cubicBezTo>
                <a:lnTo>
                  <a:pt x="8575406" y="6279301"/>
                </a:lnTo>
                <a:lnTo>
                  <a:pt x="8567743" y="6271333"/>
                </a:lnTo>
                <a:cubicBezTo>
                  <a:pt x="8560971" y="6265479"/>
                  <a:pt x="8553359" y="6261637"/>
                  <a:pt x="8544105" y="6262067"/>
                </a:cubicBezTo>
                <a:lnTo>
                  <a:pt x="8534981" y="6264544"/>
                </a:lnTo>
                <a:cubicBezTo>
                  <a:pt x="8534770" y="6263238"/>
                  <a:pt x="8534558" y="6261934"/>
                  <a:pt x="8534347" y="6260628"/>
                </a:cubicBezTo>
                <a:cubicBezTo>
                  <a:pt x="8534165" y="6254552"/>
                  <a:pt x="8531548" y="6248727"/>
                  <a:pt x="8502329" y="6245007"/>
                </a:cubicBezTo>
                <a:cubicBezTo>
                  <a:pt x="8484064" y="6230757"/>
                  <a:pt x="8460296" y="6219075"/>
                  <a:pt x="8433327" y="6211089"/>
                </a:cubicBezTo>
                <a:cubicBezTo>
                  <a:pt x="8427709" y="6216009"/>
                  <a:pt x="8420390" y="6205541"/>
                  <a:pt x="8415974" y="6202794"/>
                </a:cubicBezTo>
                <a:cubicBezTo>
                  <a:pt x="8414286" y="6206457"/>
                  <a:pt x="8402161" y="6205639"/>
                  <a:pt x="8399490" y="6201686"/>
                </a:cubicBezTo>
                <a:cubicBezTo>
                  <a:pt x="8320765" y="6169327"/>
                  <a:pt x="8353074" y="6214472"/>
                  <a:pt x="8311484" y="6182351"/>
                </a:cubicBezTo>
                <a:cubicBezTo>
                  <a:pt x="8303469" y="6179348"/>
                  <a:pt x="8296282" y="6179741"/>
                  <a:pt x="8289612" y="6181576"/>
                </a:cubicBezTo>
                <a:lnTo>
                  <a:pt x="8279273" y="6185905"/>
                </a:lnTo>
                <a:lnTo>
                  <a:pt x="8247464" y="6169167"/>
                </a:lnTo>
                <a:cubicBezTo>
                  <a:pt x="8231409" y="6162506"/>
                  <a:pt x="8214145" y="6156986"/>
                  <a:pt x="8196077" y="6152768"/>
                </a:cubicBezTo>
                <a:cubicBezTo>
                  <a:pt x="8190058" y="6159824"/>
                  <a:pt x="8178350" y="6146423"/>
                  <a:pt x="8172107" y="6143116"/>
                </a:cubicBezTo>
                <a:cubicBezTo>
                  <a:pt x="8170795" y="6148161"/>
                  <a:pt x="8155185" y="6148083"/>
                  <a:pt x="8150882" y="6143014"/>
                </a:cubicBezTo>
                <a:cubicBezTo>
                  <a:pt x="8043325" y="6106278"/>
                  <a:pt x="8094757" y="6164012"/>
                  <a:pt x="8034498" y="6124492"/>
                </a:cubicBezTo>
                <a:cubicBezTo>
                  <a:pt x="8023614" y="6121142"/>
                  <a:pt x="8014563" y="6122270"/>
                  <a:pt x="8006497" y="6125284"/>
                </a:cubicBezTo>
                <a:lnTo>
                  <a:pt x="7991273" y="6133623"/>
                </a:lnTo>
                <a:lnTo>
                  <a:pt x="7982265" y="6128245"/>
                </a:lnTo>
                <a:cubicBezTo>
                  <a:pt x="7944891" y="6121713"/>
                  <a:pt x="7931226" y="6130583"/>
                  <a:pt x="7912085" y="6116164"/>
                </a:cubicBezTo>
                <a:cubicBezTo>
                  <a:pt x="7878698" y="6108552"/>
                  <a:pt x="7840370" y="6103928"/>
                  <a:pt x="7810187" y="6096690"/>
                </a:cubicBezTo>
                <a:cubicBezTo>
                  <a:pt x="7796246" y="6076752"/>
                  <a:pt x="7753799" y="6081964"/>
                  <a:pt x="7730989" y="6072734"/>
                </a:cubicBezTo>
                <a:cubicBezTo>
                  <a:pt x="7721214" y="6064442"/>
                  <a:pt x="7713300" y="6061979"/>
                  <a:pt x="7700459" y="6067006"/>
                </a:cubicBezTo>
                <a:cubicBezTo>
                  <a:pt x="7655845" y="6027129"/>
                  <a:pt x="7669185" y="6060343"/>
                  <a:pt x="7623221" y="6040209"/>
                </a:cubicBezTo>
                <a:cubicBezTo>
                  <a:pt x="7584174" y="6020582"/>
                  <a:pt x="7538418" y="6004445"/>
                  <a:pt x="7505047" y="5967561"/>
                </a:cubicBezTo>
                <a:cubicBezTo>
                  <a:pt x="7499654" y="5957788"/>
                  <a:pt x="7482081" y="5951500"/>
                  <a:pt x="7465796" y="5953517"/>
                </a:cubicBezTo>
                <a:cubicBezTo>
                  <a:pt x="7462992" y="5953864"/>
                  <a:pt x="7460335" y="5954450"/>
                  <a:pt x="7457905" y="5955255"/>
                </a:cubicBezTo>
                <a:cubicBezTo>
                  <a:pt x="7438909" y="5929939"/>
                  <a:pt x="7419483" y="5937312"/>
                  <a:pt x="7412223" y="5921118"/>
                </a:cubicBezTo>
                <a:cubicBezTo>
                  <a:pt x="7372805" y="5907834"/>
                  <a:pt x="7334821" y="5915363"/>
                  <a:pt x="7327761" y="5901038"/>
                </a:cubicBezTo>
                <a:cubicBezTo>
                  <a:pt x="7306340" y="5897895"/>
                  <a:pt x="7272477" y="5906823"/>
                  <a:pt x="7261184" y="5890673"/>
                </a:cubicBezTo>
                <a:cubicBezTo>
                  <a:pt x="7255248" y="5901086"/>
                  <a:pt x="7239803" y="5877939"/>
                  <a:pt x="7225085" y="5882795"/>
                </a:cubicBezTo>
                <a:cubicBezTo>
                  <a:pt x="7214264" y="5887405"/>
                  <a:pt x="7207054" y="5881458"/>
                  <a:pt x="7197451" y="5879354"/>
                </a:cubicBezTo>
                <a:cubicBezTo>
                  <a:pt x="7183450" y="5882063"/>
                  <a:pt x="7143816" y="5866354"/>
                  <a:pt x="7134462" y="5858264"/>
                </a:cubicBezTo>
                <a:cubicBezTo>
                  <a:pt x="7113779" y="5832126"/>
                  <a:pt x="7050656" y="5838460"/>
                  <a:pt x="7033126" y="5818152"/>
                </a:cubicBezTo>
                <a:cubicBezTo>
                  <a:pt x="7025879" y="5814394"/>
                  <a:pt x="7018444" y="5812123"/>
                  <a:pt x="7010931" y="5810784"/>
                </a:cubicBezTo>
                <a:lnTo>
                  <a:pt x="6965772" y="5809570"/>
                </a:lnTo>
                <a:cubicBezTo>
                  <a:pt x="6958379" y="5809773"/>
                  <a:pt x="6951122" y="5809811"/>
                  <a:pt x="6944112" y="5809138"/>
                </a:cubicBezTo>
                <a:cubicBezTo>
                  <a:pt x="6958919" y="5787231"/>
                  <a:pt x="6886934" y="5799790"/>
                  <a:pt x="6910662" y="5784032"/>
                </a:cubicBezTo>
                <a:cubicBezTo>
                  <a:pt x="6874725" y="5776519"/>
                  <a:pt x="6864413" y="5762624"/>
                  <a:pt x="6827210" y="5751855"/>
                </a:cubicBezTo>
                <a:lnTo>
                  <a:pt x="6687442" y="5719421"/>
                </a:lnTo>
                <a:cubicBezTo>
                  <a:pt x="6635980" y="5699070"/>
                  <a:pt x="6610828" y="5697607"/>
                  <a:pt x="6564352" y="5686060"/>
                </a:cubicBezTo>
                <a:cubicBezTo>
                  <a:pt x="6528033" y="5637185"/>
                  <a:pt x="6494010" y="5648754"/>
                  <a:pt x="6467880" y="5616169"/>
                </a:cubicBezTo>
                <a:cubicBezTo>
                  <a:pt x="6416367" y="5601837"/>
                  <a:pt x="6419822" y="5586932"/>
                  <a:pt x="6362159" y="5586807"/>
                </a:cubicBezTo>
                <a:lnTo>
                  <a:pt x="6310657" y="5553477"/>
                </a:lnTo>
                <a:cubicBezTo>
                  <a:pt x="6299083" y="5546856"/>
                  <a:pt x="6295885" y="5548752"/>
                  <a:pt x="6292713" y="5547078"/>
                </a:cubicBezTo>
                <a:lnTo>
                  <a:pt x="6291623" y="5543429"/>
                </a:lnTo>
                <a:lnTo>
                  <a:pt x="6281704" y="5538282"/>
                </a:lnTo>
                <a:lnTo>
                  <a:pt x="6264107" y="5526263"/>
                </a:lnTo>
                <a:lnTo>
                  <a:pt x="6258989" y="5525777"/>
                </a:lnTo>
                <a:lnTo>
                  <a:pt x="6229603" y="5510395"/>
                </a:lnTo>
                <a:lnTo>
                  <a:pt x="6228332" y="5511020"/>
                </a:lnTo>
                <a:cubicBezTo>
                  <a:pt x="6224808" y="5512072"/>
                  <a:pt x="6220944" y="5512187"/>
                  <a:pt x="6216260" y="5510345"/>
                </a:cubicBezTo>
                <a:cubicBezTo>
                  <a:pt x="6210740" y="5525445"/>
                  <a:pt x="6208492" y="5513908"/>
                  <a:pt x="6195167" y="5507142"/>
                </a:cubicBezTo>
                <a:cubicBezTo>
                  <a:pt x="6176634" y="5504447"/>
                  <a:pt x="6121193" y="5496797"/>
                  <a:pt x="6105064" y="5494176"/>
                </a:cubicBezTo>
                <a:lnTo>
                  <a:pt x="6098392" y="5491417"/>
                </a:lnTo>
                <a:lnTo>
                  <a:pt x="6098057" y="5491548"/>
                </a:lnTo>
                <a:cubicBezTo>
                  <a:pt x="6096177" y="5491345"/>
                  <a:pt x="6093821" y="5490586"/>
                  <a:pt x="6090617" y="5489007"/>
                </a:cubicBezTo>
                <a:lnTo>
                  <a:pt x="6086227" y="5486388"/>
                </a:lnTo>
                <a:lnTo>
                  <a:pt x="6073282" y="5481036"/>
                </a:lnTo>
                <a:lnTo>
                  <a:pt x="6067488" y="5480426"/>
                </a:lnTo>
                <a:cubicBezTo>
                  <a:pt x="6040063" y="5480093"/>
                  <a:pt x="5951728" y="5481604"/>
                  <a:pt x="5908730" y="5479037"/>
                </a:cubicBezTo>
                <a:cubicBezTo>
                  <a:pt x="5872265" y="5473380"/>
                  <a:pt x="5839094" y="5474990"/>
                  <a:pt x="5809501" y="5465027"/>
                </a:cubicBezTo>
                <a:cubicBezTo>
                  <a:pt x="5795691" y="5468278"/>
                  <a:pt x="5783378" y="5468468"/>
                  <a:pt x="5773910" y="5458581"/>
                </a:cubicBezTo>
                <a:cubicBezTo>
                  <a:pt x="5739320" y="5455590"/>
                  <a:pt x="5728309" y="5465623"/>
                  <a:pt x="5708984" y="5453146"/>
                </a:cubicBezTo>
                <a:cubicBezTo>
                  <a:pt x="5685394" y="5468413"/>
                  <a:pt x="5685992" y="5461186"/>
                  <a:pt x="5678327" y="5454412"/>
                </a:cubicBezTo>
                <a:lnTo>
                  <a:pt x="5677140" y="5453823"/>
                </a:lnTo>
                <a:lnTo>
                  <a:pt x="5673887" y="5456023"/>
                </a:lnTo>
                <a:lnTo>
                  <a:pt x="5668198" y="5456346"/>
                </a:lnTo>
                <a:lnTo>
                  <a:pt x="5653664" y="5453106"/>
                </a:lnTo>
                <a:lnTo>
                  <a:pt x="5648366" y="5451209"/>
                </a:lnTo>
                <a:cubicBezTo>
                  <a:pt x="5644655" y="5450154"/>
                  <a:pt x="5642109" y="5449779"/>
                  <a:pt x="5640260" y="5449878"/>
                </a:cubicBezTo>
                <a:lnTo>
                  <a:pt x="5640006" y="5450061"/>
                </a:lnTo>
                <a:lnTo>
                  <a:pt x="5632515" y="5448391"/>
                </a:lnTo>
                <a:cubicBezTo>
                  <a:pt x="5619998" y="5445077"/>
                  <a:pt x="5607933" y="5441385"/>
                  <a:pt x="5596539" y="5437486"/>
                </a:cubicBezTo>
                <a:cubicBezTo>
                  <a:pt x="5583544" y="5447920"/>
                  <a:pt x="5543214" y="5426318"/>
                  <a:pt x="5542416" y="5449938"/>
                </a:cubicBezTo>
                <a:cubicBezTo>
                  <a:pt x="5526882" y="5445355"/>
                  <a:pt x="5519529" y="5434267"/>
                  <a:pt x="5521246" y="5450133"/>
                </a:cubicBezTo>
                <a:cubicBezTo>
                  <a:pt x="5516029" y="5449054"/>
                  <a:pt x="5512471" y="5449786"/>
                  <a:pt x="5509658" y="5451392"/>
                </a:cubicBezTo>
                <a:lnTo>
                  <a:pt x="5508753" y="5452216"/>
                </a:lnTo>
                <a:lnTo>
                  <a:pt x="5469291" y="5441993"/>
                </a:lnTo>
                <a:lnTo>
                  <a:pt x="5447375" y="5432879"/>
                </a:lnTo>
                <a:lnTo>
                  <a:pt x="5435760" y="5429360"/>
                </a:lnTo>
                <a:lnTo>
                  <a:pt x="5433081" y="5425914"/>
                </a:lnTo>
                <a:cubicBezTo>
                  <a:pt x="5429853" y="5423556"/>
                  <a:pt x="5424794" y="5421926"/>
                  <a:pt x="5415630" y="5421963"/>
                </a:cubicBezTo>
                <a:lnTo>
                  <a:pt x="5413399" y="5422434"/>
                </a:lnTo>
                <a:lnTo>
                  <a:pt x="5399853" y="5415736"/>
                </a:lnTo>
                <a:cubicBezTo>
                  <a:pt x="5395637" y="5412982"/>
                  <a:pt x="5392091" y="5409780"/>
                  <a:pt x="5389520" y="5405967"/>
                </a:cubicBezTo>
                <a:cubicBezTo>
                  <a:pt x="5335580" y="5415065"/>
                  <a:pt x="5292600" y="5391357"/>
                  <a:pt x="5237937" y="5385377"/>
                </a:cubicBezTo>
                <a:cubicBezTo>
                  <a:pt x="5207993" y="5376752"/>
                  <a:pt x="5126456" y="5381084"/>
                  <a:pt x="5119496" y="5352643"/>
                </a:cubicBezTo>
                <a:cubicBezTo>
                  <a:pt x="5080107" y="5344358"/>
                  <a:pt x="5054089" y="5342197"/>
                  <a:pt x="5001601" y="5335667"/>
                </a:cubicBezTo>
                <a:cubicBezTo>
                  <a:pt x="4950440" y="5305462"/>
                  <a:pt x="4862311" y="5312335"/>
                  <a:pt x="4801046" y="5292281"/>
                </a:cubicBezTo>
                <a:cubicBezTo>
                  <a:pt x="4760767" y="5309390"/>
                  <a:pt x="4784753" y="5291346"/>
                  <a:pt x="4747748" y="5289636"/>
                </a:cubicBezTo>
                <a:cubicBezTo>
                  <a:pt x="4762748" y="5270206"/>
                  <a:pt x="4701198" y="5294183"/>
                  <a:pt x="4705062" y="5270079"/>
                </a:cubicBezTo>
                <a:cubicBezTo>
                  <a:pt x="4698206" y="5270532"/>
                  <a:pt x="4691442" y="5271728"/>
                  <a:pt x="4684625" y="5273113"/>
                </a:cubicBezTo>
                <a:lnTo>
                  <a:pt x="4681053" y="5273825"/>
                </a:lnTo>
                <a:lnTo>
                  <a:pt x="4667771" y="5272561"/>
                </a:lnTo>
                <a:lnTo>
                  <a:pt x="4662767" y="5277347"/>
                </a:lnTo>
                <a:lnTo>
                  <a:pt x="4641874" y="5279132"/>
                </a:lnTo>
                <a:cubicBezTo>
                  <a:pt x="4634243" y="5279004"/>
                  <a:pt x="4626260" y="5277939"/>
                  <a:pt x="4617779" y="5275371"/>
                </a:cubicBezTo>
                <a:cubicBezTo>
                  <a:pt x="4598555" y="5262359"/>
                  <a:pt x="4562195" y="5268321"/>
                  <a:pt x="4532041" y="5262571"/>
                </a:cubicBezTo>
                <a:lnTo>
                  <a:pt x="4518829" y="5257331"/>
                </a:lnTo>
                <a:lnTo>
                  <a:pt x="4472184" y="5254623"/>
                </a:lnTo>
                <a:cubicBezTo>
                  <a:pt x="4459012" y="5253412"/>
                  <a:pt x="4445463" y="5251669"/>
                  <a:pt x="4431409" y="5248968"/>
                </a:cubicBezTo>
                <a:lnTo>
                  <a:pt x="4405730" y="5242275"/>
                </a:lnTo>
                <a:lnTo>
                  <a:pt x="4398381" y="5243052"/>
                </a:lnTo>
                <a:cubicBezTo>
                  <a:pt x="4386449" y="5240842"/>
                  <a:pt x="4372252" y="5231428"/>
                  <a:pt x="4371649" y="5239888"/>
                </a:cubicBezTo>
                <a:lnTo>
                  <a:pt x="4358886" y="5234795"/>
                </a:lnTo>
                <a:lnTo>
                  <a:pt x="4343991" y="5239146"/>
                </a:lnTo>
                <a:cubicBezTo>
                  <a:pt x="4342160" y="5240427"/>
                  <a:pt x="4340669" y="5241867"/>
                  <a:pt x="4339562" y="5243414"/>
                </a:cubicBezTo>
                <a:lnTo>
                  <a:pt x="4321286" y="5238121"/>
                </a:lnTo>
                <a:lnTo>
                  <a:pt x="4304714" y="5240253"/>
                </a:lnTo>
                <a:lnTo>
                  <a:pt x="4292026" y="5234939"/>
                </a:lnTo>
                <a:lnTo>
                  <a:pt x="4286278" y="5234703"/>
                </a:lnTo>
                <a:lnTo>
                  <a:pt x="4271843" y="5234718"/>
                </a:lnTo>
                <a:cubicBezTo>
                  <a:pt x="4264335" y="5235163"/>
                  <a:pt x="4255896" y="5235803"/>
                  <a:pt x="4246654" y="5235901"/>
                </a:cubicBezTo>
                <a:lnTo>
                  <a:pt x="4239016" y="5235376"/>
                </a:lnTo>
                <a:lnTo>
                  <a:pt x="4220827" y="5240574"/>
                </a:lnTo>
                <a:cubicBezTo>
                  <a:pt x="4207542" y="5244578"/>
                  <a:pt x="4197250" y="5247055"/>
                  <a:pt x="4187718" y="5242092"/>
                </a:cubicBezTo>
                <a:cubicBezTo>
                  <a:pt x="4168223" y="5246878"/>
                  <a:pt x="4150621" y="5266466"/>
                  <a:pt x="4126557" y="5256449"/>
                </a:cubicBezTo>
                <a:cubicBezTo>
                  <a:pt x="4131887" y="5267539"/>
                  <a:pt x="4097973" y="5252921"/>
                  <a:pt x="4091247" y="5262278"/>
                </a:cubicBezTo>
                <a:cubicBezTo>
                  <a:pt x="4087295" y="5270061"/>
                  <a:pt x="4076085" y="5267439"/>
                  <a:pt x="4066683" y="5268982"/>
                </a:cubicBezTo>
                <a:cubicBezTo>
                  <a:pt x="4058472" y="5276231"/>
                  <a:pt x="4012988" y="5276524"/>
                  <a:pt x="3998089" y="5272801"/>
                </a:cubicBezTo>
                <a:cubicBezTo>
                  <a:pt x="3957293" y="5257428"/>
                  <a:pt x="3914679" y="5285025"/>
                  <a:pt x="3881853" y="5273593"/>
                </a:cubicBezTo>
                <a:cubicBezTo>
                  <a:pt x="3872698" y="5272881"/>
                  <a:pt x="3864806" y="5273518"/>
                  <a:pt x="3857744" y="5274992"/>
                </a:cubicBezTo>
                <a:lnTo>
                  <a:pt x="3839551" y="5281090"/>
                </a:lnTo>
                <a:lnTo>
                  <a:pt x="3837537" y="5286771"/>
                </a:lnTo>
                <a:lnTo>
                  <a:pt x="3824683" y="5288326"/>
                </a:lnTo>
                <a:lnTo>
                  <a:pt x="3821794" y="5289763"/>
                </a:lnTo>
                <a:cubicBezTo>
                  <a:pt x="3816288" y="5292529"/>
                  <a:pt x="3810733" y="5295104"/>
                  <a:pt x="3804690" y="5296977"/>
                </a:cubicBezTo>
                <a:cubicBezTo>
                  <a:pt x="3795266" y="5272832"/>
                  <a:pt x="3751743" y="5308922"/>
                  <a:pt x="3755041" y="5286973"/>
                </a:cubicBezTo>
                <a:cubicBezTo>
                  <a:pt x="3720203" y="5293060"/>
                  <a:pt x="3732482" y="5270571"/>
                  <a:pt x="3704762" y="5295563"/>
                </a:cubicBezTo>
                <a:cubicBezTo>
                  <a:pt x="3637817" y="5288966"/>
                  <a:pt x="3560727" y="5314057"/>
                  <a:pt x="3497584" y="5295519"/>
                </a:cubicBezTo>
                <a:cubicBezTo>
                  <a:pt x="3511130" y="5304942"/>
                  <a:pt x="3477973" y="5318025"/>
                  <a:pt x="3458496" y="5316179"/>
                </a:cubicBezTo>
                <a:cubicBezTo>
                  <a:pt x="3417933" y="5316399"/>
                  <a:pt x="3316199" y="5298099"/>
                  <a:pt x="3254204" y="5296839"/>
                </a:cubicBezTo>
                <a:cubicBezTo>
                  <a:pt x="3200880" y="5302485"/>
                  <a:pt x="3229929" y="5295584"/>
                  <a:pt x="3185377" y="5315679"/>
                </a:cubicBezTo>
                <a:cubicBezTo>
                  <a:pt x="3180970" y="5312524"/>
                  <a:pt x="3144223" y="5310167"/>
                  <a:pt x="3138878" y="5308383"/>
                </a:cubicBezTo>
                <a:lnTo>
                  <a:pt x="3101673" y="5301204"/>
                </a:lnTo>
                <a:lnTo>
                  <a:pt x="3071638" y="5298594"/>
                </a:lnTo>
                <a:cubicBezTo>
                  <a:pt x="3063259" y="5300547"/>
                  <a:pt x="3057747" y="5300029"/>
                  <a:pt x="3053518" y="5298419"/>
                </a:cubicBezTo>
                <a:lnTo>
                  <a:pt x="3049209" y="5295645"/>
                </a:lnTo>
                <a:lnTo>
                  <a:pt x="3011678" y="5290430"/>
                </a:lnTo>
                <a:lnTo>
                  <a:pt x="3007273" y="5291804"/>
                </a:lnTo>
                <a:lnTo>
                  <a:pt x="2969616" y="5289775"/>
                </a:lnTo>
                <a:cubicBezTo>
                  <a:pt x="2967901" y="5291919"/>
                  <a:pt x="2965033" y="5293372"/>
                  <a:pt x="2959671" y="5293419"/>
                </a:cubicBezTo>
                <a:cubicBezTo>
                  <a:pt x="2969778" y="5308421"/>
                  <a:pt x="2957077" y="5299224"/>
                  <a:pt x="2940370" y="5298037"/>
                </a:cubicBezTo>
                <a:cubicBezTo>
                  <a:pt x="2952343" y="5321071"/>
                  <a:pt x="2903756" y="5308593"/>
                  <a:pt x="2897455" y="5321415"/>
                </a:cubicBezTo>
                <a:cubicBezTo>
                  <a:pt x="2884914" y="5320025"/>
                  <a:pt x="2871868" y="5318973"/>
                  <a:pt x="2858612" y="5318386"/>
                </a:cubicBezTo>
                <a:lnTo>
                  <a:pt x="2850847" y="5318336"/>
                </a:lnTo>
                <a:cubicBezTo>
                  <a:pt x="2850802" y="5318412"/>
                  <a:pt x="2850758" y="5318489"/>
                  <a:pt x="2850713" y="5318566"/>
                </a:cubicBezTo>
                <a:cubicBezTo>
                  <a:pt x="2849071" y="5319049"/>
                  <a:pt x="2846535" y="5319218"/>
                  <a:pt x="2842565" y="5318974"/>
                </a:cubicBezTo>
                <a:lnTo>
                  <a:pt x="2836689" y="5318244"/>
                </a:lnTo>
                <a:lnTo>
                  <a:pt x="2821624" y="5318147"/>
                </a:lnTo>
                <a:lnTo>
                  <a:pt x="2816581" y="5319651"/>
                </a:lnTo>
                <a:lnTo>
                  <a:pt x="2814783" y="5322463"/>
                </a:lnTo>
                <a:lnTo>
                  <a:pt x="2813379" y="5322140"/>
                </a:lnTo>
                <a:cubicBezTo>
                  <a:pt x="2802709" y="5317184"/>
                  <a:pt x="2799370" y="5310064"/>
                  <a:pt x="2785957" y="5329779"/>
                </a:cubicBezTo>
                <a:cubicBezTo>
                  <a:pt x="2761532" y="5321742"/>
                  <a:pt x="2756836" y="5333761"/>
                  <a:pt x="2723518" y="5338101"/>
                </a:cubicBezTo>
                <a:cubicBezTo>
                  <a:pt x="2709522" y="5330511"/>
                  <a:pt x="2698336" y="5333270"/>
                  <a:pt x="2687427" y="5339308"/>
                </a:cubicBezTo>
                <a:cubicBezTo>
                  <a:pt x="2654941" y="5335853"/>
                  <a:pt x="2625399" y="5344352"/>
                  <a:pt x="2588930" y="5346504"/>
                </a:cubicBezTo>
                <a:cubicBezTo>
                  <a:pt x="2549402" y="5336705"/>
                  <a:pt x="2529317" y="5354466"/>
                  <a:pt x="2490342" y="5356688"/>
                </a:cubicBezTo>
                <a:cubicBezTo>
                  <a:pt x="2456446" y="5339697"/>
                  <a:pt x="2462590" y="5371614"/>
                  <a:pt x="2442656" y="5378373"/>
                </a:cubicBezTo>
                <a:lnTo>
                  <a:pt x="2437016" y="5378997"/>
                </a:lnTo>
                <a:lnTo>
                  <a:pt x="2422272" y="5376524"/>
                </a:lnTo>
                <a:lnTo>
                  <a:pt x="2416836" y="5374904"/>
                </a:lnTo>
                <a:cubicBezTo>
                  <a:pt x="2413051" y="5374047"/>
                  <a:pt x="2410484" y="5373805"/>
                  <a:pt x="2408651" y="5374002"/>
                </a:cubicBezTo>
                <a:lnTo>
                  <a:pt x="2408415" y="5374199"/>
                </a:lnTo>
                <a:lnTo>
                  <a:pt x="2400815" y="5372924"/>
                </a:lnTo>
                <a:cubicBezTo>
                  <a:pt x="2388069" y="5370271"/>
                  <a:pt x="2375744" y="5367214"/>
                  <a:pt x="2364067" y="5363916"/>
                </a:cubicBezTo>
                <a:cubicBezTo>
                  <a:pt x="2352019" y="5375037"/>
                  <a:pt x="2310029" y="5355562"/>
                  <a:pt x="2311247" y="5379223"/>
                </a:cubicBezTo>
                <a:cubicBezTo>
                  <a:pt x="2295391" y="5375459"/>
                  <a:pt x="2287126" y="5364760"/>
                  <a:pt x="2290188" y="5380535"/>
                </a:cubicBezTo>
                <a:cubicBezTo>
                  <a:pt x="2284902" y="5379730"/>
                  <a:pt x="2281422" y="5380650"/>
                  <a:pt x="2278760" y="5382406"/>
                </a:cubicBezTo>
                <a:lnTo>
                  <a:pt x="2277929" y="5383278"/>
                </a:lnTo>
                <a:lnTo>
                  <a:pt x="2242720" y="5374533"/>
                </a:lnTo>
                <a:lnTo>
                  <a:pt x="2237766" y="5375135"/>
                </a:lnTo>
                <a:lnTo>
                  <a:pt x="2215171" y="5367180"/>
                </a:lnTo>
                <a:lnTo>
                  <a:pt x="2203308" y="5364272"/>
                </a:lnTo>
                <a:lnTo>
                  <a:pt x="2200349" y="5360969"/>
                </a:lnTo>
                <a:cubicBezTo>
                  <a:pt x="2196931" y="5358779"/>
                  <a:pt x="2191757" y="5357418"/>
                  <a:pt x="2182639" y="5357939"/>
                </a:cubicBezTo>
                <a:lnTo>
                  <a:pt x="2180456" y="5358525"/>
                </a:lnTo>
                <a:lnTo>
                  <a:pt x="2166399" y="5352543"/>
                </a:lnTo>
                <a:cubicBezTo>
                  <a:pt x="2161969" y="5350011"/>
                  <a:pt x="2158166" y="5346997"/>
                  <a:pt x="2155279" y="5343320"/>
                </a:cubicBezTo>
                <a:cubicBezTo>
                  <a:pt x="2102354" y="5355262"/>
                  <a:pt x="2057543" y="5333823"/>
                  <a:pt x="2002613" y="5330726"/>
                </a:cubicBezTo>
                <a:cubicBezTo>
                  <a:pt x="1942330" y="5319731"/>
                  <a:pt x="1861746" y="5297679"/>
                  <a:pt x="1821825" y="5291472"/>
                </a:cubicBezTo>
                <a:cubicBezTo>
                  <a:pt x="1803546" y="5286648"/>
                  <a:pt x="1711733" y="5282438"/>
                  <a:pt x="1720721" y="5293484"/>
                </a:cubicBezTo>
                <a:cubicBezTo>
                  <a:pt x="1667212" y="5265981"/>
                  <a:pt x="1633016" y="5281032"/>
                  <a:pt x="1570313" y="5264210"/>
                </a:cubicBezTo>
                <a:cubicBezTo>
                  <a:pt x="1531674" y="5283444"/>
                  <a:pt x="1543422" y="5260603"/>
                  <a:pt x="1506438" y="5260847"/>
                </a:cubicBezTo>
                <a:cubicBezTo>
                  <a:pt x="1485083" y="5258087"/>
                  <a:pt x="1471128" y="5249703"/>
                  <a:pt x="1459837" y="5247653"/>
                </a:cubicBezTo>
                <a:lnTo>
                  <a:pt x="1438689" y="5248553"/>
                </a:lnTo>
                <a:lnTo>
                  <a:pt x="1425361" y="5247991"/>
                </a:lnTo>
                <a:lnTo>
                  <a:pt x="1420783" y="5253040"/>
                </a:lnTo>
                <a:lnTo>
                  <a:pt x="1400135" y="5255927"/>
                </a:lnTo>
                <a:cubicBezTo>
                  <a:pt x="1373565" y="5253054"/>
                  <a:pt x="1296003" y="5240364"/>
                  <a:pt x="1261360" y="5235803"/>
                </a:cubicBezTo>
                <a:cubicBezTo>
                  <a:pt x="1248435" y="5229929"/>
                  <a:pt x="1203652" y="5223011"/>
                  <a:pt x="1192275" y="5228564"/>
                </a:cubicBezTo>
                <a:cubicBezTo>
                  <a:pt x="1182340" y="5228536"/>
                  <a:pt x="1172533" y="5224286"/>
                  <a:pt x="1165093" y="5231015"/>
                </a:cubicBezTo>
                <a:cubicBezTo>
                  <a:pt x="1154213" y="5238795"/>
                  <a:pt x="1127605" y="5219618"/>
                  <a:pt x="1127765" y="5230940"/>
                </a:cubicBezTo>
                <a:cubicBezTo>
                  <a:pt x="1108724" y="5217668"/>
                  <a:pt x="1082488" y="5233396"/>
                  <a:pt x="1061159" y="5234834"/>
                </a:cubicBezTo>
                <a:cubicBezTo>
                  <a:pt x="1046983" y="5222442"/>
                  <a:pt x="1016217" y="5237680"/>
                  <a:pt x="972937" y="5233065"/>
                </a:cubicBezTo>
                <a:cubicBezTo>
                  <a:pt x="939888" y="5228513"/>
                  <a:pt x="905779" y="5219380"/>
                  <a:pt x="862867" y="5207522"/>
                </a:cubicBezTo>
                <a:cubicBezTo>
                  <a:pt x="812436" y="5178795"/>
                  <a:pt x="761812" y="5172745"/>
                  <a:pt x="715464" y="5161912"/>
                </a:cubicBezTo>
                <a:cubicBezTo>
                  <a:pt x="662499" y="5152035"/>
                  <a:pt x="692593" y="5181401"/>
                  <a:pt x="630248" y="5152128"/>
                </a:cubicBezTo>
                <a:cubicBezTo>
                  <a:pt x="621180" y="5159682"/>
                  <a:pt x="612603" y="5158955"/>
                  <a:pt x="599181" y="5152969"/>
                </a:cubicBezTo>
                <a:cubicBezTo>
                  <a:pt x="573307" y="5148806"/>
                  <a:pt x="570686" y="5170495"/>
                  <a:pt x="547181" y="5154111"/>
                </a:cubicBezTo>
                <a:cubicBezTo>
                  <a:pt x="549410" y="5166246"/>
                  <a:pt x="496844" y="5152022"/>
                  <a:pt x="506290" y="5165583"/>
                </a:cubicBezTo>
                <a:cubicBezTo>
                  <a:pt x="485788" y="5162904"/>
                  <a:pt x="440249" y="5140832"/>
                  <a:pt x="424170" y="5138037"/>
                </a:cubicBezTo>
                <a:close/>
                <a:moveTo>
                  <a:pt x="0" y="1"/>
                </a:moveTo>
                <a:lnTo>
                  <a:pt x="8566207" y="1"/>
                </a:lnTo>
                <a:lnTo>
                  <a:pt x="8580495" y="6325"/>
                </a:lnTo>
                <a:cubicBezTo>
                  <a:pt x="8596450" y="-2564"/>
                  <a:pt x="8595265" y="32752"/>
                  <a:pt x="8623441" y="22251"/>
                </a:cubicBezTo>
                <a:cubicBezTo>
                  <a:pt x="8636141" y="23328"/>
                  <a:pt x="8634367" y="8204"/>
                  <a:pt x="8656693" y="12785"/>
                </a:cubicBezTo>
                <a:cubicBezTo>
                  <a:pt x="8700150" y="13"/>
                  <a:pt x="8728803" y="25903"/>
                  <a:pt x="8760926" y="28552"/>
                </a:cubicBezTo>
                <a:cubicBezTo>
                  <a:pt x="8796379" y="33892"/>
                  <a:pt x="8767843" y="35157"/>
                  <a:pt x="8818432" y="25135"/>
                </a:cubicBezTo>
                <a:cubicBezTo>
                  <a:pt x="8835233" y="31594"/>
                  <a:pt x="8854495" y="41940"/>
                  <a:pt x="8865264" y="49656"/>
                </a:cubicBezTo>
                <a:cubicBezTo>
                  <a:pt x="8857890" y="60263"/>
                  <a:pt x="8895296" y="61476"/>
                  <a:pt x="8883048" y="71429"/>
                </a:cubicBezTo>
                <a:cubicBezTo>
                  <a:pt x="8889978" y="84293"/>
                  <a:pt x="8901886" y="68582"/>
                  <a:pt x="8909255" y="80078"/>
                </a:cubicBezTo>
                <a:cubicBezTo>
                  <a:pt x="8919916" y="81887"/>
                  <a:pt x="8934174" y="78230"/>
                  <a:pt x="8947015" y="82283"/>
                </a:cubicBezTo>
                <a:cubicBezTo>
                  <a:pt x="8966581" y="79993"/>
                  <a:pt x="8965299" y="92691"/>
                  <a:pt x="8986296" y="104392"/>
                </a:cubicBezTo>
                <a:cubicBezTo>
                  <a:pt x="8998619" y="100189"/>
                  <a:pt x="9005185" y="105378"/>
                  <a:pt x="9010342" y="113680"/>
                </a:cubicBezTo>
                <a:cubicBezTo>
                  <a:pt x="9033677" y="117644"/>
                  <a:pt x="9050566" y="132521"/>
                  <a:pt x="9074515" y="142811"/>
                </a:cubicBezTo>
                <a:cubicBezTo>
                  <a:pt x="9104989" y="142213"/>
                  <a:pt x="9112015" y="163935"/>
                  <a:pt x="9137640" y="174857"/>
                </a:cubicBezTo>
                <a:cubicBezTo>
                  <a:pt x="9156929" y="185799"/>
                  <a:pt x="9176414" y="202560"/>
                  <a:pt x="9190250" y="208462"/>
                </a:cubicBezTo>
                <a:lnTo>
                  <a:pt x="9220655" y="210269"/>
                </a:lnTo>
                <a:cubicBezTo>
                  <a:pt x="9224695" y="223750"/>
                  <a:pt x="9260439" y="214336"/>
                  <a:pt x="9250811" y="236979"/>
                </a:cubicBezTo>
                <a:cubicBezTo>
                  <a:pt x="9262973" y="236901"/>
                  <a:pt x="9272562" y="228397"/>
                  <a:pt x="9264615" y="242987"/>
                </a:cubicBezTo>
                <a:cubicBezTo>
                  <a:pt x="9268503" y="243398"/>
                  <a:pt x="9270522" y="245072"/>
                  <a:pt x="9271677" y="247371"/>
                </a:cubicBezTo>
                <a:cubicBezTo>
                  <a:pt x="9277419" y="248183"/>
                  <a:pt x="9288867" y="248375"/>
                  <a:pt x="9299065" y="247855"/>
                </a:cubicBezTo>
                <a:lnTo>
                  <a:pt x="9332868" y="244249"/>
                </a:lnTo>
                <a:cubicBezTo>
                  <a:pt x="9336002" y="242898"/>
                  <a:pt x="9340020" y="242743"/>
                  <a:pt x="9346015" y="245298"/>
                </a:cubicBezTo>
                <a:lnTo>
                  <a:pt x="9347277" y="246358"/>
                </a:lnTo>
                <a:lnTo>
                  <a:pt x="9387287" y="236666"/>
                </a:lnTo>
                <a:cubicBezTo>
                  <a:pt x="9391235" y="235211"/>
                  <a:pt x="9412590" y="236679"/>
                  <a:pt x="9415916" y="233766"/>
                </a:cubicBezTo>
                <a:cubicBezTo>
                  <a:pt x="9447394" y="257241"/>
                  <a:pt x="9471660" y="239495"/>
                  <a:pt x="9510093" y="248856"/>
                </a:cubicBezTo>
                <a:cubicBezTo>
                  <a:pt x="9555096" y="251770"/>
                  <a:pt x="9610638" y="251812"/>
                  <a:pt x="9640041" y="254782"/>
                </a:cubicBezTo>
                <a:cubicBezTo>
                  <a:pt x="9694482" y="260083"/>
                  <a:pt x="9729092" y="265495"/>
                  <a:pt x="9762595" y="273598"/>
                </a:cubicBezTo>
                <a:cubicBezTo>
                  <a:pt x="9781666" y="300921"/>
                  <a:pt x="9780748" y="280723"/>
                  <a:pt x="9805759" y="289280"/>
                </a:cubicBezTo>
                <a:cubicBezTo>
                  <a:pt x="9804269" y="266709"/>
                  <a:pt x="9869649" y="320524"/>
                  <a:pt x="9877476" y="296578"/>
                </a:cubicBezTo>
                <a:cubicBezTo>
                  <a:pt x="9881780" y="298894"/>
                  <a:pt x="9885702" y="301892"/>
                  <a:pt x="9889580" y="305081"/>
                </a:cubicBezTo>
                <a:lnTo>
                  <a:pt x="9891616" y="306739"/>
                </a:lnTo>
                <a:lnTo>
                  <a:pt x="9900873" y="309194"/>
                </a:lnTo>
                <a:lnTo>
                  <a:pt x="9902100" y="315114"/>
                </a:lnTo>
                <a:lnTo>
                  <a:pt x="9915042" y="322554"/>
                </a:lnTo>
                <a:cubicBezTo>
                  <a:pt x="9920101" y="324533"/>
                  <a:pt x="9925796" y="325716"/>
                  <a:pt x="9932465" y="325613"/>
                </a:cubicBezTo>
                <a:cubicBezTo>
                  <a:pt x="9956735" y="316194"/>
                  <a:pt x="9986500" y="347179"/>
                  <a:pt x="10016712" y="334288"/>
                </a:cubicBezTo>
                <a:cubicBezTo>
                  <a:pt x="10027669" y="331507"/>
                  <a:pt x="10060637" y="334882"/>
                  <a:pt x="10066292" y="342820"/>
                </a:cubicBezTo>
                <a:cubicBezTo>
                  <a:pt x="10073046" y="345028"/>
                  <a:pt x="10081283" y="343118"/>
                  <a:pt x="10083830" y="351309"/>
                </a:cubicBezTo>
                <a:cubicBezTo>
                  <a:pt x="10088320" y="361292"/>
                  <a:pt x="10113512" y="348705"/>
                  <a:pt x="10109192" y="359635"/>
                </a:cubicBezTo>
                <a:cubicBezTo>
                  <a:pt x="10127052" y="351064"/>
                  <a:pt x="10139009" y="372201"/>
                  <a:pt x="10152949" y="378393"/>
                </a:cubicBezTo>
                <a:cubicBezTo>
                  <a:pt x="10167179" y="369581"/>
                  <a:pt x="10185926" y="377139"/>
                  <a:pt x="10217015" y="382407"/>
                </a:cubicBezTo>
                <a:cubicBezTo>
                  <a:pt x="10232710" y="372150"/>
                  <a:pt x="10234405" y="400236"/>
                  <a:pt x="10263104" y="387329"/>
                </a:cubicBezTo>
                <a:cubicBezTo>
                  <a:pt x="10277138" y="387333"/>
                  <a:pt x="10293605" y="396852"/>
                  <a:pt x="10318870" y="396554"/>
                </a:cubicBezTo>
                <a:cubicBezTo>
                  <a:pt x="10363783" y="380077"/>
                  <a:pt x="10379208" y="385607"/>
                  <a:pt x="10414695" y="385544"/>
                </a:cubicBezTo>
                <a:cubicBezTo>
                  <a:pt x="10454315" y="387894"/>
                  <a:pt x="10422969" y="409565"/>
                  <a:pt x="10476169" y="395241"/>
                </a:cubicBezTo>
                <a:cubicBezTo>
                  <a:pt x="10479514" y="404597"/>
                  <a:pt x="10485606" y="405823"/>
                  <a:pt x="10496942" y="403045"/>
                </a:cubicBezTo>
                <a:cubicBezTo>
                  <a:pt x="10516050" y="404835"/>
                  <a:pt x="10509763" y="426432"/>
                  <a:pt x="10531810" y="415850"/>
                </a:cubicBezTo>
                <a:cubicBezTo>
                  <a:pt x="10525784" y="427103"/>
                  <a:pt x="10566751" y="425153"/>
                  <a:pt x="10555295" y="436163"/>
                </a:cubicBezTo>
                <a:cubicBezTo>
                  <a:pt x="10563894" y="440449"/>
                  <a:pt x="10579000" y="435050"/>
                  <a:pt x="10590465" y="434499"/>
                </a:cubicBezTo>
                <a:lnTo>
                  <a:pt x="10624082" y="432854"/>
                </a:lnTo>
                <a:lnTo>
                  <a:pt x="10650274" y="426692"/>
                </a:lnTo>
                <a:lnTo>
                  <a:pt x="10679600" y="425001"/>
                </a:lnTo>
                <a:cubicBezTo>
                  <a:pt x="10690906" y="436538"/>
                  <a:pt x="10711798" y="418711"/>
                  <a:pt x="10743440" y="420137"/>
                </a:cubicBezTo>
                <a:cubicBezTo>
                  <a:pt x="10755757" y="433383"/>
                  <a:pt x="10764779" y="420940"/>
                  <a:pt x="10788958" y="439490"/>
                </a:cubicBezTo>
                <a:cubicBezTo>
                  <a:pt x="10790141" y="438044"/>
                  <a:pt x="10791575" y="436742"/>
                  <a:pt x="10793215" y="435623"/>
                </a:cubicBezTo>
                <a:cubicBezTo>
                  <a:pt x="10802745" y="429122"/>
                  <a:pt x="10817024" y="430102"/>
                  <a:pt x="10825107" y="437813"/>
                </a:cubicBezTo>
                <a:cubicBezTo>
                  <a:pt x="10864000" y="463233"/>
                  <a:pt x="10894006" y="454973"/>
                  <a:pt x="10928403" y="462494"/>
                </a:cubicBezTo>
                <a:cubicBezTo>
                  <a:pt x="10967490" y="468543"/>
                  <a:pt x="10950288" y="451529"/>
                  <a:pt x="10997825" y="476604"/>
                </a:cubicBezTo>
                <a:cubicBezTo>
                  <a:pt x="11003717" y="468233"/>
                  <a:pt x="11009973" y="468325"/>
                  <a:pt x="11020180" y="473402"/>
                </a:cubicBezTo>
                <a:cubicBezTo>
                  <a:pt x="11039218" y="475682"/>
                  <a:pt x="11039233" y="453416"/>
                  <a:pt x="11057619" y="468313"/>
                </a:cubicBezTo>
                <a:cubicBezTo>
                  <a:pt x="11054960" y="456133"/>
                  <a:pt x="11094137" y="466636"/>
                  <a:pt x="11086145" y="453550"/>
                </a:cubicBezTo>
                <a:cubicBezTo>
                  <a:pt x="11099304" y="443716"/>
                  <a:pt x="11104259" y="462063"/>
                  <a:pt x="11117235" y="453639"/>
                </a:cubicBezTo>
                <a:cubicBezTo>
                  <a:pt x="11129084" y="455268"/>
                  <a:pt x="11142094" y="452520"/>
                  <a:pt x="11157240" y="452736"/>
                </a:cubicBezTo>
                <a:cubicBezTo>
                  <a:pt x="11176367" y="460954"/>
                  <a:pt x="11180975" y="459313"/>
                  <a:pt x="11208113" y="454938"/>
                </a:cubicBezTo>
                <a:cubicBezTo>
                  <a:pt x="11218869" y="462688"/>
                  <a:pt x="11228070" y="459893"/>
                  <a:pt x="11237272" y="453759"/>
                </a:cubicBezTo>
                <a:cubicBezTo>
                  <a:pt x="11263210" y="457321"/>
                  <a:pt x="11287590" y="448707"/>
                  <a:pt x="11317118" y="446565"/>
                </a:cubicBezTo>
                <a:cubicBezTo>
                  <a:pt x="11348294" y="456600"/>
                  <a:pt x="11365692" y="438539"/>
                  <a:pt x="11397244" y="436328"/>
                </a:cubicBezTo>
                <a:cubicBezTo>
                  <a:pt x="11430655" y="434974"/>
                  <a:pt x="11419244" y="410859"/>
                  <a:pt x="11445551" y="413161"/>
                </a:cubicBezTo>
                <a:cubicBezTo>
                  <a:pt x="11487482" y="431762"/>
                  <a:pt x="11445376" y="398242"/>
                  <a:pt x="11511323" y="406594"/>
                </a:cubicBezTo>
                <a:cubicBezTo>
                  <a:pt x="11536725" y="407483"/>
                  <a:pt x="11575643" y="413680"/>
                  <a:pt x="11597961" y="418494"/>
                </a:cubicBezTo>
                <a:cubicBezTo>
                  <a:pt x="11639085" y="409038"/>
                  <a:pt x="11615701" y="437546"/>
                  <a:pt x="11645230" y="435478"/>
                </a:cubicBezTo>
                <a:cubicBezTo>
                  <a:pt x="11669338" y="423894"/>
                  <a:pt x="11677700" y="434234"/>
                  <a:pt x="11705300" y="426891"/>
                </a:cubicBezTo>
                <a:cubicBezTo>
                  <a:pt x="11713932" y="447476"/>
                  <a:pt x="11731056" y="425554"/>
                  <a:pt x="11741537" y="431597"/>
                </a:cubicBezTo>
                <a:cubicBezTo>
                  <a:pt x="11759214" y="408416"/>
                  <a:pt x="11789606" y="440304"/>
                  <a:pt x="11807360" y="440354"/>
                </a:cubicBezTo>
                <a:cubicBezTo>
                  <a:pt x="11837349" y="436802"/>
                  <a:pt x="11863234" y="427342"/>
                  <a:pt x="11879039" y="451064"/>
                </a:cubicBezTo>
                <a:cubicBezTo>
                  <a:pt x="11900042" y="450060"/>
                  <a:pt x="11907251" y="444749"/>
                  <a:pt x="11926320" y="448453"/>
                </a:cubicBezTo>
                <a:cubicBezTo>
                  <a:pt x="11947469" y="458311"/>
                  <a:pt x="11989353" y="463338"/>
                  <a:pt x="12007572" y="469756"/>
                </a:cubicBezTo>
                <a:cubicBezTo>
                  <a:pt x="12033154" y="476583"/>
                  <a:pt x="12062750" y="486163"/>
                  <a:pt x="12079811" y="489415"/>
                </a:cubicBezTo>
                <a:cubicBezTo>
                  <a:pt x="12083484" y="497368"/>
                  <a:pt x="12087992" y="497010"/>
                  <a:pt x="12095813" y="492801"/>
                </a:cubicBezTo>
                <a:cubicBezTo>
                  <a:pt x="12119374" y="491449"/>
                  <a:pt x="12146391" y="502966"/>
                  <a:pt x="12171404" y="515934"/>
                </a:cubicBezTo>
                <a:lnTo>
                  <a:pt x="12191999" y="527050"/>
                </a:lnTo>
                <a:lnTo>
                  <a:pt x="12191999" y="6858001"/>
                </a:lnTo>
                <a:lnTo>
                  <a:pt x="0" y="6858001"/>
                </a:lnTo>
                <a:close/>
                <a:moveTo>
                  <a:pt x="8566205" y="0"/>
                </a:moveTo>
                <a:lnTo>
                  <a:pt x="12192000" y="0"/>
                </a:lnTo>
                <a:lnTo>
                  <a:pt x="12192000" y="527050"/>
                </a:lnTo>
                <a:lnTo>
                  <a:pt x="12191999" y="527050"/>
                </a:lnTo>
                <a:lnTo>
                  <a:pt x="12191999" y="1"/>
                </a:lnTo>
                <a:lnTo>
                  <a:pt x="8566207" y="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5DE8B1-5A17-4467-8B67-149B5B7853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1772" y="6010816"/>
            <a:ext cx="6989548" cy="752889"/>
          </a:xfrm>
        </p:spPr>
        <p:txBody>
          <a:bodyPr anchor="t">
            <a:normAutofit/>
          </a:bodyPr>
          <a:lstStyle/>
          <a:p>
            <a:pPr algn="l"/>
            <a:r>
              <a:rPr lang="en-GB" sz="2200" dirty="0">
                <a:latin typeface="Cooper Black" panose="0208090404030B020404" pitchFamily="18" charset="77"/>
              </a:rPr>
              <a:t>ACADEMY TRAINING PROGRAMME SCHEDULE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4889E0-7CFF-422C-90B9-47980A5716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1772" y="5433922"/>
            <a:ext cx="5553331" cy="482599"/>
          </a:xfrm>
        </p:spPr>
        <p:txBody>
          <a:bodyPr anchor="b">
            <a:normAutofit/>
          </a:bodyPr>
          <a:lstStyle/>
          <a:p>
            <a:pPr algn="l"/>
            <a:r>
              <a:rPr lang="en-GB" sz="1800" dirty="0">
                <a:latin typeface="Cooper Black" panose="0208090404030B020404" pitchFamily="18" charset="77"/>
              </a:rPr>
              <a:t>Briton Ferry </a:t>
            </a:r>
            <a:r>
              <a:rPr lang="en-GB" sz="1800" dirty="0" err="1">
                <a:latin typeface="Cooper Black" panose="0208090404030B020404" pitchFamily="18" charset="77"/>
              </a:rPr>
              <a:t>Llansawel</a:t>
            </a:r>
            <a:r>
              <a:rPr lang="en-GB" sz="1800" dirty="0">
                <a:latin typeface="Cooper Black" panose="0208090404030B020404" pitchFamily="18" charset="77"/>
              </a:rPr>
              <a:t> AFC</a:t>
            </a:r>
          </a:p>
        </p:txBody>
      </p:sp>
    </p:spTree>
    <p:extLst>
      <p:ext uri="{BB962C8B-B14F-4D97-AF65-F5344CB8AC3E}">
        <p14:creationId xmlns:p14="http://schemas.microsoft.com/office/powerpoint/2010/main" val="1491774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0"/>
          <a:ext cx="12239911" cy="6857999"/>
        </p:xfrm>
        <a:graphic>
          <a:graphicData uri="http://schemas.openxmlformats.org/drawingml/2006/table">
            <a:tbl>
              <a:tblPr firstRow="1" firstCol="1"/>
              <a:tblGrid>
                <a:gridCol w="133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958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3082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211313">
                  <a:extLst>
                    <a:ext uri="{9D8B030D-6E8A-4147-A177-3AD203B41FA5}">
                      <a16:colId xmlns:a16="http://schemas.microsoft.com/office/drawing/2014/main" val="1528124796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6158">
                  <a:extLst>
                    <a:ext uri="{9D8B030D-6E8A-4147-A177-3AD203B41FA5}">
                      <a16:colId xmlns:a16="http://schemas.microsoft.com/office/drawing/2014/main" val="2003847598"/>
                    </a:ext>
                  </a:extLst>
                </a:gridCol>
                <a:gridCol w="46888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392427818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4029289730"/>
                    </a:ext>
                  </a:extLst>
                </a:gridCol>
              </a:tblGrid>
              <a:tr h="29507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ONE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TWO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THREE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FOUR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499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869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</a:t>
                      </a:r>
                      <a:r>
                        <a:rPr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9923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8417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0"/>
          <a:ext cx="12239911" cy="6857999"/>
        </p:xfrm>
        <a:graphic>
          <a:graphicData uri="http://schemas.openxmlformats.org/drawingml/2006/table">
            <a:tbl>
              <a:tblPr firstRow="1" firstCol="1"/>
              <a:tblGrid>
                <a:gridCol w="133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958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3082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211313">
                  <a:extLst>
                    <a:ext uri="{9D8B030D-6E8A-4147-A177-3AD203B41FA5}">
                      <a16:colId xmlns:a16="http://schemas.microsoft.com/office/drawing/2014/main" val="1528124796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6158">
                  <a:extLst>
                    <a:ext uri="{9D8B030D-6E8A-4147-A177-3AD203B41FA5}">
                      <a16:colId xmlns:a16="http://schemas.microsoft.com/office/drawing/2014/main" val="2003847598"/>
                    </a:ext>
                  </a:extLst>
                </a:gridCol>
                <a:gridCol w="46888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392427818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4029289730"/>
                    </a:ext>
                  </a:extLst>
                </a:gridCol>
              </a:tblGrid>
              <a:tr h="29507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FIVE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SIX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SEVEN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EIGHT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499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869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BUILDING</a:t>
                      </a:r>
                      <a:r>
                        <a:rPr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FROM BACK
Playing out of </a:t>
                      </a:r>
                      <a:r>
                        <a:rPr sz="1200" dirty="0" err="1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defence</a:t>
                      </a:r>
                      <a:r>
                        <a:rPr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BUILDING FROM BACK
</a:t>
                      </a:r>
                      <a:r>
                        <a:rPr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Play Forward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BUILDING FROM BACK
</a:t>
                      </a:r>
                      <a:r>
                        <a:rPr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Maintain &amp; Circulate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PROGRESSIVE PASSING 
Play Through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9923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PLAYING OUT FROM BACK
Playing out of </a:t>
                      </a:r>
                      <a:r>
                        <a:rPr sz="1200" dirty="0" err="1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defence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PLAYING OUT FROM BACK
Play Forward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PLAYING OUT FROM BACK
Maintain &amp; Circulate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PROGRESSIVE PASSING 
Play Through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/>
                      <a:endParaRPr lang="en-US" sz="1200" dirty="0">
                        <a:latin typeface="Cooper Black" panose="0208090404030B020404" pitchFamily="18" charset="77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4088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0"/>
          <a:ext cx="12239911" cy="6857999"/>
        </p:xfrm>
        <a:graphic>
          <a:graphicData uri="http://schemas.openxmlformats.org/drawingml/2006/table">
            <a:tbl>
              <a:tblPr firstRow="1" firstCol="1"/>
              <a:tblGrid>
                <a:gridCol w="133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958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6158">
                  <a:extLst>
                    <a:ext uri="{9D8B030D-6E8A-4147-A177-3AD203B41FA5}">
                      <a16:colId xmlns:a16="http://schemas.microsoft.com/office/drawing/2014/main" val="2003847598"/>
                    </a:ext>
                  </a:extLst>
                </a:gridCol>
                <a:gridCol w="46888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392427818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4029289730"/>
                    </a:ext>
                  </a:extLst>
                </a:gridCol>
              </a:tblGrid>
              <a:tr h="29507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NINE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ELEVEN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TWELVE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499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869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PROGRESSIVE PASSING 
Play Over
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PROGRESSIVE PASSING 
Play Around 
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CREATING IN FINAL THIRD
Combination play
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CREATING IN FINAL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THIRD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Creating overloads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9923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PROGRESSIVE PASSING 
Play Over
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PROGRESSIVE PASSING 
Play Around 
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CREATING IN FINAL THIRD
Combination play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CREATING IN FINAL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THIRD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Creating overloads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/>
                      <a:endParaRPr lang="en-US" sz="1200" dirty="0">
                        <a:latin typeface="Cooper Black" panose="0208090404030B020404" pitchFamily="18" charset="77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9962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1"/>
          <a:ext cx="12239911" cy="6881543"/>
        </p:xfrm>
        <a:graphic>
          <a:graphicData uri="http://schemas.openxmlformats.org/drawingml/2006/table">
            <a:tbl>
              <a:tblPr firstRow="1" firstCol="1"/>
              <a:tblGrid>
                <a:gridCol w="133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958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3082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211313">
                  <a:extLst>
                    <a:ext uri="{9D8B030D-6E8A-4147-A177-3AD203B41FA5}">
                      <a16:colId xmlns:a16="http://schemas.microsoft.com/office/drawing/2014/main" val="1528124796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6158">
                  <a:extLst>
                    <a:ext uri="{9D8B030D-6E8A-4147-A177-3AD203B41FA5}">
                      <a16:colId xmlns:a16="http://schemas.microsoft.com/office/drawing/2014/main" val="2003847598"/>
                    </a:ext>
                  </a:extLst>
                </a:gridCol>
                <a:gridCol w="46888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392427818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4029289730"/>
                    </a:ext>
                  </a:extLst>
                </a:gridCol>
              </a:tblGrid>
              <a:tr h="292253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THIRTEEN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FOURTEEN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FIFTEEN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SIXTEEN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8996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11412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CREATING IN FINAL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THIRD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Unselfish Runs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FINISHING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Range of finishing
</a:t>
                      </a: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FINISHING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Finishing from wide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FINISHING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Finishing from central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6437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CREATING IN FINAL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THIRD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Unselfish Runs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FINISHING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Range of finishing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FINISHING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Finishing from wide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FINISHING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Finishing from central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/>
                      <a:endParaRPr lang="en-US" sz="1200" dirty="0">
                        <a:latin typeface="Cooper Black" panose="0208090404030B020404" pitchFamily="18" charset="77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7917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0"/>
          <a:ext cx="12239911" cy="6857999"/>
        </p:xfrm>
        <a:graphic>
          <a:graphicData uri="http://schemas.openxmlformats.org/drawingml/2006/table">
            <a:tbl>
              <a:tblPr firstRow="1" firstCol="1"/>
              <a:tblGrid>
                <a:gridCol w="133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958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3082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211313">
                  <a:extLst>
                    <a:ext uri="{9D8B030D-6E8A-4147-A177-3AD203B41FA5}">
                      <a16:colId xmlns:a16="http://schemas.microsoft.com/office/drawing/2014/main" val="1528124796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105279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48414">
                  <a:extLst>
                    <a:ext uri="{9D8B030D-6E8A-4147-A177-3AD203B41FA5}">
                      <a16:colId xmlns:a16="http://schemas.microsoft.com/office/drawing/2014/main" val="2003847598"/>
                    </a:ext>
                  </a:extLst>
                </a:gridCol>
                <a:gridCol w="46888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392427818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4029289730"/>
                    </a:ext>
                  </a:extLst>
                </a:gridCol>
              </a:tblGrid>
              <a:tr h="29507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SEVENTEEN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EIGHTEEN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NINETEEN 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TEWNTY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499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869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6 Second Rule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Counter press
</a:t>
                      </a: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ORGANISED PRESS
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COUNTER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6 second Rule
</a:t>
                      </a: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9923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6 Second Rule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Counter press
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ORGANISED PRESS
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COUNTER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6 second Rule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/>
                      <a:endParaRPr lang="en-US" sz="1200" dirty="0">
                        <a:latin typeface="Cooper Black" panose="0208090404030B020404" pitchFamily="18" charset="77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0"/>
          <a:ext cx="12239911" cy="6857999"/>
        </p:xfrm>
        <a:graphic>
          <a:graphicData uri="http://schemas.openxmlformats.org/drawingml/2006/table">
            <a:tbl>
              <a:tblPr firstRow="1" firstCol="1"/>
              <a:tblGrid>
                <a:gridCol w="133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958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3082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211313">
                  <a:extLst>
                    <a:ext uri="{9D8B030D-6E8A-4147-A177-3AD203B41FA5}">
                      <a16:colId xmlns:a16="http://schemas.microsoft.com/office/drawing/2014/main" val="1528124796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6158">
                  <a:extLst>
                    <a:ext uri="{9D8B030D-6E8A-4147-A177-3AD203B41FA5}">
                      <a16:colId xmlns:a16="http://schemas.microsoft.com/office/drawing/2014/main" val="2003847598"/>
                    </a:ext>
                  </a:extLst>
                </a:gridCol>
                <a:gridCol w="46888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392427818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4029289730"/>
                    </a:ext>
                  </a:extLst>
                </a:gridCol>
              </a:tblGrid>
              <a:tr h="29507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TWENTY ONE 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TEWNTY TWO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TWENTY THREE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TWENTY FOUR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499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869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COUNTER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Anticipate &amp; Intercept</a:t>
                      </a: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COUNTER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SWARM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SCRAMBLE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6 SESOND RULE
</a:t>
                      </a:r>
                      <a:endParaRPr lang="en-GB" sz="11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SCRAMBLE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REGAIN TEAM SHAPE
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9923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COUNTER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Anticipate &amp; Intercept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COUNTER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SWARM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SCRAMBLE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6 SESOND RULE
</a:t>
                      </a: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SCRAMBLE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REGAIN TEAM SHAPE
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/>
                      <a:endParaRPr lang="en-US" sz="1200" dirty="0">
                        <a:latin typeface="Cooper Black" panose="0208090404030B020404" pitchFamily="18" charset="77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4184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0"/>
          <a:ext cx="12239911" cy="6857999"/>
        </p:xfrm>
        <a:graphic>
          <a:graphicData uri="http://schemas.openxmlformats.org/drawingml/2006/table">
            <a:tbl>
              <a:tblPr firstRow="1" firstCol="1"/>
              <a:tblGrid>
                <a:gridCol w="133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958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3082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211313">
                  <a:extLst>
                    <a:ext uri="{9D8B030D-6E8A-4147-A177-3AD203B41FA5}">
                      <a16:colId xmlns:a16="http://schemas.microsoft.com/office/drawing/2014/main" val="1528124796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6158">
                  <a:extLst>
                    <a:ext uri="{9D8B030D-6E8A-4147-A177-3AD203B41FA5}">
                      <a16:colId xmlns:a16="http://schemas.microsoft.com/office/drawing/2014/main" val="2003847598"/>
                    </a:ext>
                  </a:extLst>
                </a:gridCol>
                <a:gridCol w="46888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392427818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4029289730"/>
                    </a:ext>
                  </a:extLst>
                </a:gridCol>
              </a:tblGrid>
              <a:tr h="29507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TWENTY- FIVE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TWENTY-SIX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TWENTY-SEVEN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TWENTY-EIGHT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499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869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SCRAMBLE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DELAY AND RECOVER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ZONAL 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Defend from the front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ZONAL 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Defend Middle THIRD
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ZONAL 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Box Defending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9923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SCRAMBLE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DELAY AND RECOVER</a:t>
                      </a:r>
                      <a:endParaRPr lang="en-GB" sz="14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ZONAL 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Defend from the front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ZONAL 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Defend Middle THIRD
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ZONAL 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Box Defending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/>
                      <a:endParaRPr lang="en-US" sz="1200" dirty="0">
                        <a:latin typeface="Cooper Black" panose="0208090404030B020404" pitchFamily="18" charset="77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3321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0"/>
          <a:ext cx="12239911" cy="6857999"/>
        </p:xfrm>
        <a:graphic>
          <a:graphicData uri="http://schemas.openxmlformats.org/drawingml/2006/table">
            <a:tbl>
              <a:tblPr firstRow="1" firstCol="1"/>
              <a:tblGrid>
                <a:gridCol w="133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958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3082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211313">
                  <a:extLst>
                    <a:ext uri="{9D8B030D-6E8A-4147-A177-3AD203B41FA5}">
                      <a16:colId xmlns:a16="http://schemas.microsoft.com/office/drawing/2014/main" val="1528124796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106611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35089">
                  <a:extLst>
                    <a:ext uri="{9D8B030D-6E8A-4147-A177-3AD203B41FA5}">
                      <a16:colId xmlns:a16="http://schemas.microsoft.com/office/drawing/2014/main" val="960828056"/>
                    </a:ext>
                  </a:extLst>
                </a:gridCol>
                <a:gridCol w="44439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59536">
                  <a:extLst>
                    <a:ext uri="{9D8B030D-6E8A-4147-A177-3AD203B41FA5}">
                      <a16:colId xmlns:a16="http://schemas.microsoft.com/office/drawing/2014/main" val="159402972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16775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997081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</a:tblGrid>
              <a:tr h="29507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TWENTY-NINE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THIRTY-ONE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THIRTY-TWO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499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869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</a:t>
                      </a:r>
                      <a:r>
                        <a:rPr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gradFill flip="none" rotWithShape="1">
                      <a:gsLst>
                        <a:gs pos="0">
                          <a:schemeClr val="accent1">
                            <a:lumMod val="50000"/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lumMod val="50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50000"/>
                            <a:tint val="23500"/>
                            <a:satMod val="160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9923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PLAYING OUT FROM BACK</a:t>
                      </a:r>
                      <a:r>
                        <a:rPr lang="en-GB" sz="14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PLAYING OUT FROM BACK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PROGRESSIVE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PASSING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PROGRESSIVE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PASSING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/>
                      <a:endParaRPr lang="en-US" sz="1200" dirty="0">
                        <a:latin typeface="Cooper Black" panose="0208090404030B020404" pitchFamily="18" charset="77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99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0"/>
          <a:ext cx="12239911" cy="6857999"/>
        </p:xfrm>
        <a:graphic>
          <a:graphicData uri="http://schemas.openxmlformats.org/drawingml/2006/table">
            <a:tbl>
              <a:tblPr firstRow="1" firstCol="1"/>
              <a:tblGrid>
                <a:gridCol w="13351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28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958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3082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211313">
                  <a:extLst>
                    <a:ext uri="{9D8B030D-6E8A-4147-A177-3AD203B41FA5}">
                      <a16:colId xmlns:a16="http://schemas.microsoft.com/office/drawing/2014/main" val="1528124796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6158">
                  <a:extLst>
                    <a:ext uri="{9D8B030D-6E8A-4147-A177-3AD203B41FA5}">
                      <a16:colId xmlns:a16="http://schemas.microsoft.com/office/drawing/2014/main" val="2003847598"/>
                    </a:ext>
                  </a:extLst>
                </a:gridCol>
                <a:gridCol w="46888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392427818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4029289730"/>
                    </a:ext>
                  </a:extLst>
                </a:gridCol>
              </a:tblGrid>
              <a:tr h="29507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THIRTY-THREE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THIRTY-FOUR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THIRTY-FIVE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THIRTY-SIX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499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869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9923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/>
                      <a:endParaRPr lang="en-US" sz="1200" dirty="0">
                        <a:latin typeface="Cooper Black" panose="0208090404030B020404" pitchFamily="18" charset="77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9576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0"/>
          <a:ext cx="12239911" cy="6857999"/>
        </p:xfrm>
        <a:graphic>
          <a:graphicData uri="http://schemas.openxmlformats.org/drawingml/2006/table">
            <a:tbl>
              <a:tblPr firstRow="1" firstCol="1"/>
              <a:tblGrid>
                <a:gridCol w="133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958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3082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211313">
                  <a:extLst>
                    <a:ext uri="{9D8B030D-6E8A-4147-A177-3AD203B41FA5}">
                      <a16:colId xmlns:a16="http://schemas.microsoft.com/office/drawing/2014/main" val="1528124796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6158">
                  <a:extLst>
                    <a:ext uri="{9D8B030D-6E8A-4147-A177-3AD203B41FA5}">
                      <a16:colId xmlns:a16="http://schemas.microsoft.com/office/drawing/2014/main" val="2003847598"/>
                    </a:ext>
                  </a:extLst>
                </a:gridCol>
                <a:gridCol w="46888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392427818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4029289730"/>
                    </a:ext>
                  </a:extLst>
                </a:gridCol>
              </a:tblGrid>
              <a:tr h="29507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THIRTY-SEVEN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THIRTY-EIGHT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THIRTY-NINE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THIRTY-FORTY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499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869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9923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/>
                      <a:endParaRPr lang="en-US" sz="1200" dirty="0">
                        <a:latin typeface="Cooper Black" panose="0208090404030B020404" pitchFamily="18" charset="77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2202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-1"/>
          <a:ext cx="12239911" cy="6858001"/>
        </p:xfrm>
        <a:graphic>
          <a:graphicData uri="http://schemas.openxmlformats.org/drawingml/2006/table">
            <a:tbl>
              <a:tblPr firstRow="1" firstCol="1"/>
              <a:tblGrid>
                <a:gridCol w="133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49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3843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3082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211313">
                  <a:extLst>
                    <a:ext uri="{9D8B030D-6E8A-4147-A177-3AD203B41FA5}">
                      <a16:colId xmlns:a16="http://schemas.microsoft.com/office/drawing/2014/main" val="1528124796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98365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9254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6158">
                  <a:extLst>
                    <a:ext uri="{9D8B030D-6E8A-4147-A177-3AD203B41FA5}">
                      <a16:colId xmlns:a16="http://schemas.microsoft.com/office/drawing/2014/main" val="2003847598"/>
                    </a:ext>
                  </a:extLst>
                </a:gridCol>
                <a:gridCol w="46888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392427818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4029289730"/>
                    </a:ext>
                  </a:extLst>
                </a:gridCol>
              </a:tblGrid>
              <a:tr h="30008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THIRTY-SEVEN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THIRTY-EIGHT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THIRTY-NINE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FOURTY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59338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2058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77998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/>
                      <a:endParaRPr lang="en-US" sz="1200" dirty="0">
                        <a:latin typeface="Cooper Black" panose="0208090404030B020404" pitchFamily="18" charset="77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4913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2842</Words>
  <Application>Microsoft Office PowerPoint</Application>
  <PresentationFormat>Widescreen</PresentationFormat>
  <Paragraphs>1484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7" baseType="lpstr">
      <vt:lpstr>Arial</vt:lpstr>
      <vt:lpstr>Big Caslon Medium</vt:lpstr>
      <vt:lpstr>Britannic Bold</vt:lpstr>
      <vt:lpstr>Calibri</vt:lpstr>
      <vt:lpstr>Calibri Light</vt:lpstr>
      <vt:lpstr>Cooper Black</vt:lpstr>
      <vt:lpstr>Helvetica Neue</vt:lpstr>
      <vt:lpstr>Helvetica Neue Medium</vt:lpstr>
      <vt:lpstr>Impact</vt:lpstr>
      <vt:lpstr>Marker Felt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ACADEMY TRAINING PROGRAMME SCHEDULE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Tom Knight</dc:creator>
  <cp:lastModifiedBy>Andrew Thomas</cp:lastModifiedBy>
  <cp:revision>1</cp:revision>
  <dcterms:created xsi:type="dcterms:W3CDTF">2022-09-05T13:30:05Z</dcterms:created>
  <dcterms:modified xsi:type="dcterms:W3CDTF">2022-10-11T21:40:49Z</dcterms:modified>
</cp:coreProperties>
</file>