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7" r:id="rId5"/>
    <p:sldId id="258" r:id="rId6"/>
    <p:sldId id="259" r:id="rId7"/>
    <p:sldId id="260" r:id="rId8"/>
    <p:sldId id="596" r:id="rId9"/>
    <p:sldId id="261" r:id="rId10"/>
    <p:sldId id="263" r:id="rId11"/>
    <p:sldId id="597" r:id="rId12"/>
    <p:sldId id="598" r:id="rId13"/>
    <p:sldId id="603" r:id="rId14"/>
    <p:sldId id="600" r:id="rId15"/>
    <p:sldId id="608" r:id="rId16"/>
    <p:sldId id="601" r:id="rId17"/>
    <p:sldId id="609" r:id="rId18"/>
    <p:sldId id="268" r:id="rId19"/>
    <p:sldId id="611" r:id="rId20"/>
    <p:sldId id="610" r:id="rId21"/>
    <p:sldId id="59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2ACEF-EA1C-3BF8-25F0-1A23C7387E9E}" v="2573" dt="2026-04-19T18:57:45.310"/>
    <p1510:client id="{97C17FF0-EBE0-818E-7D81-1F676E119130}" v="179" dt="2026-04-19T19:28:36.2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42" d="100"/>
          <a:sy n="42" d="100"/>
        </p:scale>
        <p:origin x="1334"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Alderman (2438756)" userId="S::2438756@student.uwtsd.ac.uk::f44dc2d6-8075-4f3f-b541-582559bc3358" providerId="AD" clId="Web-{97C17FF0-EBE0-818E-7D81-1F676E119130}"/>
    <pc:docChg chg="delSld modSld">
      <pc:chgData name="Michelle Alderman (2438756)" userId="S::2438756@student.uwtsd.ac.uk::f44dc2d6-8075-4f3f-b541-582559bc3358" providerId="AD" clId="Web-{97C17FF0-EBE0-818E-7D81-1F676E119130}" dt="2026-04-19T19:27:31.941" v="106"/>
      <pc:docMkLst>
        <pc:docMk/>
      </pc:docMkLst>
      <pc:sldChg chg="addSp delSp modSp mod setBg">
        <pc:chgData name="Michelle Alderman (2438756)" userId="S::2438756@student.uwtsd.ac.uk::f44dc2d6-8075-4f3f-b541-582559bc3358" providerId="AD" clId="Web-{97C17FF0-EBE0-818E-7D81-1F676E119130}" dt="2026-04-19T19:20:30.129" v="100"/>
        <pc:sldMkLst>
          <pc:docMk/>
          <pc:sldMk cId="1051806097" sldId="258"/>
        </pc:sldMkLst>
        <pc:spChg chg="mod">
          <ac:chgData name="Michelle Alderman (2438756)" userId="S::2438756@student.uwtsd.ac.uk::f44dc2d6-8075-4f3f-b541-582559bc3358" providerId="AD" clId="Web-{97C17FF0-EBE0-818E-7D81-1F676E119130}" dt="2026-04-19T19:18:23.107" v="97"/>
          <ac:spMkLst>
            <pc:docMk/>
            <pc:sldMk cId="1051806097" sldId="258"/>
            <ac:spMk id="3" creationId="{8C8635FF-B9DD-CA2B-F18A-8979D68BF37E}"/>
          </ac:spMkLst>
        </pc:spChg>
        <pc:spChg chg="mod">
          <ac:chgData name="Michelle Alderman (2438756)" userId="S::2438756@student.uwtsd.ac.uk::f44dc2d6-8075-4f3f-b541-582559bc3358" providerId="AD" clId="Web-{97C17FF0-EBE0-818E-7D81-1F676E119130}" dt="2026-04-19T19:18:23.107" v="97"/>
          <ac:spMkLst>
            <pc:docMk/>
            <pc:sldMk cId="1051806097" sldId="258"/>
            <ac:spMk id="4" creationId="{FC814FB2-2CDA-1252-EC0E-5A2D8190D60E}"/>
          </ac:spMkLst>
        </pc:spChg>
        <pc:spChg chg="add del">
          <ac:chgData name="Michelle Alderman (2438756)" userId="S::2438756@student.uwtsd.ac.uk::f44dc2d6-8075-4f3f-b541-582559bc3358" providerId="AD" clId="Web-{97C17FF0-EBE0-818E-7D81-1F676E119130}" dt="2026-04-19T19:18:23.107" v="97"/>
          <ac:spMkLst>
            <pc:docMk/>
            <pc:sldMk cId="1051806097" sldId="258"/>
            <ac:spMk id="9" creationId="{09588DA8-065E-4F6F-8EFD-43104AB2E0CF}"/>
          </ac:spMkLst>
        </pc:spChg>
        <pc:spChg chg="add del">
          <ac:chgData name="Michelle Alderman (2438756)" userId="S::2438756@student.uwtsd.ac.uk::f44dc2d6-8075-4f3f-b541-582559bc3358" providerId="AD" clId="Web-{97C17FF0-EBE0-818E-7D81-1F676E119130}" dt="2026-04-19T19:18:23.107" v="97"/>
          <ac:spMkLst>
            <pc:docMk/>
            <pc:sldMk cId="1051806097" sldId="258"/>
            <ac:spMk id="11" creationId="{C4285719-470E-454C-AF62-8323075F1F5B}"/>
          </ac:spMkLst>
        </pc:spChg>
        <pc:spChg chg="del">
          <ac:chgData name="Michelle Alderman (2438756)" userId="S::2438756@student.uwtsd.ac.uk::f44dc2d6-8075-4f3f-b541-582559bc3358" providerId="AD" clId="Web-{97C17FF0-EBE0-818E-7D81-1F676E119130}" dt="2026-04-19T19:17:49.122" v="96"/>
          <ac:spMkLst>
            <pc:docMk/>
            <pc:sldMk cId="1051806097" sldId="258"/>
            <ac:spMk id="13" creationId="{CD9FE4EF-C4D8-49A0-B2FF-81D8DB7D8A24}"/>
          </ac:spMkLst>
        </pc:spChg>
        <pc:spChg chg="add del">
          <ac:chgData name="Michelle Alderman (2438756)" userId="S::2438756@student.uwtsd.ac.uk::f44dc2d6-8075-4f3f-b541-582559bc3358" providerId="AD" clId="Web-{97C17FF0-EBE0-818E-7D81-1F676E119130}" dt="2026-04-19T19:18:23.107" v="97"/>
          <ac:spMkLst>
            <pc:docMk/>
            <pc:sldMk cId="1051806097" sldId="258"/>
            <ac:spMk id="15" creationId="{4300840D-0A0B-4512-BACA-B439D5B9C57C}"/>
          </ac:spMkLst>
        </pc:spChg>
        <pc:spChg chg="add del">
          <ac:chgData name="Michelle Alderman (2438756)" userId="S::2438756@student.uwtsd.ac.uk::f44dc2d6-8075-4f3f-b541-582559bc3358" providerId="AD" clId="Web-{97C17FF0-EBE0-818E-7D81-1F676E119130}" dt="2026-04-19T19:18:23.107" v="97"/>
          <ac:spMkLst>
            <pc:docMk/>
            <pc:sldMk cId="1051806097" sldId="258"/>
            <ac:spMk id="17" creationId="{D2B78728-A580-49A7-84F9-6EF6F583ADE0}"/>
          </ac:spMkLst>
        </pc:spChg>
        <pc:spChg chg="add del">
          <ac:chgData name="Michelle Alderman (2438756)" userId="S::2438756@student.uwtsd.ac.uk::f44dc2d6-8075-4f3f-b541-582559bc3358" providerId="AD" clId="Web-{97C17FF0-EBE0-818E-7D81-1F676E119130}" dt="2026-04-19T19:18:23.107" v="97"/>
          <ac:spMkLst>
            <pc:docMk/>
            <pc:sldMk cId="1051806097" sldId="258"/>
            <ac:spMk id="19" creationId="{38FAA1A1-D861-433F-88FA-1E9D6FD31D11}"/>
          </ac:spMkLst>
        </pc:spChg>
        <pc:spChg chg="add del">
          <ac:chgData name="Michelle Alderman (2438756)" userId="S::2438756@student.uwtsd.ac.uk::f44dc2d6-8075-4f3f-b541-582559bc3358" providerId="AD" clId="Web-{97C17FF0-EBE0-818E-7D81-1F676E119130}" dt="2026-04-19T19:18:23.107" v="97"/>
          <ac:spMkLst>
            <pc:docMk/>
            <pc:sldMk cId="1051806097" sldId="258"/>
            <ac:spMk id="21" creationId="{8D71EDA1-87BF-4D5D-AB79-F346FD19278A}"/>
          </ac:spMkLst>
        </pc:spChg>
        <pc:spChg chg="add del">
          <ac:chgData name="Michelle Alderman (2438756)" userId="S::2438756@student.uwtsd.ac.uk::f44dc2d6-8075-4f3f-b541-582559bc3358" providerId="AD" clId="Web-{97C17FF0-EBE0-818E-7D81-1F676E119130}" dt="2026-04-19T19:18:23.107" v="97"/>
          <ac:spMkLst>
            <pc:docMk/>
            <pc:sldMk cId="1051806097" sldId="258"/>
            <ac:spMk id="26" creationId="{44D65982-4F00-4330-8DAA-DE6A9E4D6D23}"/>
          </ac:spMkLst>
        </pc:spChg>
        <pc:spChg chg="add del">
          <ac:chgData name="Michelle Alderman (2438756)" userId="S::2438756@student.uwtsd.ac.uk::f44dc2d6-8075-4f3f-b541-582559bc3358" providerId="AD" clId="Web-{97C17FF0-EBE0-818E-7D81-1F676E119130}" dt="2026-04-19T19:18:23.107" v="97"/>
          <ac:spMkLst>
            <pc:docMk/>
            <pc:sldMk cId="1051806097" sldId="258"/>
            <ac:spMk id="28" creationId="{009115B9-5BFD-478D-9C87-29ADB3AF1721}"/>
          </ac:spMkLst>
        </pc:spChg>
      </pc:sldChg>
      <pc:sldChg chg="mod setBg">
        <pc:chgData name="Michelle Alderman (2438756)" userId="S::2438756@student.uwtsd.ac.uk::f44dc2d6-8075-4f3f-b541-582559bc3358" providerId="AD" clId="Web-{97C17FF0-EBE0-818E-7D81-1F676E119130}" dt="2026-04-19T19:26:20.871" v="105"/>
        <pc:sldMkLst>
          <pc:docMk/>
          <pc:sldMk cId="355182791" sldId="259"/>
        </pc:sldMkLst>
      </pc:sldChg>
      <pc:sldChg chg="mod setBg">
        <pc:chgData name="Michelle Alderman (2438756)" userId="S::2438756@student.uwtsd.ac.uk::f44dc2d6-8075-4f3f-b541-582559bc3358" providerId="AD" clId="Web-{97C17FF0-EBE0-818E-7D81-1F676E119130}" dt="2026-04-19T19:23:13.117" v="104"/>
        <pc:sldMkLst>
          <pc:docMk/>
          <pc:sldMk cId="330153326" sldId="268"/>
        </pc:sldMkLst>
      </pc:sldChg>
      <pc:sldChg chg="addSp modSp mod setBg">
        <pc:chgData name="Michelle Alderman (2438756)" userId="S::2438756@student.uwtsd.ac.uk::f44dc2d6-8075-4f3f-b541-582559bc3358" providerId="AD" clId="Web-{97C17FF0-EBE0-818E-7D81-1F676E119130}" dt="2026-04-19T19:17:03.824" v="95"/>
        <pc:sldMkLst>
          <pc:docMk/>
          <pc:sldMk cId="2233215141" sldId="595"/>
        </pc:sldMkLst>
        <pc:spChg chg="mod">
          <ac:chgData name="Michelle Alderman (2438756)" userId="S::2438756@student.uwtsd.ac.uk::f44dc2d6-8075-4f3f-b541-582559bc3358" providerId="AD" clId="Web-{97C17FF0-EBE0-818E-7D81-1F676E119130}" dt="2026-04-19T19:17:03.824" v="95"/>
          <ac:spMkLst>
            <pc:docMk/>
            <pc:sldMk cId="2233215141" sldId="595"/>
            <ac:spMk id="2" creationId="{FD7E51F8-82C2-26DC-2B70-95275B791F1E}"/>
          </ac:spMkLst>
        </pc:spChg>
        <pc:spChg chg="add">
          <ac:chgData name="Michelle Alderman (2438756)" userId="S::2438756@student.uwtsd.ac.uk::f44dc2d6-8075-4f3f-b541-582559bc3358" providerId="AD" clId="Web-{97C17FF0-EBE0-818E-7D81-1F676E119130}" dt="2026-04-19T19:17:03.824" v="95"/>
          <ac:spMkLst>
            <pc:docMk/>
            <pc:sldMk cId="2233215141" sldId="595"/>
            <ac:spMk id="10" creationId="{A8384FB5-9ADC-4DDC-881B-597D56F5B15D}"/>
          </ac:spMkLst>
        </pc:spChg>
        <pc:spChg chg="add">
          <ac:chgData name="Michelle Alderman (2438756)" userId="S::2438756@student.uwtsd.ac.uk::f44dc2d6-8075-4f3f-b541-582559bc3358" providerId="AD" clId="Web-{97C17FF0-EBE0-818E-7D81-1F676E119130}" dt="2026-04-19T19:17:03.824" v="95"/>
          <ac:spMkLst>
            <pc:docMk/>
            <pc:sldMk cId="2233215141" sldId="595"/>
            <ac:spMk id="12" creationId="{91E5A9A7-95C6-4F4F-B00E-C82E07FE62EF}"/>
          </ac:spMkLst>
        </pc:spChg>
        <pc:spChg chg="add">
          <ac:chgData name="Michelle Alderman (2438756)" userId="S::2438756@student.uwtsd.ac.uk::f44dc2d6-8075-4f3f-b541-582559bc3358" providerId="AD" clId="Web-{97C17FF0-EBE0-818E-7D81-1F676E119130}" dt="2026-04-19T19:17:03.824" v="95"/>
          <ac:spMkLst>
            <pc:docMk/>
            <pc:sldMk cId="2233215141" sldId="595"/>
            <ac:spMk id="14" creationId="{D07DD2DE-F619-49DD-B5E7-03A290FF4ED1}"/>
          </ac:spMkLst>
        </pc:spChg>
        <pc:spChg chg="add">
          <ac:chgData name="Michelle Alderman (2438756)" userId="S::2438756@student.uwtsd.ac.uk::f44dc2d6-8075-4f3f-b541-582559bc3358" providerId="AD" clId="Web-{97C17FF0-EBE0-818E-7D81-1F676E119130}" dt="2026-04-19T19:17:03.824" v="95"/>
          <ac:spMkLst>
            <pc:docMk/>
            <pc:sldMk cId="2233215141" sldId="595"/>
            <ac:spMk id="16" creationId="{85149191-5F60-4A28-AAFF-039F96B0F3EC}"/>
          </ac:spMkLst>
        </pc:spChg>
        <pc:spChg chg="add">
          <ac:chgData name="Michelle Alderman (2438756)" userId="S::2438756@student.uwtsd.ac.uk::f44dc2d6-8075-4f3f-b541-582559bc3358" providerId="AD" clId="Web-{97C17FF0-EBE0-818E-7D81-1F676E119130}" dt="2026-04-19T19:17:03.824" v="95"/>
          <ac:spMkLst>
            <pc:docMk/>
            <pc:sldMk cId="2233215141" sldId="595"/>
            <ac:spMk id="18" creationId="{F8260ED5-17F7-4158-B241-D51DD4CF1B7E}"/>
          </ac:spMkLst>
        </pc:spChg>
        <pc:picChg chg="mod">
          <ac:chgData name="Michelle Alderman (2438756)" userId="S::2438756@student.uwtsd.ac.uk::f44dc2d6-8075-4f3f-b541-582559bc3358" providerId="AD" clId="Web-{97C17FF0-EBE0-818E-7D81-1F676E119130}" dt="2026-04-19T19:17:03.824" v="95"/>
          <ac:picMkLst>
            <pc:docMk/>
            <pc:sldMk cId="2233215141" sldId="595"/>
            <ac:picMk id="5" creationId="{E21C1DA0-2878-AF0F-EFB1-7173236AC642}"/>
          </ac:picMkLst>
        </pc:picChg>
      </pc:sldChg>
      <pc:sldChg chg="del">
        <pc:chgData name="Michelle Alderman (2438756)" userId="S::2438756@student.uwtsd.ac.uk::f44dc2d6-8075-4f3f-b541-582559bc3358" providerId="AD" clId="Web-{97C17FF0-EBE0-818E-7D81-1F676E119130}" dt="2026-04-19T19:27:31.941" v="106"/>
        <pc:sldMkLst>
          <pc:docMk/>
          <pc:sldMk cId="835793956" sldId="607"/>
        </pc:sldMkLst>
      </pc:sldChg>
      <pc:sldChg chg="addSp modSp mod setBg">
        <pc:chgData name="Michelle Alderman (2438756)" userId="S::2438756@student.uwtsd.ac.uk::f44dc2d6-8075-4f3f-b541-582559bc3358" providerId="AD" clId="Web-{97C17FF0-EBE0-818E-7D81-1F676E119130}" dt="2026-04-19T19:16:33.870" v="94" actId="20577"/>
        <pc:sldMkLst>
          <pc:docMk/>
          <pc:sldMk cId="112292666" sldId="610"/>
        </pc:sldMkLst>
        <pc:spChg chg="mod">
          <ac:chgData name="Michelle Alderman (2438756)" userId="S::2438756@student.uwtsd.ac.uk::f44dc2d6-8075-4f3f-b541-582559bc3358" providerId="AD" clId="Web-{97C17FF0-EBE0-818E-7D81-1F676E119130}" dt="2026-04-19T19:14:25.022" v="81"/>
          <ac:spMkLst>
            <pc:docMk/>
            <pc:sldMk cId="112292666" sldId="610"/>
            <ac:spMk id="2" creationId="{DDCF7106-5ED4-BF07-18D3-D5265A362C56}"/>
          </ac:spMkLst>
        </pc:spChg>
        <pc:spChg chg="mod">
          <ac:chgData name="Michelle Alderman (2438756)" userId="S::2438756@student.uwtsd.ac.uk::f44dc2d6-8075-4f3f-b541-582559bc3358" providerId="AD" clId="Web-{97C17FF0-EBE0-818E-7D81-1F676E119130}" dt="2026-04-19T19:16:33.870" v="94" actId="20577"/>
          <ac:spMkLst>
            <pc:docMk/>
            <pc:sldMk cId="112292666" sldId="610"/>
            <ac:spMk id="3" creationId="{41771CB2-6ECF-FA11-9597-09660FAA4069}"/>
          </ac:spMkLst>
        </pc:spChg>
        <pc:spChg chg="add">
          <ac:chgData name="Michelle Alderman (2438756)" userId="S::2438756@student.uwtsd.ac.uk::f44dc2d6-8075-4f3f-b541-582559bc3358" providerId="AD" clId="Web-{97C17FF0-EBE0-818E-7D81-1F676E119130}" dt="2026-04-19T19:14:25.022" v="81"/>
          <ac:spMkLst>
            <pc:docMk/>
            <pc:sldMk cId="112292666" sldId="610"/>
            <ac:spMk id="8" creationId="{09588DA8-065E-4F6F-8EFD-43104AB2E0CF}"/>
          </ac:spMkLst>
        </pc:spChg>
        <pc:spChg chg="add">
          <ac:chgData name="Michelle Alderman (2438756)" userId="S::2438756@student.uwtsd.ac.uk::f44dc2d6-8075-4f3f-b541-582559bc3358" providerId="AD" clId="Web-{97C17FF0-EBE0-818E-7D81-1F676E119130}" dt="2026-04-19T19:14:25.022" v="81"/>
          <ac:spMkLst>
            <pc:docMk/>
            <pc:sldMk cId="112292666" sldId="610"/>
            <ac:spMk id="10" creationId="{C4285719-470E-454C-AF62-8323075F1F5B}"/>
          </ac:spMkLst>
        </pc:spChg>
        <pc:spChg chg="add">
          <ac:chgData name="Michelle Alderman (2438756)" userId="S::2438756@student.uwtsd.ac.uk::f44dc2d6-8075-4f3f-b541-582559bc3358" providerId="AD" clId="Web-{97C17FF0-EBE0-818E-7D81-1F676E119130}" dt="2026-04-19T19:14:25.022" v="81"/>
          <ac:spMkLst>
            <pc:docMk/>
            <pc:sldMk cId="112292666" sldId="610"/>
            <ac:spMk id="12" creationId="{CD9FE4EF-C4D8-49A0-B2FF-81D8DB7D8A24}"/>
          </ac:spMkLst>
        </pc:spChg>
        <pc:spChg chg="add">
          <ac:chgData name="Michelle Alderman (2438756)" userId="S::2438756@student.uwtsd.ac.uk::f44dc2d6-8075-4f3f-b541-582559bc3358" providerId="AD" clId="Web-{97C17FF0-EBE0-818E-7D81-1F676E119130}" dt="2026-04-19T19:14:25.022" v="81"/>
          <ac:spMkLst>
            <pc:docMk/>
            <pc:sldMk cId="112292666" sldId="610"/>
            <ac:spMk id="14" creationId="{4300840D-0A0B-4512-BACA-B439D5B9C57C}"/>
          </ac:spMkLst>
        </pc:spChg>
        <pc:spChg chg="add">
          <ac:chgData name="Michelle Alderman (2438756)" userId="S::2438756@student.uwtsd.ac.uk::f44dc2d6-8075-4f3f-b541-582559bc3358" providerId="AD" clId="Web-{97C17FF0-EBE0-818E-7D81-1F676E119130}" dt="2026-04-19T19:14:25.022" v="81"/>
          <ac:spMkLst>
            <pc:docMk/>
            <pc:sldMk cId="112292666" sldId="610"/>
            <ac:spMk id="16" creationId="{D2B78728-A580-49A7-84F9-6EF6F583ADE0}"/>
          </ac:spMkLst>
        </pc:spChg>
        <pc:spChg chg="add">
          <ac:chgData name="Michelle Alderman (2438756)" userId="S::2438756@student.uwtsd.ac.uk::f44dc2d6-8075-4f3f-b541-582559bc3358" providerId="AD" clId="Web-{97C17FF0-EBE0-818E-7D81-1F676E119130}" dt="2026-04-19T19:14:25.022" v="81"/>
          <ac:spMkLst>
            <pc:docMk/>
            <pc:sldMk cId="112292666" sldId="610"/>
            <ac:spMk id="18" creationId="{38FAA1A1-D861-433F-88FA-1E9D6FD31D11}"/>
          </ac:spMkLst>
        </pc:spChg>
        <pc:spChg chg="add">
          <ac:chgData name="Michelle Alderman (2438756)" userId="S::2438756@student.uwtsd.ac.uk::f44dc2d6-8075-4f3f-b541-582559bc3358" providerId="AD" clId="Web-{97C17FF0-EBE0-818E-7D81-1F676E119130}" dt="2026-04-19T19:14:25.022" v="81"/>
          <ac:spMkLst>
            <pc:docMk/>
            <pc:sldMk cId="112292666" sldId="610"/>
            <ac:spMk id="20" creationId="{8D71EDA1-87BF-4D5D-AB79-F346FD19278A}"/>
          </ac:spMkLst>
        </pc:spChg>
      </pc:sldChg>
    </pc:docChg>
  </pc:docChgLst>
  <pc:docChgLst>
    <pc:chgData name="Michelle Alderman (2438756)" userId="S::2438756@student.uwtsd.ac.uk::f44dc2d6-8075-4f3f-b541-582559bc3358" providerId="AD" clId="Web-{1E42ACEF-EA1C-3BF8-25F0-1A23C7387E9E}"/>
    <pc:docChg chg="addSld delSld modSld sldOrd">
      <pc:chgData name="Michelle Alderman (2438756)" userId="S::2438756@student.uwtsd.ac.uk::f44dc2d6-8075-4f3f-b541-582559bc3358" providerId="AD" clId="Web-{1E42ACEF-EA1C-3BF8-25F0-1A23C7387E9E}" dt="2026-04-19T18:57:22.574" v="2099" actId="20577"/>
      <pc:docMkLst>
        <pc:docMk/>
      </pc:docMkLst>
      <pc:sldChg chg="addSp modSp mod setBg">
        <pc:chgData name="Michelle Alderman (2438756)" userId="S::2438756@student.uwtsd.ac.uk::f44dc2d6-8075-4f3f-b541-582559bc3358" providerId="AD" clId="Web-{1E42ACEF-EA1C-3BF8-25F0-1A23C7387E9E}" dt="2026-04-19T15:05:37.622" v="979" actId="20577"/>
        <pc:sldMkLst>
          <pc:docMk/>
          <pc:sldMk cId="383219146" sldId="257"/>
        </pc:sldMkLst>
        <pc:spChg chg="mod">
          <ac:chgData name="Michelle Alderman (2438756)" userId="S::2438756@student.uwtsd.ac.uk::f44dc2d6-8075-4f3f-b541-582559bc3358" providerId="AD" clId="Web-{1E42ACEF-EA1C-3BF8-25F0-1A23C7387E9E}" dt="2026-04-19T15:02:56.491" v="932"/>
          <ac:spMkLst>
            <pc:docMk/>
            <pc:sldMk cId="383219146" sldId="257"/>
            <ac:spMk id="2" creationId="{B2EA1C7D-490A-FCDC-5862-E6085BB38967}"/>
          </ac:spMkLst>
        </pc:spChg>
        <pc:spChg chg="mod">
          <ac:chgData name="Michelle Alderman (2438756)" userId="S::2438756@student.uwtsd.ac.uk::f44dc2d6-8075-4f3f-b541-582559bc3358" providerId="AD" clId="Web-{1E42ACEF-EA1C-3BF8-25F0-1A23C7387E9E}" dt="2026-04-19T15:05:37.622" v="979" actId="20577"/>
          <ac:spMkLst>
            <pc:docMk/>
            <pc:sldMk cId="383219146" sldId="257"/>
            <ac:spMk id="3" creationId="{35B39730-A320-D7B7-CFA7-FEBDED203380}"/>
          </ac:spMkLst>
        </pc:spChg>
        <pc:spChg chg="add">
          <ac:chgData name="Michelle Alderman (2438756)" userId="S::2438756@student.uwtsd.ac.uk::f44dc2d6-8075-4f3f-b541-582559bc3358" providerId="AD" clId="Web-{1E42ACEF-EA1C-3BF8-25F0-1A23C7387E9E}" dt="2026-04-19T15:02:56.491" v="932"/>
          <ac:spMkLst>
            <pc:docMk/>
            <pc:sldMk cId="383219146" sldId="257"/>
            <ac:spMk id="8" creationId="{09588DA8-065E-4F6F-8EFD-43104AB2E0CF}"/>
          </ac:spMkLst>
        </pc:spChg>
        <pc:spChg chg="add">
          <ac:chgData name="Michelle Alderman (2438756)" userId="S::2438756@student.uwtsd.ac.uk::f44dc2d6-8075-4f3f-b541-582559bc3358" providerId="AD" clId="Web-{1E42ACEF-EA1C-3BF8-25F0-1A23C7387E9E}" dt="2026-04-19T15:02:56.491" v="932"/>
          <ac:spMkLst>
            <pc:docMk/>
            <pc:sldMk cId="383219146" sldId="257"/>
            <ac:spMk id="10" creationId="{C4285719-470E-454C-AF62-8323075F1F5B}"/>
          </ac:spMkLst>
        </pc:spChg>
        <pc:spChg chg="add">
          <ac:chgData name="Michelle Alderman (2438756)" userId="S::2438756@student.uwtsd.ac.uk::f44dc2d6-8075-4f3f-b541-582559bc3358" providerId="AD" clId="Web-{1E42ACEF-EA1C-3BF8-25F0-1A23C7387E9E}" dt="2026-04-19T15:02:56.491" v="932"/>
          <ac:spMkLst>
            <pc:docMk/>
            <pc:sldMk cId="383219146" sldId="257"/>
            <ac:spMk id="12" creationId="{CD9FE4EF-C4D8-49A0-B2FF-81D8DB7D8A24}"/>
          </ac:spMkLst>
        </pc:spChg>
        <pc:spChg chg="add">
          <ac:chgData name="Michelle Alderman (2438756)" userId="S::2438756@student.uwtsd.ac.uk::f44dc2d6-8075-4f3f-b541-582559bc3358" providerId="AD" clId="Web-{1E42ACEF-EA1C-3BF8-25F0-1A23C7387E9E}" dt="2026-04-19T15:02:56.491" v="932"/>
          <ac:spMkLst>
            <pc:docMk/>
            <pc:sldMk cId="383219146" sldId="257"/>
            <ac:spMk id="14" creationId="{4300840D-0A0B-4512-BACA-B439D5B9C57C}"/>
          </ac:spMkLst>
        </pc:spChg>
        <pc:spChg chg="add">
          <ac:chgData name="Michelle Alderman (2438756)" userId="S::2438756@student.uwtsd.ac.uk::f44dc2d6-8075-4f3f-b541-582559bc3358" providerId="AD" clId="Web-{1E42ACEF-EA1C-3BF8-25F0-1A23C7387E9E}" dt="2026-04-19T15:02:56.491" v="932"/>
          <ac:spMkLst>
            <pc:docMk/>
            <pc:sldMk cId="383219146" sldId="257"/>
            <ac:spMk id="16" creationId="{D2B78728-A580-49A7-84F9-6EF6F583ADE0}"/>
          </ac:spMkLst>
        </pc:spChg>
        <pc:spChg chg="add">
          <ac:chgData name="Michelle Alderman (2438756)" userId="S::2438756@student.uwtsd.ac.uk::f44dc2d6-8075-4f3f-b541-582559bc3358" providerId="AD" clId="Web-{1E42ACEF-EA1C-3BF8-25F0-1A23C7387E9E}" dt="2026-04-19T15:02:56.491" v="932"/>
          <ac:spMkLst>
            <pc:docMk/>
            <pc:sldMk cId="383219146" sldId="257"/>
            <ac:spMk id="18" creationId="{38FAA1A1-D861-433F-88FA-1E9D6FD31D11}"/>
          </ac:spMkLst>
        </pc:spChg>
        <pc:spChg chg="add">
          <ac:chgData name="Michelle Alderman (2438756)" userId="S::2438756@student.uwtsd.ac.uk::f44dc2d6-8075-4f3f-b541-582559bc3358" providerId="AD" clId="Web-{1E42ACEF-EA1C-3BF8-25F0-1A23C7387E9E}" dt="2026-04-19T15:02:56.491" v="932"/>
          <ac:spMkLst>
            <pc:docMk/>
            <pc:sldMk cId="383219146" sldId="257"/>
            <ac:spMk id="20" creationId="{8D71EDA1-87BF-4D5D-AB79-F346FD19278A}"/>
          </ac:spMkLst>
        </pc:spChg>
      </pc:sldChg>
      <pc:sldChg chg="addSp modSp add del mod setBg">
        <pc:chgData name="Michelle Alderman (2438756)" userId="S::2438756@student.uwtsd.ac.uk::f44dc2d6-8075-4f3f-b541-582559bc3358" providerId="AD" clId="Web-{1E42ACEF-EA1C-3BF8-25F0-1A23C7387E9E}" dt="2026-04-19T16:35:25.378" v="1748" actId="20577"/>
        <pc:sldMkLst>
          <pc:docMk/>
          <pc:sldMk cId="1051806097" sldId="258"/>
        </pc:sldMkLst>
        <pc:spChg chg="mod ord">
          <ac:chgData name="Michelle Alderman (2438756)" userId="S::2438756@student.uwtsd.ac.uk::f44dc2d6-8075-4f3f-b541-582559bc3358" providerId="AD" clId="Web-{1E42ACEF-EA1C-3BF8-25F0-1A23C7387E9E}" dt="2026-04-19T16:35:25.378" v="1748" actId="20577"/>
          <ac:spMkLst>
            <pc:docMk/>
            <pc:sldMk cId="1051806097" sldId="258"/>
            <ac:spMk id="3" creationId="{8C8635FF-B9DD-CA2B-F18A-8979D68BF37E}"/>
          </ac:spMkLst>
        </pc:spChg>
        <pc:spChg chg="mod">
          <ac:chgData name="Michelle Alderman (2438756)" userId="S::2438756@student.uwtsd.ac.uk::f44dc2d6-8075-4f3f-b541-582559bc3358" providerId="AD" clId="Web-{1E42ACEF-EA1C-3BF8-25F0-1A23C7387E9E}" dt="2026-04-19T16:33:12.566" v="1737"/>
          <ac:spMkLst>
            <pc:docMk/>
            <pc:sldMk cId="1051806097" sldId="258"/>
            <ac:spMk id="4" creationId="{FC814FB2-2CDA-1252-EC0E-5A2D8190D60E}"/>
          </ac:spMkLst>
        </pc:spChg>
        <pc:spChg chg="add">
          <ac:chgData name="Michelle Alderman (2438756)" userId="S::2438756@student.uwtsd.ac.uk::f44dc2d6-8075-4f3f-b541-582559bc3358" providerId="AD" clId="Web-{1E42ACEF-EA1C-3BF8-25F0-1A23C7387E9E}" dt="2026-04-19T16:33:12.566" v="1737"/>
          <ac:spMkLst>
            <pc:docMk/>
            <pc:sldMk cId="1051806097" sldId="258"/>
            <ac:spMk id="9" creationId="{09588DA8-065E-4F6F-8EFD-43104AB2E0CF}"/>
          </ac:spMkLst>
        </pc:spChg>
        <pc:spChg chg="add">
          <ac:chgData name="Michelle Alderman (2438756)" userId="S::2438756@student.uwtsd.ac.uk::f44dc2d6-8075-4f3f-b541-582559bc3358" providerId="AD" clId="Web-{1E42ACEF-EA1C-3BF8-25F0-1A23C7387E9E}" dt="2026-04-19T16:33:12.566" v="1737"/>
          <ac:spMkLst>
            <pc:docMk/>
            <pc:sldMk cId="1051806097" sldId="258"/>
            <ac:spMk id="11" creationId="{C4285719-470E-454C-AF62-8323075F1F5B}"/>
          </ac:spMkLst>
        </pc:spChg>
        <pc:spChg chg="add">
          <ac:chgData name="Michelle Alderman (2438756)" userId="S::2438756@student.uwtsd.ac.uk::f44dc2d6-8075-4f3f-b541-582559bc3358" providerId="AD" clId="Web-{1E42ACEF-EA1C-3BF8-25F0-1A23C7387E9E}" dt="2026-04-19T16:33:12.566" v="1737"/>
          <ac:spMkLst>
            <pc:docMk/>
            <pc:sldMk cId="1051806097" sldId="258"/>
            <ac:spMk id="13" creationId="{CD9FE4EF-C4D8-49A0-B2FF-81D8DB7D8A24}"/>
          </ac:spMkLst>
        </pc:spChg>
        <pc:spChg chg="add">
          <ac:chgData name="Michelle Alderman (2438756)" userId="S::2438756@student.uwtsd.ac.uk::f44dc2d6-8075-4f3f-b541-582559bc3358" providerId="AD" clId="Web-{1E42ACEF-EA1C-3BF8-25F0-1A23C7387E9E}" dt="2026-04-19T16:33:12.566" v="1737"/>
          <ac:spMkLst>
            <pc:docMk/>
            <pc:sldMk cId="1051806097" sldId="258"/>
            <ac:spMk id="15" creationId="{4300840D-0A0B-4512-BACA-B439D5B9C57C}"/>
          </ac:spMkLst>
        </pc:spChg>
        <pc:spChg chg="add">
          <ac:chgData name="Michelle Alderman (2438756)" userId="S::2438756@student.uwtsd.ac.uk::f44dc2d6-8075-4f3f-b541-582559bc3358" providerId="AD" clId="Web-{1E42ACEF-EA1C-3BF8-25F0-1A23C7387E9E}" dt="2026-04-19T16:33:12.566" v="1737"/>
          <ac:spMkLst>
            <pc:docMk/>
            <pc:sldMk cId="1051806097" sldId="258"/>
            <ac:spMk id="17" creationId="{D2B78728-A580-49A7-84F9-6EF6F583ADE0}"/>
          </ac:spMkLst>
        </pc:spChg>
        <pc:spChg chg="add">
          <ac:chgData name="Michelle Alderman (2438756)" userId="S::2438756@student.uwtsd.ac.uk::f44dc2d6-8075-4f3f-b541-582559bc3358" providerId="AD" clId="Web-{1E42ACEF-EA1C-3BF8-25F0-1A23C7387E9E}" dt="2026-04-19T16:33:12.566" v="1737"/>
          <ac:spMkLst>
            <pc:docMk/>
            <pc:sldMk cId="1051806097" sldId="258"/>
            <ac:spMk id="19" creationId="{38FAA1A1-D861-433F-88FA-1E9D6FD31D11}"/>
          </ac:spMkLst>
        </pc:spChg>
        <pc:spChg chg="add">
          <ac:chgData name="Michelle Alderman (2438756)" userId="S::2438756@student.uwtsd.ac.uk::f44dc2d6-8075-4f3f-b541-582559bc3358" providerId="AD" clId="Web-{1E42ACEF-EA1C-3BF8-25F0-1A23C7387E9E}" dt="2026-04-19T16:33:12.566" v="1737"/>
          <ac:spMkLst>
            <pc:docMk/>
            <pc:sldMk cId="1051806097" sldId="258"/>
            <ac:spMk id="21" creationId="{8D71EDA1-87BF-4D5D-AB79-F346FD19278A}"/>
          </ac:spMkLst>
        </pc:spChg>
      </pc:sldChg>
      <pc:sldChg chg="addSp delSp modSp mod setBg">
        <pc:chgData name="Michelle Alderman (2438756)" userId="S::2438756@student.uwtsd.ac.uk::f44dc2d6-8075-4f3f-b541-582559bc3358" providerId="AD" clId="Web-{1E42ACEF-EA1C-3BF8-25F0-1A23C7387E9E}" dt="2026-04-19T15:06:46.017" v="987" actId="20577"/>
        <pc:sldMkLst>
          <pc:docMk/>
          <pc:sldMk cId="355182791" sldId="259"/>
        </pc:sldMkLst>
        <pc:spChg chg="del mod ord">
          <ac:chgData name="Michelle Alderman (2438756)" userId="S::2438756@student.uwtsd.ac.uk::f44dc2d6-8075-4f3f-b541-582559bc3358" providerId="AD" clId="Web-{1E42ACEF-EA1C-3BF8-25F0-1A23C7387E9E}" dt="2026-04-19T13:20:32.715" v="320"/>
          <ac:spMkLst>
            <pc:docMk/>
            <pc:sldMk cId="355182791" sldId="259"/>
            <ac:spMk id="3" creationId="{0EBD14DB-EC94-B394-2340-BDCEC7C1CCFB}"/>
          </ac:spMkLst>
        </pc:spChg>
        <pc:spChg chg="mod">
          <ac:chgData name="Michelle Alderman (2438756)" userId="S::2438756@student.uwtsd.ac.uk::f44dc2d6-8075-4f3f-b541-582559bc3358" providerId="AD" clId="Web-{1E42ACEF-EA1C-3BF8-25F0-1A23C7387E9E}" dt="2026-04-19T13:12:28.275" v="188" actId="14100"/>
          <ac:spMkLst>
            <pc:docMk/>
            <pc:sldMk cId="355182791" sldId="259"/>
            <ac:spMk id="4" creationId="{37957E82-7305-647C-4919-676C7AE35DAB}"/>
          </ac:spMkLst>
        </pc:spChg>
        <pc:spChg chg="add del mod">
          <ac:chgData name="Michelle Alderman (2438756)" userId="S::2438756@student.uwtsd.ac.uk::f44dc2d6-8075-4f3f-b541-582559bc3358" providerId="AD" clId="Web-{1E42ACEF-EA1C-3BF8-25F0-1A23C7387E9E}" dt="2026-04-19T13:16:40.800" v="214"/>
          <ac:spMkLst>
            <pc:docMk/>
            <pc:sldMk cId="355182791" sldId="259"/>
            <ac:spMk id="5" creationId="{E315A3B0-14FF-865D-B36E-A24E3334BB78}"/>
          </ac:spMkLst>
        </pc:spChg>
        <pc:spChg chg="add mod">
          <ac:chgData name="Michelle Alderman (2438756)" userId="S::2438756@student.uwtsd.ac.uk::f44dc2d6-8075-4f3f-b541-582559bc3358" providerId="AD" clId="Web-{1E42ACEF-EA1C-3BF8-25F0-1A23C7387E9E}" dt="2026-04-19T15:06:46.017" v="987" actId="20577"/>
          <ac:spMkLst>
            <pc:docMk/>
            <pc:sldMk cId="355182791" sldId="259"/>
            <ac:spMk id="6" creationId="{1A3E455B-E957-B30D-B3A1-65FC0789A06D}"/>
          </ac:spMkLst>
        </pc:spChg>
        <pc:spChg chg="add del">
          <ac:chgData name="Michelle Alderman (2438756)" userId="S::2438756@student.uwtsd.ac.uk::f44dc2d6-8075-4f3f-b541-582559bc3358" providerId="AD" clId="Web-{1E42ACEF-EA1C-3BF8-25F0-1A23C7387E9E}" dt="2026-04-19T13:11:00.848" v="182"/>
          <ac:spMkLst>
            <pc:docMk/>
            <pc:sldMk cId="355182791" sldId="259"/>
            <ac:spMk id="9" creationId="{7ED7575E-88D2-B771-681D-46A7E55415DD}"/>
          </ac:spMkLst>
        </pc:spChg>
        <pc:spChg chg="add del">
          <ac:chgData name="Michelle Alderman (2438756)" userId="S::2438756@student.uwtsd.ac.uk::f44dc2d6-8075-4f3f-b541-582559bc3358" providerId="AD" clId="Web-{1E42ACEF-EA1C-3BF8-25F0-1A23C7387E9E}" dt="2026-04-19T13:11:16.880" v="184"/>
          <ac:spMkLst>
            <pc:docMk/>
            <pc:sldMk cId="355182791" sldId="259"/>
            <ac:spMk id="14" creationId="{91DC6ABD-215C-4EA8-A483-CEF5B99AB385}"/>
          </ac:spMkLst>
        </pc:spChg>
        <pc:spChg chg="add del">
          <ac:chgData name="Michelle Alderman (2438756)" userId="S::2438756@student.uwtsd.ac.uk::f44dc2d6-8075-4f3f-b541-582559bc3358" providerId="AD" clId="Web-{1E42ACEF-EA1C-3BF8-25F0-1A23C7387E9E}" dt="2026-04-19T13:11:16.880" v="184"/>
          <ac:spMkLst>
            <pc:docMk/>
            <pc:sldMk cId="355182791" sldId="259"/>
            <ac:spMk id="15" creationId="{04357C93-F0CB-4A1C-8F77-4E9063789819}"/>
          </ac:spMkLst>
        </pc:spChg>
        <pc:spChg chg="add">
          <ac:chgData name="Michelle Alderman (2438756)" userId="S::2438756@student.uwtsd.ac.uk::f44dc2d6-8075-4f3f-b541-582559bc3358" providerId="AD" clId="Web-{1E42ACEF-EA1C-3BF8-25F0-1A23C7387E9E}" dt="2026-04-19T13:12:00.601" v="186"/>
          <ac:spMkLst>
            <pc:docMk/>
            <pc:sldMk cId="355182791" sldId="259"/>
            <ac:spMk id="24" creationId="{A8384FB5-9ADC-4DDC-881B-597D56F5B15D}"/>
          </ac:spMkLst>
        </pc:spChg>
        <pc:spChg chg="add">
          <ac:chgData name="Michelle Alderman (2438756)" userId="S::2438756@student.uwtsd.ac.uk::f44dc2d6-8075-4f3f-b541-582559bc3358" providerId="AD" clId="Web-{1E42ACEF-EA1C-3BF8-25F0-1A23C7387E9E}" dt="2026-04-19T13:12:00.601" v="186"/>
          <ac:spMkLst>
            <pc:docMk/>
            <pc:sldMk cId="355182791" sldId="259"/>
            <ac:spMk id="26" creationId="{91E5A9A7-95C6-4F4F-B00E-C82E07FE62EF}"/>
          </ac:spMkLst>
        </pc:spChg>
        <pc:spChg chg="add">
          <ac:chgData name="Michelle Alderman (2438756)" userId="S::2438756@student.uwtsd.ac.uk::f44dc2d6-8075-4f3f-b541-582559bc3358" providerId="AD" clId="Web-{1E42ACEF-EA1C-3BF8-25F0-1A23C7387E9E}" dt="2026-04-19T13:12:00.601" v="186"/>
          <ac:spMkLst>
            <pc:docMk/>
            <pc:sldMk cId="355182791" sldId="259"/>
            <ac:spMk id="28" creationId="{D07DD2DE-F619-49DD-B5E7-03A290FF4ED1}"/>
          </ac:spMkLst>
        </pc:spChg>
        <pc:spChg chg="add">
          <ac:chgData name="Michelle Alderman (2438756)" userId="S::2438756@student.uwtsd.ac.uk::f44dc2d6-8075-4f3f-b541-582559bc3358" providerId="AD" clId="Web-{1E42ACEF-EA1C-3BF8-25F0-1A23C7387E9E}" dt="2026-04-19T13:12:00.601" v="186"/>
          <ac:spMkLst>
            <pc:docMk/>
            <pc:sldMk cId="355182791" sldId="259"/>
            <ac:spMk id="30" creationId="{85149191-5F60-4A28-AAFF-039F96B0F3EC}"/>
          </ac:spMkLst>
        </pc:spChg>
        <pc:spChg chg="add">
          <ac:chgData name="Michelle Alderman (2438756)" userId="S::2438756@student.uwtsd.ac.uk::f44dc2d6-8075-4f3f-b541-582559bc3358" providerId="AD" clId="Web-{1E42ACEF-EA1C-3BF8-25F0-1A23C7387E9E}" dt="2026-04-19T13:12:00.601" v="186"/>
          <ac:spMkLst>
            <pc:docMk/>
            <pc:sldMk cId="355182791" sldId="259"/>
            <ac:spMk id="32" creationId="{F8260ED5-17F7-4158-B241-D51DD4CF1B7E}"/>
          </ac:spMkLst>
        </pc:spChg>
        <pc:grpChg chg="add del">
          <ac:chgData name="Michelle Alderman (2438756)" userId="S::2438756@student.uwtsd.ac.uk::f44dc2d6-8075-4f3f-b541-582559bc3358" providerId="AD" clId="Web-{1E42ACEF-EA1C-3BF8-25F0-1A23C7387E9E}" dt="2026-04-19T13:11:16.880" v="184"/>
          <ac:grpSpMkLst>
            <pc:docMk/>
            <pc:sldMk cId="355182791" sldId="259"/>
            <ac:grpSpMk id="16" creationId="{3AF6A671-C637-4547-85F4-51B6D1881399}"/>
          </ac:grpSpMkLst>
        </pc:grpChg>
        <pc:grpChg chg="add del">
          <ac:chgData name="Michelle Alderman (2438756)" userId="S::2438756@student.uwtsd.ac.uk::f44dc2d6-8075-4f3f-b541-582559bc3358" providerId="AD" clId="Web-{1E42ACEF-EA1C-3BF8-25F0-1A23C7387E9E}" dt="2026-04-19T13:12:00.601" v="186"/>
          <ac:grpSpMkLst>
            <pc:docMk/>
            <pc:sldMk cId="355182791" sldId="259"/>
            <ac:grpSpMk id="18" creationId="{6258F736-B256-8039-9DC6-F4E49A5C5AD5}"/>
          </ac:grpSpMkLst>
        </pc:grpChg>
        <pc:picChg chg="add mod">
          <ac:chgData name="Michelle Alderman (2438756)" userId="S::2438756@student.uwtsd.ac.uk::f44dc2d6-8075-4f3f-b541-582559bc3358" providerId="AD" clId="Web-{1E42ACEF-EA1C-3BF8-25F0-1A23C7387E9E}" dt="2026-04-19T13:13:04.120" v="192" actId="1076"/>
          <ac:picMkLst>
            <pc:docMk/>
            <pc:sldMk cId="355182791" sldId="259"/>
            <ac:picMk id="2" creationId="{4A50A62B-FA72-46E9-9A94-4C50CFCDD71D}"/>
          </ac:picMkLst>
        </pc:picChg>
        <pc:cxnChg chg="add del">
          <ac:chgData name="Michelle Alderman (2438756)" userId="S::2438756@student.uwtsd.ac.uk::f44dc2d6-8075-4f3f-b541-582559bc3358" providerId="AD" clId="Web-{1E42ACEF-EA1C-3BF8-25F0-1A23C7387E9E}" dt="2026-04-19T13:11:00.848" v="182"/>
          <ac:cxnSpMkLst>
            <pc:docMk/>
            <pc:sldMk cId="355182791" sldId="259"/>
            <ac:cxnSpMk id="11" creationId="{249EDD1B-F94D-B4E6-ACAA-566B9A26FDE3}"/>
          </ac:cxnSpMkLst>
        </pc:cxnChg>
      </pc:sldChg>
      <pc:sldChg chg="addSp modSp mod setBg">
        <pc:chgData name="Michelle Alderman (2438756)" userId="S::2438756@student.uwtsd.ac.uk::f44dc2d6-8075-4f3f-b541-582559bc3358" providerId="AD" clId="Web-{1E42ACEF-EA1C-3BF8-25F0-1A23C7387E9E}" dt="2026-04-19T15:12:18.885" v="1011" actId="20577"/>
        <pc:sldMkLst>
          <pc:docMk/>
          <pc:sldMk cId="1434853904" sldId="260"/>
        </pc:sldMkLst>
        <pc:spChg chg="mod ord">
          <ac:chgData name="Michelle Alderman (2438756)" userId="S::2438756@student.uwtsd.ac.uk::f44dc2d6-8075-4f3f-b541-582559bc3358" providerId="AD" clId="Web-{1E42ACEF-EA1C-3BF8-25F0-1A23C7387E9E}" dt="2026-04-19T15:12:18.885" v="1011" actId="20577"/>
          <ac:spMkLst>
            <pc:docMk/>
            <pc:sldMk cId="1434853904" sldId="260"/>
            <ac:spMk id="3" creationId="{995E1903-7C68-2C6F-2D1E-D8A37D30E636}"/>
          </ac:spMkLst>
        </pc:spChg>
        <pc:spChg chg="mod">
          <ac:chgData name="Michelle Alderman (2438756)" userId="S::2438756@student.uwtsd.ac.uk::f44dc2d6-8075-4f3f-b541-582559bc3358" providerId="AD" clId="Web-{1E42ACEF-EA1C-3BF8-25F0-1A23C7387E9E}" dt="2026-04-19T13:09:17.809" v="180"/>
          <ac:spMkLst>
            <pc:docMk/>
            <pc:sldMk cId="1434853904" sldId="260"/>
            <ac:spMk id="4" creationId="{0A16EA78-2872-4151-ACDE-85DE92917660}"/>
          </ac:spMkLst>
        </pc:spChg>
        <pc:spChg chg="add">
          <ac:chgData name="Michelle Alderman (2438756)" userId="S::2438756@student.uwtsd.ac.uk::f44dc2d6-8075-4f3f-b541-582559bc3358" providerId="AD" clId="Web-{1E42ACEF-EA1C-3BF8-25F0-1A23C7387E9E}" dt="2026-04-19T13:09:17.809" v="180"/>
          <ac:spMkLst>
            <pc:docMk/>
            <pc:sldMk cId="1434853904" sldId="260"/>
            <ac:spMk id="10" creationId="{B712E947-0734-45F9-9C4F-41114EC3A33E}"/>
          </ac:spMkLst>
        </pc:spChg>
        <pc:spChg chg="add">
          <ac:chgData name="Michelle Alderman (2438756)" userId="S::2438756@student.uwtsd.ac.uk::f44dc2d6-8075-4f3f-b541-582559bc3358" providerId="AD" clId="Web-{1E42ACEF-EA1C-3BF8-25F0-1A23C7387E9E}" dt="2026-04-19T13:09:17.809" v="180"/>
          <ac:spMkLst>
            <pc:docMk/>
            <pc:sldMk cId="1434853904" sldId="260"/>
            <ac:spMk id="12" creationId="{4C6B5652-C661-4C58-B937-F0F490F7FCB2}"/>
          </ac:spMkLst>
        </pc:spChg>
        <pc:spChg chg="add">
          <ac:chgData name="Michelle Alderman (2438756)" userId="S::2438756@student.uwtsd.ac.uk::f44dc2d6-8075-4f3f-b541-582559bc3358" providerId="AD" clId="Web-{1E42ACEF-EA1C-3BF8-25F0-1A23C7387E9E}" dt="2026-04-19T13:09:17.809" v="180"/>
          <ac:spMkLst>
            <pc:docMk/>
            <pc:sldMk cId="1434853904" sldId="260"/>
            <ac:spMk id="14" creationId="{0B936867-6407-43FB-9DE6-1B0879D0CB31}"/>
          </ac:spMkLst>
        </pc:spChg>
        <pc:spChg chg="add">
          <ac:chgData name="Michelle Alderman (2438756)" userId="S::2438756@student.uwtsd.ac.uk::f44dc2d6-8075-4f3f-b541-582559bc3358" providerId="AD" clId="Web-{1E42ACEF-EA1C-3BF8-25F0-1A23C7387E9E}" dt="2026-04-19T13:09:17.809" v="180"/>
          <ac:spMkLst>
            <pc:docMk/>
            <pc:sldMk cId="1434853904" sldId="260"/>
            <ac:spMk id="16" creationId="{ACD0B258-678B-4A8C-894F-848AF24A1922}"/>
          </ac:spMkLst>
        </pc:spChg>
        <pc:spChg chg="add">
          <ac:chgData name="Michelle Alderman (2438756)" userId="S::2438756@student.uwtsd.ac.uk::f44dc2d6-8075-4f3f-b541-582559bc3358" providerId="AD" clId="Web-{1E42ACEF-EA1C-3BF8-25F0-1A23C7387E9E}" dt="2026-04-19T13:09:17.809" v="180"/>
          <ac:spMkLst>
            <pc:docMk/>
            <pc:sldMk cId="1434853904" sldId="260"/>
            <ac:spMk id="18" creationId="{C8D58395-74AF-401A-AF2F-76B6FCF71DFE}"/>
          </ac:spMkLst>
        </pc:spChg>
        <pc:spChg chg="add">
          <ac:chgData name="Michelle Alderman (2438756)" userId="S::2438756@student.uwtsd.ac.uk::f44dc2d6-8075-4f3f-b541-582559bc3358" providerId="AD" clId="Web-{1E42ACEF-EA1C-3BF8-25F0-1A23C7387E9E}" dt="2026-04-19T13:09:17.809" v="180"/>
          <ac:spMkLst>
            <pc:docMk/>
            <pc:sldMk cId="1434853904" sldId="260"/>
            <ac:spMk id="20" creationId="{2F003F3F-F118-41D2-AA3F-74DB0D1970BB}"/>
          </ac:spMkLst>
        </pc:spChg>
        <pc:picChg chg="add mod ord">
          <ac:chgData name="Michelle Alderman (2438756)" userId="S::2438756@student.uwtsd.ac.uk::f44dc2d6-8075-4f3f-b541-582559bc3358" providerId="AD" clId="Web-{1E42ACEF-EA1C-3BF8-25F0-1A23C7387E9E}" dt="2026-04-19T15:09:22.256" v="1002" actId="1076"/>
          <ac:picMkLst>
            <pc:docMk/>
            <pc:sldMk cId="1434853904" sldId="260"/>
            <ac:picMk id="2" creationId="{CF1669CC-A818-4A3A-B059-E11E4DADCD4F}"/>
          </ac:picMkLst>
        </pc:picChg>
        <pc:picChg chg="add mod">
          <ac:chgData name="Michelle Alderman (2438756)" userId="S::2438756@student.uwtsd.ac.uk::f44dc2d6-8075-4f3f-b541-582559bc3358" providerId="AD" clId="Web-{1E42ACEF-EA1C-3BF8-25F0-1A23C7387E9E}" dt="2026-04-19T15:09:13.365" v="1000" actId="1076"/>
          <ac:picMkLst>
            <pc:docMk/>
            <pc:sldMk cId="1434853904" sldId="260"/>
            <ac:picMk id="5" creationId="{6D07B200-F357-5B00-42B1-624FFFEDB67E}"/>
          </ac:picMkLst>
        </pc:picChg>
      </pc:sldChg>
      <pc:sldChg chg="addSp delSp modSp mod setBg">
        <pc:chgData name="Michelle Alderman (2438756)" userId="S::2438756@student.uwtsd.ac.uk::f44dc2d6-8075-4f3f-b541-582559bc3358" providerId="AD" clId="Web-{1E42ACEF-EA1C-3BF8-25F0-1A23C7387E9E}" dt="2026-04-19T15:16:16.995" v="1042" actId="1076"/>
        <pc:sldMkLst>
          <pc:docMk/>
          <pc:sldMk cId="416694051" sldId="261"/>
        </pc:sldMkLst>
        <pc:spChg chg="del mod">
          <ac:chgData name="Michelle Alderman (2438756)" userId="S::2438756@student.uwtsd.ac.uk::f44dc2d6-8075-4f3f-b541-582559bc3358" providerId="AD" clId="Web-{1E42ACEF-EA1C-3BF8-25F0-1A23C7387E9E}" dt="2026-04-19T13:26:51.878" v="360"/>
          <ac:spMkLst>
            <pc:docMk/>
            <pc:sldMk cId="416694051" sldId="261"/>
            <ac:spMk id="3" creationId="{A156C52F-D988-84DD-FE73-C0508DC81AED}"/>
          </ac:spMkLst>
        </pc:spChg>
        <pc:spChg chg="mod">
          <ac:chgData name="Michelle Alderman (2438756)" userId="S::2438756@student.uwtsd.ac.uk::f44dc2d6-8075-4f3f-b541-582559bc3358" providerId="AD" clId="Web-{1E42ACEF-EA1C-3BF8-25F0-1A23C7387E9E}" dt="2026-04-19T15:16:06.963" v="1041" actId="20577"/>
          <ac:spMkLst>
            <pc:docMk/>
            <pc:sldMk cId="416694051" sldId="261"/>
            <ac:spMk id="4" creationId="{B64F5224-38DF-9A0E-ED62-37C8785B3FBD}"/>
          </ac:spMkLst>
        </pc:spChg>
        <pc:spChg chg="add del">
          <ac:chgData name="Michelle Alderman (2438756)" userId="S::2438756@student.uwtsd.ac.uk::f44dc2d6-8075-4f3f-b541-582559bc3358" providerId="AD" clId="Web-{1E42ACEF-EA1C-3BF8-25F0-1A23C7387E9E}" dt="2026-04-19T15:15:49.493" v="1040"/>
          <ac:spMkLst>
            <pc:docMk/>
            <pc:sldMk cId="416694051" sldId="261"/>
            <ac:spMk id="10" creationId="{BACC6370-2D7E-4714-9D71-7542949D7D5D}"/>
          </ac:spMkLst>
        </pc:spChg>
        <pc:spChg chg="add del">
          <ac:chgData name="Michelle Alderman (2438756)" userId="S::2438756@student.uwtsd.ac.uk::f44dc2d6-8075-4f3f-b541-582559bc3358" providerId="AD" clId="Web-{1E42ACEF-EA1C-3BF8-25F0-1A23C7387E9E}" dt="2026-04-19T15:15:49.493" v="1040"/>
          <ac:spMkLst>
            <pc:docMk/>
            <pc:sldMk cId="416694051" sldId="261"/>
            <ac:spMk id="12" creationId="{F68B3F68-107C-434F-AA38-110D5EA91B85}"/>
          </ac:spMkLst>
        </pc:spChg>
        <pc:spChg chg="add">
          <ac:chgData name="Michelle Alderman (2438756)" userId="S::2438756@student.uwtsd.ac.uk::f44dc2d6-8075-4f3f-b541-582559bc3358" providerId="AD" clId="Web-{1E42ACEF-EA1C-3BF8-25F0-1A23C7387E9E}" dt="2026-04-19T13:26:51.878" v="360"/>
          <ac:spMkLst>
            <pc:docMk/>
            <pc:sldMk cId="416694051" sldId="261"/>
            <ac:spMk id="14" creationId="{AAD0DBB9-1A4B-4391-81D4-CB19F9AB918A}"/>
          </ac:spMkLst>
        </pc:spChg>
        <pc:spChg chg="add del">
          <ac:chgData name="Michelle Alderman (2438756)" userId="S::2438756@student.uwtsd.ac.uk::f44dc2d6-8075-4f3f-b541-582559bc3358" providerId="AD" clId="Web-{1E42ACEF-EA1C-3BF8-25F0-1A23C7387E9E}" dt="2026-04-19T15:15:49.493" v="1040"/>
          <ac:spMkLst>
            <pc:docMk/>
            <pc:sldMk cId="416694051" sldId="261"/>
            <ac:spMk id="16" creationId="{063BBA22-50EA-4C4D-BE05-F1CE4E63AA56}"/>
          </ac:spMkLst>
        </pc:spChg>
        <pc:spChg chg="add">
          <ac:chgData name="Michelle Alderman (2438756)" userId="S::2438756@student.uwtsd.ac.uk::f44dc2d6-8075-4f3f-b541-582559bc3358" providerId="AD" clId="Web-{1E42ACEF-EA1C-3BF8-25F0-1A23C7387E9E}" dt="2026-04-19T15:15:49.493" v="1040"/>
          <ac:spMkLst>
            <pc:docMk/>
            <pc:sldMk cId="416694051" sldId="261"/>
            <ac:spMk id="21" creationId="{BACC6370-2D7E-4714-9D71-7542949D7D5D}"/>
          </ac:spMkLst>
        </pc:spChg>
        <pc:spChg chg="add">
          <ac:chgData name="Michelle Alderman (2438756)" userId="S::2438756@student.uwtsd.ac.uk::f44dc2d6-8075-4f3f-b541-582559bc3358" providerId="AD" clId="Web-{1E42ACEF-EA1C-3BF8-25F0-1A23C7387E9E}" dt="2026-04-19T15:15:49.493" v="1040"/>
          <ac:spMkLst>
            <pc:docMk/>
            <pc:sldMk cId="416694051" sldId="261"/>
            <ac:spMk id="23" creationId="{256B2C21-A230-48C0-8DF1-C46611373C44}"/>
          </ac:spMkLst>
        </pc:spChg>
        <pc:spChg chg="add">
          <ac:chgData name="Michelle Alderman (2438756)" userId="S::2438756@student.uwtsd.ac.uk::f44dc2d6-8075-4f3f-b541-582559bc3358" providerId="AD" clId="Web-{1E42ACEF-EA1C-3BF8-25F0-1A23C7387E9E}" dt="2026-04-19T15:15:49.493" v="1040"/>
          <ac:spMkLst>
            <pc:docMk/>
            <pc:sldMk cId="416694051" sldId="261"/>
            <ac:spMk id="25" creationId="{3847E18C-932D-4C95-AABA-FEC7C9499AD7}"/>
          </ac:spMkLst>
        </pc:spChg>
        <pc:spChg chg="add">
          <ac:chgData name="Michelle Alderman (2438756)" userId="S::2438756@student.uwtsd.ac.uk::f44dc2d6-8075-4f3f-b541-582559bc3358" providerId="AD" clId="Web-{1E42ACEF-EA1C-3BF8-25F0-1A23C7387E9E}" dt="2026-04-19T15:15:49.493" v="1040"/>
          <ac:spMkLst>
            <pc:docMk/>
            <pc:sldMk cId="416694051" sldId="261"/>
            <ac:spMk id="27" creationId="{3150CB11-0C61-439E-910F-5787759E72A0}"/>
          </ac:spMkLst>
        </pc:spChg>
        <pc:spChg chg="add">
          <ac:chgData name="Michelle Alderman (2438756)" userId="S::2438756@student.uwtsd.ac.uk::f44dc2d6-8075-4f3f-b541-582559bc3358" providerId="AD" clId="Web-{1E42ACEF-EA1C-3BF8-25F0-1A23C7387E9E}" dt="2026-04-19T15:15:49.493" v="1040"/>
          <ac:spMkLst>
            <pc:docMk/>
            <pc:sldMk cId="416694051" sldId="261"/>
            <ac:spMk id="29" creationId="{43F8A58B-5155-44CE-A5FF-7647B47D0A7A}"/>
          </ac:spMkLst>
        </pc:spChg>
        <pc:spChg chg="add">
          <ac:chgData name="Michelle Alderman (2438756)" userId="S::2438756@student.uwtsd.ac.uk::f44dc2d6-8075-4f3f-b541-582559bc3358" providerId="AD" clId="Web-{1E42ACEF-EA1C-3BF8-25F0-1A23C7387E9E}" dt="2026-04-19T15:15:49.493" v="1040"/>
          <ac:spMkLst>
            <pc:docMk/>
            <pc:sldMk cId="416694051" sldId="261"/>
            <ac:spMk id="31" creationId="{443F2ACA-E6D6-4028-82DD-F03C262D5DE6}"/>
          </ac:spMkLst>
        </pc:spChg>
        <pc:graphicFrameChg chg="add mod modGraphic">
          <ac:chgData name="Michelle Alderman (2438756)" userId="S::2438756@student.uwtsd.ac.uk::f44dc2d6-8075-4f3f-b541-582559bc3358" providerId="AD" clId="Web-{1E42ACEF-EA1C-3BF8-25F0-1A23C7387E9E}" dt="2026-04-19T15:16:16.995" v="1042" actId="1076"/>
          <ac:graphicFrameMkLst>
            <pc:docMk/>
            <pc:sldMk cId="416694051" sldId="261"/>
            <ac:graphicFrameMk id="6" creationId="{EAC63193-0133-F0E5-EF71-191C8888AC70}"/>
          </ac:graphicFrameMkLst>
        </pc:graphicFrameChg>
      </pc:sldChg>
      <pc:sldChg chg="modSp del">
        <pc:chgData name="Michelle Alderman (2438756)" userId="S::2438756@student.uwtsd.ac.uk::f44dc2d6-8075-4f3f-b541-582559bc3358" providerId="AD" clId="Web-{1E42ACEF-EA1C-3BF8-25F0-1A23C7387E9E}" dt="2026-04-19T14:10:59.403" v="678"/>
        <pc:sldMkLst>
          <pc:docMk/>
          <pc:sldMk cId="1481281875" sldId="262"/>
        </pc:sldMkLst>
        <pc:spChg chg="mod">
          <ac:chgData name="Michelle Alderman (2438756)" userId="S::2438756@student.uwtsd.ac.uk::f44dc2d6-8075-4f3f-b541-582559bc3358" providerId="AD" clId="Web-{1E42ACEF-EA1C-3BF8-25F0-1A23C7387E9E}" dt="2026-04-19T13:48:12.766" v="555" actId="20577"/>
          <ac:spMkLst>
            <pc:docMk/>
            <pc:sldMk cId="1481281875" sldId="262"/>
            <ac:spMk id="4" creationId="{7CA7CFC1-D7AD-1D38-BE48-0537EF316731}"/>
          </ac:spMkLst>
        </pc:spChg>
      </pc:sldChg>
      <pc:sldChg chg="addSp modSp mod setBg">
        <pc:chgData name="Michelle Alderman (2438756)" userId="S::2438756@student.uwtsd.ac.uk::f44dc2d6-8075-4f3f-b541-582559bc3358" providerId="AD" clId="Web-{1E42ACEF-EA1C-3BF8-25F0-1A23C7387E9E}" dt="2026-04-19T13:35:46.150" v="417" actId="20577"/>
        <pc:sldMkLst>
          <pc:docMk/>
          <pc:sldMk cId="1524246604" sldId="263"/>
        </pc:sldMkLst>
        <pc:spChg chg="mod">
          <ac:chgData name="Michelle Alderman (2438756)" userId="S::2438756@student.uwtsd.ac.uk::f44dc2d6-8075-4f3f-b541-582559bc3358" providerId="AD" clId="Web-{1E42ACEF-EA1C-3BF8-25F0-1A23C7387E9E}" dt="2026-04-19T13:35:46.150" v="417" actId="20577"/>
          <ac:spMkLst>
            <pc:docMk/>
            <pc:sldMk cId="1524246604" sldId="263"/>
            <ac:spMk id="3" creationId="{85BF6541-B0FA-9297-3DE4-B13C722629AE}"/>
          </ac:spMkLst>
        </pc:spChg>
        <pc:spChg chg="mod">
          <ac:chgData name="Michelle Alderman (2438756)" userId="S::2438756@student.uwtsd.ac.uk::f44dc2d6-8075-4f3f-b541-582559bc3358" providerId="AD" clId="Web-{1E42ACEF-EA1C-3BF8-25F0-1A23C7387E9E}" dt="2026-04-19T13:27:52.961" v="362"/>
          <ac:spMkLst>
            <pc:docMk/>
            <pc:sldMk cId="1524246604" sldId="263"/>
            <ac:spMk id="4" creationId="{619FB4DE-DBB1-0BF2-DBFA-00D692BAF33E}"/>
          </ac:spMkLst>
        </pc:spChg>
        <pc:spChg chg="add">
          <ac:chgData name="Michelle Alderman (2438756)" userId="S::2438756@student.uwtsd.ac.uk::f44dc2d6-8075-4f3f-b541-582559bc3358" providerId="AD" clId="Web-{1E42ACEF-EA1C-3BF8-25F0-1A23C7387E9E}" dt="2026-04-19T13:27:52.961" v="362"/>
          <ac:spMkLst>
            <pc:docMk/>
            <pc:sldMk cId="1524246604" sldId="263"/>
            <ac:spMk id="9" creationId="{09588DA8-065E-4F6F-8EFD-43104AB2E0CF}"/>
          </ac:spMkLst>
        </pc:spChg>
        <pc:spChg chg="add">
          <ac:chgData name="Michelle Alderman (2438756)" userId="S::2438756@student.uwtsd.ac.uk::f44dc2d6-8075-4f3f-b541-582559bc3358" providerId="AD" clId="Web-{1E42ACEF-EA1C-3BF8-25F0-1A23C7387E9E}" dt="2026-04-19T13:27:52.961" v="362"/>
          <ac:spMkLst>
            <pc:docMk/>
            <pc:sldMk cId="1524246604" sldId="263"/>
            <ac:spMk id="11" creationId="{C4285719-470E-454C-AF62-8323075F1F5B}"/>
          </ac:spMkLst>
        </pc:spChg>
        <pc:spChg chg="add">
          <ac:chgData name="Michelle Alderman (2438756)" userId="S::2438756@student.uwtsd.ac.uk::f44dc2d6-8075-4f3f-b541-582559bc3358" providerId="AD" clId="Web-{1E42ACEF-EA1C-3BF8-25F0-1A23C7387E9E}" dt="2026-04-19T13:27:52.961" v="362"/>
          <ac:spMkLst>
            <pc:docMk/>
            <pc:sldMk cId="1524246604" sldId="263"/>
            <ac:spMk id="13" creationId="{CD9FE4EF-C4D8-49A0-B2FF-81D8DB7D8A24}"/>
          </ac:spMkLst>
        </pc:spChg>
        <pc:spChg chg="add">
          <ac:chgData name="Michelle Alderman (2438756)" userId="S::2438756@student.uwtsd.ac.uk::f44dc2d6-8075-4f3f-b541-582559bc3358" providerId="AD" clId="Web-{1E42ACEF-EA1C-3BF8-25F0-1A23C7387E9E}" dt="2026-04-19T13:27:52.961" v="362"/>
          <ac:spMkLst>
            <pc:docMk/>
            <pc:sldMk cId="1524246604" sldId="263"/>
            <ac:spMk id="15" creationId="{4300840D-0A0B-4512-BACA-B439D5B9C57C}"/>
          </ac:spMkLst>
        </pc:spChg>
        <pc:spChg chg="add">
          <ac:chgData name="Michelle Alderman (2438756)" userId="S::2438756@student.uwtsd.ac.uk::f44dc2d6-8075-4f3f-b541-582559bc3358" providerId="AD" clId="Web-{1E42ACEF-EA1C-3BF8-25F0-1A23C7387E9E}" dt="2026-04-19T13:27:52.961" v="362"/>
          <ac:spMkLst>
            <pc:docMk/>
            <pc:sldMk cId="1524246604" sldId="263"/>
            <ac:spMk id="17" creationId="{D2B78728-A580-49A7-84F9-6EF6F583ADE0}"/>
          </ac:spMkLst>
        </pc:spChg>
        <pc:spChg chg="add">
          <ac:chgData name="Michelle Alderman (2438756)" userId="S::2438756@student.uwtsd.ac.uk::f44dc2d6-8075-4f3f-b541-582559bc3358" providerId="AD" clId="Web-{1E42ACEF-EA1C-3BF8-25F0-1A23C7387E9E}" dt="2026-04-19T13:27:52.961" v="362"/>
          <ac:spMkLst>
            <pc:docMk/>
            <pc:sldMk cId="1524246604" sldId="263"/>
            <ac:spMk id="19" creationId="{38FAA1A1-D861-433F-88FA-1E9D6FD31D11}"/>
          </ac:spMkLst>
        </pc:spChg>
        <pc:spChg chg="add">
          <ac:chgData name="Michelle Alderman (2438756)" userId="S::2438756@student.uwtsd.ac.uk::f44dc2d6-8075-4f3f-b541-582559bc3358" providerId="AD" clId="Web-{1E42ACEF-EA1C-3BF8-25F0-1A23C7387E9E}" dt="2026-04-19T13:27:52.961" v="362"/>
          <ac:spMkLst>
            <pc:docMk/>
            <pc:sldMk cId="1524246604" sldId="263"/>
            <ac:spMk id="21" creationId="{8D71EDA1-87BF-4D5D-AB79-F346FD19278A}"/>
          </ac:spMkLst>
        </pc:spChg>
      </pc:sldChg>
      <pc:sldChg chg="del">
        <pc:chgData name="Michelle Alderman (2438756)" userId="S::2438756@student.uwtsd.ac.uk::f44dc2d6-8075-4f3f-b541-582559bc3358" providerId="AD" clId="Web-{1E42ACEF-EA1C-3BF8-25F0-1A23C7387E9E}" dt="2026-04-19T16:11:02.130" v="1610"/>
        <pc:sldMkLst>
          <pc:docMk/>
          <pc:sldMk cId="3278303392" sldId="264"/>
        </pc:sldMkLst>
      </pc:sldChg>
      <pc:sldChg chg="del">
        <pc:chgData name="Michelle Alderman (2438756)" userId="S::2438756@student.uwtsd.ac.uk::f44dc2d6-8075-4f3f-b541-582559bc3358" providerId="AD" clId="Web-{1E42ACEF-EA1C-3BF8-25F0-1A23C7387E9E}" dt="2026-04-19T16:00:01.740" v="1532"/>
        <pc:sldMkLst>
          <pc:docMk/>
          <pc:sldMk cId="3723872285" sldId="266"/>
        </pc:sldMkLst>
      </pc:sldChg>
      <pc:sldChg chg="del">
        <pc:chgData name="Michelle Alderman (2438756)" userId="S::2438756@student.uwtsd.ac.uk::f44dc2d6-8075-4f3f-b541-582559bc3358" providerId="AD" clId="Web-{1E42ACEF-EA1C-3BF8-25F0-1A23C7387E9E}" dt="2026-04-19T16:00:06.349" v="1533"/>
        <pc:sldMkLst>
          <pc:docMk/>
          <pc:sldMk cId="3832727197" sldId="267"/>
        </pc:sldMkLst>
      </pc:sldChg>
      <pc:sldChg chg="addSp delSp modSp mod setBg">
        <pc:chgData name="Michelle Alderman (2438756)" userId="S::2438756@student.uwtsd.ac.uk::f44dc2d6-8075-4f3f-b541-582559bc3358" providerId="AD" clId="Web-{1E42ACEF-EA1C-3BF8-25F0-1A23C7387E9E}" dt="2026-04-19T16:07:16.334" v="1569" actId="1076"/>
        <pc:sldMkLst>
          <pc:docMk/>
          <pc:sldMk cId="330153326" sldId="268"/>
        </pc:sldMkLst>
        <pc:spChg chg="add del">
          <ac:chgData name="Michelle Alderman (2438756)" userId="S::2438756@student.uwtsd.ac.uk::f44dc2d6-8075-4f3f-b541-582559bc3358" providerId="AD" clId="Web-{1E42ACEF-EA1C-3BF8-25F0-1A23C7387E9E}" dt="2026-04-19T16:06:01.295" v="1546"/>
          <ac:spMkLst>
            <pc:docMk/>
            <pc:sldMk cId="330153326" sldId="268"/>
            <ac:spMk id="2" creationId="{365603FE-87F7-C445-79B8-B80513BD7893}"/>
          </ac:spMkLst>
        </pc:spChg>
        <pc:spChg chg="add del mod">
          <ac:chgData name="Michelle Alderman (2438756)" userId="S::2438756@student.uwtsd.ac.uk::f44dc2d6-8075-4f3f-b541-582559bc3358" providerId="AD" clId="Web-{1E42ACEF-EA1C-3BF8-25F0-1A23C7387E9E}" dt="2026-04-19T16:06:17.235" v="1549"/>
          <ac:spMkLst>
            <pc:docMk/>
            <pc:sldMk cId="330153326" sldId="268"/>
            <ac:spMk id="3" creationId="{DF0F14BE-3DA3-DF2F-A8DE-159EB17E4998}"/>
          </ac:spMkLst>
        </pc:spChg>
        <pc:spChg chg="add mod">
          <ac:chgData name="Michelle Alderman (2438756)" userId="S::2438756@student.uwtsd.ac.uk::f44dc2d6-8075-4f3f-b541-582559bc3358" providerId="AD" clId="Web-{1E42ACEF-EA1C-3BF8-25F0-1A23C7387E9E}" dt="2026-04-19T16:07:16.334" v="1569" actId="1076"/>
          <ac:spMkLst>
            <pc:docMk/>
            <pc:sldMk cId="330153326" sldId="268"/>
            <ac:spMk id="4" creationId="{BFE05F75-2DD4-0484-DB04-4C2C883A4D37}"/>
          </ac:spMkLst>
        </pc:spChg>
        <pc:spChg chg="mod">
          <ac:chgData name="Michelle Alderman (2438756)" userId="S::2438756@student.uwtsd.ac.uk::f44dc2d6-8075-4f3f-b541-582559bc3358" providerId="AD" clId="Web-{1E42ACEF-EA1C-3BF8-25F0-1A23C7387E9E}" dt="2026-04-19T16:05:50.216" v="1544" actId="1076"/>
          <ac:spMkLst>
            <pc:docMk/>
            <pc:sldMk cId="330153326" sldId="268"/>
            <ac:spMk id="7" creationId="{B48ED22E-60CB-C575-C560-F579BE600A27}"/>
          </ac:spMkLst>
        </pc:spChg>
        <pc:spChg chg="mod">
          <ac:chgData name="Michelle Alderman (2438756)" userId="S::2438756@student.uwtsd.ac.uk::f44dc2d6-8075-4f3f-b541-582559bc3358" providerId="AD" clId="Web-{1E42ACEF-EA1C-3BF8-25F0-1A23C7387E9E}" dt="2026-04-19T16:03:31.166" v="1541" actId="20577"/>
          <ac:spMkLst>
            <pc:docMk/>
            <pc:sldMk cId="330153326" sldId="268"/>
            <ac:spMk id="8" creationId="{C895F13B-A6A0-47E2-82A6-F316CAD0016A}"/>
          </ac:spMkLst>
        </pc:spChg>
        <pc:spChg chg="add del">
          <ac:chgData name="Michelle Alderman (2438756)" userId="S::2438756@student.uwtsd.ac.uk::f44dc2d6-8075-4f3f-b541-582559bc3358" providerId="AD" clId="Web-{1E42ACEF-EA1C-3BF8-25F0-1A23C7387E9E}" dt="2026-04-19T16:01:07.382" v="1536"/>
          <ac:spMkLst>
            <pc:docMk/>
            <pc:sldMk cId="330153326" sldId="268"/>
            <ac:spMk id="11" creationId="{32BC26D8-82FB-445E-AA49-62A77D7C1EE0}"/>
          </ac:spMkLst>
        </pc:spChg>
        <pc:spChg chg="add del">
          <ac:chgData name="Michelle Alderman (2438756)" userId="S::2438756@student.uwtsd.ac.uk::f44dc2d6-8075-4f3f-b541-582559bc3358" providerId="AD" clId="Web-{1E42ACEF-EA1C-3BF8-25F0-1A23C7387E9E}" dt="2026-04-19T16:01:07.382" v="1536"/>
          <ac:spMkLst>
            <pc:docMk/>
            <pc:sldMk cId="330153326" sldId="268"/>
            <ac:spMk id="13" creationId="{CB44330D-EA18-4254-AA95-EB49948539B8}"/>
          </ac:spMkLst>
        </pc:spChg>
        <pc:spChg chg="add del">
          <ac:chgData name="Michelle Alderman (2438756)" userId="S::2438756@student.uwtsd.ac.uk::f44dc2d6-8075-4f3f-b541-582559bc3358" providerId="AD" clId="Web-{1E42ACEF-EA1C-3BF8-25F0-1A23C7387E9E}" dt="2026-04-19T16:01:07.366" v="1535"/>
          <ac:spMkLst>
            <pc:docMk/>
            <pc:sldMk cId="330153326" sldId="268"/>
            <ac:spMk id="18" creationId="{2596F992-698C-48C0-9D89-70DA4CE927EF}"/>
          </ac:spMkLst>
        </pc:spChg>
        <pc:spChg chg="add del">
          <ac:chgData name="Michelle Alderman (2438756)" userId="S::2438756@student.uwtsd.ac.uk::f44dc2d6-8075-4f3f-b541-582559bc3358" providerId="AD" clId="Web-{1E42ACEF-EA1C-3BF8-25F0-1A23C7387E9E}" dt="2026-04-19T16:01:07.366" v="1535"/>
          <ac:spMkLst>
            <pc:docMk/>
            <pc:sldMk cId="330153326" sldId="268"/>
            <ac:spMk id="20" creationId="{E7BFF8DC-0AE7-4AD2-9B28-2E5F26D62C30}"/>
          </ac:spMkLst>
        </pc:spChg>
        <pc:spChg chg="add del">
          <ac:chgData name="Michelle Alderman (2438756)" userId="S::2438756@student.uwtsd.ac.uk::f44dc2d6-8075-4f3f-b541-582559bc3358" providerId="AD" clId="Web-{1E42ACEF-EA1C-3BF8-25F0-1A23C7387E9E}" dt="2026-04-19T16:01:07.366" v="1535"/>
          <ac:spMkLst>
            <pc:docMk/>
            <pc:sldMk cId="330153326" sldId="268"/>
            <ac:spMk id="22" creationId="{7E0162AD-C6E5-4BF8-A453-76ADB36877D3}"/>
          </ac:spMkLst>
        </pc:spChg>
        <pc:spChg chg="add">
          <ac:chgData name="Michelle Alderman (2438756)" userId="S::2438756@student.uwtsd.ac.uk::f44dc2d6-8075-4f3f-b541-582559bc3358" providerId="AD" clId="Web-{1E42ACEF-EA1C-3BF8-25F0-1A23C7387E9E}" dt="2026-04-19T16:01:07.382" v="1536"/>
          <ac:spMkLst>
            <pc:docMk/>
            <pc:sldMk cId="330153326" sldId="268"/>
            <ac:spMk id="24" creationId="{0570A85B-3810-4F95-97B0-CBF4CCDB381C}"/>
          </ac:spMkLst>
        </pc:spChg>
        <pc:spChg chg="add">
          <ac:chgData name="Michelle Alderman (2438756)" userId="S::2438756@student.uwtsd.ac.uk::f44dc2d6-8075-4f3f-b541-582559bc3358" providerId="AD" clId="Web-{1E42ACEF-EA1C-3BF8-25F0-1A23C7387E9E}" dt="2026-04-19T16:01:07.382" v="1536"/>
          <ac:spMkLst>
            <pc:docMk/>
            <pc:sldMk cId="330153326" sldId="268"/>
            <ac:spMk id="25" creationId="{2550BE34-C2B8-49B8-8519-67A8CAD51AE9}"/>
          </ac:spMkLst>
        </pc:spChg>
        <pc:spChg chg="add">
          <ac:chgData name="Michelle Alderman (2438756)" userId="S::2438756@student.uwtsd.ac.uk::f44dc2d6-8075-4f3f-b541-582559bc3358" providerId="AD" clId="Web-{1E42ACEF-EA1C-3BF8-25F0-1A23C7387E9E}" dt="2026-04-19T16:01:07.382" v="1536"/>
          <ac:spMkLst>
            <pc:docMk/>
            <pc:sldMk cId="330153326" sldId="268"/>
            <ac:spMk id="26" creationId="{A7457DD9-5A45-400A-AB4B-4B4EDECA25F1}"/>
          </ac:spMkLst>
        </pc:spChg>
        <pc:spChg chg="add">
          <ac:chgData name="Michelle Alderman (2438756)" userId="S::2438756@student.uwtsd.ac.uk::f44dc2d6-8075-4f3f-b541-582559bc3358" providerId="AD" clId="Web-{1E42ACEF-EA1C-3BF8-25F0-1A23C7387E9E}" dt="2026-04-19T16:01:07.382" v="1536"/>
          <ac:spMkLst>
            <pc:docMk/>
            <pc:sldMk cId="330153326" sldId="268"/>
            <ac:spMk id="27" creationId="{441CF7D6-A660-431A-B0BB-140A0D5556B6}"/>
          </ac:spMkLst>
        </pc:spChg>
        <pc:graphicFrameChg chg="mod ord modGraphic">
          <ac:chgData name="Michelle Alderman (2438756)" userId="S::2438756@student.uwtsd.ac.uk::f44dc2d6-8075-4f3f-b541-582559bc3358" providerId="AD" clId="Web-{1E42ACEF-EA1C-3BF8-25F0-1A23C7387E9E}" dt="2026-04-19T16:01:07.382" v="1536"/>
          <ac:graphicFrameMkLst>
            <pc:docMk/>
            <pc:sldMk cId="330153326" sldId="268"/>
            <ac:graphicFrameMk id="6" creationId="{BED89189-FB6E-F6A5-FE8F-2CDDE5D6F9C0}"/>
          </ac:graphicFrameMkLst>
        </pc:graphicFrameChg>
      </pc:sldChg>
      <pc:sldChg chg="del">
        <pc:chgData name="Michelle Alderman (2438756)" userId="S::2438756@student.uwtsd.ac.uk::f44dc2d6-8075-4f3f-b541-582559bc3358" providerId="AD" clId="Web-{1E42ACEF-EA1C-3BF8-25F0-1A23C7387E9E}" dt="2026-04-19T13:27:34.694" v="361"/>
        <pc:sldMkLst>
          <pc:docMk/>
          <pc:sldMk cId="3648504809" sldId="594"/>
        </pc:sldMkLst>
      </pc:sldChg>
      <pc:sldChg chg="addSp modSp mod setBg">
        <pc:chgData name="Michelle Alderman (2438756)" userId="S::2438756@student.uwtsd.ac.uk::f44dc2d6-8075-4f3f-b541-582559bc3358" providerId="AD" clId="Web-{1E42ACEF-EA1C-3BF8-25F0-1A23C7387E9E}" dt="2026-04-19T13:25:05.211" v="357" actId="20577"/>
        <pc:sldMkLst>
          <pc:docMk/>
          <pc:sldMk cId="409902310" sldId="596"/>
        </pc:sldMkLst>
        <pc:spChg chg="mod">
          <ac:chgData name="Michelle Alderman (2438756)" userId="S::2438756@student.uwtsd.ac.uk::f44dc2d6-8075-4f3f-b541-582559bc3358" providerId="AD" clId="Web-{1E42ACEF-EA1C-3BF8-25F0-1A23C7387E9E}" dt="2026-04-19T13:25:05.211" v="357" actId="20577"/>
          <ac:spMkLst>
            <pc:docMk/>
            <pc:sldMk cId="409902310" sldId="596"/>
            <ac:spMk id="3" creationId="{384BFF73-1107-4B47-DC15-5A9379F4EEEE}"/>
          </ac:spMkLst>
        </pc:spChg>
        <pc:spChg chg="add">
          <ac:chgData name="Michelle Alderman (2438756)" userId="S::2438756@student.uwtsd.ac.uk::f44dc2d6-8075-4f3f-b541-582559bc3358" providerId="AD" clId="Web-{1E42ACEF-EA1C-3BF8-25F0-1A23C7387E9E}" dt="2026-04-19T13:22:11.388" v="325"/>
          <ac:spMkLst>
            <pc:docMk/>
            <pc:sldMk cId="409902310" sldId="596"/>
            <ac:spMk id="8" creationId="{09588DA8-065E-4F6F-8EFD-43104AB2E0CF}"/>
          </ac:spMkLst>
        </pc:spChg>
        <pc:spChg chg="add">
          <ac:chgData name="Michelle Alderman (2438756)" userId="S::2438756@student.uwtsd.ac.uk::f44dc2d6-8075-4f3f-b541-582559bc3358" providerId="AD" clId="Web-{1E42ACEF-EA1C-3BF8-25F0-1A23C7387E9E}" dt="2026-04-19T13:22:11.388" v="325"/>
          <ac:spMkLst>
            <pc:docMk/>
            <pc:sldMk cId="409902310" sldId="596"/>
            <ac:spMk id="10" creationId="{C4285719-470E-454C-AF62-8323075F1F5B}"/>
          </ac:spMkLst>
        </pc:spChg>
        <pc:spChg chg="add">
          <ac:chgData name="Michelle Alderman (2438756)" userId="S::2438756@student.uwtsd.ac.uk::f44dc2d6-8075-4f3f-b541-582559bc3358" providerId="AD" clId="Web-{1E42ACEF-EA1C-3BF8-25F0-1A23C7387E9E}" dt="2026-04-19T13:22:11.388" v="325"/>
          <ac:spMkLst>
            <pc:docMk/>
            <pc:sldMk cId="409902310" sldId="596"/>
            <ac:spMk id="12" creationId="{CD9FE4EF-C4D8-49A0-B2FF-81D8DB7D8A24}"/>
          </ac:spMkLst>
        </pc:spChg>
        <pc:spChg chg="add">
          <ac:chgData name="Michelle Alderman (2438756)" userId="S::2438756@student.uwtsd.ac.uk::f44dc2d6-8075-4f3f-b541-582559bc3358" providerId="AD" clId="Web-{1E42ACEF-EA1C-3BF8-25F0-1A23C7387E9E}" dt="2026-04-19T13:22:11.388" v="325"/>
          <ac:spMkLst>
            <pc:docMk/>
            <pc:sldMk cId="409902310" sldId="596"/>
            <ac:spMk id="14" creationId="{4300840D-0A0B-4512-BACA-B439D5B9C57C}"/>
          </ac:spMkLst>
        </pc:spChg>
        <pc:spChg chg="add">
          <ac:chgData name="Michelle Alderman (2438756)" userId="S::2438756@student.uwtsd.ac.uk::f44dc2d6-8075-4f3f-b541-582559bc3358" providerId="AD" clId="Web-{1E42ACEF-EA1C-3BF8-25F0-1A23C7387E9E}" dt="2026-04-19T13:22:11.388" v="325"/>
          <ac:spMkLst>
            <pc:docMk/>
            <pc:sldMk cId="409902310" sldId="596"/>
            <ac:spMk id="16" creationId="{D2B78728-A580-49A7-84F9-6EF6F583ADE0}"/>
          </ac:spMkLst>
        </pc:spChg>
        <pc:spChg chg="add">
          <ac:chgData name="Michelle Alderman (2438756)" userId="S::2438756@student.uwtsd.ac.uk::f44dc2d6-8075-4f3f-b541-582559bc3358" providerId="AD" clId="Web-{1E42ACEF-EA1C-3BF8-25F0-1A23C7387E9E}" dt="2026-04-19T13:22:11.388" v="325"/>
          <ac:spMkLst>
            <pc:docMk/>
            <pc:sldMk cId="409902310" sldId="596"/>
            <ac:spMk id="18" creationId="{38FAA1A1-D861-433F-88FA-1E9D6FD31D11}"/>
          </ac:spMkLst>
        </pc:spChg>
        <pc:spChg chg="add">
          <ac:chgData name="Michelle Alderman (2438756)" userId="S::2438756@student.uwtsd.ac.uk::f44dc2d6-8075-4f3f-b541-582559bc3358" providerId="AD" clId="Web-{1E42ACEF-EA1C-3BF8-25F0-1A23C7387E9E}" dt="2026-04-19T13:22:11.388" v="325"/>
          <ac:spMkLst>
            <pc:docMk/>
            <pc:sldMk cId="409902310" sldId="596"/>
            <ac:spMk id="20" creationId="{8D71EDA1-87BF-4D5D-AB79-F346FD19278A}"/>
          </ac:spMkLst>
        </pc:spChg>
      </pc:sldChg>
      <pc:sldChg chg="addSp modSp mod setBg">
        <pc:chgData name="Michelle Alderman (2438756)" userId="S::2438756@student.uwtsd.ac.uk::f44dc2d6-8075-4f3f-b541-582559bc3358" providerId="AD" clId="Web-{1E42ACEF-EA1C-3BF8-25F0-1A23C7387E9E}" dt="2026-04-19T15:18:10.769" v="1045" actId="20577"/>
        <pc:sldMkLst>
          <pc:docMk/>
          <pc:sldMk cId="2067700721" sldId="597"/>
        </pc:sldMkLst>
        <pc:spChg chg="mod">
          <ac:chgData name="Michelle Alderman (2438756)" userId="S::2438756@student.uwtsd.ac.uk::f44dc2d6-8075-4f3f-b541-582559bc3358" providerId="AD" clId="Web-{1E42ACEF-EA1C-3BF8-25F0-1A23C7387E9E}" dt="2026-04-19T15:18:10.769" v="1045" actId="20577"/>
          <ac:spMkLst>
            <pc:docMk/>
            <pc:sldMk cId="2067700721" sldId="597"/>
            <ac:spMk id="3" creationId="{C810F855-1FFC-62D9-CBEB-E77D5F7480DF}"/>
          </ac:spMkLst>
        </pc:spChg>
        <pc:spChg chg="add">
          <ac:chgData name="Michelle Alderman (2438756)" userId="S::2438756@student.uwtsd.ac.uk::f44dc2d6-8075-4f3f-b541-582559bc3358" providerId="AD" clId="Web-{1E42ACEF-EA1C-3BF8-25F0-1A23C7387E9E}" dt="2026-04-19T13:31:00.283" v="383"/>
          <ac:spMkLst>
            <pc:docMk/>
            <pc:sldMk cId="2067700721" sldId="597"/>
            <ac:spMk id="8" creationId="{09588DA8-065E-4F6F-8EFD-43104AB2E0CF}"/>
          </ac:spMkLst>
        </pc:spChg>
        <pc:spChg chg="add">
          <ac:chgData name="Michelle Alderman (2438756)" userId="S::2438756@student.uwtsd.ac.uk::f44dc2d6-8075-4f3f-b541-582559bc3358" providerId="AD" clId="Web-{1E42ACEF-EA1C-3BF8-25F0-1A23C7387E9E}" dt="2026-04-19T13:31:00.283" v="383"/>
          <ac:spMkLst>
            <pc:docMk/>
            <pc:sldMk cId="2067700721" sldId="597"/>
            <ac:spMk id="10" creationId="{C4285719-470E-454C-AF62-8323075F1F5B}"/>
          </ac:spMkLst>
        </pc:spChg>
        <pc:spChg chg="add">
          <ac:chgData name="Michelle Alderman (2438756)" userId="S::2438756@student.uwtsd.ac.uk::f44dc2d6-8075-4f3f-b541-582559bc3358" providerId="AD" clId="Web-{1E42ACEF-EA1C-3BF8-25F0-1A23C7387E9E}" dt="2026-04-19T13:31:00.283" v="383"/>
          <ac:spMkLst>
            <pc:docMk/>
            <pc:sldMk cId="2067700721" sldId="597"/>
            <ac:spMk id="12" creationId="{CD9FE4EF-C4D8-49A0-B2FF-81D8DB7D8A24}"/>
          </ac:spMkLst>
        </pc:spChg>
        <pc:spChg chg="add">
          <ac:chgData name="Michelle Alderman (2438756)" userId="S::2438756@student.uwtsd.ac.uk::f44dc2d6-8075-4f3f-b541-582559bc3358" providerId="AD" clId="Web-{1E42ACEF-EA1C-3BF8-25F0-1A23C7387E9E}" dt="2026-04-19T13:31:00.283" v="383"/>
          <ac:spMkLst>
            <pc:docMk/>
            <pc:sldMk cId="2067700721" sldId="597"/>
            <ac:spMk id="14" creationId="{4300840D-0A0B-4512-BACA-B439D5B9C57C}"/>
          </ac:spMkLst>
        </pc:spChg>
        <pc:spChg chg="add">
          <ac:chgData name="Michelle Alderman (2438756)" userId="S::2438756@student.uwtsd.ac.uk::f44dc2d6-8075-4f3f-b541-582559bc3358" providerId="AD" clId="Web-{1E42ACEF-EA1C-3BF8-25F0-1A23C7387E9E}" dt="2026-04-19T13:31:00.283" v="383"/>
          <ac:spMkLst>
            <pc:docMk/>
            <pc:sldMk cId="2067700721" sldId="597"/>
            <ac:spMk id="16" creationId="{D2B78728-A580-49A7-84F9-6EF6F583ADE0}"/>
          </ac:spMkLst>
        </pc:spChg>
        <pc:spChg chg="add">
          <ac:chgData name="Michelle Alderman (2438756)" userId="S::2438756@student.uwtsd.ac.uk::f44dc2d6-8075-4f3f-b541-582559bc3358" providerId="AD" clId="Web-{1E42ACEF-EA1C-3BF8-25F0-1A23C7387E9E}" dt="2026-04-19T13:31:00.283" v="383"/>
          <ac:spMkLst>
            <pc:docMk/>
            <pc:sldMk cId="2067700721" sldId="597"/>
            <ac:spMk id="18" creationId="{38FAA1A1-D861-433F-88FA-1E9D6FD31D11}"/>
          </ac:spMkLst>
        </pc:spChg>
        <pc:spChg chg="add">
          <ac:chgData name="Michelle Alderman (2438756)" userId="S::2438756@student.uwtsd.ac.uk::f44dc2d6-8075-4f3f-b541-582559bc3358" providerId="AD" clId="Web-{1E42ACEF-EA1C-3BF8-25F0-1A23C7387E9E}" dt="2026-04-19T13:31:00.283" v="383"/>
          <ac:spMkLst>
            <pc:docMk/>
            <pc:sldMk cId="2067700721" sldId="597"/>
            <ac:spMk id="20" creationId="{8D71EDA1-87BF-4D5D-AB79-F346FD19278A}"/>
          </ac:spMkLst>
        </pc:spChg>
      </pc:sldChg>
      <pc:sldChg chg="addSp modSp mod setBg">
        <pc:chgData name="Michelle Alderman (2438756)" userId="S::2438756@student.uwtsd.ac.uk::f44dc2d6-8075-4f3f-b541-582559bc3358" providerId="AD" clId="Web-{1E42ACEF-EA1C-3BF8-25F0-1A23C7387E9E}" dt="2026-04-19T14:04:46.940" v="666" actId="20577"/>
        <pc:sldMkLst>
          <pc:docMk/>
          <pc:sldMk cId="2345621343" sldId="598"/>
        </pc:sldMkLst>
        <pc:spChg chg="mod">
          <ac:chgData name="Michelle Alderman (2438756)" userId="S::2438756@student.uwtsd.ac.uk::f44dc2d6-8075-4f3f-b541-582559bc3358" providerId="AD" clId="Web-{1E42ACEF-EA1C-3BF8-25F0-1A23C7387E9E}" dt="2026-04-19T14:04:46.940" v="666" actId="20577"/>
          <ac:spMkLst>
            <pc:docMk/>
            <pc:sldMk cId="2345621343" sldId="598"/>
            <ac:spMk id="5" creationId="{BB33A02C-E9F1-8DB0-E816-05EFDD390710}"/>
          </ac:spMkLst>
        </pc:spChg>
        <pc:spChg chg="add">
          <ac:chgData name="Michelle Alderman (2438756)" userId="S::2438756@student.uwtsd.ac.uk::f44dc2d6-8075-4f3f-b541-582559bc3358" providerId="AD" clId="Web-{1E42ACEF-EA1C-3BF8-25F0-1A23C7387E9E}" dt="2026-04-19T13:43:16.186" v="513"/>
          <ac:spMkLst>
            <pc:docMk/>
            <pc:sldMk cId="2345621343" sldId="598"/>
            <ac:spMk id="10" creationId="{09588DA8-065E-4F6F-8EFD-43104AB2E0CF}"/>
          </ac:spMkLst>
        </pc:spChg>
        <pc:spChg chg="add">
          <ac:chgData name="Michelle Alderman (2438756)" userId="S::2438756@student.uwtsd.ac.uk::f44dc2d6-8075-4f3f-b541-582559bc3358" providerId="AD" clId="Web-{1E42ACEF-EA1C-3BF8-25F0-1A23C7387E9E}" dt="2026-04-19T13:43:16.186" v="513"/>
          <ac:spMkLst>
            <pc:docMk/>
            <pc:sldMk cId="2345621343" sldId="598"/>
            <ac:spMk id="12" creationId="{C4285719-470E-454C-AF62-8323075F1F5B}"/>
          </ac:spMkLst>
        </pc:spChg>
        <pc:spChg chg="add">
          <ac:chgData name="Michelle Alderman (2438756)" userId="S::2438756@student.uwtsd.ac.uk::f44dc2d6-8075-4f3f-b541-582559bc3358" providerId="AD" clId="Web-{1E42ACEF-EA1C-3BF8-25F0-1A23C7387E9E}" dt="2026-04-19T13:43:16.186" v="513"/>
          <ac:spMkLst>
            <pc:docMk/>
            <pc:sldMk cId="2345621343" sldId="598"/>
            <ac:spMk id="14" creationId="{CD9FE4EF-C4D8-49A0-B2FF-81D8DB7D8A24}"/>
          </ac:spMkLst>
        </pc:spChg>
        <pc:spChg chg="add">
          <ac:chgData name="Michelle Alderman (2438756)" userId="S::2438756@student.uwtsd.ac.uk::f44dc2d6-8075-4f3f-b541-582559bc3358" providerId="AD" clId="Web-{1E42ACEF-EA1C-3BF8-25F0-1A23C7387E9E}" dt="2026-04-19T13:43:16.186" v="513"/>
          <ac:spMkLst>
            <pc:docMk/>
            <pc:sldMk cId="2345621343" sldId="598"/>
            <ac:spMk id="16" creationId="{4300840D-0A0B-4512-BACA-B439D5B9C57C}"/>
          </ac:spMkLst>
        </pc:spChg>
        <pc:spChg chg="add">
          <ac:chgData name="Michelle Alderman (2438756)" userId="S::2438756@student.uwtsd.ac.uk::f44dc2d6-8075-4f3f-b541-582559bc3358" providerId="AD" clId="Web-{1E42ACEF-EA1C-3BF8-25F0-1A23C7387E9E}" dt="2026-04-19T13:43:16.186" v="513"/>
          <ac:spMkLst>
            <pc:docMk/>
            <pc:sldMk cId="2345621343" sldId="598"/>
            <ac:spMk id="18" creationId="{D2B78728-A580-49A7-84F9-6EF6F583ADE0}"/>
          </ac:spMkLst>
        </pc:spChg>
        <pc:spChg chg="add">
          <ac:chgData name="Michelle Alderman (2438756)" userId="S::2438756@student.uwtsd.ac.uk::f44dc2d6-8075-4f3f-b541-582559bc3358" providerId="AD" clId="Web-{1E42ACEF-EA1C-3BF8-25F0-1A23C7387E9E}" dt="2026-04-19T13:43:16.186" v="513"/>
          <ac:spMkLst>
            <pc:docMk/>
            <pc:sldMk cId="2345621343" sldId="598"/>
            <ac:spMk id="20" creationId="{38FAA1A1-D861-433F-88FA-1E9D6FD31D11}"/>
          </ac:spMkLst>
        </pc:spChg>
        <pc:spChg chg="add">
          <ac:chgData name="Michelle Alderman (2438756)" userId="S::2438756@student.uwtsd.ac.uk::f44dc2d6-8075-4f3f-b541-582559bc3358" providerId="AD" clId="Web-{1E42ACEF-EA1C-3BF8-25F0-1A23C7387E9E}" dt="2026-04-19T13:43:16.186" v="513"/>
          <ac:spMkLst>
            <pc:docMk/>
            <pc:sldMk cId="2345621343" sldId="598"/>
            <ac:spMk id="22" creationId="{8D71EDA1-87BF-4D5D-AB79-F346FD19278A}"/>
          </ac:spMkLst>
        </pc:spChg>
      </pc:sldChg>
      <pc:sldChg chg="modSp del">
        <pc:chgData name="Michelle Alderman (2438756)" userId="S::2438756@student.uwtsd.ac.uk::f44dc2d6-8075-4f3f-b541-582559bc3358" providerId="AD" clId="Web-{1E42ACEF-EA1C-3BF8-25F0-1A23C7387E9E}" dt="2026-04-19T14:08:31.728" v="674"/>
        <pc:sldMkLst>
          <pc:docMk/>
          <pc:sldMk cId="4229441171" sldId="599"/>
        </pc:sldMkLst>
        <pc:spChg chg="mod">
          <ac:chgData name="Michelle Alderman (2438756)" userId="S::2438756@student.uwtsd.ac.uk::f44dc2d6-8075-4f3f-b541-582559bc3358" providerId="AD" clId="Web-{1E42ACEF-EA1C-3BF8-25F0-1A23C7387E9E}" dt="2026-04-19T13:54:53.745" v="581" actId="20577"/>
          <ac:spMkLst>
            <pc:docMk/>
            <pc:sldMk cId="4229441171" sldId="599"/>
            <ac:spMk id="3" creationId="{FD973253-C56E-D394-38E2-CF2C11003B7C}"/>
          </ac:spMkLst>
        </pc:spChg>
      </pc:sldChg>
      <pc:sldChg chg="addSp modSp mod setBg">
        <pc:chgData name="Michelle Alderman (2438756)" userId="S::2438756@student.uwtsd.ac.uk::f44dc2d6-8075-4f3f-b541-582559bc3358" providerId="AD" clId="Web-{1E42ACEF-EA1C-3BF8-25F0-1A23C7387E9E}" dt="2026-04-19T15:02:23.520" v="931" actId="20577"/>
        <pc:sldMkLst>
          <pc:docMk/>
          <pc:sldMk cId="3226344023" sldId="600"/>
        </pc:sldMkLst>
        <pc:spChg chg="mod">
          <ac:chgData name="Michelle Alderman (2438756)" userId="S::2438756@student.uwtsd.ac.uk::f44dc2d6-8075-4f3f-b541-582559bc3358" providerId="AD" clId="Web-{1E42ACEF-EA1C-3BF8-25F0-1A23C7387E9E}" dt="2026-04-19T15:02:23.520" v="931" actId="20577"/>
          <ac:spMkLst>
            <pc:docMk/>
            <pc:sldMk cId="3226344023" sldId="600"/>
            <ac:spMk id="3" creationId="{D5BB10E6-C0F0-2D88-294B-6A9F0A66EC3E}"/>
          </ac:spMkLst>
        </pc:spChg>
        <pc:spChg chg="add">
          <ac:chgData name="Michelle Alderman (2438756)" userId="S::2438756@student.uwtsd.ac.uk::f44dc2d6-8075-4f3f-b541-582559bc3358" providerId="AD" clId="Web-{1E42ACEF-EA1C-3BF8-25F0-1A23C7387E9E}" dt="2026-04-19T13:59:28.075" v="608"/>
          <ac:spMkLst>
            <pc:docMk/>
            <pc:sldMk cId="3226344023" sldId="600"/>
            <ac:spMk id="8" creationId="{09588DA8-065E-4F6F-8EFD-43104AB2E0CF}"/>
          </ac:spMkLst>
        </pc:spChg>
        <pc:spChg chg="add">
          <ac:chgData name="Michelle Alderman (2438756)" userId="S::2438756@student.uwtsd.ac.uk::f44dc2d6-8075-4f3f-b541-582559bc3358" providerId="AD" clId="Web-{1E42ACEF-EA1C-3BF8-25F0-1A23C7387E9E}" dt="2026-04-19T13:59:28.075" v="608"/>
          <ac:spMkLst>
            <pc:docMk/>
            <pc:sldMk cId="3226344023" sldId="600"/>
            <ac:spMk id="10" creationId="{C4285719-470E-454C-AF62-8323075F1F5B}"/>
          </ac:spMkLst>
        </pc:spChg>
        <pc:spChg chg="add">
          <ac:chgData name="Michelle Alderman (2438756)" userId="S::2438756@student.uwtsd.ac.uk::f44dc2d6-8075-4f3f-b541-582559bc3358" providerId="AD" clId="Web-{1E42ACEF-EA1C-3BF8-25F0-1A23C7387E9E}" dt="2026-04-19T13:59:28.075" v="608"/>
          <ac:spMkLst>
            <pc:docMk/>
            <pc:sldMk cId="3226344023" sldId="600"/>
            <ac:spMk id="12" creationId="{CD9FE4EF-C4D8-49A0-B2FF-81D8DB7D8A24}"/>
          </ac:spMkLst>
        </pc:spChg>
        <pc:spChg chg="add">
          <ac:chgData name="Michelle Alderman (2438756)" userId="S::2438756@student.uwtsd.ac.uk::f44dc2d6-8075-4f3f-b541-582559bc3358" providerId="AD" clId="Web-{1E42ACEF-EA1C-3BF8-25F0-1A23C7387E9E}" dt="2026-04-19T13:59:28.075" v="608"/>
          <ac:spMkLst>
            <pc:docMk/>
            <pc:sldMk cId="3226344023" sldId="600"/>
            <ac:spMk id="14" creationId="{4300840D-0A0B-4512-BACA-B439D5B9C57C}"/>
          </ac:spMkLst>
        </pc:spChg>
        <pc:spChg chg="add">
          <ac:chgData name="Michelle Alderman (2438756)" userId="S::2438756@student.uwtsd.ac.uk::f44dc2d6-8075-4f3f-b541-582559bc3358" providerId="AD" clId="Web-{1E42ACEF-EA1C-3BF8-25F0-1A23C7387E9E}" dt="2026-04-19T13:59:28.075" v="608"/>
          <ac:spMkLst>
            <pc:docMk/>
            <pc:sldMk cId="3226344023" sldId="600"/>
            <ac:spMk id="16" creationId="{D2B78728-A580-49A7-84F9-6EF6F583ADE0}"/>
          </ac:spMkLst>
        </pc:spChg>
        <pc:spChg chg="add">
          <ac:chgData name="Michelle Alderman (2438756)" userId="S::2438756@student.uwtsd.ac.uk::f44dc2d6-8075-4f3f-b541-582559bc3358" providerId="AD" clId="Web-{1E42ACEF-EA1C-3BF8-25F0-1A23C7387E9E}" dt="2026-04-19T13:59:28.075" v="608"/>
          <ac:spMkLst>
            <pc:docMk/>
            <pc:sldMk cId="3226344023" sldId="600"/>
            <ac:spMk id="18" creationId="{38FAA1A1-D861-433F-88FA-1E9D6FD31D11}"/>
          </ac:spMkLst>
        </pc:spChg>
        <pc:spChg chg="add">
          <ac:chgData name="Michelle Alderman (2438756)" userId="S::2438756@student.uwtsd.ac.uk::f44dc2d6-8075-4f3f-b541-582559bc3358" providerId="AD" clId="Web-{1E42ACEF-EA1C-3BF8-25F0-1A23C7387E9E}" dt="2026-04-19T13:59:28.075" v="608"/>
          <ac:spMkLst>
            <pc:docMk/>
            <pc:sldMk cId="3226344023" sldId="600"/>
            <ac:spMk id="20" creationId="{8D71EDA1-87BF-4D5D-AB79-F346FD19278A}"/>
          </ac:spMkLst>
        </pc:spChg>
      </pc:sldChg>
      <pc:sldChg chg="addSp modSp mod setBg">
        <pc:chgData name="Michelle Alderman (2438756)" userId="S::2438756@student.uwtsd.ac.uk::f44dc2d6-8075-4f3f-b541-582559bc3358" providerId="AD" clId="Web-{1E42ACEF-EA1C-3BF8-25F0-1A23C7387E9E}" dt="2026-04-19T14:56:00.254" v="927" actId="20577"/>
        <pc:sldMkLst>
          <pc:docMk/>
          <pc:sldMk cId="951048972" sldId="601"/>
        </pc:sldMkLst>
        <pc:spChg chg="mod">
          <ac:chgData name="Michelle Alderman (2438756)" userId="S::2438756@student.uwtsd.ac.uk::f44dc2d6-8075-4f3f-b541-582559bc3358" providerId="AD" clId="Web-{1E42ACEF-EA1C-3BF8-25F0-1A23C7387E9E}" dt="2026-04-19T14:56:00.254" v="927" actId="20577"/>
          <ac:spMkLst>
            <pc:docMk/>
            <pc:sldMk cId="951048972" sldId="601"/>
            <ac:spMk id="3" creationId="{9EC3F331-57E3-2264-8AFD-12A579AA8029}"/>
          </ac:spMkLst>
        </pc:spChg>
        <pc:spChg chg="add">
          <ac:chgData name="Michelle Alderman (2438756)" userId="S::2438756@student.uwtsd.ac.uk::f44dc2d6-8075-4f3f-b541-582559bc3358" providerId="AD" clId="Web-{1E42ACEF-EA1C-3BF8-25F0-1A23C7387E9E}" dt="2026-04-19T14:48:40.065" v="892"/>
          <ac:spMkLst>
            <pc:docMk/>
            <pc:sldMk cId="951048972" sldId="601"/>
            <ac:spMk id="8" creationId="{09588DA8-065E-4F6F-8EFD-43104AB2E0CF}"/>
          </ac:spMkLst>
        </pc:spChg>
        <pc:spChg chg="add">
          <ac:chgData name="Michelle Alderman (2438756)" userId="S::2438756@student.uwtsd.ac.uk::f44dc2d6-8075-4f3f-b541-582559bc3358" providerId="AD" clId="Web-{1E42ACEF-EA1C-3BF8-25F0-1A23C7387E9E}" dt="2026-04-19T14:48:40.065" v="892"/>
          <ac:spMkLst>
            <pc:docMk/>
            <pc:sldMk cId="951048972" sldId="601"/>
            <ac:spMk id="10" creationId="{C4285719-470E-454C-AF62-8323075F1F5B}"/>
          </ac:spMkLst>
        </pc:spChg>
        <pc:spChg chg="add">
          <ac:chgData name="Michelle Alderman (2438756)" userId="S::2438756@student.uwtsd.ac.uk::f44dc2d6-8075-4f3f-b541-582559bc3358" providerId="AD" clId="Web-{1E42ACEF-EA1C-3BF8-25F0-1A23C7387E9E}" dt="2026-04-19T14:48:40.065" v="892"/>
          <ac:spMkLst>
            <pc:docMk/>
            <pc:sldMk cId="951048972" sldId="601"/>
            <ac:spMk id="12" creationId="{CD9FE4EF-C4D8-49A0-B2FF-81D8DB7D8A24}"/>
          </ac:spMkLst>
        </pc:spChg>
        <pc:spChg chg="add">
          <ac:chgData name="Michelle Alderman (2438756)" userId="S::2438756@student.uwtsd.ac.uk::f44dc2d6-8075-4f3f-b541-582559bc3358" providerId="AD" clId="Web-{1E42ACEF-EA1C-3BF8-25F0-1A23C7387E9E}" dt="2026-04-19T14:48:40.065" v="892"/>
          <ac:spMkLst>
            <pc:docMk/>
            <pc:sldMk cId="951048972" sldId="601"/>
            <ac:spMk id="14" creationId="{4300840D-0A0B-4512-BACA-B439D5B9C57C}"/>
          </ac:spMkLst>
        </pc:spChg>
        <pc:spChg chg="add">
          <ac:chgData name="Michelle Alderman (2438756)" userId="S::2438756@student.uwtsd.ac.uk::f44dc2d6-8075-4f3f-b541-582559bc3358" providerId="AD" clId="Web-{1E42ACEF-EA1C-3BF8-25F0-1A23C7387E9E}" dt="2026-04-19T14:48:40.065" v="892"/>
          <ac:spMkLst>
            <pc:docMk/>
            <pc:sldMk cId="951048972" sldId="601"/>
            <ac:spMk id="16" creationId="{D2B78728-A580-49A7-84F9-6EF6F583ADE0}"/>
          </ac:spMkLst>
        </pc:spChg>
        <pc:spChg chg="add">
          <ac:chgData name="Michelle Alderman (2438756)" userId="S::2438756@student.uwtsd.ac.uk::f44dc2d6-8075-4f3f-b541-582559bc3358" providerId="AD" clId="Web-{1E42ACEF-EA1C-3BF8-25F0-1A23C7387E9E}" dt="2026-04-19T14:48:40.065" v="892"/>
          <ac:spMkLst>
            <pc:docMk/>
            <pc:sldMk cId="951048972" sldId="601"/>
            <ac:spMk id="18" creationId="{38FAA1A1-D861-433F-88FA-1E9D6FD31D11}"/>
          </ac:spMkLst>
        </pc:spChg>
        <pc:spChg chg="add">
          <ac:chgData name="Michelle Alderman (2438756)" userId="S::2438756@student.uwtsd.ac.uk::f44dc2d6-8075-4f3f-b541-582559bc3358" providerId="AD" clId="Web-{1E42ACEF-EA1C-3BF8-25F0-1A23C7387E9E}" dt="2026-04-19T14:48:40.065" v="892"/>
          <ac:spMkLst>
            <pc:docMk/>
            <pc:sldMk cId="951048972" sldId="601"/>
            <ac:spMk id="20" creationId="{8D71EDA1-87BF-4D5D-AB79-F346FD19278A}"/>
          </ac:spMkLst>
        </pc:spChg>
      </pc:sldChg>
      <pc:sldChg chg="addSp delSp modSp del mod setBg">
        <pc:chgData name="Michelle Alderman (2438756)" userId="S::2438756@student.uwtsd.ac.uk::f44dc2d6-8075-4f3f-b541-582559bc3358" providerId="AD" clId="Web-{1E42ACEF-EA1C-3BF8-25F0-1A23C7387E9E}" dt="2026-04-19T15:32:06.876" v="1079"/>
        <pc:sldMkLst>
          <pc:docMk/>
          <pc:sldMk cId="1238213928" sldId="602"/>
        </pc:sldMkLst>
        <pc:spChg chg="del mod">
          <ac:chgData name="Michelle Alderman (2438756)" userId="S::2438756@student.uwtsd.ac.uk::f44dc2d6-8075-4f3f-b541-582559bc3358" providerId="AD" clId="Web-{1E42ACEF-EA1C-3BF8-25F0-1A23C7387E9E}" dt="2026-04-19T15:25:30.802" v="1048"/>
          <ac:spMkLst>
            <pc:docMk/>
            <pc:sldMk cId="1238213928" sldId="602"/>
            <ac:spMk id="3" creationId="{97D01C92-1C1A-F195-8BF8-4F926E5CFBFC}"/>
          </ac:spMkLst>
        </pc:spChg>
        <pc:spChg chg="add del">
          <ac:chgData name="Michelle Alderman (2438756)" userId="S::2438756@student.uwtsd.ac.uk::f44dc2d6-8075-4f3f-b541-582559bc3358" providerId="AD" clId="Web-{1E42ACEF-EA1C-3BF8-25F0-1A23C7387E9E}" dt="2026-04-19T15:28:57.010" v="1067"/>
          <ac:spMkLst>
            <pc:docMk/>
            <pc:sldMk cId="1238213928" sldId="602"/>
            <ac:spMk id="7" creationId="{42A4FC2C-047E-45A5-965D-8E1E3BF09BC6}"/>
          </ac:spMkLst>
        </pc:spChg>
        <pc:spChg chg="add del">
          <ac:chgData name="Michelle Alderman (2438756)" userId="S::2438756@student.uwtsd.ac.uk::f44dc2d6-8075-4f3f-b541-582559bc3358" providerId="AD" clId="Web-{1E42ACEF-EA1C-3BF8-25F0-1A23C7387E9E}" dt="2026-04-19T15:28:01.884" v="1061"/>
          <ac:spMkLst>
            <pc:docMk/>
            <pc:sldMk cId="1238213928" sldId="602"/>
            <ac:spMk id="12" creationId="{42A4FC2C-047E-45A5-965D-8E1E3BF09BC6}"/>
          </ac:spMkLst>
        </pc:spChg>
        <pc:picChg chg="add mod">
          <ac:chgData name="Michelle Alderman (2438756)" userId="S::2438756@student.uwtsd.ac.uk::f44dc2d6-8075-4f3f-b541-582559bc3358" providerId="AD" clId="Web-{1E42ACEF-EA1C-3BF8-25F0-1A23C7387E9E}" dt="2026-04-19T15:29:24.558" v="1068" actId="1076"/>
          <ac:picMkLst>
            <pc:docMk/>
            <pc:sldMk cId="1238213928" sldId="602"/>
            <ac:picMk id="2" creationId="{6212C2C9-A564-7E17-35F4-CE0E2557181E}"/>
          </ac:picMkLst>
        </pc:picChg>
      </pc:sldChg>
      <pc:sldChg chg="addSp delSp modSp new mod setBg setClrOvrMap">
        <pc:chgData name="Michelle Alderman (2438756)" userId="S::2438756@student.uwtsd.ac.uk::f44dc2d6-8075-4f3f-b541-582559bc3358" providerId="AD" clId="Web-{1E42ACEF-EA1C-3BF8-25F0-1A23C7387E9E}" dt="2026-04-19T14:54:15.905" v="920" actId="20577"/>
        <pc:sldMkLst>
          <pc:docMk/>
          <pc:sldMk cId="1470270981" sldId="603"/>
        </pc:sldMkLst>
        <pc:spChg chg="add mod">
          <ac:chgData name="Michelle Alderman (2438756)" userId="S::2438756@student.uwtsd.ac.uk::f44dc2d6-8075-4f3f-b541-582559bc3358" providerId="AD" clId="Web-{1E42ACEF-EA1C-3BF8-25F0-1A23C7387E9E}" dt="2026-04-19T13:56:18.058" v="585"/>
          <ac:spMkLst>
            <pc:docMk/>
            <pc:sldMk cId="1470270981" sldId="603"/>
            <ac:spMk id="2" creationId="{930D0649-66ED-A089-8B93-192E23E29E92}"/>
          </ac:spMkLst>
        </pc:spChg>
        <pc:spChg chg="add del">
          <ac:chgData name="Michelle Alderman (2438756)" userId="S::2438756@student.uwtsd.ac.uk::f44dc2d6-8075-4f3f-b541-582559bc3358" providerId="AD" clId="Web-{1E42ACEF-EA1C-3BF8-25F0-1A23C7387E9E}" dt="2026-04-19T13:53:46.056" v="570"/>
          <ac:spMkLst>
            <pc:docMk/>
            <pc:sldMk cId="1470270981" sldId="603"/>
            <ac:spMk id="3" creationId="{2CF47DFA-ECC6-81B9-951A-9B1E86DBAD7E}"/>
          </ac:spMkLst>
        </pc:spChg>
        <pc:spChg chg="add mod">
          <ac:chgData name="Michelle Alderman (2438756)" userId="S::2438756@student.uwtsd.ac.uk::f44dc2d6-8075-4f3f-b541-582559bc3358" providerId="AD" clId="Web-{1E42ACEF-EA1C-3BF8-25F0-1A23C7387E9E}" dt="2026-04-19T14:54:15.905" v="920" actId="20577"/>
          <ac:spMkLst>
            <pc:docMk/>
            <pc:sldMk cId="1470270981" sldId="603"/>
            <ac:spMk id="5" creationId="{23A20274-6AF0-79EC-461D-DBBDBCEEFE11}"/>
          </ac:spMkLst>
        </pc:spChg>
        <pc:spChg chg="add del">
          <ac:chgData name="Michelle Alderman (2438756)" userId="S::2438756@student.uwtsd.ac.uk::f44dc2d6-8075-4f3f-b541-582559bc3358" providerId="AD" clId="Web-{1E42ACEF-EA1C-3BF8-25F0-1A23C7387E9E}" dt="2026-04-19T13:51:17.428" v="564"/>
          <ac:spMkLst>
            <pc:docMk/>
            <pc:sldMk cId="1470270981" sldId="603"/>
            <ac:spMk id="7" creationId="{66B332A4-D438-4773-A77F-5ED49A448D9D}"/>
          </ac:spMkLst>
        </pc:spChg>
        <pc:spChg chg="add del">
          <ac:chgData name="Michelle Alderman (2438756)" userId="S::2438756@student.uwtsd.ac.uk::f44dc2d6-8075-4f3f-b541-582559bc3358" providerId="AD" clId="Web-{1E42ACEF-EA1C-3BF8-25F0-1A23C7387E9E}" dt="2026-04-19T13:51:24.553" v="566"/>
          <ac:spMkLst>
            <pc:docMk/>
            <pc:sldMk cId="1470270981" sldId="603"/>
            <ac:spMk id="8" creationId="{9203DE33-2CD4-4CA8-9AF3-37C3B65133B0}"/>
          </ac:spMkLst>
        </pc:spChg>
        <pc:spChg chg="add del">
          <ac:chgData name="Michelle Alderman (2438756)" userId="S::2438756@student.uwtsd.ac.uk::f44dc2d6-8075-4f3f-b541-582559bc3358" providerId="AD" clId="Web-{1E42ACEF-EA1C-3BF8-25F0-1A23C7387E9E}" dt="2026-04-19T13:51:17.428" v="564"/>
          <ac:spMkLst>
            <pc:docMk/>
            <pc:sldMk cId="1470270981" sldId="603"/>
            <ac:spMk id="9" creationId="{DF9AD32D-FF05-44F4-BD4D-9CEE89B71EB9}"/>
          </ac:spMkLst>
        </pc:spChg>
        <pc:spChg chg="add del">
          <ac:chgData name="Michelle Alderman (2438756)" userId="S::2438756@student.uwtsd.ac.uk::f44dc2d6-8075-4f3f-b541-582559bc3358" providerId="AD" clId="Web-{1E42ACEF-EA1C-3BF8-25F0-1A23C7387E9E}" dt="2026-04-19T13:51:24.553" v="566"/>
          <ac:spMkLst>
            <pc:docMk/>
            <pc:sldMk cId="1470270981" sldId="603"/>
            <ac:spMk id="10" creationId="{0AF57B88-1D4C-41FA-A761-EC1DD10C35CB}"/>
          </ac:spMkLst>
        </pc:spChg>
        <pc:spChg chg="add del">
          <ac:chgData name="Michelle Alderman (2438756)" userId="S::2438756@student.uwtsd.ac.uk::f44dc2d6-8075-4f3f-b541-582559bc3358" providerId="AD" clId="Web-{1E42ACEF-EA1C-3BF8-25F0-1A23C7387E9E}" dt="2026-04-19T13:52:05.679" v="568"/>
          <ac:spMkLst>
            <pc:docMk/>
            <pc:sldMk cId="1470270981" sldId="603"/>
            <ac:spMk id="11" creationId="{6016219D-510E-4184-9090-6D5578A87BD1}"/>
          </ac:spMkLst>
        </pc:spChg>
        <pc:spChg chg="add del">
          <ac:chgData name="Michelle Alderman (2438756)" userId="S::2438756@student.uwtsd.ac.uk::f44dc2d6-8075-4f3f-b541-582559bc3358" providerId="AD" clId="Web-{1E42ACEF-EA1C-3BF8-25F0-1A23C7387E9E}" dt="2026-04-19T13:51:24.553" v="566"/>
          <ac:spMkLst>
            <pc:docMk/>
            <pc:sldMk cId="1470270981" sldId="603"/>
            <ac:spMk id="12" creationId="{D2548F45-5164-4ABB-8212-7F293FDED8D4}"/>
          </ac:spMkLst>
        </pc:spChg>
        <pc:spChg chg="add del">
          <ac:chgData name="Michelle Alderman (2438756)" userId="S::2438756@student.uwtsd.ac.uk::f44dc2d6-8075-4f3f-b541-582559bc3358" providerId="AD" clId="Web-{1E42ACEF-EA1C-3BF8-25F0-1A23C7387E9E}" dt="2026-04-19T13:52:05.679" v="568"/>
          <ac:spMkLst>
            <pc:docMk/>
            <pc:sldMk cId="1470270981" sldId="603"/>
            <ac:spMk id="13" creationId="{AFF4A713-7B75-4B21-90D7-5AB19547C728}"/>
          </ac:spMkLst>
        </pc:spChg>
        <pc:spChg chg="add del">
          <ac:chgData name="Michelle Alderman (2438756)" userId="S::2438756@student.uwtsd.ac.uk::f44dc2d6-8075-4f3f-b541-582559bc3358" providerId="AD" clId="Web-{1E42ACEF-EA1C-3BF8-25F0-1A23C7387E9E}" dt="2026-04-19T13:51:24.553" v="566"/>
          <ac:spMkLst>
            <pc:docMk/>
            <pc:sldMk cId="1470270981" sldId="603"/>
            <ac:spMk id="14" creationId="{5E81CCFB-7BEF-4186-86FB-D09450B4D02D}"/>
          </ac:spMkLst>
        </pc:spChg>
        <pc:spChg chg="add del">
          <ac:chgData name="Michelle Alderman (2438756)" userId="S::2438756@student.uwtsd.ac.uk::f44dc2d6-8075-4f3f-b541-582559bc3358" providerId="AD" clId="Web-{1E42ACEF-EA1C-3BF8-25F0-1A23C7387E9E}" dt="2026-04-19T13:52:05.679" v="568"/>
          <ac:spMkLst>
            <pc:docMk/>
            <pc:sldMk cId="1470270981" sldId="603"/>
            <ac:spMk id="15" creationId="{DC631C0B-6DA6-4E57-8231-CE32B3434A7E}"/>
          </ac:spMkLst>
        </pc:spChg>
        <pc:spChg chg="add del">
          <ac:chgData name="Michelle Alderman (2438756)" userId="S::2438756@student.uwtsd.ac.uk::f44dc2d6-8075-4f3f-b541-582559bc3358" providerId="AD" clId="Web-{1E42ACEF-EA1C-3BF8-25F0-1A23C7387E9E}" dt="2026-04-19T13:52:05.679" v="568"/>
          <ac:spMkLst>
            <pc:docMk/>
            <pc:sldMk cId="1470270981" sldId="603"/>
            <ac:spMk id="16" creationId="{6F5A5072-7B47-4D32-B52A-4EBBF590B8A5}"/>
          </ac:spMkLst>
        </pc:spChg>
        <pc:spChg chg="add del">
          <ac:chgData name="Michelle Alderman (2438756)" userId="S::2438756@student.uwtsd.ac.uk::f44dc2d6-8075-4f3f-b541-582559bc3358" providerId="AD" clId="Web-{1E42ACEF-EA1C-3BF8-25F0-1A23C7387E9E}" dt="2026-04-19T13:52:05.679" v="568"/>
          <ac:spMkLst>
            <pc:docMk/>
            <pc:sldMk cId="1470270981" sldId="603"/>
            <ac:spMk id="17" creationId="{C29501E6-A978-4A61-9689-9085AF97A53A}"/>
          </ac:spMkLst>
        </pc:spChg>
        <pc:spChg chg="add del">
          <ac:chgData name="Michelle Alderman (2438756)" userId="S::2438756@student.uwtsd.ac.uk::f44dc2d6-8075-4f3f-b541-582559bc3358" providerId="AD" clId="Web-{1E42ACEF-EA1C-3BF8-25F0-1A23C7387E9E}" dt="2026-04-19T13:52:05.679" v="568"/>
          <ac:spMkLst>
            <pc:docMk/>
            <pc:sldMk cId="1470270981" sldId="603"/>
            <ac:spMk id="18" creationId="{9715DAF0-AE1B-46C9-8A6B-DB2AA05AB91D}"/>
          </ac:spMkLst>
        </pc:spChg>
        <pc:spChg chg="add">
          <ac:chgData name="Michelle Alderman (2438756)" userId="S::2438756@student.uwtsd.ac.uk::f44dc2d6-8075-4f3f-b541-582559bc3358" providerId="AD" clId="Web-{1E42ACEF-EA1C-3BF8-25F0-1A23C7387E9E}" dt="2026-04-19T13:56:18.058" v="585"/>
          <ac:spMkLst>
            <pc:docMk/>
            <pc:sldMk cId="1470270981" sldId="603"/>
            <ac:spMk id="19" creationId="{09588DA8-065E-4F6F-8EFD-43104AB2E0CF}"/>
          </ac:spMkLst>
        </pc:spChg>
        <pc:spChg chg="add">
          <ac:chgData name="Michelle Alderman (2438756)" userId="S::2438756@student.uwtsd.ac.uk::f44dc2d6-8075-4f3f-b541-582559bc3358" providerId="AD" clId="Web-{1E42ACEF-EA1C-3BF8-25F0-1A23C7387E9E}" dt="2026-04-19T13:56:18.058" v="585"/>
          <ac:spMkLst>
            <pc:docMk/>
            <pc:sldMk cId="1470270981" sldId="603"/>
            <ac:spMk id="20" creationId="{38FAA1A1-D861-433F-88FA-1E9D6FD31D11}"/>
          </ac:spMkLst>
        </pc:spChg>
        <pc:spChg chg="add">
          <ac:chgData name="Michelle Alderman (2438756)" userId="S::2438756@student.uwtsd.ac.uk::f44dc2d6-8075-4f3f-b541-582559bc3358" providerId="AD" clId="Web-{1E42ACEF-EA1C-3BF8-25F0-1A23C7387E9E}" dt="2026-04-19T13:56:18.058" v="585"/>
          <ac:spMkLst>
            <pc:docMk/>
            <pc:sldMk cId="1470270981" sldId="603"/>
            <ac:spMk id="21" creationId="{C4285719-470E-454C-AF62-8323075F1F5B}"/>
          </ac:spMkLst>
        </pc:spChg>
        <pc:spChg chg="add">
          <ac:chgData name="Michelle Alderman (2438756)" userId="S::2438756@student.uwtsd.ac.uk::f44dc2d6-8075-4f3f-b541-582559bc3358" providerId="AD" clId="Web-{1E42ACEF-EA1C-3BF8-25F0-1A23C7387E9E}" dt="2026-04-19T13:56:18.058" v="585"/>
          <ac:spMkLst>
            <pc:docMk/>
            <pc:sldMk cId="1470270981" sldId="603"/>
            <ac:spMk id="22" creationId="{8D71EDA1-87BF-4D5D-AB79-F346FD19278A}"/>
          </ac:spMkLst>
        </pc:spChg>
        <pc:spChg chg="add">
          <ac:chgData name="Michelle Alderman (2438756)" userId="S::2438756@student.uwtsd.ac.uk::f44dc2d6-8075-4f3f-b541-582559bc3358" providerId="AD" clId="Web-{1E42ACEF-EA1C-3BF8-25F0-1A23C7387E9E}" dt="2026-04-19T13:56:18.058" v="585"/>
          <ac:spMkLst>
            <pc:docMk/>
            <pc:sldMk cId="1470270981" sldId="603"/>
            <ac:spMk id="23" creationId="{CD9FE4EF-C4D8-49A0-B2FF-81D8DB7D8A24}"/>
          </ac:spMkLst>
        </pc:spChg>
        <pc:spChg chg="add">
          <ac:chgData name="Michelle Alderman (2438756)" userId="S::2438756@student.uwtsd.ac.uk::f44dc2d6-8075-4f3f-b541-582559bc3358" providerId="AD" clId="Web-{1E42ACEF-EA1C-3BF8-25F0-1A23C7387E9E}" dt="2026-04-19T13:56:18.058" v="585"/>
          <ac:spMkLst>
            <pc:docMk/>
            <pc:sldMk cId="1470270981" sldId="603"/>
            <ac:spMk id="24" creationId="{4300840D-0A0B-4512-BACA-B439D5B9C57C}"/>
          </ac:spMkLst>
        </pc:spChg>
        <pc:spChg chg="add">
          <ac:chgData name="Michelle Alderman (2438756)" userId="S::2438756@student.uwtsd.ac.uk::f44dc2d6-8075-4f3f-b541-582559bc3358" providerId="AD" clId="Web-{1E42ACEF-EA1C-3BF8-25F0-1A23C7387E9E}" dt="2026-04-19T13:56:18.058" v="585"/>
          <ac:spMkLst>
            <pc:docMk/>
            <pc:sldMk cId="1470270981" sldId="603"/>
            <ac:spMk id="25" creationId="{D2B78728-A580-49A7-84F9-6EF6F583ADE0}"/>
          </ac:spMkLst>
        </pc:spChg>
        <pc:picChg chg="add del">
          <ac:chgData name="Michelle Alderman (2438756)" userId="S::2438756@student.uwtsd.ac.uk::f44dc2d6-8075-4f3f-b541-582559bc3358" providerId="AD" clId="Web-{1E42ACEF-EA1C-3BF8-25F0-1A23C7387E9E}" dt="2026-04-19T13:51:24.553" v="566"/>
          <ac:picMkLst>
            <pc:docMk/>
            <pc:sldMk cId="1470270981" sldId="603"/>
            <ac:picMk id="4" creationId="{670D02DC-18FF-96FD-919A-DABF93289192}"/>
          </ac:picMkLst>
        </pc:picChg>
      </pc:sldChg>
      <pc:sldChg chg="add del replId">
        <pc:chgData name="Michelle Alderman (2438756)" userId="S::2438756@student.uwtsd.ac.uk::f44dc2d6-8075-4f3f-b541-582559bc3358" providerId="AD" clId="Web-{1E42ACEF-EA1C-3BF8-25F0-1A23C7387E9E}" dt="2026-04-19T14:06:16.131" v="668"/>
        <pc:sldMkLst>
          <pc:docMk/>
          <pc:sldMk cId="354234039" sldId="604"/>
        </pc:sldMkLst>
      </pc:sldChg>
      <pc:sldChg chg="new del">
        <pc:chgData name="Michelle Alderman (2438756)" userId="S::2438756@student.uwtsd.ac.uk::f44dc2d6-8075-4f3f-b541-582559bc3358" providerId="AD" clId="Web-{1E42ACEF-EA1C-3BF8-25F0-1A23C7387E9E}" dt="2026-04-19T14:07:59.165" v="673"/>
        <pc:sldMkLst>
          <pc:docMk/>
          <pc:sldMk cId="1643938939" sldId="604"/>
        </pc:sldMkLst>
      </pc:sldChg>
      <pc:sldChg chg="add del ord replId">
        <pc:chgData name="Michelle Alderman (2438756)" userId="S::2438756@student.uwtsd.ac.uk::f44dc2d6-8075-4f3f-b541-582559bc3358" providerId="AD" clId="Web-{1E42ACEF-EA1C-3BF8-25F0-1A23C7387E9E}" dt="2026-04-19T16:30:38.299" v="1665"/>
        <pc:sldMkLst>
          <pc:docMk/>
          <pc:sldMk cId="409104492" sldId="605"/>
        </pc:sldMkLst>
      </pc:sldChg>
      <pc:sldChg chg="add del">
        <pc:chgData name="Michelle Alderman (2438756)" userId="S::2438756@student.uwtsd.ac.uk::f44dc2d6-8075-4f3f-b541-582559bc3358" providerId="AD" clId="Web-{1E42ACEF-EA1C-3BF8-25F0-1A23C7387E9E}" dt="2026-04-19T14:07:32.868" v="671"/>
        <pc:sldMkLst>
          <pc:docMk/>
          <pc:sldMk cId="1155973806" sldId="605"/>
        </pc:sldMkLst>
      </pc:sldChg>
      <pc:sldChg chg="new del">
        <pc:chgData name="Michelle Alderman (2438756)" userId="S::2438756@student.uwtsd.ac.uk::f44dc2d6-8075-4f3f-b541-582559bc3358" providerId="AD" clId="Web-{1E42ACEF-EA1C-3BF8-25F0-1A23C7387E9E}" dt="2026-04-19T14:10:42.856" v="677"/>
        <pc:sldMkLst>
          <pc:docMk/>
          <pc:sldMk cId="2424499043" sldId="606"/>
        </pc:sldMkLst>
      </pc:sldChg>
      <pc:sldChg chg="add replId">
        <pc:chgData name="Michelle Alderman (2438756)" userId="S::2438756@student.uwtsd.ac.uk::f44dc2d6-8075-4f3f-b541-582559bc3358" providerId="AD" clId="Web-{1E42ACEF-EA1C-3BF8-25F0-1A23C7387E9E}" dt="2026-04-19T14:10:36.700" v="676"/>
        <pc:sldMkLst>
          <pc:docMk/>
          <pc:sldMk cId="835793956" sldId="607"/>
        </pc:sldMkLst>
      </pc:sldChg>
      <pc:sldChg chg="addSp delSp modSp new mod setBg">
        <pc:chgData name="Michelle Alderman (2438756)" userId="S::2438756@student.uwtsd.ac.uk::f44dc2d6-8075-4f3f-b541-582559bc3358" providerId="AD" clId="Web-{1E42ACEF-EA1C-3BF8-25F0-1A23C7387E9E}" dt="2026-04-19T14:22:58.025" v="800"/>
        <pc:sldMkLst>
          <pc:docMk/>
          <pc:sldMk cId="1385609325" sldId="608"/>
        </pc:sldMkLst>
        <pc:spChg chg="add mod">
          <ac:chgData name="Michelle Alderman (2438756)" userId="S::2438756@student.uwtsd.ac.uk::f44dc2d6-8075-4f3f-b541-582559bc3358" providerId="AD" clId="Web-{1E42ACEF-EA1C-3BF8-25F0-1A23C7387E9E}" dt="2026-04-19T14:22:58.025" v="800"/>
          <ac:spMkLst>
            <pc:docMk/>
            <pc:sldMk cId="1385609325" sldId="608"/>
            <ac:spMk id="2" creationId="{2FA1CA11-D793-B488-5E6C-40EB8AC51AD7}"/>
          </ac:spMkLst>
        </pc:spChg>
        <pc:spChg chg="add del">
          <ac:chgData name="Michelle Alderman (2438756)" userId="S::2438756@student.uwtsd.ac.uk::f44dc2d6-8075-4f3f-b541-582559bc3358" providerId="AD" clId="Web-{1E42ACEF-EA1C-3BF8-25F0-1A23C7387E9E}" dt="2026-04-19T14:18:26.449" v="733"/>
          <ac:spMkLst>
            <pc:docMk/>
            <pc:sldMk cId="1385609325" sldId="608"/>
            <ac:spMk id="3" creationId="{DDB5ADFF-15AF-F6ED-0DA9-1014B52E3B02}"/>
          </ac:spMkLst>
        </pc:spChg>
        <pc:spChg chg="add del mod">
          <ac:chgData name="Michelle Alderman (2438756)" userId="S::2438756@student.uwtsd.ac.uk::f44dc2d6-8075-4f3f-b541-582559bc3358" providerId="AD" clId="Web-{1E42ACEF-EA1C-3BF8-25F0-1A23C7387E9E}" dt="2026-04-19T14:22:58.025" v="800"/>
          <ac:spMkLst>
            <pc:docMk/>
            <pc:sldMk cId="1385609325" sldId="608"/>
            <ac:spMk id="4" creationId="{B703B4C4-17BE-5700-7F7A-096F4968C8A8}"/>
          </ac:spMkLst>
        </pc:spChg>
        <pc:spChg chg="add">
          <ac:chgData name="Michelle Alderman (2438756)" userId="S::2438756@student.uwtsd.ac.uk::f44dc2d6-8075-4f3f-b541-582559bc3358" providerId="AD" clId="Web-{1E42ACEF-EA1C-3BF8-25F0-1A23C7387E9E}" dt="2026-04-19T14:22:58.025" v="800"/>
          <ac:spMkLst>
            <pc:docMk/>
            <pc:sldMk cId="1385609325" sldId="608"/>
            <ac:spMk id="10" creationId="{BACC6370-2D7E-4714-9D71-7542949D7D5D}"/>
          </ac:spMkLst>
        </pc:spChg>
        <pc:spChg chg="add">
          <ac:chgData name="Michelle Alderman (2438756)" userId="S::2438756@student.uwtsd.ac.uk::f44dc2d6-8075-4f3f-b541-582559bc3358" providerId="AD" clId="Web-{1E42ACEF-EA1C-3BF8-25F0-1A23C7387E9E}" dt="2026-04-19T14:22:58.025" v="800"/>
          <ac:spMkLst>
            <pc:docMk/>
            <pc:sldMk cId="1385609325" sldId="608"/>
            <ac:spMk id="12" creationId="{F68B3F68-107C-434F-AA38-110D5EA91B85}"/>
          </ac:spMkLst>
        </pc:spChg>
        <pc:spChg chg="add">
          <ac:chgData name="Michelle Alderman (2438756)" userId="S::2438756@student.uwtsd.ac.uk::f44dc2d6-8075-4f3f-b541-582559bc3358" providerId="AD" clId="Web-{1E42ACEF-EA1C-3BF8-25F0-1A23C7387E9E}" dt="2026-04-19T14:22:58.025" v="800"/>
          <ac:spMkLst>
            <pc:docMk/>
            <pc:sldMk cId="1385609325" sldId="608"/>
            <ac:spMk id="14" creationId="{AAD0DBB9-1A4B-4391-81D4-CB19F9AB918A}"/>
          </ac:spMkLst>
        </pc:spChg>
        <pc:spChg chg="add">
          <ac:chgData name="Michelle Alderman (2438756)" userId="S::2438756@student.uwtsd.ac.uk::f44dc2d6-8075-4f3f-b541-582559bc3358" providerId="AD" clId="Web-{1E42ACEF-EA1C-3BF8-25F0-1A23C7387E9E}" dt="2026-04-19T14:22:58.025" v="800"/>
          <ac:spMkLst>
            <pc:docMk/>
            <pc:sldMk cId="1385609325" sldId="608"/>
            <ac:spMk id="16" creationId="{063BBA22-50EA-4C4D-BE05-F1CE4E63AA56}"/>
          </ac:spMkLst>
        </pc:spChg>
        <pc:graphicFrameChg chg="add">
          <ac:chgData name="Michelle Alderman (2438756)" userId="S::2438756@student.uwtsd.ac.uk::f44dc2d6-8075-4f3f-b541-582559bc3358" providerId="AD" clId="Web-{1E42ACEF-EA1C-3BF8-25F0-1A23C7387E9E}" dt="2026-04-19T14:22:58.025" v="800"/>
          <ac:graphicFrameMkLst>
            <pc:docMk/>
            <pc:sldMk cId="1385609325" sldId="608"/>
            <ac:graphicFrameMk id="6" creationId="{DD338B3E-C259-656D-5935-6C590FCE4CAC}"/>
          </ac:graphicFrameMkLst>
        </pc:graphicFrameChg>
      </pc:sldChg>
      <pc:sldChg chg="addSp delSp modSp add replId">
        <pc:chgData name="Michelle Alderman (2438756)" userId="S::2438756@student.uwtsd.ac.uk::f44dc2d6-8075-4f3f-b541-582559bc3358" providerId="AD" clId="Web-{1E42ACEF-EA1C-3BF8-25F0-1A23C7387E9E}" dt="2026-04-19T16:10:12.174" v="1609" actId="1076"/>
        <pc:sldMkLst>
          <pc:docMk/>
          <pc:sldMk cId="3398448939" sldId="609"/>
        </pc:sldMkLst>
        <pc:spChg chg="del mod">
          <ac:chgData name="Michelle Alderman (2438756)" userId="S::2438756@student.uwtsd.ac.uk::f44dc2d6-8075-4f3f-b541-582559bc3358" providerId="AD" clId="Web-{1E42ACEF-EA1C-3BF8-25F0-1A23C7387E9E}" dt="2026-04-19T15:30:52.570" v="1071"/>
          <ac:spMkLst>
            <pc:docMk/>
            <pc:sldMk cId="3398448939" sldId="609"/>
            <ac:spMk id="3" creationId="{219D10A9-E1EB-39CE-253A-6E020152E6E4}"/>
          </ac:spMkLst>
        </pc:spChg>
        <pc:spChg chg="add mod">
          <ac:chgData name="Michelle Alderman (2438756)" userId="S::2438756@student.uwtsd.ac.uk::f44dc2d6-8075-4f3f-b541-582559bc3358" providerId="AD" clId="Web-{1E42ACEF-EA1C-3BF8-25F0-1A23C7387E9E}" dt="2026-04-19T16:10:12.174" v="1609" actId="1076"/>
          <ac:spMkLst>
            <pc:docMk/>
            <pc:sldMk cId="3398448939" sldId="609"/>
            <ac:spMk id="4" creationId="{4CEB7C35-4585-80C3-266F-B9BAAA1C9081}"/>
          </ac:spMkLst>
        </pc:spChg>
        <pc:picChg chg="add mod">
          <ac:chgData name="Michelle Alderman (2438756)" userId="S::2438756@student.uwtsd.ac.uk::f44dc2d6-8075-4f3f-b541-582559bc3358" providerId="AD" clId="Web-{1E42ACEF-EA1C-3BF8-25F0-1A23C7387E9E}" dt="2026-04-19T16:08:00.853" v="1570" actId="1076"/>
          <ac:picMkLst>
            <pc:docMk/>
            <pc:sldMk cId="3398448939" sldId="609"/>
            <ac:picMk id="2" creationId="{AD8CEE7D-9838-7E33-FDEF-52817B1F1042}"/>
          </ac:picMkLst>
        </pc:picChg>
      </pc:sldChg>
      <pc:sldChg chg="addSp delSp modSp new mod setBg">
        <pc:chgData name="Michelle Alderman (2438756)" userId="S::2438756@student.uwtsd.ac.uk::f44dc2d6-8075-4f3f-b541-582559bc3358" providerId="AD" clId="Web-{1E42ACEF-EA1C-3BF8-25F0-1A23C7387E9E}" dt="2026-04-19T18:57:22.574" v="2099" actId="20577"/>
        <pc:sldMkLst>
          <pc:docMk/>
          <pc:sldMk cId="112292666" sldId="610"/>
        </pc:sldMkLst>
        <pc:spChg chg="add mod">
          <ac:chgData name="Michelle Alderman (2438756)" userId="S::2438756@student.uwtsd.ac.uk::f44dc2d6-8075-4f3f-b541-582559bc3358" providerId="AD" clId="Web-{1E42ACEF-EA1C-3BF8-25F0-1A23C7387E9E}" dt="2026-04-19T16:37:13.379" v="1761" actId="1076"/>
          <ac:spMkLst>
            <pc:docMk/>
            <pc:sldMk cId="112292666" sldId="610"/>
            <ac:spMk id="2" creationId="{DDCF7106-5ED4-BF07-18D3-D5265A362C56}"/>
          </ac:spMkLst>
        </pc:spChg>
        <pc:spChg chg="add mod">
          <ac:chgData name="Michelle Alderman (2438756)" userId="S::2438756@student.uwtsd.ac.uk::f44dc2d6-8075-4f3f-b541-582559bc3358" providerId="AD" clId="Web-{1E42ACEF-EA1C-3BF8-25F0-1A23C7387E9E}" dt="2026-04-19T18:57:22.574" v="2099" actId="20577"/>
          <ac:spMkLst>
            <pc:docMk/>
            <pc:sldMk cId="112292666" sldId="610"/>
            <ac:spMk id="3" creationId="{41771CB2-6ECF-FA11-9597-09660FAA4069}"/>
          </ac:spMkLst>
        </pc:spChg>
        <pc:spChg chg="add del">
          <ac:chgData name="Michelle Alderman (2438756)" userId="S::2438756@student.uwtsd.ac.uk::f44dc2d6-8075-4f3f-b541-582559bc3358" providerId="AD" clId="Web-{1E42ACEF-EA1C-3BF8-25F0-1A23C7387E9E}" dt="2026-04-19T16:36:51.535" v="1760"/>
          <ac:spMkLst>
            <pc:docMk/>
            <pc:sldMk cId="112292666" sldId="610"/>
            <ac:spMk id="7" creationId="{6F5A5072-7B47-4D32-B52A-4EBBF590B8A5}"/>
          </ac:spMkLst>
        </pc:spChg>
        <pc:spChg chg="add del">
          <ac:chgData name="Michelle Alderman (2438756)" userId="S::2438756@student.uwtsd.ac.uk::f44dc2d6-8075-4f3f-b541-582559bc3358" providerId="AD" clId="Web-{1E42ACEF-EA1C-3BF8-25F0-1A23C7387E9E}" dt="2026-04-19T16:36:51.535" v="1760"/>
          <ac:spMkLst>
            <pc:docMk/>
            <pc:sldMk cId="112292666" sldId="610"/>
            <ac:spMk id="9" creationId="{9715DAF0-AE1B-46C9-8A6B-DB2AA05AB91D}"/>
          </ac:spMkLst>
        </pc:spChg>
        <pc:spChg chg="add del">
          <ac:chgData name="Michelle Alderman (2438756)" userId="S::2438756@student.uwtsd.ac.uk::f44dc2d6-8075-4f3f-b541-582559bc3358" providerId="AD" clId="Web-{1E42ACEF-EA1C-3BF8-25F0-1A23C7387E9E}" dt="2026-04-19T16:36:51.535" v="1760"/>
          <ac:spMkLst>
            <pc:docMk/>
            <pc:sldMk cId="112292666" sldId="610"/>
            <ac:spMk id="11" creationId="{6016219D-510E-4184-9090-6D5578A87BD1}"/>
          </ac:spMkLst>
        </pc:spChg>
        <pc:spChg chg="add del">
          <ac:chgData name="Michelle Alderman (2438756)" userId="S::2438756@student.uwtsd.ac.uk::f44dc2d6-8075-4f3f-b541-582559bc3358" providerId="AD" clId="Web-{1E42ACEF-EA1C-3BF8-25F0-1A23C7387E9E}" dt="2026-04-19T16:36:51.535" v="1760"/>
          <ac:spMkLst>
            <pc:docMk/>
            <pc:sldMk cId="112292666" sldId="610"/>
            <ac:spMk id="13" creationId="{AFF4A713-7B75-4B21-90D7-5AB19547C728}"/>
          </ac:spMkLst>
        </pc:spChg>
        <pc:spChg chg="add del">
          <ac:chgData name="Michelle Alderman (2438756)" userId="S::2438756@student.uwtsd.ac.uk::f44dc2d6-8075-4f3f-b541-582559bc3358" providerId="AD" clId="Web-{1E42ACEF-EA1C-3BF8-25F0-1A23C7387E9E}" dt="2026-04-19T16:36:51.535" v="1760"/>
          <ac:spMkLst>
            <pc:docMk/>
            <pc:sldMk cId="112292666" sldId="610"/>
            <ac:spMk id="15" creationId="{DC631C0B-6DA6-4E57-8231-CE32B3434A7E}"/>
          </ac:spMkLst>
        </pc:spChg>
        <pc:spChg chg="add del">
          <ac:chgData name="Michelle Alderman (2438756)" userId="S::2438756@student.uwtsd.ac.uk::f44dc2d6-8075-4f3f-b541-582559bc3358" providerId="AD" clId="Web-{1E42ACEF-EA1C-3BF8-25F0-1A23C7387E9E}" dt="2026-04-19T16:36:51.535" v="1760"/>
          <ac:spMkLst>
            <pc:docMk/>
            <pc:sldMk cId="112292666" sldId="610"/>
            <ac:spMk id="17" creationId="{C29501E6-A978-4A61-9689-9085AF97A53A}"/>
          </ac:spMkLst>
        </pc:spChg>
      </pc:sldChg>
      <pc:sldChg chg="new del">
        <pc:chgData name="Michelle Alderman (2438756)" userId="S::2438756@student.uwtsd.ac.uk::f44dc2d6-8075-4f3f-b541-582559bc3358" providerId="AD" clId="Web-{1E42ACEF-EA1C-3BF8-25F0-1A23C7387E9E}" dt="2026-04-19T16:25:00.742" v="1615"/>
        <pc:sldMkLst>
          <pc:docMk/>
          <pc:sldMk cId="3193342737" sldId="610"/>
        </pc:sldMkLst>
      </pc:sldChg>
      <pc:sldChg chg="addSp delSp modSp new mod setBg">
        <pc:chgData name="Michelle Alderman (2438756)" userId="S::2438756@student.uwtsd.ac.uk::f44dc2d6-8075-4f3f-b541-582559bc3358" providerId="AD" clId="Web-{1E42ACEF-EA1C-3BF8-25F0-1A23C7387E9E}" dt="2026-04-19T18:46:55.738" v="2064" actId="20577"/>
        <pc:sldMkLst>
          <pc:docMk/>
          <pc:sldMk cId="345570290" sldId="611"/>
        </pc:sldMkLst>
        <pc:spChg chg="add mod">
          <ac:chgData name="Michelle Alderman (2438756)" userId="S::2438756@student.uwtsd.ac.uk::f44dc2d6-8075-4f3f-b541-582559bc3358" providerId="AD" clId="Web-{1E42ACEF-EA1C-3BF8-25F0-1A23C7387E9E}" dt="2026-04-19T18:24:31.376" v="1840"/>
          <ac:spMkLst>
            <pc:docMk/>
            <pc:sldMk cId="345570290" sldId="611"/>
            <ac:spMk id="2" creationId="{4B114DF0-21E1-F7A8-E691-700C9FAED985}"/>
          </ac:spMkLst>
        </pc:spChg>
        <pc:spChg chg="add del">
          <ac:chgData name="Michelle Alderman (2438756)" userId="S::2438756@student.uwtsd.ac.uk::f44dc2d6-8075-4f3f-b541-582559bc3358" providerId="AD" clId="Web-{1E42ACEF-EA1C-3BF8-25F0-1A23C7387E9E}" dt="2026-04-19T16:41:58.027" v="1784"/>
          <ac:spMkLst>
            <pc:docMk/>
            <pc:sldMk cId="345570290" sldId="611"/>
            <ac:spMk id="3" creationId="{ADB10B74-E8BD-3780-37C6-9D1E1FD5D0F8}"/>
          </ac:spMkLst>
        </pc:spChg>
        <pc:spChg chg="add mod">
          <ac:chgData name="Michelle Alderman (2438756)" userId="S::2438756@student.uwtsd.ac.uk::f44dc2d6-8075-4f3f-b541-582559bc3358" providerId="AD" clId="Web-{1E42ACEF-EA1C-3BF8-25F0-1A23C7387E9E}" dt="2026-04-19T18:46:55.738" v="2064" actId="20577"/>
          <ac:spMkLst>
            <pc:docMk/>
            <pc:sldMk cId="345570290" sldId="611"/>
            <ac:spMk id="4" creationId="{67347A90-1529-7F47-2D3F-52EAB5906019}"/>
          </ac:spMkLst>
        </pc:spChg>
        <pc:spChg chg="add">
          <ac:chgData name="Michelle Alderman (2438756)" userId="S::2438756@student.uwtsd.ac.uk::f44dc2d6-8075-4f3f-b541-582559bc3358" providerId="AD" clId="Web-{1E42ACEF-EA1C-3BF8-25F0-1A23C7387E9E}" dt="2026-04-19T18:24:31.376" v="1840"/>
          <ac:spMkLst>
            <pc:docMk/>
            <pc:sldMk cId="345570290" sldId="611"/>
            <ac:spMk id="9" creationId="{09588DA8-065E-4F6F-8EFD-43104AB2E0CF}"/>
          </ac:spMkLst>
        </pc:spChg>
        <pc:spChg chg="add">
          <ac:chgData name="Michelle Alderman (2438756)" userId="S::2438756@student.uwtsd.ac.uk::f44dc2d6-8075-4f3f-b541-582559bc3358" providerId="AD" clId="Web-{1E42ACEF-EA1C-3BF8-25F0-1A23C7387E9E}" dt="2026-04-19T18:24:31.376" v="1840"/>
          <ac:spMkLst>
            <pc:docMk/>
            <pc:sldMk cId="345570290" sldId="611"/>
            <ac:spMk id="11" creationId="{C4285719-470E-454C-AF62-8323075F1F5B}"/>
          </ac:spMkLst>
        </pc:spChg>
        <pc:spChg chg="add">
          <ac:chgData name="Michelle Alderman (2438756)" userId="S::2438756@student.uwtsd.ac.uk::f44dc2d6-8075-4f3f-b541-582559bc3358" providerId="AD" clId="Web-{1E42ACEF-EA1C-3BF8-25F0-1A23C7387E9E}" dt="2026-04-19T18:24:31.376" v="1840"/>
          <ac:spMkLst>
            <pc:docMk/>
            <pc:sldMk cId="345570290" sldId="611"/>
            <ac:spMk id="13" creationId="{CD9FE4EF-C4D8-49A0-B2FF-81D8DB7D8A24}"/>
          </ac:spMkLst>
        </pc:spChg>
        <pc:spChg chg="add">
          <ac:chgData name="Michelle Alderman (2438756)" userId="S::2438756@student.uwtsd.ac.uk::f44dc2d6-8075-4f3f-b541-582559bc3358" providerId="AD" clId="Web-{1E42ACEF-EA1C-3BF8-25F0-1A23C7387E9E}" dt="2026-04-19T18:24:31.376" v="1840"/>
          <ac:spMkLst>
            <pc:docMk/>
            <pc:sldMk cId="345570290" sldId="611"/>
            <ac:spMk id="15" creationId="{4300840D-0A0B-4512-BACA-B439D5B9C57C}"/>
          </ac:spMkLst>
        </pc:spChg>
        <pc:spChg chg="add">
          <ac:chgData name="Michelle Alderman (2438756)" userId="S::2438756@student.uwtsd.ac.uk::f44dc2d6-8075-4f3f-b541-582559bc3358" providerId="AD" clId="Web-{1E42ACEF-EA1C-3BF8-25F0-1A23C7387E9E}" dt="2026-04-19T18:24:31.376" v="1840"/>
          <ac:spMkLst>
            <pc:docMk/>
            <pc:sldMk cId="345570290" sldId="611"/>
            <ac:spMk id="17" creationId="{D2B78728-A580-49A7-84F9-6EF6F583ADE0}"/>
          </ac:spMkLst>
        </pc:spChg>
        <pc:spChg chg="add">
          <ac:chgData name="Michelle Alderman (2438756)" userId="S::2438756@student.uwtsd.ac.uk::f44dc2d6-8075-4f3f-b541-582559bc3358" providerId="AD" clId="Web-{1E42ACEF-EA1C-3BF8-25F0-1A23C7387E9E}" dt="2026-04-19T18:24:31.376" v="1840"/>
          <ac:spMkLst>
            <pc:docMk/>
            <pc:sldMk cId="345570290" sldId="611"/>
            <ac:spMk id="19" creationId="{38FAA1A1-D861-433F-88FA-1E9D6FD31D11}"/>
          </ac:spMkLst>
        </pc:spChg>
        <pc:spChg chg="add">
          <ac:chgData name="Michelle Alderman (2438756)" userId="S::2438756@student.uwtsd.ac.uk::f44dc2d6-8075-4f3f-b541-582559bc3358" providerId="AD" clId="Web-{1E42ACEF-EA1C-3BF8-25F0-1A23C7387E9E}" dt="2026-04-19T18:24:31.376" v="1840"/>
          <ac:spMkLst>
            <pc:docMk/>
            <pc:sldMk cId="345570290" sldId="611"/>
            <ac:spMk id="21" creationId="{8D71EDA1-87BF-4D5D-AB79-F346FD19278A}"/>
          </ac:spMkLst>
        </pc:spChg>
      </pc:sldChg>
    </pc:docChg>
  </pc:docChgLst>
  <pc:docChgLst>
    <pc:chgData name="Michelle Alderman (2438756)" userId="f44dc2d6-8075-4f3f-b541-582559bc3358" providerId="ADAL" clId="{FC3FED07-C54E-46F1-8834-F87E9BBD0864}"/>
    <pc:docChg chg="undo custSel addSld delSld modSld">
      <pc:chgData name="Michelle Alderman (2438756)" userId="f44dc2d6-8075-4f3f-b541-582559bc3358" providerId="ADAL" clId="{FC3FED07-C54E-46F1-8834-F87E9BBD0864}" dt="2026-04-15T20:00:32.166" v="1026" actId="20577"/>
      <pc:docMkLst>
        <pc:docMk/>
      </pc:docMkLst>
      <pc:sldChg chg="delSp modSp mod">
        <pc:chgData name="Michelle Alderman (2438756)" userId="f44dc2d6-8075-4f3f-b541-582559bc3358" providerId="ADAL" clId="{FC3FED07-C54E-46F1-8834-F87E9BBD0864}" dt="2026-04-10T22:13:16.912" v="184" actId="2711"/>
        <pc:sldMkLst>
          <pc:docMk/>
          <pc:sldMk cId="383219146" sldId="257"/>
        </pc:sldMkLst>
        <pc:spChg chg="mod">
          <ac:chgData name="Michelle Alderman (2438756)" userId="f44dc2d6-8075-4f3f-b541-582559bc3358" providerId="ADAL" clId="{FC3FED07-C54E-46F1-8834-F87E9BBD0864}" dt="2026-04-10T22:13:16.912" v="184" actId="2711"/>
          <ac:spMkLst>
            <pc:docMk/>
            <pc:sldMk cId="383219146" sldId="257"/>
            <ac:spMk id="2" creationId="{B2EA1C7D-490A-FCDC-5862-E6085BB38967}"/>
          </ac:spMkLst>
        </pc:spChg>
        <pc:spChg chg="mod">
          <ac:chgData name="Michelle Alderman (2438756)" userId="f44dc2d6-8075-4f3f-b541-582559bc3358" providerId="ADAL" clId="{FC3FED07-C54E-46F1-8834-F87E9BBD0864}" dt="2026-04-10T22:11:19.806" v="178" actId="113"/>
          <ac:spMkLst>
            <pc:docMk/>
            <pc:sldMk cId="383219146" sldId="257"/>
            <ac:spMk id="3" creationId="{35B39730-A320-D7B7-CFA7-FEBDED203380}"/>
          </ac:spMkLst>
        </pc:spChg>
      </pc:sldChg>
      <pc:sldChg chg="modSp mod">
        <pc:chgData name="Michelle Alderman (2438756)" userId="f44dc2d6-8075-4f3f-b541-582559bc3358" providerId="ADAL" clId="{FC3FED07-C54E-46F1-8834-F87E9BBD0864}" dt="2026-04-14T13:02:05.911" v="432"/>
        <pc:sldMkLst>
          <pc:docMk/>
          <pc:sldMk cId="1434853904" sldId="260"/>
        </pc:sldMkLst>
        <pc:spChg chg="mod">
          <ac:chgData name="Michelle Alderman (2438756)" userId="f44dc2d6-8075-4f3f-b541-582559bc3358" providerId="ADAL" clId="{FC3FED07-C54E-46F1-8834-F87E9BBD0864}" dt="2026-04-14T13:02:05.911" v="432"/>
          <ac:spMkLst>
            <pc:docMk/>
            <pc:sldMk cId="1434853904" sldId="260"/>
            <ac:spMk id="3" creationId="{995E1903-7C68-2C6F-2D1E-D8A37D30E636}"/>
          </ac:spMkLst>
        </pc:spChg>
        <pc:spChg chg="mod">
          <ac:chgData name="Michelle Alderman (2438756)" userId="f44dc2d6-8075-4f3f-b541-582559bc3358" providerId="ADAL" clId="{FC3FED07-C54E-46F1-8834-F87E9BBD0864}" dt="2026-04-14T12:59:04.089" v="424" actId="20577"/>
          <ac:spMkLst>
            <pc:docMk/>
            <pc:sldMk cId="1434853904" sldId="260"/>
            <ac:spMk id="4" creationId="{0A16EA78-2872-4151-ACDE-85DE92917660}"/>
          </ac:spMkLst>
        </pc:spChg>
      </pc:sldChg>
      <pc:sldChg chg="modSp mod">
        <pc:chgData name="Michelle Alderman (2438756)" userId="f44dc2d6-8075-4f3f-b541-582559bc3358" providerId="ADAL" clId="{FC3FED07-C54E-46F1-8834-F87E9BBD0864}" dt="2026-04-14T13:21:03.531" v="715" actId="20577"/>
        <pc:sldMkLst>
          <pc:docMk/>
          <pc:sldMk cId="416694051" sldId="261"/>
        </pc:sldMkLst>
        <pc:spChg chg="mod">
          <ac:chgData name="Michelle Alderman (2438756)" userId="f44dc2d6-8075-4f3f-b541-582559bc3358" providerId="ADAL" clId="{FC3FED07-C54E-46F1-8834-F87E9BBD0864}" dt="2026-04-14T13:17:32.510" v="662" actId="113"/>
          <ac:spMkLst>
            <pc:docMk/>
            <pc:sldMk cId="416694051" sldId="261"/>
            <ac:spMk id="4" creationId="{B64F5224-38DF-9A0E-ED62-37C8785B3FBD}"/>
          </ac:spMkLst>
        </pc:spChg>
      </pc:sldChg>
      <pc:sldChg chg="modSp mod">
        <pc:chgData name="Michelle Alderman (2438756)" userId="f44dc2d6-8075-4f3f-b541-582559bc3358" providerId="ADAL" clId="{FC3FED07-C54E-46F1-8834-F87E9BBD0864}" dt="2026-04-14T13:36:51.921" v="782" actId="255"/>
        <pc:sldMkLst>
          <pc:docMk/>
          <pc:sldMk cId="1524246604" sldId="263"/>
        </pc:sldMkLst>
        <pc:spChg chg="mod">
          <ac:chgData name="Michelle Alderman (2438756)" userId="f44dc2d6-8075-4f3f-b541-582559bc3358" providerId="ADAL" clId="{FC3FED07-C54E-46F1-8834-F87E9BBD0864}" dt="2026-04-14T13:36:51.921" v="782" actId="255"/>
          <ac:spMkLst>
            <pc:docMk/>
            <pc:sldMk cId="1524246604" sldId="263"/>
            <ac:spMk id="3" creationId="{85BF6541-B0FA-9297-3DE4-B13C722629AE}"/>
          </ac:spMkLst>
        </pc:spChg>
        <pc:spChg chg="mod">
          <ac:chgData name="Michelle Alderman (2438756)" userId="f44dc2d6-8075-4f3f-b541-582559bc3358" providerId="ADAL" clId="{FC3FED07-C54E-46F1-8834-F87E9BBD0864}" dt="2026-04-14T13:35:34.570" v="769" actId="113"/>
          <ac:spMkLst>
            <pc:docMk/>
            <pc:sldMk cId="1524246604" sldId="263"/>
            <ac:spMk id="4" creationId="{619FB4DE-DBB1-0BF2-DBFA-00D692BAF33E}"/>
          </ac:spMkLst>
        </pc:spChg>
      </pc:sldChg>
      <pc:sldChg chg="addSp modSp new mod">
        <pc:chgData name="Michelle Alderman (2438756)" userId="f44dc2d6-8075-4f3f-b541-582559bc3358" providerId="ADAL" clId="{FC3FED07-C54E-46F1-8834-F87E9BBD0864}" dt="2026-04-14T19:12:31.130" v="980" actId="20577"/>
        <pc:sldMkLst>
          <pc:docMk/>
          <pc:sldMk cId="409902310" sldId="596"/>
        </pc:sldMkLst>
        <pc:spChg chg="add mod">
          <ac:chgData name="Michelle Alderman (2438756)" userId="f44dc2d6-8075-4f3f-b541-582559bc3358" providerId="ADAL" clId="{FC3FED07-C54E-46F1-8834-F87E9BBD0864}" dt="2026-04-14T19:12:31.130" v="980" actId="20577"/>
          <ac:spMkLst>
            <pc:docMk/>
            <pc:sldMk cId="409902310" sldId="596"/>
            <ac:spMk id="3" creationId="{384BFF73-1107-4B47-DC15-5A9379F4EEEE}"/>
          </ac:spMkLst>
        </pc:spChg>
      </pc:sldChg>
      <pc:sldChg chg="addSp modSp new mod">
        <pc:chgData name="Michelle Alderman (2438756)" userId="f44dc2d6-8075-4f3f-b541-582559bc3358" providerId="ADAL" clId="{FC3FED07-C54E-46F1-8834-F87E9BBD0864}" dt="2026-04-14T13:44:10.146" v="793" actId="1076"/>
        <pc:sldMkLst>
          <pc:docMk/>
          <pc:sldMk cId="2067700721" sldId="597"/>
        </pc:sldMkLst>
        <pc:spChg chg="add mod">
          <ac:chgData name="Michelle Alderman (2438756)" userId="f44dc2d6-8075-4f3f-b541-582559bc3358" providerId="ADAL" clId="{FC3FED07-C54E-46F1-8834-F87E9BBD0864}" dt="2026-04-14T13:44:10.146" v="793" actId="1076"/>
          <ac:spMkLst>
            <pc:docMk/>
            <pc:sldMk cId="2067700721" sldId="597"/>
            <ac:spMk id="3" creationId="{C810F855-1FFC-62D9-CBEB-E77D5F7480DF}"/>
          </ac:spMkLst>
        </pc:spChg>
      </pc:sldChg>
      <pc:sldChg chg="addSp delSp modSp new mod">
        <pc:chgData name="Michelle Alderman (2438756)" userId="f44dc2d6-8075-4f3f-b541-582559bc3358" providerId="ADAL" clId="{FC3FED07-C54E-46F1-8834-F87E9BBD0864}" dt="2026-04-14T13:49:11.807" v="822" actId="2710"/>
        <pc:sldMkLst>
          <pc:docMk/>
          <pc:sldMk cId="2345621343" sldId="598"/>
        </pc:sldMkLst>
        <pc:spChg chg="add mod">
          <ac:chgData name="Michelle Alderman (2438756)" userId="f44dc2d6-8075-4f3f-b541-582559bc3358" providerId="ADAL" clId="{FC3FED07-C54E-46F1-8834-F87E9BBD0864}" dt="2026-04-14T13:49:11.807" v="822" actId="2710"/>
          <ac:spMkLst>
            <pc:docMk/>
            <pc:sldMk cId="2345621343" sldId="598"/>
            <ac:spMk id="5" creationId="{BB33A02C-E9F1-8DB0-E816-05EFDD390710}"/>
          </ac:spMkLst>
        </pc:spChg>
      </pc:sldChg>
      <pc:sldChg chg="addSp new mod">
        <pc:chgData name="Michelle Alderman (2438756)" userId="f44dc2d6-8075-4f3f-b541-582559bc3358" providerId="ADAL" clId="{FC3FED07-C54E-46F1-8834-F87E9BBD0864}" dt="2026-04-14T18:56:13.958" v="852" actId="22"/>
        <pc:sldMkLst>
          <pc:docMk/>
          <pc:sldMk cId="3226344023" sldId="600"/>
        </pc:sldMkLst>
        <pc:spChg chg="add">
          <ac:chgData name="Michelle Alderman (2438756)" userId="f44dc2d6-8075-4f3f-b541-582559bc3358" providerId="ADAL" clId="{FC3FED07-C54E-46F1-8834-F87E9BBD0864}" dt="2026-04-14T18:56:13.958" v="852" actId="22"/>
          <ac:spMkLst>
            <pc:docMk/>
            <pc:sldMk cId="3226344023" sldId="600"/>
            <ac:spMk id="3" creationId="{D5BB10E6-C0F0-2D88-294B-6A9F0A66EC3E}"/>
          </ac:spMkLst>
        </pc:spChg>
      </pc:sldChg>
      <pc:sldChg chg="addSp new mod">
        <pc:chgData name="Michelle Alderman (2438756)" userId="f44dc2d6-8075-4f3f-b541-582559bc3358" providerId="ADAL" clId="{FC3FED07-C54E-46F1-8834-F87E9BBD0864}" dt="2026-04-14T18:58:00.284" v="891" actId="22"/>
        <pc:sldMkLst>
          <pc:docMk/>
          <pc:sldMk cId="951048972" sldId="601"/>
        </pc:sldMkLst>
        <pc:spChg chg="add">
          <ac:chgData name="Michelle Alderman (2438756)" userId="f44dc2d6-8075-4f3f-b541-582559bc3358" providerId="ADAL" clId="{FC3FED07-C54E-46F1-8834-F87E9BBD0864}" dt="2026-04-14T18:58:00.284" v="891" actId="22"/>
          <ac:spMkLst>
            <pc:docMk/>
            <pc:sldMk cId="951048972" sldId="601"/>
            <ac:spMk id="3" creationId="{9EC3F331-57E3-2264-8AFD-12A579AA8029}"/>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20D849-0E0F-444A-9224-B9037E88B21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3C84A29-003E-4D9B-B3EC-081B5BE1CE40}">
      <dgm:prSet/>
      <dgm:spPr/>
      <dgm:t>
        <a:bodyPr/>
        <a:lstStyle/>
        <a:p>
          <a:r>
            <a:rPr lang="en-GB" dirty="0"/>
            <a:t>Legal Structure: It will be a Limited company </a:t>
          </a:r>
          <a:endParaRPr lang="en-US" dirty="0"/>
        </a:p>
      </dgm:t>
    </dgm:pt>
    <dgm:pt modelId="{579E79E2-7A6B-4198-B544-FC8433F9D12D}" type="parTrans" cxnId="{6086BF56-5042-41DA-8E3F-2F6B752E9F10}">
      <dgm:prSet/>
      <dgm:spPr/>
      <dgm:t>
        <a:bodyPr/>
        <a:lstStyle/>
        <a:p>
          <a:endParaRPr lang="en-US"/>
        </a:p>
      </dgm:t>
    </dgm:pt>
    <dgm:pt modelId="{F89392A2-88D1-4AF0-9EE7-A98071FB56F8}" type="sibTrans" cxnId="{6086BF56-5042-41DA-8E3F-2F6B752E9F10}">
      <dgm:prSet/>
      <dgm:spPr/>
      <dgm:t>
        <a:bodyPr/>
        <a:lstStyle/>
        <a:p>
          <a:endParaRPr lang="en-US"/>
        </a:p>
      </dgm:t>
    </dgm:pt>
    <dgm:pt modelId="{F630B607-B6A2-4F68-8DCC-D43C30691A21}">
      <dgm:prSet/>
      <dgm:spPr/>
      <dgm:t>
        <a:bodyPr/>
        <a:lstStyle/>
        <a:p>
          <a:r>
            <a:rPr lang="en-GB" dirty="0"/>
            <a:t>Owner-managed business</a:t>
          </a:r>
          <a:endParaRPr lang="en-US" dirty="0"/>
        </a:p>
      </dgm:t>
    </dgm:pt>
    <dgm:pt modelId="{D0547420-6CFA-4D96-AA10-EAE26FC5939B}" type="parTrans" cxnId="{F7358F4E-553A-46E1-A9D7-27A2A32E5941}">
      <dgm:prSet/>
      <dgm:spPr/>
      <dgm:t>
        <a:bodyPr/>
        <a:lstStyle/>
        <a:p>
          <a:endParaRPr lang="en-US"/>
        </a:p>
      </dgm:t>
    </dgm:pt>
    <dgm:pt modelId="{ABE3EEB9-B666-4F2E-9273-2CA5344FA838}" type="sibTrans" cxnId="{F7358F4E-553A-46E1-A9D7-27A2A32E5941}">
      <dgm:prSet/>
      <dgm:spPr/>
      <dgm:t>
        <a:bodyPr/>
        <a:lstStyle/>
        <a:p>
          <a:endParaRPr lang="en-US"/>
        </a:p>
      </dgm:t>
    </dgm:pt>
    <dgm:pt modelId="{C7933D17-9DB6-45F5-A9B5-77CB6F2D511D}">
      <dgm:prSet/>
      <dgm:spPr/>
      <dgm:t>
        <a:bodyPr/>
        <a:lstStyle/>
        <a:p>
          <a:r>
            <a:rPr lang="en-GB" dirty="0"/>
            <a:t>Small care team Manager + 2 – 3 Care Assistants</a:t>
          </a:r>
          <a:endParaRPr lang="en-US" dirty="0"/>
        </a:p>
      </dgm:t>
    </dgm:pt>
    <dgm:pt modelId="{85878072-CB3D-4042-BA01-522D6C31C51F}" type="parTrans" cxnId="{0E102E40-D21C-4F7A-A529-CC014B2368AF}">
      <dgm:prSet/>
      <dgm:spPr/>
      <dgm:t>
        <a:bodyPr/>
        <a:lstStyle/>
        <a:p>
          <a:endParaRPr lang="en-US"/>
        </a:p>
      </dgm:t>
    </dgm:pt>
    <dgm:pt modelId="{E9464282-C5DC-4D36-8A54-EAC1735219BE}" type="sibTrans" cxnId="{0E102E40-D21C-4F7A-A529-CC014B2368AF}">
      <dgm:prSet/>
      <dgm:spPr/>
      <dgm:t>
        <a:bodyPr/>
        <a:lstStyle/>
        <a:p>
          <a:endParaRPr lang="en-US"/>
        </a:p>
      </dgm:t>
    </dgm:pt>
    <dgm:pt modelId="{8C0E245A-8F17-47D8-ABB4-35D2C789C46B}">
      <dgm:prSet/>
      <dgm:spPr/>
      <dgm:t>
        <a:bodyPr/>
        <a:lstStyle/>
        <a:p>
          <a:r>
            <a:rPr lang="en-GB" dirty="0"/>
            <a:t>Cook/Kitchen staff</a:t>
          </a:r>
          <a:endParaRPr lang="en-US" dirty="0"/>
        </a:p>
      </dgm:t>
    </dgm:pt>
    <dgm:pt modelId="{5622E1BA-1A84-45E3-B6DD-F0A28208CD6B}" type="parTrans" cxnId="{2ADD8D7C-AB18-4DFD-AB16-83A6B14683A9}">
      <dgm:prSet/>
      <dgm:spPr/>
      <dgm:t>
        <a:bodyPr/>
        <a:lstStyle/>
        <a:p>
          <a:endParaRPr lang="en-US"/>
        </a:p>
      </dgm:t>
    </dgm:pt>
    <dgm:pt modelId="{5EF01E08-D17F-4C2F-A4AD-103BF50F119C}" type="sibTrans" cxnId="{2ADD8D7C-AB18-4DFD-AB16-83A6B14683A9}">
      <dgm:prSet/>
      <dgm:spPr/>
      <dgm:t>
        <a:bodyPr/>
        <a:lstStyle/>
        <a:p>
          <a:endParaRPr lang="en-US"/>
        </a:p>
      </dgm:t>
    </dgm:pt>
    <dgm:pt modelId="{5E274298-1F71-4593-A7BF-B416E27187CE}">
      <dgm:prSet/>
      <dgm:spPr/>
      <dgm:t>
        <a:bodyPr/>
        <a:lstStyle/>
        <a:p>
          <a:r>
            <a:rPr lang="en-GB" dirty="0"/>
            <a:t>Cleaner</a:t>
          </a:r>
          <a:endParaRPr lang="en-US" dirty="0"/>
        </a:p>
      </dgm:t>
    </dgm:pt>
    <dgm:pt modelId="{E67D8E98-858E-4DA7-A032-2A4544E23352}" type="parTrans" cxnId="{7D82750C-D513-490E-8501-629FBCBD7086}">
      <dgm:prSet/>
      <dgm:spPr/>
      <dgm:t>
        <a:bodyPr/>
        <a:lstStyle/>
        <a:p>
          <a:endParaRPr lang="en-US"/>
        </a:p>
      </dgm:t>
    </dgm:pt>
    <dgm:pt modelId="{33B91C99-B7CD-46D7-AAD3-B252D4AA72F0}" type="sibTrans" cxnId="{7D82750C-D513-490E-8501-629FBCBD7086}">
      <dgm:prSet/>
      <dgm:spPr/>
      <dgm:t>
        <a:bodyPr/>
        <a:lstStyle/>
        <a:p>
          <a:endParaRPr lang="en-US"/>
        </a:p>
      </dgm:t>
    </dgm:pt>
    <dgm:pt modelId="{5F8CECA1-7079-4FDC-9061-C5968E1F6F0B}" type="pres">
      <dgm:prSet presAssocID="{8020D849-0E0F-444A-9224-B9037E88B214}" presName="linear" presStyleCnt="0">
        <dgm:presLayoutVars>
          <dgm:animLvl val="lvl"/>
          <dgm:resizeHandles val="exact"/>
        </dgm:presLayoutVars>
      </dgm:prSet>
      <dgm:spPr/>
    </dgm:pt>
    <dgm:pt modelId="{E68915E1-1BE3-48E3-9B85-EFF5C2DF141F}" type="pres">
      <dgm:prSet presAssocID="{03C84A29-003E-4D9B-B3EC-081B5BE1CE40}" presName="parentText" presStyleLbl="node1" presStyleIdx="0" presStyleCnt="5">
        <dgm:presLayoutVars>
          <dgm:chMax val="0"/>
          <dgm:bulletEnabled val="1"/>
        </dgm:presLayoutVars>
      </dgm:prSet>
      <dgm:spPr/>
    </dgm:pt>
    <dgm:pt modelId="{440F3D93-AE40-4E1C-A16F-FE39940D3841}" type="pres">
      <dgm:prSet presAssocID="{F89392A2-88D1-4AF0-9EE7-A98071FB56F8}" presName="spacer" presStyleCnt="0"/>
      <dgm:spPr/>
    </dgm:pt>
    <dgm:pt modelId="{B5E92849-B993-47A6-AA31-ECD185310046}" type="pres">
      <dgm:prSet presAssocID="{F630B607-B6A2-4F68-8DCC-D43C30691A21}" presName="parentText" presStyleLbl="node1" presStyleIdx="1" presStyleCnt="5">
        <dgm:presLayoutVars>
          <dgm:chMax val="0"/>
          <dgm:bulletEnabled val="1"/>
        </dgm:presLayoutVars>
      </dgm:prSet>
      <dgm:spPr/>
    </dgm:pt>
    <dgm:pt modelId="{1ACF7336-833D-413F-A992-7D5F4EB37034}" type="pres">
      <dgm:prSet presAssocID="{ABE3EEB9-B666-4F2E-9273-2CA5344FA838}" presName="spacer" presStyleCnt="0"/>
      <dgm:spPr/>
    </dgm:pt>
    <dgm:pt modelId="{09CFDF11-55BA-4B51-8C04-F0BC432AF81D}" type="pres">
      <dgm:prSet presAssocID="{C7933D17-9DB6-45F5-A9B5-77CB6F2D511D}" presName="parentText" presStyleLbl="node1" presStyleIdx="2" presStyleCnt="5">
        <dgm:presLayoutVars>
          <dgm:chMax val="0"/>
          <dgm:bulletEnabled val="1"/>
        </dgm:presLayoutVars>
      </dgm:prSet>
      <dgm:spPr/>
    </dgm:pt>
    <dgm:pt modelId="{90B879D3-985D-4153-99E1-BDAD664458C3}" type="pres">
      <dgm:prSet presAssocID="{E9464282-C5DC-4D36-8A54-EAC1735219BE}" presName="spacer" presStyleCnt="0"/>
      <dgm:spPr/>
    </dgm:pt>
    <dgm:pt modelId="{94BBD8BE-72F5-4445-A75E-27899F38AF82}" type="pres">
      <dgm:prSet presAssocID="{8C0E245A-8F17-47D8-ABB4-35D2C789C46B}" presName="parentText" presStyleLbl="node1" presStyleIdx="3" presStyleCnt="5">
        <dgm:presLayoutVars>
          <dgm:chMax val="0"/>
          <dgm:bulletEnabled val="1"/>
        </dgm:presLayoutVars>
      </dgm:prSet>
      <dgm:spPr/>
    </dgm:pt>
    <dgm:pt modelId="{41C7E07C-D7AC-4E08-B98B-77A679FA242B}" type="pres">
      <dgm:prSet presAssocID="{5EF01E08-D17F-4C2F-A4AD-103BF50F119C}" presName="spacer" presStyleCnt="0"/>
      <dgm:spPr/>
    </dgm:pt>
    <dgm:pt modelId="{71730CD9-192A-4CF4-9F3A-647CA249F274}" type="pres">
      <dgm:prSet presAssocID="{5E274298-1F71-4593-A7BF-B416E27187CE}" presName="parentText" presStyleLbl="node1" presStyleIdx="4" presStyleCnt="5">
        <dgm:presLayoutVars>
          <dgm:chMax val="0"/>
          <dgm:bulletEnabled val="1"/>
        </dgm:presLayoutVars>
      </dgm:prSet>
      <dgm:spPr/>
    </dgm:pt>
  </dgm:ptLst>
  <dgm:cxnLst>
    <dgm:cxn modelId="{7D82750C-D513-490E-8501-629FBCBD7086}" srcId="{8020D849-0E0F-444A-9224-B9037E88B214}" destId="{5E274298-1F71-4593-A7BF-B416E27187CE}" srcOrd="4" destOrd="0" parTransId="{E67D8E98-858E-4DA7-A032-2A4544E23352}" sibTransId="{33B91C99-B7CD-46D7-AAD3-B252D4AA72F0}"/>
    <dgm:cxn modelId="{C0F2553E-1163-4E07-8EA1-DCCDC778C637}" type="presOf" srcId="{C7933D17-9DB6-45F5-A9B5-77CB6F2D511D}" destId="{09CFDF11-55BA-4B51-8C04-F0BC432AF81D}" srcOrd="0" destOrd="0" presId="urn:microsoft.com/office/officeart/2005/8/layout/vList2"/>
    <dgm:cxn modelId="{0E102E40-D21C-4F7A-A529-CC014B2368AF}" srcId="{8020D849-0E0F-444A-9224-B9037E88B214}" destId="{C7933D17-9DB6-45F5-A9B5-77CB6F2D511D}" srcOrd="2" destOrd="0" parTransId="{85878072-CB3D-4042-BA01-522D6C31C51F}" sibTransId="{E9464282-C5DC-4D36-8A54-EAC1735219BE}"/>
    <dgm:cxn modelId="{37AE205F-F1C4-48CA-A869-2FFD8B8BE85C}" type="presOf" srcId="{03C84A29-003E-4D9B-B3EC-081B5BE1CE40}" destId="{E68915E1-1BE3-48E3-9B85-EFF5C2DF141F}" srcOrd="0" destOrd="0" presId="urn:microsoft.com/office/officeart/2005/8/layout/vList2"/>
    <dgm:cxn modelId="{F7358F4E-553A-46E1-A9D7-27A2A32E5941}" srcId="{8020D849-0E0F-444A-9224-B9037E88B214}" destId="{F630B607-B6A2-4F68-8DCC-D43C30691A21}" srcOrd="1" destOrd="0" parTransId="{D0547420-6CFA-4D96-AA10-EAE26FC5939B}" sibTransId="{ABE3EEB9-B666-4F2E-9273-2CA5344FA838}"/>
    <dgm:cxn modelId="{6086BF56-5042-41DA-8E3F-2F6B752E9F10}" srcId="{8020D849-0E0F-444A-9224-B9037E88B214}" destId="{03C84A29-003E-4D9B-B3EC-081B5BE1CE40}" srcOrd="0" destOrd="0" parTransId="{579E79E2-7A6B-4198-B544-FC8433F9D12D}" sibTransId="{F89392A2-88D1-4AF0-9EE7-A98071FB56F8}"/>
    <dgm:cxn modelId="{2ADD8D7C-AB18-4DFD-AB16-83A6B14683A9}" srcId="{8020D849-0E0F-444A-9224-B9037E88B214}" destId="{8C0E245A-8F17-47D8-ABB4-35D2C789C46B}" srcOrd="3" destOrd="0" parTransId="{5622E1BA-1A84-45E3-B6DD-F0A28208CD6B}" sibTransId="{5EF01E08-D17F-4C2F-A4AD-103BF50F119C}"/>
    <dgm:cxn modelId="{2E5FE29C-C1C5-4D63-8B77-C5DCAE598AC4}" type="presOf" srcId="{8020D849-0E0F-444A-9224-B9037E88B214}" destId="{5F8CECA1-7079-4FDC-9061-C5968E1F6F0B}" srcOrd="0" destOrd="0" presId="urn:microsoft.com/office/officeart/2005/8/layout/vList2"/>
    <dgm:cxn modelId="{9A676DA2-4A1B-4436-A146-5A47F9B721ED}" type="presOf" srcId="{5E274298-1F71-4593-A7BF-B416E27187CE}" destId="{71730CD9-192A-4CF4-9F3A-647CA249F274}" srcOrd="0" destOrd="0" presId="urn:microsoft.com/office/officeart/2005/8/layout/vList2"/>
    <dgm:cxn modelId="{349129E2-8328-47EE-BDEB-1AABEE5EEE34}" type="presOf" srcId="{F630B607-B6A2-4F68-8DCC-D43C30691A21}" destId="{B5E92849-B993-47A6-AA31-ECD185310046}" srcOrd="0" destOrd="0" presId="urn:microsoft.com/office/officeart/2005/8/layout/vList2"/>
    <dgm:cxn modelId="{C4CC11EE-AC56-4F53-80C2-F17C91866686}" type="presOf" srcId="{8C0E245A-8F17-47D8-ABB4-35D2C789C46B}" destId="{94BBD8BE-72F5-4445-A75E-27899F38AF82}" srcOrd="0" destOrd="0" presId="urn:microsoft.com/office/officeart/2005/8/layout/vList2"/>
    <dgm:cxn modelId="{E6AE29F8-E1F4-46C2-AABC-D89360C6EDC8}" type="presParOf" srcId="{5F8CECA1-7079-4FDC-9061-C5968E1F6F0B}" destId="{E68915E1-1BE3-48E3-9B85-EFF5C2DF141F}" srcOrd="0" destOrd="0" presId="urn:microsoft.com/office/officeart/2005/8/layout/vList2"/>
    <dgm:cxn modelId="{2C3C4087-BD57-4781-BE12-579365AC1AC3}" type="presParOf" srcId="{5F8CECA1-7079-4FDC-9061-C5968E1F6F0B}" destId="{440F3D93-AE40-4E1C-A16F-FE39940D3841}" srcOrd="1" destOrd="0" presId="urn:microsoft.com/office/officeart/2005/8/layout/vList2"/>
    <dgm:cxn modelId="{21A6A834-A612-41FB-BA23-CDA732A35CAD}" type="presParOf" srcId="{5F8CECA1-7079-4FDC-9061-C5968E1F6F0B}" destId="{B5E92849-B993-47A6-AA31-ECD185310046}" srcOrd="2" destOrd="0" presId="urn:microsoft.com/office/officeart/2005/8/layout/vList2"/>
    <dgm:cxn modelId="{2E62D988-F241-471C-B462-AFE3FCDEB6FB}" type="presParOf" srcId="{5F8CECA1-7079-4FDC-9061-C5968E1F6F0B}" destId="{1ACF7336-833D-413F-A992-7D5F4EB37034}" srcOrd="3" destOrd="0" presId="urn:microsoft.com/office/officeart/2005/8/layout/vList2"/>
    <dgm:cxn modelId="{33C32153-4CC4-4444-8627-C529631DE61F}" type="presParOf" srcId="{5F8CECA1-7079-4FDC-9061-C5968E1F6F0B}" destId="{09CFDF11-55BA-4B51-8C04-F0BC432AF81D}" srcOrd="4" destOrd="0" presId="urn:microsoft.com/office/officeart/2005/8/layout/vList2"/>
    <dgm:cxn modelId="{C1042B26-C78B-402B-834F-82A11C04FADD}" type="presParOf" srcId="{5F8CECA1-7079-4FDC-9061-C5968E1F6F0B}" destId="{90B879D3-985D-4153-99E1-BDAD664458C3}" srcOrd="5" destOrd="0" presId="urn:microsoft.com/office/officeart/2005/8/layout/vList2"/>
    <dgm:cxn modelId="{83D6EFD4-A453-4113-9375-5A3BBD3BB5A1}" type="presParOf" srcId="{5F8CECA1-7079-4FDC-9061-C5968E1F6F0B}" destId="{94BBD8BE-72F5-4445-A75E-27899F38AF82}" srcOrd="6" destOrd="0" presId="urn:microsoft.com/office/officeart/2005/8/layout/vList2"/>
    <dgm:cxn modelId="{D384C02F-2806-4A85-B800-3C57BC9EB7E5}" type="presParOf" srcId="{5F8CECA1-7079-4FDC-9061-C5968E1F6F0B}" destId="{41C7E07C-D7AC-4E08-B98B-77A679FA242B}" srcOrd="7" destOrd="0" presId="urn:microsoft.com/office/officeart/2005/8/layout/vList2"/>
    <dgm:cxn modelId="{E513970B-6DD5-4226-A911-D1495025DB8E}" type="presParOf" srcId="{5F8CECA1-7079-4FDC-9061-C5968E1F6F0B}" destId="{71730CD9-192A-4CF4-9F3A-647CA249F2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90AC7E-CB88-4F99-9D0F-FDB9FCD4FD0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879EAF3-8BD9-4481-BA95-E9855B4A85FF}">
      <dgm:prSet/>
      <dgm:spPr/>
      <dgm:t>
        <a:bodyPr/>
        <a:lstStyle/>
        <a:p>
          <a:pPr>
            <a:defRPr cap="all"/>
          </a:pPr>
          <a:r>
            <a:rPr lang="en-US" dirty="0"/>
            <a:t>Funding</a:t>
          </a:r>
        </a:p>
      </dgm:t>
    </dgm:pt>
    <dgm:pt modelId="{3C257BCB-7841-41FF-AF8E-3A9BCEA8D5BC}" type="parTrans" cxnId="{3EF2CF4B-D5E6-491F-9CCE-7DB6B592735A}">
      <dgm:prSet/>
      <dgm:spPr/>
      <dgm:t>
        <a:bodyPr/>
        <a:lstStyle/>
        <a:p>
          <a:endParaRPr lang="en-US"/>
        </a:p>
      </dgm:t>
    </dgm:pt>
    <dgm:pt modelId="{25DE6C91-BC64-4306-B793-0D4D4539D9E9}" type="sibTrans" cxnId="{3EF2CF4B-D5E6-491F-9CCE-7DB6B592735A}">
      <dgm:prSet/>
      <dgm:spPr/>
      <dgm:t>
        <a:bodyPr/>
        <a:lstStyle/>
        <a:p>
          <a:endParaRPr lang="en-US"/>
        </a:p>
      </dgm:t>
    </dgm:pt>
    <dgm:pt modelId="{8849DF3E-6886-4255-B3E8-E4C55D8D566E}">
      <dgm:prSet/>
      <dgm:spPr/>
      <dgm:t>
        <a:bodyPr/>
        <a:lstStyle/>
        <a:p>
          <a:pPr>
            <a:defRPr cap="all"/>
          </a:pPr>
          <a:r>
            <a:rPr lang="en-US" dirty="0"/>
            <a:t>Break-even point</a:t>
          </a:r>
        </a:p>
      </dgm:t>
    </dgm:pt>
    <dgm:pt modelId="{C7CA616B-627C-4A3B-97A0-9943A040E831}" type="parTrans" cxnId="{DBECD2B4-BBE5-43E8-A455-BDAE9CAF60E9}">
      <dgm:prSet/>
      <dgm:spPr/>
      <dgm:t>
        <a:bodyPr/>
        <a:lstStyle/>
        <a:p>
          <a:endParaRPr lang="en-US"/>
        </a:p>
      </dgm:t>
    </dgm:pt>
    <dgm:pt modelId="{06214192-F749-4FC8-950E-5ADC7161CFF6}" type="sibTrans" cxnId="{DBECD2B4-BBE5-43E8-A455-BDAE9CAF60E9}">
      <dgm:prSet/>
      <dgm:spPr/>
      <dgm:t>
        <a:bodyPr/>
        <a:lstStyle/>
        <a:p>
          <a:endParaRPr lang="en-US"/>
        </a:p>
      </dgm:t>
    </dgm:pt>
    <dgm:pt modelId="{835D2979-5103-4D2E-9726-0192584591C4}">
      <dgm:prSet/>
      <dgm:spPr/>
      <dgm:t>
        <a:bodyPr/>
        <a:lstStyle/>
        <a:p>
          <a:pPr>
            <a:defRPr cap="all"/>
          </a:pPr>
          <a:r>
            <a:rPr lang="en-US" dirty="0"/>
            <a:t>Financial Forecast</a:t>
          </a:r>
        </a:p>
      </dgm:t>
    </dgm:pt>
    <dgm:pt modelId="{76EF643C-D736-436A-A074-8B8A43609767}" type="parTrans" cxnId="{3A3BF80E-38A4-4AEE-9B37-ABDED2EE618E}">
      <dgm:prSet/>
      <dgm:spPr/>
      <dgm:t>
        <a:bodyPr/>
        <a:lstStyle/>
        <a:p>
          <a:endParaRPr lang="en-US"/>
        </a:p>
      </dgm:t>
    </dgm:pt>
    <dgm:pt modelId="{0DE38432-CA49-4953-B12B-74B3622E52D7}" type="sibTrans" cxnId="{3A3BF80E-38A4-4AEE-9B37-ABDED2EE618E}">
      <dgm:prSet/>
      <dgm:spPr/>
      <dgm:t>
        <a:bodyPr/>
        <a:lstStyle/>
        <a:p>
          <a:endParaRPr lang="en-US"/>
        </a:p>
      </dgm:t>
    </dgm:pt>
    <dgm:pt modelId="{75239E31-9C4F-4357-B54D-2152740D8BFD}" type="pres">
      <dgm:prSet presAssocID="{F790AC7E-CB88-4F99-9D0F-FDB9FCD4FD0E}" presName="root" presStyleCnt="0">
        <dgm:presLayoutVars>
          <dgm:dir/>
          <dgm:resizeHandles val="exact"/>
        </dgm:presLayoutVars>
      </dgm:prSet>
      <dgm:spPr/>
    </dgm:pt>
    <dgm:pt modelId="{73AD1B82-863A-41F2-942B-383E17352B13}" type="pres">
      <dgm:prSet presAssocID="{8879EAF3-8BD9-4481-BA95-E9855B4A85FF}" presName="compNode" presStyleCnt="0"/>
      <dgm:spPr/>
    </dgm:pt>
    <dgm:pt modelId="{0C92FF61-8B86-445D-A1AE-800B3B1B1EAC}" type="pres">
      <dgm:prSet presAssocID="{8879EAF3-8BD9-4481-BA95-E9855B4A85FF}" presName="iconBgRect" presStyleLbl="bgShp" presStyleIdx="0" presStyleCnt="3"/>
      <dgm:spPr/>
    </dgm:pt>
    <dgm:pt modelId="{5AF7F8E5-5F5B-4E10-B812-F77981EA81E8}" type="pres">
      <dgm:prSet presAssocID="{8879EAF3-8BD9-4481-BA95-E9855B4A85F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8AE1A8AA-B257-451D-BF9E-28B048087D91}" type="pres">
      <dgm:prSet presAssocID="{8879EAF3-8BD9-4481-BA95-E9855B4A85FF}" presName="spaceRect" presStyleCnt="0"/>
      <dgm:spPr/>
    </dgm:pt>
    <dgm:pt modelId="{53A21E88-1EF9-4AA3-94E8-15599DB69946}" type="pres">
      <dgm:prSet presAssocID="{8879EAF3-8BD9-4481-BA95-E9855B4A85FF}" presName="textRect" presStyleLbl="revTx" presStyleIdx="0" presStyleCnt="3">
        <dgm:presLayoutVars>
          <dgm:chMax val="1"/>
          <dgm:chPref val="1"/>
        </dgm:presLayoutVars>
      </dgm:prSet>
      <dgm:spPr/>
    </dgm:pt>
    <dgm:pt modelId="{3E895EA2-EBE4-456C-871E-D707B8159DBB}" type="pres">
      <dgm:prSet presAssocID="{25DE6C91-BC64-4306-B793-0D4D4539D9E9}" presName="sibTrans" presStyleCnt="0"/>
      <dgm:spPr/>
    </dgm:pt>
    <dgm:pt modelId="{972452A7-6AB1-4297-8B17-ABA121C85FB7}" type="pres">
      <dgm:prSet presAssocID="{8849DF3E-6886-4255-B3E8-E4C55D8D566E}" presName="compNode" presStyleCnt="0"/>
      <dgm:spPr/>
    </dgm:pt>
    <dgm:pt modelId="{B2D10F7B-519F-49AC-A92E-9DDFA6D087AB}" type="pres">
      <dgm:prSet presAssocID="{8849DF3E-6886-4255-B3E8-E4C55D8D566E}" presName="iconBgRect" presStyleLbl="bgShp" presStyleIdx="1" presStyleCnt="3"/>
      <dgm:spPr/>
    </dgm:pt>
    <dgm:pt modelId="{E789E7BB-7842-47AB-9EF6-EE319752930B}" type="pres">
      <dgm:prSet presAssocID="{8849DF3E-6886-4255-B3E8-E4C55D8D566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nimize"/>
        </a:ext>
      </dgm:extLst>
    </dgm:pt>
    <dgm:pt modelId="{8C827B56-E839-4B1F-BEBD-19D53C62031A}" type="pres">
      <dgm:prSet presAssocID="{8849DF3E-6886-4255-B3E8-E4C55D8D566E}" presName="spaceRect" presStyleCnt="0"/>
      <dgm:spPr/>
    </dgm:pt>
    <dgm:pt modelId="{7CD6F24D-27FD-4224-AEED-A4C1F2DE1BDC}" type="pres">
      <dgm:prSet presAssocID="{8849DF3E-6886-4255-B3E8-E4C55D8D566E}" presName="textRect" presStyleLbl="revTx" presStyleIdx="1" presStyleCnt="3">
        <dgm:presLayoutVars>
          <dgm:chMax val="1"/>
          <dgm:chPref val="1"/>
        </dgm:presLayoutVars>
      </dgm:prSet>
      <dgm:spPr/>
    </dgm:pt>
    <dgm:pt modelId="{31D3CC71-24A4-41D4-AE63-3772AE457690}" type="pres">
      <dgm:prSet presAssocID="{06214192-F749-4FC8-950E-5ADC7161CFF6}" presName="sibTrans" presStyleCnt="0"/>
      <dgm:spPr/>
    </dgm:pt>
    <dgm:pt modelId="{9C467449-DD92-49A8-B615-CC62B112C8D4}" type="pres">
      <dgm:prSet presAssocID="{835D2979-5103-4D2E-9726-0192584591C4}" presName="compNode" presStyleCnt="0"/>
      <dgm:spPr/>
    </dgm:pt>
    <dgm:pt modelId="{270C5754-37E9-44F8-B9D8-7D4191F89148}" type="pres">
      <dgm:prSet presAssocID="{835D2979-5103-4D2E-9726-0192584591C4}" presName="iconBgRect" presStyleLbl="bgShp" presStyleIdx="2" presStyleCnt="3"/>
      <dgm:spPr/>
    </dgm:pt>
    <dgm:pt modelId="{52AEA898-241C-4E96-BB45-90FEC1D1A93B}" type="pres">
      <dgm:prSet presAssocID="{835D2979-5103-4D2E-9726-0192584591C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F612CC7F-5661-470A-ADCC-2BEA0D217010}" type="pres">
      <dgm:prSet presAssocID="{835D2979-5103-4D2E-9726-0192584591C4}" presName="spaceRect" presStyleCnt="0"/>
      <dgm:spPr/>
    </dgm:pt>
    <dgm:pt modelId="{592D4DE0-7E4E-4374-8CAA-9E81B3C473EE}" type="pres">
      <dgm:prSet presAssocID="{835D2979-5103-4D2E-9726-0192584591C4}" presName="textRect" presStyleLbl="revTx" presStyleIdx="2" presStyleCnt="3">
        <dgm:presLayoutVars>
          <dgm:chMax val="1"/>
          <dgm:chPref val="1"/>
        </dgm:presLayoutVars>
      </dgm:prSet>
      <dgm:spPr/>
    </dgm:pt>
  </dgm:ptLst>
  <dgm:cxnLst>
    <dgm:cxn modelId="{3A3BF80E-38A4-4AEE-9B37-ABDED2EE618E}" srcId="{F790AC7E-CB88-4F99-9D0F-FDB9FCD4FD0E}" destId="{835D2979-5103-4D2E-9726-0192584591C4}" srcOrd="2" destOrd="0" parTransId="{76EF643C-D736-436A-A074-8B8A43609767}" sibTransId="{0DE38432-CA49-4953-B12B-74B3622E52D7}"/>
    <dgm:cxn modelId="{3EF2CF4B-D5E6-491F-9CCE-7DB6B592735A}" srcId="{F790AC7E-CB88-4F99-9D0F-FDB9FCD4FD0E}" destId="{8879EAF3-8BD9-4481-BA95-E9855B4A85FF}" srcOrd="0" destOrd="0" parTransId="{3C257BCB-7841-41FF-AF8E-3A9BCEA8D5BC}" sibTransId="{25DE6C91-BC64-4306-B793-0D4D4539D9E9}"/>
    <dgm:cxn modelId="{A93B5155-91BC-4C34-A313-487C62EDA4EF}" type="presOf" srcId="{8879EAF3-8BD9-4481-BA95-E9855B4A85FF}" destId="{53A21E88-1EF9-4AA3-94E8-15599DB69946}" srcOrd="0" destOrd="0" presId="urn:microsoft.com/office/officeart/2018/5/layout/IconCircleLabelList"/>
    <dgm:cxn modelId="{5CE51589-D717-4134-9BD0-ACB604CDF293}" type="presOf" srcId="{835D2979-5103-4D2E-9726-0192584591C4}" destId="{592D4DE0-7E4E-4374-8CAA-9E81B3C473EE}" srcOrd="0" destOrd="0" presId="urn:microsoft.com/office/officeart/2018/5/layout/IconCircleLabelList"/>
    <dgm:cxn modelId="{DBECD2B4-BBE5-43E8-A455-BDAE9CAF60E9}" srcId="{F790AC7E-CB88-4F99-9D0F-FDB9FCD4FD0E}" destId="{8849DF3E-6886-4255-B3E8-E4C55D8D566E}" srcOrd="1" destOrd="0" parTransId="{C7CA616B-627C-4A3B-97A0-9943A040E831}" sibTransId="{06214192-F749-4FC8-950E-5ADC7161CFF6}"/>
    <dgm:cxn modelId="{1F5249B5-D8F2-40F0-B175-2A99CAE09520}" type="presOf" srcId="{8849DF3E-6886-4255-B3E8-E4C55D8D566E}" destId="{7CD6F24D-27FD-4224-AEED-A4C1F2DE1BDC}" srcOrd="0" destOrd="0" presId="urn:microsoft.com/office/officeart/2018/5/layout/IconCircleLabelList"/>
    <dgm:cxn modelId="{D39E46F6-FCED-4A6B-9398-8B4E8314F304}" type="presOf" srcId="{F790AC7E-CB88-4F99-9D0F-FDB9FCD4FD0E}" destId="{75239E31-9C4F-4357-B54D-2152740D8BFD}" srcOrd="0" destOrd="0" presId="urn:microsoft.com/office/officeart/2018/5/layout/IconCircleLabelList"/>
    <dgm:cxn modelId="{122A7537-873E-4FDF-B20E-AF17ED038847}" type="presParOf" srcId="{75239E31-9C4F-4357-B54D-2152740D8BFD}" destId="{73AD1B82-863A-41F2-942B-383E17352B13}" srcOrd="0" destOrd="0" presId="urn:microsoft.com/office/officeart/2018/5/layout/IconCircleLabelList"/>
    <dgm:cxn modelId="{297D142A-5D51-48DC-B570-B20CA8DB5405}" type="presParOf" srcId="{73AD1B82-863A-41F2-942B-383E17352B13}" destId="{0C92FF61-8B86-445D-A1AE-800B3B1B1EAC}" srcOrd="0" destOrd="0" presId="urn:microsoft.com/office/officeart/2018/5/layout/IconCircleLabelList"/>
    <dgm:cxn modelId="{08F0D906-FC0D-420D-B21E-E90DB3172C48}" type="presParOf" srcId="{73AD1B82-863A-41F2-942B-383E17352B13}" destId="{5AF7F8E5-5F5B-4E10-B812-F77981EA81E8}" srcOrd="1" destOrd="0" presId="urn:microsoft.com/office/officeart/2018/5/layout/IconCircleLabelList"/>
    <dgm:cxn modelId="{C182334C-71BC-47C1-96FD-1E9775F6DB18}" type="presParOf" srcId="{73AD1B82-863A-41F2-942B-383E17352B13}" destId="{8AE1A8AA-B257-451D-BF9E-28B048087D91}" srcOrd="2" destOrd="0" presId="urn:microsoft.com/office/officeart/2018/5/layout/IconCircleLabelList"/>
    <dgm:cxn modelId="{92C9B570-5BE6-4DC3-9666-C88AEDA0633E}" type="presParOf" srcId="{73AD1B82-863A-41F2-942B-383E17352B13}" destId="{53A21E88-1EF9-4AA3-94E8-15599DB69946}" srcOrd="3" destOrd="0" presId="urn:microsoft.com/office/officeart/2018/5/layout/IconCircleLabelList"/>
    <dgm:cxn modelId="{FE860D38-285F-4952-8722-55E601CE24CF}" type="presParOf" srcId="{75239E31-9C4F-4357-B54D-2152740D8BFD}" destId="{3E895EA2-EBE4-456C-871E-D707B8159DBB}" srcOrd="1" destOrd="0" presId="urn:microsoft.com/office/officeart/2018/5/layout/IconCircleLabelList"/>
    <dgm:cxn modelId="{2053AF11-8872-4E3D-B137-A360AEA4A20E}" type="presParOf" srcId="{75239E31-9C4F-4357-B54D-2152740D8BFD}" destId="{972452A7-6AB1-4297-8B17-ABA121C85FB7}" srcOrd="2" destOrd="0" presId="urn:microsoft.com/office/officeart/2018/5/layout/IconCircleLabelList"/>
    <dgm:cxn modelId="{73F887B3-7991-4A72-878C-5BC775C3BB6B}" type="presParOf" srcId="{972452A7-6AB1-4297-8B17-ABA121C85FB7}" destId="{B2D10F7B-519F-49AC-A92E-9DDFA6D087AB}" srcOrd="0" destOrd="0" presId="urn:microsoft.com/office/officeart/2018/5/layout/IconCircleLabelList"/>
    <dgm:cxn modelId="{67208479-BA01-4107-B3EC-31876CF9C0B1}" type="presParOf" srcId="{972452A7-6AB1-4297-8B17-ABA121C85FB7}" destId="{E789E7BB-7842-47AB-9EF6-EE319752930B}" srcOrd="1" destOrd="0" presId="urn:microsoft.com/office/officeart/2018/5/layout/IconCircleLabelList"/>
    <dgm:cxn modelId="{DFC554E4-4DDD-476D-8087-68EBEF1EB554}" type="presParOf" srcId="{972452A7-6AB1-4297-8B17-ABA121C85FB7}" destId="{8C827B56-E839-4B1F-BEBD-19D53C62031A}" srcOrd="2" destOrd="0" presId="urn:microsoft.com/office/officeart/2018/5/layout/IconCircleLabelList"/>
    <dgm:cxn modelId="{5295FF66-BBF2-4197-BFD2-541705C55BF2}" type="presParOf" srcId="{972452A7-6AB1-4297-8B17-ABA121C85FB7}" destId="{7CD6F24D-27FD-4224-AEED-A4C1F2DE1BDC}" srcOrd="3" destOrd="0" presId="urn:microsoft.com/office/officeart/2018/5/layout/IconCircleLabelList"/>
    <dgm:cxn modelId="{156CF628-545B-415B-81C9-FF167A91ABEF}" type="presParOf" srcId="{75239E31-9C4F-4357-B54D-2152740D8BFD}" destId="{31D3CC71-24A4-41D4-AE63-3772AE457690}" srcOrd="3" destOrd="0" presId="urn:microsoft.com/office/officeart/2018/5/layout/IconCircleLabelList"/>
    <dgm:cxn modelId="{A3056A7E-AC72-431D-8063-C9800C819C4D}" type="presParOf" srcId="{75239E31-9C4F-4357-B54D-2152740D8BFD}" destId="{9C467449-DD92-49A8-B615-CC62B112C8D4}" srcOrd="4" destOrd="0" presId="urn:microsoft.com/office/officeart/2018/5/layout/IconCircleLabelList"/>
    <dgm:cxn modelId="{087E395A-1E17-402C-9D02-3C1830586937}" type="presParOf" srcId="{9C467449-DD92-49A8-B615-CC62B112C8D4}" destId="{270C5754-37E9-44F8-B9D8-7D4191F89148}" srcOrd="0" destOrd="0" presId="urn:microsoft.com/office/officeart/2018/5/layout/IconCircleLabelList"/>
    <dgm:cxn modelId="{AC7479B4-F6B2-4D76-AA9B-3DE6279E8A8A}" type="presParOf" srcId="{9C467449-DD92-49A8-B615-CC62B112C8D4}" destId="{52AEA898-241C-4E96-BB45-90FEC1D1A93B}" srcOrd="1" destOrd="0" presId="urn:microsoft.com/office/officeart/2018/5/layout/IconCircleLabelList"/>
    <dgm:cxn modelId="{F1E588E7-442C-4A40-939E-92245624FC6B}" type="presParOf" srcId="{9C467449-DD92-49A8-B615-CC62B112C8D4}" destId="{F612CC7F-5661-470A-ADCC-2BEA0D217010}" srcOrd="2" destOrd="0" presId="urn:microsoft.com/office/officeart/2018/5/layout/IconCircleLabelList"/>
    <dgm:cxn modelId="{A85D8501-054E-404F-AEEB-5BBC5C8540CA}" type="presParOf" srcId="{9C467449-DD92-49A8-B615-CC62B112C8D4}" destId="{592D4DE0-7E4E-4374-8CAA-9E81B3C473E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915E1-1BE3-48E3-9B85-EFF5C2DF141F}">
      <dsp:nvSpPr>
        <dsp:cNvPr id="0" name=""/>
        <dsp:cNvSpPr/>
      </dsp:nvSpPr>
      <dsp:spPr>
        <a:xfrm>
          <a:off x="0" y="1083897"/>
          <a:ext cx="6666833" cy="59962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Legal Structure: It will be a Limited company </a:t>
          </a:r>
          <a:endParaRPr lang="en-US" sz="2500" kern="1200"/>
        </a:p>
      </dsp:txBody>
      <dsp:txXfrm>
        <a:off x="29271" y="1113168"/>
        <a:ext cx="6608291" cy="541083"/>
      </dsp:txXfrm>
    </dsp:sp>
    <dsp:sp modelId="{B5E92849-B993-47A6-AA31-ECD185310046}">
      <dsp:nvSpPr>
        <dsp:cNvPr id="0" name=""/>
        <dsp:cNvSpPr/>
      </dsp:nvSpPr>
      <dsp:spPr>
        <a:xfrm>
          <a:off x="0" y="1755522"/>
          <a:ext cx="6666833" cy="599625"/>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Owner-managed business</a:t>
          </a:r>
          <a:endParaRPr lang="en-US" sz="2500" kern="1200"/>
        </a:p>
      </dsp:txBody>
      <dsp:txXfrm>
        <a:off x="29271" y="1784793"/>
        <a:ext cx="6608291" cy="541083"/>
      </dsp:txXfrm>
    </dsp:sp>
    <dsp:sp modelId="{09CFDF11-55BA-4B51-8C04-F0BC432AF81D}">
      <dsp:nvSpPr>
        <dsp:cNvPr id="0" name=""/>
        <dsp:cNvSpPr/>
      </dsp:nvSpPr>
      <dsp:spPr>
        <a:xfrm>
          <a:off x="0" y="2427147"/>
          <a:ext cx="6666833" cy="59962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Small care team Manager + 2 – 3 Care Assistants</a:t>
          </a:r>
          <a:endParaRPr lang="en-US" sz="2500" kern="1200"/>
        </a:p>
      </dsp:txBody>
      <dsp:txXfrm>
        <a:off x="29271" y="2456418"/>
        <a:ext cx="6608291" cy="541083"/>
      </dsp:txXfrm>
    </dsp:sp>
    <dsp:sp modelId="{94BBD8BE-72F5-4445-A75E-27899F38AF82}">
      <dsp:nvSpPr>
        <dsp:cNvPr id="0" name=""/>
        <dsp:cNvSpPr/>
      </dsp:nvSpPr>
      <dsp:spPr>
        <a:xfrm>
          <a:off x="0" y="3098772"/>
          <a:ext cx="6666833" cy="599625"/>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Cook/Kitchen staff</a:t>
          </a:r>
          <a:endParaRPr lang="en-US" sz="2500" kern="1200"/>
        </a:p>
      </dsp:txBody>
      <dsp:txXfrm>
        <a:off x="29271" y="3128043"/>
        <a:ext cx="6608291" cy="541083"/>
      </dsp:txXfrm>
    </dsp:sp>
    <dsp:sp modelId="{71730CD9-192A-4CF4-9F3A-647CA249F274}">
      <dsp:nvSpPr>
        <dsp:cNvPr id="0" name=""/>
        <dsp:cNvSpPr/>
      </dsp:nvSpPr>
      <dsp:spPr>
        <a:xfrm>
          <a:off x="0" y="3770397"/>
          <a:ext cx="6666833" cy="59962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Cleaner</a:t>
          </a:r>
          <a:endParaRPr lang="en-US" sz="2500" kern="1200"/>
        </a:p>
      </dsp:txBody>
      <dsp:txXfrm>
        <a:off x="29271" y="3799668"/>
        <a:ext cx="6608291" cy="541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2FF61-8B86-445D-A1AE-800B3B1B1EAC}">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F7F8E5-5F5B-4E10-B812-F77981EA81E8}">
      <dsp:nvSpPr>
        <dsp:cNvPr id="0" name=""/>
        <dsp:cNvSpPr/>
      </dsp:nvSpPr>
      <dsp:spPr>
        <a:xfrm>
          <a:off x="1135476"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21E88-1EF9-4AA3-94E8-15599DB69946}">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cap="all"/>
          </a:pPr>
          <a:r>
            <a:rPr lang="en-US" sz="2800" kern="1200"/>
            <a:t>Funding</a:t>
          </a:r>
        </a:p>
      </dsp:txBody>
      <dsp:txXfrm>
        <a:off x="93445" y="3018902"/>
        <a:ext cx="3206250" cy="720000"/>
      </dsp:txXfrm>
    </dsp:sp>
    <dsp:sp modelId="{B2D10F7B-519F-49AC-A92E-9DDFA6D087AB}">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9E7BB-7842-47AB-9EF6-EE319752930B}">
      <dsp:nvSpPr>
        <dsp:cNvPr id="0" name=""/>
        <dsp:cNvSpPr/>
      </dsp:nvSpPr>
      <dsp:spPr>
        <a:xfrm>
          <a:off x="4902820"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D6F24D-27FD-4224-AEED-A4C1F2DE1BDC}">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cap="all"/>
          </a:pPr>
          <a:r>
            <a:rPr lang="en-US" sz="2800" kern="1200"/>
            <a:t>Break-even point</a:t>
          </a:r>
        </a:p>
      </dsp:txBody>
      <dsp:txXfrm>
        <a:off x="3860789" y="3018902"/>
        <a:ext cx="3206250" cy="720000"/>
      </dsp:txXfrm>
    </dsp:sp>
    <dsp:sp modelId="{270C5754-37E9-44F8-B9D8-7D4191F89148}">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EA898-241C-4E96-BB45-90FEC1D1A93B}">
      <dsp:nvSpPr>
        <dsp:cNvPr id="0" name=""/>
        <dsp:cNvSpPr/>
      </dsp:nvSpPr>
      <dsp:spPr>
        <a:xfrm>
          <a:off x="8670164"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2D4DE0-7E4E-4374-8CAA-9E81B3C473EE}">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cap="all"/>
          </a:pPr>
          <a:r>
            <a:rPr lang="en-US" sz="2800" kern="1200"/>
            <a:t>Financial Forecast</a:t>
          </a:r>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19/04/2026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dirty="0"/>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dirty="0"/>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dirty="0"/>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dirty="0"/>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dirty="0"/>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dirty="0"/>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19/04/2026</a:t>
            </a:fld>
            <a:endParaRPr lang="en-GB" dirty="0"/>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dirty="0"/>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19/04/2026</a:t>
            </a:fld>
            <a:endParaRPr lang="en-GB" dirty="0"/>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dirty="0"/>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www.cqc.org.uk/news/our-new-assessment-approach-update-january-2024"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mn-lt"/>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4810259" y="649480"/>
            <a:ext cx="6555347" cy="5546047"/>
          </a:xfrm>
        </p:spPr>
        <p:txBody>
          <a:bodyPr anchor="ctr">
            <a:normAutofit/>
          </a:bodyPr>
          <a:lstStyle/>
          <a:p>
            <a:pPr marL="0" indent="0">
              <a:buNone/>
            </a:pPr>
            <a:r>
              <a:rPr lang="en-GB" b="1" dirty="0"/>
              <a:t>NAME : Michelle Alderman</a:t>
            </a:r>
            <a:endParaRPr lang="en-GB" b="1" dirty="0">
              <a:ea typeface="Calibri"/>
              <a:cs typeface="Calibri"/>
            </a:endParaRPr>
          </a:p>
          <a:p>
            <a:pPr marL="0" indent="0">
              <a:buNone/>
            </a:pPr>
            <a:r>
              <a:rPr lang="en-GB" b="1" dirty="0"/>
              <a:t>STUDENT ID : 2438756</a:t>
            </a:r>
            <a:endParaRPr lang="en-GB" b="1" dirty="0">
              <a:ea typeface="Calibri"/>
              <a:cs typeface="Calibri"/>
            </a:endParaRPr>
          </a:p>
          <a:p>
            <a:pPr marL="0" indent="0">
              <a:buNone/>
            </a:pPr>
            <a:r>
              <a:rPr lang="en-GB" b="1" dirty="0"/>
              <a:t>MODULE CODE : LCLM4006</a:t>
            </a:r>
            <a:endParaRPr lang="en-GB" b="1" dirty="0">
              <a:ea typeface="Calibri"/>
              <a:cs typeface="Calibri"/>
            </a:endParaRPr>
          </a:p>
          <a:p>
            <a:pPr marL="0" indent="0">
              <a:buNone/>
            </a:pPr>
            <a:r>
              <a:rPr lang="en-GB" b="1" dirty="0"/>
              <a:t>MODULE TITLE : Enterprise and Entrepreneurship</a:t>
            </a:r>
            <a:endParaRPr lang="en-GB" b="1" dirty="0">
              <a:ea typeface="Calibri" panose="020F0502020204030204"/>
              <a:cs typeface="Calibri" panose="020F0502020204030204"/>
            </a:endParaRPr>
          </a:p>
          <a:p>
            <a:pPr marL="0" indent="0">
              <a:buNone/>
            </a:pPr>
            <a:r>
              <a:rPr lang="en-GB" b="1" dirty="0">
                <a:ea typeface="Calibri" panose="020F0502020204030204"/>
                <a:cs typeface="Calibri" panose="020F0502020204030204"/>
              </a:rPr>
              <a:t>ASSIGNMENT TITLE: Business plan presentation</a:t>
            </a:r>
          </a:p>
          <a:p>
            <a:pPr marL="0" indent="0">
              <a:buNone/>
            </a:pPr>
            <a:r>
              <a:rPr lang="en-GB" b="1" dirty="0"/>
              <a:t>LECTURER : Konstantina Mari</a:t>
            </a:r>
            <a:endParaRPr lang="en-GB" b="1" dirty="0">
              <a:ea typeface="Calibri"/>
              <a:cs typeface="Calibri"/>
            </a:endParaRPr>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C814FB2-2CDA-1252-EC0E-5A2D8190D60E}"/>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i="0" kern="1200" dirty="0">
                <a:solidFill>
                  <a:srgbClr val="FFFFFF"/>
                </a:solidFill>
                <a:effectLst/>
                <a:latin typeface="+mj-lt"/>
                <a:ea typeface="+mj-ea"/>
                <a:cs typeface="+mj-cs"/>
              </a:rPr>
              <a:t>Table of Contents</a:t>
            </a:r>
            <a:endParaRPr lang="en-US" sz="4000" kern="1200" dirty="0">
              <a:solidFill>
                <a:srgbClr val="FFFFFF"/>
              </a:solidFill>
              <a:latin typeface="+mj-lt"/>
              <a:ea typeface="+mj-ea"/>
              <a:cs typeface="+mj-cs"/>
            </a:endParaRPr>
          </a:p>
          <a:p>
            <a:pPr algn="r">
              <a:lnSpc>
                <a:spcPct val="90000"/>
              </a:lnSpc>
              <a:spcBef>
                <a:spcPct val="0"/>
              </a:spcBef>
              <a:spcAft>
                <a:spcPts val="600"/>
              </a:spcAft>
            </a:pPr>
            <a:endParaRPr lang="en-US" sz="4000" b="1"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4893766" y="1714192"/>
            <a:ext cx="6555347" cy="5003251"/>
          </a:xfrm>
        </p:spPr>
        <p:txBody>
          <a:bodyPr vert="horz" lIns="91440" tIns="45720" rIns="91440" bIns="45720" rtlCol="0" anchor="ctr">
            <a:normAutofit/>
          </a:bodyPr>
          <a:lstStyle/>
          <a:p>
            <a:r>
              <a:rPr lang="en-US" dirty="0"/>
              <a:t>Introduction</a:t>
            </a:r>
            <a:endParaRPr lang="en-US" dirty="0">
              <a:ea typeface="Calibri"/>
              <a:cs typeface="Calibri"/>
            </a:endParaRPr>
          </a:p>
          <a:p>
            <a:r>
              <a:rPr lang="en-US" dirty="0"/>
              <a:t>Business overview</a:t>
            </a:r>
            <a:endParaRPr lang="en-US" dirty="0">
              <a:ea typeface="Calibri"/>
              <a:cs typeface="Calibri"/>
            </a:endParaRPr>
          </a:p>
          <a:p>
            <a:r>
              <a:rPr lang="en-US" dirty="0"/>
              <a:t>Legal format and management structure</a:t>
            </a:r>
            <a:endParaRPr lang="en-US" dirty="0">
              <a:ea typeface="Calibri"/>
              <a:cs typeface="Calibri"/>
            </a:endParaRPr>
          </a:p>
          <a:p>
            <a:r>
              <a:rPr lang="en-US" dirty="0"/>
              <a:t>PESTEL Analysis</a:t>
            </a:r>
            <a:endParaRPr lang="en-US" dirty="0">
              <a:ea typeface="Calibri"/>
              <a:cs typeface="Calibri"/>
            </a:endParaRPr>
          </a:p>
          <a:p>
            <a:r>
              <a:rPr lang="en-US" dirty="0"/>
              <a:t>Marketing Strategies</a:t>
            </a:r>
            <a:endParaRPr lang="en-US" dirty="0">
              <a:ea typeface="Calibri"/>
              <a:cs typeface="Calibri"/>
            </a:endParaRPr>
          </a:p>
          <a:p>
            <a:r>
              <a:rPr lang="en-US" dirty="0"/>
              <a:t>Finances</a:t>
            </a:r>
            <a:endParaRPr lang="en-US" dirty="0">
              <a:ea typeface="Calibri"/>
              <a:cs typeface="Calibri"/>
            </a:endParaRPr>
          </a:p>
          <a:p>
            <a:r>
              <a:rPr lang="en-US" dirty="0"/>
              <a:t>Conclusion</a:t>
            </a:r>
            <a:endParaRPr lang="en-US" dirty="0">
              <a:ea typeface="Calibri"/>
              <a:cs typeface="Calibri"/>
            </a:endParaRPr>
          </a:p>
          <a:p>
            <a:r>
              <a:rPr lang="en-US" dirty="0"/>
              <a:t>References</a:t>
            </a:r>
            <a:endParaRPr lang="en-US" dirty="0">
              <a:ea typeface="Calibri"/>
              <a:cs typeface="Calibri"/>
            </a:endParaRPr>
          </a:p>
          <a:p>
            <a:pPr marL="0"/>
            <a:endParaRPr lang="en-US" sz="2000" dirty="0"/>
          </a:p>
          <a:p>
            <a:endParaRPr lang="en-US" sz="2000" dirty="0"/>
          </a:p>
          <a:p>
            <a:endParaRPr lang="en-US" sz="2000" dirty="0"/>
          </a:p>
          <a:p>
            <a:endParaRPr lang="en-US" sz="2000" dirty="0"/>
          </a:p>
          <a:p>
            <a:endParaRPr lang="en-US" sz="2000" dirty="0"/>
          </a:p>
          <a:p>
            <a:endParaRPr lang="en-US" sz="2000" dirty="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37957E82-7305-647C-4919-676C7AE35DAB}"/>
              </a:ext>
            </a:extLst>
          </p:cNvPr>
          <p:cNvSpPr txBox="1"/>
          <p:nvPr/>
        </p:nvSpPr>
        <p:spPr>
          <a:xfrm>
            <a:off x="461712" y="178394"/>
            <a:ext cx="2880828" cy="86941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i="0" kern="1200" dirty="0">
                <a:solidFill>
                  <a:srgbClr val="FFFFFF"/>
                </a:solidFill>
                <a:effectLst/>
                <a:latin typeface="+mj-lt"/>
                <a:ea typeface="+mj-ea"/>
                <a:cs typeface="+mj-cs"/>
              </a:rPr>
              <a:t>Introduction</a:t>
            </a:r>
            <a:endParaRPr lang="en-US" sz="4000" kern="1200" dirty="0">
              <a:solidFill>
                <a:srgbClr val="FFFFFF"/>
              </a:solidFill>
              <a:latin typeface="+mj-lt"/>
              <a:ea typeface="+mj-ea"/>
              <a:cs typeface="+mj-cs"/>
            </a:endParaRPr>
          </a:p>
          <a:p>
            <a:pPr>
              <a:lnSpc>
                <a:spcPct val="90000"/>
              </a:lnSpc>
              <a:spcBef>
                <a:spcPct val="0"/>
              </a:spcBef>
              <a:spcAft>
                <a:spcPts val="600"/>
              </a:spcAft>
            </a:pPr>
            <a:endParaRPr lang="en-US" sz="4000" b="1" kern="1200" dirty="0">
              <a:solidFill>
                <a:srgbClr val="FFFFFF"/>
              </a:solidFill>
              <a:latin typeface="+mj-lt"/>
              <a:ea typeface="+mj-ea"/>
              <a:cs typeface="+mj-cs"/>
            </a:endParaRPr>
          </a:p>
        </p:txBody>
      </p:sp>
      <p:pic>
        <p:nvPicPr>
          <p:cNvPr id="2" name="Picture 1" descr="A heart with a person walking with a cane&#10;&#10;AI-generated content may be incorrect.">
            <a:extLst>
              <a:ext uri="{FF2B5EF4-FFF2-40B4-BE49-F238E27FC236}">
                <a16:creationId xmlns:a16="http://schemas.microsoft.com/office/drawing/2014/main" id="{4A50A62B-FA72-46E9-9A94-4C50CFCDD71D}"/>
              </a:ext>
            </a:extLst>
          </p:cNvPr>
          <p:cNvPicPr>
            <a:picLocks noChangeAspect="1"/>
          </p:cNvPicPr>
          <p:nvPr/>
        </p:nvPicPr>
        <p:blipFill>
          <a:blip r:embed="rId3"/>
          <a:stretch>
            <a:fillRect/>
          </a:stretch>
        </p:blipFill>
        <p:spPr>
          <a:xfrm>
            <a:off x="4752948" y="666073"/>
            <a:ext cx="6536817" cy="3678265"/>
          </a:xfrm>
          <a:prstGeom prst="rect">
            <a:avLst/>
          </a:prstGeom>
        </p:spPr>
      </p:pic>
      <p:sp>
        <p:nvSpPr>
          <p:cNvPr id="6" name="TextBox 5">
            <a:extLst>
              <a:ext uri="{FF2B5EF4-FFF2-40B4-BE49-F238E27FC236}">
                <a16:creationId xmlns:a16="http://schemas.microsoft.com/office/drawing/2014/main" id="{1A3E455B-E957-B30D-B3A1-65FC0789A06D}"/>
              </a:ext>
            </a:extLst>
          </p:cNvPr>
          <p:cNvSpPr txBox="1"/>
          <p:nvPr/>
        </p:nvSpPr>
        <p:spPr>
          <a:xfrm>
            <a:off x="5362979" y="4535096"/>
            <a:ext cx="533191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Calibri"/>
                <a:cs typeface="Calibri"/>
              </a:rPr>
              <a:t>This presentation is to show you the creation, operation, and financial viability of Home From Home Respite Care </a:t>
            </a:r>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A16EA78-2872-4151-ACDE-85DE92917660}"/>
              </a:ext>
            </a:extLst>
          </p:cNvPr>
          <p:cNvSpPr txBox="1"/>
          <p:nvPr/>
        </p:nvSpPr>
        <p:spPr>
          <a:xfrm>
            <a:off x="806825" y="457201"/>
            <a:ext cx="2844800" cy="3588870"/>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dirty="0">
                <a:solidFill>
                  <a:srgbClr val="FFFFFF"/>
                </a:solidFill>
                <a:latin typeface="+mj-lt"/>
                <a:ea typeface="+mj-ea"/>
                <a:cs typeface="+mj-cs"/>
              </a:rPr>
              <a:t> Business </a:t>
            </a:r>
            <a:r>
              <a:rPr lang="en-US" sz="4000" b="1" i="0" dirty="0">
                <a:solidFill>
                  <a:srgbClr val="FFFFFF"/>
                </a:solidFill>
                <a:effectLst/>
                <a:latin typeface="+mj-lt"/>
                <a:ea typeface="+mj-ea"/>
                <a:cs typeface="+mj-cs"/>
              </a:rPr>
              <a:t>Overview </a:t>
            </a:r>
            <a:endParaRPr lang="en-US" sz="4000" b="1"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4576176" y="335338"/>
            <a:ext cx="4355290" cy="7423551"/>
          </a:xfrm>
        </p:spPr>
        <p:txBody>
          <a:bodyPr vert="horz" lIns="91440" tIns="45720" rIns="91440" bIns="45720" rtlCol="0" anchor="ctr">
            <a:normAutofit/>
          </a:bodyPr>
          <a:lstStyle/>
          <a:p>
            <a:pPr marL="0" indent="0">
              <a:buNone/>
            </a:pPr>
            <a:r>
              <a:rPr lang="en-US" b="1" dirty="0"/>
              <a:t>What is my business?</a:t>
            </a:r>
            <a:endParaRPr lang="en-US" dirty="0">
              <a:ea typeface="Calibri" panose="020F0502020204030204"/>
              <a:cs typeface="Calibri" panose="020F0502020204030204"/>
            </a:endParaRPr>
          </a:p>
          <a:p>
            <a:r>
              <a:rPr lang="en-US" dirty="0"/>
              <a:t>A small, family-run respite care home for the elderly</a:t>
            </a:r>
            <a:endParaRPr lang="en-US" dirty="0">
              <a:ea typeface="Calibri"/>
              <a:cs typeface="Calibri"/>
            </a:endParaRPr>
          </a:p>
          <a:p>
            <a:r>
              <a:rPr lang="en-US" dirty="0"/>
              <a:t>Provides short-term care for individuals when family carers need a break</a:t>
            </a:r>
            <a:endParaRPr lang="en-US" dirty="0">
              <a:ea typeface="Calibri"/>
              <a:cs typeface="Calibri"/>
            </a:endParaRPr>
          </a:p>
          <a:p>
            <a:pPr marL="0" indent="0">
              <a:buNone/>
            </a:pPr>
            <a:r>
              <a:rPr lang="en-US" b="1" dirty="0"/>
              <a:t>Services offered:</a:t>
            </a:r>
            <a:endParaRPr lang="en-US" dirty="0">
              <a:ea typeface="Calibri" panose="020F0502020204030204"/>
              <a:cs typeface="Calibri" panose="020F0502020204030204"/>
            </a:endParaRPr>
          </a:p>
          <a:p>
            <a:r>
              <a:rPr lang="en-US" dirty="0"/>
              <a:t>24/7 care and supervision</a:t>
            </a:r>
            <a:endParaRPr lang="en-US" dirty="0">
              <a:ea typeface="Calibri"/>
              <a:cs typeface="Calibri"/>
            </a:endParaRPr>
          </a:p>
          <a:p>
            <a:r>
              <a:rPr lang="en-US" dirty="0"/>
              <a:t>Personal care support</a:t>
            </a:r>
            <a:endParaRPr lang="en-US" dirty="0">
              <a:ea typeface="Calibri"/>
              <a:cs typeface="Calibri"/>
            </a:endParaRPr>
          </a:p>
          <a:p>
            <a:r>
              <a:rPr lang="en-US" dirty="0"/>
              <a:t>Companionship</a:t>
            </a:r>
            <a:endParaRPr lang="en-US" dirty="0">
              <a:ea typeface="Calibri"/>
              <a:cs typeface="Calibri"/>
            </a:endParaRPr>
          </a:p>
          <a:p>
            <a:r>
              <a:rPr lang="en-US" dirty="0"/>
              <a:t>On-call medical support </a:t>
            </a:r>
            <a:endParaRPr lang="en-US" dirty="0">
              <a:ea typeface="Calibri"/>
              <a:cs typeface="Calibri"/>
            </a:endParaRPr>
          </a:p>
          <a:p>
            <a:r>
              <a:rPr lang="en-US" dirty="0"/>
              <a:t>Nutritional healthy meals</a:t>
            </a:r>
            <a:endParaRPr lang="en-US" dirty="0">
              <a:ea typeface="Calibri"/>
              <a:cs typeface="Calibri"/>
            </a:endParaRPr>
          </a:p>
          <a:p>
            <a:endParaRPr lang="en-US" dirty="0">
              <a:ea typeface="Calibri"/>
              <a:cs typeface="Calibri"/>
            </a:endParaRPr>
          </a:p>
          <a:p>
            <a:pPr marL="0"/>
            <a:endParaRPr lang="en-US" dirty="0">
              <a:ea typeface="Calibri"/>
              <a:cs typeface="Calibri"/>
            </a:endParaRPr>
          </a:p>
          <a:p>
            <a:pPr marL="0"/>
            <a:endParaRPr lang="en-US" sz="2000" dirty="0"/>
          </a:p>
        </p:txBody>
      </p:sp>
      <p:pic>
        <p:nvPicPr>
          <p:cNvPr id="5" name="Picture 4" descr="A bowl of food with a spoon&#10;&#10;AI-generated content may be incorrect.">
            <a:extLst>
              <a:ext uri="{FF2B5EF4-FFF2-40B4-BE49-F238E27FC236}">
                <a16:creationId xmlns:a16="http://schemas.microsoft.com/office/drawing/2014/main" id="{6D07B200-F357-5B00-42B1-624FFFEDB67E}"/>
              </a:ext>
            </a:extLst>
          </p:cNvPr>
          <p:cNvPicPr>
            <a:picLocks noChangeAspect="1"/>
          </p:cNvPicPr>
          <p:nvPr/>
        </p:nvPicPr>
        <p:blipFill>
          <a:blip r:embed="rId3"/>
          <a:stretch>
            <a:fillRect/>
          </a:stretch>
        </p:blipFill>
        <p:spPr>
          <a:xfrm>
            <a:off x="9229859" y="802844"/>
            <a:ext cx="2823586" cy="2096512"/>
          </a:xfrm>
          <a:prstGeom prst="rect">
            <a:avLst/>
          </a:prstGeom>
        </p:spPr>
      </p:pic>
      <p:pic>
        <p:nvPicPr>
          <p:cNvPr id="2" name="Picture 1" descr="A group of icons of medical equipment&#10;&#10;AI-generated content may be incorrect.">
            <a:extLst>
              <a:ext uri="{FF2B5EF4-FFF2-40B4-BE49-F238E27FC236}">
                <a16:creationId xmlns:a16="http://schemas.microsoft.com/office/drawing/2014/main" id="{CF1669CC-A818-4A3A-B059-E11E4DADCD4F}"/>
              </a:ext>
            </a:extLst>
          </p:cNvPr>
          <p:cNvPicPr>
            <a:picLocks noChangeAspect="1"/>
          </p:cNvPicPr>
          <p:nvPr/>
        </p:nvPicPr>
        <p:blipFill>
          <a:blip r:embed="rId4"/>
          <a:stretch>
            <a:fillRect/>
          </a:stretch>
        </p:blipFill>
        <p:spPr>
          <a:xfrm>
            <a:off x="10005377" y="3433288"/>
            <a:ext cx="1293426" cy="2395235"/>
          </a:xfrm>
          <a:prstGeom prst="rect">
            <a:avLst/>
          </a:prstGeom>
        </p:spPr>
      </p:pic>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84BFF73-1107-4B47-DC15-5A9379F4EEEE}"/>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pPr>
            <a:br>
              <a:rPr lang="en-US" sz="2000" dirty="0"/>
            </a:br>
            <a:endParaRPr lang="en-US" sz="2000" dirty="0">
              <a:ea typeface="Calibri" panose="020F0502020204030204"/>
              <a:cs typeface="Calibri" panose="020F0502020204030204"/>
            </a:endParaRPr>
          </a:p>
          <a:p>
            <a:pPr>
              <a:lnSpc>
                <a:spcPct val="90000"/>
              </a:lnSpc>
              <a:spcAft>
                <a:spcPts val="300"/>
              </a:spcAft>
            </a:pPr>
            <a:r>
              <a:rPr lang="en-US" sz="2800" b="1" i="0" dirty="0">
                <a:effectLst/>
              </a:rPr>
              <a:t>Unique Selling Points (USP)</a:t>
            </a:r>
            <a:endParaRPr lang="en-US" sz="2800" b="1" i="0" dirty="0">
              <a:effectLst/>
              <a:ea typeface="Calibri"/>
              <a:cs typeface="Calibri"/>
            </a:endParaRPr>
          </a:p>
          <a:p>
            <a:pPr>
              <a:lnSpc>
                <a:spcPct val="90000"/>
              </a:lnSpc>
              <a:spcAft>
                <a:spcPts val="300"/>
              </a:spcAft>
            </a:pPr>
            <a:endParaRPr lang="en-US" sz="2800" b="1" dirty="0"/>
          </a:p>
          <a:p>
            <a:pPr marL="457200" indent="-457200">
              <a:lnSpc>
                <a:spcPct val="90000"/>
              </a:lnSpc>
              <a:buFont typeface="Arial"/>
              <a:buChar char="•"/>
            </a:pPr>
            <a:r>
              <a:rPr lang="en-US" sz="2800" b="0" i="0" dirty="0">
                <a:effectLst/>
              </a:rPr>
              <a:t> </a:t>
            </a:r>
            <a:r>
              <a:rPr lang="en-US" sz="2800" dirty="0"/>
              <a:t>Home-like environment</a:t>
            </a:r>
            <a:r>
              <a:rPr lang="en-US" sz="2800" b="0" i="0" dirty="0">
                <a:effectLst/>
              </a:rPr>
              <a:t> </a:t>
            </a:r>
            <a:endParaRPr lang="en-US" sz="2800" b="0" i="0" dirty="0">
              <a:effectLst/>
              <a:ea typeface="Calibri"/>
              <a:cs typeface="Calibri"/>
            </a:endParaRPr>
          </a:p>
          <a:p>
            <a:pPr marL="457200" indent="-457200">
              <a:lnSpc>
                <a:spcPct val="90000"/>
              </a:lnSpc>
              <a:buFont typeface="Arial"/>
              <a:buChar char="•"/>
            </a:pPr>
            <a:r>
              <a:rPr lang="en-US" sz="2800" b="0" i="0" dirty="0">
                <a:effectLst/>
              </a:rPr>
              <a:t> Small capacity ensures personalised </a:t>
            </a:r>
            <a:r>
              <a:rPr lang="en-US" sz="2800" dirty="0"/>
              <a:t> </a:t>
            </a:r>
            <a:r>
              <a:rPr lang="en-US" sz="2800" b="0" i="0" dirty="0">
                <a:effectLst/>
              </a:rPr>
              <a:t>care tailored </a:t>
            </a:r>
            <a:r>
              <a:rPr lang="en-US" sz="2800" dirty="0"/>
              <a:t>to individuals</a:t>
            </a:r>
            <a:endParaRPr lang="en-US" sz="2800" b="0" i="0" dirty="0">
              <a:effectLst/>
              <a:ea typeface="Calibri"/>
              <a:cs typeface="Calibri"/>
            </a:endParaRPr>
          </a:p>
          <a:p>
            <a:pPr marL="457200" indent="-457200">
              <a:lnSpc>
                <a:spcPct val="90000"/>
              </a:lnSpc>
              <a:buFont typeface="Arial"/>
              <a:buChar char="•"/>
            </a:pPr>
            <a:r>
              <a:rPr lang="en-US" sz="2800" b="0" i="0" dirty="0">
                <a:effectLst/>
              </a:rPr>
              <a:t> Flexible short-term stays</a:t>
            </a:r>
            <a:endParaRPr lang="en-US" sz="2800" b="0" i="0" dirty="0">
              <a:effectLst/>
              <a:ea typeface="Calibri"/>
              <a:cs typeface="Calibri"/>
            </a:endParaRPr>
          </a:p>
          <a:p>
            <a:pPr marL="457200" indent="-457200">
              <a:lnSpc>
                <a:spcPct val="90000"/>
              </a:lnSpc>
              <a:buFont typeface="Arial"/>
              <a:buChar char="•"/>
            </a:pPr>
            <a:r>
              <a:rPr lang="en-US" sz="2800" b="0" i="0" dirty="0">
                <a:effectLst/>
              </a:rPr>
              <a:t> Strong emotional support for both </a:t>
            </a:r>
            <a:r>
              <a:rPr lang="en-US" sz="2800" dirty="0"/>
              <a:t>residents and families</a:t>
            </a:r>
            <a:endParaRPr lang="en-US" sz="2800" b="0" i="0" dirty="0">
              <a:effectLst/>
              <a:ea typeface="Calibri"/>
              <a:cs typeface="Calibri"/>
            </a:endParaRPr>
          </a:p>
          <a:p>
            <a:pPr indent="-228600">
              <a:lnSpc>
                <a:spcPct val="90000"/>
              </a:lnSpc>
              <a:buFont typeface="Arial" panose="020B0604020202020204" pitchFamily="34" charset="0"/>
              <a:buChar char="•"/>
            </a:pPr>
            <a:endParaRPr lang="en-US" sz="2000" b="0" i="0" dirty="0">
              <a:effectLst/>
            </a:endParaRPr>
          </a:p>
          <a:p>
            <a:pPr>
              <a:lnSpc>
                <a:spcPct val="90000"/>
              </a:lnSpc>
            </a:pPr>
            <a:br>
              <a:rPr lang="en-US" sz="2000" dirty="0"/>
            </a:br>
            <a:endParaRPr lang="en-US" sz="2000" dirty="0">
              <a:ea typeface="Calibri" panose="020F0502020204030204"/>
              <a:cs typeface="Calibri" panose="020F0502020204030204"/>
            </a:endParaRPr>
          </a:p>
        </p:txBody>
      </p:sp>
    </p:spTree>
    <p:extLst>
      <p:ext uri="{BB962C8B-B14F-4D97-AF65-F5344CB8AC3E}">
        <p14:creationId xmlns:p14="http://schemas.microsoft.com/office/powerpoint/2010/main" val="409902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64F5224-38DF-9A0E-ED62-37C8785B3FBD}"/>
              </a:ext>
            </a:extLst>
          </p:cNvPr>
          <p:cNvSpPr txBox="1"/>
          <p:nvPr/>
        </p:nvSpPr>
        <p:spPr>
          <a:xfrm>
            <a:off x="586478" y="1683756"/>
            <a:ext cx="3115265" cy="239635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200" b="1" kern="1200" dirty="0">
                <a:solidFill>
                  <a:srgbClr val="FFFFFF"/>
                </a:solidFill>
                <a:latin typeface="+mj-lt"/>
                <a:ea typeface="+mj-ea"/>
                <a:cs typeface="+mj-cs"/>
              </a:rPr>
              <a:t>Legal Format and Management Structure</a:t>
            </a:r>
          </a:p>
          <a:p>
            <a:pPr algn="r">
              <a:lnSpc>
                <a:spcPct val="90000"/>
              </a:lnSpc>
              <a:spcBef>
                <a:spcPct val="0"/>
              </a:spcBef>
              <a:spcAft>
                <a:spcPts val="600"/>
              </a:spcAft>
            </a:pPr>
            <a:endParaRPr lang="en-US" sz="4000" b="1" kern="1200" dirty="0">
              <a:solidFill>
                <a:srgbClr val="FFFFFF"/>
              </a:solidFill>
              <a:latin typeface="+mj-lt"/>
              <a:ea typeface="+mj-ea"/>
              <a:cs typeface="+mj-cs"/>
            </a:endParaRPr>
          </a:p>
        </p:txBody>
      </p:sp>
      <p:graphicFrame>
        <p:nvGraphicFramePr>
          <p:cNvPr id="6" name="Content Placeholder 2">
            <a:extLst>
              <a:ext uri="{FF2B5EF4-FFF2-40B4-BE49-F238E27FC236}">
                <a16:creationId xmlns:a16="http://schemas.microsoft.com/office/drawing/2014/main" id="{EAC63193-0133-F0E5-EF71-191C8888AC70}"/>
              </a:ext>
            </a:extLst>
          </p:cNvPr>
          <p:cNvGraphicFramePr>
            <a:graphicFrameLocks noGrp="1"/>
          </p:cNvGraphicFramePr>
          <p:nvPr>
            <p:ph idx="1"/>
            <p:extLst>
              <p:ext uri="{D42A27DB-BD31-4B8C-83A1-F6EECF244321}">
                <p14:modId xmlns:p14="http://schemas.microsoft.com/office/powerpoint/2010/main" val="3466841445"/>
              </p:ext>
            </p:extLst>
          </p:nvPr>
        </p:nvGraphicFramePr>
        <p:xfrm>
          <a:off x="4873737" y="719125"/>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19FB4DE-DBB1-0BF2-DBFA-00D692BAF33E}"/>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dirty="0">
                <a:solidFill>
                  <a:srgbClr val="FFFFFF"/>
                </a:solidFill>
                <a:latin typeface="+mj-lt"/>
                <a:ea typeface="+mj-ea"/>
                <a:cs typeface="+mj-cs"/>
              </a:rPr>
              <a:t>PESTEL Analysis</a:t>
            </a:r>
          </a:p>
        </p:txBody>
      </p:sp>
      <p:sp>
        <p:nvSpPr>
          <p:cNvPr id="3" name="TextBox 2">
            <a:extLst>
              <a:ext uri="{FF2B5EF4-FFF2-40B4-BE49-F238E27FC236}">
                <a16:creationId xmlns:a16="http://schemas.microsoft.com/office/drawing/2014/main" id="{85BF6541-B0FA-9297-3DE4-B13C722629AE}"/>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2800" b="1" dirty="0">
                <a:ea typeface="Calibri"/>
                <a:cs typeface="Calibri"/>
              </a:rPr>
              <a:t>PESTEL Factor 1 – Political</a:t>
            </a:r>
            <a:endParaRPr lang="en-US" dirty="0">
              <a:ea typeface="Calibri" panose="020F0502020204030204"/>
              <a:cs typeface="Calibri" panose="020F0502020204030204"/>
            </a:endParaRPr>
          </a:p>
          <a:p>
            <a:pPr marL="457200" indent="-228600">
              <a:lnSpc>
                <a:spcPct val="90000"/>
              </a:lnSpc>
              <a:spcAft>
                <a:spcPts val="600"/>
              </a:spcAft>
              <a:buFont typeface="Arial" panose="020B0604020202020204" pitchFamily="34" charset="0"/>
              <a:buChar char="•"/>
            </a:pPr>
            <a:r>
              <a:rPr lang="en-US" sz="2800" dirty="0"/>
              <a:t>Government regulations in the care sector</a:t>
            </a:r>
            <a:endParaRPr lang="en-US" sz="2800" dirty="0">
              <a:ea typeface="Calibri"/>
              <a:cs typeface="Calibri"/>
            </a:endParaRPr>
          </a:p>
          <a:p>
            <a:pPr marL="457200" indent="-228600">
              <a:lnSpc>
                <a:spcPct val="90000"/>
              </a:lnSpc>
              <a:spcAft>
                <a:spcPts val="600"/>
              </a:spcAft>
              <a:buFont typeface="Arial" panose="020B0604020202020204" pitchFamily="34" charset="0"/>
              <a:buChar char="•"/>
            </a:pPr>
            <a:r>
              <a:rPr lang="en-US" sz="2800" dirty="0"/>
              <a:t>Need to register with the Care Quality Commission</a:t>
            </a:r>
            <a:endParaRPr lang="en-US" sz="2800" dirty="0">
              <a:ea typeface="Calibri"/>
              <a:cs typeface="Calibri"/>
            </a:endParaRPr>
          </a:p>
          <a:p>
            <a:pPr>
              <a:lnSpc>
                <a:spcPct val="90000"/>
              </a:lnSpc>
              <a:spcAft>
                <a:spcPts val="600"/>
              </a:spcAft>
            </a:pPr>
            <a:r>
              <a:rPr lang="en-US" sz="2800" b="1" dirty="0"/>
              <a:t>Impact</a:t>
            </a:r>
            <a:r>
              <a:rPr lang="en-US" sz="2800" dirty="0"/>
              <a:t>:</a:t>
            </a:r>
            <a:endParaRPr lang="en-US" sz="2800" dirty="0">
              <a:ea typeface="Calibri"/>
              <a:cs typeface="Calibri"/>
            </a:endParaRPr>
          </a:p>
          <a:p>
            <a:pPr marL="457200" indent="-228600">
              <a:lnSpc>
                <a:spcPct val="90000"/>
              </a:lnSpc>
              <a:spcAft>
                <a:spcPts val="600"/>
              </a:spcAft>
              <a:buFont typeface="Arial" panose="020B0604020202020204" pitchFamily="34" charset="0"/>
              <a:buChar char="•"/>
            </a:pPr>
            <a:r>
              <a:rPr lang="en-US" sz="2800" dirty="0"/>
              <a:t>The business must meet strict standards which increases credibility but could add compliance costs</a:t>
            </a:r>
            <a:endParaRPr lang="en-US" sz="2800" dirty="0">
              <a:ea typeface="Calibri"/>
              <a:cs typeface="Calibri"/>
            </a:endParaRPr>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810F855-1FFC-62D9-CBEB-E77D5F7480DF}"/>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300"/>
              </a:spcAft>
            </a:pPr>
            <a:r>
              <a:rPr lang="en-US" sz="2800" b="1" i="0" dirty="0">
                <a:effectLst/>
              </a:rPr>
              <a:t>PESTEL Factor 2 – Economic</a:t>
            </a:r>
            <a:endParaRPr lang="en-US" dirty="0"/>
          </a:p>
          <a:p>
            <a:pPr indent="-228600">
              <a:lnSpc>
                <a:spcPct val="90000"/>
              </a:lnSpc>
              <a:spcAft>
                <a:spcPts val="300"/>
              </a:spcAft>
              <a:buFont typeface="Arial" panose="020B0604020202020204" pitchFamily="34" charset="0"/>
              <a:buChar char="•"/>
            </a:pPr>
            <a:endParaRPr lang="en-US" sz="2000" b="1" i="0" dirty="0">
              <a:effectLst/>
            </a:endParaRPr>
          </a:p>
          <a:p>
            <a:pPr marL="457200" indent="-457200">
              <a:lnSpc>
                <a:spcPct val="90000"/>
              </a:lnSpc>
              <a:buFont typeface="Arial"/>
              <a:buChar char="•"/>
            </a:pPr>
            <a:r>
              <a:rPr lang="en-US" sz="2800" dirty="0"/>
              <a:t> </a:t>
            </a:r>
            <a:r>
              <a:rPr lang="en-US" sz="2800" b="0" i="0" dirty="0">
                <a:effectLst/>
              </a:rPr>
              <a:t>Rising cost of living in the UK</a:t>
            </a:r>
            <a:endParaRPr lang="en-US" sz="2800" b="0" i="0" dirty="0">
              <a:effectLst/>
              <a:ea typeface="Calibri"/>
              <a:cs typeface="Calibri"/>
            </a:endParaRPr>
          </a:p>
          <a:p>
            <a:pPr marL="457200" indent="-457200">
              <a:lnSpc>
                <a:spcPct val="90000"/>
              </a:lnSpc>
              <a:buFont typeface="Arial"/>
              <a:buChar char="•"/>
            </a:pPr>
            <a:r>
              <a:rPr lang="en-US" sz="2800" dirty="0"/>
              <a:t> </a:t>
            </a:r>
            <a:r>
              <a:rPr lang="en-US" sz="2800" b="0" i="0" dirty="0">
                <a:effectLst/>
              </a:rPr>
              <a:t>Increased demand for affordable care</a:t>
            </a:r>
            <a:endParaRPr lang="en-US" sz="2800" b="0" i="0" dirty="0">
              <a:effectLst/>
              <a:ea typeface="Calibri"/>
              <a:cs typeface="Calibri"/>
            </a:endParaRPr>
          </a:p>
          <a:p>
            <a:pPr marL="457200" indent="-457200">
              <a:lnSpc>
                <a:spcPct val="90000"/>
              </a:lnSpc>
              <a:buFont typeface="Arial"/>
              <a:buChar char="•"/>
            </a:pPr>
            <a:endParaRPr lang="en-US" sz="2800" dirty="0">
              <a:ea typeface="Calibri"/>
              <a:cs typeface="Calibri"/>
            </a:endParaRPr>
          </a:p>
          <a:p>
            <a:pPr>
              <a:lnSpc>
                <a:spcPct val="90000"/>
              </a:lnSpc>
            </a:pPr>
            <a:r>
              <a:rPr lang="en-US" sz="2800" b="1" dirty="0">
                <a:ea typeface="Calibri"/>
                <a:cs typeface="Calibri"/>
              </a:rPr>
              <a:t>Impact</a:t>
            </a:r>
            <a:endParaRPr lang="en-US" sz="2800" b="1" i="0" dirty="0">
              <a:effectLst/>
              <a:ea typeface="Calibri"/>
              <a:cs typeface="Calibri"/>
            </a:endParaRPr>
          </a:p>
          <a:p>
            <a:pPr>
              <a:lnSpc>
                <a:spcPct val="90000"/>
              </a:lnSpc>
            </a:pPr>
            <a:endParaRPr lang="en-US" sz="2800" b="1" dirty="0"/>
          </a:p>
          <a:p>
            <a:pPr marL="457200" indent="-457200">
              <a:lnSpc>
                <a:spcPct val="90000"/>
              </a:lnSpc>
              <a:buFont typeface="Arial"/>
              <a:buChar char="•"/>
            </a:pPr>
            <a:r>
              <a:rPr lang="en-US" sz="2800" b="0" i="0" dirty="0">
                <a:effectLst/>
              </a:rPr>
              <a:t>Higher running costs (staff, utilities)</a:t>
            </a:r>
            <a:endParaRPr lang="en-US" sz="2800" b="0" i="0" dirty="0">
              <a:effectLst/>
              <a:ea typeface="Calibri"/>
              <a:cs typeface="Calibri"/>
            </a:endParaRPr>
          </a:p>
          <a:p>
            <a:pPr marL="457200" indent="-457200">
              <a:lnSpc>
                <a:spcPct val="90000"/>
              </a:lnSpc>
              <a:buFont typeface="Arial"/>
              <a:buChar char="•"/>
            </a:pPr>
            <a:r>
              <a:rPr lang="en-US" sz="2800" b="0" i="0" dirty="0">
                <a:effectLst/>
              </a:rPr>
              <a:t>But </a:t>
            </a:r>
            <a:r>
              <a:rPr lang="en-US" sz="2800" dirty="0"/>
              <a:t>strong</a:t>
            </a:r>
            <a:r>
              <a:rPr lang="en-US" sz="2800" b="0" i="0" dirty="0">
                <a:effectLst/>
              </a:rPr>
              <a:t> demand for respite</a:t>
            </a:r>
            <a:r>
              <a:rPr lang="en-US" sz="2800" dirty="0"/>
              <a:t> care for the elderly </a:t>
            </a:r>
            <a:endParaRPr lang="en-US" sz="2800" dirty="0">
              <a:ea typeface="Calibri"/>
              <a:cs typeface="Calibri"/>
            </a:endParaRPr>
          </a:p>
          <a:p>
            <a:pPr indent="-228600">
              <a:lnSpc>
                <a:spcPct val="90000"/>
              </a:lnSpc>
              <a:buFont typeface="Arial" panose="020B0604020202020204" pitchFamily="34" charset="0"/>
              <a:buChar char="•"/>
            </a:pPr>
            <a:endParaRPr lang="en-US" sz="2800" dirty="0">
              <a:ea typeface="Calibri"/>
              <a:cs typeface="Calibri"/>
            </a:endParaRPr>
          </a:p>
        </p:txBody>
      </p:sp>
    </p:spTree>
    <p:extLst>
      <p:ext uri="{BB962C8B-B14F-4D97-AF65-F5344CB8AC3E}">
        <p14:creationId xmlns:p14="http://schemas.microsoft.com/office/powerpoint/2010/main" val="2067700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B33A02C-E9F1-8DB0-E816-05EFDD390710}"/>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300"/>
              </a:spcAft>
            </a:pPr>
            <a:r>
              <a:rPr lang="en-US" sz="2800" b="1" i="0" dirty="0">
                <a:effectLst/>
              </a:rPr>
              <a:t>PESTEL Factor 3 – Social</a:t>
            </a:r>
            <a:endParaRPr lang="en-US" dirty="0"/>
          </a:p>
          <a:p>
            <a:pPr indent="-228600">
              <a:lnSpc>
                <a:spcPct val="90000"/>
              </a:lnSpc>
              <a:spcAft>
                <a:spcPts val="300"/>
              </a:spcAft>
              <a:buFont typeface="Arial" panose="020B0604020202020204" pitchFamily="34" charset="0"/>
              <a:buChar char="•"/>
            </a:pPr>
            <a:endParaRPr lang="en-US" sz="2000" b="1" i="0" dirty="0">
              <a:effectLst/>
            </a:endParaRPr>
          </a:p>
          <a:p>
            <a:pPr marL="457200" indent="-457200">
              <a:lnSpc>
                <a:spcPct val="90000"/>
              </a:lnSpc>
              <a:buFont typeface="Arial"/>
              <a:buChar char="•"/>
            </a:pPr>
            <a:r>
              <a:rPr lang="en-US" sz="2800" b="0" i="0" dirty="0">
                <a:effectLst/>
              </a:rPr>
              <a:t>Ageing population in the United Kingdom</a:t>
            </a:r>
            <a:endParaRPr lang="en-US" sz="2800" b="0" i="0" dirty="0">
              <a:effectLst/>
              <a:ea typeface="Calibri"/>
              <a:cs typeface="Calibri"/>
            </a:endParaRPr>
          </a:p>
          <a:p>
            <a:pPr marL="457200" indent="-457200">
              <a:lnSpc>
                <a:spcPct val="90000"/>
              </a:lnSpc>
              <a:buFont typeface="Arial"/>
              <a:buChar char="•"/>
            </a:pPr>
            <a:r>
              <a:rPr lang="en-US" sz="2800" b="0" i="0" dirty="0">
                <a:effectLst/>
              </a:rPr>
              <a:t>More families needing temporary care support</a:t>
            </a:r>
            <a:endParaRPr lang="en-US" sz="2800" b="0" i="0" dirty="0">
              <a:effectLst/>
              <a:ea typeface="Calibri"/>
              <a:cs typeface="Calibri"/>
            </a:endParaRPr>
          </a:p>
          <a:p>
            <a:pPr marL="457200" indent="-457200">
              <a:lnSpc>
                <a:spcPct val="90000"/>
              </a:lnSpc>
              <a:buFont typeface="Arial"/>
              <a:buChar char="•"/>
            </a:pPr>
            <a:endParaRPr lang="en-US" sz="2800" dirty="0"/>
          </a:p>
          <a:p>
            <a:pPr>
              <a:lnSpc>
                <a:spcPct val="90000"/>
              </a:lnSpc>
            </a:pPr>
            <a:r>
              <a:rPr lang="en-US" sz="2800" b="0" i="0" dirty="0">
                <a:effectLst/>
              </a:rPr>
              <a:t> </a:t>
            </a:r>
            <a:r>
              <a:rPr lang="en-US" sz="2800" b="1" i="0" dirty="0">
                <a:effectLst/>
              </a:rPr>
              <a:t>Impact</a:t>
            </a:r>
            <a:r>
              <a:rPr lang="en-US" sz="2800" b="0" i="0" dirty="0">
                <a:effectLst/>
              </a:rPr>
              <a:t>:</a:t>
            </a:r>
            <a:endParaRPr lang="en-US" sz="2800" b="0" i="0" dirty="0">
              <a:effectLst/>
              <a:ea typeface="Calibri"/>
              <a:cs typeface="Calibri"/>
            </a:endParaRPr>
          </a:p>
          <a:p>
            <a:pPr>
              <a:lnSpc>
                <a:spcPct val="90000"/>
              </a:lnSpc>
            </a:pPr>
            <a:endParaRPr lang="en-US" sz="2800" dirty="0"/>
          </a:p>
          <a:p>
            <a:pPr marL="342900" indent="-342900">
              <a:lnSpc>
                <a:spcPct val="90000"/>
              </a:lnSpc>
              <a:buFont typeface="Arial"/>
              <a:buChar char="•"/>
            </a:pPr>
            <a:r>
              <a:rPr lang="en-US" sz="2800" dirty="0"/>
              <a:t> </a:t>
            </a:r>
            <a:r>
              <a:rPr lang="en-US" sz="2800" b="0" i="0" dirty="0">
                <a:effectLst/>
              </a:rPr>
              <a:t>Growing market demand</a:t>
            </a:r>
            <a:endParaRPr lang="en-US" sz="2800" b="0" i="0" dirty="0">
              <a:effectLst/>
              <a:ea typeface="Calibri"/>
              <a:cs typeface="Calibri"/>
            </a:endParaRPr>
          </a:p>
          <a:p>
            <a:pPr marL="457200" indent="-457200">
              <a:lnSpc>
                <a:spcPct val="90000"/>
              </a:lnSpc>
              <a:buFont typeface="Arial"/>
              <a:buChar char="•"/>
            </a:pPr>
            <a:r>
              <a:rPr lang="en-US" sz="2800" b="0" i="0" dirty="0">
                <a:effectLst/>
              </a:rPr>
              <a:t>Opportunity </a:t>
            </a:r>
            <a:r>
              <a:rPr lang="en-US" sz="2800" dirty="0"/>
              <a:t>for fast business</a:t>
            </a:r>
            <a:r>
              <a:rPr lang="en-US" sz="2800" b="0" i="0" dirty="0">
                <a:effectLst/>
              </a:rPr>
              <a:t> growth</a:t>
            </a:r>
            <a:endParaRPr lang="en-US" sz="2800" b="0" i="0" dirty="0">
              <a:effectLst/>
              <a:ea typeface="Calibri"/>
              <a:cs typeface="Calibri"/>
            </a:endParaRPr>
          </a:p>
          <a:p>
            <a:pPr>
              <a:lnSpc>
                <a:spcPct val="90000"/>
              </a:lnSpc>
            </a:pPr>
            <a:br>
              <a:rPr lang="en-US" sz="2000" dirty="0"/>
            </a:br>
            <a:endParaRPr lang="en-US" sz="2000" dirty="0">
              <a:ea typeface="Calibri" panose="020F0502020204030204"/>
              <a:cs typeface="Calibri" panose="020F0502020204030204"/>
            </a:endParaRPr>
          </a:p>
        </p:txBody>
      </p:sp>
    </p:spTree>
    <p:extLst>
      <p:ext uri="{BB962C8B-B14F-4D97-AF65-F5344CB8AC3E}">
        <p14:creationId xmlns:p14="http://schemas.microsoft.com/office/powerpoint/2010/main" val="2345621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30D0649-66ED-A089-8B93-192E23E29E92}"/>
              </a:ext>
            </a:extLst>
          </p:cNvPr>
          <p:cNvSpPr txBox="1"/>
          <p:nvPr/>
        </p:nvSpPr>
        <p:spPr>
          <a:xfrm>
            <a:off x="466722" y="586855"/>
            <a:ext cx="3201366"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4000" b="1" i="0" u="none" strike="noStrike" kern="1200" baseline="0" dirty="0">
                <a:solidFill>
                  <a:srgbClr val="FFFFFF"/>
                </a:solidFill>
                <a:latin typeface="+mj-lt"/>
                <a:ea typeface="+mj-ea"/>
                <a:cs typeface="+mj-cs"/>
              </a:rPr>
              <a:t>Marketing Strategies</a:t>
            </a:r>
            <a:endParaRPr lang="en-US" sz="4000" kern="1200" dirty="0">
              <a:solidFill>
                <a:srgbClr val="FFFFFF"/>
              </a:solidFill>
              <a:latin typeface="+mj-lt"/>
              <a:ea typeface="+mj-ea"/>
              <a:cs typeface="+mj-cs"/>
            </a:endParaRPr>
          </a:p>
          <a:p>
            <a:pPr algn="r">
              <a:lnSpc>
                <a:spcPct val="90000"/>
              </a:lnSpc>
              <a:spcBef>
                <a:spcPct val="0"/>
              </a:spcBef>
              <a:spcAft>
                <a:spcPts val="600"/>
              </a:spcAft>
            </a:pPr>
            <a:endParaRPr lang="en-US" sz="4000" kern="1200" dirty="0">
              <a:solidFill>
                <a:srgbClr val="FFFFFF"/>
              </a:solidFill>
              <a:latin typeface="+mj-lt"/>
              <a:ea typeface="+mj-ea"/>
              <a:cs typeface="+mj-cs"/>
            </a:endParaRPr>
          </a:p>
        </p:txBody>
      </p:sp>
      <p:sp>
        <p:nvSpPr>
          <p:cNvPr id="5" name="TextBox 4">
            <a:extLst>
              <a:ext uri="{FF2B5EF4-FFF2-40B4-BE49-F238E27FC236}">
                <a16:creationId xmlns:a16="http://schemas.microsoft.com/office/drawing/2014/main" id="{23A20274-6AF0-79EC-461D-DBBDBCEEFE11}"/>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800" b="1" i="0" u="none" strike="noStrike" baseline="0" dirty="0"/>
              <a:t>Marketing Strategy </a:t>
            </a:r>
            <a:r>
              <a:rPr lang="en-US" sz="2800" b="1" dirty="0"/>
              <a:t>1 - Digital</a:t>
            </a:r>
            <a:r>
              <a:rPr lang="en-US" sz="2800" b="1" i="0" u="none" strike="noStrike" baseline="0" dirty="0"/>
              <a:t> Marketing</a:t>
            </a:r>
            <a:r>
              <a:rPr lang="en-US" sz="2800" b="0" i="0" dirty="0"/>
              <a:t>​</a:t>
            </a:r>
            <a:endParaRPr lang="en-US" dirty="0"/>
          </a:p>
          <a:p>
            <a:pPr>
              <a:lnSpc>
                <a:spcPct val="90000"/>
              </a:lnSpc>
              <a:spcAft>
                <a:spcPts val="600"/>
              </a:spcAft>
            </a:pPr>
            <a:endParaRPr lang="en-US" sz="2800" dirty="0"/>
          </a:p>
          <a:p>
            <a:pPr marL="685800" lvl="0" indent="-457200">
              <a:lnSpc>
                <a:spcPct val="90000"/>
              </a:lnSpc>
              <a:spcAft>
                <a:spcPts val="600"/>
              </a:spcAft>
              <a:buFont typeface="Arial"/>
              <a:buChar char="•"/>
            </a:pPr>
            <a:r>
              <a:rPr lang="en-US" sz="2800" b="0" i="0" u="none" strike="noStrike" baseline="0" dirty="0"/>
              <a:t> Social media </a:t>
            </a:r>
            <a:r>
              <a:rPr lang="en-US" sz="2800" b="0" i="0" dirty="0"/>
              <a:t>​</a:t>
            </a:r>
            <a:endParaRPr lang="en-US" sz="2800" b="0" i="0" dirty="0">
              <a:ea typeface="Calibri"/>
              <a:cs typeface="Calibri"/>
            </a:endParaRPr>
          </a:p>
          <a:p>
            <a:pPr marL="685800" lvl="0" indent="-457200">
              <a:lnSpc>
                <a:spcPct val="90000"/>
              </a:lnSpc>
              <a:spcAft>
                <a:spcPts val="600"/>
              </a:spcAft>
              <a:buFont typeface="Arial"/>
              <a:buChar char="•"/>
            </a:pPr>
            <a:r>
              <a:rPr lang="en-US" sz="2800" b="0" i="0" u="none" strike="noStrike" baseline="0" dirty="0"/>
              <a:t> Simple website with service info</a:t>
            </a:r>
            <a:r>
              <a:rPr lang="en-US" sz="2800" b="0" i="0" dirty="0"/>
              <a:t>​</a:t>
            </a:r>
            <a:endParaRPr lang="en-US" sz="2800" b="0" i="0" dirty="0">
              <a:ea typeface="Calibri"/>
              <a:cs typeface="Calibri"/>
            </a:endParaRPr>
          </a:p>
          <a:p>
            <a:pPr marL="685800" indent="-457200">
              <a:lnSpc>
                <a:spcPct val="90000"/>
              </a:lnSpc>
              <a:spcAft>
                <a:spcPts val="600"/>
              </a:spcAft>
              <a:buFont typeface="Arial"/>
              <a:buChar char="•"/>
            </a:pPr>
            <a:endParaRPr lang="en-US" sz="2800" dirty="0"/>
          </a:p>
          <a:p>
            <a:pPr>
              <a:lnSpc>
                <a:spcPct val="90000"/>
              </a:lnSpc>
              <a:spcAft>
                <a:spcPts val="600"/>
              </a:spcAft>
            </a:pPr>
            <a:r>
              <a:rPr lang="en-US" sz="2800" b="1" i="0" u="none" strike="noStrike" baseline="0" dirty="0"/>
              <a:t>Purpose</a:t>
            </a:r>
            <a:r>
              <a:rPr lang="en-US" sz="2800" b="0" i="0" u="none" strike="noStrike" baseline="0" dirty="0"/>
              <a:t>:</a:t>
            </a:r>
            <a:r>
              <a:rPr lang="en-US" sz="2800" b="0" i="0" dirty="0"/>
              <a:t>​</a:t>
            </a:r>
            <a:endParaRPr lang="en-US" sz="2800" b="0" i="0" dirty="0">
              <a:ea typeface="Calibri"/>
              <a:cs typeface="Calibri"/>
            </a:endParaRPr>
          </a:p>
          <a:p>
            <a:pPr>
              <a:lnSpc>
                <a:spcPct val="90000"/>
              </a:lnSpc>
              <a:spcAft>
                <a:spcPts val="600"/>
              </a:spcAft>
            </a:pPr>
            <a:endParaRPr lang="en-US" sz="2800" dirty="0"/>
          </a:p>
          <a:p>
            <a:pPr marL="685800" indent="-457200">
              <a:lnSpc>
                <a:spcPct val="90000"/>
              </a:lnSpc>
              <a:spcAft>
                <a:spcPts val="600"/>
              </a:spcAft>
              <a:buFont typeface="Arial"/>
              <a:buChar char="•"/>
            </a:pPr>
            <a:r>
              <a:rPr lang="en-US" sz="2800" b="0" i="0" u="none" strike="noStrike" baseline="0" dirty="0"/>
              <a:t>Reach families searching for care  options</a:t>
            </a:r>
            <a:r>
              <a:rPr lang="en-US" sz="2800" b="0" i="0" dirty="0"/>
              <a:t>​</a:t>
            </a:r>
            <a:endParaRPr lang="en-US" sz="2800" b="0" i="0" dirty="0">
              <a:ea typeface="Calibri"/>
              <a:cs typeface="Calibri"/>
            </a:endParaRPr>
          </a:p>
          <a:p>
            <a:pPr marL="685800" indent="-457200">
              <a:lnSpc>
                <a:spcPct val="90000"/>
              </a:lnSpc>
              <a:spcAft>
                <a:spcPts val="600"/>
              </a:spcAft>
              <a:buFont typeface="Arial"/>
              <a:buChar char="•"/>
            </a:pPr>
            <a:r>
              <a:rPr lang="en-US" sz="2800" b="0" i="0" u="none" strike="noStrike" baseline="0" dirty="0"/>
              <a:t>Build trust through reviews and testimonials</a:t>
            </a:r>
            <a:endParaRPr lang="en-US" sz="2800" b="0" i="0" u="none" strike="noStrike" baseline="0" dirty="0">
              <a:ea typeface="Calibri"/>
              <a:cs typeface="Calibri"/>
            </a:endParaRP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470270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5BB10E6-C0F0-2D88-294B-6A9F0A66EC3E}"/>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300"/>
              </a:spcAft>
            </a:pPr>
            <a:r>
              <a:rPr lang="en-US" sz="2800" b="1" dirty="0"/>
              <a:t>Marketing</a:t>
            </a:r>
            <a:r>
              <a:rPr lang="en-US" sz="2800" b="1" i="0" dirty="0">
                <a:effectLst/>
              </a:rPr>
              <a:t> Strategy </a:t>
            </a:r>
            <a:r>
              <a:rPr lang="en-US" sz="2800" b="1" dirty="0"/>
              <a:t>2 - Local</a:t>
            </a:r>
            <a:r>
              <a:rPr lang="en-US" sz="2800" b="1" i="0" dirty="0">
                <a:effectLst/>
              </a:rPr>
              <a:t> Networking</a:t>
            </a:r>
            <a:endParaRPr lang="en-US" dirty="0"/>
          </a:p>
          <a:p>
            <a:pPr indent="-228600">
              <a:lnSpc>
                <a:spcPct val="90000"/>
              </a:lnSpc>
              <a:spcAft>
                <a:spcPts val="300"/>
              </a:spcAft>
              <a:buFont typeface="Arial" panose="020B0604020202020204" pitchFamily="34" charset="0"/>
              <a:buChar char="•"/>
            </a:pPr>
            <a:endParaRPr lang="en-US" sz="2000" b="1" dirty="0"/>
          </a:p>
          <a:p>
            <a:pPr>
              <a:lnSpc>
                <a:spcPct val="90000"/>
              </a:lnSpc>
            </a:pPr>
            <a:r>
              <a:rPr lang="en-US" sz="2800" b="1" i="0" dirty="0">
                <a:effectLst/>
              </a:rPr>
              <a:t>Partner with</a:t>
            </a:r>
            <a:r>
              <a:rPr lang="en-US" sz="2800" b="0" i="0" dirty="0">
                <a:effectLst/>
              </a:rPr>
              <a:t>:</a:t>
            </a:r>
            <a:endParaRPr lang="en-US" sz="2800" dirty="0"/>
          </a:p>
          <a:p>
            <a:pPr>
              <a:lnSpc>
                <a:spcPct val="90000"/>
              </a:lnSpc>
            </a:pPr>
            <a:endParaRPr lang="en-US" sz="2800" dirty="0"/>
          </a:p>
          <a:p>
            <a:pPr marL="457200" indent="-457200">
              <a:lnSpc>
                <a:spcPct val="90000"/>
              </a:lnSpc>
              <a:buFont typeface="Arial"/>
              <a:buChar char="•"/>
            </a:pPr>
            <a:r>
              <a:rPr lang="en-US" sz="2800" b="0" i="0" dirty="0">
                <a:effectLst/>
              </a:rPr>
              <a:t>GP </a:t>
            </a:r>
            <a:r>
              <a:rPr lang="en-US" sz="2800" dirty="0"/>
              <a:t>surgeries</a:t>
            </a:r>
            <a:endParaRPr lang="en-US" sz="2800" dirty="0">
              <a:ea typeface="Calibri" panose="020F0502020204030204"/>
              <a:cs typeface="Calibri" panose="020F0502020204030204"/>
            </a:endParaRPr>
          </a:p>
          <a:p>
            <a:pPr marL="457200" indent="-457200">
              <a:lnSpc>
                <a:spcPct val="90000"/>
              </a:lnSpc>
              <a:buFont typeface="Arial"/>
              <a:buChar char="•"/>
            </a:pPr>
            <a:r>
              <a:rPr lang="en-US" sz="2800" dirty="0"/>
              <a:t>Hospitals</a:t>
            </a:r>
            <a:endParaRPr lang="en-US" sz="2800" dirty="0">
              <a:ea typeface="Calibri" panose="020F0502020204030204"/>
              <a:cs typeface="Calibri" panose="020F0502020204030204"/>
            </a:endParaRPr>
          </a:p>
          <a:p>
            <a:pPr marL="457200" indent="-457200">
              <a:lnSpc>
                <a:spcPct val="90000"/>
              </a:lnSpc>
              <a:buFont typeface="Arial"/>
              <a:buChar char="•"/>
            </a:pPr>
            <a:r>
              <a:rPr lang="en-US" sz="2800" dirty="0"/>
              <a:t>Community</a:t>
            </a:r>
            <a:r>
              <a:rPr lang="en-US" sz="2800" b="0" i="0" dirty="0">
                <a:effectLst/>
              </a:rPr>
              <a:t> </a:t>
            </a:r>
            <a:r>
              <a:rPr lang="en-US" sz="2800" dirty="0"/>
              <a:t>medical centre's</a:t>
            </a:r>
            <a:endParaRPr lang="en-US" sz="2800" b="0" i="0" dirty="0">
              <a:effectLst/>
              <a:ea typeface="Calibri"/>
              <a:cs typeface="Calibri"/>
            </a:endParaRPr>
          </a:p>
          <a:p>
            <a:pPr marL="457200" indent="-457200">
              <a:lnSpc>
                <a:spcPct val="90000"/>
              </a:lnSpc>
              <a:buFont typeface="Arial"/>
              <a:buChar char="•"/>
            </a:pPr>
            <a:endParaRPr lang="en-US" sz="2800" dirty="0">
              <a:ea typeface="Calibri"/>
              <a:cs typeface="Calibri"/>
            </a:endParaRPr>
          </a:p>
          <a:p>
            <a:pPr>
              <a:lnSpc>
                <a:spcPct val="90000"/>
              </a:lnSpc>
            </a:pPr>
            <a:r>
              <a:rPr lang="en-US" sz="2800" b="1" dirty="0">
                <a:ea typeface="Calibri"/>
                <a:cs typeface="Calibri"/>
              </a:rPr>
              <a:t>Purpo</a:t>
            </a:r>
            <a:r>
              <a:rPr lang="en-US" sz="2800" b="1" dirty="0"/>
              <a:t>se</a:t>
            </a:r>
            <a:endParaRPr lang="en-US" sz="2800" b="1" dirty="0">
              <a:ea typeface="Calibri" panose="020F0502020204030204"/>
              <a:cs typeface="Calibri" panose="020F0502020204030204"/>
            </a:endParaRPr>
          </a:p>
          <a:p>
            <a:pPr>
              <a:lnSpc>
                <a:spcPct val="90000"/>
              </a:lnSpc>
            </a:pPr>
            <a:r>
              <a:rPr lang="en-US" sz="2800" b="0" i="0" dirty="0">
                <a:effectLst/>
              </a:rPr>
              <a:t> </a:t>
            </a:r>
            <a:endParaRPr lang="en-US" sz="2800" b="0" i="0" dirty="0">
              <a:effectLst/>
              <a:ea typeface="Calibri"/>
              <a:cs typeface="Calibri"/>
            </a:endParaRPr>
          </a:p>
          <a:p>
            <a:pPr marL="457200" indent="-457200">
              <a:lnSpc>
                <a:spcPct val="90000"/>
              </a:lnSpc>
              <a:buFont typeface="Arial"/>
              <a:buChar char="•"/>
            </a:pPr>
            <a:r>
              <a:rPr lang="en-US" sz="2800" b="0" i="0" dirty="0">
                <a:effectLst/>
              </a:rPr>
              <a:t>Referrals from trusted professionals</a:t>
            </a:r>
            <a:endParaRPr lang="en-US" sz="2800" b="0" i="0" dirty="0">
              <a:effectLst/>
              <a:ea typeface="Calibri"/>
              <a:cs typeface="Calibri"/>
            </a:endParaRPr>
          </a:p>
          <a:p>
            <a:pPr marL="457200" indent="-457200">
              <a:lnSpc>
                <a:spcPct val="90000"/>
              </a:lnSpc>
              <a:buFont typeface="Arial"/>
              <a:buChar char="•"/>
            </a:pPr>
            <a:r>
              <a:rPr lang="en-US" sz="2800" b="0" i="0" dirty="0">
                <a:effectLst/>
              </a:rPr>
              <a:t>Build local </a:t>
            </a:r>
            <a:r>
              <a:rPr lang="en-US" sz="2800" dirty="0"/>
              <a:t>reputation</a:t>
            </a:r>
            <a:endParaRPr lang="en-US" sz="2800" b="0" i="0" dirty="0">
              <a:effectLst/>
              <a:ea typeface="Calibri"/>
              <a:cs typeface="Calibri"/>
            </a:endParaRPr>
          </a:p>
        </p:txBody>
      </p:sp>
    </p:spTree>
    <p:extLst>
      <p:ext uri="{BB962C8B-B14F-4D97-AF65-F5344CB8AC3E}">
        <p14:creationId xmlns:p14="http://schemas.microsoft.com/office/powerpoint/2010/main" val="3226344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2FA1CA11-D793-B488-5E6C-40EB8AC51AD7}"/>
              </a:ext>
            </a:extLst>
          </p:cNvPr>
          <p:cNvSpPr txBox="1"/>
          <p:nvPr/>
        </p:nvSpPr>
        <p:spPr>
          <a:xfrm>
            <a:off x="1371597" y="348865"/>
            <a:ext cx="10044023" cy="8777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dirty="0">
                <a:solidFill>
                  <a:srgbClr val="FFFFFF"/>
                </a:solidFill>
                <a:latin typeface="+mj-lt"/>
                <a:ea typeface="+mj-ea"/>
                <a:cs typeface="+mj-cs"/>
              </a:rPr>
              <a:t>Financials</a:t>
            </a:r>
          </a:p>
          <a:p>
            <a:pPr>
              <a:lnSpc>
                <a:spcPct val="90000"/>
              </a:lnSpc>
              <a:spcBef>
                <a:spcPct val="0"/>
              </a:spcBef>
              <a:spcAft>
                <a:spcPts val="600"/>
              </a:spcAft>
            </a:pPr>
            <a:endParaRPr lang="en-US" sz="4000" kern="1200" dirty="0">
              <a:solidFill>
                <a:srgbClr val="FFFFFF"/>
              </a:solidFill>
              <a:latin typeface="+mj-lt"/>
              <a:ea typeface="+mj-ea"/>
              <a:cs typeface="+mj-cs"/>
            </a:endParaRPr>
          </a:p>
        </p:txBody>
      </p:sp>
      <p:graphicFrame>
        <p:nvGraphicFramePr>
          <p:cNvPr id="6" name="TextBox 3">
            <a:extLst>
              <a:ext uri="{FF2B5EF4-FFF2-40B4-BE49-F238E27FC236}">
                <a16:creationId xmlns:a16="http://schemas.microsoft.com/office/drawing/2014/main" id="{DD338B3E-C259-656D-5935-6C590FCE4CAC}"/>
              </a:ext>
            </a:extLst>
          </p:cNvPr>
          <p:cNvGraphicFramePr/>
          <p:nvPr>
            <p:extLst>
              <p:ext uri="{D42A27DB-BD31-4B8C-83A1-F6EECF244321}">
                <p14:modId xmlns:p14="http://schemas.microsoft.com/office/powerpoint/2010/main" val="98921933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5609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EC3F331-57E3-2264-8AFD-12A579AA8029}"/>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300"/>
              </a:spcAft>
            </a:pPr>
            <a:r>
              <a:rPr lang="en-US" sz="3200" b="1" dirty="0"/>
              <a:t>Funding</a:t>
            </a:r>
            <a:r>
              <a:rPr lang="en-US" sz="3200" b="1" i="0" dirty="0">
                <a:effectLst/>
              </a:rPr>
              <a:t> Requirements</a:t>
            </a:r>
            <a:endParaRPr lang="en-US" sz="3200" dirty="0"/>
          </a:p>
          <a:p>
            <a:pPr indent="-228600">
              <a:lnSpc>
                <a:spcPct val="90000"/>
              </a:lnSpc>
              <a:spcAft>
                <a:spcPts val="300"/>
              </a:spcAft>
              <a:buFont typeface="Arial" panose="020B0604020202020204" pitchFamily="34" charset="0"/>
              <a:buChar char="•"/>
            </a:pPr>
            <a:endParaRPr lang="en-US" sz="2000" b="1" dirty="0"/>
          </a:p>
          <a:p>
            <a:pPr>
              <a:lnSpc>
                <a:spcPct val="90000"/>
              </a:lnSpc>
            </a:pPr>
            <a:r>
              <a:rPr lang="en-US" sz="2800" b="1" i="0" dirty="0">
                <a:effectLst/>
              </a:rPr>
              <a:t>Total Funding Needed</a:t>
            </a:r>
            <a:r>
              <a:rPr lang="en-US" sz="2000" b="1" i="0" dirty="0">
                <a:effectLst/>
              </a:rPr>
              <a:t>:</a:t>
            </a:r>
            <a:r>
              <a:rPr lang="en-US" sz="2800" b="0" i="0" dirty="0">
                <a:effectLst/>
              </a:rPr>
              <a:t> </a:t>
            </a:r>
            <a:endParaRPr lang="en-US" sz="2800" dirty="0">
              <a:ea typeface="Calibri"/>
              <a:cs typeface="Calibri"/>
            </a:endParaRPr>
          </a:p>
          <a:p>
            <a:pPr>
              <a:lnSpc>
                <a:spcPct val="90000"/>
              </a:lnSpc>
            </a:pPr>
            <a:endParaRPr lang="en-US" sz="2800" dirty="0"/>
          </a:p>
          <a:p>
            <a:pPr marL="457200" indent="-457200">
              <a:lnSpc>
                <a:spcPct val="90000"/>
              </a:lnSpc>
              <a:buFont typeface="Arial"/>
              <a:buChar char="•"/>
            </a:pPr>
            <a:r>
              <a:rPr lang="en-US" sz="2800" dirty="0"/>
              <a:t>£42,700 Loan</a:t>
            </a:r>
            <a:r>
              <a:rPr lang="en-US" sz="2800" dirty="0">
                <a:ea typeface="Calibri"/>
                <a:cs typeface="Calibri"/>
              </a:rPr>
              <a:t> from bank</a:t>
            </a:r>
          </a:p>
          <a:p>
            <a:pPr marL="457200" indent="-457200">
              <a:lnSpc>
                <a:spcPct val="90000"/>
              </a:lnSpc>
              <a:buFont typeface="Arial"/>
              <a:buChar char="•"/>
            </a:pPr>
            <a:endParaRPr lang="en-US" sz="2800" dirty="0"/>
          </a:p>
          <a:p>
            <a:pPr>
              <a:lnSpc>
                <a:spcPct val="90000"/>
              </a:lnSpc>
            </a:pPr>
            <a:r>
              <a:rPr lang="en-US" sz="2800" b="1" i="0" dirty="0">
                <a:effectLst/>
              </a:rPr>
              <a:t>Startup Costs Include</a:t>
            </a:r>
            <a:r>
              <a:rPr lang="en-US" sz="2000" b="1" i="0" dirty="0">
                <a:effectLst/>
              </a:rPr>
              <a:t>:</a:t>
            </a:r>
            <a:endParaRPr lang="en-US" sz="2000" b="0" i="0" dirty="0">
              <a:effectLst/>
              <a:ea typeface="Calibri" panose="020F0502020204030204"/>
              <a:cs typeface="Calibri" panose="020F0502020204030204"/>
            </a:endParaRPr>
          </a:p>
          <a:p>
            <a:pPr>
              <a:lnSpc>
                <a:spcPct val="90000"/>
              </a:lnSpc>
            </a:pPr>
            <a:endParaRPr lang="en-US" sz="2000" b="1" dirty="0"/>
          </a:p>
          <a:p>
            <a:pPr marL="457200" indent="-457200">
              <a:lnSpc>
                <a:spcPct val="90000"/>
              </a:lnSpc>
              <a:buFont typeface="Arial"/>
              <a:buChar char="•"/>
            </a:pPr>
            <a:r>
              <a:rPr lang="en-US" sz="2800" b="0" i="0" dirty="0">
                <a:effectLst/>
              </a:rPr>
              <a:t>Property setup</a:t>
            </a:r>
            <a:r>
              <a:rPr lang="en-US" sz="2800" dirty="0"/>
              <a:t> - £22,700</a:t>
            </a:r>
            <a:endParaRPr lang="en-US" sz="2800" b="0" i="0" dirty="0">
              <a:effectLst/>
              <a:ea typeface="Calibri"/>
              <a:cs typeface="Calibri"/>
            </a:endParaRPr>
          </a:p>
          <a:p>
            <a:pPr marL="457200" indent="-457200">
              <a:lnSpc>
                <a:spcPct val="90000"/>
              </a:lnSpc>
              <a:buFont typeface="Arial"/>
              <a:buChar char="•"/>
            </a:pPr>
            <a:r>
              <a:rPr lang="en-US" sz="2800" b="0" i="0" dirty="0">
                <a:effectLst/>
              </a:rPr>
              <a:t>Furniture &amp; equipment</a:t>
            </a:r>
            <a:r>
              <a:rPr lang="en-US" sz="2800" dirty="0"/>
              <a:t> - £15,500</a:t>
            </a:r>
            <a:endParaRPr lang="en-US" sz="2800" b="0" i="0" dirty="0">
              <a:effectLst/>
              <a:ea typeface="Calibri"/>
              <a:cs typeface="Calibri"/>
            </a:endParaRPr>
          </a:p>
          <a:p>
            <a:pPr marL="457200" indent="-457200">
              <a:lnSpc>
                <a:spcPct val="90000"/>
              </a:lnSpc>
              <a:buFont typeface="Arial"/>
              <a:buChar char="•"/>
            </a:pPr>
            <a:r>
              <a:rPr lang="en-US" sz="2800" dirty="0"/>
              <a:t>Linen and consumables - £2,000</a:t>
            </a:r>
            <a:endParaRPr lang="en-US" sz="2800" b="0" i="0" dirty="0">
              <a:effectLst/>
              <a:ea typeface="Calibri"/>
              <a:cs typeface="Calibri"/>
            </a:endParaRPr>
          </a:p>
          <a:p>
            <a:pPr marL="457200" indent="-457200">
              <a:lnSpc>
                <a:spcPct val="90000"/>
              </a:lnSpc>
              <a:buFont typeface="Arial"/>
              <a:buChar char="•"/>
            </a:pPr>
            <a:r>
              <a:rPr lang="en-US" sz="2800" b="0" i="0" dirty="0">
                <a:effectLst/>
              </a:rPr>
              <a:t>Licensing &amp; insurance</a:t>
            </a:r>
            <a:r>
              <a:rPr lang="en-US" sz="2800" dirty="0"/>
              <a:t> - £2,500</a:t>
            </a:r>
            <a:endParaRPr lang="en-US" sz="2800" b="0" i="0" dirty="0">
              <a:effectLst/>
              <a:ea typeface="Calibri"/>
              <a:cs typeface="Calibri"/>
            </a:endParaRPr>
          </a:p>
        </p:txBody>
      </p:sp>
    </p:spTree>
    <p:extLst>
      <p:ext uri="{BB962C8B-B14F-4D97-AF65-F5344CB8AC3E}">
        <p14:creationId xmlns:p14="http://schemas.microsoft.com/office/powerpoint/2010/main" val="951048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C3BC52-A2DC-74FB-779A-A855755AA6E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82CD7A-207C-861C-7171-0A83525FA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034FAE7F-8590-CE3D-693F-8FDFA33BE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25A5FBF-EB8D-7A79-56E8-4083558CE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BCA7F6E-8822-DE39-9686-6E31E9D7D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D9BE761-6C98-1EE9-8A47-99E7F1180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7B0EEA9-CB92-A86D-3EC0-CBE939498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E4627A5-C1AD-AF4D-713F-C483C97D8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A graph with a red line and green line&#10;&#10;AI-generated content may be incorrect.">
            <a:extLst>
              <a:ext uri="{FF2B5EF4-FFF2-40B4-BE49-F238E27FC236}">
                <a16:creationId xmlns:a16="http://schemas.microsoft.com/office/drawing/2014/main" id="{AD8CEE7D-9838-7E33-FDEF-52817B1F1042}"/>
              </a:ext>
            </a:extLst>
          </p:cNvPr>
          <p:cNvPicPr>
            <a:picLocks noChangeAspect="1"/>
          </p:cNvPicPr>
          <p:nvPr/>
        </p:nvPicPr>
        <p:blipFill>
          <a:blip r:embed="rId2"/>
          <a:stretch>
            <a:fillRect/>
          </a:stretch>
        </p:blipFill>
        <p:spPr>
          <a:xfrm>
            <a:off x="4564171" y="407096"/>
            <a:ext cx="7207685" cy="4686822"/>
          </a:xfrm>
          <a:prstGeom prst="rect">
            <a:avLst/>
          </a:prstGeom>
        </p:spPr>
      </p:pic>
      <p:sp>
        <p:nvSpPr>
          <p:cNvPr id="4" name="TextBox 3">
            <a:extLst>
              <a:ext uri="{FF2B5EF4-FFF2-40B4-BE49-F238E27FC236}">
                <a16:creationId xmlns:a16="http://schemas.microsoft.com/office/drawing/2014/main" id="{4CEB7C35-4585-80C3-266F-B9BAAA1C9081}"/>
              </a:ext>
            </a:extLst>
          </p:cNvPr>
          <p:cNvSpPr txBox="1"/>
          <p:nvPr/>
        </p:nvSpPr>
        <p:spPr>
          <a:xfrm>
            <a:off x="5484620" y="5445336"/>
            <a:ext cx="536322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Calibri"/>
                <a:cs typeface="Calibri"/>
              </a:rPr>
              <a:t>Break-even point will be at 2 – 3 months at maximum capacity</a:t>
            </a:r>
            <a:endParaRPr lang="en-US" sz="2800" dirty="0"/>
          </a:p>
        </p:txBody>
      </p:sp>
    </p:spTree>
    <p:extLst>
      <p:ext uri="{BB962C8B-B14F-4D97-AF65-F5344CB8AC3E}">
        <p14:creationId xmlns:p14="http://schemas.microsoft.com/office/powerpoint/2010/main" val="3398448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6" name="Rectangle 25">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B48ED22E-60CB-C575-C560-F579BE600A27}"/>
              </a:ext>
            </a:extLst>
          </p:cNvPr>
          <p:cNvSpPr txBox="1"/>
          <p:nvPr/>
        </p:nvSpPr>
        <p:spPr>
          <a:xfrm>
            <a:off x="1109376" y="1411452"/>
            <a:ext cx="3560252"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i="0" u="none" strike="noStrike" kern="1200" dirty="0">
                <a:effectLst/>
                <a:latin typeface="+mj-lt"/>
                <a:ea typeface="+mj-ea"/>
                <a:cs typeface="+mj-cs"/>
              </a:rPr>
              <a:t>Investment capital needed = £</a:t>
            </a:r>
            <a:r>
              <a:rPr lang="en-US" sz="2800" b="1" kern="1200" dirty="0">
                <a:latin typeface="+mj-lt"/>
                <a:ea typeface="+mj-ea"/>
                <a:cs typeface="+mj-cs"/>
              </a:rPr>
              <a:t>42,700</a:t>
            </a:r>
            <a:r>
              <a:rPr lang="en-US" sz="3200" kern="1200" dirty="0">
                <a:latin typeface="+mj-lt"/>
                <a:ea typeface="+mj-ea"/>
                <a:cs typeface="+mj-cs"/>
              </a:rPr>
              <a:t> </a:t>
            </a:r>
          </a:p>
          <a:p>
            <a:pPr>
              <a:lnSpc>
                <a:spcPct val="90000"/>
              </a:lnSpc>
              <a:spcBef>
                <a:spcPct val="0"/>
              </a:spcBef>
              <a:spcAft>
                <a:spcPts val="600"/>
              </a:spcAft>
            </a:pPr>
            <a:endParaRPr lang="en-US" sz="3200" kern="1200" dirty="0">
              <a:solidFill>
                <a:schemeClr val="tx1"/>
              </a:solidFill>
              <a:latin typeface="+mj-lt"/>
              <a:ea typeface="+mj-ea"/>
              <a:cs typeface="+mj-cs"/>
            </a:endParaRPr>
          </a:p>
        </p:txBody>
      </p:sp>
      <p:sp>
        <p:nvSpPr>
          <p:cNvPr id="27" name="Rectangle 26">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4" name="Rectangle 23">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8" name="TextBox 7">
            <a:extLst>
              <a:ext uri="{FF2B5EF4-FFF2-40B4-BE49-F238E27FC236}">
                <a16:creationId xmlns:a16="http://schemas.microsoft.com/office/drawing/2014/main" id="{C895F13B-A6A0-47E2-82A6-F316CAD0016A}"/>
              </a:ext>
            </a:extLst>
          </p:cNvPr>
          <p:cNvSpPr txBox="1"/>
          <p:nvPr/>
        </p:nvSpPr>
        <p:spPr>
          <a:xfrm>
            <a:off x="5351164" y="586822"/>
            <a:ext cx="6002636" cy="1645920"/>
          </a:xfrm>
          <a:prstGeom prst="rect">
            <a:avLst/>
          </a:prstGeom>
        </p:spPr>
        <p:txBody>
          <a:bodyPr vert="horz" lIns="91440" tIns="45720" rIns="91440" bIns="45720" rtlCol="0" anchor="ctr">
            <a:normAutofit/>
          </a:bodyPr>
          <a:lstStyle/>
          <a:p>
            <a:pPr>
              <a:lnSpc>
                <a:spcPct val="90000"/>
              </a:lnSpc>
              <a:spcAft>
                <a:spcPts val="600"/>
              </a:spcAft>
            </a:pPr>
            <a:r>
              <a:rPr lang="en-US" sz="2800" dirty="0">
                <a:effectLst/>
                <a:highlight>
                  <a:srgbClr val="FFFF00"/>
                </a:highlight>
              </a:rPr>
              <a:t>Investment needed</a:t>
            </a:r>
            <a:r>
              <a:rPr lang="en-US" sz="2800" dirty="0">
                <a:effectLst/>
              </a:rPr>
              <a:t> = </a:t>
            </a:r>
            <a:r>
              <a:rPr lang="en-US" sz="2800" dirty="0">
                <a:effectLst/>
                <a:highlight>
                  <a:srgbClr val="00FFFF"/>
                </a:highlight>
              </a:rPr>
              <a:t>Total Startup Cost</a:t>
            </a:r>
            <a:r>
              <a:rPr lang="en-US" sz="2800" dirty="0">
                <a:effectLst/>
              </a:rPr>
              <a:t> + (</a:t>
            </a:r>
            <a:r>
              <a:rPr lang="en-US" sz="2800" dirty="0">
                <a:effectLst/>
                <a:highlight>
                  <a:srgbClr val="00FF00"/>
                </a:highlight>
              </a:rPr>
              <a:t>Operational Cost</a:t>
            </a:r>
            <a:r>
              <a:rPr lang="en-US" sz="2800" dirty="0">
                <a:highlight>
                  <a:srgbClr val="00FF00"/>
                </a:highlight>
              </a:rPr>
              <a:t> </a:t>
            </a:r>
            <a:r>
              <a:rPr lang="en-US" sz="2800" dirty="0">
                <a:effectLst/>
              </a:rPr>
              <a:t>– </a:t>
            </a:r>
            <a:r>
              <a:rPr lang="en-US" sz="2800" dirty="0">
                <a:effectLst/>
                <a:highlight>
                  <a:srgbClr val="FF00FF"/>
                </a:highlight>
              </a:rPr>
              <a:t>Revenue</a:t>
            </a:r>
            <a:r>
              <a:rPr lang="en-US" sz="2800" dirty="0">
                <a:effectLst/>
              </a:rPr>
              <a:t>  up to the break-even point)</a:t>
            </a:r>
            <a:endParaRPr lang="en-US" dirty="0"/>
          </a:p>
          <a:p>
            <a:pPr indent="-228600">
              <a:lnSpc>
                <a:spcPct val="90000"/>
              </a:lnSpc>
              <a:spcAft>
                <a:spcPts val="600"/>
              </a:spcAft>
              <a:buFont typeface="Arial" panose="020B0604020202020204" pitchFamily="34" charset="0"/>
              <a:buChar char="•"/>
            </a:pPr>
            <a:endParaRPr lang="en-US" dirty="0"/>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3334320506"/>
              </p:ext>
            </p:extLst>
          </p:nvPr>
        </p:nvGraphicFramePr>
        <p:xfrm>
          <a:off x="557784" y="2760497"/>
          <a:ext cx="11164826" cy="3430983"/>
        </p:xfrm>
        <a:graphic>
          <a:graphicData uri="http://schemas.openxmlformats.org/drawingml/2006/table">
            <a:tbl>
              <a:tblPr firstRow="1" bandRow="1"/>
              <a:tblGrid>
                <a:gridCol w="1886931">
                  <a:extLst>
                    <a:ext uri="{9D8B030D-6E8A-4147-A177-3AD203B41FA5}">
                      <a16:colId xmlns:a16="http://schemas.microsoft.com/office/drawing/2014/main" val="2231490072"/>
                    </a:ext>
                  </a:extLst>
                </a:gridCol>
                <a:gridCol w="1436423">
                  <a:extLst>
                    <a:ext uri="{9D8B030D-6E8A-4147-A177-3AD203B41FA5}">
                      <a16:colId xmlns:a16="http://schemas.microsoft.com/office/drawing/2014/main" val="188148330"/>
                    </a:ext>
                  </a:extLst>
                </a:gridCol>
                <a:gridCol w="1472884">
                  <a:extLst>
                    <a:ext uri="{9D8B030D-6E8A-4147-A177-3AD203B41FA5}">
                      <a16:colId xmlns:a16="http://schemas.microsoft.com/office/drawing/2014/main" val="2562362153"/>
                    </a:ext>
                  </a:extLst>
                </a:gridCol>
                <a:gridCol w="1592147">
                  <a:extLst>
                    <a:ext uri="{9D8B030D-6E8A-4147-A177-3AD203B41FA5}">
                      <a16:colId xmlns:a16="http://schemas.microsoft.com/office/drawing/2014/main" val="2352855495"/>
                    </a:ext>
                  </a:extLst>
                </a:gridCol>
                <a:gridCol w="1592147">
                  <a:extLst>
                    <a:ext uri="{9D8B030D-6E8A-4147-A177-3AD203B41FA5}">
                      <a16:colId xmlns:a16="http://schemas.microsoft.com/office/drawing/2014/main" val="1421131222"/>
                    </a:ext>
                  </a:extLst>
                </a:gridCol>
                <a:gridCol w="1592147">
                  <a:extLst>
                    <a:ext uri="{9D8B030D-6E8A-4147-A177-3AD203B41FA5}">
                      <a16:colId xmlns:a16="http://schemas.microsoft.com/office/drawing/2014/main" val="1789028460"/>
                    </a:ext>
                  </a:extLst>
                </a:gridCol>
                <a:gridCol w="1592147">
                  <a:extLst>
                    <a:ext uri="{9D8B030D-6E8A-4147-A177-3AD203B41FA5}">
                      <a16:colId xmlns:a16="http://schemas.microsoft.com/office/drawing/2014/main" val="2007591605"/>
                    </a:ext>
                  </a:extLst>
                </a:gridCol>
              </a:tblGrid>
              <a:tr h="496397">
                <a:tc>
                  <a:txBody>
                    <a:bodyPr/>
                    <a:lstStyle/>
                    <a:p>
                      <a:pPr algn="l" fontAlgn="b">
                        <a:spcBef>
                          <a:spcPts val="0"/>
                        </a:spcBef>
                        <a:spcAft>
                          <a:spcPts val="0"/>
                        </a:spcAft>
                      </a:pPr>
                      <a:endParaRPr lang="en-GB" sz="2100" b="0" i="0" u="none" strike="noStrike" dirty="0">
                        <a:effectLst/>
                        <a:latin typeface="Arial" panose="020B0604020202020204" pitchFamily="34" charset="0"/>
                      </a:endParaRPr>
                    </a:p>
                  </a:txBody>
                  <a:tcPr marL="10879" marR="10879" marT="1087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000" b="1" i="0" u="none" strike="noStrike" dirty="0">
                          <a:solidFill>
                            <a:srgbClr val="000000"/>
                          </a:solidFill>
                          <a:effectLst/>
                          <a:highlight>
                            <a:srgbClr val="4D93D9"/>
                          </a:highlight>
                          <a:latin typeface="Aptos Narrow" panose="020B0004020202020204" pitchFamily="34" charset="0"/>
                        </a:rPr>
                        <a:t>Jan</a:t>
                      </a:r>
                      <a:endParaRPr lang="en-GB" sz="2100" b="0" i="0" u="none" strike="noStrike" dirty="0">
                        <a:effectLst/>
                        <a:highlight>
                          <a:srgbClr val="4D93D9"/>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000" b="1" i="0" u="none" strike="noStrike" dirty="0">
                          <a:solidFill>
                            <a:srgbClr val="000000"/>
                          </a:solidFill>
                          <a:effectLst/>
                          <a:highlight>
                            <a:srgbClr val="4D93D9"/>
                          </a:highlight>
                          <a:latin typeface="Aptos Narrow" panose="020B0004020202020204" pitchFamily="34" charset="0"/>
                        </a:rPr>
                        <a:t>Feb</a:t>
                      </a:r>
                      <a:endParaRPr lang="en-GB" sz="2100" b="0" i="0" u="none" strike="noStrike" dirty="0">
                        <a:effectLst/>
                        <a:highlight>
                          <a:srgbClr val="4D93D9"/>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000" b="1" i="0" u="none" strike="noStrike" dirty="0">
                          <a:solidFill>
                            <a:srgbClr val="000000"/>
                          </a:solidFill>
                          <a:effectLst/>
                          <a:highlight>
                            <a:srgbClr val="4D93D9"/>
                          </a:highlight>
                          <a:latin typeface="Aptos Narrow" panose="020B0004020202020204" pitchFamily="34" charset="0"/>
                        </a:rPr>
                        <a:t>Mar</a:t>
                      </a:r>
                      <a:endParaRPr lang="en-GB" sz="2100" b="0" i="0" u="none" strike="noStrike" dirty="0">
                        <a:effectLst/>
                        <a:highlight>
                          <a:srgbClr val="4D93D9"/>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000" b="1" i="0" u="none" strike="noStrike" dirty="0">
                          <a:solidFill>
                            <a:srgbClr val="000000"/>
                          </a:solidFill>
                          <a:effectLst/>
                          <a:highlight>
                            <a:srgbClr val="4D93D9"/>
                          </a:highlight>
                          <a:latin typeface="Aptos Narrow" panose="020B0004020202020204" pitchFamily="34" charset="0"/>
                        </a:rPr>
                        <a:t>Apr</a:t>
                      </a:r>
                      <a:endParaRPr lang="en-GB" sz="2100" b="0" i="0" u="none" strike="noStrike" dirty="0">
                        <a:effectLst/>
                        <a:highlight>
                          <a:srgbClr val="4D93D9"/>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000" b="1" i="0" u="none" strike="noStrike" dirty="0">
                          <a:solidFill>
                            <a:srgbClr val="000000"/>
                          </a:solidFill>
                          <a:effectLst/>
                          <a:highlight>
                            <a:srgbClr val="4D93D9"/>
                          </a:highlight>
                          <a:latin typeface="Aptos Narrow" panose="020B0004020202020204" pitchFamily="34" charset="0"/>
                        </a:rPr>
                        <a:t>May</a:t>
                      </a:r>
                      <a:endParaRPr lang="en-GB" sz="2100" b="0" i="0" u="none" strike="noStrike" dirty="0">
                        <a:effectLst/>
                        <a:highlight>
                          <a:srgbClr val="4D93D9"/>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000" b="1" i="0" u="none" strike="noStrike" dirty="0">
                          <a:solidFill>
                            <a:srgbClr val="000000"/>
                          </a:solidFill>
                          <a:effectLst/>
                          <a:highlight>
                            <a:srgbClr val="4D93D9"/>
                          </a:highlight>
                          <a:latin typeface="Aptos Narrow" panose="020B0004020202020204" pitchFamily="34" charset="0"/>
                        </a:rPr>
                        <a:t>Jun</a:t>
                      </a:r>
                      <a:endParaRPr lang="en-GB" sz="2100" b="0" i="0" u="none" strike="noStrike" dirty="0">
                        <a:effectLst/>
                        <a:highlight>
                          <a:srgbClr val="4D93D9"/>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496397">
                <a:tc>
                  <a:txBody>
                    <a:bodyPr/>
                    <a:lstStyle/>
                    <a:p>
                      <a:pPr algn="l" fontAlgn="b">
                        <a:spcBef>
                          <a:spcPts val="0"/>
                        </a:spcBef>
                        <a:spcAft>
                          <a:spcPts val="0"/>
                        </a:spcAft>
                      </a:pPr>
                      <a:r>
                        <a:rPr lang="en-GB" sz="3000" b="1" i="0" u="none" strike="noStrike" dirty="0">
                          <a:solidFill>
                            <a:srgbClr val="000000"/>
                          </a:solidFill>
                          <a:effectLst/>
                          <a:highlight>
                            <a:srgbClr val="CAEDFB"/>
                          </a:highlight>
                          <a:latin typeface="Aptos Narrow" panose="020B0004020202020204" pitchFamily="34" charset="0"/>
                        </a:rPr>
                        <a:t>Fixed</a:t>
                      </a:r>
                      <a:endParaRPr lang="en-GB" sz="2100" b="0" i="0" u="none" strike="noStrike" dirty="0">
                        <a:effectLst/>
                        <a:highlight>
                          <a:srgbClr val="CAEDFB"/>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000" b="0" i="0" u="none" strike="noStrike" dirty="0">
                          <a:solidFill>
                            <a:srgbClr val="000000"/>
                          </a:solidFill>
                          <a:effectLst/>
                          <a:highlight>
                            <a:srgbClr val="CAEDFB"/>
                          </a:highlight>
                          <a:latin typeface="Aptos Narrow"/>
                        </a:rPr>
                        <a:t>£11,700</a:t>
                      </a:r>
                      <a:endParaRPr lang="en-GB" sz="2100" b="0" i="0" u="none" strike="noStrike" dirty="0">
                        <a:effectLst/>
                        <a:highlight>
                          <a:srgbClr val="CAEDFB"/>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000" b="0" i="0" u="none" strike="noStrike" dirty="0">
                          <a:solidFill>
                            <a:srgbClr val="000000"/>
                          </a:solidFill>
                          <a:effectLst/>
                          <a:highlight>
                            <a:srgbClr val="CAEDFB"/>
                          </a:highlight>
                          <a:latin typeface="Aptos Narrow"/>
                        </a:rPr>
                        <a:t>£11,700</a:t>
                      </a: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000" b="0" i="0" u="none" strike="noStrike" dirty="0">
                          <a:solidFill>
                            <a:srgbClr val="000000"/>
                          </a:solidFill>
                          <a:effectLst/>
                          <a:highlight>
                            <a:srgbClr val="CAEDFB"/>
                          </a:highlight>
                          <a:latin typeface="Aptos Narrow"/>
                        </a:rPr>
                        <a:t>£11,700</a:t>
                      </a: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000" b="0" i="0" u="none" strike="noStrike" dirty="0">
                          <a:solidFill>
                            <a:srgbClr val="000000"/>
                          </a:solidFill>
                          <a:effectLst/>
                          <a:highlight>
                            <a:srgbClr val="CAEDFB"/>
                          </a:highlight>
                          <a:latin typeface="Aptos Narrow"/>
                        </a:rPr>
                        <a:t>£11,700</a:t>
                      </a:r>
                      <a:endParaRPr lang="en-GB" sz="2100" b="0" i="0" u="none" strike="noStrike" dirty="0">
                        <a:effectLst/>
                        <a:highlight>
                          <a:srgbClr val="CAEDFB"/>
                        </a:highligh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000" b="0" i="0" u="none" strike="noStrike" dirty="0">
                          <a:solidFill>
                            <a:srgbClr val="000000"/>
                          </a:solidFill>
                          <a:effectLst/>
                          <a:highlight>
                            <a:srgbClr val="CAEDFB"/>
                          </a:highlight>
                          <a:latin typeface="Aptos Narrow"/>
                        </a:rPr>
                        <a:t>£11,700</a:t>
                      </a:r>
                      <a:endParaRPr lang="en-GB" sz="2100" b="0" i="0" u="none" strike="noStrike" dirty="0">
                        <a:effectLst/>
                        <a:highlight>
                          <a:srgbClr val="CAEDFB"/>
                        </a:highligh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000" b="0" i="0" u="none" strike="noStrike" dirty="0">
                          <a:solidFill>
                            <a:srgbClr val="000000"/>
                          </a:solidFill>
                          <a:effectLst/>
                          <a:highlight>
                            <a:srgbClr val="CAEDFB"/>
                          </a:highlight>
                          <a:latin typeface="Aptos Narrow"/>
                        </a:rPr>
                        <a:t>£11,700</a:t>
                      </a:r>
                      <a:endParaRPr lang="en-GB" sz="2100" b="0" i="0" u="none" strike="noStrike" dirty="0">
                        <a:effectLst/>
                        <a:highlight>
                          <a:srgbClr val="CAEDFB"/>
                        </a:highligh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948998">
                <a:tc>
                  <a:txBody>
                    <a:bodyPr/>
                    <a:lstStyle/>
                    <a:p>
                      <a:pPr algn="l" fontAlgn="b">
                        <a:spcBef>
                          <a:spcPts val="0"/>
                        </a:spcBef>
                        <a:spcAft>
                          <a:spcPts val="0"/>
                        </a:spcAft>
                      </a:pPr>
                      <a:r>
                        <a:rPr lang="en-GB" sz="3000" b="1" i="0" u="none" strike="noStrike" dirty="0">
                          <a:solidFill>
                            <a:srgbClr val="000000"/>
                          </a:solidFill>
                          <a:effectLst/>
                          <a:highlight>
                            <a:srgbClr val="FBE2D5"/>
                          </a:highlight>
                          <a:latin typeface="Aptos Narrow" panose="020B0004020202020204" pitchFamily="34" charset="0"/>
                        </a:rPr>
                        <a:t>Variable cost</a:t>
                      </a:r>
                      <a:endParaRPr lang="en-GB" sz="2100" b="0" i="0" u="none" strike="noStrike" dirty="0">
                        <a:effectLst/>
                        <a:highlight>
                          <a:srgbClr val="FBE2D5"/>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000" b="0" i="0" u="none" strike="noStrike" dirty="0">
                          <a:solidFill>
                            <a:srgbClr val="000000"/>
                          </a:solidFill>
                          <a:effectLst/>
                          <a:highlight>
                            <a:srgbClr val="FBE2D5"/>
                          </a:highlight>
                          <a:latin typeface="Aptos Narrow"/>
                        </a:rPr>
                        <a:t>£1,850</a:t>
                      </a:r>
                      <a:endParaRPr lang="en-GB" sz="2100" b="0" i="0" u="none" strike="noStrike" dirty="0">
                        <a:effectLst/>
                        <a:highlight>
                          <a:srgbClr val="FBE2D5"/>
                        </a:highligh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000" b="0" i="0" u="none" strike="noStrike" dirty="0">
                          <a:solidFill>
                            <a:srgbClr val="000000"/>
                          </a:solidFill>
                          <a:effectLst/>
                          <a:highlight>
                            <a:srgbClr val="FBE2D5"/>
                          </a:highlight>
                          <a:latin typeface="Aptos Narrow"/>
                        </a:rPr>
                        <a:t>£1,850</a:t>
                      </a:r>
                      <a:endParaRPr lang="en-GB" sz="2100" b="0" i="0" u="none" strike="noStrike" dirty="0">
                        <a:effectLst/>
                        <a:highlight>
                          <a:srgbClr val="FBE2D5"/>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000" b="0" i="0" u="none" strike="noStrike" dirty="0">
                          <a:solidFill>
                            <a:srgbClr val="000000"/>
                          </a:solidFill>
                          <a:effectLst/>
                          <a:highlight>
                            <a:srgbClr val="FBE2D5"/>
                          </a:highlight>
                          <a:latin typeface="Aptos Narrow"/>
                        </a:rPr>
                        <a:t>£1,850</a:t>
                      </a:r>
                      <a:endParaRPr lang="en-GB" sz="2100" b="0" i="0" u="none" strike="noStrike" dirty="0">
                        <a:effectLst/>
                        <a:highlight>
                          <a:srgbClr val="FBE2D5"/>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000" b="0" i="0" u="none" strike="noStrike" dirty="0">
                          <a:solidFill>
                            <a:srgbClr val="000000"/>
                          </a:solidFill>
                          <a:effectLst/>
                          <a:highlight>
                            <a:srgbClr val="FBE2D5"/>
                          </a:highlight>
                          <a:latin typeface="Aptos Narrow"/>
                        </a:rPr>
                        <a:t>£1,850</a:t>
                      </a:r>
                      <a:endParaRPr lang="en-GB" sz="2100" b="0" i="0" u="none" strike="noStrike" dirty="0">
                        <a:effectLst/>
                        <a:highlight>
                          <a:srgbClr val="FBE2D5"/>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000" b="0" i="0" u="none" strike="noStrike" dirty="0">
                          <a:solidFill>
                            <a:srgbClr val="000000"/>
                          </a:solidFill>
                          <a:effectLst/>
                          <a:highlight>
                            <a:srgbClr val="FBE2D5"/>
                          </a:highlight>
                          <a:latin typeface="Aptos Narrow"/>
                        </a:rPr>
                        <a:t>£1,850</a:t>
                      </a:r>
                      <a:endParaRPr lang="en-GB" sz="2100" b="0" i="0" u="none" strike="noStrike" dirty="0">
                        <a:effectLst/>
                        <a:highlight>
                          <a:srgbClr val="FBE2D5"/>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000" b="0" i="0" u="none" strike="noStrike" dirty="0">
                          <a:solidFill>
                            <a:srgbClr val="000000"/>
                          </a:solidFill>
                          <a:effectLst/>
                          <a:highlight>
                            <a:srgbClr val="FBE2D5"/>
                          </a:highlight>
                          <a:latin typeface="Aptos Narrow"/>
                        </a:rPr>
                        <a:t>£1,850</a:t>
                      </a:r>
                      <a:endParaRPr lang="en-GB" sz="2100" b="0" i="0" u="none" strike="noStrike" dirty="0">
                        <a:effectLst/>
                        <a:highlight>
                          <a:srgbClr val="FBE2D5"/>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496397">
                <a:tc>
                  <a:txBody>
                    <a:bodyPr/>
                    <a:lstStyle/>
                    <a:p>
                      <a:pPr algn="l" fontAlgn="b">
                        <a:spcBef>
                          <a:spcPts val="0"/>
                        </a:spcBef>
                        <a:spcAft>
                          <a:spcPts val="0"/>
                        </a:spcAft>
                      </a:pPr>
                      <a:r>
                        <a:rPr lang="en-GB" sz="3000" b="0" i="0" u="none" strike="noStrike" dirty="0">
                          <a:solidFill>
                            <a:srgbClr val="FF0000"/>
                          </a:solidFill>
                          <a:effectLst/>
                          <a:highlight>
                            <a:srgbClr val="F2CEEF"/>
                          </a:highlight>
                          <a:latin typeface="Aptos Narrow" panose="020B0004020202020204" pitchFamily="34" charset="0"/>
                        </a:rPr>
                        <a:t>Total cost</a:t>
                      </a:r>
                      <a:endParaRPr lang="en-GB" sz="2100" b="0" i="0" u="none" strike="noStrike" dirty="0">
                        <a:effectLst/>
                        <a:highlight>
                          <a:srgbClr val="F2CEEF"/>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000" b="0" i="0" u="none" strike="noStrike" dirty="0">
                          <a:solidFill>
                            <a:srgbClr val="000000"/>
                          </a:solidFill>
                          <a:effectLst/>
                          <a:highlight>
                            <a:srgbClr val="F2CEEF"/>
                          </a:highlight>
                          <a:latin typeface="Aptos Narrow"/>
                        </a:rPr>
                        <a:t>£13,550</a:t>
                      </a:r>
                      <a:endParaRPr lang="en-GB" sz="2100" b="0" i="0" u="none" strike="noStrike" dirty="0">
                        <a:effectLst/>
                        <a:highlight>
                          <a:srgbClr val="F2CEEF"/>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000" b="0" i="0" u="none" strike="noStrike" dirty="0">
                          <a:solidFill>
                            <a:srgbClr val="000000"/>
                          </a:solidFill>
                          <a:effectLst/>
                          <a:highlight>
                            <a:srgbClr val="F2CEEF"/>
                          </a:highlight>
                          <a:latin typeface="Aptos Narrow"/>
                        </a:rPr>
                        <a:t>£13,550</a:t>
                      </a:r>
                      <a:endParaRPr lang="en-GB" sz="2100" b="0" i="0" u="none" strike="noStrike" dirty="0">
                        <a:effectLst/>
                        <a:highlight>
                          <a:srgbClr val="F2CEEF"/>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000" b="0" i="0" u="none" strike="noStrike" dirty="0">
                          <a:solidFill>
                            <a:srgbClr val="000000"/>
                          </a:solidFill>
                          <a:effectLst/>
                          <a:highlight>
                            <a:srgbClr val="F2CEEF"/>
                          </a:highlight>
                          <a:latin typeface="Aptos Narrow"/>
                        </a:rPr>
                        <a:t>£13,550</a:t>
                      </a:r>
                      <a:endParaRPr lang="en-GB" sz="2100" b="0" i="0" u="none" strike="noStrike" dirty="0">
                        <a:effectLst/>
                        <a:highlight>
                          <a:srgbClr val="F2CEEF"/>
                        </a:highligh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000" b="0" i="0" u="none" strike="noStrike" dirty="0">
                          <a:solidFill>
                            <a:srgbClr val="000000"/>
                          </a:solidFill>
                          <a:effectLst/>
                          <a:highlight>
                            <a:srgbClr val="F2CEEF"/>
                          </a:highlight>
                          <a:latin typeface="Aptos Narrow"/>
                        </a:rPr>
                        <a:t>£13,550</a:t>
                      </a:r>
                      <a:endParaRPr lang="en-GB" sz="2100" b="0" i="0" u="none" strike="noStrike" dirty="0">
                        <a:effectLst/>
                        <a:highlight>
                          <a:srgbClr val="F2CEEF"/>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000" b="0" i="0" u="none" strike="noStrike" dirty="0">
                          <a:solidFill>
                            <a:srgbClr val="000000"/>
                          </a:solidFill>
                          <a:effectLst/>
                          <a:highlight>
                            <a:srgbClr val="F2CEEF"/>
                          </a:highlight>
                          <a:latin typeface="Aptos Narrow"/>
                        </a:rPr>
                        <a:t>£13,550</a:t>
                      </a:r>
                      <a:endParaRPr lang="en-GB" sz="2100" b="0" i="0" u="none" strike="noStrike" dirty="0">
                        <a:effectLst/>
                        <a:highlight>
                          <a:srgbClr val="F2CEEF"/>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000" b="0" i="0" u="none" strike="noStrike" dirty="0">
                          <a:solidFill>
                            <a:srgbClr val="000000"/>
                          </a:solidFill>
                          <a:effectLst/>
                          <a:highlight>
                            <a:srgbClr val="F2CEEF"/>
                          </a:highlight>
                          <a:latin typeface="Aptos Narrow"/>
                        </a:rPr>
                        <a:t>£13,550</a:t>
                      </a:r>
                      <a:endParaRPr lang="en-GB" sz="2100" b="0" i="0" u="none" strike="noStrike" dirty="0">
                        <a:effectLst/>
                        <a:highlight>
                          <a:srgbClr val="F2CEEF"/>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496397">
                <a:tc>
                  <a:txBody>
                    <a:bodyPr/>
                    <a:lstStyle/>
                    <a:p>
                      <a:pPr algn="l" fontAlgn="b">
                        <a:spcBef>
                          <a:spcPts val="0"/>
                        </a:spcBef>
                        <a:spcAft>
                          <a:spcPts val="0"/>
                        </a:spcAft>
                      </a:pPr>
                      <a:r>
                        <a:rPr lang="en-GB" sz="3000" b="0" i="0" u="none" strike="noStrike" dirty="0">
                          <a:solidFill>
                            <a:srgbClr val="000000"/>
                          </a:solidFill>
                          <a:effectLst/>
                          <a:latin typeface="Aptos Narrow" panose="020B0004020202020204" pitchFamily="34" charset="0"/>
                        </a:rPr>
                        <a:t>Revenue</a:t>
                      </a:r>
                      <a:endParaRPr lang="en-GB" sz="2100" b="0" i="0" u="none" strike="noStrike" dirty="0">
                        <a:effectLs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000" b="0" i="0" u="none" strike="noStrike" dirty="0">
                          <a:solidFill>
                            <a:srgbClr val="000000"/>
                          </a:solidFill>
                          <a:effectLst/>
                          <a:latin typeface="Aptos Narrow"/>
                        </a:rPr>
                        <a:t>£32,475</a:t>
                      </a:r>
                      <a:endParaRPr lang="en-GB" sz="2100" b="0" i="0" u="none" strike="noStrike" dirty="0">
                        <a:effectLs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000" b="0" i="0" u="none" strike="noStrike" dirty="0">
                          <a:solidFill>
                            <a:srgbClr val="000000"/>
                          </a:solidFill>
                          <a:effectLst/>
                          <a:latin typeface="Aptos Narrow"/>
                        </a:rPr>
                        <a:t>£32,475</a:t>
                      </a:r>
                      <a:endParaRPr lang="en-GB" sz="2100" b="0" i="0" u="none" strike="noStrike" dirty="0">
                        <a:effectLs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000" b="0" i="0" u="none" strike="noStrike" dirty="0">
                          <a:solidFill>
                            <a:srgbClr val="000000"/>
                          </a:solidFill>
                          <a:effectLst/>
                          <a:latin typeface="Aptos Narrow"/>
                        </a:rPr>
                        <a:t>£32,475</a:t>
                      </a:r>
                      <a:endParaRPr lang="en-GB" sz="2100" b="0" i="0" u="none" strike="noStrike" dirty="0">
                        <a:effectLs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000" b="0" i="0" u="none" strike="noStrike" dirty="0">
                          <a:solidFill>
                            <a:srgbClr val="000000"/>
                          </a:solidFill>
                          <a:effectLst/>
                          <a:latin typeface="Aptos Narrow"/>
                        </a:rPr>
                        <a:t>£32,475</a:t>
                      </a:r>
                      <a:endParaRPr lang="en-GB" sz="2100" b="0" i="0" u="none" strike="noStrike" dirty="0">
                        <a:effectLs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000" b="0" i="0" u="none" strike="noStrike" dirty="0">
                          <a:solidFill>
                            <a:srgbClr val="000000"/>
                          </a:solidFill>
                          <a:effectLst/>
                          <a:latin typeface="Aptos Narrow"/>
                        </a:rPr>
                        <a:t>£32,475</a:t>
                      </a:r>
                      <a:endParaRPr lang="en-GB" sz="2100" b="0" i="0" u="none" strike="noStrike" dirty="0">
                        <a:effectLs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000" b="0" i="0" u="none" strike="noStrike" dirty="0">
                          <a:solidFill>
                            <a:srgbClr val="000000"/>
                          </a:solidFill>
                          <a:effectLst/>
                          <a:latin typeface="Aptos Narrow"/>
                        </a:rPr>
                        <a:t>£32,475</a:t>
                      </a:r>
                      <a:endParaRPr lang="en-GB" sz="2100" b="0" i="0" u="none" strike="noStrike" dirty="0">
                        <a:effectLs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496397">
                <a:tc>
                  <a:txBody>
                    <a:bodyPr/>
                    <a:lstStyle/>
                    <a:p>
                      <a:pPr algn="l" fontAlgn="b">
                        <a:spcBef>
                          <a:spcPts val="0"/>
                        </a:spcBef>
                        <a:spcAft>
                          <a:spcPts val="0"/>
                        </a:spcAft>
                      </a:pPr>
                      <a:r>
                        <a:rPr lang="en-GB" sz="3000" b="1" i="0" u="none" strike="noStrike" dirty="0">
                          <a:solidFill>
                            <a:srgbClr val="000000"/>
                          </a:solidFill>
                          <a:effectLst/>
                          <a:highlight>
                            <a:srgbClr val="FFFF00"/>
                          </a:highlight>
                          <a:latin typeface="Aptos Narrow" panose="020B0004020202020204" pitchFamily="34" charset="0"/>
                        </a:rPr>
                        <a:t>Profit/loss</a:t>
                      </a:r>
                      <a:endParaRPr lang="en-GB" sz="2100" b="0" i="0" u="none" strike="noStrike" dirty="0">
                        <a:effectLst/>
                        <a:highlight>
                          <a:srgbClr val="FFFF00"/>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000" b="1" i="0" u="none" strike="noStrike" dirty="0">
                          <a:solidFill>
                            <a:srgbClr val="000000"/>
                          </a:solidFill>
                          <a:effectLst/>
                          <a:highlight>
                            <a:srgbClr val="B5E6A2"/>
                          </a:highlight>
                          <a:latin typeface="Aptos Narrow"/>
                        </a:rPr>
                        <a:t>-£23,775</a:t>
                      </a:r>
                      <a:endParaRPr lang="en-GB" sz="2100" b="0" i="0" u="none" strike="noStrike" dirty="0">
                        <a:effectLst/>
                        <a:highlight>
                          <a:srgbClr val="B5E6A2"/>
                        </a:highlight>
                        <a:latin typeface="Arial" panose="020B0604020202020204" pitchFamily="34" charset="0"/>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000" b="1" i="0" u="none" strike="noStrike" dirty="0">
                          <a:solidFill>
                            <a:srgbClr val="000000"/>
                          </a:solidFill>
                          <a:effectLst/>
                          <a:highlight>
                            <a:srgbClr val="B5E6A2"/>
                          </a:highlight>
                          <a:latin typeface="Aptos Narrow"/>
                        </a:rPr>
                        <a:t>-£4,850</a:t>
                      </a:r>
                      <a:endParaRPr lang="en-GB" sz="2100" b="0" i="0" u="none" strike="noStrike" dirty="0">
                        <a:effectLst/>
                        <a:highlight>
                          <a:srgbClr val="B5E6A2"/>
                        </a:highlight>
                        <a:latin typeface="Aptos Narrow"/>
                      </a:endParaRP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000" b="1" i="0" u="none" strike="noStrike" dirty="0">
                          <a:solidFill>
                            <a:srgbClr val="000000"/>
                          </a:solidFill>
                          <a:effectLst/>
                          <a:highlight>
                            <a:srgbClr val="B5E6A2"/>
                          </a:highlight>
                          <a:latin typeface="Aptos Narrow"/>
                        </a:rPr>
                        <a:t>+£14,075</a:t>
                      </a: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000" b="1" i="0" u="none" strike="noStrike" dirty="0">
                          <a:solidFill>
                            <a:srgbClr val="000000"/>
                          </a:solidFill>
                          <a:effectLst/>
                          <a:highlight>
                            <a:srgbClr val="B5E6A2"/>
                          </a:highlight>
                          <a:latin typeface="Aptos Narrow"/>
                        </a:rPr>
                        <a:t>+£33,000</a:t>
                      </a: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000" b="1" i="0" u="none" strike="noStrike" dirty="0">
                          <a:solidFill>
                            <a:srgbClr val="000000"/>
                          </a:solidFill>
                          <a:effectLst/>
                          <a:highlight>
                            <a:srgbClr val="B5E6A2"/>
                          </a:highlight>
                          <a:latin typeface="Aptos Narrow"/>
                        </a:rPr>
                        <a:t>+£51,925</a:t>
                      </a: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000" b="1" i="0" u="none" strike="noStrike" dirty="0">
                          <a:solidFill>
                            <a:srgbClr val="000000"/>
                          </a:solidFill>
                          <a:effectLst/>
                          <a:highlight>
                            <a:srgbClr val="B5E6A2"/>
                          </a:highlight>
                          <a:latin typeface="Aptos Narrow"/>
                        </a:rPr>
                        <a:t>+£70,850</a:t>
                      </a:r>
                    </a:p>
                  </a:txBody>
                  <a:tcPr marL="10879" marR="10879" marT="1087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4" name="TextBox 3">
            <a:extLst>
              <a:ext uri="{FF2B5EF4-FFF2-40B4-BE49-F238E27FC236}">
                <a16:creationId xmlns:a16="http://schemas.microsoft.com/office/drawing/2014/main" id="{BFE05F75-2DD4-0484-DB04-4C2C883A4D37}"/>
              </a:ext>
            </a:extLst>
          </p:cNvPr>
          <p:cNvSpPr txBox="1"/>
          <p:nvPr/>
        </p:nvSpPr>
        <p:spPr>
          <a:xfrm>
            <a:off x="715531" y="418416"/>
            <a:ext cx="383922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ea typeface="Calibri"/>
                <a:cs typeface="Calibri"/>
              </a:rPr>
              <a:t>Financial Forecast </a:t>
            </a:r>
            <a:endParaRPr lang="en-US" sz="2800" b="1" dirty="0"/>
          </a:p>
        </p:txBody>
      </p:sp>
    </p:spTree>
    <p:extLst>
      <p:ext uri="{BB962C8B-B14F-4D97-AF65-F5344CB8AC3E}">
        <p14:creationId xmlns:p14="http://schemas.microsoft.com/office/powerpoint/2010/main" val="330153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B114DF0-21E1-F7A8-E691-700C9FAED985}"/>
              </a:ext>
            </a:extLst>
          </p:cNvPr>
          <p:cNvSpPr txBox="1"/>
          <p:nvPr/>
        </p:nvSpPr>
        <p:spPr>
          <a:xfrm>
            <a:off x="466722" y="586855"/>
            <a:ext cx="3201366"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4000" b="1" kern="1200" dirty="0">
                <a:solidFill>
                  <a:srgbClr val="FFFFFF"/>
                </a:solidFill>
                <a:latin typeface="+mj-lt"/>
                <a:ea typeface="+mj-ea"/>
                <a:cs typeface="+mj-cs"/>
              </a:rPr>
              <a:t>Conclusion</a:t>
            </a:r>
            <a:endParaRPr lang="en-US" sz="40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67347A90-1529-7F47-2D3F-52EAB5906019}"/>
              </a:ext>
            </a:extLst>
          </p:cNvPr>
          <p:cNvSpPr txBox="1"/>
          <p:nvPr/>
        </p:nvSpPr>
        <p:spPr>
          <a:xfrm>
            <a:off x="4810259" y="597289"/>
            <a:ext cx="6899812" cy="55982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endParaRPr lang="en-US" sz="2800" dirty="0">
              <a:highlight>
                <a:srgbClr val="FFFFFF"/>
              </a:highlight>
              <a:ea typeface="Calibri"/>
              <a:cs typeface="Calibri"/>
            </a:endParaRPr>
          </a:p>
          <a:p>
            <a:pPr>
              <a:lnSpc>
                <a:spcPct val="90000"/>
              </a:lnSpc>
              <a:spcBef>
                <a:spcPct val="0"/>
              </a:spcBef>
              <a:spcAft>
                <a:spcPts val="600"/>
              </a:spcAft>
            </a:pPr>
            <a:r>
              <a:rPr lang="en-US" sz="2800" dirty="0">
                <a:highlight>
                  <a:srgbClr val="FFFFFF"/>
                </a:highlight>
              </a:rPr>
              <a:t>Home from Home Respite Care Home provides a compassionate, valuable service. This business not only aims to achieve financial success but also contributes to social value by supporting vulnerable elderly individuals and their families. </a:t>
            </a:r>
            <a:endParaRPr lang="en-US" sz="2800" dirty="0">
              <a:highlight>
                <a:srgbClr val="FFFFFF"/>
              </a:highlight>
              <a:ea typeface="Calibri"/>
              <a:cs typeface="Calibri"/>
            </a:endParaRPr>
          </a:p>
          <a:p>
            <a:pPr>
              <a:lnSpc>
                <a:spcPct val="90000"/>
              </a:lnSpc>
              <a:spcBef>
                <a:spcPct val="0"/>
              </a:spcBef>
              <a:spcAft>
                <a:spcPts val="600"/>
              </a:spcAft>
            </a:pPr>
            <a:r>
              <a:rPr lang="en-US" sz="2800" dirty="0">
                <a:highlight>
                  <a:srgbClr val="FFFFFF"/>
                </a:highlight>
                <a:ea typeface="Calibri"/>
                <a:cs typeface="Calibri"/>
              </a:rPr>
              <a:t>Overall, it is well-positioned to be an established  trusted care provider.</a:t>
            </a:r>
          </a:p>
          <a:p>
            <a:pPr>
              <a:lnSpc>
                <a:spcPct val="90000"/>
              </a:lnSpc>
              <a:spcAft>
                <a:spcPts val="600"/>
              </a:spcAft>
            </a:pPr>
            <a:endParaRPr lang="en-US" sz="2800" dirty="0">
              <a:highlight>
                <a:srgbClr val="FFFFFF"/>
              </a:highlight>
              <a:ea typeface="Calibri"/>
              <a:cs typeface="Calibri"/>
            </a:endParaRPr>
          </a:p>
          <a:p>
            <a:pPr indent="-228600">
              <a:lnSpc>
                <a:spcPct val="90000"/>
              </a:lnSpc>
              <a:spcAft>
                <a:spcPts val="600"/>
              </a:spcAft>
              <a:buFont typeface="Arial" panose="020B0604020202020204" pitchFamily="34" charset="0"/>
              <a:buChar char="•"/>
            </a:pPr>
            <a:endParaRPr lang="en-US" sz="2000" dirty="0">
              <a:highlight>
                <a:srgbClr val="FFFFFF"/>
              </a:highlight>
              <a:ea typeface="Calibri" panose="020F0502020204030204"/>
              <a:cs typeface="Calibri" panose="020F0502020204030204"/>
            </a:endParaRPr>
          </a:p>
        </p:txBody>
      </p:sp>
    </p:spTree>
    <p:extLst>
      <p:ext uri="{BB962C8B-B14F-4D97-AF65-F5344CB8AC3E}">
        <p14:creationId xmlns:p14="http://schemas.microsoft.com/office/powerpoint/2010/main" val="345570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DCF7106-5ED4-BF07-18D3-D5265A362C56}"/>
              </a:ext>
            </a:extLst>
          </p:cNvPr>
          <p:cNvSpPr txBox="1"/>
          <p:nvPr/>
        </p:nvSpPr>
        <p:spPr>
          <a:xfrm>
            <a:off x="466722" y="586855"/>
            <a:ext cx="3201366"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4000" b="1" kern="1200" dirty="0">
                <a:solidFill>
                  <a:srgbClr val="FFFFFF"/>
                </a:solidFill>
                <a:latin typeface="+mj-lt"/>
                <a:ea typeface="+mj-ea"/>
                <a:cs typeface="+mj-cs"/>
              </a:rPr>
              <a:t>References</a:t>
            </a:r>
          </a:p>
        </p:txBody>
      </p:sp>
      <p:sp>
        <p:nvSpPr>
          <p:cNvPr id="3" name="TextBox 2">
            <a:extLst>
              <a:ext uri="{FF2B5EF4-FFF2-40B4-BE49-F238E27FC236}">
                <a16:creationId xmlns:a16="http://schemas.microsoft.com/office/drawing/2014/main" id="{41771CB2-6ECF-FA11-9597-09660FAA4069}"/>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800" dirty="0">
                <a:highlight>
                  <a:srgbClr val="FFFFFF"/>
                </a:highlight>
              </a:rPr>
              <a:t>Burns, P. (2016). </a:t>
            </a:r>
            <a:r>
              <a:rPr lang="en-US" sz="2800" i="1" dirty="0">
                <a:highlight>
                  <a:srgbClr val="FFFFFF"/>
                </a:highlight>
              </a:rPr>
              <a:t>Entrepreneurship and Small Business. Palgrave.</a:t>
            </a:r>
            <a:endParaRPr lang="en-US" sz="2800" dirty="0">
              <a:ea typeface="Calibri"/>
              <a:cs typeface="Calibri"/>
            </a:endParaRPr>
          </a:p>
          <a:p>
            <a:pPr>
              <a:lnSpc>
                <a:spcPct val="90000"/>
              </a:lnSpc>
              <a:spcAft>
                <a:spcPts val="600"/>
              </a:spcAft>
            </a:pPr>
            <a:r>
              <a:rPr lang="en-US" sz="2800" dirty="0">
                <a:highlight>
                  <a:srgbClr val="FFFFFF"/>
                </a:highlight>
              </a:rPr>
              <a:t>Care Quality Commission (2026) </a:t>
            </a:r>
            <a:r>
              <a:rPr lang="en-US" sz="2800" i="1" dirty="0">
                <a:highlight>
                  <a:srgbClr val="FFFFFF"/>
                </a:highlight>
              </a:rPr>
              <a:t>Care Quality</a:t>
            </a:r>
            <a:r>
              <a:rPr lang="en-US" sz="2800" dirty="0">
                <a:highlight>
                  <a:srgbClr val="FFFFFF"/>
                </a:highlight>
              </a:rPr>
              <a:t> </a:t>
            </a:r>
            <a:r>
              <a:rPr lang="en-US" sz="2800" i="1" dirty="0">
                <a:highlight>
                  <a:srgbClr val="FFFFFF"/>
                </a:highlight>
              </a:rPr>
              <a:t>Commission Guide. Available at: </a:t>
            </a:r>
            <a:r>
              <a:rPr lang="en-US" sz="2800" dirty="0">
                <a:highlight>
                  <a:srgbClr val="FFFFFF"/>
                </a:highlight>
                <a:hlinkClick r:id="rId2"/>
              </a:rPr>
              <a:t>www.cqc.org.uk/news/our-new-assessment-approach-update-january-2024</a:t>
            </a:r>
            <a:r>
              <a:rPr lang="en-US" sz="2800" dirty="0">
                <a:highlight>
                  <a:srgbClr val="FFFFFF"/>
                </a:highlight>
              </a:rPr>
              <a:t> (accessed:</a:t>
            </a:r>
            <a:r>
              <a:rPr lang="en-US" sz="2000" dirty="0">
                <a:highlight>
                  <a:srgbClr val="FFFFFF"/>
                </a:highlight>
              </a:rPr>
              <a:t> </a:t>
            </a:r>
            <a:r>
              <a:rPr lang="en-US" sz="2800" dirty="0">
                <a:highlight>
                  <a:srgbClr val="FFFFFF"/>
                </a:highlight>
              </a:rPr>
              <a:t>18/04/2026).</a:t>
            </a:r>
          </a:p>
          <a:p>
            <a:pPr>
              <a:lnSpc>
                <a:spcPct val="90000"/>
              </a:lnSpc>
              <a:spcAft>
                <a:spcPts val="600"/>
              </a:spcAft>
            </a:pPr>
            <a:r>
              <a:rPr lang="en-US" sz="2800" dirty="0">
                <a:highlight>
                  <a:srgbClr val="FFFFFF"/>
                </a:highlight>
              </a:rPr>
              <a:t>Kotler, P., &amp; Keller, K. (2016). </a:t>
            </a:r>
            <a:r>
              <a:rPr lang="en-US" sz="2800" i="1" dirty="0">
                <a:highlight>
                  <a:srgbClr val="FFFFFF"/>
                </a:highlight>
              </a:rPr>
              <a:t>Marketing Management </a:t>
            </a:r>
            <a:r>
              <a:rPr lang="en-US" sz="2800" dirty="0">
                <a:highlight>
                  <a:srgbClr val="FFFFFF"/>
                </a:highlight>
              </a:rPr>
              <a:t>(15th ed. )</a:t>
            </a:r>
            <a:r>
              <a:rPr lang="en-US" sz="2800" i="1" dirty="0">
                <a:highlight>
                  <a:srgbClr val="FFFFFF"/>
                </a:highlight>
              </a:rPr>
              <a:t>. </a:t>
            </a:r>
            <a:r>
              <a:rPr lang="en-US" sz="2800" dirty="0">
                <a:highlight>
                  <a:srgbClr val="FFFFFF"/>
                </a:highlight>
              </a:rPr>
              <a:t>Pearson Education.</a:t>
            </a:r>
            <a:endParaRPr lang="en-US" sz="2800" dirty="0">
              <a:highlight>
                <a:srgbClr val="FFFFFF"/>
              </a:highlight>
              <a:ea typeface="Calibri"/>
              <a:cs typeface="Calibri"/>
            </a:endParaRPr>
          </a:p>
          <a:p>
            <a:pPr>
              <a:lnSpc>
                <a:spcPct val="90000"/>
              </a:lnSpc>
              <a:spcAft>
                <a:spcPts val="600"/>
              </a:spcAft>
            </a:pPr>
            <a:r>
              <a:rPr lang="en-US" sz="2800" dirty="0">
                <a:highlight>
                  <a:srgbClr val="FFFFFF"/>
                </a:highlight>
              </a:rPr>
              <a:t>Scarborough, N. (2014). </a:t>
            </a:r>
            <a:r>
              <a:rPr lang="en-US" sz="2800" i="1" dirty="0">
                <a:highlight>
                  <a:srgbClr val="FFFFFF"/>
                </a:highlight>
              </a:rPr>
              <a:t>Entrepreneurship.</a:t>
            </a:r>
            <a:endParaRPr lang="en-US" sz="2800" dirty="0">
              <a:ea typeface="Calibri" panose="020F0502020204030204"/>
              <a:cs typeface="Calibri" panose="020F0502020204030204"/>
            </a:endParaRPr>
          </a:p>
          <a:p>
            <a:pPr>
              <a:lnSpc>
                <a:spcPct val="90000"/>
              </a:lnSpc>
              <a:spcAft>
                <a:spcPts val="600"/>
              </a:spcAft>
            </a:pPr>
            <a:r>
              <a:rPr lang="en-US" sz="2800" dirty="0">
                <a:highlight>
                  <a:srgbClr val="FFFFFF"/>
                </a:highlight>
              </a:rPr>
              <a:t>UK Government (2026). Starting a Care Business.</a:t>
            </a:r>
            <a:endParaRPr lang="en-US" sz="2800" dirty="0">
              <a:ea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12292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2428" y="1396758"/>
            <a:ext cx="7225748" cy="4064483"/>
          </a:xfrm>
          <a:prstGeom prst="rect">
            <a:avLst/>
          </a:prstGeo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9" ma:contentTypeDescription="Create a new document." ma:contentTypeScope="" ma:versionID="2cec89ef8cbe78d28804d59046424947">
  <xsd:schema xmlns:xsd="http://www.w3.org/2001/XMLSchema" xmlns:xs="http://www.w3.org/2001/XMLSchema" xmlns:p="http://schemas.microsoft.com/office/2006/metadata/properties" xmlns:ns3="04d956d8-1ffd-4dba-87ce-03f615e16f58" targetNamespace="http://schemas.microsoft.com/office/2006/metadata/properties" ma:root="true" ma:fieldsID="d9ce980fee2e063b6691f88b38996b72"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FB6DF89-5525-4ECA-96BE-D28AD50DFE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169730-BD08-4DFD-8112-E951938B91A6}">
  <ds:schemaRefs>
    <ds:schemaRef ds:uri="http://schemas.microsoft.com/office/2006/documentManagement/types"/>
    <ds:schemaRef ds:uri="http://schemas.microsoft.com/office/2006/metadata/properties"/>
    <ds:schemaRef ds:uri="http://schemas.microsoft.com/office/infopath/2007/PartnerControls"/>
    <ds:schemaRef ds:uri="http://purl.org/dc/terms/"/>
    <ds:schemaRef ds:uri="http://purl.org/dc/elements/1.1/"/>
    <ds:schemaRef ds:uri="http://purl.org/dc/dcmitype/"/>
    <ds:schemaRef ds:uri="http://schemas.openxmlformats.org/package/2006/metadata/core-properties"/>
    <ds:schemaRef ds:uri="04d956d8-1ffd-4dba-87ce-03f615e16f58"/>
    <ds:schemaRef ds:uri="http://www.w3.org/XML/1998/namespace"/>
  </ds:schemaRefs>
</ds:datastoreItem>
</file>

<file path=customXml/itemProps3.xml><?xml version="1.0" encoding="utf-8"?>
<ds:datastoreItem xmlns:ds="http://schemas.openxmlformats.org/officeDocument/2006/customXml" ds:itemID="{5582BAC2-C200-4AF1-BED0-948B20BDE2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7092</TotalTime>
  <Words>1058</Words>
  <Application>Microsoft Office PowerPoint</Application>
  <PresentationFormat>Widescreen</PresentationFormat>
  <Paragraphs>206</Paragraphs>
  <Slides>18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Aptos Narrow</vt:lpstr>
      <vt:lpstr>Arial</vt:lpstr>
      <vt:lpstr>Calibri</vt:lpstr>
      <vt:lpstr>Calibri Light</vt:lpstr>
      <vt:lpstr>Söhne</vt:lpstr>
      <vt:lpstr>Office Theme</vt:lpstr>
      <vt:lpstr>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michelle alderman</cp:lastModifiedBy>
  <cp:revision>997</cp:revision>
  <dcterms:created xsi:type="dcterms:W3CDTF">2023-07-31T07:37:43Z</dcterms:created>
  <dcterms:modified xsi:type="dcterms:W3CDTF">2026-04-19T22:06:24Z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